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notesSlides/notesSlide2.xml" ContentType="application/vnd.openxmlformats-officedocument.presentationml.notesSlide+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1405" r:id="rId2"/>
    <p:sldId id="1402" r:id="rId3"/>
    <p:sldId id="1026" r:id="rId4"/>
    <p:sldId id="1373" r:id="rId5"/>
    <p:sldId id="261" r:id="rId6"/>
    <p:sldId id="488" r:id="rId7"/>
    <p:sldId id="1027" r:id="rId8"/>
    <p:sldId id="526" r:id="rId9"/>
    <p:sldId id="1406" r:id="rId10"/>
    <p:sldId id="1407" r:id="rId11"/>
    <p:sldId id="1408" r:id="rId12"/>
    <p:sldId id="544" r:id="rId13"/>
    <p:sldId id="546" r:id="rId14"/>
    <p:sldId id="534" r:id="rId15"/>
    <p:sldId id="535" r:id="rId16"/>
    <p:sldId id="537" r:id="rId17"/>
    <p:sldId id="539" r:id="rId18"/>
    <p:sldId id="540" r:id="rId19"/>
    <p:sldId id="542" r:id="rId20"/>
    <p:sldId id="543" r:id="rId21"/>
    <p:sldId id="528" r:id="rId22"/>
    <p:sldId id="1388" r:id="rId23"/>
    <p:sldId id="1389" r:id="rId24"/>
    <p:sldId id="1032" r:id="rId25"/>
    <p:sldId id="1036" r:id="rId26"/>
    <p:sldId id="1039" r:id="rId27"/>
    <p:sldId id="1040" r:id="rId28"/>
    <p:sldId id="1042" r:id="rId29"/>
    <p:sldId id="1045" r:id="rId30"/>
    <p:sldId id="1046" r:id="rId31"/>
    <p:sldId id="1047" r:id="rId32"/>
    <p:sldId id="574" r:id="rId3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4660"/>
  </p:normalViewPr>
  <p:slideViewPr>
    <p:cSldViewPr snapToGrid="0">
      <p:cViewPr varScale="1">
        <p:scale>
          <a:sx n="113" d="100"/>
          <a:sy n="113" d="100"/>
        </p:scale>
        <p:origin x="564"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1:36:25.525"/>
    </inkml:context>
    <inkml:brush xml:id="br0">
      <inkml:brushProperty name="width" value="0.025" units="cm"/>
      <inkml:brushProperty name="height" value="0.025" units="cm"/>
    </inkml:brush>
  </inkml:definitions>
  <inkml:trace contextRef="#ctx0" brushRef="#br0">1 1 22293,'0'0'2659,"55"62"-3012,-26-4 449,7 9-32,4 10-32,2 5-512,0 4-993,-7-1-481,-6-3-481,-10-8-1440,-13-12-2467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1.556"/>
    </inkml:context>
    <inkml:brush xml:id="br0">
      <inkml:brushProperty name="width" value="0.025" units="cm"/>
      <inkml:brushProperty name="height" value="0.025" units="cm"/>
    </inkml:brush>
  </inkml:definitions>
  <inkml:trace contextRef="#ctx0" brushRef="#br0">1 56 14734,'0'0'2381,"11"-8"-27,-2 2-1877,0 0-1,0 1 0,1 0 1,0 0-1,0 1 1,0 1-1,0-1 1,1 2-1,-1-1 1,1 1-1,21 0 0,-15 2-241,-1 0-1,1 1 1,0 1-1,-1 1 1,1 1-1,-1 0 1,0 1-1,23 10 1,-33-12-224,0 0 0,-1 0 0,1 0 0,-1 1 0,0 0 0,0 0 0,0 1 0,0-1 0,-1 1 0,0 0 0,0 0 0,0 0 0,0 1 0,-1 0 0,0-1 0,0 1 0,-1 0 0,0 0 0,0 1 0,0-1 0,-1 0 0,1 1 0,-2-1 0,1 1 0,-1 6 0,-1-4 126,0 0-1,-1 1 0,0-1 0,-1 0 0,0 0 1,0 0-1,-1-1 0,0 1 0,-1-1 0,0 0 1,0 0-1,0 0 0,-1-1 0,-1 0 0,1 0 1,-1 0-1,0-1 0,0 0 0,-16 9 0,8-5 88,1-1 0,-1-1-1,-1 0 1,1-1-1,-1-1 1,-1 0 0,1-2-1,-1 1 1,0-2-1,-21 2 1,33-5-222,-54-2 60,57 2-77,0-1 1,-1 1-1,1-1 0,0 0 1,-1 0-1,1 0 1,0 0-1,0 0 1,0 0-1,0 0 1,0-1-1,0 1 1,0-1-1,0 1 1,0-1-1,1 0 0,-1 0 1,1 0-1,-1 0 1,1 0-1,-1-2 1,2 3-92,-1 1 0,1 0 1,0-1-1,0 1 0,0 0 0,0-1 1,0 1-1,0-1 0,0 1 0,0 0 1,0-1-1,0 1 0,0 0 1,0-1-1,0 1 0,0 0 0,0-1 1,1 1-1,-1 0 0,0-1 0,0 1 1,0 0-1,0-1 0,1 1 0,-1 0 1,0 0-1,0-1 0,1 1 1,-1 0-1,0 0 0,0-1 0,1 1 1,-1 0-1,0 0 0,1 0 0,-1-1 1,0 1-1,1 0 0,-1 0 1,0 0-1,1 0 0,18-3-3249,-15 3 2604,75-8-8805,-29 3 1650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17.425"/>
    </inkml:context>
    <inkml:brush xml:id="br0">
      <inkml:brushProperty name="width" value="0.025" units="cm"/>
      <inkml:brushProperty name="height" value="0.025" units="cm"/>
    </inkml:brush>
  </inkml:definitions>
  <inkml:trace contextRef="#ctx0" brushRef="#br0">218 1 23382,'0'0'6929,"-11"1"-5178,-5 1-1647,1 2 1,0-1-1,0 2 0,0 0 0,-16 9 0,23-11-98,1 0-1,-1 1 1,1 0 0,1 1 0,-1-1-1,0 1 1,1 1 0,0-1-1,1 1 1,-1 0 0,1 1 0,0-1-1,-7 13 1,11-17-27,1-1 0,-1 0 1,1 0-1,-1 1 0,1-1 0,-1 0 0,1 1 1,0-1-1,0 0 0,0 1 0,0-1 1,0 0-1,0 1 0,0-1 0,0 0 0,1 1 1,-1-1-1,0 0 0,1 0 0,-1 1 0,1-1 1,0 0-1,1 2 0,-1-1-81,1 0 0,0 0 0,0-1 0,0 1 0,1 0 0,-1-1 0,0 0 0,0 0 0,1 1 0,-1-1 0,5 1 0,8 1-646,-1 0 0,1-1 0,23 1 1,-28-3 299,59 1-3409,21 0 1025,-36 11 4711,-54-12-1786,1 0 0,0 1 0,-1-1 0,1 0 0,-1 0 0,1 0 0,-1 1 0,1-1 0,-1 0 0,1 1 0,-1-1 0,1 0 0,-1 1 0,1-1 0,-1 1 0,0-1-1,1 1 1,-1-1 0,0 1 0,1-1 0,-1 1 0,0-1 0,0 1 0,0-1 0,1 1 0,-1 0 0,0-1 0,0 1 0,0-1 0,0 1 0,0-1 0,0 1 0,0 0 0,0-1 0,0 1 0,0-1 0,0 1 0,-1 0 0,1-1 0,0 1 0,0-1 0,0 1 0,-1-1 0,1 1 0,0-1 0,-1 1 0,1-1 0,-1 1 0,1-1 0,0 0 0,-1 1 0,1-1 0,-1 1 0,1-1 0,-1 0 0,0 1 0,-28 20 2374,14-13-2259,-106 53 1169,105-54-1273,-1 0-1,1-1 0,-1-1 0,0-1 1,-26 3-1,42-7-128,1 0 0,-1 0 1,1 0-1,-1 0 0,1-1 0,0 1 1,-1 0-1,1 0 0,-1 0 0,1-1 1,0 1-1,-1 0 0,1 0 0,0-1 1,-1 1-1,1 0 0,0-1 0,-1 1 1,1 0-1,0-1 0,0 1 0,-1 0 0,1-1 1,0 1-1,0-1 0,0 1 0,-1 0 1,1-1-1,0 1 0,0-1 0,0 1 1,0-1-1,0 1 0,0-1 0,0 1 1,0 0-1,0-1 0,0 1 0,0-1 1,1 1-1,-1-1 0,0 1 0,0 0 1,0-1-1,0 1 0,1-1 0,8-24-3637,12-12-2568,7-8-2541</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18.492"/>
    </inkml:context>
    <inkml:brush xml:id="br0">
      <inkml:brushProperty name="width" value="0.025" units="cm"/>
      <inkml:brushProperty name="height" value="0.025" units="cm"/>
    </inkml:brush>
  </inkml:definitions>
  <inkml:trace contextRef="#ctx0" brushRef="#br0">19 27 11659,'9'-4'4773,"-1"-2"-3478,-5 4-895,0 0 0,0 0 0,0 1 0,0-1 0,0 1 1,0-1-1,1 1 0,-1 0 0,0 0 0,1 1 0,-1-1 0,0 1 1,6-1-1,-2 11 3504,-7 20-2256,0-22-1077,-3 78 92,-3-1 0,-5 0 0,-3 0 0,-30 102 0,32-134-663,12-53 0,1 0 0,-1 0 0,0 0 0,0 0 0,0 0 0,0 0 0,0 0 0,1 0 0,-1-1 0,0 1 0,0 0 0,0 0 0,0 0 0,0 1 0,1-1 0,-1 0 0,0 0 0,0 0 0,0 0 0,0 0 0,0 0 0,1 0 0,-1 0 0,0 0 0,0 0 0,0 0 0,0 0 0,0 0 0,0 0 0,0 1 0,1-1 0,-1 0 0,0 0 0,0 0 0,0 0 0,0 0 0,0 0 0,0 1 0,0-1 0,0 0 0,0 0 0,0 0 0,0 0 0,0 1 0,8-14 0,-2-9 0,-1 0 0,-1-1 0,0 0 0,-2 1 0,-1-1 0,-1 0 0,-1 0 0,-5-34 0,5 50 0,1 0 0,-1-1 0,-1 1 0,1 0 0,-1 0 0,-1 0 0,1 0 0,-8-12 0,4 17 0,3 14 0,3 13 0,1-22 0,0 1 0,0 0 0,1-1 0,-1 0 0,1 1 0,0-1 0,0 0 0,0 0 0,0 0 0,0 0 0,1 0 0,-1 0 0,1-1 0,0 1 0,-1-1 0,1 1 0,1-1 0,-1 0 0,0-1 0,0 1 0,1 0 0,-1-1 0,1 0 0,-1 0 0,1 0 0,6 1 0,3 1 0,0-1 0,1-1 0,-1 0 0,0 0 0,1-1 0,17-3 0,-17 0 0,0-1 0,-1 0 0,1-1 0,-1 0 0,0-1 0,0-1 0,-1 0 0,0 0 0,14-12 0,-11 7 0,0-1 0,-1-1 0,0 0 0,-1 0 0,0-2 0,11-18 0,-23 33 0,0-1 0,0 1 0,0-1 0,0 1 0,-1-1 0,1 1 0,0-1 0,-1 0 0,1 1 0,-1-1 0,0 0 0,1 1 0,-1-1 0,0-2 0,0 3 0,-1 0 0,1 1 0,0-1 0,0 1 0,-1-1 0,1 1 0,0-1 0,-1 1 0,1 0 0,0-1 0,-1 1 0,1-1 0,-1 1 0,1 0 0,-1-1 0,1 1 0,0 0 0,-1-1 0,0 1 0,1 0 0,-1 0 0,1-1 0,-1 1 0,1 0 0,-1 0 0,1 0 0,-2 0 0,-2 0 0,0 0 0,0 0 0,0 1 0,0 0 0,1 0 0,-1 0 0,0 0 0,0 0 0,1 1 0,-1-1 0,-4 4 0,-11 7 0,1 1 0,0 1 0,1 0 0,-24 27 0,33-34 0,1 1 0,1 0 0,0 1 0,0 0 0,0 0 0,1 0 0,0 1 0,1-1 0,0 1 0,1 0 0,-5 19 0,8-27 0,0 0 0,0 0 0,0 0 0,0 0 0,0 0 0,0 0 0,0-1 0,1 1 0,-1 0 0,1 0 0,-1 0 0,1-1 0,0 1 0,0 0 0,0-1 0,0 1 0,0 0 0,0-1 0,0 1 0,0-1 0,0 0 0,2 2 0,0-1 0,0 0 0,1 0 0,-1-1 0,0 1 0,1-1 0,-1 1 0,1-1 0,-1-1 0,1 1 0,6 1 0,2-2 0,1 0 0,-1 0 0,1-1 0,-1 0 0,0-1 0,13-4 0,4-5 0,1-2 0,-2-1 0,0-1 0,0-2 0,-2-1 0,42-35 0,-11 10 0,-39 31 0,-18 12 0,1 0 0,-1 0 0,0 0 0,1 0 0,-1 0 0,0 0 0,1 0 0,-1 0 0,1 0 0,-1 0 0,0 0 0,1 0 0,-1 0 0,0 0 0,1 1 0,-1-1 0,0 0 0,1 0 0,-1 0 0,0 1 0,1-1 0,-1 0 0,0 0 0,0 1 0,1-1 0,-1 0 0,0 0 0,0 1 0,0-1 0,1 0 0,-1 1 0,0-1 0,0 0 0,0 1 0,0-1 0,0 0 0,0 1 0,1-1 0,-1 1 0,0-1 0,0 0 0,0 1 0,0-1 0,0 0 0,0 1 0,-1-1 0,1 1 0,0-1 0,0 0 0,0 1 0,0-1 0,0 0 0,0 1 0,-1-1 0,1 0 0,0 1 0,-15 37 0,-3 12 0,17-47 0,0 0 0,1 0 0,-1 0 0,1 0 0,0 0 0,0 0 0,0 0 0,0 0 0,0 0 0,1 0 0,-1 0 0,1 0 0,0 0 0,1 2 0,0-3 0,0 0 0,0-1 0,0 1 0,0-1 0,0 1 0,1-1 0,-1 0 0,0 0 0,1 0 0,-1-1 0,1 1 0,-1 0 0,1-1 0,-1 1 0,1-1 0,-1 0 0,1 0 0,-1 0 0,6-1 0,52-6 0,-34 0 0,-1-2 0,0 0 0,0-2 0,26-15 0,-23 11 0,1 1 0,38-12 0,-67 26 0,0-1 0,0 1 0,0 0 0,1 0 0,-1 0 0,0 0 0,0 0 0,1 0 0,-1 0 0,0-1 0,0 1 0,1 0 0,-1 0 0,0 0 0,0 0 0,1 0 0,-1 0 0,0 0 0,1 0 0,-1 1 0,0-1 0,0 0 0,1 0 0,-1 0 0,0 0 0,0 0 0,0 0 0,1 0 0,-1 0 0,0 1 0,0-1 0,1 0 0,-1 0 0,0 0 0,0 1 0,0-1 0,0 0 0,1 0 0,-1 0 0,0 1 0,0-1 0,-3 14 0,-13 12 0,15-26 0,-30 46 0,29-44 0,0 1 0,1 0 0,-1-1 0,1 1 0,0 0 0,0 0 0,0 0 0,1-1 0,-1 1 0,0 0 0,1 0 0,0 0 0,0 0 0,0 0 0,0 0 0,1 3 0,0-4 0,0-1 0,1 0 0,-1 0 0,0 0 0,1 0 0,-1 0 0,1 0 0,0 0 0,-1-1 0,1 1 0,0-1 0,-1 1 0,1-1 0,0 1 0,0-1 0,-1 0 0,1 0 0,0 0 0,0 0 0,3-1 0,38-2 0,-25-2 0,0-1 0,-1-1 0,0 0 0,0-1 0,18-13 0,-17 11 0,0 0 0,0 1 0,37-12 0,-54 21 0,0 0 0,-1 0 0,1 0 0,0 0 0,-1 0 0,1 0 0,-1 0 0,1 0 0,0 0 0,-1 1 0,1-1 0,0 0 0,-1 0 0,1 1 0,-1-1 0,1 0 0,-1 1 0,1-1 0,-1 1 0,1-1 0,-1 1 0,0-1 0,1 1 0,-1-1 0,1 1 0,-1-1 0,0 1 0,1-1 0,-1 1 0,0-1 0,0 1 0,0 0 0,0-1 0,1 1 0,-1 0 0,0-1 0,0 1 0,0-1 0,0 1 0,0 0 0,0-1 0,0 1 0,-1 0 0,1 0 0,-3 47 0,1-14 0,2-33 0,1 1 0,0-1 0,0 1 0,0 0 0,1-1 0,-1 0 0,0 1 0,0-1 0,1 0 0,-1 1 0,1-1 0,-1 0 0,1 0 0,0 0 0,-1 0 0,1-1 0,0 1 0,0 0 0,-1-1 0,1 1 0,0-1 0,0 0 0,0 1 0,0-1 0,-1 0 0,1 0 0,4-1 0,54-3 0,-43-1-205,1 0 0,27-13 0,-34 13-23,1-1-1,0 2 0,1 0 0,-1 0 0,1 1 1,0 1-1,13-1 0,-26 3 184,0 0 0,1 0 0,-1 0 1,0 0-1,1 0 0,-1 0 0,0 0 0,1 0 0,-1 0 0,0 0 1,0 0-1,1 0 0,-1 0 0,0 0 0,1 0 0,-1 1 0,0-1 1,0 0-1,1 0 0,-1 0 0,0 0 0,0 1 0,1-1 0,-1 0 0,0 0 1,0 1-1,0-1 0,1 0 0,-1 0 0,0 1 0,0-1 0,0 0 1,0 0-1,0 1 0,0-1 0,0 0 0,1 1 0,-1-1 0,0 0 1,0 1-1,0-1 0,0 0 0,0 1 0,-8 17-1131,-16 12-5267,12-17-3588</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27.553"/>
    </inkml:context>
    <inkml:brush xml:id="br0">
      <inkml:brushProperty name="width" value="0.025" units="cm"/>
      <inkml:brushProperty name="height" value="0.025" units="cm"/>
    </inkml:brush>
  </inkml:definitions>
  <inkml:trace contextRef="#ctx0" brushRef="#br0">65 0 17905,'0'0'12364,"0"13"-11147,-3 33-923,-1-1 0,-21 87 0,15-89-214,2 0-1,1 1 1,3 0 0,0 65 0,5-107-83,-1 0 0,0 0 1,0 0-1,1 0 0,-1 0 0,1-1 0,0 1 1,-1 0-1,1 0 0,0-1 0,0 1 0,0-1 1,0 1-1,0-1 0,1 1 0,-1-1 0,0 1 1,1-1-1,-1 0 0,1 0 0,-1 0 0,1 0 1,0 0-1,-1 0 0,1 0 0,0-1 0,-1 1 1,1 0-1,0-1 0,0 0 0,0 1 1,0-1-1,0 0 0,-1 0 0,1 0 0,0 0 1,0 0-1,0-1 0,0 1 0,0 0 0,3-2 1,5 0-189,0-1 0,-1 0 1,1 0-1,-1-1 0,0 0 1,15-10-1,-5 0-2566,1-1-1,-2-1 1,17-18 0,6-12-7247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27.894"/>
    </inkml:context>
    <inkml:brush xml:id="br0">
      <inkml:brushProperty name="width" value="0.025" units="cm"/>
      <inkml:brushProperty name="height" value="0.025" units="cm"/>
    </inkml:brush>
  </inkml:definitions>
  <inkml:trace contextRef="#ctx0" brushRef="#br0">104 0 19442,'0'0'3759,"-11"11"-455,2-2-2886,0 1-1,0 1 0,1 0 1,0 0-1,1 1 1,1-1-1,0 2 1,0-1-1,1 1 1,0-1-1,1 1 1,1 0-1,0 1 1,-1 20-1,4-32-417,0 0 0,0-1 0,0 1 0,0 0 0,0-1 0,0 1 0,1 0 0,-1-1 0,1 1 0,-1-1 0,1 1 0,0-1 0,-1 1 0,1-1 0,0 0 0,0 1 0,0-1 0,0 0 0,0 1 0,0-1 0,1 0 0,-1 0 0,0 0 0,1 0 0,-1 0 0,0-1 0,1 1 0,-1 0 0,1-1 0,0 1 0,-1-1 0,1 1 0,-1-1 0,1 1 0,0-1 0,-1 0 0,1 0 0,-1 0 0,1 0 0,0 0 0,-1-1 0,4 0 0,1 0 0,1 0 0,-1 0 0,1-1 0,-1 0 0,0-1 0,1 1 0,-1-1 0,-1-1 0,11-6 0,-3-1 0,0-1 0,-1 0 0,0-1 0,-1 0 0,15-23 0,-21 27 0,1 0 0,-2 0 0,1-1 0,-1 1 0,0-1 0,-1 0 0,0 0 0,-1 0 0,0 0 0,1-17 0,-23 66 0,13-23 0,1 1 0,1 1 0,1-1 0,0 1 0,1-1 0,1 1 0,1 0 0,1 19 0,0-35-27,0-1 0,1 0 0,-1 0 0,1 1 0,-1-1-1,1 0 1,-1 0 0,1 0 0,0 1 0,-1-1 0,1 0 0,0 0 0,0 0 0,0 0 0,0-1 0,0 1 0,0 0-1,0 0 1,0 0 0,0-1 0,0 1 0,1-1 0,-1 1 0,0-1 0,0 1 0,1-1 0,-1 0 0,0 1-1,0-1 1,1 0 0,-1 0 0,0 0 0,1 0 0,-1 0 0,0 0 0,1-1 0,-1 1 0,0 0 0,0-1 0,1 1-1,-1-1 1,0 1 0,1-2 0,4 1-297,0-1 1,-1 0-1,0-1 0,1 0 1,-1 0-1,0 0 0,-1 0 1,8-6-1,-2-3-2891,-1 0 0,0-1 0,7-15 0,3-8-12042</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28.720"/>
    </inkml:context>
    <inkml:brush xml:id="br0">
      <inkml:brushProperty name="width" value="0.025" units="cm"/>
      <inkml:brushProperty name="height" value="0.025" units="cm"/>
    </inkml:brush>
  </inkml:definitions>
  <inkml:trace contextRef="#ctx0" brushRef="#br0">189 65 6246,'0'0'18092,"0"-9"-14831,2-27-762,-2 35-2448,0 0 0,0 0 0,0 0-1,0 1 1,-1-1 0,1 0 0,0 0 0,-1 0 0,1 1 0,0-1 0,-1 0 0,1 0 0,-1 1 0,1-1 0,-1 0-1,1 1 1,-1-1 0,0 1 0,1-1 0,-1 1 0,0-1 0,1 1 0,-1-1 0,0 1 0,0-1 0,1 1 0,-1 0-1,0 0 1,0-1 0,0 1 0,1 0 0,-1 0 0,0 0 0,0 0 0,0 0 0,-1 0 0,-27 3 734,29-3-785,-7 2 0,0 1 0,0 0 0,0 1 0,0 0 0,1 0 0,0 0 0,0 1 0,0-1 0,0 1 0,-7 10 0,3-6 0,2 2 0,-1-1 0,2 1 0,-1 0 0,-6 15 0,13-25 0,1 0 0,-1 0 0,1 0 0,-1 0 0,1 1 0,-1-1 0,1 0 0,-1 0 0,1 1 0,0-1 0,0 0 0,0 1 0,0-1 0,0 0 0,0 1 0,0-1 0,0 0 0,0 1 0,1-1 0,-1 0 0,1 2 0,0-2 0,-1-1 0,1 1 0,0-1 0,0 1 0,0-1 0,-1 0 0,1 1 0,0-1 0,0 0 0,0 1 0,0-1 0,0 0 0,0 0 0,0 0 0,0 0 0,0 0 0,-1 0 0,1 0 0,0 0 0,0 0 0,2-1 0,6-1 0,-1-1 0,1 1 0,-1-2 0,14-7 0,-5 1 4,-9 5-11,1 0 0,-1 0 1,1 0-1,0 1 0,0 1 1,1-1-1,-1 2 1,1-1-1,-1 1 0,13-1 1,-20 3-8,-1 1 0,0-1 0,1 1 0,-1-1 1,0 0-1,0 1 0,0 0 0,1-1 0,-1 1 1,0 0-1,0 0 0,0 0 0,0-1 0,0 1 1,0 0-1,-1 0 0,1 0 0,0 0 0,0 1 1,-1-1-1,1 0 0,-1 0 0,1 0 0,-1 1 1,1-1-1,-1 0 0,0 0 0,1 1 0,-1 1 1,4 46-377,-4-42 377,1 60 234,-15 128 1,8-159-148,-1 1 0,-2-1-1,-2-1 1,-1 0 0,-19 37 0,30-70-74,0 1 0,0-1 0,0 0 0,-1 0 0,1 0 0,-1 0 0,1 0 0,-1-1 0,0 1 0,-3 3 0,4-5 0,1 0 0,-1 1 0,0-1 0,0 0 0,1 1 0,-1-1 0,0 0 0,0 0 0,1 0 0,-1 0 0,0 0 0,0 0 0,0 0 0,1 0 0,-1 0 0,0 0 0,0 0 0,0 0 0,1 0 0,-1-1 0,0 1 0,-1-1 0,0 0 0,0-1 0,0 0 0,1 0 0,-1 0 0,0 0 0,1 0 0,-1 0 0,1-1 0,-1 1 0,1 0 0,0-1 0,0 1 0,0-1 0,1 1 0,-1-1 0,0 1 0,1-6 0,-2-6 0,2-1 0,0 0 0,0 0 0,2 1 0,-1-1 0,2 0 0,0 1 0,1 0 0,1 0 0,7-18 0,11-17 0,43-69 0,-19 38 0,-23 39 0,-16 29 0,0-1 0,-1 1 0,-1-2 0,0 1 0,8-25 0,-22 48 7,7-8-10,-1 0 0,1-1 0,-1 1 0,1 0 0,0 0 0,-1 0 0,1 0 0,0 0 0,0 0 0,0 0 1,1 1-1,-1-1 0,1 0 0,-1 4 0,3-14-2702,0 2-2854,0-1-1226</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29.578"/>
    </inkml:context>
    <inkml:brush xml:id="br0">
      <inkml:brushProperty name="width" value="0.025" units="cm"/>
      <inkml:brushProperty name="height" value="0.025" units="cm"/>
    </inkml:brush>
  </inkml:definitions>
  <inkml:trace contextRef="#ctx0" brushRef="#br0">1 211 6854,'0'0'25299,"11"3"-24765,-5-2-530,0 1-1,0-1 1,0-1-1,0 1 1,0-1 0,0 0-1,1 0 1,-1-1 0,0 0-1,0 0 1,0 0 0,0-1-1,0 0 1,-1 0 0,1 0-1,0-1 1,-1 0-1,0 0 1,0 0 0,1-1-1,3-4 1,8-5-4,-1 0 0,20-23 0,-32 32 0,0 0 0,0-1 0,-1 1 0,0-1 0,0 0 0,0 0 0,0 0 0,-1 0 0,0 0 0,0 0 0,0-1 0,-1 1 0,1-1 0,-1-5 0,-1 10 0,0 1 0,0 0 0,0 0 0,0-1 0,0 1 0,0 0 0,0-1 0,0 1 0,0 0 0,0 0 0,0-1 0,0 1 0,0 0 0,0 0 0,0-1 0,0 1 0,0 0 0,0 0 0,-1-1 0,1 1 0,0 0 0,0 0 0,0 0 0,-1-1 0,1 1 0,0 0 0,0 0 0,0 0 0,-1 0 0,1-1 0,0 1 0,0 0 0,-1 0 0,1 0 0,0 0 0,0 0 0,-1 0 0,1 0 0,0 0 0,-1 0 0,-13 5 0,-10 16 0,16-10 0,1 0 0,0 0 0,0 1 0,2 0 0,-1 0 0,2 0 0,-1 1 0,2-1 0,-1 1 0,2 0 0,-2 24 0,4-36 0,0 0 0,0 0 0,1 0 0,-1 0 0,0 0 0,1 0 0,-1 0 0,0 0 0,1-1 0,-1 1 0,1 0 0,0 0 0,-1 0 0,1-1 0,0 1 0,-1 0 0,1-1 0,0 1 0,0-1 0,-1 1 0,1-1 0,0 1 0,0-1 0,0 1 0,0-1 0,0 0 0,0 1 0,0-1 0,0 0 0,0 0 0,0 0 0,0 0 0,1 0 0,42-1 0,-37 0 0,15-2 0,0-1 0,31-10 0,-36 8 0,1 1 0,1 1 0,-1 1 0,28-2 0,-44 6 0,-33-70 0,21 50 0,2 0 0,-11-31 0,21 49 0,0 0 0,0 0 0,0 0 0,0 0 0,0 1 0,0-1 0,1 1 0,-1-1 0,0 1 0,0 0 0,0 0 0,1 0 0,-1 0 0,3 1 0,-3-1 0,62-7-2439,-21-6-5441,1-7-11301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31.245"/>
    </inkml:context>
    <inkml:brush xml:id="br0">
      <inkml:brushProperty name="width" value="0.025" units="cm"/>
      <inkml:brushProperty name="height" value="0.025" units="cm"/>
    </inkml:brush>
  </inkml:definitions>
  <inkml:trace contextRef="#ctx0" brushRef="#br0">178 51 8456,'-4'-25'13548,"-7"10"-6650,8 13-6638,0 1-1,0 0 1,0 0 0,0 0-1,0 0 1,0 0 0,0 1-1,0-1 1,0 1 0,-1 0-1,1 0 1,0 0 0,-4 1-1,3 0-249,-1 0 0,1 0 0,0 1 0,1 0 0,-1-1 0,0 2-1,0-1 1,1 0 0,-1 1 0,1-1 0,0 1 0,0 0 0,0 0-1,0 0 1,0 1 0,1-1 0,-1 0 0,1 1 0,0 0-1,-2 5 1,-4 7-4,1-1 0,1 1-1,-7 29 1,12-42-6,-5 46 0,6-48 0,0 0 0,0 0 0,0 0 0,0-1 0,0 1 0,0 0 0,0 0 0,0 0 0,1 0 0,-1-1 0,0 1 0,1 0 0,-1 0 0,0-1 0,1 1 0,-1 0 0,1 0 0,-1-1 0,1 1 0,0-1 0,-1 1 0,1 0 0,-1-1 0,1 1 0,0-1 0,0 1 0,-1-1 0,1 0 0,0 1 0,0-1 0,0 0 0,-1 0 0,1 1 0,0-1 0,0 0 0,0 0 0,0 0 0,-1 0 0,1 0 0,0 0 0,0 0 0,0 0 0,0-1 0,-1 1 0,1 0 0,0 0 0,0-1 0,0 1 0,-1 0 0,2-1 0,3-2 0,0 1 0,0-1 0,0 0 0,0 0 0,-1 0 0,1 0 0,-1-1 0,0 0 0,0 0 0,6-8 0,33-53 0,-15 20 0,-25 73-117,-22 321 151,10-285-13,-3-1 0,-2 0-1,-32 86 1,27-108-21,4-26 0,14-14 0,1-1 0,-1 0 0,1 0 0,-1 0 0,1 0 0,0 0 0,-1 0 0,1 0 0,-1 0 0,1 0 0,-1-1 0,1 1 0,-1 0 0,1 0 0,-1 0 0,1 0 0,0-1 0,-1 1 0,1 0 0,-1 0 0,1-1 0,0 1 0,-1 0 0,1-1 0,0 1 0,-1 0 0,1-1 0,0 1 0,0-1 0,-1 1 0,1-1 0,0 1 0,0 0 0,0-1 0,0 1 0,-1-2 0,-2-8 0,-1-1 0,1 0 0,1 0 0,0 0 0,1 0 0,0-18 0,5-72 0,0 70 0,2 1 0,1 1 0,1-1 0,1 1 0,2 0 0,1 1 0,2 1 0,0 0 0,2 0 0,0 2 0,2 0 0,1 1 0,1 1 0,1 0 0,1 2 0,30-24 0,-48 42 0,0 0 0,-1 0 0,1 1 0,0-1 0,0 1 0,1 0 0,-1 0 0,0 0 0,1 0 0,-1 1 0,1 0 0,-1 0 0,1 0 0,8 0 0,-12 1 0,0 0 0,0 1 0,-1-1 0,1 1 0,0-1 0,0 0 0,-1 1 0,1 0 0,0-1 0,-1 1 0,1-1 0,0 1 0,-1 0 0,1-1 0,-1 1 0,1 0 0,-1 0 0,0-1 0,1 1 0,-1 0 0,0 0 0,1 0 0,-1-1 0,0 1 0,0 0 0,0 0 0,0 2 0,1 28 0,-1-23 0,-12 173 0,12-180 0,0-1 0,-1 0 0,1 0 0,0 0 0,0 0 0,0 0 0,0 0 0,0 0 0,0 0 0,0 0 0,0 1 0,0-1 0,0 0 0,0 0 0,0 0 0,0 0 0,0 0 0,0 0 0,0 0 0,0 0 0,0 0 0,0 1 0,0-1 0,0 0 0,0 0 0,1 0 0,-1 0 0,0 0 0,0 0 0,0 0 0,0 0 0,0 0 0,0 0 0,0 0 0,0 1 0,0-1 0,0 0 0,0 0 0,0 0 0,1 0 0,-1 0 0,0 0 0,0 0 0,0 0 0,0 0 0,0 0 0,0 0 0,0 0 0,0 0 0,0 0 0,1 0 0,-1 0 0,0 0 0,0 0 0,0 0 0,0 0 0,0 0 0,0 0 0,0 0 0,0 0 0,0 0 0,1 0 0,-1 0 0,0 0 0,0-1 0,0 1 0,0 0 0,0 0 0,8-9 0,5-14 0,-4-4 0,-2-1 0,-1 1 0,-1-1 0,-2 0 0,-1 0 0,-2-54 0,0 65 0,-3 8 0,4 9 0,-1 1 0,0-1 0,1 0 0,-1 1 0,1-1 0,-1 1 0,1-1 0,-1 0 0,1 1 0,-1-1 0,1 0 0,-1 1 0,1-1 0,0 0 0,-1 0 0,1 0 0,-1 0 0,1 1 0,0-1 0,-1 0 0,1 0 0,-1 0 0,1 0 0,0 0 0,-1 0 0,2-1 0,8 0 0,0 0 0,0-1 0,-1-1 0,1 1 0,0-2 0,-1 1 0,0-1 0,0 0 0,15-11 0,-15 10 0,-1 0 0,1 0 0,0 1 0,0 0 0,0 0 0,1 1 0,-1 0 0,1 1 0,0 0 0,15 0 0,-24 2 0,1 1 0,-1 0 0,1-1 0,-1 1 0,0 0 0,1 0 0,-1 0 0,0 0 0,0 0 0,0 0 0,0 0 0,0 0 0,0 1 0,0-1 0,0 0 0,0 1 0,0-1 0,-1 0 0,1 1 0,-1-1 0,1 1 0,-1-1 0,1 1 0,-1 0 0,0-1 0,0 1 0,0-1 0,0 1 0,0-1 0,0 1 0,-1 1 0,-1 56 0,2-59 0,-13 63 0,9-49 0,0 1 0,1 0 0,-1 25 0,4-40 0,1 1 0,-1-1 0,1 0 0,-1 0 0,0 0 0,1 1 0,-1-1 0,1 0 0,-1 0 0,1 0 0,-1 0 0,1 0 0,-1 0 0,1 0 0,-1 0 0,1 0 0,-1 0 0,0 0 0,1-1 0,-1 1 0,1 0 0,-1 0 0,1 0 0,-1 0 0,0-1 0,1 1 0,-1 0 0,1-1 0,-1 1 0,0 0 0,1 0 0,-1-1 0,0 1 0,1-1 0,-1 1 0,1-1 0,17-13 0,28-37-676,72-104-1,-108 142 679,-4 8 152,-10 19 245,-12 20 314,18-58-3308,-1 9-4900,1 6-491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32.149"/>
    </inkml:context>
    <inkml:brush xml:id="br0">
      <inkml:brushProperty name="width" value="0.025" units="cm"/>
      <inkml:brushProperty name="height" value="0.025" units="cm"/>
    </inkml:brush>
  </inkml:definitions>
  <inkml:trace contextRef="#ctx0" brushRef="#br0">256 144 9833,'-7'-7'11404,"-1"-9"-7274,7 13-3630,0 0 0,-1 0 0,1-1 0,-1 1 1,0 1-1,0-1 0,0 0 0,-4-4 0,2 4-410,1 1 1,-1 1-1,0-1 0,0 0 0,0 1 0,0 0 1,0 0-1,0 0 0,-1 0 0,1 1 0,0 0 0,0 0 1,-1 0-1,1 0 0,0 1 0,0-1 0,0 1 1,0 0-1,-1 0 0,-5 3 0,3-1-6,0 1 0,1-1-1,0 1 1,0 0 0,0 1 0,1-1-1,-1 1 1,1 0 0,0 0 0,0 1-1,-5 8 1,3-3-84,-1 1 0,2 0 0,0 0 0,0 1 0,2 0 0,-1 0 0,1 0 0,1 0 0,1 1 0,0-1 0,0 1 0,1 20 0,2-32 0,-1 1 0,1-1 0,-1 1 0,1-1 0,0 0 0,0 0 0,0 0 0,1 0 0,-1 1 0,0-1 0,1-1 0,-1 1 0,1 0 0,0 0 0,-1-1 0,1 1 0,0 0 0,0-1 0,0 0 0,0 0 0,0 1 0,1-1 0,-1 0 0,0-1 0,0 1 0,1 0 0,-1-1 0,0 1 0,1-1 0,-1 0 0,1 0 0,2 0 0,1 1 0,0-1 0,0 0 0,1-1 0,-1 1 0,0-1 0,0 0 0,0-1 0,0 0 0,0 0 0,0 0 0,9-5 0,-7 1 0,-1 1 0,-1-1 0,1 0 0,-1 0 0,0-1 0,0 0 0,-1 0 0,0 0 0,0-1 0,0 0 0,-1 0 0,-1 0 0,4-9 0,-2 0 0,-1 0 0,0-1 0,-1 1 0,-1 0 0,0-30 0,-2 47 0,0 0 0,0 0 0,0-1 0,0 1 0,0 0 0,0 0 0,0 0 0,0 0 0,0 0 0,0 0 0,0 0 0,0-1 0,0 1 0,0 0 0,0 0 0,0 0 0,0 0 0,0 0 0,0 0 0,0-1 0,0 1 0,0 0 0,0 0 0,0 0 0,0 0 0,0 0 0,0 0 0,0 0 0,-1-1 0,1 1 0,0 0 0,0 0 0,0 0 0,0 0 0,0 0 0,0 0 0,0 0 0,0 0 0,0 0 0,-1 0 0,1 0 0,0 0 0,0 0 0,0 0 0,0 0 0,0-1 0,0 1 0,-1 0 0,1 0 0,0 0 0,0 0 0,0 0 0,0 1 0,0-1 0,0 0 0,-1 0 0,1 0 0,0 0 0,0 0 0,0 0 0,-9 8 0,-4 13 0,10-13 0,-1 1 0,1 0 0,0 0 0,1 0 0,0 0 0,-1 18 0,4-26 0,-1-1 0,0 1 0,0 0 0,0-1 0,1 1 0,-1-1 0,0 1 0,1 0 0,-1-1 0,0 1 0,1-1 0,-1 1 0,1-1 0,-1 1 0,1-1 0,-1 1 0,1-1 0,0 0 0,-1 1 0,1-1 0,-1 0 0,1 0 0,0 1 0,-1-1 0,1 0 0,0 0 0,-1 0 0,1 0 0,0 1 0,-1-1 0,1 0 0,0 0 0,-1-1 0,1 1 0,0 0 0,-1 0 0,1 0 0,0 0 0,-1 0 0,1-1 0,0 0 0,32-10 0,-17 0 0,-1-1 0,21-19 0,-27 22 0,0 1 0,0 0 0,1 0 0,0 1 0,0 0 0,1 1 0,-1 0 0,20-7 0,-30 13 0,1 0 0,0 0 0,-1 0 0,1 0 0,-1-1 0,1 1 0,-1 0 0,1 1 0,-1-1 0,1 0 0,-1 0 0,1 0 0,-1 0 0,1 0 0,-1 0 0,1 1 0,-1-1 0,1 0 0,-1 0 0,1 1 0,-1-1 0,1 0 0,-1 1 0,0-1 0,1 1 0,-1-1 0,0 0 0,1 1 0,-1-1 0,1 2 0,5 21 0,-6 35 0,-1-46 0,-1 8 0,2-15 0,-1 0 0,0 0 0,1 0 0,0 0 0,0 0 0,1 0 0,0 0 0,1 8 0,-1-13 0,-1 1 0,1 0 0,0-1 0,0 1 0,-1-1 0,1 1 0,0-1 0,0 1 0,0-1 0,-1 0 0,1 0 0,0 1 0,0-1 0,0 0 0,0 0 0,0 0 0,0 0 0,0 0 0,-1 0 0,1 0 0,0 0 0,0 0 0,0 0 0,0 0 0,0-1 0,0 1 0,0 0 0,-1-1 0,1 1 0,0 0 0,0-1 0,-1 1 0,1-1 0,0 0 0,0 1 0,-1-1 0,1 1 0,-1-1 0,1 0 0,0 0 0,27-28 0,-2-9-141,28-61-1,-59 111 177,1 0 1,-1 0-1,2 0 1,0 1-1,0-1 0,1 1 1,-1 24-1,4-35-35,-1-1 0,0 0 0,0 0 0,0 1 0,1-1 0,-1 0 0,1 0 0,-1 0 0,1 1 0,-1-1 0,1 0 0,0 0 0,-1 0 0,1 0 0,0 0 0,0 0 0,0-1 0,0 1 0,0 0 0,0 0 0,0-1 0,0 1 0,0 0 0,0-1 0,0 1 0,0-1 0,1 1 0,-1-1 0,0 0 0,0 0 0,1 1 0,-1-1 0,0 0 0,0 0 0,1 0 0,-1 0 0,0 0 0,0-1 0,1 1 0,-1 0 0,0 0 0,0-1 0,0 1 0,2-2 0,2 1 0,0 0 0,0-1 0,-1 0 0,1 0 0,0 0 0,-1-1 0,0 0 0,1 1 0,-1-1 0,4-4 0,2-6 0,0 0 0,-1-1 0,0 0 0,13-30 0,-18 35 0,0-1 0,-1 1 0,0-1 0,0 0 0,-1 1 0,-1-1 0,0 0 0,0 0 0,-1-16 0,0 26 0,-1-1 0,1 0 0,0 1 0,0-1 0,-1 1 0,1-1 0,0 0 0,-1 1 0,1-1 0,0 1 0,-1-1 0,1 1 0,-1-1 0,1 1 0,-1-1 0,1 1 0,-1-1 0,1 1 0,-1 0 0,0-1 0,1 1 0,-1 0 0,0 0 0,1-1 0,-1 1 0,1 0 0,-1 0 0,0 0 0,0 0 0,1 0 0,-1 0 0,0 0 0,1 0 0,-1 0 0,0 0 0,1 0 0,-1 0 0,0 0 0,0 1 0,0-1 0,-1 0 0,1 1 0,0-1 0,0 1 0,-1-1 0,1 1 0,0-1 0,0 1 0,0-1 0,0 1 0,0 0 0,0 0 0,0 0 0,0-1 0,0 1 0,0 0 0,0 0 0,1 0 0,-1 1 0,-1 0 0,2-1-85,-1 1 1,1-1-1,0 0 1,0 0-1,-1 1 1,1-1-1,0 0 0,0 0 1,0 1-1,0-1 1,1 0-1,-1 0 1,0 1-1,0-1 0,1 0 1,-1 0-1,1 0 1,-1 0-1,1 1 0,-1-1 1,1 0-1,0 0 1,-1 0-1,1 0 1,0 0-1,0 0 0,0-1 1,0 1-1,0 0 1,0 0-1,0-1 1,0 1-1,0 0 0,0-1 1,0 1-1,1-1 1,-1 0-1,0 1 1,0-1-1,0 0 0,1 0 1,1 1-1,2-1-659,0 1 0,1-1 0,-1 0 0,0-1 0,1 1 0,-1-1 0,0 0 0,0 0 0,6-3 0,18-12-8070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32.720"/>
    </inkml:context>
    <inkml:brush xml:id="br0">
      <inkml:brushProperty name="width" value="0.025" units="cm"/>
      <inkml:brushProperty name="height" value="0.025" units="cm"/>
    </inkml:brush>
  </inkml:definitions>
  <inkml:trace contextRef="#ctx0" brushRef="#br0">39 106 14157,'0'0'11344,"-6"11"-10164,-1 11-696,0-1-1,2 1 1,0 0-1,1 0 1,2 1-1,-1 34 1,5-18-404,12 70 0,-2-32-3369,-13-84 1960,-4-27 1309,5 30 312,0 1 0,0-1-1,0 1 1,0-1 0,1 0-1,0 1 1,-1-1-1,1 1 1,1-1 0,-1 1-1,0 0 1,1-1 0,-1 1-1,1 0 1,0 0 0,3-4-1,5-3-149,15-15 551,29-39-1,-46 52-593,0 1 0,-1-1 1,-1-1-1,0 1 0,-1-1 0,7-24 0,-4 2-99,-2 0 0,-1-1 0,-1-59 0,-9 77 0,-7 20 0,9-1 0,1 1 0,-1 1 0,1-1 0,0 0 0,-1 1 0,1-1 0,0 1 0,-3 5 0,-9 20 0,2 0 0,1 0 0,-14 53 0,21-62 0,0 0 0,1 1 0,1-1 0,1 1 0,1-1 0,4 39 0,-4-57 0,0 1 0,0-1 0,0 0 0,1 0 0,-1 0 0,0 0 0,1 1 0,-1-1 0,1 0 0,-1 0 0,1 0 0,-1 0 0,1 0 0,0 0 0,0 0 0,-1 0 0,1-1 0,0 1 0,0 0 0,0 0 0,0-1 0,0 1 0,0 0 0,0-1 0,0 1 0,2 0 0,-1-1 0,1 0 0,-1 0 0,0 0 0,0 0 0,1 0 0,-1 0 0,0-1 0,0 1 0,1-1 0,-1 0 0,0 0 0,4-1 0,2-3 0,-1 1 0,1-1 0,-1 0 0,0-1 0,13-12 0,-5-2 0,-12 15 0,0 0 0,0 0 0,1 1 0,-1-1 0,1 1 0,0 0 0,1 0 0,-1 0 0,1 0 0,-1 1 0,1 0 0,0 0 0,8-3 0,-13 6 0,1 0 0,0 0 0,-1 0 0,1 0 0,0 1 0,-1-1 0,1 0 0,0 0 0,-1 1 0,1-1 0,-1 0 0,1 1 0,-1-1 0,1 1 0,-1-1 0,1 1 0,-1-1 0,1 1 0,-1-1 0,0 1 0,1 0 0,-1-1 0,0 1 0,1-1 0,-1 1 0,0 0 0,0-1 0,0 1 0,1 0 0,-1 0 0,4 28 0,-3-23 0,4 45 18,-4-32-44,0 1 1,2 0 0,0 0-1,2-1 1,0 0-1,13 32 1,-7-38-1940,1-9-4814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34.109"/>
    </inkml:context>
    <inkml:brush xml:id="br0">
      <inkml:brushProperty name="width" value="0.025" units="cm"/>
      <inkml:brushProperty name="height" value="0.025" units="cm"/>
    </inkml:brush>
  </inkml:definitions>
  <inkml:trace contextRef="#ctx0" brushRef="#br0">0 416 8232,'0'0'5888,"4"-9"-1510,10-28-343,-14 37-3848,0-1-1,0 1 1,1 0-1,-1-1 1,0 1-1,0-1 1,0 1-1,0 0 1,0-1 0,1 1-1,-1 0 1,0-1-1,0 1 1,0 0-1,1-1 1,-1 1-1,0 0 1,1 0-1,-1-1 1,0 1-1,1 0 1,-1 0-1,0-1 1,1 1-1,-1 0 1,0 0-1,1 0 1,-1 0-1,0 0 1,1 0-1,-1 0 1,1-1-1,0 1 1,5 12 1847,0 17-1062,-2 68-331,-4-63-519,8 62 1,-8-96-123,0 0 0,1 0 0,-1 0 0,0-1 0,0 1 0,0 0 0,0 0 0,1 0 0,-1 0 0,0 0 0,0 0 0,0-1 0,1 1 0,-1 0 0,0 0 0,0 0 0,1 0 0,-1 0 0,0 0 0,0 0 0,1 0 0,-1 0 0,0 0 0,0 0 0,1 0 0,-1 0 0,0 0 0,0 0 0,0 0 0,1 0 0,-1 0 0,0 1 0,0-1 0,1 0 0,-1 0 0,0 0 0,0 0 0,0 0 0,1 0 0,-1 1 0,0-1 0,0 0 0,0 0 0,0 0 0,0 1 0,1-1 0,-1 0 0,0 0 0,0 1 0,7-25 0,-3-140 0,-4 112 0,0 59-127,1 0 0,1 0 1,0 0-1,-1-1 0,2 1 0,-1 0 0,1-1 1,0 1-1,7 8 0,-8-11-12,0 1 0,1-1 0,0-1 0,0 1 0,0 0 0,1-1 0,-1 0 1,1 0-1,0 0 0,0 0 0,0 0 0,0-1 0,0 0 0,0 0 0,1 0 0,-1 0 0,6 1 0,-3-2-428,0 0 0,0-1 0,0 0 0,0 0 0,0-1 0,0 1 0,0-1 1,0-1-1,0 0 0,0 0 0,-1 0 0,1-1 0,-1 1 0,1-2 0,7-4 0,-10 5 533,0 0-1,0-1 1,0 1 0,0-1 0,-1 0-1,1 0 1,-1-1 0,0 1 0,0-1-1,-1 1 1,1-1 0,-1 0 0,0 0-1,-1 0 1,1 0 0,-1 0 0,0 0-1,0 0 1,0-1 0,-1-8 0,1 13 84,-1 0 0,0 0 1,0 0-1,0 0 1,0 0-1,0 0 1,0 0-1,0 0 1,0 0-1,0 0 1,0 0-1,-1 0 0,1 0 1,0 0-1,-1 0 1,1 0-1,-1 0 1,1 0-1,-1 0 1,1 0-1,-1 1 1,0-1-1,1 0 0,-1 0 1,0 1-1,0-1 1,1 0-1,-1 1 1,0-1-1,0 1 1,0-1-1,0 1 1,0-1-1,0 1 0,0 0 1,0-1-1,0 1 1,0 0-1,0 0 1,0 0-1,0 0 1,0 0-1,0 0 1,0 0-1,0 0 0,0 0 1,0 0-1,0 1 1,0-1-1,0 0 1,0 1-1,0-1 1,-1 1-1,-3 1 119,1 0 0,1 0 0,-1 0 0,0 1 0,0-1-1,1 1 1,-1 0 0,1 0 0,0 0 0,0 1 0,-4 5 0,-21 55 1714,26-59-1639,0 0 0,1-1 0,0 1 0,0 0 0,0 0 0,1-1 0,-1 1 0,1 0 0,0 0 0,1 0 0,-1 0 0,2 6 0,-1-10-209,0 0-1,0 0 0,0 0 1,0 0-1,0 0 1,0 0-1,1 0 0,-1-1 1,0 1-1,0 0 0,1-1 1,-1 1-1,0-1 1,1 1-1,-1-1 0,1 0 1,-1 1-1,0-1 1,1 0-1,-1 0 0,1 0 1,-1 0-1,0 0 1,1-1-1,-1 1 0,1 0 1,-1-1-1,0 1 1,1-1-1,-1 1 0,0-1 1,1 1-1,0-2 1,46-23 397,-31 11-807,-1 0 1,-1-2 0,0 0 0,-1 0 0,-1-2 0,0 1-1,-2-2 1,0 0 0,0 0 0,10-31 0,31-26 5386,-43 58-4886,0 0-1,-1-1 1,-1 0-1,-1 0 1,-1 0-1,-1-1 1,0 0-1,-1 0 1,-1-31-1,-2 51-125,0 0 0,0 0 0,0 1 0,0-1 0,0 0 0,0 0 0,0 0 0,0 0 0,0 0 0,0 0 0,0 0 0,-1 0 0,1 0 0,0 0 0,0 0 0,0-1 0,0 1 0,0 0 0,0 0 0,0 0 0,0 0 0,0 0 0,0 0 0,0 0 0,-1 0 0,1 0 0,0 0 0,0 0 0,0 0 0,0 0 0,0 0 0,0 0 0,0 0 0,0 0 0,0-1 0,0 1 0,0 0 0,0 0 0,0 0 0,0 0 0,0 0 0,0 0 0,0 0 0,0 0 0,0 0 0,0 0 0,0 0 0,0-1 0,0 1 0,0 0 0,0 0 0,0 0 0,0 0 0,-6 12 0,-3 17 0,1 24 0,3 0 0,1 1 0,7 84 0,-3-132 0,1-1 0,1 0 0,-1 0 0,1 0 0,-1-1 0,1 1 0,1 0 0,-1-1 0,1 1 0,0-1 0,0 0 0,7 8 0,-9-11 0,0 0 0,0 0 0,0 1 0,1-1 0,-1-1 0,0 1 0,1 0 0,-1 0 0,1 0 0,-1-1 0,1 1 0,-1-1 0,1 1 0,0-1 0,-1 0 0,1 1 0,-1-1 0,1 0 0,0 0 0,-1 0 0,1 0 0,0-1 0,-1 1 0,1 0 0,0-1 0,-1 1 0,1-1 0,-1 1 0,1-1 0,-1 0 0,1 0 0,-1 1 0,0-1 0,1 0 0,-1 0 0,0-1 0,0 1 0,0 0 0,0 0 0,0 0 0,0-1 0,0 1 0,1-3 0,4-5 0,-1 0 0,0 0 0,-1-1 0,0 0 0,-1 0 0,0 0 0,0 0 0,-1 0 0,1-14 0,-1 5 0,-1-1 0,-1 1 0,0 0 0,-5-24 0,5 42 0,0 1 0,0-1 0,0 0 0,0 1 0,0-1 0,0 0 0,0 1 0,-1-1 0,1 1 0,0-1 0,0 0 0,-1 1 0,1-1 0,0 1 0,-1-1 0,1 1 0,0-1 0,-1 1 0,1-1 0,-1 1 0,1 0 0,-1-1 0,1 1 0,-1-1 0,0 1 0,0 0 0,1 0 0,-1 0 0,1 1 0,0-1 0,-1 0 0,1 0 0,-1 1 0,1-1 0,0 0 0,-1 1 0,1-1 0,0 1 0,0-1 0,-1 0 0,1 1 0,0-1 0,0 1 0,-1-1 0,1 1 0,0-1 0,0 0 0,0 1 0,0-1 0,0 1 0,0-1 0,0 1 0,0-1 0,0 1 0,0-1 0,0 1 0,0-1 0,0 1 0,0 0 0,0 2 0,0 1 0,0-1 0,0 1 0,0-1 0,0 1 0,1 0 0,-1-1 0,1 0 0,0 1 0,0-1 0,1 1 0,-1-1 0,1 0 0,-1 0 0,1 0 0,0 0 0,0 0 0,0 0 0,1 0 0,-1-1 0,1 1 0,-1-1 0,1 0 0,0 0 0,0 0 0,0 0 0,0 0 0,0 0 0,1-1 0,-1 0 0,0 1 0,1-1 0,-1 0 0,1-1 0,-1 1 0,1-1 0,-1 0 0,5 0 0,-2 1 0,0 0 0,0-1 0,0 0 0,0-1 0,0 0 0,0 1 0,0-2 0,0 1 0,0-1 0,-1 0 0,1 0 0,-1 0 0,1-1 0,-1 0 0,0 0 0,0 0 0,0-1 0,0 0 0,0 0 0,-1 0 0,0 0 0,0-1 0,0 0 0,0 0 0,-1 0 0,0 0 0,0 0 0,0-1 0,-1 1 0,0-1 0,0 1 0,0-1 0,-1 0 0,1 0 0,-1-10 0,0 16 0,-1-1 0,0 0 0,-1 1 0,1-1 0,0 0 0,0 1 0,0-1 0,0 1 0,0-1 0,-1 0 0,1 1 0,0-1 0,0 1 0,-1-1 0,1 0 0,-1 1 0,1-1 0,0 1 0,-1-1 0,1 1 0,-1-1 0,1 1 0,-1 0 0,1-1 0,-1 1 0,0 0 0,1-1 0,-1 1 0,1 0 0,-1 0 0,0-1 0,1 1 0,-1 0 0,0 0 0,1 0 0,-1 0 0,0 0 0,1 0 0,-1 0 0,0 0 0,1 0 0,-1 0 0,0 0 0,1 1 0,-2-1 0,-1 1 0,0 0 0,0 0 0,0 0 0,0 0 0,0 1 0,0-1 0,0 1 0,1 0 0,-4 2 0,-1 2 0,0 1 0,0 1 0,1-1 0,0 1 0,0 1 0,1-1 0,0 1 0,0 0 0,1 0 0,0 0 0,1 0 0,0 1 0,1-1 0,-1 1 0,2 0 0,0 0 0,0 0 0,0 0 0,2 13 0,0-22-22,-1 1 1,1 0-1,-1-1 0,1 1 1,0-1-1,0 1 0,0-1 1,0 1-1,0-1 0,0 0 0,0 1 1,1-1-1,-1 0 0,0 0 1,1 0-1,-1 0 0,1 0 1,-1 0-1,1 0 0,-1 0 1,1-1-1,0 1 0,-1-1 1,1 1-1,0-1 0,0 0 0,-1 1 1,1-1-1,0 0 0,0 0 1,2-1-1,2 1-340,0 0 0,-1-1 1,1 0-1,0 0 0,0-1 0,0 1 0,-1-1 0,9-4 1,26-22-6638,3-10-3384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2.334"/>
    </inkml:context>
    <inkml:brush xml:id="br0">
      <inkml:brushProperty name="width" value="0.025" units="cm"/>
      <inkml:brushProperty name="height" value="0.025" units="cm"/>
    </inkml:brush>
  </inkml:definitions>
  <inkml:trace contextRef="#ctx0" brushRef="#br0">81 19 14798,'0'0'17403,"-8"-1"-16890,5 1-512,1 0 0,-1 0 1,0 0-1,1 0 0,-1 0 1,0 0-1,1 1 1,-1 0-1,0-1 0,1 1 1,-1 0-1,1 0 0,-1 0 1,1 0-1,0 1 1,-1-1-1,1 1 0,0-1 1,0 1-1,0 0 0,0 0 1,0 0-1,0 0 0,1 0 1,-1 0-1,1 1 1,0-1-1,-1 0 0,1 1 1,0-1-1,0 1 0,0-1 1,1 1-1,-1 0 1,1-1-1,-1 1 0,1 0 1,0 4-1,0-5-1,-1-1 0,1 1 0,-1-1 0,1 1 0,0-1 0,0 1 0,0 0 0,0-1 0,0 1 0,0-1 0,1 1 0,-1-1 0,0 1 0,1-1 0,-1 1 0,1-1 0,0 1 0,-1-1 0,1 0 0,0 1 0,0-1 0,0 0 0,0 0 0,0 1 0,0-1 0,0 0 0,0 0 0,0 0 0,1 0 0,-1 0 0,0-1 0,1 1 0,1 0 0,0 0 0,0-1 0,1 0 0,-1 0 0,0 0 0,1 0 0,-1 0 0,0-1 0,1 1 0,-1-1 0,0 0 0,0 0 0,0-1 0,0 1 0,0 0 0,4-4 0,5-2 0,-1-1 0,0 0 0,-1-1 0,0 0 0,-1 0 0,1-1 0,-2-1 0,0 0 0,0 0 0,6-12 0,-24 40 0,6-10 0,0 0 0,0 0 0,0 0 0,1 1 0,0-1 0,0 1 0,1 0 0,0 0 0,-2 15 0,4-22 0,0 0 0,0-1 0,0 1 0,1 0 0,-1-1 0,0 1 0,0 0 0,1-1 0,-1 1 0,0 0 0,0-1 0,1 1 0,-1-1 0,1 1 0,-1 0 0,1-1 0,-1 1 0,1-1 0,-1 0 0,1 1 0,-1-1 0,1 1 0,0-1 0,-1 0 0,1 1 0,-1-1 0,1 0 0,1 1 0,27 2 0,27-12 0,-33 4-27,-4-1-68,1 2 1,0 0-1,33-1 0,-46 13 328,-7-8-168,0-11 43,-6-60-108,7 73 0,0 0 0,0 0 0,0 1 0,1-1 0,-1 0 0,1-1 0,-1 1 0,1 0 0,0 0 0,0-1 0,-1 1 0,1-1 0,0 1 0,0-1 0,1 0 0,-1 0 0,0 0 0,0 0 0,1 0 0,-1-1 0,0 1 0,1 0 0,-1-1 0,3 0 0,65 5 0,-62-5 0,-2 0 0,0-1 0,0 1 0,0-1 0,0 0 0,0-1 0,0 1 0,0-1 0,-1 0 0,1-1 0,-1 1 0,1-1 0,-1 0 0,0 0 0,0-1 0,0 0 0,7-7 0,-12 14 0,1 0 0,0 0 0,-1 0 0,0 0 0,0 0 0,0 0 0,0 0 0,0-1 0,0 1 0,-2 5 0,2-6 0,0-1 0,0 0 0,0-1 0,0 1 0,0 0 0,0 0 0,0 0 0,0 0 0,1 0 0,-1-1 0,0 1 0,0 0 0,1 0 0,-1 0 0,1-1 0,-1 1 0,1 0 0,-1 0 0,1-1 0,-1 1 0,1 0 0,-1-1 0,1 1 0,0-1 0,-1 1 0,1-1 0,0 1 0,0-1 0,-1 1 0,3-1 0,33 4 0,40-19 0,-72 14 0,11-4 0,2 1 0,-1 1 0,0 0 0,1 2 0,-1-1 0,1 2 0,17 1 0,-10 7-1894,4-1-4330,-26-7 5977,-1-1 0,0 1 0,0-1 0,0 1 0,0-1 0,0 1 0,1-1-1,-1 1 1,0-1 0,0 0 0,-1 0 0,1 0 0,0 1 0,0-1 0,0 0 0,0 0 0,-1 0 0,1 0 0,-1 0 0,1-1 0,0 1 0,-1 0-1,0 0 1,1 0 0,-1-2 0,5-17-7856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34.463"/>
    </inkml:context>
    <inkml:brush xml:id="br0">
      <inkml:brushProperty name="width" value="0.025" units="cm"/>
      <inkml:brushProperty name="height" value="0.025" units="cm"/>
    </inkml:brush>
  </inkml:definitions>
  <inkml:trace contextRef="#ctx0" brushRef="#br0">109 4 10346,'0'0'15065,"-10"-2"-10784,5 2-4053,0-1-1,0 1 0,0-1 1,1 1-1,-1 1 1,0-1-1,0 1 0,0 0 1,-9 3-1,12-3-196,-1 0 0,1 0 0,0 0-1,0 1 1,-1 0 0,1-1 0,0 1 0,0 0-1,1 0 1,-1 0 0,0 0 0,1 0 0,-1 0-1,1 1 1,0-1 0,-1 0 0,1 1 0,0-1-1,1 1 1,-1-1 0,0 1 0,1 0 0,-1-1-1,1 1 1,0 3 0,0-4-80,0-1 1,0 1 0,1 0-1,-1 0 1,1 0-1,0 0 1,-1 0-1,1 0 1,0-1-1,0 1 1,0 0-1,0-1 1,0 1-1,1 0 1,-1-1-1,0 0 1,1 1-1,-1-1 1,1 0-1,0 0 1,-1 0-1,1 0 1,0 0-1,-1 0 1,1 0-1,0 0 1,0-1-1,3 1 1,67 16-2408,-51-13 1791,-12-2 230,0 0 1,0 1-1,0 0 1,-1 0-1,0 1 0,9 5 1,-15-8 489,-1-1 0,1 1 0,-1 0 0,0 0 0,1 0 0,-1 0 0,0 0 1,0 0-1,0 1 0,0-1 0,0 0 0,0 1 0,0-1 0,0 0 0,-1 1 0,1-1 1,0 1-1,-1 0 0,1-1 0,-1 1 0,0-1 0,1 1 0,-1 0 0,0-1 0,0 1 1,0-1-1,0 1 0,0 0 0,-1-1 0,1 1 0,0-1 0,-1 1 0,1 0 0,-1-1 1,0 1-1,1-1 0,-1 1 0,0-1 0,0 0 0,0 1 0,0-1 0,-2 2 0,-6 7 233,0 0-1,-1-1 1,0 0-1,0-1 1,-1 0-1,-1-1 1,-21 11-1,-9-2-2340,1-9-4034,15-6-9266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36.620"/>
    </inkml:context>
    <inkml:brush xml:id="br0">
      <inkml:brushProperty name="width" value="0.025" units="cm"/>
      <inkml:brushProperty name="height" value="0.025" units="cm"/>
    </inkml:brush>
  </inkml:definitions>
  <inkml:trace contextRef="#ctx0" brushRef="#br0">0 90 17873,'0'-9'3139,"0"1"-2945,1-17 4166,3 50-1675,6 106-943,-7-69-1282,3 0 0,2-1 0,24 91 0,-32-150-455,1-1 1,-1 1 0,0-1-1,1 1 1,-1-1-1,1 0 1,-1 1 0,1-1-1,0 0 1,0 1-1,-1-1 1,1 0 0,0 0-1,0 0 1,0 0-1,0 1 1,0-1 0,1-1-1,-1 1 1,0 0-1,2 1 1,-2-2 4,0 0 0,0-1 0,0 1 0,0 0 0,0-1 0,0 1 0,0-1 0,0 1 0,0-1 0,0 1 0,-1-1 0,1 0 0,0 1 0,0-1-1,-1 0 1,1 0 0,0 1 0,-1-1 0,1 0 0,-1 0 0,1 0 0,0-1 0,3-8 71,0 1 1,0-1-1,-1 0 0,4-17 0,-2-12-11,2-77 0,-7 100-66,-1-1 1,0 1-1,-1 0 1,-1-1-1,-1 1 1,0 0-1,-9-19 1,13 35-6,0 0 0,0 0-1,0 0 1,0 1 0,0-1 0,0 0-1,0 0 1,0 0 0,0 0 0,0 0 0,0 0-1,0 0 1,-1 1 0,1-1 0,0 0-1,0 0 1,0 0 0,0 0 0,0 0 0,0 0-1,0 0 1,-1 0 0,1 0 0,0 0-1,0 0 1,0 0 0,0 0 0,0 0 0,0 0-1,-1 0 1,1 0 0,0 0 0,0 0-1,0 0 1,0 0 0,0 0 0,-1 0 0,1 0-1,0 0 1,0 0 0,0 0 0,0 0 0,0 0-1,0 0 1,0 0 0,-1-1 0,1 1-1,0 0 1,0 0 0,0 0 0,0 0 0,0 0-1,0 0 1,0 0 0,0-1 0,0 1-1,0 0 1,0 0 0,-3 22-159,5 32-88,0-48 260,0-1 1,0 1 0,0-1 0,0 1 0,1-1 0,0 0 0,0 1 0,0-2 0,1 1 0,-1 0-1,1-1 1,1 1 0,-1-1 0,0 0 0,1-1 0,0 1 0,9 4 0,-10-6-5,-1 0 1,1-1-1,0 0 1,0 0 0,-1 0-1,1-1 1,0 1-1,0-1 1,0 0-1,0 0 1,0 0-1,0 0 1,0-1 0,-1 0-1,1 1 1,0-1-1,0-1 1,0 1-1,-1-1 1,1 1-1,-1-1 1,1 0 0,-1 0-1,0 0 1,0-1-1,0 1 1,0-1-1,3-3 1,3-4-9,-1-1 0,0 0 0,-1 0 0,0 0 0,-1-1 0,0 0 0,-1 0 0,0-1 0,-1 1 0,3-15 0,-3 9 0,-1 0 0,0-1 0,-1 1 0,-1-1 0,-1 1 0,-4-33 0,4 50 0,0 1 0,0-1 0,0 0 0,0 0 0,0 0 0,0 0 0,0 0 0,0 0 0,0 0 0,0 1 0,-1-1 0,1 0 0,0 0 0,-1 0 0,1 0 0,0 1 0,-1-1 0,1 0 0,-1 0 0,1 1 0,-1-1 0,0 0 0,1 1 0,-1-1 0,0 1 0,1-1 0,-1 1 0,0-1 0,0 1 0,1-1 0,-1 1 0,0 0 0,0-1 0,0 1 0,0 0 0,1 0 0,-1-1 0,0 1 0,0 0 0,-1 0 0,0 1 0,0 0 0,0 0 0,0 0 0,1 1 0,-1-1 0,1 0 0,-1 1 0,1-1 0,-1 1 0,1-1 0,0 1 0,0 0 0,0 0 0,0-1 0,0 1 0,0 0 0,0 2 0,-13 32 0,2 0 0,2 1 0,2 0 0,1 1 0,1 0 0,0 63 0,6-100 0,0 0 0,0 0 0,0 0 0,0 1 0,0-1 0,0 0 0,0 0 0,0 0 0,1 1 0,-1-1 0,0 0 0,1 0 0,-1 0 0,1 0 0,-1 0 0,1 0 0,0 0 0,-1 0 0,1 0 0,0 0 0,0 0 0,0 0 0,0 0 0,-1-1 0,1 1 0,2 1 0,-1-2 0,-1 0 0,1 0 0,0 1 0,0-1 0,0 0 0,-1-1 0,1 1 0,0 0 0,0 0 0,-1-1 0,1 1 0,0-1 0,-1 1 0,1-1 0,2-1 0,4-3 0,0 1 0,0-2 0,-1 1 0,0-1 0,11-10 0,1-11 0,-15 21 0,-1 1 0,1-1 0,0 1 0,0 0 0,0 0 0,1 1 0,-1-1 0,1 1 0,10-6 0,-14 9 0,0 1 0,-1 0 0,1 0 0,0 0 0,0-1 0,-1 1 0,1 0 0,0 0 0,0 0 0,-1 0 0,1 0 0,0 1 0,0-1 0,-1 0 0,1 0 0,0 0 0,0 1 0,-1-1 0,1 0 0,0 1 0,-1-1 0,1 0 0,0 1 0,-1-1 0,1 1 0,-1-1 0,1 1 0,-1 0 0,1-1 0,-1 1 0,1-1 0,-1 1 0,0 0 0,1-1 0,-1 1 0,0 0 0,1 0 0,-1-1 0,0 2 0,7 36 0,-6-29 0,3 31 0,-4-26 0,1 0 0,1-1 0,0 1 0,1-1 0,0 1 0,9 20 0,-12-33-80,1 0 0,-1 0 0,1 0 0,-1 0 0,1-1 0,-1 1 0,1 0 0,-1 0 0,1-1 0,0 1 0,0 0 0,-1-1 0,1 1 0,0 0 0,0-1 0,0 1 0,0-1 0,-1 0 0,1 1 0,0-1 0,0 0 0,0 1 0,0-1 0,0 0 0,0 0 0,0 0 0,0 0 0,0 0 0,0 0 0,0 0 0,0 0 0,0 0 0,0-1 0,0 1 0,0 0 0,0-1 0,0 1 0,0 0 0,-1-1 0,1 1 0,0-1 0,0 1 0,0-1 0,-1 0 0,1 1 0,1-2 0,3-3-1175,-1 0 0,1 0 0,-1 0 0,0 0 0,5-9-1,10-18-7536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37.223"/>
    </inkml:context>
    <inkml:brush xml:id="br0">
      <inkml:brushProperty name="width" value="0.025" units="cm"/>
      <inkml:brushProperty name="height" value="0.025" units="cm"/>
    </inkml:brush>
  </inkml:definitions>
  <inkml:trace contextRef="#ctx0" brushRef="#br0">125 18 19795,'0'0'9630,"-10"6"-8535,-4 3-667,1 1 1,0 0-1,-23 24 1,32-30-412,1 0 1,-1 0-1,1-1 1,0 2-1,0-1 1,0 0-1,1 1 1,0-1-1,0 1 1,0 0-1,0-1 1,1 1-1,-1 0 1,1 0-1,1 0 1,-1 0-1,1 1 1,-1-1-1,2 0 1,0 7 0,0-10-16,0 0 1,0 0 0,0-1-1,0 1 1,0-1 0,1 1 0,-1-1-1,1 0 1,-1 1 0,1-1-1,-1 0 1,1 0 0,0 0 0,0 0-1,-1 0 1,1 0 0,0-1-1,0 1 1,0-1 0,0 1 0,0-1-1,0 0 1,0 0 0,0 0-1,0 0 1,0 0 0,0 0 0,2-1-1,3 1 11,1 0-1,-1-1 0,0 0 1,0-1-1,1 0 1,9-4-1,-8 1-12,-1 0 0,-1 0 0,1-1 0,-1 0 0,0 0 0,0-1 0,-1 0 0,0 0 0,0-1 0,-1 0 0,0 1 0,0-2 0,-1 1 0,0-1 0,0 1 0,-1-1 0,0 0 0,0 0 0,-1-1 0,-1 1 0,0 0 0,1-15 0,-2 24 0,0-1 0,0 1 0,0-1 0,0 1 0,0-1 0,0 1 0,0-1 0,0 1 0,-1-1 0,1 1 0,0-1 0,0 1 0,0 0 0,0-1 0,-1 1 0,1-1 0,0 1 0,-1-1 0,1 1 0,0 0 0,-1-1 0,1 1 0,0 0 0,-1-1 0,1 1 0,0 0 0,-1-1 0,1 1 0,-1 0 0,1 0 0,-1 0 0,1 0 0,-1-1 0,1 1 0,-1 0 0,1 0 0,-1 0 0,1 0 0,-1 0 0,1 0 0,-1 0 0,1 0 0,-1 0 0,1 0 0,-1 0 0,1 1 0,-1-1 0,1 0 0,0 0 0,-1 0 0,1 1 0,-1-1 0,1 0 0,-1 0 0,1 1 0,0-1 0,-1 0 0,1 1 0,0-1 0,-1 1 0,1-1 0,0 0 0,-1 1 0,-25 24 0,19-14 0,1-1 0,1 1 0,-1 0 0,2 1 0,0-1 0,0 1 0,1 0 0,0 0 0,1 0 0,0 0 0,1 0 0,1 0 0,0 1 0,2 13 0,-2-25 0,0 0 0,1 0 0,-1 0 0,1 0 0,-1-1 0,1 1 0,-1 0 0,1 0 0,0 0 0,-1-1 0,1 1 0,0 0 0,0-1 0,-1 1 0,1 0 0,0-1 0,0 1 0,0-1 0,0 0 0,0 1 0,0-1 0,0 0 0,0 1 0,0-1 0,0 0 0,0 0 0,0 0 0,0 0 0,0 0 0,0 0 0,0 0 0,0 0 0,-1 0 0,1-1 0,0 1 0,2-1 0,1 0 0,1 0 0,-1-1 0,0 1 0,0-1 0,0 0 0,0 0 0,4-3 0,5-6 0,-2-1 0,1 0 0,-1 0 0,-1-1 0,0-1 0,8-16 0,19-25 0,-37 56 0,0-1 0,0 1 0,0-1 0,0 1 0,0-1 0,0 1 0,0-1 0,0 1 0,0-1 0,1 0 0,-1 1 0,0-1 0,0 1 0,0-1 0,0 1 0,1-1 0,-1 0 0,0 1 0,0-1 0,1 0 0,-1 1 0,0-1 0,1 0 0,-1 1 0,0-1 0,1 0 0,-1 0 0,1 1 0,-1-1 0,0 0 0,1 0 0,-1 0 0,1 0 0,-1 1 0,1-1 0,-1 0 0,0 0 0,1 0 0,-1 0 0,1 0 0,-1 0 0,1 0 0,-1 0 0,1 0 0,-1 0 0,1-1 0,-1 1 0,0 0 0,1 0 0,-1 0 0,1 0 0,-1-1 0,0 1 0,1 0 0,-1-1 0,0 1 0,1 0 0,-1 0 0,0-1 0,1 1 0,-1-1 0,0 1 0,0 0 0,1-1 0,-1 1 0,0 0 0,0-1 0,4 53 0,-3-30 0,-1-20 0,1 0 0,-1 0 0,0 0 0,1 0 0,-1 0 0,1 0 0,-1 0 0,1 0 0,0-1 0,0 1 0,0 0 0,0 0 0,0-1 0,0 1 0,0 0 0,1-1 0,-1 1 0,1-1 0,-1 0 0,3 2 0,-2-2 0,0-1 0,0 1 0,-1-1 0,1 0 0,0 1 0,0-1 0,0 0 0,0 0 0,0 0 0,0-1 0,0 1 0,0 0 0,-1-1 0,1 1 0,0-1 0,0 1 0,2-3 0,10-4 0,0-2 0,-1 0 0,0 0 0,15-15 0,-8 7 0,-2 3 0,-8 5 0,1 0 0,-1 1 0,1 0 0,1 1 0,-1 1 0,1 0 0,0 0 0,14-4 0,-25 10 0,0 0 0,0 0 0,0 0 0,0 0 0,0 0 0,0 0 0,-1 0 0,1 0 0,0 0 0,0 0 0,0 0 0,0 1 0,0-1 0,0 0 0,-1 1 0,1-1 0,0 1 0,0-1 0,0 0 0,-1 1 0,1 0 0,0-1 0,-1 1 0,1-1 0,0 1 0,-1 0 0,1 0 0,0 0 0,7 33 0,-12 42 0,4-70 0,-4 38 0,4-44-4,0 0 1,0 0-1,-1 0 1,1 1-1,0-1 1,0 0-1,0 0 1,0 1-1,0-1 1,0 0-1,0 1 1,0-1-1,0 0 1,0 0-1,0 1 1,0-1-1,0 0 1,0 0-1,0 1 1,0-1-1,0 0 1,0 0-1,0 1 1,1-1-1,-1 0 1,0 0-1,0 1 1,0-1-1,0 0 1,0 0-1,1 0 1,-1 0-1,0 1 1,0-1-1,0 0 1,1 0-1,-1 0 1,0 0-1,0 1 1,1-1-1,-1 0 1,0 0-1,0 0 1,1 0-1,3-4-2093,6-15-4456</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38.265"/>
    </inkml:context>
    <inkml:brush xml:id="br0">
      <inkml:brushProperty name="width" value="0.025" units="cm"/>
      <inkml:brushProperty name="height" value="0.025" units="cm"/>
    </inkml:brush>
  </inkml:definitions>
  <inkml:trace contextRef="#ctx0" brushRef="#br0">11 45 14798,'0'-8'4196,"0"-2"-3932,-1-17 10176,0 47-9421,-8 364 1031,10-371-2050,0 0 0,1 0 0,0 0 0,7 21 0,-9-34 0,0 0 0,0-1 0,0 1 0,1 0 0,-1 0 0,0 0 0,0 0 0,0 0 0,0 0 0,0 0 0,0 0 0,0 0 0,0 0 0,0 0 0,0 0 0,0-1 0,0 1 0,0 0 0,1 0 0,-1 0 0,0 0 0,0 0 0,0 0 0,0 0 0,0 0 0,0 0 0,0 0 0,0 0 0,0 0 0,1 0 0,-1 0 0,0 0 0,0 0 0,0 0 0,0 0 0,0 0 0,0 0 0,0 0 0,0 0 0,0 1 0,1-1 0,-1 0 0,0 0 0,0 0 0,0 0 0,0 0 0,0 0 0,0 0 0,0 0 0,0 0 0,0 0 0,0 0 0,0 0 0,0 0 0,0 1 0,0-1 0,0 0 0,1 0 0,-1 0 0,0 0 0,4-15 0,1-20 0,-3-165 0,-2 124 0,-2 103 0,0-6 0,1 1 0,1-1 0,4 31 0,-4-48 0,0-1 0,0 1 0,1-1 0,0 1 0,0-1 0,0 1 0,0-1 0,0 0 0,1 1 0,-1-1 0,1 0 0,0 0 0,0 0 0,0 0 0,1 0 0,-1-1 0,0 1 0,1-1 0,0 1 0,0-1 0,0 0 0,0 0 0,0 0 0,0-1 0,0 1 0,0-1 0,1 0 0,4 2 0,-4-3 0,0 0 0,1-1 0,-1 1 0,0-1 0,0 0 0,0 0 0,0-1 0,1 1 0,-2-1 0,1 0 0,0 0 0,0 0 0,-1 0 0,1-1 0,-1 1 0,1-1 0,-1 0 0,0 0 0,0 0 0,-1 0 0,1-1 0,-1 1 0,1-1 0,2-6 0,6-9 0,-1 0 0,-1-1 0,10-29 0,-8 14 0,-2 0 0,-1-1 0,-1 0 0,1-40 0,-26 122 0,5 3 0,2 2 0,2-1 0,2 1 0,0 86 0,7-134 0,0 0 0,0 1 0,1-1 0,-1 0 0,1 0 0,-1 0 0,1 0 0,0 0 0,0-1 0,0 1 0,0 0 0,1 0 0,-1-1 0,1 1 0,0-1 0,0 1 0,0-1 0,0 0 0,0 1 0,0-1 0,0 0 0,1 0 0,-1-1 0,1 1 0,0-1 0,-1 1 0,1-1 0,0 0 0,0 0 0,0 0 0,0 0 0,0 0 0,0-1 0,0 1 0,0-1 0,0 0 0,0 0 0,0 0 0,0 0 0,0-1 0,0 1 0,0-1 0,0 0 0,0 0 0,0 0 0,0 0 0,-1 0 0,1-1 0,0 1 0,4-4 0,2-1 0,0-1 0,0-1 0,-1 1 0,1-1 0,-2-1 0,1 1 0,-1-1 0,-1-1 0,0 1 0,0-1 0,8-19 0,-8 15 0,-1 1 0,0-1 0,-1 1 0,-1-1 0,0 0 0,-1-1 0,0 1 0,-2 0 0,0-16 0,0 30 0,0-1 0,0 0 0,0 1 0,0-1 0,0 1 0,0-1 0,0 0 0,0 1 0,-1-1 0,1 0 0,0 1 0,0-1 0,-1 1 0,1-1 0,0 1 0,-1-1 0,1 1 0,-1-1 0,1 1 0,0-1 0,-1 1 0,1-1 0,-1 1 0,1 0 0,-1-1 0,0 1 0,1 0 0,-1-1 0,1 1 0,-1 0 0,0 0 0,1 0 0,-1 0 0,1-1 0,-1 1 0,0 0 0,1 0 0,-1 0 0,0 0 0,1 1 0,-1-1 0,0 0 0,1 0 0,-1 0 0,1 0 0,-1 1 0,0-1 0,1 0 0,-1 0 0,1 1 0,-1 0 0,-3 0 0,1 1 0,0-1 0,0 1 0,0 0 0,0 1 0,1-1 0,-1 0 0,-3 5 0,0 2 0,-1 1 0,1 0 0,1 0 0,0 1 0,1 0 0,0 0 0,0 0 0,1 0 0,1 0 0,0 1 0,0-1 0,0 23 0,2-32-3,0-1 1,1 1-1,-1-1 0,0 1 1,0-1-1,1 1 0,-1-1 0,0 1 1,1-1-1,0 0 0,-1 1 1,1-1-1,0 0 0,0 1 1,0-1-1,0 0 0,0 0 0,0 0 1,0 0-1,0 0 0,0 0 1,0 0-1,0 0 0,1 0 1,2 1-1,-1-1-33,2 0-1,-1 0 1,0 0 0,0 0 0,0-1 0,0 1-1,0-1 1,1 0 0,5-1 0,1-1-324,0 0 1,0 0 0,0-1 0,-1 0 0,1-1-1,17-9 1,8-11-5022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39.041"/>
    </inkml:context>
    <inkml:brush xml:id="br0">
      <inkml:brushProperty name="width" value="0.025" units="cm"/>
      <inkml:brushProperty name="height" value="0.025" units="cm"/>
    </inkml:brush>
  </inkml:definitions>
  <inkml:trace contextRef="#ctx0" brushRef="#br0">190 123 6470,'3'-7'1607,"-2"-1"-1,1 1 0,-1 0 1,0-1-1,0 1 0,-1-1 1,0 0-1,-1 1 1,0-1-1,-1-8 0,1 14-1367,1 1-1,-1-1 1,1 0-1,-1 1 0,0-1 1,1 1-1,-1-1 1,0 1-1,0-1 0,0 1 1,0 0-1,0 0 1,-1-1-1,1 1 1,0 0-1,0 0 0,-1 0 1,1 0-1,-4-1 1,3 1-146,-1 1 1,1 0 0,-1 0 0,1 0-1,0 0 1,-1 0 0,1 0 0,-1 1 0,1-1-1,0 1 1,-1-1 0,1 1 0,0 0-1,-1 0 1,1 0 0,0 1 0,0-1 0,-3 2-1,-4 4-17,1 1-1,-1-1 1,1 1-1,1 1 0,0-1 1,0 1-1,0 1 1,1-1-1,-7 18 0,5-11 36,0 0 0,2 0 0,0 1 0,1 0 0,-4 25 0,9-40-100,-1 0 1,1 0-1,0-1 0,-1 1 0,1 0 0,0 0 0,0 0 0,0-1 0,0 1 0,1 0 1,-1 0-1,0 0 0,1-1 0,-1 1 0,1 0 0,0-1 0,0 1 0,-1 0 0,1-1 1,0 1-1,0-1 0,0 1 0,1-1 0,-1 0 0,0 1 0,2 0 0,-1-1 2,0-1 0,0 0 0,0 0 1,0 0-1,1 0 0,-1 0 0,0 0 0,0 0 0,0-1 0,0 1 0,0-1 0,0 0 0,0 1 0,-1-1 1,1 0-1,0 0 0,0 0 0,0 0 0,-1-1 0,1 1 0,-1 0 0,1-1 0,2-2 0,8-9-5,-1 0 0,0 0-1,0-1 1,-1 0-1,-1-1 1,13-28 0,-9 14-12,-2-1 1,14-56-1,-26 171 4,-8 108 0,8-190-22,1-1 1,0 1-1,0-1 0,1 1 1,-1 0-1,1-1 0,-1 1 1,1-1-1,0 0 0,0 1 1,0-1-1,0 1 0,0-1 1,0 0-1,2 2 0,-1-3-25,-1 0 0,0 0 0,0 0-1,0 0 1,0 0 0,1-1 0,-1 1-1,0 0 1,1-1 0,-1 1-1,0-1 1,1 0 0,-1 1 0,1-1-1,-1 0 1,0 0 0,1 0 0,-1 0-1,3 0 1,1-1-176,0-1 1,0 1-1,-1-1 0,1 0 1,0 0-1,-1 0 0,0 0 1,1-1-1,-1 0 0,0 0 1,0 0-1,-1 0 0,7-7 0,-2-1-2116,1 0 0,-2-1 0,1 1-1,6-17 1,5-18-7564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40.599"/>
    </inkml:context>
    <inkml:brush xml:id="br0">
      <inkml:brushProperty name="width" value="0.025" units="cm"/>
      <inkml:brushProperty name="height" value="0.025" units="cm"/>
    </inkml:brush>
  </inkml:definitions>
  <inkml:trace contextRef="#ctx0" brushRef="#br0">21 413 8168,'0'0'9684,"0"8"-5723,-10 87 1441,5-60-3834,2-1-1,0 40 1,3-72-1553,0 0 0,0 0-1,1 0 1,-1 0 0,0 0-1,1 1 1,0-1 0,-1 0 0,1 0-1,0 0 1,0-1 0,0 1-1,0 0 1,1 0 0,-1 0 0,0-1-1,1 1 1,-1-1 0,1 1-1,-1-1 1,1 1 0,0-1 0,0 0-1,0 0 1,0 0 0,-1 0-1,1 0 1,0 0 0,1-1 0,-1 1-1,0-1 1,0 1 0,0-1-1,0 0 1,0 0 0,0 0 0,1 0-1,-1 0 1,3-1 0,1 0 3,0 1 1,-1-2 0,1 1-1,0-1 1,0 1-1,-1-2 1,1 1-1,-1-1 1,1 1 0,-1-1-1,0-1 1,0 1-1,5-6 1,-2 0-19,0 0 0,-1 0 0,-1-1 0,0 1 0,0-2 0,0 1 0,-2 0 0,1-1 0,-1 0 0,-1 0 0,0 0 0,0-1 0,-1 1 0,0-17 0,-2 28 0,0-1 0,0 1 0,0-1 0,0 1 0,0-1 0,0 1 0,0 0 0,0-1 0,-1 1 0,1-1 0,0 1 0,0 0 0,0-1 0,-1 1 0,1 0 0,0-1 0,-1 1 0,1 0 0,0-1 0,-1 1 0,1 0 0,0 0 0,-1-1 0,1 1 0,0 0 0,-1 0 0,1 0 0,-1-1 0,1 1 0,-1 0 0,1 0 0,0 0 0,-1 0 0,1 0 0,-1 0 0,1 0 0,-1 0 0,1 0 0,-1 0 0,1 0 0,0 0 0,-1 0 0,1 1 0,-1-1 0,1 0 0,0 0 0,-1 0 0,1 1 0,-1-1 0,1 0 0,0 0 0,-1 1 0,1-1 0,0 0 0,-1 1 0,1-1 0,0 0 0,-1 1 0,-21 19 0,20-18 0,1 0 0,0 0 0,0 1 0,-1-1 0,1 0 0,1 1 0,-1-1 0,0 1 0,1-1 0,-1 1 0,1-1 0,0 1 0,0-1 0,0 1 0,0-1 0,0 1 0,0-1 0,1 1 0,-1-1 0,1 1 0,0-1 0,2 5 0,-2-5 0,0-1 0,1 0 0,0 1 0,-1-1 0,1 0 0,0 0 0,-1 0 0,1 0 0,0 0 0,0 0 0,0-1 0,0 1 0,0-1 0,0 1 0,0-1 0,0 0 0,0 0 0,0 1 0,0-2 0,0 1 0,0 0 0,0 0 0,0-1 0,0 1 0,0-1 0,0 1 0,0-1 0,3-1 0,6-3 0,0 0 0,-1-1 0,0 0 0,0 0 0,0-1 0,13-13 0,50-53 0,-27 16 0,-43 52 0,0 0 0,-1 0 0,1 0 0,-1 0 0,0-1 0,0 1 0,0 0 0,-1-1 0,0 0 0,1-9 0,-2 14 0,0 0 0,0 0 0,0 1 0,0-1 0,0 0 0,-1 0 0,1 0 0,0 1 0,0-1 0,-1 0 0,1 0 0,0 0 0,-1 1 0,1-1 0,-1 0 0,1 1 0,-1-1 0,1 0 0,-1 1 0,1-1 0,-1 1 0,0-1 0,1 1 0,-1-1 0,0 1 0,0-1 0,1 1 0,-1 0 0,0-1 0,0 1 0,1 0 0,-1 0 0,0-1 0,0 1 0,0 0 0,0 0 0,1 0 0,-1 0 0,0 0 0,0 0 0,0 1 0,0-1 0,1 0 0,-1 0 0,0 0 0,-1 1 0,-1 0 0,-1 0 0,1 0 0,-1 1 0,1-1 0,0 1 0,0 0 0,0 0 0,0 0 0,0 0 0,-3 3 0,-2 4 0,1-1 0,0 2 0,1-1 0,0 1 0,0 0 0,1 0 0,0 0 0,1 1 0,0 0 0,1 0 0,0 0 0,1 0 0,0 0 0,1 1 0,0-1 0,1 15 0,0-25 0,1 1 0,0-1 0,-1 1 0,1-1 0,0 1 0,0-1 0,-1 0 0,1 1 0,0-1 0,1 0 0,-1 0 0,0 0 0,0 0 0,0 0 0,1 0 0,-1 0 0,0 0 0,1 0 0,-1 0 0,1-1 0,-1 1 0,1-1 0,-1 1 0,1-1 0,-1 0 0,1 1 0,0-1 0,-1 0 0,1 0 0,-1 0 0,1 0 0,0 0 0,-1-1 0,1 1 0,1-1 0,7 0 0,-1-1 0,1 1 0,-1-2 0,15-5 0,0-2 0,-11 4 0,0 0 0,0 1 0,0 1 0,1 0 0,0 1 0,0 0 0,24-1 0,-25 11 0,-9-6 0,-5-16 0,-2 1 0,0-1 0,-1 1 0,-1 0 0,0 1 0,-1-1 0,-1 1 0,-9-15 0,-9-20 0,25 48-47,0-1 0,1 1 1,-1-1-1,0 0 0,1 1 0,-1-1 1,0 1-1,1-1 0,-1 1 0,1-1 0,-1 1 1,1-1-1,-1 1 0,1-1 0,-1 1 0,1 0 1,0-1-1,-1 1 0,1 0 0,-1 0 1,1-1-1,0 1 0,-1 0 0,1 0 0,0 0 1,-1 0-1,1 0 0,0 0 0,-1 0 1,1 0-1,0 0 0,0 0 0,38-4-2944,-27 4 1819,1-2 494,82-12-3473,-85 12 3933,-1-1 0,0 0 1,0 0-1,0-1 0,0 0 0,0 0 0,14-11 1,-22 14 380,1-1 0,0 0 0,0 0 0,0 0 1,-1 0-1,1 0 0,-1 0 0,0 0 0,1 0 0,-1-1 1,0 1-1,0 0 0,-1-1 0,1 1 0,0-1 0,-1 1 1,1-1-1,-1 1 0,0-1 0,0 0 0,0 1 0,-1-4 1,1 5-25,0 0 0,-1 0 0,1-1 0,-1 1 0,1 0 1,-1 0-1,1 0 0,-1 0 0,0 0 0,0-1 0,1 1 1,-1 0-1,0 1 0,0-1 0,0 0 0,0 0 0,0 0 1,0 1-1,-1-1 0,1 0 0,0 1 0,0-1 0,0 1 0,-1-1 1,1 1-1,0 0 0,0 0 0,-1-1 0,1 1 0,0 0 1,-1 0-1,1 0 0,0 0 0,-1 0 0,1 1 0,0-1 1,0 0-1,-1 1 0,1-1 0,0 1 0,0-1 0,0 1 1,-2 0-1,-1 2-74,-1-1 0,1 1 1,0 0-1,0 0 0,0 1 0,0-1 1,0 1-1,1 0 0,0 0 1,0 0-1,0 1 0,0-1 0,1 1 1,-1-1-1,-2 11 0,0-4 92,1 1 0,0 0 0,1 0 0,1 0 0,-2 20 0,4-31-152,-1 0 1,1 1 0,0-1 0,0 0 0,0 1 0,0-1 0,0 0 0,0 1-1,0-1 1,0 0 0,1 1 0,-1-1 0,0 0 0,1 1 0,-1-1 0,1 0-1,0 0 1,-1 0 0,1 1 0,0-1 0,0 0 0,-1 0 0,1 0 0,0 0-1,0 0 1,0 0 0,0-1 0,0 1 0,1 0 0,-1 0 0,0-1 0,0 1-1,0-1 1,1 1 0,-1-1 0,0 1 0,1-1 0,-1 0 0,0 0 0,1 0-1,-1 0 1,0 0 0,1 0 0,1 0 0,1-1 6,0 0-1,1 0 1,-1 0 0,0-1-1,1 0 1,-1 1 0,0-2-1,0 1 1,0 0 0,-1-1 0,1 0-1,3-3 1,12-16-12,-1 0 0,-1-1 0,-2-1 0,24-46 0,-36 77-47,-5 12-39,-2-2 76,0-4 28,1 0 0,0 1 0,0-1-1,2 0 1,0 1 0,0 0 0,3 19 0,-2-32-18,0-1 0,0 1 0,1 0 0,-1 0 0,1 0 0,-1 0 0,1-1 0,-1 1 0,1 0 0,-1 0 0,1-1 0,-1 1 0,1 0 0,0-1 0,0 1 0,-1-1 0,1 1 0,0-1 0,0 1 0,0-1 0,-1 1 0,1-1 0,0 0 0,0 1 0,0-1 0,0 0 0,0 0 0,0 0 0,0 0 0,0 0 0,0 0 0,-1 0 0,1 0 0,0 0 0,0 0 0,0-1 0,0 1 0,0 0 0,0 0 0,0-1 0,-1 1 0,2-1 0,3-1 0,0 0 0,-1 0 0,1 0 0,-1-1 0,0 1 0,7-7 0,2-4-376,-1-1 1,0-1-1,-1 0 0,-1 0 1,0-1-1,-2 0 0,1-1 0,-2 0 1,0 0-1,-2-1 0,1 1 1,-2-1-1,0-1 0,-2 1 1,2-35-1,-4 53 369,-1 0 1,1 1-1,0-1 0,0 0 1,0 0-1,0 0 0,-1 0 1,1 1-1,0-1 0,0 0 1,-1 0-1,1 0 0,0 0 1,0 0-1,0 0 0,-1 0 1,1 0-1,0 0 0,0 0 1,-1 0-1,1 0 0,0 0 1,0 0-1,-1 0 0,1 0 1,0 0-1,0 0 0,-1 0 1,1 0-1,0 0 0,0 0 1,-1 0-1,1 0 0,0 0 1,0-1-1,0 1 0,-1 0 1,1 0-1,0 0 0,0 0 1,0-1-1,0 1 0,-1 0 1,1 0-1,0 0 0,0-1 1,0 1-1,0 0 0,0 0 0,0-1 1,0 1-1,0 0 0,-1 0 1,1-1-1,0 1 0,0 0 1,0 0-1,0-1 0,0 1 1,0 0-1,0 0 0,1-1 1,-1 1-1,0 0 0,0 0 1,0 0-1,0-1 0,0 1 1,0 0-1,-12 15 308,4 0 232,1 1-1,0 0 0,1 0 0,1 1 1,1-1-1,0 1 0,1 0 0,1 0 1,0 19-1,2-35-521,0 0 1,0 0-1,0 0 1,0-1-1,0 1 1,0 0-1,0 0 1,0 0-1,0 0 1,1-1-1,-1 1 1,0 0-1,1 0 1,-1 0-1,0-1 1,1 1-1,-1 0 1,1 0-1,-1-1 1,1 1-1,0-1 1,-1 1-1,1 0 1,0-1-1,-1 1 1,1-1-1,0 1 1,-1-1-1,3 1 1,-1-1 11,0 1 1,0-1-1,1 0 1,-1 0-1,0 0 0,0 0 1,0-1-1,1 1 1,-1-1-1,0 1 1,3-2-1,51-27-377,-48 23 0,31-17-2083,-39 23 2401,1-1 0,0 1 0,0 0 0,-1 0 0,1-1 1,0 1-1,0 0 0,0 0 0,0 0 0,-1 0 0,1 0 1,0 0-1,0 0 0,0 0 0,0 1 0,-1-1 0,1 0 1,0 0-1,0 1 0,-1-1 0,1 0 0,0 1 0,0-1 1,-1 1-1,1-1 0,0 1 0,-1-1 0,1 1 0,-1 0 1,1-1-1,0 1 0,-1 0 0,0-1 0,1 1 0,-1 0 0,1-1 1,-1 1-1,0 0 0,0 0 0,1 0 0,-1-1 0,0 1 1,0 0-1,0 1 0,16 73 1033,-4 1 0,-4 0 1,-2 0-1,-8 119 0,2-194-997,0 1 0,0 0 0,0-1 0,0 1 0,0 0 0,0 0 0,-1-1 0,1 1 0,0 0 0,-1-1 0,0 1 0,1-1 0,-1 1 0,0-1 0,0 1 0,0-1 0,0 1 0,0-1 0,0 0 0,0 1 0,-1-1 0,1 0 0,0 0 0,-1 0 0,1 0 0,-1 0 0,1 0 0,-1-1 0,1 1 0,-1 0 0,-3 0 0,3-1 0,0-1 0,-1 1 0,1-1 0,0 1 0,0-1 0,0 0 0,0 0 0,0 1 0,0-2 0,0 1 0,0 0 0,0 0 0,0-1 0,0 1 0,1-1 0,-1 1 0,0-1 0,1 0 0,0 0 0,-1 0 0,1 1 0,0-1 0,-1-3 0,-5-9 0,0-1 0,2 0 0,-1 0 0,2-1 0,0 1 0,1-1 0,1 0 0,0 0 0,1 0 0,1 0 0,0 0 0,1 0 0,1 0 0,1 0 0,0 1 0,1-1 0,10-26 0,10-15 0,2 1 0,2 2 0,47-67 0,-22 36 0,-32 45 0,-21 40 0,0 0 0,0 0 0,0 0 0,0 1 0,0-1 0,0 0 0,0 0 0,0 0 0,0 0 0,0 0 0,0 0 0,0 0 0,-1 0 0,1 1 0,0-1 0,0 0 0,0 0 0,0 0 0,0 0 0,0 0 0,0 0 0,0 0 0,-1 0 0,1 0 0,0 0 0,0 0 0,0 0 0,0 0 0,0 0 0,0 0 0,0 0 0,-1 0 0,1 0 0,0 0 0,0 0 0,0 0 0,0 0 0,0 0 0,0 0 0,-1 0 0,1 0 0,0 0 0,0 0 0,0 0 0,0 0 0,0 0 0,0 0 0,0 0 0,0-1 0,-1 1 0,1 0 0,0 0 0,0 0 0,0 0 0,0 0 0,0 0 0,0 0 0,0 0 0,0-1 0,0 1 0,0 0 0,0 0 0,0 0 0,0 0 0,0 0 0,0 0 0,0-1 0,0 1 0,0 0 0,-9 6 0,1 2-3,1 0 0,1 1-1,-1 0 1,1 0 0,1 0 0,0 1-1,0 0 1,1 0 0,0 0 0,1 1-1,0-1 1,0 1 0,0 11 0,2-18-41,0 0-1,1 0 1,0 0 0,-1 1 0,2-1 0,-1 0 0,0 0 0,1 0 0,0 0 0,0 0 0,0 0 0,0 0 0,1 0 0,-1 0-1,1-1 1,0 1 0,0-1 0,0 1 0,1-1 0,0 0 0,-1 1 0,1-1 0,0-1 0,0 1 0,0 0 0,1-1 0,-1 1-1,1-1 1,-1 0 0,1-1 0,0 1 0,0 0 0,0-1 0,0 0 0,0 0 0,7 1 0,25 0-5620,2-2-4741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42.435"/>
    </inkml:context>
    <inkml:brush xml:id="br0">
      <inkml:brushProperty name="width" value="0.025" units="cm"/>
      <inkml:brushProperty name="height" value="0.025" units="cm"/>
    </inkml:brush>
  </inkml:definitions>
  <inkml:trace contextRef="#ctx0" brushRef="#br0">22 0 13293,'-7'61'2914,"3"13"-1600,2 21-386,2 20-607,0 18-257,0 20-64,0 9 0,0 7-641,0-4-768,-3-9 256,-2-20 1025,5-24 128,0-26 96,0-19 160,13-25-160,-3-18-288,-5-17-2659</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42.776"/>
    </inkml:context>
    <inkml:brush xml:id="br0">
      <inkml:brushProperty name="width" value="0.025" units="cm"/>
      <inkml:brushProperty name="height" value="0.025" units="cm"/>
    </inkml:brush>
  </inkml:definitions>
  <inkml:trace contextRef="#ctx0" brushRef="#br0">1 1 15503,'3'15'555,"96"329"3313,-31-125-3247,-18-29-358,-22-76 614,5 0 0,64 147 0,-90-246-605,0-1-1,2 0 1,0 0 0,17 20-1,-23-31-262,-1 0 1,1 1-1,0-1 0,0 0 0,1-1 0,-1 1 0,1-1 0,-1 1 0,1-1 0,0 0 1,0 0-1,0-1 0,0 1 0,0-1 0,0 0 0,0 0 0,1 0 0,-1-1 0,0 1 0,0-1 1,9-1-1,-10 1-21,-1-1 1,1 0 0,0 0 0,-1-1-1,1 1 1,-1 0 0,0-1 0,1 0-1,-1 1 1,0-1 0,0 0 0,0 0 0,0 0-1,-1-1 1,1 1 0,0 0 0,1-3-1,20-49-120,-17 39 109,71-215-1419,-33 73-3127,-13 39-2787</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4:17.476"/>
    </inkml:context>
    <inkml:brush xml:id="br0">
      <inkml:brushProperty name="width" value="0.025" units="cm"/>
      <inkml:brushProperty name="height" value="0.025" units="cm"/>
    </inkml:brush>
  </inkml:definitions>
  <inkml:trace contextRef="#ctx0" brushRef="#br0">1 732 12172,'0'0'7073,"11"-7"-7159,18-7-3,1 1-1,0 2 0,0 1 1,1 1-1,50-7 0,176-16-1619,183 21 673,2 34 2281,8 1 430,1537-30 619,-940-9-1561,1557-61 383,275-89 1553,-937 26 25,-6-43-546,-1840 172-2146,828-52-271,-911 61-12,43 3 10,-55-2 137,1 0 0,-1 0 0,1 0 0,-1 0 0,0 0 0,1 1 0,-1-1 0,0 0 0,1 1 1,-1-1-1,0 1 0,0 0 0,0-1 0,1 1 0,-1 0 0,0-1 0,0 1 0,0 0 0,0 0 1,0 0-1,0 0 0,0 0 0,-1 0 0,1 0 0,0 1 0,0-1 0,-1 0 0,1 0 0,0 3 1,-1-3-68,0 0 0,0-1 1,0 1-1,0 0 0,0 0 1,-1-1-1,1 1 0,0 0 0,0-1 1,-1 1-1,1 0 0,0-1 1,-1 1-1,1 0 0,-1-1 1,1 1-1,-1-1 0,1 1 1,-1-1-1,1 1 0,-2 0 1,-27 14-7130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55.483"/>
    </inkml:context>
    <inkml:brush xml:id="br0">
      <inkml:brushProperty name="width" value="0.025" units="cm"/>
      <inkml:brushProperty name="height" value="0.025" units="cm"/>
    </inkml:brush>
  </inkml:definitions>
  <inkml:trace contextRef="#ctx0" brushRef="#br0">4556 212 11371,'5'2'-2479,"9"-4"3489,-9 0 1485,-18 1-1098,4 1-1276,-1 0 0,0 0 0,1-1 0,-1-1 0,1 1-1,-1-1 1,1-1 0,0 0 0,0 0 0,-11-6 0,4 2 24,0 1 0,0 1 1,-1 0-1,1 1 0,-1 1 0,-32-2 1,-109 5 428,73 2-292,-462-32 92,220 19 247,17 1-553,-382 1 304,390 12-269,224-7-31,0-4 0,-121-27 0,-44-7 213,205 38-233,0 2 1,0 2-1,0 1 1,-56 10-1,26 5 129,1 4-1,1 2 0,0 3 1,-86 48-1,-96 37-233,144-80 45,77-23-11,1 0 0,0 1 0,0 2 0,0 1-1,-24 14 1,44-21 5,0 2-1,1-1 1,-1 1-1,1 0 1,0 0-1,0 0 1,1 1-1,0-1 1,0 1 0,1 0-1,-1 1 1,2-1-1,-1 0 1,1 1-1,-2 9 1,-3 17 3,2 0 1,-1 34 0,6-66 11,-2 21-7,1 1 1,2-1 0,0 1 0,1-1-1,2 1 1,0-1 0,9 27 0,-8-37-13,0 0 1,1 1 0,1-2 0,0 1 0,1-1-1,1 0 1,-1-1 0,2 0 0,0 0 0,0-1-1,1 0 1,0-1 0,12 8 0,24 11 0,1-3 0,1-1 0,93 30 1,-18-7 24,-32-10 96,1-3-1,2-4 1,1-5 0,0-3 0,2-5-1,110 5 1,696-59 78,-424 3-198,-222 19 26,-1-11 1,387-90 0,360-188-198,-949 283 326,95-54-1,-130 63-79,0 0 0,-1-2-1,0 0 1,-2-2 0,1 1 0,-2-2-1,23-29 1,-36 41 26,1-1 0,-1 1-1,1-1 1,-1 0 0,-1 0-1,1 0 1,-1 0 0,0 0 0,-1 0-1,0-1 1,0 1 0,0-1-1,0 1 1,-1-1 0,0 1 0,-2-11-1,0 9-14,0 0 0,-1 0 0,0 0 0,0 0 0,-1 0 0,0 1 0,0-1 0,-1 1 0,0 0 0,0 0 0,-8-7 0,-5-2-52,0 0 1,-1 1-1,-1 1 0,0 1 1,0 0-1,-2 2 0,1 0 1,-26-8-1,0 5-284,0 2 0,0 2 0,-2 2 1,1 2-1,-89 0 0,-248 34-5735,190-5-688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2.658"/>
    </inkml:context>
    <inkml:brush xml:id="br0">
      <inkml:brushProperty name="width" value="0.025" units="cm"/>
      <inkml:brushProperty name="height" value="0.025" units="cm"/>
    </inkml:brush>
  </inkml:definitions>
  <inkml:trace contextRef="#ctx0" brushRef="#br0">1 0 15631,'0'0'8584,"48"42"-24759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8:30.870"/>
    </inkml:context>
    <inkml:brush xml:id="br0">
      <inkml:brushProperty name="width" value="0.025" units="cm"/>
      <inkml:brushProperty name="height" value="0.025" units="cm"/>
    </inkml:brush>
  </inkml:definitions>
  <inkml:trace contextRef="#ctx0" brushRef="#br0">152 241 8872,'-10'-1'2445,"-19"1"-1324,7 0-318,1-1-1,-42-7 1,56 2-402,19 2-357,19 0 162,-13 6 155,0 0 0,0 1 0,-1 1 0,1 1 0,-1 0-1,31 15 1,41 13-175,-41-22-104,0-2 0,0-3-1,50 2 1,150-8-23,-123-2-12,696-48 1092,-697 39-912,1115-118 1226,-500 49-1229,-297 53 1276,-440 27-1378,1-1 0,-1 1 0,0 0 0,1 0 1,-1 1-1,0-1 0,1 0 0,-1 1 0,0 0 1,0-1-1,1 1 0,-1 0 0,4 2 0,-5-1 149,0-1 1,0 1-1,0 0 0,-1-1 0,1 1 0,0 0 1,-1 0-1,1 0 0,-1-1 0,1 1 0,-1 0 0,0 0 1,0 0-1,0 0 0,0 0 0,0 2 0,0-3-395,1 0 0,0 0 0,0 0 0,-1 0 0,1 0 0,0 0 0,0-1 0,0 1 0,0 0 0,0-1 0,0 1 0,0 0 0,0-1 0,0 1-1,1-1 1,-1 0 0,0 1 0,0-1 0,0 0 0,0 0 0,1 0 0,-1 0 0,1 0 0,33 3-1855,-33-3 1757,1 1-45,0-1-1,-1 0 0,1 1 1,0-1-1,0-1 1,0 1-1,0 0 1,0-1-1,-1 1 1,1-1-1,0 0 1,-1 0-1,1 0 1,0 0-1,-1-1 1,1 1-1,-1-1 1,0 1-1,1-1 1,-1 0-1,0 0 1,0 0-1,0 0 1,0 0-1,-1-1 1,3-2-1,14-45-8156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54.718"/>
    </inkml:context>
    <inkml:brush xml:id="br0">
      <inkml:brushProperty name="width" value="0.025" units="cm"/>
      <inkml:brushProperty name="height" value="0.025" units="cm"/>
    </inkml:brush>
  </inkml:definitions>
  <inkml:trace contextRef="#ctx0" brushRef="#br0">52 1 6054,'0'0'16079,"6"49"-15278,-6-4 512,0 9-192,-4 5-673,0-1-191,-1-3-161,3-2-32,-1-8 0,2-4-32,1-9-160,-2-7-577,-2-12-800,-2-10-1538,-4-3-1473,-7-14-2083</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55.063"/>
    </inkml:context>
    <inkml:brush xml:id="br0">
      <inkml:brushProperty name="width" value="0.025" units="cm"/>
      <inkml:brushProperty name="height" value="0.025" units="cm"/>
    </inkml:brush>
  </inkml:definitions>
  <inkml:trace contextRef="#ctx0" brushRef="#br0">5 236 7399,'0'0'30,"-2"-16"1747,0-1 0,2 1 0,-1-1-1,4-19 1,-2 31-1440,0-1 0,0 1 0,1 0 0,-1 0 0,2 0 0,-1 0 0,0 0 0,1 0 0,0 1 0,0-1 0,0 1 0,1 0 0,-1 0 0,1 0 0,0 0 0,8-5 0,-1 2 8,1 0-1,-1 2 1,1-1-1,0 1 1,0 1-1,1 0 1,-1 1-1,1 0 1,0 1-1,0 1 1,13-1-1,-19 2-280,0-1 0,0 1-1,0 1 1,-1-1 0,1 1 0,0 0-1,0 1 1,-1 0 0,1 0 0,-1 0-1,1 1 1,-1 0 0,0 0 0,0 0-1,0 1 1,-1 0 0,1 0-1,-1 0 1,0 1 0,0 0 0,0 0-1,4 6 1,-7-7-41,1 1-1,-1-1 0,0 1 1,0-1-1,-1 1 0,1 0 1,-1 0-1,0-1 1,0 1-1,-1 0 0,0 0 1,1 0-1,-2 0 1,1 0-1,0 0 0,-1 0 1,-2 7-1,0-4 95,0 0-1,-1 0 1,0-1-1,0 1 1,-1-1-1,1 0 1,-2 0-1,1-1 1,-11 10-1,0-2 62,-1 0-1,-1-1 1,0-1 0,0-1 0,-2 0-1,1-2 1,-24 9 0,17-11-1629,42-16-3217,41-17-4134,-18 11 1771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56.232"/>
    </inkml:context>
    <inkml:brush xml:id="br0">
      <inkml:brushProperty name="width" value="0.025" units="cm"/>
      <inkml:brushProperty name="height" value="0.025" units="cm"/>
    </inkml:brush>
  </inkml:definitions>
  <inkml:trace contextRef="#ctx0" brushRef="#br0">1 84 3267,'0'0'10581,"4"11"-6716,1 4-2876,0 0 0,-1 1 0,-1-1 1,-1 1-1,0 0 0,-1 0 0,-1 0 0,0 0 1,-4 20-1,-1 0 179,1-11-550,1 1 0,1 0 0,2 47 1,0-72-610,0-1-1,0 1 1,0-1 0,0 1 0,0-1 0,0 1 0,0-1 0,0 1 0,1-1 0,-1 1 0,0-1 0,0 1 0,0-1 0,1 1 0,-1-1 0,0 1 0,1-1 0,-1 1 0,0-1 0,1 0 0,-1 1 0,0-1 0,1 0 0,-1 1 0,1-1-1,-1 0 1,1 0 0,-1 1 0,1-1 0,-1 0 0,1 0 0,-1 0 0,1 1 0,-1-1 0,1 0 0,-1 0 0,1 0 0,-1 0 0,1 0 0,0 0 0,-1 0 0,1 0 0,-1-1 0,1 1 0,-1 0 0,1 0 0,-1 0 0,1 0 0,-1-1-1,1 1 1,22-19 298,-18 8-278,1 0 0,-2 0 0,1 0-1,-2-1 1,1 0 0,-2 1 0,1-1 0,-2 0 0,0-1 0,0-12 0,-1 15-56,0 0 1,0 0 0,-1 0 0,-1 0 0,0 0 0,0 0 0,-1 1 0,0-1 0,-1 1 0,0-1 0,0 1 0,-8-12 0,1 12-329,6 13-681,4-3 932,1 1 0,0-1 0,0 0 0,0 0 0,0 1 0,0-1 0,0 0-1,1 1 1,-1-1 0,0 0 0,1 0 0,-1 1 0,1-1 0,-1 0 0,1 0-1,1 2 1,2 2-254,1-1 0,-1 0-1,1-1 1,0 1 0,0-1-1,0 0 1,0 0 0,0-1 0,1 1-1,-1-1 1,1 0 0,0-1-1,-1 1 1,1-1 0,0-1-1,9 1 1,11 1-2210,1-2 1,33-3-1,-47 2 1348,1-1 1,0-1 0,14-4-1,6-10 2278,-32 16-653,-1 0 0,1 0 0,-1 0 0,0-1 0,0 1 0,1 0-1,-1-1 1,0 1 0,0-1 0,0 0 0,-1 1 0,1-1 0,0 0 0,0 1 0,0-4-1,-1 5-304,0 0-1,0-1 0,0 1 1,0 0-1,0-1 0,0 1 0,0 0 1,0-1-1,0 1 0,0 0 1,0-1-1,0 1 0,0 0 1,0-1-1,-1 1 0,1 0 0,0-1 1,0 1-1,0 0 0,0 0 1,-1-1-1,1 1 0,0 0 0,0 0 1,-1-1-1,1 1 0,0 0 1,0 0-1,-1-1 0,1 1 1,0 0-1,0 0 0,-1 0 0,1 0 1,0 0-1,-1 0 0,1-1 1,0 1-1,-1 0 0,0 0 0,-20 3 1244,-19 12-543,29-7-449,0 0-1,1 0 1,0 1-1,0 0 1,-12 17-1,17-21-50,1 0-1,1 0 1,-1 1 0,1 0 0,0 0 0,1 0-1,-1 0 1,1 0 0,0 1 0,1-1-1,-1 1 1,1-1 0,0 8 0,1-13-275,0 0 0,0 0 0,0 0 0,1 0 0,-1 1 0,0-1 0,0 0-1,1 0 1,-1 0 0,0 0 0,1 0 0,-1 0 0,1 0 0,0 0 0,-1-1 0,1 1 0,0 0 0,-1 0 0,1 0 0,0-1 0,0 1 0,0 0 0,0-1 0,1 2 0,1-1 3,0 0 0,-1 0 0,1 0 0,0-1 0,0 1 0,0-1 0,0 1 0,0-1 0,4 0 0,1-1 6,0 0 0,-1 0 0,1-1 0,0 0 0,-1 0 0,14-6 0,-13 4-16,-1 0 0,0-1 0,1 0 0,-2 0 1,1-1-1,-1 0 0,1 0 0,-2 0 0,1-1 0,-1 0 0,0 0 0,0 0 0,-1-1 0,0 0 1,0 1-1,-1-2 0,0 1 0,0 0 0,-1 0 0,0-1 0,-1 1 0,1-14 0,-2 21-91,0 0-1,0 0 1,0 0-1,0 0 0,0-1 1,-1 1-1,1 0 1,-1 0-1,1 0 0,-1 0 1,1 0-1,-1 0 1,1 0-1,-1 0 1,0 0-1,1 1 0,-1-1 1,0 0-1,0 0 1,0 0-1,0 1 0,0-1 1,0 1-1,0-1 1,0 0-1,0 1 0,0 0 1,0-1-1,0 1 1,0 0-1,0-1 1,0 1-1,-1 0 0,1 0 1,0 0-1,0 0 1,0 0-1,0 0 0,0 0 1,0 1-1,-1-1 1,0 1-1,-1-1-132,0 1 1,1-1-1,-1 1 0,1 0 0,-1 0 1,1 0-1,-1 0 0,1 0 0,-1 1 1,1-1-1,0 1 0,0-1 0,0 1 1,0 0-1,0 0 0,0 0 0,0 0 1,-1 2-1,2-2 54,0 0 0,0-1 0,0 1 0,1 0-1,-1 0 1,1 0 0,-1-1 0,1 1 0,-1 0 0,1 0 0,0 0 0,0 0 0,0 0 0,0 0-1,0 0 1,1 0 0,-1 0 0,0-1 0,1 1 0,-1 0 0,1 0 0,0 0 0,0-1-1,0 1 1,1 2 0,1-2-281,-1 0 1,1 0-1,-1 0 0,1 0 0,0-1 0,-1 0 0,1 1 1,0-1-1,0 0 0,0 0 0,0 0 0,0-1 0,0 1 0,4-1 1,6 1-1021,0-1 0,0 0 0,0-1 1,-1 0-1,1-1 0,24-7 0,-2-5-386,3-7 4025,-6-7 3702,-30 26-5116,0 0 0,-1-1 1,1 1-1,-1 0 0,1-1 1,-1 0-1,0 1 0,0-1 1,0 0-1,0 1 1,0-5-1,-1 7-698,0-1-1,0 1 1,0 0 0,0 0 0,0-1 0,0 1 0,0 0-1,0-1 1,0 1 0,0 0 0,0 0 0,0-1-1,0 1 1,-1 0 0,1-1 0,0 1 0,0 0 0,0 0-1,0-1 1,0 1 0,-1 0 0,1 0 0,0 0-1,0-1 1,0 1 0,-1 0 0,1 0 0,0 0 0,0 0-1,-1-1 1,1 1 0,0 0 0,0 0 0,-1 0-1,1 0 1,0 0 0,-1 0 0,1 0 0,0 0 0,-17 2 856,-12 13-537,20-8-103,1 1 0,1-1 0,0 2 1,0-1-1,0 1 0,1 0 0,1 0 0,-1 0 0,1 1 0,1 0 1,0 0-1,0 0 0,1 1 0,1-1 0,-1 1 0,0 18 1,3-28-275,0 1 0,0-1 1,0 0-1,0 1 0,0-1 1,1 0-1,-1 1 0,0-1 1,1 0-1,-1 0 0,1 1 1,-1-1-1,1 0 0,0 0 1,-1 0-1,1 0 0,0 0 1,0 0-1,0 0 0,0 0 1,0 0-1,0 0 0,0 0 1,0-1-1,0 1 0,0 0 1,1-1-1,-1 1 0,0-1 1,0 1-1,1-1 0,-1 0 1,0 0-1,1 1 0,-1-1 1,0 0-1,1 0 0,-1 0 1,0 0-1,1 0 0,-1-1 1,2 1-1,2-1 10,1 0 0,-1-1-1,0 1 1,0-1 0,0 0 0,0 0 0,0 0 0,0-1 0,7-4-1,4-7-74,-1 0-1,-1-1 0,0 0 0,-1-1 0,-1 0 1,0-1-1,-2-1 0,1 0 0,-2 0 0,-1-1 0,0 0 1,-1 0-1,-1-1 0,-1 0 0,-1 0 0,-1 0 0,1-25 1,-17 78-880,3-14 886,-3 14-119,-24 73 1495,33-94-962,1 1-1,1-1 0,0 1 1,1 0-1,0 0 0,2 19 1,-1-30-352,1 1 0,-1-1 1,1 0-1,0 0 1,0 0-1,0 0 0,0 0 1,0 0-1,0 0 0,1 0 1,-1 0-1,0-1 1,1 1-1,0-1 0,-1 1 1,1-1-1,0 1 0,0-1 1,0 0-1,0 0 1,0 0-1,0 0 0,0 0 1,0 0-1,0-1 0,0 1 1,1-1-1,-1 1 1,0-1-1,0 0 0,1 0 1,-1 0-1,0 0 1,0 0-1,1-1 0,2 0 1,3 0 9,1 0 1,-1 0-1,0-1 1,0 0-1,1-1 0,-2 0 1,1 0-1,12-7 1,-7 0-68,1 0 0,-2-1 1,20-20-1,-28 27-10,0-1-1,-1 1 1,1-1 0,-1 0-1,0 0 1,0 0 0,0 0-1,-1 0 1,0-1 0,0 1-1,0-1 1,-1 0 0,2-10-1,-23 37-394,17-14 548,0 0 0,0-1-1,0 2 1,1-1 0,0 0 0,0 0-1,1 1 1,0-1 0,0 1-1,1-1 1,0 1 0,1 12 0,0-19-103,-1 0 0,1-1 0,-1 1 0,1 0 0,0 0 0,-1-1 0,1 1 0,0 0 0,-1 0 0,1-1 1,0 1-1,0-1 0,0 1 0,0-1 0,0 1 0,0-1 0,0 0 0,-1 1 0,1-1 0,0 0 0,0 0 1,0 0-1,0 0 0,0 0 0,0 0 0,0 0 0,0 0 0,0 0 0,0 0 0,0 0 0,2-1 0,33-9-15,-19 0 13,-1 0 0,0-1 0,-1-1 0,0-1 0,-1 0 0,0-1 0,-1 0 0,18-25 0,-37 48 0,1 1 0,0-1 0,1 1 0,-6 21 0,8-26 0,1 1 0,0-1 0,0 1 0,0 0 0,0-1 0,1 1 0,0 0 0,0 0 0,1-1 0,0 1 0,1 6 0,0-10-181,-1 0 0,1 0 0,-1 0-1,1 0 1,0-1 0,0 1 0,0 0 0,0-1 0,0 1 0,0-1-1,0 0 1,0 0 0,1 0 0,-1 0 0,0 0 0,1 0 0,-1-1-1,1 1 1,-1-1 0,1 0 0,-1 0 0,0 0 0,1 0 0,-1 0-1,4-1 1,4 1-1195,-1-1 0,1 0 0,-1-1-1,0 0 1,14-5 0,16-12-7181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56.574"/>
    </inkml:context>
    <inkml:brush xml:id="br0">
      <inkml:brushProperty name="width" value="0.025" units="cm"/>
      <inkml:brushProperty name="height" value="0.025" units="cm"/>
    </inkml:brush>
  </inkml:definitions>
  <inkml:trace contextRef="#ctx0" brushRef="#br0">155 1 18898,'-8'2'1228,"0"1"1,0 1-1,0-1 1,1 1 0,-1 0-1,-12 11 1,9-7-591,1 0 0,0 2 1,1-1-1,0 1 0,0 0 1,-11 20-1,18-29-619,1 1 0,0-1 0,1 1 0,-1-1 0,0 1 0,0 0-1,1-1 1,-1 1 0,1 0 0,-1-1 0,1 1 0,-1 0 0,1 0 0,0-1 0,0 1-1,0 0 1,0 0 0,1-1 0,-1 1 0,0 0 0,1 0 0,-1-1 0,2 3 0,-1-2 3,0-1 0,1 0 0,-1 1 0,0-1 1,1 0-1,0 0 0,-1 0 0,1 0 1,0 0-1,-1 0 0,1-1 0,0 1 0,0-1 1,0 1-1,0-1 0,0 1 0,3-1 1,4 1-208,0-1 1,-1 0-1,1-1 1,0 0 0,0 0-1,0-1 1,0 0 0,9-4-1,40-24-7187,-31 10 560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57.175"/>
    </inkml:context>
    <inkml:brush xml:id="br0">
      <inkml:brushProperty name="width" value="0.025" units="cm"/>
      <inkml:brushProperty name="height" value="0.025" units="cm"/>
    </inkml:brush>
  </inkml:definitions>
  <inkml:trace contextRef="#ctx0" brushRef="#br0">120 1 18385,'-6'9'2040,"-7"15"-1082,1-1 0,1 1 0,1 1 1,1 0-1,2 1 0,-6 25 0,5-3 921,2 1-1,0 77 0,6-125-1878,0 0 0,0 1 0,0-1 0,0 0 0,0 0 0,0 0 0,0 0 0,1 1 0,-1-1 0,1 0 0,-1 0 0,0 0 0,1 0 0,0 0 0,-1 0 0,1 0 0,-1 0 0,1 0 0,0 0 0,0 0 0,0-1 0,0 1 0,1 1 0,-1-2 0,-1 0 0,1 0 0,0 0 0,-1 0 0,1 0 0,0 0 0,0 0 0,-1-1 0,1 1 0,0 0 0,-1 0 0,1 0 0,0-1 0,-1 1 0,1-1 0,0 1 0,-1 0 0,1-1 0,-1 1 0,1-1 0,-1 1 0,1-1 0,-1 1 0,1-1 0,-1 0 0,1 1 0,-1-1 0,0 0 0,1 1 0,-1-1 0,0 0 0,0 1 0,1-1 0,-1 0 0,0 1 0,0-1 0,0-1 0,4-12 0,-1 0 0,0 0 0,-1-1 0,-1 1 0,0-16 0,-1 25 0,0-1 0,0 1 0,0-1 0,-1 1 0,0 0 0,0-1 0,0 1 0,-1 0 0,0 0 0,0 0 0,0 0 0,0 0 0,-1 1 0,0-1 0,0 0 0,-6-6 0,9 11 0,-1-1 0,1 0-1,-1 1 1,1 0 0,-1-1 0,1 1 0,-1-1-1,1 1 1,-1 0 0,0-1 0,1 1 0,-1 0-1,0-1 1,1 1 0,-1 0 0,1 0-1,-1 0 1,0 0 0,1 0 0,-1 0 0,0 0-1,0 0 1,1 0 0,-1 0 0,0 0 0,1 0-1,-1 0 1,0 0 0,1 1 0,-1-1 0,1 0-1,-1 1 1,-1 0 0,1 0-1,0 0 0,0 1 0,0 0 0,1-1 0,-1 1 0,0-1 0,1 1 1,-1 0-1,1-1 0,-1 1 0,1 0 0,0 0 0,0 1 0,-1 2 1,1-1 1,0 0-1,0 1 0,0-1 1,1 0-1,-1 1 0,1-1 1,0 0-1,0 0 0,1 1 1,2 5-1,-1-7 1,1 0 0,0 0-1,-1 0 1,1 0 0,0-1 0,0 0 0,0 1 0,0-1-1,1-1 1,-1 1 0,1-1 0,-1 0 0,1 0 0,-1 0-1,1 0 1,0-1 0,-1 0 0,1 0 0,0 0 0,-1 0-1,1-1 1,-1 0 0,8-2 0,-1 0-1,-1 0-1,0-1 1,0 0-1,0 0 1,-1-1 0,1 0-1,-1-1 1,0 0-1,9-9 1,-8 6 0,-1-1 0,-1 0 0,1 0 0,-2 0 0,1-1 0,-2-1 0,8-14 0,-21 43 0,1 0 0,1 0 0,1 1 0,0-1 0,1 1 0,1 0 0,0 29 0,2-45 0,1-1 0,-1 0 0,0 0 0,0 0 0,0 0 0,1 0 0,-1 0 0,0 0 0,1 1 0,-1-1 0,1 0 0,-1 0 0,1 0 0,0-1 0,0 1 0,-1 0 0,1 0 0,0 0 0,0 0 0,0-1 0,0 1 0,0 0 0,0-1 0,0 1 0,0-1 0,1 2 0,2-2 0,-1 1 0,0-1 0,0 1 0,0-1 0,0 0 0,0 0 0,1 0 0,-1 0 0,6-2 0,-1 0 0,1-1 0,-1 0 0,1 0 0,-1 0 0,0-1 0,11-8 0,-7 4 0,-1-1 0,-1-1 0,0 0 0,0-1 0,-1 0 0,0 0 0,-1-1 0,0 0 0,-1 0 0,-1-1 0,0 1 0,0-2 0,-1 1 0,4-19 0,-24 85 0,9-36 0,0 0 0,2 0 0,-4 21 0,8-33-20,-2 11-705,2-1-1,-1 1 0,4 21 0,-3-35 546,0 0 0,0 1 0,0-1 0,0 0 0,1 1 0,0-1 0,-1 0 0,1 0 0,0 0-1,0 1 1,0-1 0,0 0 0,0 0 0,0 0 0,1-1 0,-1 1 0,1 0 0,-1 0 0,1-1 0,0 1-1,0-1 1,0 0 0,0 1 0,0-1 0,0 0 0,0 0 0,0 0 0,0 0 0,0 0 0,0-1 0,4 1-1,3-2-8339,0-6-5760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57.930"/>
    </inkml:context>
    <inkml:brush xml:id="br0">
      <inkml:brushProperty name="width" value="0.025" units="cm"/>
      <inkml:brushProperty name="height" value="0.025" units="cm"/>
    </inkml:brush>
  </inkml:definitions>
  <inkml:trace contextRef="#ctx0" brushRef="#br0">160 69 4548,'0'0'13469,"1"-8"-9604,2-26-475,-4 32-3209,1 1 1,0 0-1,0 0 1,-1 0-1,1-1 1,0 1-1,-1 0 1,1 0-1,-1 0 1,0 0-1,1 0 1,-1 0-1,0 0 1,0 0-1,0 0 1,1 0-1,-1 0 1,0 0-1,0 1 1,0-1-1,0 0 1,-1 1-1,1-1 0,0 1 1,0-1-1,0 1 1,0-1-1,-1 1 1,1 0-1,0 0 1,0-1-1,-1 1 1,-1 0-1,-39 4 541,37-2-703,0 1 1,-1 0-1,1 0 0,0 1 1,1 0-1,-1-1 1,1 1-1,0 1 0,0-1 1,0 1-1,0-1 0,1 1 1,0 0-1,0 0 1,0 1-1,-2 5 0,2-3 4,0-1 0,0 1 0,1 0 0,0 0-1,0 0 1,1 0 0,0 1 0,0-1 0,1 0-1,0 0 1,2 10 0,-2-16-23,1 1 1,0-1-1,0 0 1,1 0-1,-1 0 1,0 0-1,1 0 1,-1 0-1,1 0 1,0-1-1,-1 1 1,1-1-1,0 1 1,0-1-1,0 1 1,0-1-1,0 0 1,0 0-1,1 0 0,-1 0 1,0-1-1,1 1 1,-1-1-1,0 1 1,1-1-1,-1 0 1,0 1-1,1-1 1,-1-1-1,5 1 1,0 0-9,1-1-1,-1 0 1,0 0 0,1 0 0,-1-1 0,0 0 0,0 0-1,13-6 1,21-22-548,-33 23 504,0 1 0,1-1 1,0 2-1,0-1 0,0 1 1,15-5-1,-23 10 65,-1 0 1,1 0-1,0 0 1,0 0-1,0 0 0,-1 0 1,1 0-1,0 1 1,0-1-1,-1 0 0,1 1 1,0-1-1,0 0 1,-1 1-1,1-1 0,0 1 1,-1-1-1,1 1 0,-1-1 1,1 1-1,0 0 1,-1-1-1,1 1 0,-1 0 1,0-1-1,1 1 1,-1 0-1,0 0 0,1-1 1,-1 1-1,0 0 1,0 0-1,1-1 0,-1 1 1,0 0-1,0 0 1,0 0-1,0-1 0,0 1 1,-1 1-1,1 0 6,1 0-1,-1-1 1,0 1-1,0 0 1,1-1 0,-1 1-1,1-1 1,0 1 0,-1-1-1,1 1 1,0-1-1,0 1 1,0-1 0,0 1-1,0-1 1,0 0-1,0 0 1,0 0 0,1 0-1,-1 0 1,0 0-1,2 1 1,4-1-52,-1 0 0,1 0 0,-1-1 0,1 0 1,-1-1-1,1 1 0,-1-1 0,1 0 0,-1-1 0,0 1 0,1-1 0,-1-1 1,0 1-1,0-1 0,0 0 0,-1 0 0,9-7 0,-8 6 12,-1 0-1,1 1 1,0-1 0,0 1-1,1 1 1,-1-1-1,1 1 1,-1 0 0,1 1-1,0-1 1,-1 1-1,1 0 1,0 1 0,0 0-1,9 1 1,-14 0 43,-1-1 0,1 1 1,-1 0-1,0 0 0,0 0 1,1 0-1,-1 0 0,0 1 1,0-1-1,0 0 0,0 0 0,-1 1 1,1-1-1,0 1 0,0-1 1,-1 1-1,1 1 0,12 37 388,-7-19-287,-5-20-174,-1 0 0,0-1 0,0 1 0,0 0 0,0 0 1,0-1-1,1 1 0,-1 0 0,0-1 0,1 1 0,-1-1 0,0 1 0,1 0 0,-1-1 0,1 1 0,-1-1 1,1 1-1,-1-1 0,1 1 0,-1-1 0,1 0 0,0 1 0,-1-1 0,1 0 0,0 1 0,-1-1 0,1 0 1,0 0-1,-1 0 0,1 1 0,0-1 0,-1 0 0,1 0 0,0 0 0,0 0 0,-1 0 0,1 0 0,0 0 1,-1-1-1,1 1 0,0 0 0,-1 0 0,1 0 0,0-1 0,-1 1 0,1 0 0,0-1 0,-1 1 0,1-1 1,-1 1-1,1 0 0,-1-1 0,1 1 0,-1-1 0,1 0 0,-1 1 0,0-1 0,1 1 0,-1-1 0,1 0 1,-1 1-1,0-1 0,0 0 0,0 1 0,1-1 0,-1 0 0,0 1 0,0-2 0,1-21-6643,0-3-4239</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58.272"/>
    </inkml:context>
    <inkml:brush xml:id="br0">
      <inkml:brushProperty name="width" value="0.025" units="cm"/>
      <inkml:brushProperty name="height" value="0.025" units="cm"/>
    </inkml:brush>
  </inkml:definitions>
  <inkml:trace contextRef="#ctx0" brushRef="#br0">1 36 23574,'0'0'9193,"51"-36"-21332,-41 40-3204</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58.863"/>
    </inkml:context>
    <inkml:brush xml:id="br0">
      <inkml:brushProperty name="width" value="0.025" units="cm"/>
      <inkml:brushProperty name="height" value="0.025" units="cm"/>
    </inkml:brush>
  </inkml:definitions>
  <inkml:trace contextRef="#ctx0" brushRef="#br0">26 1 11211,'0'0'17392,"-15"86"-16944,9-37-351,1 1-65,5-4 0,0-1-577,3-5-864,5-4-1282,-3-4-1793,-5-7-2531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59.187"/>
    </inkml:context>
    <inkml:brush xml:id="br0">
      <inkml:brushProperty name="width" value="0.025" units="cm"/>
      <inkml:brushProperty name="height" value="0.025" units="cm"/>
    </inkml:brush>
  </inkml:definitions>
  <inkml:trace contextRef="#ctx0" brushRef="#br0">1 1 14798,'0'0'6598,"5"54"-3907,0-36-833,0-5-545,5 0-1057,1-8-448,1-5-3620,1-13-7366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3.030"/>
    </inkml:context>
    <inkml:brush xml:id="br0">
      <inkml:brushProperty name="width" value="0.025" units="cm"/>
      <inkml:brushProperty name="height" value="0.025" units="cm"/>
    </inkml:brush>
  </inkml:definitions>
  <inkml:trace contextRef="#ctx0" brushRef="#br0">178 1 9513,'0'0'7121,"1"10"-4622,5 28 494,8 56-37,-6-36-3782,1 118 0,-11-166 1133,0 1 0,0-1 0,-1 1-1,0-1 1,-1 0 0,0 0 0,-1 0-1,0-1 1,0 0 0,-14 17 0,16-22-31,0 0 0,0-1 0,-1 1 0,1-1 0,-1 0 0,0 0 0,0-1 0,0 1 0,0-1 0,0 0 1,0 0-1,-5 2 0,6-4-175,0 1 0,0-1 0,0 0 0,0 1 0,1-1 0,-1-1 0,0 1 0,0 0 0,0-1 1,0 1-1,1-1 0,-1 0 0,0 0 0,1 0 0,-1 0 0,1-1 0,-1 1 0,1-1 0,-1 1 0,1-1 0,-3-3 1,1 2-96,0 0 0,0-1 0,1 1 0,-1-1 0,1 0 0,0 0 0,0 0 0,1 0 0,-1-1 0,1 1 0,0-1 0,0 0 0,0 1 0,1-1 0,-1 0 0,1 0 0,1 0 0,-1 0 0,1 0 0,-1 0 0,1 0 0,1-6 0,1 4-5,0 0 0,0 1-1,1-1 1,0 0 0,0 1-1,0 0 1,1 0 0,0 0-1,0 0 1,1 1 0,0-1-1,0 1 1,0 0 0,0 1-1,8-6 1,23-15-1018,55-28 0,-16 10-3040,-16 6-5579</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07.035"/>
    </inkml:context>
    <inkml:brush xml:id="br0">
      <inkml:brushProperty name="width" value="0.025" units="cm"/>
      <inkml:brushProperty name="height" value="0.025" units="cm"/>
    </inkml:brush>
  </inkml:definitions>
  <inkml:trace contextRef="#ctx0" brushRef="#br0">0 269 16528,'0'0'9667,"2"-8"-7606,7-14-1790,1 0 0,1 1 1,1 1-1,0 0 0,2 1 0,0 0 0,1 1 1,1 0-1,22-18 0,-12 22-80,-26 14-176,1-1 0,0 1 1,-1 0-1,1 0 0,-1 0 1,1 0-1,0 1 0,-1-1 1,1 0-1,0 0 0,-1 0 1,1 0-1,-1 1 0,1-1 1,-1 0-1,1 0 0,0 1 1,-1-1-1,1 1 0,-1-1 1,1 0-1,-1 1 1,0-1-1,1 2 0,1 2 84,0 0-1,0 0 1,-1 0 0,1 1-1,-1-1 1,0 0 0,-1 1-1,1 5 1,3 12 158,-3-13-245,1 0 1,1 0-1,-1 0 1,1-1-1,1 1 1,0-1 0,8 13-1,-11-19-13,1 0 1,-1-1-1,1 1 1,0-1-1,-1 1 1,1-1-1,0 0 1,0 1-1,0-1 1,0 0-1,0 0 1,0-1-1,0 1 1,0 0-1,0-1 1,0 1-1,1-1 1,-1 0-1,0 1 0,0-1 1,1 0-1,-1-1 1,0 1-1,0 0 1,0 0-1,1-1 1,-1 0-1,0 1 1,0-1-1,0 0 1,0 0-1,0 0 1,0 0-1,0 0 1,-1-1-1,1 1 1,3-3-1,2-1 1,0-1 0,-1 0 0,1 0 0,-1 0 0,0-1 0,-1 0 0,1 0 0,-2 0 0,1-1 0,-1 0 0,0 1 0,0-2 0,-1 1 0,0 0 0,-1-1 0,0 1 0,0-1 0,0 0 0,-1 1 0,-1-1 0,0-12 0,0 20-122,0 1-1,0-1 1,0 1 0,0-1 0,0 1-1,0-1 1,0 1 0,-1-1 0,1 1-1,0-1 1,0 1 0,0-1 0,-1 1-1,1 0 1,0-1 0,0 1 0,-1-1-1,1 1 1,0 0 0,-1-1 0,1 1-1,-1 0 1,1-1 0,0 1-1,-1 0 1,1 0 0,-1-1 0,1 1-1,-1 0 1,1 0 0,-1 0 0,1 0-1,-1-1 1,1 1 0,-1 0 0,1 0-1,-1 0 1,1 0 0,0 0 0,-2 1-1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08.463"/>
    </inkml:context>
    <inkml:brush xml:id="br0">
      <inkml:brushProperty name="width" value="0.025" units="cm"/>
      <inkml:brushProperty name="height" value="0.025" units="cm"/>
    </inkml:brush>
  </inkml:definitions>
  <inkml:trace contextRef="#ctx0" brushRef="#br0">147 47 5285,'2'-6'4674,"1"-24"6583,-3 29-11146,0 1 1,0 0 0,0-1-1,0 1 1,0-1 0,0 1 0,-1-1-1,1 1 1,0 0 0,0-1-1,0 1 1,-1-1 0,1 1 0,0 0-1,-1-1 1,1 1 0,0 0-1,-1-1 1,1 1 0,0 0 0,-1 0-1,1-1 1,0 1 0,-1 0-1,1 0 1,-1-1 0,1 1 0,-1 0-1,1 0 1,0 0 0,-1 0-1,1 0 1,-1 0 0,1 0 0,-1 0-1,1 0 1,-1 0 0,1 0 0,-1 0-1,1 0 1,0 0 0,-1 1-1,1-1 1,-1 0 0,1 0 0,-1 0-1,1 1 1,0-1 0,-1 0-1,1 0 1,0 1 0,-1-1 0,1 0-1,0 1 1,-1-1 0,1 1-1,-8 6 2,1 1-1,-1 0 0,2 0 0,-1 1 0,1-1 0,1 1 0,0 1 1,0-1-1,1 1 0,-5 12 0,4-9-48,-7 16-26,1 1 1,-13 60-1,21-75-42,0 0-1,2 0 1,0 0-1,0 0 0,1 0 1,1 0-1,1-1 1,4 22-1,-5-32 10,0-1-1,0 0 1,0 0-1,0 0 0,1 0 1,-1 0-1,1 0 1,0 0-1,0 0 0,0-1 1,0 1-1,0-1 0,1 1 1,-1-1-1,1 0 1,-1 0-1,1 0 0,0 0 1,0-1-1,0 1 1,0-1-1,0 1 0,0-1 1,0 0-1,1 0 1,-1-1-1,0 1 0,1-1 1,-1 0-1,0 1 0,1-1 1,4-1-1,-4 0 110,0 0 0,0 0-1,0 0 1,0 0 0,0-1 0,0 1-1,0-1 1,-1 0 0,1 0-1,-1-1 1,1 1 0,-1-1 0,0 0-1,0 0 1,0 0 0,0 0 0,0 0-1,-1 0 1,0-1 0,1 0-1,-1 1 1,-1-1 0,1 0 0,0 0-1,0-5 1,0 4-86,-1 1 0,0-1-1,0 0 1,-1 1 0,0-1 0,1 0-1,-2 1 1,1-1 0,0 0 0,-1 0-1,0 1 1,0-1 0,0 1 0,-1-1 0,0 1-1,1-1 1,-2 1 0,1 0 0,0 0-1,-4-5 1,3 6-23,-1 0 1,1 1-1,0-1 0,-1 1 1,1 0-1,-1 0 0,0 0 0,0 0 1,0 1-1,0-1 0,0 1 1,0 0-1,0 0 0,0 0 0,0 1 1,0 0-1,0 0 0,-1 0 1,1 0-1,0 0 0,0 1 0,0 0 1,-6 1-1,7-1-3,0 0-1,0 1 1,0-1 0,0 1-1,0-1 1,0 1 0,1 0-1,-1 0 1,1 0 0,-1 0-1,1 0 1,0 1 0,0-1-1,0 1 1,0-1 0,0 1-1,0 0 1,1 0 0,-3 5-1,2-2-16,0-1 0,0 1 0,1 0 0,0 0 0,0-1-1,0 1 1,1 0 0,0 0 0,0 0 0,1 7 0,-1-12-128,1 0 0,-1 0 0,1 0 0,0 0 0,-1 0 0,1 0 0,0 0 0,0 0 0,-1 0 0,1 0 0,0 0 0,0 0 0,0 0 0,0-1 0,0 1 0,0 0 0,1-1 0,-1 1 0,0-1 0,0 1 0,0-1 0,0 0 0,1 1 0,-1-1 0,0 0 0,0 0 0,1 0 0,1 0 0,38-3-6820,-17-11 589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08.804"/>
    </inkml:context>
    <inkml:brush xml:id="br0">
      <inkml:brushProperty name="width" value="0.025" units="cm"/>
      <inkml:brushProperty name="height" value="0.025" units="cm"/>
    </inkml:brush>
  </inkml:definitions>
  <inkml:trace contextRef="#ctx0" brushRef="#br0">32 1 16784,'0'0'2274,"-18"70"769,12-35-609,-1 2-1089,7-7-159,0-4-770,0-7-384,2-9-1089,6-5-1281,-1-5-1410,-1-10-1697,-4-11-5958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09.175"/>
    </inkml:context>
    <inkml:brush xml:id="br0">
      <inkml:brushProperty name="width" value="0.025" units="cm"/>
      <inkml:brushProperty name="height" value="0.025" units="cm"/>
    </inkml:brush>
  </inkml:definitions>
  <inkml:trace contextRef="#ctx0" brushRef="#br0">1 150 17553,'0'0'14696,"11"-9"-14253,161-130-368,-172 139-75,0 0 0,0 0 0,1 0 0,-1 0 0,0 0 0,0 0 0,0-1 0,1 1 0,-1 0 0,0 0 0,0 0 0,1 0 0,-1 0 0,0 0 0,0 0 0,1 0 0,-1 0 0,0 0 0,0 0 0,1 0 0,-1 0 0,0 0 0,0 0 0,1 0 0,-1 0 0,0 0 0,0 1 0,0-1 0,1 0 0,-1 0 0,0 0 0,0 0 0,0 0 0,1 1 0,-1-1 0,0 0 0,0 0 0,0 0 0,0 1 0,0-1 0,1 0 0,-1 0 0,0 0 0,0 1 0,0-1 0,0 0 0,0 0 0,0 1 0,0-1 0,0 0 0,0 0 0,0 0 0,0 1 0,0-1 0,0 0 0,0 0 0,0 1 0,0-1 0,0 0 0,0 0 0,0 1 0,-1 21 0,1-18 0,-6 45 0,-14 61 0,10-68 0,3 2 0,-3 47 0,9-74 2,2 55 7,-1-69-12,1 0 0,-1 0 0,1 0 0,0 0 0,0 0 0,0 0-1,0 0 1,0 0 0,1 0 0,-1 0 0,1-1 0,0 1 0,0 0 0,0-1-1,0 0 1,0 1 0,0-1 0,5 3 0,2-2-2965,-9-8-4443,-6-4-700,1 4 6956,-14-13-9036</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09.518"/>
    </inkml:context>
    <inkml:brush xml:id="br0">
      <inkml:brushProperty name="width" value="0.025" units="cm"/>
      <inkml:brushProperty name="height" value="0.025" units="cm"/>
    </inkml:brush>
  </inkml:definitions>
  <inkml:trace contextRef="#ctx0" brushRef="#br0">1 385 15118,'0'0'14478,"51"-49"-13549,-16 34-545,4-2-192,6 0-160,-1 2-704,-3 0-2307,-2-1-2722,-6 1-4998</inkml:trace>
  <inkml:trace contextRef="#ctx0" brushRef="#br0" timeOffset="1">596 1 13741,'0'0'11595,"-2"10"-8643,-13 39-1521,-34 79-1,26-73-621,-22 77 0,39-78-2245,14-59-2712,-4 0 2575,0 0 0,-1-1 0,0 1 0,0-1 0,3-11 0,6-14-7268</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09.873"/>
    </inkml:context>
    <inkml:brush xml:id="br0">
      <inkml:brushProperty name="width" value="0.025" units="cm"/>
      <inkml:brushProperty name="height" value="0.025" units="cm"/>
    </inkml:brush>
  </inkml:definitions>
  <inkml:trace contextRef="#ctx0" brushRef="#br0">206 91 12236,'0'0'3592,"-11"-5"177,8 4-3670,-7-2 823,1-1 0,-1 2 0,0-1 0,1 1 1,-14-1-1,19 3-649,1 0-1,-1 0 1,0 1 0,1-1 0,-1 1 0,0 0-1,1 0 1,-1 0 0,1 0 0,-1 0-1,1 1 1,-1 0 0,1 0 0,0 0 0,0 0-1,0 0 1,0 0 0,0 1 0,1 0 0,-5 5-1,3-3-171,-1 1-1,1-1 1,1 1-1,-1 1 1,1-1 0,0 0-1,0 1 1,1-1-1,0 1 1,0 0-1,1 0 1,0 0-1,0 0 1,0 0-1,1 0 1,0 0-1,1 8 1,0-15-101,-1 1 0,1 0 0,0 0 0,-1 0 0,1 0 0,0 0 0,-1-1 0,1 1 0,0 0 0,0-1 0,0 1 0,0 0 0,0-1 0,0 1 0,0-1 0,0 0 0,0 1 0,0-1 0,0 0 0,0 0 0,0 1 0,0-1 0,0 0 0,0 0 0,0 0 0,0 0 0,0 0 0,0-1 0,0 1 0,0 0 0,0 0 0,0-1 0,0 1 0,0 0 0,0-1 0,0 1 0,0-1 0,0 0 0,1 0 0,38-24 0,-32 18 0,0-1 0,0 0 0,-1-1 0,0 0 0,-1 0 0,1-1 0,-2 0 0,0 0 0,0 0 0,-1 0 0,0-1 0,0 1 0,-1-1 0,-1 0 0,0 0 0,1-17 0,-3 27 0,0 0 0,0 0 0,0 0 0,0 0 0,0 0 0,0 0 0,0 0 0,0 0 0,-1 0 0,1 0 0,0 0 0,0 0 0,-1 0 0,1 0 0,-1 0 0,1 1 0,-1-1 0,1 0 0,-1 0 0,0 0 0,1 1 0,-1-1 0,0 0 0,0 0 0,0 1 0,1-1 0,-1 1 0,0-1 0,0 1 0,0-1 0,0 1 0,0 0 0,0-1 0,0 1 0,0 0 0,0 0 0,0-1 0,0 1 0,0 0 0,0 0 0,0 0 0,0 1 0,-2-1 0,0 1 0,-1-1 0,1 1 0,0 0 0,0 1 0,0-1 0,0 0 0,0 1 0,0 0 0,0-1 0,1 1 0,-1 1 0,-4 3 0,-5 9-61,1 0-1,0 1 1,1 0-1,1 1 1,0 0 0,2 1-1,0-1 1,1 1-1,0 1 1,2-1 0,0 1-1,1 0 1,-1 20 0,4-36-287,0-1 1,1 1-1,-1 0 1,0 0 0,1-1-1,0 1 1,-1 0 0,1-1-1,0 1 1,0-1-1,1 1 1,-1-1 0,0 1-1,4 3 1,-3-4-465,0 0 0,1 0 0,-1 1 0,1-1 1,0-1-1,0 1 0,0 0 0,0-1 0,0 0 0,0 1 1,6 0-1,18 2-7783</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10.198"/>
    </inkml:context>
    <inkml:brush xml:id="br0">
      <inkml:brushProperty name="width" value="0.025" units="cm"/>
      <inkml:brushProperty name="height" value="0.025" units="cm"/>
    </inkml:brush>
  </inkml:definitions>
  <inkml:trace contextRef="#ctx0" brushRef="#br0">15 0 448,'0'0'12882,"-1"13"-7549,-3 19-3266,1-12-585,0 0-1,2 0 1,0 1 0,3 34 0,-2-53-1423,1 0 0,-1-1 0,0 1 1,1 0-1,-1-1 0,1 1 0,-1-1 1,1 1-1,0-1 0,0 1 0,0-1 0,-1 0 1,1 1-1,1-1 0,-1 0 0,0 0 1,0 1-1,0-1 0,1 0 0,-1 0 1,0 0-1,1-1 0,-1 1 0,1 0 1,-1-1-1,1 1 0,-1 0 0,1-1 1,0 0-1,-1 1 0,1-1 0,0 0 0,-1 0 1,1 0-1,0 0 0,-1 0 0,1 0 1,0-1-1,-1 1 0,1 0 0,-1-1 1,1 1-1,1-2 0,2 0 86,0 0-1,-1 0 0,1 0 1,-1-1-1,0 0 1,0 0-1,0 0 0,0 0 1,-1 0-1,1-1 1,-1 0-1,0 1 1,4-7-1,-4 6-144,-1-1 0,0 0 0,0 1 0,0-1 0,0 0 0,-1 0 0,0 0 0,0 0 0,0-1 0,0 1 0,-1 0 0,0 0 0,0 0 0,-2-10 0,1 12 0,0 1 0,0-1 0,0 1 0,-1-1 0,1 1 0,-1 0 0,0-1 0,0 1 0,0 0 0,0 0 0,0 0 0,0 1 0,0-1 0,0 0 0,-1 1 0,1 0 0,-1-1 0,1 1 0,-1 0 0,0 0 0,1 0 0,-1 1 0,0-1 0,0 1 0,1-1 0,-1 1 0,0 0 0,-3 0 0,1 0 14,0 0-1,0 0 1,0 1 0,0-1-1,0 1 1,0 0 0,-9 3-1,13-4-26,0 1-1,0-1 0,0 1 1,0 0-1,0-1 0,0 1 1,0 0-1,0-1 0,0 1 1,0 0-1,1 0 0,-1 0 1,0 0-1,0 0 0,1 0 1,-1 0-1,1 0 0,-1 0 1,1 0-1,-1 0 0,1 0 0,0 1 1,-1-1-1,1 0 0,0 0 1,0 0-1,0 0 0,0 1 1,0-1-1,0 0 0,0 0 1,0 0-1,1 1 0,-1-1 1,0 0-1,1 0 0,-1 0 1,1 0-1,0 2 0,7 3-3313,4-5-3324,-10-1 4837,16 0-16353</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11.060"/>
    </inkml:context>
    <inkml:brush xml:id="br0">
      <inkml:brushProperty name="width" value="0.025" units="cm"/>
      <inkml:brushProperty name="height" value="0.025" units="cm"/>
    </inkml:brush>
  </inkml:definitions>
  <inkml:trace contextRef="#ctx0" brushRef="#br0">1 88 8616,'0'0'12524,"6"8"-10762,3 5-1208,-1 0 0,0 1 0,-1 0 0,-1 0 0,0 1 1,-1 0-1,5 22 0,20 127 2112,-18-85-1747,40 163 704,-42-221-1535,-5-31-22,-2-43 1,-3 44-64,1-175-3,13-193 0,-12 367 0,-1-1 0,2 1 0,-1 0 0,1 0 0,8-17 0,-11 25 0,1 1 0,-1 0 0,1-1 0,0 1 0,0-1 0,-1 1 0,1 0 0,0 0 0,0-1 0,0 1 0,0 0 0,0 0 0,1 0 0,-1 0 0,0 0 0,0 1 0,1-1 0,-1 0 0,1 0 0,-1 1 0,0-1 0,1 1 0,-1-1 0,1 1 0,-1 0 0,1 0 0,0-1 0,-1 1 0,1 0 0,-1 0 0,1 1 0,-1-1 0,1 0 0,-1 0 0,1 1 0,-1-1 0,1 1 0,-1-1 0,1 1 0,-1 0 0,0 0 0,1-1 0,-1 1 0,0 0 0,0 0 0,0 0 0,0 0 0,2 2 0,-1 0 0,1-1 0,-1 1 0,0 0 0,0-1 0,0 1 0,0 0 0,0 0 0,-1 1 0,0-1 0,1 0 0,-1 0 0,0 1 0,0-1 0,-1 1 0,1-1 0,-1 1 0,0-1 0,0 0 0,0 1 0,0-1 0,-1 1 0,1-1 0,-1 1 0,0-1 0,0 1 0,0-1 0,-3 6 0,-1 1 0,0 1 0,0-1 0,-1 0 0,-1-1 0,0 0 0,0 0 0,-10 10 0,15-17 0,-43 37 0,43-37 0,0-1 0,0 1 0,-1-1 0,1 1 0,0-1 0,-1 0 0,1 0 0,-1 0 0,1 0 0,-1 0 0,1-1 0,-1 1 0,0-1 0,1 1 0,-1-1 0,1 0 0,-1 0 0,0 0 0,-2-1 0,4 0 4,1 1 0,-1-1 0,1 1 0,0-1 0,-1 1 0,1-1 0,0 1 0,-1-1 0,1 0 0,0 1 0,0-1 0,-1 1 0,1-1 0,0 0 0,0 1 0,0-1 0,0 0 0,0 1 0,0-1 0,0 0 0,0 1 0,0-1 0,0 0 0,0 1 0,1-1 0,-1 0 0,0 1 0,0-1 0,1 0 0,8-20-604,33-17-7351,-38 35 7131,24-18-7193</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11.387"/>
    </inkml:context>
    <inkml:brush xml:id="br0">
      <inkml:brushProperty name="width" value="0.025" units="cm"/>
      <inkml:brushProperty name="height" value="0.025" units="cm"/>
    </inkml:brush>
  </inkml:definitions>
  <inkml:trace contextRef="#ctx0" brushRef="#br0">57 0 19859,'0'0'9769,"-36"59"-6630,26-40-3139,2-6 0,5-5 0,3-6 0,14-6 0,-2-9-2018,3-1-3235,-2-3-3043</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11.758"/>
    </inkml:context>
    <inkml:brush xml:id="br0">
      <inkml:brushProperty name="width" value="0.025" units="cm"/>
      <inkml:brushProperty name="height" value="0.025" units="cm"/>
    </inkml:brush>
  </inkml:definitions>
  <inkml:trace contextRef="#ctx0" brushRef="#br0">118 19 18642,'0'0'6598,"-9"-1"-2749,5 1-3730,1 0-1,0 0 1,0 0-1,0 0 1,0 0 0,0 1-1,0-1 1,0 1 0,0 0-1,0 0 1,0 0 0,0 0-1,0 0 1,0 1 0,1 0-1,-1-1 1,0 1 0,1 0-1,0 0 1,-1 0 0,1 0-1,0 1 1,0-1-1,0 1 1,1-1 0,-1 1-1,0 0 1,1-1 0,0 1-1,-2 5 1,-3 5-119,1 1 0,1-1 0,0 1 0,1 0 0,0 0 0,1 0 0,0 0 0,2 0 0,0 1 0,2 23 0,-2-37 0,0 1 0,0-1 0,1 0 0,-1 0 0,0 0 0,1 1 0,-1-1 0,1 0 0,-1 0 0,1 0 0,-1 0 0,1 0 0,0 0 0,-1 0 0,1 0 0,0 0 0,0 0 0,0 0 0,0-1 0,0 1 0,0 0 0,0-1 0,0 1 0,0 0 0,0-1 0,0 1 0,0-1 0,0 0 0,0 1 0,1-1 0,-1 0 0,0 0 0,0 0 0,0 0 0,1 0 0,-1 0 0,0 0 0,0 0 0,1 0 0,-1 0 0,0-1 0,0 1 0,0-1 0,0 1 0,0-1 0,2 0 0,2-1 0,0-1 0,-1 1 0,1-1 0,0 0 0,-1 0 0,0-1 0,0 1 0,0-1 0,4-4 0,3-10 0,-1 0 0,-1 0 0,0-1 0,-1 0 0,-1-1 0,-1 0 0,-1 0 0,4-26 0,-2 11 0,-12 58 0,-15 80 0,19-93 0,0 0 0,0 0 0,1 1 0,1-1 0,-1 0 0,2 0 0,-1 0 0,4 11 0,-4-19-39,1 1 0,-1 0 0,1 0 0,-1-1 0,1 1-1,0-1 1,0 1 0,0-1 0,0 0 0,1 0 0,-1 0 0,0 0 0,1 0 0,-1-1 0,1 1 0,0-1 0,0 1-1,-1-1 1,1 0 0,4 1 0,-2-1-297,1 0 0,-1 0 0,0 0 0,0-1 0,1 0 0,-1 0 0,0 0 0,0-1 0,1 1 0,-1-1 0,7-3 0,27-17-7655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3.795"/>
    </inkml:context>
    <inkml:brush xml:id="br0">
      <inkml:brushProperty name="width" value="0.025" units="cm"/>
      <inkml:brushProperty name="height" value="0.025" units="cm"/>
    </inkml:brush>
  </inkml:definitions>
  <inkml:trace contextRef="#ctx0" brushRef="#br0">39 38 3491,'0'0'25352,"0"9"-24818,-1 15-79,-1 1-1,-1-1 0,-9 36 1,5-30-218,2 0 1,-3 50 0,8-79-223,0-1 1,0 0 0,1 0 0,-1 0 0,0 0 0,0 1 0,1-1 0,-1 0 0,0 0 0,1 0 0,-1 0 0,0 0 0,0 0 0,1 0 0,-1 0 0,0 0 0,0 0 0,1 0 0,-1 0 0,0 0 0,1 0 0,-1 0 0,0 0 0,0 0 0,1 0 0,-1 0 0,0-1 0,0 1 0,1 0 0,-1 0 0,0 0 0,0 0-1,1-1 1,-1 1 0,0 0 0,0 0 0,0 0 0,0-1 0,1 1 0,-1 0 0,0 0 0,0-1 0,0 1 0,12-11 98,-2-8-104,0-1 0,-2 0 0,-1-1 0,10-38 0,-11 39-17,-6 24 7,0 1 0,0 0 0,1-1 0,0 1 0,-1-1 0,2 1 0,-1-1 0,0 1 0,1-1 0,0 0 0,0 0 0,0 0 0,0 0 0,1 0 0,0 0 0,0 0 0,0-1 0,0 0 0,0 1 0,1-1 0,-1 0 0,1-1 0,0 1 0,0-1 0,8 4 0,-7-4 0,0 0 0,1-1 0,-1 0 0,1 0 0,0-1 0,-1 1 0,1-1 0,0 0 0,-1-1 0,1 0 0,-1 1 0,1-2 0,-1 1 0,1-1 0,-1 1 0,1-2 0,-1 1 0,0 0 0,0-1 0,-1 0 0,6-4 0,6-5 0,-1-1 0,-1 0 0,0-1 0,23-30 0,-30 36 0,-1-2 0,0 1 0,0-1 0,-1 1 0,-1-1 0,1-1 0,-2 1 0,1-1 0,-2 1 0,3-14 0,-5 24 0,0-1 0,0 1 0,0 0 0,0-1 0,0 1 0,1 0 0,-1-1 0,0 1 0,0 0 0,0-1 0,0 1 0,0-1 0,-1 1 0,1 0 0,0-1 0,0 1 0,0 0 0,0-1 0,0 1 0,0 0 0,-1-1 0,1 1 0,0 0 0,0-1 0,0 1 0,-1 0 0,1 0 0,0-1 0,0 1 0,-1 0 0,1 0 0,0-1 0,-1 1 0,1 0 0,0 0 0,-1-1 0,-13 8 0,-13 18 0,-2 14 0,-30 53 0,53-81 0,-1 1 0,2 0 0,0 0 0,0 0 0,1 1 0,1-1 0,0 1 0,0 0 0,1 0 0,1 13 0,1-25 0,0 0 0,0 1 0,0-1 0,0 0 0,1 0 0,-1 0 0,0 0 0,1 0 0,-1 0 0,1 0 0,-1-1 0,1 1 0,-1 0 0,1 0 0,0 0 0,-1 0 0,1-1 0,0 1 0,0 0 0,0-1 0,-1 1 0,1 0 0,0-1 0,0 1 0,0-1 0,2 1 0,34 3 0,-26-5 0,1-1 0,-1 0 0,0 0 0,16-7 0,-10 1 0,-1 0 0,0-1 0,-1 0 0,19-15 0,-28 19 0,0-1 0,0 1 0,0-1 0,0 0 0,-1 0 0,0 0 0,-1-1 0,1 0 0,-1 0 0,0 0 0,5-14 0,-9 21 0,0-1 0,0 1 0,0 0 0,0 0 0,0-1 0,0 1 0,0 0 0,0 0 0,0 0 0,0-1 0,0 1 0,0 0 0,-1 0 0,1-1 0,0 1 0,0 0 0,0 0 0,0 0 0,0-1 0,0 1 0,0 0 0,-1 0 0,1 0 0,0 0 0,0-1 0,0 1 0,0 0 0,-1 0 0,1 0 0,0 0 0,0 0 0,0 0 0,-1 0 0,1-1 0,0 1 0,0 0 0,0 0 0,-1 0 0,1 0 0,0 0 0,0 0 0,-1 0 0,1 0 0,0 0 0,0 0 0,-1 0 0,1 0 0,0 0 0,0 1 0,0-1 0,-1 0 0,1 0 0,0 0 0,0 0 0,0 0 0,-1 0 0,1 1 0,-15 5 0,6 0 0,0 0 0,0 1 0,0 1 0,1-1 0,-13 17 0,17-19 0,0 0 0,0 1 0,0 0 0,1 0 0,-1 0 0,1 0 0,1 0 0,-1 0 0,1 1 0,-2 12 0,4-18 2,0 1 1,1-1-1,-1 1 1,0-1-1,1 0 1,0 1-1,-1-1 1,1 0-1,0 1 1,-1-1-1,1 0 1,0 0-1,0 1 1,0-1-1,0 0 0,1 0 1,-1 0-1,0 0 1,0-1-1,0 1 1,1 0-1,-1 0 1,1-1-1,-1 1 1,0-1-1,1 1 1,-1-1-1,1 0 0,-1 1 1,1-1-1,-1 0 1,1 0-1,-1 0 1,4 0-1,61-1-280,-58 0 118,32-6-2889,1-7-5497</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48.298"/>
    </inkml:context>
    <inkml:brush xml:id="br0">
      <inkml:brushProperty name="width" value="0.025" units="cm"/>
      <inkml:brushProperty name="height" value="0.025" units="cm"/>
    </inkml:brush>
  </inkml:definitions>
  <inkml:trace contextRef="#ctx0" brushRef="#br0">1 1 11082,'10'8'6252,"139"107"-3519,238 142 0,146 20-2006,-204-112 767,-263-130-1238,28 17 410,2-5 0,1-4 0,109 32 0,-115-50-439,-1 4 0,-2 4 0,125 66 0,18 14 830,-64-33-999,-159-74-1817,-9-3-33,-21-3-1988,-37-9-5256,1-5-3952</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48.656"/>
    </inkml:context>
    <inkml:brush xml:id="br0">
      <inkml:brushProperty name="width" value="0.025" units="cm"/>
      <inkml:brushProperty name="height" value="0.025" units="cm"/>
    </inkml:brush>
  </inkml:definitions>
  <inkml:trace contextRef="#ctx0" brushRef="#br0">0 406 14798,'0'0'8589,"16"7"-8140,28 9-91,0-2-1,73 14 1,35-2 1361,283 13 0,-433-39-1677,-1 1 0,1-1 0,0 0 0,0-1 0,0 1 0,-1 0 0,1 0 1,0-1-1,0 1 0,0-1 0,-1 1 0,1-1 0,0 0 0,-1 0 0,1 0 0,-1 0 0,1 0 0,-1 0 1,1 0-1,-1 0 0,0-1 0,1 1 0,-1-1 0,0 1 0,0-1 0,0 1 0,0-1 0,-1 1 0,1-1 0,0 0 1,0 1-1,-1-1 0,1 0 0,-1 0 0,0 0 0,0 1 0,1-1 0,-1 0 0,0 0 0,-1 0 0,1 0 1,0 1-1,0-1 0,-1-2 0,-2-7 146,1 0 1,-1 1-1,-1-1 1,0 1-1,0 0 1,-8-11 0,-93-145 1062,49 82-1958,3-2-3772,34 53-2290,-1 5-5087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49.933"/>
    </inkml:context>
    <inkml:brush xml:id="br0">
      <inkml:brushProperty name="width" value="0.025" units="cm"/>
      <inkml:brushProperty name="height" value="0.025" units="cm"/>
    </inkml:brush>
  </inkml:definitions>
  <inkml:trace contextRef="#ctx0" brushRef="#br0">1 1 6406,'0'0'8227,"5"11"-6188,41 65-653,4-2 0,93 109 0,-91-119-1039,533 614 1826,-402-490-1909,290 230 1,-187-218-208,-13-11 1,-226-152-23,-1 3 0,-2 1 1,57 71-1,-8 12 244,-56-71 170,2-2 1,2-2-1,66 62 0,-62-84-176,-19-13-1239,-4 2-3727,-10 6-2129,-10-7 2909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50.274"/>
    </inkml:context>
    <inkml:brush xml:id="br0">
      <inkml:brushProperty name="width" value="0.025" units="cm"/>
      <inkml:brushProperty name="height" value="0.025" units="cm"/>
    </inkml:brush>
  </inkml:definitions>
  <inkml:trace contextRef="#ctx0" brushRef="#br0">48 395 7399,'-8'-5'2685,"-28"-15"390,36 20-3011,-1 0 0,1 0 0,0 0 0,0 0-1,0 0 1,0 0 0,0 0 0,0 0 0,0 0 0,-1 0 0,1 0-1,0 0 1,0 0 0,0 0 0,0 0 0,0 0 0,0 0 0,0 0 0,0 0-1,0-1 1,-1 1 0,1 0 0,0 0 0,0 0 0,0 0 0,0 0-1,0 0 1,0 0 0,0 0 0,0 0 0,0-1 0,0 1 0,0 0 0,0 0-1,0 0 1,0 0 0,0 0 0,0 0 0,0 0 0,0-1 0,0 1-1,0 0 1,0 0 0,0 0 0,0 0 0,0 0 0,0 0 0,0 0-1,0-1 1,0 1 0,0 0 0,0 0 0,0 0 0,0 0 0,0 0 0,1 0-1,-1 0 1,0 0 0,0 0 0,0 0 0,0-1 0,0 1 0,0 0-1,0 0 1,0 0 0,1 0 0,11-1 1206,19 3-466,23 17 173,0 1 0,-2 3 0,-1 3 0,61 39 0,-76-44-753,119 75 723,103 56 2569,-253-150-3419,0 1 0,0-1 0,1 0 1,-1 0-1,1 0 0,-1-1 0,1 0 1,9 1-1,-14-2-95,-1-1-1,1 1 1,-1 0 0,1 0-1,-1 0 1,1 0-1,-1 0 1,1-1 0,-1 1-1,1 0 1,-1 0 0,1-1-1,-1 1 1,1 0 0,-1-1-1,0 1 1,1-1-1,-1 1 1,1-1 0,-1 1-1,0 0 1,0-1 0,1 1-1,-1-1 1,0 1 0,0-1-1,0 1 1,1-1-1,-1 0 1,0 0 0,1-24-6,-13-25 16,-10-7 100,-51-90 0,0-1-155,7-26-2306,29 58-5050,16 40-4372</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51.719"/>
    </inkml:context>
    <inkml:brush xml:id="br0">
      <inkml:brushProperty name="width" value="0.025" units="cm"/>
      <inkml:brushProperty name="height" value="0.025" units="cm"/>
    </inkml:brush>
  </inkml:definitions>
  <inkml:trace contextRef="#ctx0" brushRef="#br0">250 12 5765,'0'0'12386,"-9"-3"-10817,4 1-1342,4 1-189,0 0-1,0 1 1,0-1 0,0 0-1,0 1 1,0-1 0,0 1-1,-1-1 1,1 1 0,0 0-1,0 0 1,0-1-1,0 1 1,-1 0 0,1 0-1,0 0 1,0 0 0,0 0-1,-1 0 1,1 1 0,0-1-1,0 0 1,0 1 0,0-1-1,0 1 1,-1-1-1,1 1 1,0-1 0,0 1-1,0 0 1,0-1 0,0 1-1,1 0 1,-1 0 0,0 0-1,0 0 1,0 0 0,1 0-1,-1 0 1,1 0-1,-1 0 1,1 0 0,-1 0-1,1 0 1,-1 0 0,1 0-1,0 2 1,-9 54 1248,2 0 0,3 110 1,3-65-640,-25 447 651,-4 245-1123,32-193 530,-4-549-509,-2-1 0,-3 0 0,-1 0 0,-3-1 0,-2 0 0,-39 93 0,48-128-121,0-1 0,1 1 1,0 0-1,1 0 0,1 0 1,0 0-1,1 0 0,2 18 1,-2-32-130,0-1 1,0 1-1,0 0 1,1-1-1,-1 1 1,0-1-1,0 1 1,1 0-1,-1-1 1,0 1-1,0-1 1,1 1-1,-1-1 1,1 1-1,-1-1 1,0 1-1,1-1 1,-1 1-1,1-1 1,-1 0-1,1 1 1,-1-1-1,1 0 1,0 1-1,-1-1 1,1 0-1,-1 0 1,1 0-1,0 1 1,-1-1-1,1 0 1,14-1-8160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52.738"/>
    </inkml:context>
    <inkml:brush xml:id="br0">
      <inkml:brushProperty name="width" value="0.025" units="cm"/>
      <inkml:brushProperty name="height" value="0.025" units="cm"/>
    </inkml:brush>
  </inkml:definitions>
  <inkml:trace contextRef="#ctx0" brushRef="#br0">0 135 4901,'7'-11'8360,"3"-5"-6441,1 0 0,22-26 1,-28 38-1544,-1-1 0,1 1 0,-1 0 0,1 0 0,0 0-1,1 1 1,-1-1 0,0 1 0,1 1 0,0-1 0,0 1 0,0 0 0,0 0 0,12-1 0,-17 2-320,0 1-1,0 0 1,0 0 0,0 0 0,0 1-1,0-1 1,0 0 0,0 0 0,0 0-1,0 1 1,0-1 0,0 1 0,0-1-1,0 1 1,0-1 0,0 1 0,0-1-1,-1 1 1,1 0 0,0-1-1,0 1 1,-1 0 0,1 0 0,0 0-1,-1-1 1,1 1 0,0 2 0,0 0 81,0 0 0,0 0 1,0 1-1,-1-1 0,1 0 1,-1 0-1,0 1 0,0-1 0,0 4 1,-1 5 254,-1 0 0,0-1 1,-1 1-1,-6 15 0,-37 60 985,35-70-1141,1 2 0,0-1 0,1 1 0,-8 26 0,16-43-240,0 1 0,0 0-1,1-1 1,-1 1-1,1 0 1,-1 0-1,1 0 1,0-1 0,0 1-1,0 0 1,0 0-1,0 0 1,1-1 0,-1 1-1,1 0 1,0 0-1,0-1 1,0 1-1,0-1 1,0 1 0,1-1-1,-1 1 1,1-1-1,0 0 1,-1 1 0,1-1-1,0 0 1,0 0-1,1-1 1,2 3-1,1-1-395,1 0-1,0 0 1,0-1-1,0 0 1,1-1-1,-1 0 1,0 0-1,1 0 1,-1-1-1,13 0 0,-11-1-664,0 0 0,1 0 0,-1-1 0,0 0-1,0-1 1,0 1 0,-1-2 0,1 1 0,-1-1-1,0-1 1,0 0 0,12-8 0,16-17-8043</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53.112"/>
    </inkml:context>
    <inkml:brush xml:id="br0">
      <inkml:brushProperty name="width" value="0.025" units="cm"/>
      <inkml:brushProperty name="height" value="0.025" units="cm"/>
    </inkml:brush>
  </inkml:definitions>
  <inkml:trace contextRef="#ctx0" brushRef="#br0">149 67 3908,'0'0'4383,"-8"8"-1378,0 0-2183,1 0 0,0 1 0,0 0 0,0 0 1,1 1-1,1 0 0,0 0 0,0 0 0,1 0 0,0 1 0,1 0 0,0 0 0,1 0 1,-2 14-1,4-22-544,0 0 0,0 1 0,0-1 0,0 1 0,1-1 0,0 0-1,-1 0 1,1 1 0,0-1 0,0 0 0,1 0 0,1 4 0,-1-6-210,-1 0 0,0 0 0,1 0 0,-1 0 0,1 0 0,-1 0 0,1 0-1,-1-1 1,1 1 0,-1-1 0,1 1 0,0-1 0,-1 0 0,1 1 0,0-1 0,-1 0-1,1 0 1,0 0 0,0 0 0,-1-1 0,1 1 0,-1 0 0,1-1 0,0 1 0,-1-1-1,1 1 1,2-2 0,3-2 38,-1 1 0,1-1 0,-1 0 0,1 0 0,-1-1 0,0 0 1,-1 0-1,1 0 0,-1-1 0,0 1 0,0-1 0,-1-1 0,0 1 0,5-10 0,-3 4-28,0 0 0,0-1 0,-1 1 0,-1-1 0,0-1 0,-1 1 1,2-16-1,-5 25-43,1 1 0,-1 0 1,0 0-1,0-1 0,0 1 1,0 0-1,0 0 0,-1-1 0,0 1 1,0 0-1,0 0 0,0 0 1,0 0-1,0 0 0,-1 0 1,1 0-1,-1 0 0,0 0 0,0 1 1,0-1-1,-3-2 0,2 3 3,-1 0-1,0 0 0,1 1 0,-1-1 0,0 1 1,0-1-1,0 1 0,0 0 0,0 1 1,0-1-1,0 1 0,0 0 0,-1 0 0,1 0 1,0 0-1,-7 2 0,3 0-130,0 0 1,0 1-1,1 0 0,-1 0 0,0 0 1,1 1-1,0 0 0,0 1 1,0 0-1,1 0 0,-1 0 0,1 1 1,0 0-1,1 0 0,-1 1 1,1-1-1,1 1 0,-1 0 1,1 0-1,0 1 0,1-1 0,0 1 1,0 0-1,1 0 0,-1 0 1,2 0-1,-1 0 0,1 0 0,0 14 1,2-20-112,-1 0 0,0-1 0,1 1 1,-1 0-1,1 0 0,-1-1 0,1 1 1,0-1-1,0 1 0,0-1 0,0 1 1,0-1-1,0 1 0,0-1 0,0 0 1,1 1-1,-1-1 0,0 0 0,1 0 1,-1 0-1,1 0 0,-1 0 0,1-1 1,0 1-1,-1 0 0,1-1 0,0 1 1,-1-1-1,1 0 0,0 1 0,0-1 1,-1 0-1,1 0 0,0 0 0,2 0 1,5 0-1332,0-1-1,-1 1 1,1-1 0,0-1 0,-1 0 0,12-3 0,20-13-9281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53.468"/>
    </inkml:context>
    <inkml:brush xml:id="br0">
      <inkml:brushProperty name="width" value="0.025" units="cm"/>
      <inkml:brushProperty name="height" value="0.025" units="cm"/>
    </inkml:brush>
  </inkml:definitions>
  <inkml:trace contextRef="#ctx0" brushRef="#br0">149 42 6182,'0'0'19010,"-10"2"-16480,4-1-2358,0 1 0,0 0 0,1 0 0,-1 0 0,1 1 0,-1 0 0,1 0 0,0 0 0,0 1 0,0-1 0,1 1 0,-1 0 0,1 1 0,0-1 0,0 1-1,1 0 1,-1 0 0,-3 6 0,1 0-76,0 0 1,1 0-1,0 1 0,0-1 0,1 1 0,1 0 0,0 0 0,1 0 0,0 0 0,0 22 0,2-32-89,0-1 0,0 1 0,0-1 0,0 1 0,0-1 0,1 1 0,-1-1 0,1 1 0,-1-1 0,1 1 0,-1-1-1,1 1 1,0-1 0,0 0 0,0 0 0,0 1 0,0-1 0,0 0 0,0 0 0,0 0 0,0 0 0,0 0 0,1 0 0,-1 0 0,0 0 0,1-1-1,-1 1 1,0 0 0,1-1 0,-1 1 0,1-1 0,-1 0 0,1 1 0,-1-1 0,1 0 0,-1 0 0,1 0 0,0 0 0,-1 0 0,1 0 0,2-1-1,2 0 23,-1 0-1,1-1 1,-1 1-1,1-1 0,-1 0 1,0-1-1,0 1 0,0-1 1,0 0-1,6-5 1,0-2-17,-1-1 0,-1 0 1,0 0-1,-1-1 0,0 0 1,0 0-1,8-21 0,-12 25-10,-1 0-1,0 0 0,-1-1 1,1 1-1,-1 0 0,-1-1 1,0 0-1,0 1 0,-1-1 1,0 0-1,0 1 0,-1-1 1,-3-16-1,3 24-1,1-1 0,-1 1 0,1-1 0,-1 1 0,0 0 0,1-1 0,-1 1 0,0 0 0,0 0 0,0-1 0,0 1 0,0 0 0,0 0 0,0 0 0,-1 0 0,1 0 0,0 0 0,0 1 0,-1-1 0,1 0 0,-1 1 0,1-1 0,0 1 0,-1-1 0,1 1 0,-1 0 0,0 0 0,1-1 0,-1 1 0,1 0 0,-1 0 0,1 1 0,-1-1 0,1 0 0,-1 0 0,-1 1 0,-2 1 0,1-1 0,1 0 0,-1 1 0,0 0 0,0 0 0,1 0 0,-1 0 0,1 1 0,-1-1 0,1 1 0,0 0 0,-3 4 0,-2 5 0,1 0 0,0 0 0,1 0 0,1 1 0,0 0 0,0 0 0,2 1 0,-1-1 0,2 1 0,-2 22 0,4-35-59,0 0 0,0 0 0,0 1 0,0-1 0,0 0 0,0 0 0,0 0 0,1 1 0,-1-1 0,0 0 0,1 0 0,-1 0 0,1 0 0,0 0 0,-1 0 0,1 0 0,0 0 0,-1 0 0,1 0 0,0 0 0,0 0 0,0 0 0,0-1 0,0 1 0,0 0 0,0-1 0,0 1 0,0 0 1,0-1-1,0 0 0,0 1 0,1-1 0,-1 0 0,0 1 0,0-1 0,0 0 0,1 0 0,-1 0 0,0 0 0,0 0 0,0 0 0,1-1 0,-1 1 0,0 0 0,2-1 0,5-1-696,0 0-1,0 0 1,-1 0 0,1-1 0,12-7 0,66-47-9180,-39 22 2579</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53.811"/>
    </inkml:context>
    <inkml:brush xml:id="br0">
      <inkml:brushProperty name="width" value="0.025" units="cm"/>
      <inkml:brushProperty name="height" value="0.025" units="cm"/>
    </inkml:brush>
  </inkml:definitions>
  <inkml:trace contextRef="#ctx0" brushRef="#br0">102 5 3716,'0'0'19399,"-5"10"-17498,-6 10-1067,2 1 0,0 0 0,1 1 0,2-1 0,0 2 0,1-1 1,-3 40-1,8-61-821,0 0 1,0 1 0,0-1 0,0 0-1,0 1 1,0-1 0,0 0 0,1 1-1,-1-1 1,0 0 0,1 0 0,-1 1-1,1-1 1,-1 0 0,1 0 0,0 0 0,-1 0-1,1 0 1,0 0 0,0 0 0,0 0-1,0 0 1,0 0 0,0 0 0,2 1-1,-1-2 12,0 1 0,1-1 0,-1 1 0,0-1 0,0 0 0,1 0 0,-1 0 0,0 0 0,0 0 0,1 0 0,-1-1 0,0 1 0,4-2 0,1-1 16,0 1 0,0-1 1,-1-1-1,1 1 0,-1-1 0,0 0 1,0-1-1,9-7 0,-7 2-41,0 0 0,-1-1 0,0 1 0,-1-1 0,10-22 0,-14 26 0,0 1 0,0 0 0,0-1 0,0 0 0,-1 1 0,0-1 0,-1 0 0,0 0 0,0 0 0,0 1 0,0-1 0,-4-11 0,3 16 0,0-1 0,0 1 0,-1 0 0,0 0 0,1 0 0,-1 0 0,0 0 0,0 1 0,0-1 0,0 0 0,0 1 0,0-1 0,0 1 0,-1 0 0,1 0 0,0 0 0,-1 0 0,1 0 0,-1 1 0,1-1 0,-1 1 0,1-1 0,-1 1 0,1 0 0,-6 0 0,-3 0 0,0 0 0,0 1 0,-1 0 0,-17 4 0,22-2 17,0 0 1,0 0-1,0 0 0,1 1 1,-1 0-1,1 0 0,-10 9 1,15-12-31,0-1 1,0 1-1,0 0 0,0-1 1,0 1-1,0 0 0,0 0 1,0 0-1,0 0 1,1 0-1,-1 0 0,0 0 1,1 0-1,-1 0 1,1 0-1,-1 0 0,1 0 1,0 0-1,-1 1 0,1-1 1,0 0-1,0 0 1,0 0-1,0 1 0,0-1 1,0 0-1,0 0 1,0 0-1,0 1 0,1-1 1,-1 0-1,0 0 0,1 0 1,-1 0-1,1 0 1,-1 0-1,1 1 0,0-1 1,-1-1-1,1 1 0,0 0 1,0 0-1,0 0 1,0 0-1,-1 0 0,1-1 1,0 1-1,0 0 1,1-1-1,-1 1 0,0-1 1,0 1-1,0-1 0,2 1 1,33 8-4896,-9-8-2441,17-1-10716</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54.181"/>
    </inkml:context>
    <inkml:brush xml:id="br0">
      <inkml:brushProperty name="width" value="0.025" units="cm"/>
      <inkml:brushProperty name="height" value="0.025" units="cm"/>
    </inkml:brush>
  </inkml:definitions>
  <inkml:trace contextRef="#ctx0" brushRef="#br0">1 1 13036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4.478"/>
    </inkml:context>
    <inkml:brush xml:id="br0">
      <inkml:brushProperty name="width" value="0.025" units="cm"/>
      <inkml:brushProperty name="height" value="0.025" units="cm"/>
    </inkml:brush>
  </inkml:definitions>
  <inkml:trace contextRef="#ctx0" brushRef="#br0">17 19 16752,'19'-17'5343,"-19"17"-5234,0 0 0,0 0 0,0 0 0,1 0 0,-1 0 1,0-1-1,0 1 0,1 0 0,-1 0 0,0 0 0,0 0 0,1 0 1,-1 0-1,0 0 0,0 0 0,1 0 0,-1 0 0,0 0 0,0 0 1,1 0-1,-1 0 0,0 0 0,0 0 0,1 0 0,-1 0 0,0 1 1,0-1-1,1 0 0,-1 0 0,0 0 0,0 0 0,0 0 0,1 1 1,-1-1-1,0 0 0,0 0 0,0 0 0,0 1 0,1-1 0,0 44 2230,-1-44-2364,-3 36 812,-16 64 0,12-70-715,1 0 1,1 0-1,0 44 0,5-72-120,0 0 0,0 0 0,0 0 0,1-1 0,-1 1 0,0 0 0,1 0 0,-1-1 0,1 1 0,0 0 0,0 0 0,0-1 0,-1 1 0,2-1 0,-1 1 0,0-1 0,0 1 0,0-1 0,1 0 0,-1 0 0,0 0 0,1 1 0,2 0 0,0 0-223,0-1 1,0 1-1,0-1 0,0 0 1,0 0-1,1 0 1,-1-1-1,0 0 1,9 0-1,-1-1-1296,0 0 1,0-1-1,-1 0 0,1-1 1,0 0-1,19-10 0,11-10-7711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54.541"/>
    </inkml:context>
    <inkml:brush xml:id="br0">
      <inkml:brushProperty name="width" value="0.025" units="cm"/>
      <inkml:brushProperty name="height" value="0.025" units="cm"/>
    </inkml:brush>
  </inkml:definitions>
  <inkml:trace contextRef="#ctx0" brushRef="#br0">1354 30 9993,'-13'-4'6716,"-18"-4"-5800,0 2-1,0 1 1,0 1-1,-1 2 1,-52 2-1,36 5-193,-1 1 0,1 2-1,-62 20 1,52-10-428,1 4 0,0 1-1,2 4 1,1 1 0,1 3 0,-71 55 0,79-49-193,1 1 1,2 2 0,3 2-1,-58 77 1,82-97 24,0-1 0,2 2 0,1 0 0,0 0 0,2 1 0,1 0 0,1 1 0,1 0 0,1 0 0,1 1 0,1 0 0,0 44 0,5-58-91,0 0 1,0 0 0,1 0-1,1-1 1,0 1-1,1-1 1,0 0 0,0 0-1,1 0 1,1 0-1,0-1 1,0 0 0,1 0-1,0-1 1,1 0-1,0 0 1,0-1 0,13 10-1,-6-7-16,1 0-1,0-1 1,1-1 0,0-1-1,1-1 1,-1 0-1,1-1 1,0-1-1,1 0 1,36 3 0,-11-5 60,0-1-1,0-3 1,0-1 0,0-2 0,-1-3 0,1-1 0,72-24 0,-62 13 235,-2-3 0,0-2 0,-1-3-1,-2-1 1,72-55 0,-85 55-297,-1-2-1,-1-1 1,-2-1 0,-1-2-1,41-60 1,-57 72-19,-1-1 0,-1-1 1,-1-1-1,-1 0 0,-1 0 0,-2-1 0,0 0 0,-2 0 1,-1-1-1,3-46 0,-7 62-4,-1 1 0,0-1-1,0 1 1,-1-1 0,-1 1-1,0 0 1,0-1 0,-1 1 0,0 0-1,-1 0 1,0 1 0,0-1 0,-1 1-1,-1 0 1,0 0 0,0 1 0,0 0-1,-1 0 1,0 0 0,-1 1 0,1 0-1,-1 0 1,-1 1 0,0 0 0,1 0-1,-2 1 1,1 0 0,0 1 0,-1 0-1,0 1 1,0 0 0,0 0 0,-1 1-1,-12-1 1,6 1-661,1 1 1,-1 1-1,1 1 0,0 0 0,-1 1 0,1 1 0,0 1 1,1 0-1,-1 1 0,-20 9 0,-18 15-5488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3:55.963"/>
    </inkml:context>
    <inkml:brush xml:id="br0">
      <inkml:brushProperty name="width" value="0.025" units="cm"/>
      <inkml:brushProperty name="height" value="0.025" units="cm"/>
    </inkml:brush>
  </inkml:definitions>
  <inkml:trace contextRef="#ctx0" brushRef="#br0">1 0 13196,'4'12'113,"-1"-3"-140,1 0 0,-1 0 0,2 0 0,0-1 0,0 1 0,0-1 0,1 0 0,0-1 0,1 0 0,-1 1 0,2-2 0,-1 1 0,1-1 0,-1-1 0,2 1 0,-1-1 0,11 4 0,15 4 421,0-3 0,1-1 0,0-1 0,64 5 0,148-6 1905,-222-7-2228,20 0 62,0-2 1,-1-2-1,1-2 1,78-22-1,-111 24-353,39-11 1214,2 1 0,68-8 0,-105 20-762,1 1-1,-1 1 1,1 0 0,-1 1-1,1 1 1,-1 0-1,0 2 1,0-1 0,0 2-1,0 0 1,28 15-1,9 13-302,-2 2 0,-2 2 0,59 57 0,85 64 259,-154-134 88,1-1 0,0-2 0,2-2-1,1-2 1,57 15 0,228 39 1670,-117-30-1628,-117-20-270,51 13-34,1-6 0,166 10 0,18-36-249,26 1-26,-287 4 242,-1 2 0,0 4 0,112 35 0,187 94 607,-316-118-530,-1 2 0,-2 2 0,-1 2 0,-1 2 0,-1 2 0,62 63 0,-81-72-11,1-1 0,2-1-1,0-2 1,2 0 0,0-2 0,39 17-1,-42-24 62,1-2-1,0-1 0,1-1 0,0-1 1,0-2-1,0-1 0,53 0 0,77-15 907,-115 6-866,1 1 1,-1 3-1,60 5 0,-96-2-143,-1 0 0,1 1-1,-1 0 1,0 0 0,0 0-1,-1 1 1,1 1 0,-1-1-1,0 1 1,0 0 0,7 7-1,38 25-103,-29-30-1276,-8-7-5556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37.707"/>
    </inkml:context>
    <inkml:brush xml:id="br0">
      <inkml:brushProperty name="width" value="0.025" units="cm"/>
      <inkml:brushProperty name="height" value="0.025" units="cm"/>
    </inkml:brush>
  </inkml:definitions>
  <inkml:trace contextRef="#ctx0" brushRef="#br0">0 319 5125,'0'0'9048,"9"0"-8055,341 4 4658,478-14-5152,1773-103 3956,-1047 61-4276,1349-35 3819,-2832 86-3862,363-13-37,-385 8-930,-30-2-1730,-19 8 2390,0-1 1,0 1 0,0 0-1,0-1 1,0 1 0,0-1-1,1 1 1,-1 0-1,0-1 1,0 1 0,-1-1-1,1 1 1,0 0-1,0-1 1,0 1 0,0-1-1,0 1 1,0 0 0,0-1-1,-1 1 1,1 0-1,0-1 1,0 1 0,0 0-1,-1-1 1,1 1-1,0 0 1,-1 0 0,1-1-1,0 1 1,-1 0-1,1 0 1,0-1 0,-1 1-1,1 0 1,0 0 0,-1 0-1,1 0 1,0-1-1,-1 1 1,0 0 0,-42-18-10593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38.393"/>
    </inkml:context>
    <inkml:brush xml:id="br0">
      <inkml:brushProperty name="width" value="0.025" units="cm"/>
      <inkml:brushProperty name="height" value="0.025" units="cm"/>
    </inkml:brush>
  </inkml:definitions>
  <inkml:trace contextRef="#ctx0" brushRef="#br0">482 56 1057,'25'-8'5838,"52"-17"1772,-56 19-6014,0 1 0,0 1 0,32-3 0,-52 7-1484,0 0 1,1 0-1,-1 0 0,0 0 0,1 0 1,-1 0-1,0 0 0,1 0 0,-1 0 1,0 1-1,1-1 0,-1 1 1,0-1-1,0 1 0,1-1 0,-1 1 1,0 0-1,0-1 0,2 3 0,-2-2-28,-1 0 0,0-1 0,1 1-1,-1 0 1,0 0 0,0 0-1,0 0 1,0 0 0,0 0-1,0 0 1,0 0 0,0-1 0,0 1-1,0 0 1,0 0 0,0 0-1,-1 0 1,1 0 0,0 0 0,-1-1-1,0 3 1,-3 3 251,0 1 0,0-1 0,-1 0 0,0 0 0,-10 9 0,-79 65 1200,-142 91 1,-46 37-331,273-201-1135,0 1 0,1 0 0,-1 0 0,1 1 0,1-1 0,0 2 0,-9 14 0,16-23-68,-1 0 0,1-1 1,-1 1-1,1 0 0,0 0 0,-1 0 0,1 0 0,0 0 1,0 0-1,0 0 0,0 0 0,0 0 0,0 0 1,0 0-1,0 0 0,0 0 0,0 0 0,1 0 0,-1 0 1,0 0-1,1 0 0,-1 0 0,1 0 0,-1 0 0,1 0 1,-1 0-1,1 0 0,-1-1 0,1 1 0,0 0 0,0 0 1,-1-1-1,1 1 0,0-1 0,0 1 0,0-1 0,0 1 1,0-1-1,0 1 0,0-1 0,-1 0 0,1 1 0,0-1 1,2 0-1,50 6-23,-45-6 35,135-4 126,159-24-1,25-1-82,-33 25-3692,-165 4-2910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39.557"/>
    </inkml:context>
    <inkml:brush xml:id="br0">
      <inkml:brushProperty name="width" value="0.025" units="cm"/>
      <inkml:brushProperty name="height" value="0.025" units="cm"/>
    </inkml:brush>
  </inkml:definitions>
  <inkml:trace contextRef="#ctx0" brushRef="#br0">315 64 15855,'0'0'6796,"0"-9"-4020,-6-29-1169,6 36-1553,-1 1 1,0 0 0,0 0 0,0 0 0,0 0 0,1 0 0,-1 0-1,-1 0 1,1 1 0,0-1 0,0 0 0,0 0 0,0 1-1,0-1 1,-1 1 0,1-1 0,0 1 0,0 0 0,-1-1 0,1 1-1,0 0 1,-1 0 0,1 0 0,0 0 0,-1 0 0,1 0 0,-2 0-1,-35 7 172,29-3-139,0 0 0,0 1 0,1 0 0,0 1-1,0-1 1,0 2 0,1-1 0,-1 1 0,2 0 0,-9 11-1,10-13-34,2 0 0,-1 0-1,1 0 1,-1 1 0,1-1-1,1 1 1,-1 0-1,1-1 1,0 1 0,1 0-1,-1 0 1,1 0 0,0 1-1,0-1 1,1 0-1,0 0 1,1 10 0,1-12-48,-1 0 0,1 0 0,0-1-1,0 1 1,0 0 0,1-1 0,-1 0 0,1 1 0,0-1 0,0 0 0,0 0 0,0-1 0,1 1 0,-1-1 0,6 3 0,66 32 70,-43-23-73,-21-8-20,-1 0 0,0 0 0,0 0 0,0 2 0,-1-1 0,0 1 0,0 0 0,12 17 0,-18-22 41,-1 0 0,1 1-1,-1-1 1,0 1 0,0 0 0,-1 0-1,1 0 1,-1 0 0,0 0-1,0 0 1,0 0 0,-1 0 0,1 0-1,-1 0 1,0 0 0,0 1 0,-1-1-1,1 0 1,-1 0 0,0 0 0,0 0-1,0 0 1,-1 0 0,1 0 0,-1 0-1,0-1 1,0 1 0,-3 4 0,-2 0 38,0 0 1,-1-1 0,1 0 0,-1 0 0,-1-1-1,1 0 1,-1-1 0,0 1 0,-1-2 0,1 1-1,-1-2 1,1 1 0,-1-1 0,-1 0 0,-16 1 0,17-2-29,-1 0 0,1-1 0,-1 0 1,0-1-1,0-1 0,1 1 0,-1-2 1,1 1-1,-1-1 0,1-1 1,-1 0-1,1-1 0,0 0 0,1 0 1,-12-7-1,19 10-105,0 0 1,0-1-1,0 1 1,1-1-1,-1 0 1,0 1-1,1-1 0,-1 0 1,1 0-1,-1 0 1,1 0-1,0 0 1,0-1-1,0 1 0,0 0 1,0 0-1,0-1 1,1 1-1,-1 0 0,1-5 1,0 5-171,0 0-1,1-1 1,-1 1 0,1 0 0,0 0-1,0 0 1,0 0 0,0 0 0,0 0-1,0 0 1,1 0 0,-1 0 0,1 0-1,-1 0 1,1 1 0,0-1-1,-1 1 1,1-1 0,0 1 0,0 0-1,4-2 1,19-10-8672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40.363"/>
    </inkml:context>
    <inkml:brush xml:id="br0">
      <inkml:brushProperty name="width" value="0.025" units="cm"/>
      <inkml:brushProperty name="height" value="0.025" units="cm"/>
    </inkml:brush>
  </inkml:definitions>
  <inkml:trace contextRef="#ctx0" brushRef="#br0">157 0 6342,'0'0'21145,"3"11"-19789,10 46-346,-4 1 0,4 86-1,0 4-322,-6-97-595,-2 1-34,19 73 0,-18-111-58,-4-29 0,-7-32 0,-3 29-351,-1 0-1,-1 1 1,0 0 0,-1 1-1,-1 0 1,0 1 0,-1 0-1,-1 1 1,-1 0 0,0 1-1,0 1 1,-1 0 0,-1 1-1,0 1 1,-22-10 0,25 13 2116,26 2-314,-6 3-1550,44-12 921,142-45 691,-69 13-5898,-80 26-4407,-12 1-10117</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41.517"/>
    </inkml:context>
    <inkml:brush xml:id="br0">
      <inkml:brushProperty name="width" value="0.025" units="cm"/>
      <inkml:brushProperty name="height" value="0.025" units="cm"/>
    </inkml:brush>
  </inkml:definitions>
  <inkml:trace contextRef="#ctx0" brushRef="#br0">136 510 6854,'6'-8'113,"-3"2"799,35-60 7153,-36 62-7442,0 0 0,0-1-1,-1 1 1,0-1 0,0 1-1,0-1 1,0 0 0,0 1-1,-1-1 1,0 0 0,0 0-1,0 1 1,-1-1 0,0 0 0,-1-7-1,1 11-473,0 0-1,0 0 0,0-1 1,0 1-1,0 0 1,0 0-1,0 0 1,0 0-1,0 0 0,0 0 1,0 1-1,-1-1 1,1 0-1,0 0 1,-1 1-1,1-1 1,0 1-1,-1 0 0,1-1 1,-1 1-1,1 0 1,-1 0-1,1-1 1,-1 1-1,1 0 0,-1 1 1,1-1-1,0 0 1,-1 0-1,1 1 1,-3 0-1,-1 0-1,0 1 0,0-1 1,0 1-1,1 0 0,-1 0 0,1 1 1,-1 0-1,-4 4 0,-2 4-101,1 1 1,1 0-1,0 1 0,0 0 0,1 0 0,1 1 0,0 0 1,1 0-1,1 1 0,0-1 0,1 1 0,1 0 0,0 1 1,1-1-1,0 1 0,1 20 0,1-36-46,0 1 0,0-1 0,1 1 0,-1-1 0,0 1 0,0-1 0,0 1 0,0-1 0,0 1 0,0-1 0,1 1 0,-1-1 0,0 1 0,0-1 0,1 1 0,-1-1 0,0 0 0,1 1 0,-1-1 0,0 0 0,1 1 0,-1-1 0,0 0 0,1 1 0,-1-1 0,1 0 0,-1 0 0,1 1 0,-1-1 0,1 0 0,-1 0 0,1 0 0,-1 0 0,1 0 0,-1 0 0,1 0 0,-1 0 0,1 0 0,-1 0 0,1 0 0,-1 0 0,1 0 0,-1 0 0,0 0 0,1 0 0,-1 0 0,1-1 0,-1 1 0,1 0 0,-1 0 0,1-1 0,-1 1 0,0 0 0,1-1 0,-1 1 0,1-1 0,27-19 0,1-13 0,-22 24 0,0 0 0,1 0 0,0 0 0,0 1 0,1 0 0,0 1 0,1 0 0,0 0 0,0 1 0,13-6 0,-21 11 0,0 1 0,0 0 0,0 0 0,-1 0 0,1 0 0,0 0 0,0 0 0,0 0 0,0 1 0,0-1 0,-1 1 0,1-1 0,0 1 0,0 0 0,-1 0 0,1 0 0,0 0 0,-1 0 0,1 0 0,-1 0 0,1 0 0,-1 0 0,0 1 0,0-1 0,1 1 0,-1-1 0,0 1 0,0-1 0,0 1 0,-1 0 0,1-1 0,0 1 0,-1 0 0,1 0 0,-1 0 0,1-1 0,-1 4 0,4 11 0,-1 1 0,0 0 0,0 21 0,-2-20 0,0-5 0,5 32 0,-6-43 0,0-1 0,0 1 0,1 0 0,-1-1 0,1 1 0,0 0 0,-1-1 0,1 1 0,0-1 0,0 1 0,0-1 0,0 1 0,0-1 0,0 0 0,0 1 0,1-1 0,-1 0 0,0 0 0,1 0 0,1 1 0,-2-2 0,1 0 0,-1 0 0,0 0 0,1 0 0,-1 0 0,0-1 0,1 1 0,-1 0 0,0-1 0,0 1 0,1-1 0,-1 0 0,0 1 0,0-1 0,0 0 0,0 0 0,0 1 0,0-1 0,0 0 0,0 0 0,0 0 0,0 0 0,0 0 0,-1-1 0,1 1 0,0 0 0,-1 0 0,1 0 0,-1-1 0,1-1 0,17-46 0,-17 45 0,4-21 0,0 0 0,-2 0 0,-1-1 0,-2-39 0,0 49 0,-2 1 0,-2 15 0,-2 25 0,6-24 1,-1 0 0,1 0 0,0 1-1,0-1 1,0 0 0,0 0 0,0 1 0,0-1 0,0 0 0,1 0-1,-1 0 1,0 1 0,1-1 0,-1 0 0,0 0 0,1 0 0,0 0 0,-1 0-1,1 1 1,0-1 0,-1 0 0,1 0 0,0-1 0,0 1 0,0 0-1,0 0 1,0 0 0,0-1 0,0 1 0,0 0 0,0-1 0,0 1-1,0-1 1,1 1 0,-1-1 0,0 0 0,0 1 0,1-1 0,-1 0 0,0 0-1,0 0 1,1 0 0,-1 0 0,0 0 0,0 0 0,0 0 0,1-1-1,-1 1 1,0 0 0,2-2 0,4 0-28,0-1-1,0 0 0,-1-1 1,0 1-1,0-1 1,0-1-1,10-8 1,5-10-305,0-2 1,-2 0 0,0-1-1,-2-1 1,-1 0 0,-1-1-1,-1-1 1,-2-1 0,-1 0-1,-1 0 1,-2-1 0,-1 0-1,-1 0 1,1-35 0,-18 182 1185,4-61-175,1 104 0,7-141-554,0-1 0,2 0 0,0 1 0,1-1 0,0 0 0,2-1 0,0 1 0,0-1 0,2 0 0,11 18 0,-6-14-99,0-1 0,2 0 0,0-1-1,2 0 1,18 15 0,-35-33-21,1 1 1,-1 0-1,1-1 1,0 1-1,-1-1 1,1 1-1,0 0 1,0-1-1,-1 0 1,1 1-1,0-1 1,0 1-1,0-1 1,0 0-1,0 0 0,-1 0 1,1 1-1,0-1 1,0 0-1,0 0 1,0 0-1,0 0 1,0 0-1,1-1 1,-1 1 3,-1-1 1,1 0-1,-1 0 1,1 1 0,-1-1-1,0 0 1,1 0-1,-1 0 1,0 1-1,1-1 1,-1 0 0,0 0-1,0 0 1,0 0-1,0 1 1,0-1-1,0 0 1,0 0 0,0-2-1,-13-47 314,5 32-278,-2 0 0,0 1 0,-1 0-1,-1 0 1,-16-17 0,-77-71 261,65 68-217,-39-48 0,78 85-89,1 0 0,0 0 0,0 0 0,0-1 0,0 1 0,-1 0 0,1 0 0,0 0 0,0-1 0,0 1 0,0 0 0,0 0 0,0-1 0,0 1 0,0 0 0,0 0 0,-1 0 0,1-1 0,0 1 0,0 0 0,0 0 0,1-1 0,-1 1 0,0 0 0,0 0 0,0-1 0,0 1 0,0 0 0,0 0 0,0-1 0,0 1 0,0 0 0,0 0 0,1 0 0,-1-1 0,0 1 0,0 0 0,0 0 0,0 0 0,1-1 0,-1 1 0,0 0 0,0 0 0,0 0 0,1 0 0,18-5 0,38 2 0,-36 3 0,63-11-1766,0-12-4716,-29 1-5417</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42.544"/>
    </inkml:context>
    <inkml:brush xml:id="br0">
      <inkml:brushProperty name="width" value="0.025" units="cm"/>
      <inkml:brushProperty name="height" value="0.025" units="cm"/>
    </inkml:brush>
  </inkml:definitions>
  <inkml:trace contextRef="#ctx0" brushRef="#br0">110 433 7207,'-2'-23'10472,"-6"5"-4170,7 17-6121,-1 0 0,1 0-1,0 0 1,-1 0 0,1 0-1,-1 0 1,1 1 0,-1-1-1,1 0 1,-1 1 0,1-1-1,-1 1 1,1 0 0,-1 0-1,0-1 1,1 1 0,-1 0-1,1 0 1,-1 1 0,0-1-1,1 0 1,-1 0 0,1 1-1,-1-1 1,0 1 0,-2 1-1,1 0-92,-1 0 0,1 0-1,0 0 1,-1 1 0,1 0 0,0-1-1,1 1 1,-1 0 0,0 0 0,1 1-1,0-1 1,-1 1 0,1-1-1,1 1 1,-1 0 0,0-1 0,1 1-1,0 0 1,0 0 0,0 0-1,0 7 1,-2 3-18,2 0 0,0 0 0,0 0 0,1 0-1,2 15 1,-2-27-53,1 0 0,-1 0 0,0 1 1,0-1-1,1 0 0,-1 0 0,1 0 0,0 0 0,0 0 0,0 0 0,0 0 0,0 0 0,0-1 1,0 1-1,0 0 0,1-1 0,-1 1 0,1-1 0,-1 1 0,1-1 0,0 1 0,-1-1 0,1 0 0,0 0 1,0 0-1,0 0 0,0 0 0,0-1 0,0 1 0,0 0 0,0-1 0,0 0 0,0 1 0,0-1 1,1 0-1,-1 0 0,0 0 0,0 0 0,0-1 0,0 1 0,0 0 0,0-1 0,0 0 0,0 1 0,0-1 1,2-1-1,6-2 77,0-1 0,0 1 1,0-2-1,-1 1 1,0-1-1,0-1 1,13-12-1,-10 6-94,0 0 0,-1-1 0,0 0 0,-1 0 0,12-26 0,-17 31 0,-1-1 0,-1 1 0,0-1 0,0 0 0,-1-1 0,0 1 0,0 0 0,-1-1 0,-1 1 0,-1-19 0,1 28 0,0 0 0,0 0 0,0 0 0,0 0 0,0 0 0,0 0 0,0-1 0,0 1 0,0 0 0,-1 0 0,1 0 0,0 0 0,-1 0 0,1 0 0,-1 0 0,1 1 0,-1-1 0,1 0 0,-1 0 0,0 0 0,1 0 0,-1 1 0,0-1 0,0 0 0,1 1 0,-1-1 0,0 0 0,0 1 0,0-1 0,0 1 0,0-1 0,0 1 0,0 0 0,0-1 0,0 1 0,0 0 0,0 0 0,0 0 0,-2 0 0,1 0 0,1 1 0,-1 0 0,1 0 0,-1-1 0,1 1 0,-1 0 0,1 1 0,-1-1 0,1 0 0,0 0 0,0 0 0,-1 1 0,1-1 0,0 1 0,0-1 0,0 1 0,1-1 0,-1 1 0,0 0 0,1-1 0,-1 1 0,0 3 0,-1 0 0,1 1 0,0-1 0,0 1 0,1-1 0,-1 1 0,1-1 0,0 1 0,1 0 0,0-1 0,-1 1 0,2-1 0,1 7 0,-3-11 0,1 1 0,0-1 0,0 0 0,-1 0 0,1 0 0,0 1 0,0-1 0,0 0 0,0 0 0,0 0 0,1 0 0,-1 0 0,0-1 0,0 1 0,1 0 0,-1-1 0,0 1 0,1 0 0,1-1 0,0 1 0,0-1 0,1 0 0,-1 0 0,0 0 0,0 0 0,1 0 0,-1-1 0,0 0 0,0 1 0,0-1 0,0 0 0,3-2 0,5-2 0,-1-1 0,-1 0 0,1 0 0,-1-1 0,0 0 0,-1-1 0,1 0 0,6-9 0,7-9 0,26-43 0,-32 45 0,-2 0 0,0-2 0,-2 0 0,-1 0 0,-1-1 0,-1 0 0,6-35 0,-34 181 0,3-21 0,4 1 0,0 111 0,13-194 0,0 0 0,1-1 0,1 1 0,1-1 0,0 1 0,1-1 0,7 17 0,7 6 0,31 47 0,0-1 0,-48-82 0,-2-2 0,1 1 0,0 0 0,-1 0 0,1-1 0,-1 1 0,1 0 0,-1 0 0,1 0 0,-1-1 0,0 1 0,1 0 0,-1 0 0,0 0 0,0 0 0,0 0 0,1 0 0,-1 0 0,0 0 0,0 0 0,0 0 0,-1 1 0,-17-16 0,-4-15 0,2 0 0,1-1 0,1-1 0,2-1 0,1 0 0,-18-58 0,31 85 0,0-1 0,0 0 0,1 0 0,0 0 0,0-1 0,1 1 0,0 0 0,0 0 0,0 0 0,1 0 0,0 0 0,0 0 0,2-7 0,-1 9 0,1-1 0,-1 0 0,1 0 0,0 1 0,1 0 0,-1 0 0,1 0 0,0 0 0,0 0 0,0 1 0,0-1 0,1 1 0,-1 0 0,1 1 0,5-3 0,88-43-3678,-43 19-3566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43.506"/>
    </inkml:context>
    <inkml:brush xml:id="br0">
      <inkml:brushProperty name="width" value="0.025" units="cm"/>
      <inkml:brushProperty name="height" value="0.025" units="cm"/>
    </inkml:brush>
  </inkml:definitions>
  <inkml:trace contextRef="#ctx0" brushRef="#br0">421 55 1890,'-3'-25'12819,"-7"9"-5376,8 14-6988,-1 0 1,0 1-1,1-1 1,-1 1-1,0 0 1,0 0-1,1 0 1,-1 0-1,0 1 0,0-1 1,0 1-1,0 0 1,-4 0-1,-3 0-292,0 1-1,1 0 1,-1 1-1,0 0 1,1 0-1,0 1 1,-1 1-1,1-1 1,0 1-1,1 1 1,-1 0-1,1 0 1,0 1-1,0 0 1,-9 8-1,-5 7 248,1 1 0,0 0-1,-29 44 1,35-43-410,0 0 0,2 1 0,-17 41 0,25-51 0,0 0 0,1 1 0,0 0 0,1 0 0,1 0 0,1 0 0,0 30 0,2-40 0,-1 0 0,1 0 0,0-1 0,0 1 0,0 0 0,1-1 0,-1 1 0,1-1 0,0 1 0,1-1 0,-1 0 0,1 0 0,0 0 0,0 0 0,0-1 0,0 1 0,1-1 0,4 5 0,-1-4 0,0 0 0,1 0 0,-1 0 0,0-1 0,1 0 0,0 0 0,0-1 0,0 0 0,0-1 0,10 2 0,-3-2 0,0-1 0,0 0 0,0 0 0,-1-2 0,1 0 0,0 0 0,-1-2 0,0 0 0,0 0 0,0-1 0,24-13 0,-34 16 0,0-1 0,-1 1 0,1-1 0,-1 0 0,0 0 0,1 0 0,-1 0 0,-1-1 0,1 1 0,0-1 0,-1 1 0,0-1 0,0 0 0,0 0 0,0 0 0,-1 0 0,0 0 0,1-1 0,-1 1 0,-1 0 0,1-1 0,-1 1 0,0-5 0,0 6 0,-1-1 0,0 1 0,0-1 0,0 1 0,0 0 0,0 0 0,-1 0 0,0-1 0,1 1 0,-1 1 0,0-1 0,-1 0 0,1 0 0,0 1 0,-1-1 0,1 1 0,-1 0 0,0 0 0,0 0 0,0 0 0,0 0 0,0 1 0,0-1 0,-1 1 0,1 0 0,0 0 0,-1 0 0,-4 0 0,-54-5 0,60 5 0,0 1 0,-1 0 0,1 0 0,0 0 0,0 1 0,-1-1 0,1 0 0,0 1 0,0-1 0,0 1 0,-1 0 0,1 0 0,0 0 0,0 0 0,0 0 0,0 0 0,1 1 0,-1-1 0,0 1 0,0-1 0,1 1 0,-1-1 0,-1 4 0,3-5 0,0 0 0,-1 1 0,1-1 0,0 0 0,0 1 0,0-1 0,0 0 0,0 1 0,0-1 0,0 1 0,0-1 0,0 0 0,0 1 0,0-1 0,0 0 0,0 1 0,0-1 0,0 1 0,0-1 0,0 0 0,0 1 0,0-1 0,1 0 0,-1 1 0,0-1 0,0 0 0,0 1 0,1-1 0,-1 0 0,0 0 0,0 1 0,1-1 0,-1 0 0,0 0 0,1 1 0,-1-1 0,0 0 0,1 0 0,-1 0 0,0 0 0,1 1 0,-1-1 0,0 0 0,1 0 0,-1 0 0,1 0 0,20 0 0,-17 0 0,9-2 0,0-1 0,0-1 0,0 1 0,-1-2 0,1 0 0,-1 0 0,0-1 0,-1-1 0,20-14 0,-17 12 0,-1 0 0,2 1 0,-1 1 0,1 0 0,30-9 0,-44 16 0,0 0 0,0 0 0,0 0 0,0 0 0,0 0 0,0 1 0,0-1 0,0 0 0,0 1 0,0-1 0,0 1 0,0-1 0,0 1 0,0 0 0,0-1 0,0 1 0,0 0 0,0-1 0,-1 1 0,1 0 0,0 0 0,-1 0 0,1 0 0,0 0 0,-1 0 0,1 0 0,-1 0 0,0 0 0,1 0 0,-1 0 0,0 0 0,1 0 0,-1 0 0,0 0 0,0 0 0,0 0 0,0 1 0,0-1 0,-1 2 0,1 58 0,-1-48 0,-1 8 0,-1-2 0,-9 35 0,8-37 0,0 1 0,1-1 0,-2 28 0,5-45-29,0 0 1,0 0-1,0 0 1,0 0-1,0 0 1,0 0-1,0 1 1,0-1-1,0 0 1,1 0-1,-1 0 0,0 0 1,0 0-1,0 0 1,0 0-1,0 0 1,0 1-1,0-1 1,0 0-1,0 0 0,0 0 1,1 0-1,-1 0 1,0 0-1,0 0 1,0 0-1,0 0 1,0 0-1,0 0 1,0 0-1,1 0 0,-1 0 1,0 0-1,0 0 1,0 0-1,0 0 1,0 0-1,0 0 1,1 0-1,-1 0 1,0 0-1,0 0 0,0 0 1,0 0-1,0 0 1,0 0-1,1 0 1,-1 0-1,0 0 1,0 0-1,0 0 1,0 0-1,0 0 0,0-1 1,0 1-1,0 0 1,0 0-1,1 0 1,-1 0-1,0 0 1,0 0-1,4-5-4869,10-16-6147</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43.960"/>
    </inkml:context>
    <inkml:brush xml:id="br0">
      <inkml:brushProperty name="width" value="0.025" units="cm"/>
      <inkml:brushProperty name="height" value="0.025" units="cm"/>
    </inkml:brush>
  </inkml:definitions>
  <inkml:trace contextRef="#ctx0" brushRef="#br0">27 0 15663,'0'0'9353,"-23"74"-7464,22-30-735,-1 12 127,2 4-320,0 4-64,0-1-97,0-2-287,0-10-385,0-7-96,8-13-865,8-20-1121,8-11-672,3-10-673,3-21-1314,2-7-2145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4.808"/>
    </inkml:context>
    <inkml:brush xml:id="br0">
      <inkml:brushProperty name="width" value="0.025" units="cm"/>
      <inkml:brushProperty name="height" value="0.025" units="cm"/>
    </inkml:brush>
  </inkml:definitions>
  <inkml:trace contextRef="#ctx0" brushRef="#br0">150 0 9673,'0'0'9978,"-10"3"-7528,1 0-2112,1 0 0,-1 1 1,1 1-1,0-1 0,0 1 1,0 1-1,1-1 0,-1 1 0,1 1 1,1-1-1,-1 1 0,1 0 1,1 1-1,-1-1 0,1 1 0,0 0 1,1 1-1,-6 14 0,9-22-311,1 0-1,-1 1 1,0-1-1,1 0 1,-1 0-1,1 1 1,0-1-1,-1 0 1,1 1-1,0-1 1,0 0-1,0 1 1,0-1-1,0 0 1,0 1-1,0-1 0,0 1 1,1-1-1,-1 0 1,1 0-1,-1 1 1,1-1-1,-1 0 1,1 0-1,-1 1 1,1-1-1,0 0 1,0 0-1,0 0 1,0 0-1,0 0 1,0 0-1,0 0 1,0-1-1,0 1 1,0 0-1,0 0 1,0-1-1,1 1 1,-1-1-1,0 1 0,2 0 1,2-1 17,1 1-1,-1-1 1,1 0-1,-1-1 1,0 1 0,1-1-1,-1 0 1,0 0 0,10-4-1,-7 2 37,0 0-1,-1-1 0,1 0 1,-1 0-1,0 0 1,0-1-1,0 0 1,-1-1-1,1 1 1,-1-1-1,-1 0 1,1-1-1,-1 1 0,0-1 1,-1 0-1,5-10 1,-9 16-192,0 41-2232,1-38 2160,-1-1 1,0 1-1,0 0 1,1-1-1,-1 1 0,1 0 1,-1-1-1,1 1 1,0-1-1,0 1 0,-1-1 1,1 1-1,0-1 1,0 0-1,1 1 0,-1-1 1,0 0-1,0 0 1,1 0-1,-1 0 0,0 0 1,1 0-1,-1 0 0,1 0 1,-1 0-1,1-1 1,0 1-1,-1-1 0,1 1 1,0-1-1,-1 0 1,1 0-1,0 1 0,-1-1 1,1 0-1,0 0 1,-1-1-1,4 1 0,4-1-841,-1 0-1,1 0 1,-1-1 0,0 0-1,1 0 1,13-6-1,16-13-3672</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44.331"/>
    </inkml:context>
    <inkml:brush xml:id="br0">
      <inkml:brushProperty name="width" value="0.025" units="cm"/>
      <inkml:brushProperty name="height" value="0.025" units="cm"/>
    </inkml:brush>
  </inkml:definitions>
  <inkml:trace contextRef="#ctx0" brushRef="#br0">112 1 12139,'0'0'3332,"-10"12"-909,-8 9-1473,1 2 0,-20 35 0,33-52-776,0 0 0,1 1 0,-1-1 0,2 1-1,-1 0 1,1 0 0,0 0 0,0 0 0,1 0 0,0 0-1,0 1 1,0-1 0,1 0 0,1 1 0,-1-1 0,1 0-1,3 12 1,-3-17-120,0 0 1,0-1-1,1 1 0,-1 0 0,1-1 0,-1 1 1,1-1-1,-1 0 0,1 0 0,0 1 1,0-1-1,0 0 0,0 0 0,-1-1 0,1 1 1,0 0-1,1-1 0,-1 1 0,0-1 0,0 1 1,0-1-1,0 0 0,0 0 0,0 0 0,2-1 1,3 1 284,-1 0 0,0-1 0,0 0 0,0 0 0,0 0 0,0-1 0,9-4-1,-6 1-83,-1-1 0,0 0 0,0 0 0,0-1-1,-1 0 1,0 0 0,0-1 0,-1 0 0,0 0-1,9-16 1,-12 18-145,1 0-1,-1 0 0,0 0 1,-1 0-1,0-1 1,0 1-1,0-1 1,-1 0-1,0 1 0,0-1 1,0 0-1,-1 0 1,0 0-1,-1 1 1,1-1-1,-1 0 1,-2-6-1,2 11-109,1 0 0,-1 0 0,0 0 0,0 0 0,0 1 0,0-1 0,0 0 0,-1 1 0,1-1 0,0 1 0,-1 0 0,1-1 0,-1 1 0,1 0 0,-1 0 0,0 0 0,0 0 0,1 0 0,-1 0 0,0 0 0,0 1 0,0-1 0,0 1 0,0-1 0,0 1 0,0 0 0,0 0 0,0-1 0,0 2 0,0-1 0,0 0 0,0 0 0,0 1 0,0-1 0,0 1 0,-2 0 0,0 0 0,-1 1 0,0 0 0,1 0 0,-1 0 0,1 1 0,-1 0 0,1-1 0,0 2 0,0-1 0,1 0 0,-1 1 0,1-1 0,-4 6 0,5-6-101,0-1 0,0 1 0,0 0-1,1-1 1,0 1 0,-1 0 0,1 0 0,0 0 0,0 1 0,1-1 0,-1 0-1,1 0 1,-1 0 0,1 1 0,0-1 0,0 0 0,1 0 0,-1 0 0,1 1-1,-1-1 1,2 3 0,0-3-55,-1-1 0,1-1-1,-1 1 1,1 0 0,0 0 0,0 0 0,0-1-1,0 1 1,0-1 0,0 0 0,0 0-1,1 0 1,-1 0 0,0 0 0,1 0-1,-1 0 1,1-1 0,-1 1 0,1-1-1,-1 0 1,1 1 0,-1-1 0,1 0-1,-1-1 1,1 1 0,4-1 0,1-1-923,-1 1 0,1-1 0,-1-1 0,0 1 0,1-1 0,-1 0 0,-1-1 0,1 0 1,9-6-1,25-22-6416</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44.660"/>
    </inkml:context>
    <inkml:brush xml:id="br0">
      <inkml:brushProperty name="width" value="0.025" units="cm"/>
      <inkml:brushProperty name="height" value="0.025" units="cm"/>
    </inkml:brush>
  </inkml:definitions>
  <inkml:trace contextRef="#ctx0" brushRef="#br0">66 57 12492,'0'-11'3320,"1"-12"-3170,-1 0 6760,-14 60-2247,11-29-4520,-36 133 2705,35-123-2590,1 0 1,1 1-1,1-1 0,0 0 1,1 0-1,3 20 1,-2-35-251,-1 0 0,1 0 0,0-1 0,0 1 1,0-1-1,0 1 0,0-1 0,0 1 1,1-1-1,-1 0 0,1 1 0,0-1 0,0 0 1,-1 0-1,1 0 0,0 0 0,1-1 0,-1 1 1,0 0-1,1-1 0,-1 0 0,0 1 0,1-1 1,-1 0-1,1 0 0,0-1 0,-1 1 1,1-1-1,0 1 0,0-1 0,-1 0 0,1 0 1,0 0-1,0 0 0,-1 0 0,5-1 0,5-1-139,-1 0 0,1 0 0,0-1 0,-1-1 0,1 0 0,20-11 0,-28 13 41,0-1 1,1 1 0,0 0 0,-1 0-1,1 1 1,0 0 0,0-1 0,8 1-1,-12 1 90,0 0 0,1 0 0,-1 0 0,0 0 0,0 1 0,1-1 0,-1 0 0,0 1 0,0-1 0,0 1 0,0 0 0,1-1-1,-1 1 1,0 0 0,0 0 0,-1 0 0,1-1 0,0 1 0,0 0 0,0 0 0,0 0 0,-1 0 0,1 1 0,0-1 0,-1 0-1,1 0 1,-1 0 0,0 0 0,1 1 0,-1-1 0,0 0 0,0 0 0,1 1 0,-1-1 0,0 0 0,-1 3 0,3 15 138,-2 0 1,0 0-1,-1 1 1,-1-1 0,0 0-1,-9 29 1,10-43-105,-1 1 0,0-1 0,0 1 0,0-1-1,-1 0 1,0 0 0,0 0 0,0 0 0,0 0 0,-1 0 0,0-1 0,0 0 0,0 0 0,0 0 0,-1 0 0,1-1 0,-1 0 0,0 0-1,0 0 1,0 0 0,-1-1 0,1 0 0,-1 0 0,1 0 0,-12 1 0,15-2-98,-1-1 1,1 0-1,0 0 0,-1 0 1,1-1-1,0 1 0,-1 0 1,1-1-1,0 0 0,-1 1 1,1-1-1,0 0 0,0 0 1,0 0-1,0 0 0,0-1 1,0 1-1,0-1 0,0 1 1,0-1-1,-2-3 0,0 1-270,1-1 0,1 0 0,-1 0-1,1 0 1,-1 0 0,1 0 0,1 0-1,-1 0 1,0-9 0,0 5-232,1 1 1,0-1-1,0 0 0,1 1 1,1-1-1,-1 0 0,1 1 1,1-1-1,0 1 0,0-1 1,0 1-1,6-12 0,9-3-5754,1 4-2905</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44.990"/>
    </inkml:context>
    <inkml:brush xml:id="br0">
      <inkml:brushProperty name="width" value="0.025" units="cm"/>
      <inkml:brushProperty name="height" value="0.025" units="cm"/>
    </inkml:brush>
  </inkml:definitions>
  <inkml:trace contextRef="#ctx0" brushRef="#br0">0 371 7783,'0'0'19763,"1"53"-15759,-1-22-2787,0 2-1217,0 3 0,0-3 0,0-3 0,3-1 0,6-6 0,0-8 0,2-8-2402,-1-7-3332,-4-7-4291</inkml:trace>
  <inkml:trace contextRef="#ctx0" brushRef="#br0" timeOffset="1">33 0 25432,'0'0'7335,"25"41"-22133</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45.608"/>
    </inkml:context>
    <inkml:brush xml:id="br0">
      <inkml:brushProperty name="width" value="0.025" units="cm"/>
      <inkml:brushProperty name="height" value="0.025" units="cm"/>
    </inkml:brush>
  </inkml:definitions>
  <inkml:trace contextRef="#ctx0" brushRef="#br0">0 0 6342,'0'0'19885,"7"11"-18032,-1-1-1570,-1 0 1,0 0-1,-1 1 1,0-1-1,0 1 1,-1 0-1,-1 0 1,0 0-1,1 16 1,0 303 1998,-8-125-7250,6-227-103,1-7-1784</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45.997"/>
    </inkml:context>
    <inkml:brush xml:id="br0">
      <inkml:brushProperty name="width" value="0.025" units="cm"/>
      <inkml:brushProperty name="height" value="0.025" units="cm"/>
    </inkml:brush>
  </inkml:definitions>
  <inkml:trace contextRef="#ctx0" brushRef="#br0">171 91 18193,'0'-8'4799,"1"3"-4064,0-2 88,0 1 0,-1-1 0,1 1 0,-2-1 0,1 0 1,-2-7-1,2 13-749,0 0 1,-1-1-1,1 1 1,-1 0-1,1 0 1,-1 0-1,1 0 1,-1-1-1,0 1 1,0 0-1,0 0 1,1 0-1,-1 0 1,0 1-1,0-1 1,0 0-1,0 0 1,-1 0-1,1 1 1,0-1-1,0 1 1,0-1-1,0 1 1,-1-1-1,1 1 1,0 0-1,0-1 1,-1 1-1,1 0 1,0 0-1,-1 0 1,1 0-1,0 0 1,-1 0-1,1 1 1,0-1-1,0 0 1,-1 1-1,1-1 1,0 0 0,0 1-1,0 0 1,-2 0-1,-3 3-74,-1-1 0,1 1 0,1 0 0,-1 0 0,1 1 0,0-1 0,0 1 0,0 1 0,0-1 0,1 1 0,0-1 0,0 1 0,1 0 0,-4 9 0,-2 3 0,0 1 0,2 1 0,-8 31 0,12-41 0,1 1 0,1-1 0,-1 0 0,2 1 0,-1-1 0,2 0 0,1 17 0,-2-26 0,1 1 0,-1 0 0,1-1 0,-1 1 0,1-1 0,0 1 0,-1 0 0,1-1 0,0 0 0,0 1 0,0-1 0,0 1 0,0-1 0,1 0 0,-1 0 0,0 0 0,1 0 0,-1 0 0,0 0 0,3 1 0,-1-1 0,0-1 0,0 1 0,0-1 0,0 0 0,0 0 0,-1 0 0,1 0 0,0-1 0,0 1 0,0-1 0,0 0 0,-1 0 0,1 0 0,0 0 0,-1 0 0,5-3 0,5-3 0,-1-1 0,0 0 0,-1-1 0,0 0 0,0 0 0,-1-1 0,0-1 0,0 0 0,7-12 0,1-4 0,-2 0 0,24-55 0,-31 57 0,-15 55-883,2 1 0,1-1 0,1 1 0,2 39 0,5-39-5523,10-11-5066</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46.523"/>
    </inkml:context>
    <inkml:brush xml:id="br0">
      <inkml:brushProperty name="width" value="0.025" units="cm"/>
      <inkml:brushProperty name="height" value="0.025" units="cm"/>
    </inkml:brush>
  </inkml:definitions>
  <inkml:trace contextRef="#ctx0" brushRef="#br0">33 20 14253,'0'0'11868,"10"-3"-9936,-7 2-1640,61-15 2458,-29 17-1567,-34-1-1165,0 0 0,0 0 0,0 1 1,0-1-1,0 0 0,0 1 0,-1-1 0,1 1 0,0-1 0,0 1 0,-1-1 0,1 1 1,0 0-1,0-1 0,-1 1 0,1 0 0,-1 0 0,1-1 0,-1 1 0,1 0 0,-1 0 0,1 0 1,-1 0-1,0-1 0,1 1 0,-1 2 0,1 5-18,-1-1 0,-1 1 0,1 0 0,-1 0 0,-1-1 0,1 1 0,-1 0 0,0-1 0,-1 0 0,0 1 0,0-1 0,-7 10 0,-9 14 0,-33 41 0,25-35 0,21-30 0,-20 32 0,26-38 0,-1-1 0,1 1 0,-1-1 0,1 1 0,-1-1 0,1 1 0,0-1 0,-1 1 0,1 0 0,0-1 0,0 1 0,-1 0 0,1-1 0,0 1 0,0 0 0,0-1 0,0 1 0,0 0 0,0-1 0,0 1 0,0 0 0,0-1 0,0 1 0,0 0 0,0-1 0,0 1 0,1-1 0,-1 1 0,0 0 0,1-1 0,-1 1 0,0-1 0,1 1 0,-1-1 0,0 1 0,1 0 0,-1-1 0,1 0 0,-1 1 0,1-1 0,-1 1 0,1-1 0,0 0 0,-1 1 0,1-1 0,-1 0 0,1 0 0,0 1 0,-1-1 0,2 0 0,12 1 0,0 0 0,0-2 0,0 0 0,0 0 0,0-1 0,0-1 0,14-4 0,99-39 0,-56 18 0,-43 20-148,-18 5-209,0 0 0,0 0 0,-1-1 0,1 0 0,8-6 0,-18 9 159,0 1 1,0 0-1,0-1 1,0 1-1,0 0 1,0-1-1,-1 1 1,1 0-1,0-1 1,0 1-1,0 0 1,0-1-1,-1 1 1,1 0-1,0-1 1,0 1-1,0 0 1,-1 0-1,1-1 1,0 1-1,-1 0 1,1 0-1,0-1 1,-1 1-1,1 0 1,0 0-1,-1 0 1,1 0-1,0 0 1,-1 0-1,1 0 1,0-1-1,-1 1 1,1 0-1,0 0 1,-1 0-1,1 0 1,0 0-1,-1 1 1,1-1-1,-1 0 1,0 0-1,-21-4-3395,-19-1-2883</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46.880"/>
    </inkml:context>
    <inkml:brush xml:id="br0">
      <inkml:brushProperty name="width" value="0.025" units="cm"/>
      <inkml:brushProperty name="height" value="0.025" units="cm"/>
    </inkml:brush>
  </inkml:definitions>
  <inkml:trace contextRef="#ctx0" brushRef="#br0">0 122 12620,'0'0'13100,"57"9"-12523,-12-6-449,6-2-128,4-1-416,-2 0-1698,-3 0-1634,-4-4-2081,-8-9-4069</inkml:trace>
  <inkml:trace contextRef="#ctx0" brushRef="#br0" timeOffset="1">534 1 10730,'0'0'11051,"-12"54"-9194,3-22-800,-2 3-448,4-1-321,4-5-192,3-4-64,0-10-800,13-10-1571,2-5-1696,1-15-2980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47.392"/>
    </inkml:context>
    <inkml:brush xml:id="br0">
      <inkml:brushProperty name="width" value="0.025" units="cm"/>
      <inkml:brushProperty name="height" value="0.025" units="cm"/>
    </inkml:brush>
  </inkml:definitions>
  <inkml:trace contextRef="#ctx0" brushRef="#br0">40 1 3107,'0'0'20387,"-1"10"-19159,-12 105 1347,5-1 0,10 169 0,5-220-2457,-6-59-101,-1 1 0,1 0 0,1-1 0,-1 1 0,1-1 0,0 1-1,0-1 1,0 0 0,0 1 0,5 4 0,-7-9-17,0 0 1,1 0-1,-1 1 0,0-1 1,0 0-1,1 0 0,-1 0 1,0 0-1,1 0 0,-1 0 1,0 1-1,0-1 0,1 0 1,-1 0-1,0 0 0,1 0 1,-1 0-1,0 0 0,0 0 1,1 0-1,-1-1 0,0 1 1,1 0-1,-1 0 0,0 0 1,0 0-1,1 0 1,-1 0-1,0 0 0,0-1 1,1 1-1,-1 0 0,0 0 1,0 0-1,1-1 0,-1 1 1,0 0-1,0 0 0,0-1 1,0 1-1,1 0 0,-1 0 1,0-1-1,0 1 0,0 0 1,0-1-1,0 1 0,0 0 1,0 0-1,0-1 0,0 1 1,0 0-1,0-1 0,0 1 1,0 0-1,0-1 0,0 1 1,0-1-1,2-19-4,0-3 4,-1 0 0,-1 0 0,-2 0 0,0 0 0,-1 0 0,-2 1 0,0-1 0,-1 1 0,-2 0 0,-13-28 0,21 49-2,0 1 0,0-1 0,0 1 0,0 0 0,0-1 1,0 1-1,0-1 0,0 1 0,-1 0 0,1-1 0,0 1 0,0 0 0,0-1 0,-1 1 0,1 0 1,0-1-1,-1 1 0,1 0 0,0-1 0,-1 1 0,1 0 0,0 0 0,-1 0 0,1-1 0,0 1 0,-1 0 1,1 0-1,-1 0 0,1 0 0,0 0 0,-1-1 0,1 1 0,-1 0 0,0 0 0,-2 15-149,7 26-106,-2-35 251,0-1 0,0 1 0,1-1 0,0 0 0,0 0 0,0 0 0,1 0 0,0 0 1,0-1-1,0 1 0,0-1 0,1 0 0,-1-1 0,1 1 0,0-1 0,0 0 0,0 0 0,1 0 0,-1-1 0,1 0 0,6 2 1,-6-2 23,0 0 1,0-1-1,1 0 1,-1 0-1,1-1 1,-1 1-1,1-2 1,-1 1-1,1 0 1,-1-1-1,1-1 1,-1 1-1,0-1 1,0 0-1,0 0 1,0-1 0,0 1-1,0-1 1,7-6-1,-4 1-4,0 0 0,0-1 0,-1 0-1,0 0 1,-1-1 0,0 0 0,-1 0 0,0-1-1,0 0 1,-1 0 0,-1 0 0,1-1 0,-2 1 0,0-1-1,0 0 1,1-20 0,-6 31-14,-3 8 0,-5 14 0,2 5 0,0 1 0,2 1 0,1-1 0,1 1 0,0 44 0,3-70 2,1 1 0,0 0 0,0-1-1,1 1 1,-1 0 0,0 0 0,1-1 0,0 1 0,0-1-1,-1 1 1,2-1 0,-1 1 0,0-1 0,0 1 0,1-1 0,-1 0-1,1 0 1,0 0 0,0 0 0,-1 0 0,1 0 0,1 0-1,-1 0 1,0-1 0,0 1 0,1-1 0,-1 0 0,1 0 0,-1 0-1,1 0 1,-1 0 0,1 0 0,-1-1 0,1 1 0,0-1 0,0 0-1,-1 1 1,4-2 0,-2 1-17,1 0 0,-1-1 0,1 0 0,-1 1 0,1-2 0,-1 1 0,0-1 0,0 1 0,0-1 0,0 0 0,0 0 0,0-1 0,0 1 0,-1-1 0,1 0 0,-1 0 0,0 0 0,0 0 0,0-1 0,0 1 0,-1-1 0,1 0 0,1-4 0,-1 1-1099,-1 1 1,0-1-1,0 0 1,-1 0 0,0 0-1,1-13 1,-2-18-7973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47.736"/>
    </inkml:context>
    <inkml:brush xml:id="br0">
      <inkml:brushProperty name="width" value="0.025" units="cm"/>
      <inkml:brushProperty name="height" value="0.025" units="cm"/>
    </inkml:brush>
  </inkml:definitions>
  <inkml:trace contextRef="#ctx0" brushRef="#br0">0 1 20916,'0'0'8616,"25"50"-8328,-4-25-256,6 0-544,0 1-2115,-3-3-2690,-1 2-3875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48.076"/>
    </inkml:context>
    <inkml:brush xml:id="br0">
      <inkml:brushProperty name="width" value="0.025" units="cm"/>
      <inkml:brushProperty name="height" value="0.025" units="cm"/>
    </inkml:brush>
  </inkml:definitions>
  <inkml:trace contextRef="#ctx0" brushRef="#br0">142 1 15182,'-10'4'7325,"-4"1"-5670,0 2-1,1 0 1,-25 17 0,34-21-1453,0 1 1,0-1-1,0 1 0,0-1 1,1 1-1,-1 0 0,1 1 0,0-1 1,0 1-1,0-1 0,1 1 0,0 0 1,0 0-1,0 0 0,0 0 0,1 0 1,-1 6-1,2-10-202,0 0 0,0 0 0,0 0 0,0-1 0,0 1 0,0 0 0,0 0 0,0-1 0,0 1 0,1 0 0,-1 0 0,0-1 0,1 1 0,-1 0 0,0-1 0,1 1 0,-1 0 0,1-1 0,-1 1 0,1 0 0,-1-1 0,1 1 0,0-1 0,-1 1 0,1-1 0,0 0 0,-1 1 0,1-1 0,1 1 0,29 3 0,-22-5 0,0-1 0,0 1 0,0-1 0,16-6 0,-11 0 0,0 0 0,0-1 0,-1-1 0,18-16 0,-20 16 0,0 1 0,0 0 0,1 1 0,0 0 0,1 1 0,13-6 0,-25 13 0,0-1 0,0 1 0,0 0 0,0 0 0,0 0 0,0-1 0,0 1 0,0 0 0,0 1 0,0-1 0,0 0 0,0 0 0,0 0 0,0 0 0,0 1 0,0-1 0,0 1 0,0-1 0,0 0 0,0 1 0,0 0 0,0-1 0,0 1 0,-1 0 0,1-1 0,0 1 0,0 0 0,-1 0 0,1-1 0,0 1 0,-1 0 0,1 0 0,-1 0 0,1 0 0,-1 0 0,0 0 0,1 0 0,-1 0 0,0 0 0,0 0 0,0 0 0,1 0 0,-1 0 0,0 0 0,-1 2 0,2 64 0,-2-47 0,0-18 0,1 1 0,0-1 0,0 1 0,0-1 0,1 0 0,-1 1 0,0-1 0,1 0 0,0 1 0,-1-1 0,1 0 0,0 0 0,0 1 0,2 1 0,-2-3 0,1 0 0,-1-1 0,1 1 0,-1 0 0,1-1 0,-1 1 0,1-1 0,0 1 0,-1-1 0,1 0 0,0 0 0,-1 0 0,1 0 0,0 0 0,-1 0 0,1 0 0,0 0 0,-1-1 0,1 1 0,0-1 0,-1 1 0,2-2 0,14-3 0,-1-2 0,0 0 0,-1-1 0,0 0 0,20-15 0,-23 14 0,0 1 0,0 0 0,1 1 0,0 0 0,0 1 0,1 1 0,0 0 0,24-5 0,-37 10 0,0 0 0,0 1 0,0-1 0,0 0 0,0 0 0,0 1 0,-1-1 0,1 0 0,0 1 0,0-1 0,0 1 0,0 0 0,0-1 0,-1 1 0,1-1 0,0 1 0,0 0 0,-1 0 0,1-1 0,-1 1 0,1 0 0,-1 0 0,1 0 0,-1 0 0,1 0 0,-1 0 0,0 0 0,1 0 0,-1 0 0,0 0 0,0 0 0,0 0 0,0 0 0,0 0 0,0 0 0,0 0 0,0 0 0,0 0 0,-1 1 0,-4 46 0,-8-1 0,9-36 0,1-1 0,0 1 0,1 0 0,0 0 0,-1 13 0,3-23 2,0-1 1,0 0-1,0 0 1,0 1-1,0-1 1,0 0-1,0 1 1,0-1-1,1 0 1,-1 0-1,0 1 1,0-1-1,0 0 1,0 1-1,0-1 1,1 0-1,-1 0 1,0 1-1,0-1 1,0 0-1,1 0 1,-1 0-1,0 1 1,0-1-1,1 0 1,-1 0-1,0 0 1,0 0-1,1 0 1,-1 0-1,0 1 1,1-1-1,-1 0 1,0 0-1,0 0 1,1 0-1,-1 0 1,1 0-1,16-4-44,13-12-2474,-5-7-5305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5.180"/>
    </inkml:context>
    <inkml:brush xml:id="br0">
      <inkml:brushProperty name="width" value="0.025" units="cm"/>
      <inkml:brushProperty name="height" value="0.025" units="cm"/>
    </inkml:brush>
  </inkml:definitions>
  <inkml:trace contextRef="#ctx0" brushRef="#br0">143 0 10346,'0'0'11232,"-12"4"-9567,-1 1-1059,1 1-1,-1 0 1,-21 15-1,29-18-388,1 0 0,-1 0 0,1 1 0,0 0 0,0-1 0,0 2 0,0-1 0,1 0 0,0 1 0,-1-1 0,2 1 0,-1 0 0,1 0 0,-1 0 0,-1 9 0,4-13-214,0-1-1,0 1 1,1-1 0,-1 1 0,0-1-1,0 1 1,1 0 0,-1-1 0,0 1-1,1-1 1,-1 1 0,1-1-1,-1 0 1,1 1 0,-1-1 0,1 1-1,-1-1 1,1 0 0,-1 1 0,1-1-1,-1 0 1,1 0 0,-1 0 0,1 1-1,0-1 1,-1 0 0,1 0 0,0 0-1,-1 0 1,1 0 0,1 0 0,27 3 17,-22-3-16,31 2-934,38 5-2854,-65-6 2158,-1 1 0,1 1 0,-1 0 0,18 7 0,-27-10 1578,0 1 0,0-1 1,0 1-1,0-1 0,0 1 0,0-1 1,0 1-1,0 0 0,0-1 0,0 1 0,-1 0 1,1 0-1,0 0 0,-1 0 0,1-1 1,0 1-1,-1 0 0,1 2 0,-1-2 236,0 1 0,0-1 0,0 0 0,0 0-1,0 1 1,-1-1 0,1 0 0,0 0 0,-1 0 0,1 0-1,-1 1 1,0-1 0,1 0 0,-1 0 0,0 0-1,0 0 1,1 0 0,-1 0 0,0-1 0,0 1 0,-2 1-1,-45 27 6048,42-26-5762,-2 2-204,-1-1 1,0 0-1,0-1 1,0 0-1,0 0 0,0-1 1,0 0-1,-1 0 0,1-1 1,-1 0-1,-10-1 0,19-1-374,1 1 1,-1 0-1,0-1 0,1 1 0,-1-1 0,1 1 0,-1-1 1,1 1-1,-1-1 0,1 1 0,-1-1 0,1 1 0,-1-1 1,1 0-1,0 1 0,-1-1 0,1 0 0,0 1 0,0-1 0,-1 0 1,1 1-1,0-1 0,0 0 0,0 1 0,0-1 0,0 0 1,0 0-1,0 1 0,0-1 0,0 0 0,0 1 0,1-1 1,-1 0-1,0 0 0,10-26-4804,8-4-1412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6:48.726"/>
    </inkml:context>
    <inkml:brush xml:id="br0">
      <inkml:brushProperty name="width" value="0.025" units="cm"/>
      <inkml:brushProperty name="height" value="0.025" units="cm"/>
    </inkml:brush>
  </inkml:definitions>
  <inkml:trace contextRef="#ctx0" brushRef="#br0">92 788 9897,'-9'-1'9625,"-73"-11"-6139,82 13-3482,0 0-1,1 0 0,-1 0 1,0 0-1,1 0 0,-1 0 1,1 0-1,-1 0 0,1 0 0,0 0 1,-1 0-1,1-1 0,0 1 1,-1 0-1,1 0 0,0-1 1,0 1-1,0-1 0,0 1 1,2 0-1,16 6 457,1-2-1,1 0 1,-1-2 0,1 0 0,0-1 0,-1-1-1,43-4 1,-10 3-102,125-10 438,300-54-1,-423 55-737,1147-208 1717,-151 26-1126,783-92 931,-1664 262-1580,231 1 0,-392 20 0,0 0 0,0 1 0,0 1 0,0-1 0,12 5 0,-20-6 0,0 0 0,0 1 0,1-1 0,-1 1 0,0-1 0,0 1 0,0-1 0,0 1 0,0 0 0,0 0 0,0-1 0,0 1 0,0 0 0,-1 0 0,1 0 0,0 0 0,0 0 0,-1 0 0,1 0 0,0 0 0,-1 0 0,0 0 0,1 0 0,-1 1 0,1-1 0,-1 0 0,0 0 0,0 0 0,0 1 0,0-1 0,0 0 0,0 0 0,0 1 0,0-1 0,0 0 0,0 0 0,-1 0 0,1 1 0,-1-1 0,1 0 0,-1 0 0,1 0 0,-1 0 0,1 0 0,-1 0 0,0 0 0,-1 1 0,-1 3-274,-1-1-1,0 1 1,0-1 0,-1 0 0,1 0-1,-1 0 1,-5 2 0,2-1-774,0 0 0,0 0 1,0-1-1,0-1 1,-1 0-1,1 0 0,-14 3 1,13-6-8269</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9:21.395"/>
    </inkml:context>
    <inkml:brush xml:id="br0">
      <inkml:brushProperty name="width" value="0.025" units="cm"/>
      <inkml:brushProperty name="height" value="0.025" units="cm"/>
    </inkml:brush>
  </inkml:definitions>
  <inkml:trace contextRef="#ctx0" brushRef="#br0">2313 190 6502,'-12'-9'582,"-25"-19"-228,-19-15 545,-70-40-1,115 78-812,-1 0 1,0 1-1,0 1 0,0 0 0,0 1 0,-1 0 0,1 0 0,-1 2 0,1-1 0,-1 2 0,0 0 1,1 0-1,0 1 0,-1 0 0,-17 7 0,-18 7 163,1 2 1,-65 35-1,101-48-234,-530 307 562,222-121-519,246-149-33,-242 149-92,269-159 230,2 1 1,1 3-1,2 1 0,-56 66 0,82-83-102,0 0-1,1 0 1,2 1-1,0 1 0,1 0 1,1 1-1,1 0 1,1 0-1,1 1 0,2 0 1,0 0-1,1 1 1,2-1-1,0 1 0,4 49 1,0-61-56,0-1 1,1 1 0,1 0-1,0-1 1,1 0 0,0 0 0,1 0-1,0-1 1,1 0 0,0 0-1,0 0 1,2-1 0,-1 0 0,1-1-1,0 0 1,1 0 0,12 7-1,-7-5 2,0-1-1,1-1 1,0 0 0,1-2-1,-1 1 1,2-2-1,-1-1 1,1 0-1,0-1 1,0 0 0,30 0-1,-7-4 63,1-2-1,-1-2 1,1-2-1,64-17 1,158-63 291,-179 56-198,753-311 726,-688 266-845,-3-7-1,-4-6 0,181-146 0,-236 159 312,-3-3 1,-3-4-1,-4-4 1,79-113-1,-151 191-144,29-47 920,-34 51-984,1 1 0,0 0 0,-1-1 0,1 1 0,-1-1 0,0 0 0,0 1 0,-1-1 0,1 0 1,-1 1-1,0-1 0,0 0 0,0-6 0,-1 9-129,0 0 0,1 0-1,-1 1 1,1-1 0,-1 0 0,0 0 0,0 1 0,1-1-1,-1 1 1,0-1 0,0 1 0,0-1 0,0 1 0,1-1-1,-1 1 1,0 0 0,0-1 0,0 1 0,0 0 0,0 0-1,0 0 1,0 0 0,-2 0 0,-29-1-137,23 2 103,-35 2-376,0 1 0,1 3 1,-83 24-1,-41 7-2216,36-24-557</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3:24.602"/>
    </inkml:context>
    <inkml:brush xml:id="br0">
      <inkml:brushProperty name="width" value="0.025" units="cm"/>
      <inkml:brushProperty name="height" value="0.025" units="cm"/>
    </inkml:brush>
  </inkml:definitions>
  <inkml:trace contextRef="#ctx0" brushRef="#br0">2454 133 5189,'0'0'6844,"-4"-9"-5483,4 8-1375,-5-11 945,0 0 1,0 0-1,-11-15 1,14 23-695,-1 0 1,0 1-1,0-1 0,0 1 1,0-1-1,-1 1 1,0 0-1,1 0 1,-1 0-1,0 1 1,0 0-1,-1-1 1,1 1-1,0 1 1,-7-3-1,-22-1-5,-1 1 0,0 2 0,-65 3 0,25 1 127,-187-5 431,-177 2 21,382 5-819,1 3 0,-1 2-1,-61 18 1,-159 60 291,253-79-223,6-2-17,-103 34 1166,-186 91 0,287-121-1140,1 1 0,0 1-1,1 1 1,0 0 0,1 1 0,0 1 0,2 1 0,-1 0 0,2 1 0,-13 20-1,10-9-64,1 1 0,2 0 0,1 0 0,1 2 0,2-1 0,-7 36 0,-51 419 407,63-442-356,1 1 1,2-1-1,3 1 1,1-1-1,2 0 1,2 0-1,2 0 1,1-1-1,22 54 1,-19-63-52,2 0 0,1 0 0,1-2 0,2 0 0,27 34 0,-35-51-1,1-1 0,1 0 0,0-1 0,1-1 0,0 0 0,0-1 0,1 0 0,1-1 1,-1-1-1,1 0 0,1-1 0,27 7 0,-7-6 57,0-1 1,1-3-1,0-1 1,59-2-1,151-26 241,-189 16-264,469-84-62,-452 74-14,-1-3 1,0-3-1,-2-4 0,125-69 1,365-285 102,-529 356 73,-1-1 1,-1-2 0,-2-1 0,47-61-1,-61 68 38,-1 0-1,0-1 1,-2-1-1,-1 0 0,-1-1 1,-2 0-1,0-1 0,5-34 1,-5 12-98,-2-2 1,-3 1-1,-2 0 0,-2-1 1,-10-76-1,6 111-67,0 0 0,-1 1 0,0 0 0,-2 0 0,1 0 0,-2 1 0,0 0 0,-1 0 0,-14-16 0,7 11 4,-1 1-1,-2 1 1,1 0 0,-2 2 0,-36-24 0,19 18-20,-1 1-1,-1 2 1,-1 2 0,-1 1 0,0 3 0,-1 1 0,-43-6 0,36 11-280,33 6-526,0-1 0,-1-1 0,1-1 0,-22-7 0,36 10 483,0 0 0,1 0-1,-1 0 1,0 0 0,1 0-1,-1 0 1,1 0 0,-1 0-1,1 0 1,0-1 0,-1 1-1,0-2 1,-6-22-5757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3:30.665"/>
    </inkml:context>
    <inkml:brush xml:id="br0">
      <inkml:brushProperty name="width" value="0.025" units="cm"/>
      <inkml:brushProperty name="height" value="0.025" units="cm"/>
    </inkml:brush>
  </inkml:definitions>
  <inkml:trace contextRef="#ctx0" brushRef="#br0">2256 153 12011,'0'0'919,"-11"-9"-487,-19-11 418,0 1-1,-1 1 1,-1 2 0,-1 1-1,-54-16 1,48 23-622,0 1 1,-1 2-1,1 2 0,-1 2 0,0 1 0,0 2 0,1 2 1,-43 10-1,-49 16-126,-131 49 0,183-53 181,-31 9 87,-304 105 235,333-107-471,2 2 0,2 5 0,-72 48 0,127-73 63,1 0 0,1 1-1,1 1 1,0 1 0,1 1 0,-19 25 0,28-31-162,1-1 1,1 1-1,0 1 1,1 0-1,0 0 1,1 0 0,0 0-1,2 1 1,0 0-1,0-1 1,-1 31-1,4-24-36,1-1 0,1 0 0,1 0-1,0 0 1,1 0 0,2 0-1,0-1 1,1 0 0,15 30 0,-9-25-6,2 0 1,1-1 0,1 0-1,1-1 1,1-1 0,29 24-1,-8-12 12,2-2 1,1-2-1,1-2 0,1-1 0,2-3 0,0-2 0,60 18 0,-39-19 7,0-3-1,1-3 1,1-4-1,0-2 1,1-3-1,-1-4 1,1-2-1,-1-4 1,0-2-1,0-4 1,-1-3-1,133-44 1,-23-8 116,278-145 0,-329 140 534,-3-5 0,199-162 0,-287 207-571,-1-2 0,-2-1 0,-1-2 0,30-43 0,-52 65-69,-2-1 1,0 0-1,-1-1 0,0 0 1,-1 0-1,-1 0 0,0-1 1,-2 0-1,0 0 0,0 0 1,-2 0-1,0-1 0,-1 1 1,-2-29-1,0 35 27,-1 0 0,-1 1 0,0-1 0,0 1-1,-1-1 1,0 1 0,-1 0 0,0 1 0,0-1 0,-1 1 0,0 0 0,-13-13-1,7 9 8,-2 1 0,1 0 0,-2 1 0,1 1 1,-2 0-1,1 1 0,-19-8 0,-8 1-17,0 1 0,-1 2 0,-1 2 0,0 2 0,-59-5 1,17 6 33,-106 4 1,161 5-315,1 1 1,-1 2-1,1 1 0,0 1 1,0 2-1,-55 22 0,76-26-797,0 0 0,1 1 0,-1 0 0,1 1 0,1-1 1,-14 14-1,8-3-6596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3:33.349"/>
    </inkml:context>
    <inkml:brush xml:id="br0">
      <inkml:brushProperty name="width" value="0.025" units="cm"/>
      <inkml:brushProperty name="height" value="0.025" units="cm"/>
    </inkml:brush>
  </inkml:definitions>
  <inkml:trace contextRef="#ctx0" brushRef="#br0">2413 188 5894,'0'0'2050,"9"-8"-219,25-19-590,-1 3 87,-2-2 0,54-58 1,-84 84-1253,-1 0 0,1-1 1,-1 1-1,1-1 0,-1 1 0,1 0 0,-1-1 1,0 1-1,1-1 0,-1 1 0,0-1 0,1 1 1,-1-1-1,0 1 0,0-1 0,0 1 0,1-1 1,-1 1-1,0-1 0,0 0 0,0 1 1,0-1-1,0 1 0,0-1 0,0 1 0,0-1 1,0 0-1,0 1 0,0-1 0,-1 1 0,1-1 1,0 1-1,0-1 0,-1 0 0,-20 1 660,-29 18-755,-170 68 123,-233 57 1,241-74 151,3 9 0,-207 109 0,349-151-119,2 2-1,2 4 0,2 2 1,-77 70-1,45-23 41,-137 172 0,219-249-163,-45 54 133,2 3 0,4 3 1,-53 102-1,96-162-75,1 1-1,0 0 1,1 1-1,1 0 1,-4 26-1,8-37-67,-1-1 0,1 1 0,0 0 1,0-1-1,0 1 0,1 0 0,-1-1 0,1 1 0,0-1 1,1 1-1,-1-1 0,1 1 0,0-1 0,0 0 0,0 0 0,0 0 1,1 0-1,0 0 0,0 0 0,0-1 0,0 1 0,0-1 1,8 5-1,4 1 23,0-2 0,1 0 0,0 0 0,1-2 0,0 0-1,-1 0 1,1-2 0,1 0 0,22 0 0,161-5 181,-191 2-205,64-7-74,0-4 0,-1-2-1,0-4 1,-1-3 0,119-50-1,-22-7-58,177-110 0,-137 59-300,-5-8 1,-7-9 0,-6-8 0,228-236-1,-379 346 1124,62-84-1,-91 112-512,-1 0 1,-1-1 0,-1 0-1,0 0 1,-1-1 0,-1 0-1,0 0 1,-1-1 0,-1 1-1,1-21 1,-4 35-152,-1 0 0,0 0 0,0 0 0,0 0 0,0 1 0,-1-1 0,1 0 0,-1 0 0,0 0 0,0 0 0,0 1 0,0-1 0,0 0 0,-1 1 0,1-1 0,-1 1 0,1 0 0,-1-1 0,0 1-1,0 0 1,0 0 0,0 0 0,-1 0 0,1 0 0,0 1 0,-1-1 0,1 1 0,-1 0 0,0-1 0,1 1 0,-6-1 0,-6-1-41,-1 0 0,1 1 0,-1 1-1,1 0 1,-17 1 0,19 0-43,-29 3-611,-1 2-1,1 1 1,-43 13-1,-24 3-6019,39-12-4483</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3:34.610"/>
    </inkml:context>
    <inkml:brush xml:id="br0">
      <inkml:brushProperty name="width" value="0.025" units="cm"/>
      <inkml:brushProperty name="height" value="0.025" units="cm"/>
    </inkml:brush>
  </inkml:definitions>
  <inkml:trace contextRef="#ctx0" brushRef="#br0">2141 104 10794,'-9'0'395,"-23"0"346,0-2 0,0-1-1,-49-11 1,-14-10 840,-1 4 1,-139-11-1,135 25-1297,-1 4 1,1 5-1,0 4 0,1 4 1,0 5-1,1 4 0,1 4 1,-107 42-1,164-50-179,1 1 1,0 2-1,1 1 0,1 3 1,1 1-1,1 1 0,1 2 0,-47 49 1,64-58-114,2 1 0,0 0 1,1 1-1,2 0 0,0 1 0,0 1 1,2 0-1,1 0 0,1 1 1,1 0-1,1 1 0,1-1 1,0 1-1,2 0 0,1 0 0,2 41 1,1-50-2,1-1 1,0 1-1,1-1 0,1 0 1,0 0-1,0 0 1,2-1-1,0 0 0,0 0 1,1 0-1,1-1 1,0 0-1,1 0 0,0-1 1,0 0-1,1-1 1,20 17-1,-12-15-8,0 0 0,0 0 0,1-2 0,1-1 0,0 0 1,0-1-1,0-1 0,1-1 0,0-1 0,1-1 0,29 2 0,36-2 69,0-3-1,1-5 1,-2-3-1,91-20 1,336-102-6,-369 84-416,209-94 1,-284 105 360,-3-2 0,0-2 0,-3-4 0,113-97 0,-153 118 87,-1-1 0,-2-1 0,26-36 0,-39 49 34,-1 0 0,0 0 1,-1-1-1,0 0 0,-1 0 1,0 0-1,0 0 0,-1-1 1,-1 0-1,0 1 1,1-21-1,-4 26-58,0 0 1,0 0 0,0 0-1,0 0 1,-1 1-1,0-1 1,0 1-1,-1-1 1,1 1 0,-1 0-1,0 0 1,-1 0-1,1 0 1,-1 1 0,0-1-1,0 1 1,-1 0-1,1 0 1,-1 0-1,1 1 1,-1 0 0,-9-5-1,-7-2 25,0 0 0,0 1 0,-1 2 0,-35-9-1,-25 2-56,0 3-1,-1 3 1,-95 5-1,99 2-192,67 1-534,-1-1 1,0 1-1,0-2 0,0 0 1,0-1-1,-23-7 0,-1-10-5888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0:09.208"/>
    </inkml:context>
    <inkml:brush xml:id="br0">
      <inkml:brushProperty name="width" value="0.025" units="cm"/>
      <inkml:brushProperty name="height" value="0.025" units="cm"/>
    </inkml:brush>
  </inkml:definitions>
  <inkml:trace contextRef="#ctx0" brushRef="#br0">97 145 5093,'0'0'704,"-11"0"1960,-56 1 1166,49 0 3487,255-4-5571,0-9-1,436-81 1,-615 83-967,-85 9-2299,0-9-4893,3-8-4744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0:20.084"/>
    </inkml:context>
    <inkml:brush xml:id="br0">
      <inkml:brushProperty name="width" value="0.025" units="cm"/>
      <inkml:brushProperty name="height" value="0.025" units="cm"/>
    </inkml:brush>
  </inkml:definitions>
  <inkml:trace contextRef="#ctx0" brushRef="#br0">1 45 13837,'0'0'7719,"14"1"-7233,88 0 691,141-14 0,-43-7-357,210 6-1,-404 15-941,0-1-1,0 1 1,1 0-1,-1 1 1,0 0-1,0 0 1,0 0-1,0 1 1,-1 0-1,9 5 1,13 6-4510,-18-12-690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41.607"/>
    </inkml:context>
    <inkml:brush xml:id="br0">
      <inkml:brushProperty name="width" value="0.025" units="cm"/>
      <inkml:brushProperty name="height" value="0.025" units="cm"/>
    </inkml:brush>
  </inkml:definitions>
  <inkml:trace contextRef="#ctx0" brushRef="#br0">1817 23 9417,'-11'-4'4319,"-2"-1"-3773,1 2 1,-1 0-1,0 0 1,-14 0-1,20 2-435,1 1-1,-1 0 1,1 0-1,0 1 1,-1 0-1,1 0 1,0 1-1,-1-1 1,1 1-1,0 0 1,0 1-1,-9 5 1,-7 8-127,0 1 0,1 1 0,1 1 0,1 0 0,-29 39-1,-74 122 167,108-158-16,-72 126 587,-70 161-1,-47 170 338,167-390-968,-62 172 188,-101 422-1,80-199-89,-66 289 338,47 11 228,11 1149 378,125-1707-1124,6 356 19,5-425-23,47 260 0,-45-366 30,1-1 0,3 0 0,2-1 1,2-1-1,2-1 0,3-1 1,39 61-1,-47-85-46,2 0 0,0 0 0,1-2 1,1 0-1,1-1 0,0-1 0,1-1 0,1-2 1,1 0-1,1-1 0,0-1 0,0-1 0,1-2 1,0 0-1,35 6 0,-20-8-4,1-2 0,0-2 0,0-2 0,0-2 0,0-1 0,0-3 0,-1-1 0,1-2 0,-1-1 0,-1-3 0,1-1 0,-2-2 0,62-31 0,370-227 91,-442 253-135,-1-2 0,-1-1 0,-1-1 0,-1-1 0,-1-1 0,-1-1 1,35-54-1,-28 30 62,-2-2 0,-2-1 1,34-104-1,176-709 330,-184 651-275,80-364-170,-26-4 0,-25-4-1,8-1018 1,-99 1324 550,-53-312-1,-89-270 303,133 767-582,-75-339 836,74 361-796,-4 0 0,-3 2 0,-63-117 0,75 162-88,-2 1-1,0 1 1,-2 0 0,-1 1 0,0 2 0,-2 0 0,-1 1 0,-29-21-1,31 28-481,0 1 0,-1 1 0,-1 1 0,-25-9-1,23 11-1242,-1 2 0,0 0 0,-53-4 0,4 7-4860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42.295"/>
    </inkml:context>
    <inkml:brush xml:id="br0">
      <inkml:brushProperty name="width" value="0.025" units="cm"/>
      <inkml:brushProperty name="height" value="0.025" units="cm"/>
    </inkml:brush>
  </inkml:definitions>
  <inkml:trace contextRef="#ctx0" brushRef="#br0">34 0 20724,'0'0'993,"-10"62"-65,0-18 33,2 9-192,3 5-417,5 4-256,0 1-96,2-2-32,11-3-768,2-5-770,0-6-1313,-5-8 898,-2-9 864,-7-11-321,-1-11-2978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5.522"/>
    </inkml:context>
    <inkml:brush xml:id="br0">
      <inkml:brushProperty name="width" value="0.025" units="cm"/>
      <inkml:brushProperty name="height" value="0.025" units="cm"/>
    </inkml:brush>
  </inkml:definitions>
  <inkml:trace contextRef="#ctx0" brushRef="#br0">151 1 16912,'0'0'10218,"-34"77"-8649,16-33-320,0 1-160,3 3-192,6-1-544,3-4-257,6-7 0,0-5-545,11-7-704,1-8-480,1-6-706,-3-7-1248,-5-3-993</inkml:trace>
  <inkml:trace contextRef="#ctx0" brushRef="#br0" timeOffset="1">20 307 11082,'0'0'13037,"-20"-58"-10411,27 45-640,9 1-769,7 1-704,6 4-449,6 0-96,1 1-1025,12-2-3203,3 0-5606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42.651"/>
    </inkml:context>
    <inkml:brush xml:id="br0">
      <inkml:brushProperty name="width" value="0.025" units="cm"/>
      <inkml:brushProperty name="height" value="0.025" units="cm"/>
    </inkml:brush>
  </inkml:definitions>
  <inkml:trace contextRef="#ctx0" brushRef="#br0">12 508 12588,'0'0'5632,"-4"-9"-3427,3 5-2113,0 1 0,-1 0 0,1-1 0,0 1 0,1-1 0,-1 1 0,1-1 0,0 0 0,-1 1 0,1-1 0,1 0 0,-1 1 0,1-1 0,-1 1 0,1-1 0,0 1 0,0-1 0,1 1 0,-1 0 0,1-1 0,-1 1 0,1 0 0,0 0 0,0 0 0,0 0 0,1 1 0,-1-1 0,1 0 0,3-2 0,0-1 54,151-176 1975,-138 156-1542,-1-1 1,-1-1-1,-1-1 1,-2 0-1,15-41 1,-29 109 409,2-19-895,0 10 94,0-1 0,2 1-1,1-1 1,2 0 0,19 55-1,-22-74-309,0-1 1,1 1-1,0-1 0,0 0 0,1 0 1,0 0-1,1-1 0,0 0 1,0 0-1,1-1 0,-1 0 0,2-1 1,-1 1-1,1-1 0,0-1 0,0 0 1,1 0-1,-1-1 0,1 0 0,13 3 1,-11-4-866,0-1 1,1 0 0,-1-1 0,1 0-1,-1-1 1,1 0 0,21-4 0,18-17-7022</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43.194"/>
    </inkml:context>
    <inkml:brush xml:id="br0">
      <inkml:brushProperty name="width" value="0.025" units="cm"/>
      <inkml:brushProperty name="height" value="0.025" units="cm"/>
    </inkml:brush>
  </inkml:definitions>
  <inkml:trace contextRef="#ctx0" brushRef="#br0">0 0 9161,'0'0'16687,"13"82"-14797,-13-37-1025,0 7-641,2-1-128,2-5-224,4-5-1185,-1-12-1474,2-11-159,-6-11-514</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43.540"/>
    </inkml:context>
    <inkml:brush xml:id="br0">
      <inkml:brushProperty name="width" value="0.025" units="cm"/>
      <inkml:brushProperty name="height" value="0.025" units="cm"/>
    </inkml:brush>
  </inkml:definitions>
  <inkml:trace contextRef="#ctx0" brushRef="#br0">1 149 13229,'0'0'9769,"38"-55"-8520,3 42-224,11-2-320,3-2-321,4 1-224,-3 1-64,-5 6-32,-11 4-96,-9 2-1569,-16 3-1666,-12 0-961,-3 8-3235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43.913"/>
    </inkml:context>
    <inkml:brush xml:id="br0">
      <inkml:brushProperty name="width" value="0.025" units="cm"/>
      <inkml:brushProperty name="height" value="0.025" units="cm"/>
    </inkml:brush>
  </inkml:definitions>
  <inkml:trace contextRef="#ctx0" brushRef="#br0">1 67 10314,'0'0'12331,"62"32"-10441,-23-49-641,1-1-1024,6 1-193,-4 2-225,-4 1-1344,-5 6-1474,-7 3-1377,-6 0-3716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44.239"/>
    </inkml:context>
    <inkml:brush xml:id="br0">
      <inkml:brushProperty name="width" value="0.025" units="cm"/>
      <inkml:brushProperty name="height" value="0.025" units="cm"/>
    </inkml:brush>
  </inkml:definitions>
  <inkml:trace contextRef="#ctx0" brushRef="#br0">35 117 11243,'0'0'5851,"-4"10"-3134,3-8-2684,-5 9 641,1 1 1,1 0-1,0 0 0,0 0 0,-1 14 0,5-24-615,-1 0 1,1 0-1,0 0 1,-1 1-1,1-1 1,0 0-1,0 0 1,1 0-1,-1 1 1,0-1-1,1 0 1,0 0-1,-1 0 1,1 0-1,0 0 0,0 0 1,0 0-1,0 0 1,0 0-1,0 0 1,1-1-1,-1 1 1,1 0-1,-1-1 1,1 1-1,0-1 1,0 1-1,-1-1 1,1 0-1,0 0 1,0 0-1,0 0 1,0 0-1,0-1 1,0 1-1,1 0 0,-1-1 1,0 0-1,0 1 1,0-1-1,0 0 1,3 0-1,2 0 37,-1 0 0,1-1 0,-1 1 0,1-1 0,-1-1 0,1 1 0,-1-1 0,1 0 0,-1-1 0,8-4 0,54-39 1109,-17 9-343,-51 36-852,1 1 0,0-1 0,0 0 0,0 0 0,0 1 0,0-1 0,1 1 1,-1-1-1,0 1 0,0-1 0,0 1 0,0 0 0,1-1 0,-1 1 0,0 0 0,0 0 0,0 0 0,1 0 0,-1 0 0,0 0 0,0 0 0,1 0 0,-1 1 0,0-1 0,0 0 0,0 1 0,0-1 0,1 1 0,-1 0 0,0-1 0,0 1 0,0 0 0,0-1 0,0 1 0,-1 0 0,1 0 0,0 0 0,0 0 0,0 0 0,-1 0 0,1 0 0,1 2 0,1 6 52,0 0 0,0 0 0,0 1 0,2 18-1,3 11 69,-8-37-111,1 0 0,0-1-1,-1 1 1,1 0 0,0 0-1,0 0 1,0 0 0,0-1-1,0 1 1,0-1 0,0 1-1,1-1 1,-1 1 0,1-1-1,-1 1 1,1-1 0,-1 0-1,1 0 1,0 0 0,-1 0-1,1 0 1,0 0 0,0-1-1,0 1 1,0-1 0,0 1-1,0-1 1,0 0 0,0 1-1,0-1 1,0 0 0,0 0-1,0 0 1,-1-1 0,1 1-1,0 0 1,0-1 0,0 0-1,0 1 1,2-2-1,9-4 188,-1-1-1,0-1 0,-1 0 1,0 0-1,11-11 0,19-12 126,-40 30-501,1 0 0,0 0 0,0 0 0,0 0 0,0 0 0,0 1 0,0-1-1,1 0 1,-1 1 0,0 0 0,0 0 0,0-1 0,3 1 0,-3 1-3,-1-1 0,0 1 0,0-1 1,0 1-1,1 0 0,-1-1 0,0 1 0,0 0 0,0 0 0,0 0 1,0 0-1,0 0 0,0 0 0,-1 0 0,1 0 0,0 0 0,-1 0 1,1 0-1,0 0 0,0 3 0,2 0-3152,0-10-7091,-3-12 2686</inkml:trace>
  <inkml:trace contextRef="#ctx0" brushRef="#br0" timeOffset="1">526 19 5125,'0'0'15470,"54"-19"-15822,-24 25-2979,4-3-5509</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44.971"/>
    </inkml:context>
    <inkml:brush xml:id="br0">
      <inkml:brushProperty name="width" value="0.025" units="cm"/>
      <inkml:brushProperty name="height" value="0.025" units="cm"/>
    </inkml:brush>
  </inkml:definitions>
  <inkml:trace contextRef="#ctx0" brushRef="#br0">183 4 18289,'-11'5'2472,"7"-3"-2232,-20 11 1638,0 0 0,-29 24 0,48-34-1666,0 1-1,0 0 1,0 0-1,0 1 1,1-1-1,-1 1 0,1 0 1,1 0-1,-1 1 1,1-1-1,0 1 1,0 0-1,0-1 1,1 1-1,0 0 1,0 1-1,0-1 1,0 7-1,2-12-216,1 0 1,-1 0-1,1 0 0,-1 0 1,1 0-1,-1 0 0,1 0 1,-1 0-1,1 0 0,0 0 1,0 0-1,-1 0 0,1 0 1,0 0-1,0-1 0,0 1 1,0 0-1,0-1 0,0 1 1,0-1-1,0 1 0,0-1 1,0 1-1,0-1 0,1 0 1,-1 1-1,0-1 0,0 0 1,0 0-1,0 0 0,1 0 1,-1 0-1,0 0 0,0 0 1,0-1-1,2 1 0,2-1 31,1 1 0,-1-1-1,0 0 1,0 0-1,0-1 1,0 1-1,9-5 1,1-5 37,-1-1 0,0 0 0,0-1 0,-2-1 0,1 0 0,-2-1 0,0 0 0,-1 0 0,12-23 0,-30 51-37,0 1 96,0 0 0,1 1 0,1 0-1,0 0 1,0 0 0,2 1 0,0-1-1,1 1 1,-1 19 0,4-34-119,0 1 0,0-1-1,0 1 1,0-1 0,1 1 0,-1-1 0,1 1 0,-1-1 0,1 1 0,-1-1 0,1 0-1,0 1 1,0-1 0,0 0 0,0 1 0,0-1 0,0 0 0,0 0 0,0 0 0,0 0-1,0 0 1,1 0 0,-1 0 0,0-1 0,1 1 0,-1 0 0,1-1 0,-1 1 0,1-1-1,-1 1 1,1-1 0,-1 0 0,1 0 0,-1 0 0,1 1 0,-1-2 0,1 1-1,-1 0 1,1 0 0,-1 0 0,1-1 0,2 0 0,3 0 6,0-1 1,1 1-1,-1-2 0,0 1 1,0-1-1,0 0 0,-1 0 1,7-5-1,-3 0-9,0-1 0,-1 0 0,13-15 0,25-24 0,-41 91 0,-6-41 1,0 0-1,1 0 1,-1 0 0,1 0 0,0 0-1,0 0 1,-1 0 0,1 0 0,1 0-1,-1-1 1,0 1 0,0 0 0,0-1-1,1 1 1,-1-1 0,1 0 0,0 1-1,-1-1 1,1 0 0,0 0 0,-1 0-1,1 0 1,0 0 0,0 0 0,0 0-1,0-1 1,0 1 0,0-1 0,0 0-1,0 1 1,0-1 0,0 0-1,0 0 1,0 0 0,0 0 0,1-1-1,-1 1 1,0-1 0,0 1 0,2-2-1,13-2-18,-1-1-1,0-1 0,30-16 1,-26 12-66,29-10-4255,13-5-9035,-23 0 9466,-30 18 3105,33-27-4782,-25 15 7698,-13-3 17008,-15 25-16803,-9 7-1865,13-4-277,0 1 0,0 0 1,0 0-1,0 0 0,1 1 0,1-1 0,-1 1 0,1 1 1,1-1-1,-1 1 0,1 0 0,1 0 0,0 0 0,0 1 1,-3 17-1,6-27-176,0 1 0,1 0 0,-1-1 0,0 1 0,0 0 1,0 0-1,0-1 0,0 1 0,1 0 0,-1-1 0,0 1 0,1 0 1,-1-1-1,0 1 0,1-1 0,-1 1 0,1-1 0,-1 1 0,1-1 1,-1 1-1,1-1 0,-1 1 0,1-1 0,0 1 0,-1-1 0,1 0 1,0 1-1,-1-1 0,1 0 0,0 0 0,0 1 0,31-2-98,-22-1-294,-1-1-1,0 0 1,-1 0 0,15-7-1,-5-2-2197,0-1 0,17-17 0,-29 25 1648,0-1 0,0 0 0,-1 0 0,0 0 0,0-1 0,-1 1 1,0-1-1,0 0 0,3-8 0,-12 24 11466,1-4-9745,1 0 0,-1 0 0,2 0 0,-1 1 0,-3 10 0,5-9-529,-1-1-1,2 1 0,-1 0 0,1-1 0,0 1 1,1 0-1,-1-1 0,4 13 0,-4-17-244,1 0 0,0 0-1,-1 0 1,1 0 0,0 0 0,0-1-1,0 1 1,0 0 0,0-1-1,0 1 1,1-1 0,-1 1-1,0-1 1,1 0 0,0 1 0,-1-1-1,1 0 1,-1 0 0,1 0-1,0 0 1,0-1 0,0 1-1,-1 0 1,1-1 0,0 1 0,0-1-1,0 0 1,0 1 0,0-1-1,0 0 1,0 0 0,0 0-1,0-1 1,3 1 0,-3-1-134,0-1 0,0 1 0,1 0 0,-1 0 0,0-1 0,0 1-1,-1-1 1,1 0 0,0 0 0,0 0 0,-1 0 0,1 0 0,-1 0 0,0 0 0,1 0 0,-1 0 0,0 0 0,0-1 0,0 1 0,-1-1 0,1 1 0,-1 0 0,1-1 0,-1 1-1,0-4 1,5-65-9840,-5 36 1487</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45.329"/>
    </inkml:context>
    <inkml:brush xml:id="br0">
      <inkml:brushProperty name="width" value="0.025" units="cm"/>
      <inkml:brushProperty name="height" value="0.025" units="cm"/>
    </inkml:brush>
  </inkml:definitions>
  <inkml:trace contextRef="#ctx0" brushRef="#br0">1 1 8360,'0'0'21044,"3"51"-23062,10-41-1890,1 1-1537,3-5-5093</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45.671"/>
    </inkml:context>
    <inkml:brush xml:id="br0">
      <inkml:brushProperty name="width" value="0.025" units="cm"/>
      <inkml:brushProperty name="height" value="0.025" units="cm"/>
    </inkml:brush>
  </inkml:definitions>
  <inkml:trace contextRef="#ctx0" brushRef="#br0">116 289 16367,'0'0'5611,"-10"4"-3881,2-1-1711,-3 1 711,1 0 1,-1 1-1,-18 12 0,27-15-598,-1 0 0,0 0 1,0 0-1,1 1 0,0-1 0,-1 1 1,1-1-1,0 1 0,0 0 0,0 0 1,1 0-1,-1 0 0,1 0 0,-1 0 1,1 0-1,0 1 0,0-1 0,1 0 1,-1 1-1,0 3 0,2-5-125,-1-1-1,1 0 1,-1 0-1,1 0 1,-1 0-1,1 0 1,0 0-1,0 0 1,-1-1-1,1 1 1,0 0-1,0 0 1,0 0 0,0-1-1,0 1 1,0 0-1,0-1 1,0 1-1,0-1 1,0 0-1,0 1 1,0-1-1,1 0 1,-1 1-1,0-1 1,0 0-1,0 0 1,0 0-1,1 0 1,-1 0 0,0 0-1,0 0 1,2-1-1,43-7 354,-36 3-312,-1-1 1,1 0-1,-2 0 0,1-1 0,-1 0 0,0-1 1,0 0-1,9-12 0,17-17-82,-34 37 16,0 0 0,0 0 1,0 0-1,0 0 0,0 0 0,0 0 0,0-1 0,1 1 0,-1 0 0,0 0 0,0 0 0,0 0 0,0 0 0,0 0 0,0 0 0,1 0 0,-1 0 0,0 0 0,0-1 0,0 1 0,0 0 0,0 0 0,1 0 0,-1 0 0,0 0 0,0 0 0,0 0 0,0 0 0,0 0 0,1 0 0,-1 0 0,0 0 0,0 0 0,0 1 0,0-1 0,0 0 0,1 0 0,-1 0 0,0 0 0,0 0 0,0 0 0,0 0 0,0 0 0,0 0 0,1 0 0,-1 1 0,0-1 0,0 0 1,0 0-1,0 0 0,0 0 0,0 0 0,0 0 0,0 1 0,2 14-228,-6 28 922,2-27-256,2-15-392,0 0 0,0 0 0,0 0 0,0 0 0,0 0 0,0 0 0,0 0 0,0 0 1,0 1-1,1-1 0,-1 0 0,0 0 0,1 0 0,-1 0 0,1 0 0,-1 0 0,1 0 1,-1 0-1,1-1 0,0 1 0,0 0 0,-1 0 0,1 0 0,0-1 0,0 1 0,0 0 1,0-1-1,0 1 0,0-1 0,0 1 0,0-1 0,0 1 0,0-1 0,0 0 0,0 1 1,0-1-1,0 0 0,0 0 0,0 0 0,0 0 0,1 0 0,-1 0 0,0 0 0,0 0 1,0-1-1,0 1 0,0 0 0,2-1 0,3-1 97,-1 0-1,1 0 1,-1 0-1,0-1 1,0 1-1,0-1 1,0-1-1,7-5 1,3-6-125,-1-1 0,-1 0 0,0 0 0,-1-2 0,-1 1 0,0-2 0,-2 1 0,0-1 0,-1-1 0,-1 0 0,-1 0 0,-1 0 0,0 0 0,-2-1 0,0 0 0,0-22 0,-3 43 0,0-1 0,0 0 0,0 0 0,1 0 0,-1 1 0,0-1 0,0 0 0,0 0 0,0 0 0,-1 0 0,1 1 0,0-1 0,0 0 0,0 0 0,-1 0 0,1 1 0,0-1 0,-1 0 0,1 0 0,0 1 0,-1-1 0,1 0 0,-1 1 0,1-1 0,-1 0 0,0 1 0,1-1 0,-1 1 0,0-1 0,1 1 0,-2-1 0,0 1 0,1 0 0,-1 1 0,1-1 0,-1 1 0,1-1 0,-1 1 0,1 0 0,0 0 0,-1 0 0,1 0 0,0-1 0,0 2 0,-1-1 0,1 0 0,-1 1 0,-38 51 0,31-37 17,1 0 1,0 0-1,2 1 0,-1 1 1,2-1-1,0 1 0,-2 22 1,6-35-45,0 0 0,1-1 0,0 1 0,0 0 1,0 0-1,0-1 0,1 1 0,-1 0 0,1-1 0,1 1 0,-1-1 1,1 1-1,-1-1 0,1 1 0,0-1 0,1 0 0,-1 0 0,1 0 1,0 0-1,0-1 0,0 1 0,0-1 0,1 0 0,-1 0 0,1 0 1,0 0-1,0 0 0,0-1 0,0 0 0,0 0 0,1 0 0,7 2 1,28 3-4197,2-6-4132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46.089"/>
    </inkml:context>
    <inkml:brush xml:id="br0">
      <inkml:brushProperty name="width" value="0.025" units="cm"/>
      <inkml:brushProperty name="height" value="0.025" units="cm"/>
    </inkml:brush>
  </inkml:definitions>
  <inkml:trace contextRef="#ctx0" brushRef="#br0">215 19 12780,'0'0'13213,"-11"-4"-11959,3 1-1025,5 1-176,1 0 0,-1 1-1,0 0 1,0 0 0,0 0 0,0 0 0,0 0-1,0 0 1,0 1 0,-1 0 0,1-1-1,0 1 1,0 0 0,0 1 0,0-1-1,0 1 1,-1-1 0,1 1 0,0 0-1,0 0 1,0 0 0,0 0 0,1 1-1,-4 1 1,-4 5 73,0 0 1,1 0-1,0 1 0,1 0 0,0 1 0,0-1 0,1 2 0,0-1 1,1 1-1,0 0 0,1 0 0,0 1 0,1-1 0,0 1 1,1 0-1,0 0 0,1 0 0,-1 14 0,3-24-125,0 1-1,0-1 1,0 1-1,0-1 1,0 1-1,1-1 1,-1 0-1,1 1 1,0-1-1,0 0 1,0 1-1,0-1 1,0 0-1,0 0 1,0 0-1,1 0 1,-1 0-1,1 0 1,0 0-1,-1-1 1,1 1-1,3 2 1,0-2-86,-1 0 0,1 0 0,-1 0 0,1 0 0,0-1 0,-1 0 1,1 0-1,0 0 0,0 0 0,9-1 0,0 0-551,-1-1 0,1-1 0,0 0 0,0-1-1,-1 0 1,0-1 0,18-8 0,-13 3-1476,0-2 0,-1 0 1,0 0-1,17-17 0,9-14-5784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46.619"/>
    </inkml:context>
    <inkml:brush xml:id="br0">
      <inkml:brushProperty name="width" value="0.025" units="cm"/>
      <inkml:brushProperty name="height" value="0.025" units="cm"/>
    </inkml:brush>
  </inkml:definitions>
  <inkml:trace contextRef="#ctx0" brushRef="#br0">83 42 11147,'0'0'13020,"-9"8"-11301,2-1-1455,0-1-1,1 2 1,0-1 0,0 0 0,0 1 0,1 0-1,1 1 1,-1-1 0,1 1 0,1-1-1,0 1 1,0 0 0,0 1 0,1-1 0,1 0-1,-1 16 1,1-24-250,1 1 1,0 0-1,0 0 0,1-1 0,-1 1 1,0 0-1,0-1 0,1 1 1,-1 0-1,1-1 0,0 1 0,-1 0 1,1-1-1,0 1 0,0-1 1,0 0-1,0 1 0,0-1 0,0 0 1,2 2-1,9-4 248,1-19-18,-9 5-298,0 0-1,-1 0 0,-1 0 1,0 0-1,-1 0 1,-1-1-1,0 1 1,-3-20-1,3 35 56,0-1 0,0 1 0,0 0 0,0-1 0,0 1-1,0-1 1,0 1 0,1-1 0,-1 1 0,-1-1 0,1 1 0,0-1 0,0 1 0,0 0 0,0-1-1,0 1 1,0-1 0,0 1 0,-1-1 0,1 1 0,0 0 0,0-1 0,0 1 0,-1 0-1,1-1 1,0 1 0,-1 0 0,1-1 0,0 1 0,-1 0 0,1-1 0,0 1 0,-1 0 0,1 0-1,-1 0 1,1-1 0,-1 1 0,1 0 0,0 0 0,-1 0 0,1 0 0,-1 0 0,1 0 0,-1 0-1,1 0 1,-1 0 0,1 0 0,-1 0 0,0 1 5,0 0-1,0-1 1,0 1-1,1 0 1,-1 0-1,0 0 1,1 0 0,-1 0-1,1 0 1,-1 0-1,1 0 1,-1 0-1,1 0 1,0 1 0,0-1-1,-1 0 1,1 2-1,0 0 11,-1-1 1,1 0-1,0 1 0,0-1 1,0 0-1,0 1 0,1-1 0,-1 1 1,1-1-1,-1 0 0,1 0 1,0 1-1,0-1 0,0 0 0,0 0 1,0 0-1,0 0 0,1 0 1,-1 0-1,1 0 0,-1 0 0,1-1 1,2 3-1,0-2 4,1 0 0,-1 0-1,1-1 1,0 0 0,-1 1 0,1-1 0,0-1-1,0 1 1,-1-1 0,10 0 0,-8-1 14,-1 1 1,0-1-1,0 0 1,0 0 0,1 0-1,-1-1 1,0 0-1,-1 0 1,1 0-1,0-1 1,-1 1-1,1-1 1,-1 0-1,7-6 1,3-5 193,0 0 0,18-26 0,-5 7-101,-24 72-415,-7-11 316,0-4 24,1 1 0,1-1 0,2 1 0,2 26 0,-2-49-52,0 0 0,0 0 0,1 0 0,-1 0 0,1 0 0,0 0 0,0 0 0,-1 0 0,1 0 0,0 0 0,1 0 0,-1 0 0,0 0 0,1-1 0,-1 1 0,1-1 0,-1 1 0,1-1 0,0 1 0,-1-1 0,4 2 0,-2-2 0,1 0 0,-1 0 0,1 0 0,-1 0 0,1 0 0,0-1 0,-1 0 0,1 0 0,-1 0 0,1 0 0,6-1 0,1-2 0,0 1 0,0-1 0,0-1 0,-1 0 0,0-1 0,0 0 0,12-8 0,43-41-101,-64 53-508,-32 33-9673,21-25 5051,0-4-1768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6.050"/>
    </inkml:context>
    <inkml:brush xml:id="br0">
      <inkml:brushProperty name="width" value="0.025" units="cm"/>
      <inkml:brushProperty name="height" value="0.025" units="cm"/>
    </inkml:brush>
  </inkml:definitions>
  <inkml:trace contextRef="#ctx0" brushRef="#br0">58 0 7175,'0'0'21556,"2"10"-20082,-1-4-1360,-1 0 1,0 0 0,0 1 0,0-1-1,0 0 1,-1 0 0,0 0 0,-1 0 0,1 0-1,-1 0 1,0 0 0,-1-1 0,1 1-1,-1-1 1,0 1 0,-1-1 0,-3 5 0,2-2-104,1-2-42,0-1 1,1 1-1,-1 0 0,2 1 1,-1-1-1,-2 8 1,6-13-43,-1-1 1,0 1-1,1 0 1,-1-1-1,0 1 1,1-1-1,-1 1 1,1-1 0,-1 1-1,1-1 1,-1 0-1,1 1 1,0-1-1,-1 1 1,1-1-1,-1 0 1,1 0-1,0 1 1,-1-1 0,1 0-1,0 0 1,-1 0-1,1 0 1,0 1-1,-1-1 1,1 0-1,0-1 1,0 1-1,-1 0 1,1 0 0,0 0-1,34 0-1391,-26 0 843,19-2-1030,38 2-1046,-62 0 2585,-1 0 0,0 1 0,1-1 0,-1 1 0,0 0 0,0 0 0,0 0 0,0 0 0,0 1 0,0-1 0,0 1 0,0-1 0,0 1 0,-1 0 0,4 4 0,-5-5 171,0 0 0,0 0-1,0 0 1,-1 0 0,1 1 0,-1-1-1,1 0 1,-1 1 0,1-1-1,-1 0 1,0 1 0,1-1 0,-1 0-1,0 1 1,0-1 0,0 1-1,0-1 1,0 0 0,-1 1 0,1-1-1,0 0 1,-1 1 0,1-1-1,-1 0 1,1 1 0,-1-1 0,0 0-1,1 0 1,-1 0 0,0 1-1,0-1 1,0 0 0,0 0-1,0 0 1,0 0 0,0-1 0,0 1-1,0 0 1,0 0 0,-1-1-1,1 1 1,0 0 0,-2 0 0,-7 4 438,0 0 1,0-1 0,0 0-1,-12 3 1,-32 2 17,52-9-724,-1 0 0,1 0-1,0 0 1,-1 0 0,1-1-1,0 1 1,0 0 0,-1-1 0,1 0-1,0 0 1,0 1 0,0-1-1,0-1 1,0 1 0,0 0-1,0 0 1,0-1 0,0 1 0,1-1-1,-1 1 1,-1-3 0,-11-22-5802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46.981"/>
    </inkml:context>
    <inkml:brush xml:id="br0">
      <inkml:brushProperty name="width" value="0.025" units="cm"/>
      <inkml:brushProperty name="height" value="0.025" units="cm"/>
    </inkml:brush>
  </inkml:definitions>
  <inkml:trace contextRef="#ctx0" brushRef="#br0">1 1 13293,'0'0'13036,"50"34"-22869,-24-37 4612,2-1-3235</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47.307"/>
    </inkml:context>
    <inkml:brush xml:id="br0">
      <inkml:brushProperty name="width" value="0.025" units="cm"/>
      <inkml:brushProperty name="height" value="0.025" units="cm"/>
    </inkml:brush>
  </inkml:definitions>
  <inkml:trace contextRef="#ctx0" brushRef="#br0">98 0 2434,'0'0'20911,"-8"8"-18947,-67 65 2259,74-72-4207,0 0 0,0 1-1,-1-1 1,1 0 0,0 1 0,0-1 0,0 0 0,1 1 0,-1-1-1,0 1 1,0 0 0,1-1 0,-1 1 0,1-1 0,0 1-1,-1 0 1,1 1 0,0-2-18,1 0-1,-1 0 1,0 0 0,1-1-1,-1 1 1,0 0 0,1 0-1,-1-1 1,1 1 0,0 0-1,-1-1 1,1 1 0,-1-1-1,1 1 1,0-1 0,-1 1-1,1-1 1,0 1 0,0-1-1,-1 0 1,1 1 0,0-1-1,0 0 1,1 0 0,8 2-80,0 0 1,0-1 0,0 0 0,16-2-1,-6 1 70,-10 0 49,2 0-245,0 0-1,0 1 1,1 0 0,-1 0 0,0 2 0,0-1 0,-1 1-1,1 1 1,-1 0 0,1 1 0,10 7 0,-21-12 221,1 1 0,-1 0 0,0 0 0,0 0 1,0 0-1,0 0 0,0 0 0,0 0 0,0 0 0,-1 1 0,1-1 1,0 0-1,-1 0 0,1 1 0,-1-1 0,1 0 0,-1 1 0,0-1 1,1 1-1,-1-1 0,0 0 0,0 1 0,0-1 0,0 3 1,-1-2 112,0 1 1,0 0-1,0-1 1,0 1 0,0-1-1,-1 1 1,1-1 0,-1 0-1,1 1 1,-1-1-1,-4 3 1,-4 5 720,-2-1 0,1 0 0,-22 11 0,30-18-724,0-1-39,-5 5-50,-2 0 0,1-1 0,0 0 0,-1-1 0,0 0 0,0-1 0,0 0 0,-13 2 0,30-13-3648,35-33-6572,-15 13 2665</inkml:trace>
  <inkml:trace contextRef="#ctx0" brushRef="#br0" timeOffset="1">374 33 5125,'0'0'21204,"-17"53"-19699,11-25-384,-2 3-480,6-2-481,2-5-128,0-5-704,0-6-706,5-8-480,4-5-448,-5-2-1185,-2-17-2659</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47.679"/>
    </inkml:context>
    <inkml:brush xml:id="br0">
      <inkml:brushProperty name="width" value="0.025" units="cm"/>
      <inkml:brushProperty name="height" value="0.025" units="cm"/>
    </inkml:brush>
  </inkml:definitions>
  <inkml:trace contextRef="#ctx0" brushRef="#br0">0 0 14318,'0'0'11306,"70"5"-13644,-39 5-1345,1 2-2595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48.033"/>
    </inkml:context>
    <inkml:brush xml:id="br0">
      <inkml:brushProperty name="width" value="0.025" units="cm"/>
      <inkml:brushProperty name="height" value="0.025" units="cm"/>
    </inkml:brush>
  </inkml:definitions>
  <inkml:trace contextRef="#ctx0" brushRef="#br0">38 0 11627,'0'0'18524,"-3"4"-17958,1-1-606,0 1-1,0-1 1,0 1 0,1-1 0,-1 1-1,1 0 1,0 0 0,0-1-1,-1 7 1,2-8-37,0-1 1,0 1-1,0-1 1,0 1-1,0-1 0,0 1 1,1-1-1,-1 0 1,1 1-1,-1-1 0,1 1 1,-1-1-1,1 0 1,0 0-1,-1 1 0,1-1 1,0 0-1,0 0 1,0 0-1,0 0 0,0 0 1,0 0-1,1 0 1,-1 0-1,0 0 0,0-1 1,1 1-1,-1 0 1,0-1-1,1 1 0,-1-1 1,3 1-1,16 3-372,-1-1-1,1-1 1,0 0-1,0-2 0,25-2 1,-23 1-385,0 1 0,0 0 1,37 6-1,-58-6 914,-1 0 1,1 0-1,0 0 0,-1 0 0,1 0 1,0 1-1,0-1 0,-1 0 1,1 0-1,0 0 0,-1 1 1,1-1-1,0 0 0,-1 1 1,1-1-1,0 1 0,-1-1 0,1 1 1,-1-1-1,1 1 0,-1-1 1,1 1-1,-1-1 0,0 1 1,1 0-1,-1-1 0,1 1 0,-1 0 1,0-1-1,0 1 0,1 0 1,-1-1-1,0 1 0,0 0 1,0 0-1,0-1 0,0 1 1,0 0-1,0-1 0,0 1 0,0 0 1,0 0-1,0-1 0,-1 1 1,1 0-1,0-1 0,0 1 1,-1 0-1,1-1 0,0 1 1,-1 0-1,1-1 0,-1 1 0,1-1 1,-1 1-1,1-1 0,-1 1 1,1-1-1,-1 1 0,0-1 1,0 1-1,-39 32 3622,39-32-3703,-111 71 2490,93-61-2742,-1 0 1,0-2 0,-1-1 0,-22 7 0,18-12-4376,1-2-4245</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3:28.725"/>
    </inkml:context>
    <inkml:brush xml:id="br0">
      <inkml:brushProperty name="width" value="0.025" units="cm"/>
      <inkml:brushProperty name="height" value="0.025" units="cm"/>
    </inkml:brush>
  </inkml:definitions>
  <inkml:trace contextRef="#ctx0" brushRef="#br0">1774 386 5029,'-32'0'257,"-2"-1"333,0 2 1,-33 5-1,55-4-511,0 1 0,0 0 0,1 1 0,-1 0 0,1 1 0,0 0 0,0 0 0,1 1 0,-14 10 0,-8 10-113,2 2-1,1 1 0,1 1 0,-37 50 0,-82 145-576,146-222 601,-374 703-593,296-531 901,8 4 0,8 3 0,-40 194 1,-57 582 584,-35 443-258,148-1068-489,-8 541 0,55-729 4,34 1069 329,-28-1149-436,2-2 0,4 1 0,35 113 0,-34-142-31,2-1 0,1 0 0,1-1 0,2-1 0,1 0-1,2-2 1,1 0 0,28 27 0,-25-32 1,0 0 0,2-2 0,1-1 0,1-2 0,1 0 0,46 21 0,-34-23-19,1-2 0,0-1 0,1-3 0,72 11 1,49-1 63,170-1 0,-311-20-69,-1-1 1,0-2-1,0 0 1,0-2 0,0-1-1,0 0 1,-1-2-1,0-1 1,0 0 0,-1-2-1,0-1 1,-1 0-1,0-2 1,-1 0-1,0-1 1,22-22 0,12-16 62,-3-3 0,-2-2-1,65-99 1,105-205 233,-204 334-280,367-710 23,-307 562-22,-8-3 0,61-253 0,-60 123 104,-14-2 0,-13-3 0,1-455 0,-52 607 511,-53-287 1,-3-11-223,45 108-347,-30-274-61,36 527 114,-4 1 1,-4 1 0,-4 1 0,-52-120 0,-64-84 260,-26-56-344,94 163 9,-50-114-31,99 252 66,-3 1 0,-2 1 0,-52-68 0,64 98 99,-1 0-1,0 2 1,-2 0 0,0 2-1,-1 0 1,-1 1-1,0 2 1,-2 0-1,1 2 1,-2 1-1,-38-13 1,40 17-50,0 2 0,0 1 0,0 1 0,-1 1 0,1 1 1,-1 1-1,1 2 0,-1 0 0,1 2 0,-1 0 0,1 2 0,0 1 0,-28 11 0,20-4-100,0 2 0,1 1 0,0 2 1,2 1-1,0 1 0,1 1 0,1 2 0,2 1 0,0 1 0,-22 29 0,28-29-306,1 1 0,2 1 0,0 0 0,-21 50 0,28-52-502,1 1 0,2 0 0,0 0 0,2 1 0,-5 49 0,9 0-3409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34.606"/>
    </inkml:context>
    <inkml:brush xml:id="br0">
      <inkml:brushProperty name="width" value="0.025" units="cm"/>
      <inkml:brushProperty name="height" value="0.025" units="cm"/>
    </inkml:brush>
  </inkml:definitions>
  <inkml:trace contextRef="#ctx0" brushRef="#br0">1 276 4132,'0'0'881,"11"0"742,255-7 6084,147-21-5166,-11 1-1910,888-71 74,-929 81-865,-360 17 156,19 2-25,-19-2 26,-1 0 0,1 0 0,-1 0 0,1 0-1,-1 0 1,0 0 0,1 0 0,-1 0 0,1 1 0,-1-1 0,0 0 0,1 0 0,-1 0 0,0 1 0,1-1 0,-1 0 0,0 0 0,1 1 0,-1-1 0,0 0 0,1 1 0,-1-1 0,0 0 0,0 1 0,0-1 0,1 0 0,-1 1 0,0-1 0,0 1 0,0-1 0,0 0 0,0 1 0,1-1 0,-1 1 0,0-1 0,0 0 0,0 1 0,0-1 0,0 1 0,-1-1 0,1 1 0,-1 0 3,1-1 0,-1 1 0,0 0 0,0-1 0,0 1 0,0-1 0,0 1 0,0-1 0,0 0 0,0 1 0,0-1 1,0 0-1,0 0 0,0 0 0,0 0 0,0 0 0,0 0 0,0 0 0,0 0 0,-2 0 0,-3 0 41,-490 4 546,263-6-538,-1155 27 2572,1197-18-1815,425-31-643,-71 6-81,1226-59 101,-777 53-131,-358 15-185,-2496 107 720,2109-92-2327,146-18-3561,21-9-1532</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1:35.693"/>
    </inkml:context>
    <inkml:brush xml:id="br0">
      <inkml:brushProperty name="width" value="0.025" units="cm"/>
      <inkml:brushProperty name="height" value="0.025" units="cm"/>
    </inkml:brush>
  </inkml:definitions>
  <inkml:trace contextRef="#ctx0" brushRef="#br0">1 276 9961,'0'0'844,"8"-3"-390,24-5 10,1 1 1,-1 1 0,41-1 0,113 2 942,-99 4-1038,295-3 381,141-4-711,-5-42 1980,-504 48-1892,32-9 782,-46 11-889,0 0 1,0 0 0,0-1-1,0 1 1,0 0-1,0 0 1,0 0 0,1 0-1,-1 0 1,0 0-1,0-1 1,0 1 0,0 0-1,0 0 1,0 0-1,0 0 1,0 0 0,0 0-1,0-1 1,0 1-1,0 0 1,0 0 0,0 0-1,0 0 1,0 0-1,0-1 1,0 1 0,0 0-1,0 0 1,0 0-1,0 0 1,0 0 0,0-1-1,0 1 1,-1 0-1,1 0 1,0 0 0,0 0-1,0 0 1,0 0-1,0 0 1,0 0 0,0-1-1,0 1 1,-1 0-1,1 0 1,0 0 0,0 0-1,0 0 1,0 0-1,0 0 1,-1 0 0,1 0-1,0 0 1,0 0-1,0 0 1,0 0 0,0 0-1,-1 0 1,1 0-1,0 0 1,0 0 0,0 0-1,0 0 1,0 0 0,0 0-1,-1 0 1,1 0-1,0 0 1,-17-2 496,-677 10 174,661-6-677,-845 52 776,856-53-684,54-6-24,-1 2-169,739-50-63,-37 6 17,-730 47 153,-1 0-1,1 0 1,-1-1 0,1 1-1,-1-1 1,1 1-1,-1-1 1,1 0 0,-1 0-1,0 0 1,1 0-1,-1 0 1,3-3-1,-5 3 0,0 1-1,0-1 1,0 1-1,0-1 1,0 0-1,0 1 1,0-1-1,-1 1 0,1-1 1,0 1-1,0-1 1,-1 0-1,1 1 1,0-1-1,-1 1 0,1-1 1,0 1-1,-1 0 1,1-1-1,-1 1 1,1-1-1,-1 1 0,1 0 1,-1-1-1,1 1 1,-1 0-1,1 0 1,-1-1-1,0 1 1,1 0-1,-1 0 0,0 0 1,-15-7 155,0 2-1,-27-7 1,-80-11 88,-236-12 1,-128 31-218,435 4-38,-353 33-2319,327-25-1862,25-6-2953</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05.545"/>
    </inkml:context>
    <inkml:brush xml:id="br0">
      <inkml:brushProperty name="width" value="0.025" units="cm"/>
      <inkml:brushProperty name="height" value="0.025" units="cm"/>
    </inkml:brush>
  </inkml:definitions>
  <inkml:trace contextRef="#ctx0" brushRef="#br0">1 111 14189,'0'0'700,"9"3"-540,4 1-120,0 0 0,0-2 0,0 1 0,0-2 0,0 0 0,0 0 0,0-1 0,0-1 0,0 0 0,0-1 0,21-5 0,56-20 85,196-46 103,-249 66 261,0 2 0,1 1 1,-1 2-1,1 2 0,66 7 1,10 18 987,-80-16-989,0-1-1,0-2 1,51 3-1,-5-8 481,129-2 4262,-208 1-5148,0 0 0,0 0 0,0 0 0,0 0 1,0 0-1,0-1 0,0 1 0,0 0 0,-1 0 0,1 0 0,0-1 1,0 1-1,0-1 0,0 1 0,-1 0 0,1-1 0,0 1 0,0-1 1,-1 0-1,1 1 0,0-1 0,-1 0 0,1 1 0,-1-1 0,1 0 0,-1 1 1,1-1-1,-1 0 0,0 0 0,1 0 0,-1 0 0,0 1 0,1-1 1,-1 0-1,0 0 0,0 0 0,0 0 0,0 0 0,0 0 0,0 0 1,0 0-1,0 1 0,0-1 0,-1 0 0,1 0 0,0 0 0,-1-1 1,0 0-110,1 1 1,-1-1-1,0 0 1,0 1 0,0-1-1,0 1 1,0 0-1,0-1 1,-1 1 0,1 0-1,0-1 1,-1 1 0,1 0-1,0 0 1,-1 0-1,0 0 1,1 1 0,-1-1-1,0 0 1,1 1 0,-1-1-1,0 1 1,1-1-1,-4 1 1,-24 6-7859,10 1-261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06.523"/>
    </inkml:context>
    <inkml:brush xml:id="br0">
      <inkml:brushProperty name="width" value="0.025" units="cm"/>
      <inkml:brushProperty name="height" value="0.025" units="cm"/>
    </inkml:brush>
  </inkml:definitions>
  <inkml:trace contextRef="#ctx0" brushRef="#br0">0 0 11018,'0'0'7181,"13"3"-6343,45 3 118,89-1 1,42 3-639,99 29-191,230 20 590,-480-54-180,68 15 0,-89-14-425,-1 0 0,1 2 0,-1 0 0,0 1 0,-1 1-1,19 11 1,-97-16 4090,-481-74-4046,151 14-360,316 52-1365,34 3-653,87 1 236,68-3-6320,-43-5-1730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16.951"/>
    </inkml:context>
    <inkml:brush xml:id="br0">
      <inkml:brushProperty name="width" value="0.025" units="cm"/>
      <inkml:brushProperty name="height" value="0.025" units="cm"/>
    </inkml:brush>
  </inkml:definitions>
  <inkml:trace contextRef="#ctx0" brushRef="#br0">1 87 2274,'0'0'1954,"8"-7"-48,27-26 215,-12 11 3726,-1 0 4362,-22 21-10120,1 1 0,-1 0-1,0 0 1,0 0 0,0 0 0,0 0-1,1-1 1,-1 1 0,0 0 0,0 0-1,0 0 1,0 0 0,1 0 0,-1 0-1,0 0 1,0 0 0,0 0 0,1 0 0,-1 0-1,0 0 1,0 0 0,0 0 0,1 0-1,-1 0 1,0 0 0,0 0 0,0 0-1,1 0 1,-1 0 0,0 0 0,0 0 0,0 0-1,1 0 1,-1 0 0,0 1 0,0-1-1,0 0 1,0 0 0,1 0 0,-1 0-1,0 0 1,0 1 0,0-1 0,0 0 0,0 0-1,0 0 1,0 1 0,1-1 0,-1 0-1,0 0 1,0 0 0,0 0 0,0 1-1,0-1 1,0 0 0,0 0 0,0 1-1,0-1 1,0 0 0,0 0 0,0 0 0,0 1-1,0-1 1,0 0 0,-1 1 0,2 17 165,-1-15 39,-2 40 238,-11 64-1,6-64-1154,-1 64 0,5-103-4532,-3-11 2246,-6-14-2114,0-7-2903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1:36:25.866"/>
    </inkml:context>
    <inkml:brush xml:id="br0">
      <inkml:brushProperty name="width" value="0.025" units="cm"/>
      <inkml:brushProperty name="height" value="0.025" units="cm"/>
    </inkml:brush>
  </inkml:definitions>
  <inkml:trace contextRef="#ctx0" brushRef="#br0">124 963 12524,'-50'-36'3203,"9"-5"-801,15-2-448,19-8 480,10-7-640,39-9-577,32-11 96,28-11 1,26-6-738,20 3-256,13 4-287,-3 7-194,-14 8-3682,-17 2-6631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6.377"/>
    </inkml:context>
    <inkml:brush xml:id="br0">
      <inkml:brushProperty name="width" value="0.025" units="cm"/>
      <inkml:brushProperty name="height" value="0.025" units="cm"/>
    </inkml:brush>
  </inkml:definitions>
  <inkml:trace contextRef="#ctx0" brushRef="#br0">1 13 11371,'0'0'7399,"70"-13"-4837,-33 13-1441,7 0-832,6 0-257,1 0-1186,-3 0-3682,2 0-10443</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17.290"/>
    </inkml:context>
    <inkml:brush xml:id="br0">
      <inkml:brushProperty name="width" value="0.025" units="cm"/>
      <inkml:brushProperty name="height" value="0.025" units="cm"/>
    </inkml:brush>
  </inkml:definitions>
  <inkml:trace contextRef="#ctx0" brushRef="#br0">0 74 10762,'0'0'20564,"86"-37"-19956,-34 32-448,3-4-128,2 2-32,-6 1-928,-6 2-1827,-11 3-3139,-6-3-4580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18.083"/>
    </inkml:context>
    <inkml:brush xml:id="br0">
      <inkml:brushProperty name="width" value="0.025" units="cm"/>
      <inkml:brushProperty name="height" value="0.025" units="cm"/>
    </inkml:brush>
  </inkml:definitions>
  <inkml:trace contextRef="#ctx0" brushRef="#br0">7 1 14606,'0'0'13063,"0"12"-11771,-2 51-118,-2-24-922,3 0 0,1 0 1,7 48-1,-6-85-235,-1 0-1,0 0 1,1 0 0,-1-1-1,1 1 1,0 0-1,-1 0 1,1 0 0,0-1-1,0 1 1,0 0 0,0-1-1,1 1 1,-1-1-1,0 1 1,1-1 0,-1 0-1,3 2 1,-4-3-2,0 0 1,1 0-1,-1 0 0,0 0 1,1 0-1,-1 0 0,0 0 0,1 0 1,-1 0-1,1 0 0,-1 0 1,0 0-1,1 0 0,-1 0 1,0 0-1,0 0 0,1-1 1,-1 1-1,0 0 0,1 0 1,-1 0-1,0-1 0,1 1 1,-1 0-1,0 0 0,0-1 0,0 1 1,1 0-1,-1 0 0,0-1 1,0 1-1,0-1 0,5-22 381,-4-11-437,-6-48 0,3 70-54,0 0 0,-1 0-1,0 0 1,0 0 0,-1 0 0,-1 1 0,-8-16 0,75 40-204,-43-12-233,-1 0 0,0 0 0,1-2 1,18-3-1,-25 2-1138,0-1 0,-1 0 1,1 0-1,11-7 0,21-12-10790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18.906"/>
    </inkml:context>
    <inkml:brush xml:id="br0">
      <inkml:brushProperty name="width" value="0.025" units="cm"/>
      <inkml:brushProperty name="height" value="0.025" units="cm"/>
    </inkml:brush>
  </inkml:definitions>
  <inkml:trace contextRef="#ctx0" brushRef="#br0">77 107 3940,'0'0'7153,"6"-11"-3309,2 0-2322,10-19 352,-13-4 4318,-5 34-6071,0-1 1,0 0 0,0 1-1,0-1 1,0 1 0,0-1 0,0 1-1,-1-1 1,1 1 0,0-1-1,0 1 1,0-1 0,0 1 0,-1-1-1,1 1 1,0-1 0,-1 1-1,1-1 1,0 1 0,-1 0 0,1-1-1,0 1 1,-1 0 0,1-1-1,-1 1 1,1 0 0,-1-1 0,1 1-1,-1 0 1,1 0 0,-2-1-1,-19 4 1064,17-1-1167,-1-1 1,1 2-1,-1-1 0,1 0 1,0 1-1,0 0 0,-4 3 1,3 0 37,0 0 1,1 1-1,0-1 1,0 1-1,0 0 1,1 0-1,0 0 1,0 0 0,1 0-1,0 1 1,0-1-1,1 1 1,0 0-1,0-1 1,1 1-1,0 13 1,1-21-45,-1 1 0,1 0 1,-1 0-1,1 0 0,0-1 1,-1 1-1,1 0 1,0 0-1,-1-1 0,1 1 1,0-1-1,0 1 0,0-1 1,0 1-1,-1-1 0,1 1 1,0-1-1,0 0 0,0 1 1,0-1-1,0 0 0,0 0 1,0 0-1,0 0 1,0 0-1,0 0 0,0 0 1,0 0-1,0 0 0,0 0 1,0-1-1,0 1 0,0 0 1,0-1-1,1 0 0,36-14 553,-24 3-449,1-1 0,-2 0 0,0 0 1,0-1-1,-1-1 0,-1 0 0,-1-1 1,17-32-1,-30 102-116,0-34 0,0-5 0,0 1 0,1 0 0,1 0 0,1 0 0,2 23 0,-2-37-34,1 0 0,-1 0 0,1-1 0,0 1-1,0 0 1,0-1 0,0 1 0,0-1 0,0 1 0,0-1 0,0 1 0,0-1 0,1 1 0,-1-1-1,1 0 1,-1 0 0,1 0 0,-1 0 0,1 0 0,0 0 0,-1 0 0,1-1 0,0 1-1,0-1 1,-1 1 0,1-1 0,0 0 0,0 1 0,0-1 0,0 0 0,0 0 0,0 0-1,-1-1 1,1 1 0,2-1 0,2 0-297,0 0 0,0 0 0,0 0 0,0-1 0,0 0 0,-1 0 0,1-1 0,-1 1 0,9-7 0,14-17-6641,-4-3-7495</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20.037"/>
    </inkml:context>
    <inkml:brush xml:id="br0">
      <inkml:brushProperty name="width" value="0.025" units="cm"/>
      <inkml:brushProperty name="height" value="0.025" units="cm"/>
    </inkml:brush>
  </inkml:definitions>
  <inkml:trace contextRef="#ctx0" brushRef="#br0">166 188 18321,'0'0'2573,"-12"-2"-218,5 1-1973,3 0-265,0 0 0,0 0 0,0 0 0,0 1 0,0-1 0,0 1 0,0 0 1,0 0-1,0 1 0,0-1 0,0 1 0,0 0 0,0 0 0,0 0 0,0 0 0,0 1 0,1 0 0,-1 0 0,0 0 0,1 0 0,0 0 1,-4 3-1,1 3-70,0 0 0,0 0 1,1 1-1,0-1 0,1 1 1,0 0-1,0 0 0,1 1 1,0-1-1,1 1 0,0-1 1,0 1-1,1 0 0,0 14 1,1-23-46,-1 0 1,1 0 0,0 0 0,0 0 0,0 0 0,0 0-1,0 0 1,1 0 0,-1 0 0,0 0 0,0 1-1,1-1 1,-1 0 0,1 0 0,-1 0 0,1-1 0,-1 1-1,1 0 1,-1 0 0,1 0 0,0 0 0,0 0-1,-1-1 1,1 1 0,0 0 0,0-1 0,0 1 0,0 0-1,0-1 1,1 1 0,1-1 39,-1 1 1,1-1-1,0 0 0,-1-1 0,1 1 1,-1 0-1,1-1 0,-1 0 0,0 1 1,1-1-1,-1 0 0,4-2 1,6-4 241,0 0 1,-1 0 0,0-1-1,11-10 1,4-9 123,-2 0 0,0-2 0,-2-1 1,-1-1-1,-2 0 0,-1-2 0,-1 0 0,15-46 0,-28 73-408,-3 7 0,-2 19 0,-9 35 0,-14 20 0,12-44 0,2 1 0,1 0 0,1 0 0,2 1 0,-3 45 0,9-76 3,0 0-1,0-1 1,0 1 0,0 0-1,0-1 1,1 1-1,-1 0 1,1-1 0,-1 1-1,1 0 1,-1-1 0,1 1-1,0-1 1,0 1 0,0-1-1,0 0 1,0 1-1,0-1 1,0 0 0,0 1-1,1-1 1,-1 0 0,0 0-1,1 0 1,-1 0 0,1 0-1,-1-1 1,1 1-1,-1 0 1,1-1 0,0 1-1,-1-1 1,1 0 0,0 1-1,-1-1 1,1 0 0,0 0-1,0 0 1,2 0-1,1-1-35,-1 1 1,1-1-1,-1 0 0,0 0 0,0 0 0,1-1 0,-1 1 0,0-1 0,0 0 0,0 0 0,-1 0 0,1-1 0,-1 0 0,1 1 0,3-5 0,19-30-4391,-11-6-4247,-9 13-9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20.609"/>
    </inkml:context>
    <inkml:brush xml:id="br0">
      <inkml:brushProperty name="width" value="0.025" units="cm"/>
      <inkml:brushProperty name="height" value="0.025" units="cm"/>
    </inkml:brush>
  </inkml:definitions>
  <inkml:trace contextRef="#ctx0" brushRef="#br0">119 147 6662,'0'0'10448,"-10"-3"-7833,9 3-2369,-36-12 2053,34 11-1753,1 0 0,-1 0 1,0 1-1,1-1 1,-1 1-1,0 0 1,1 0-1,-1 0 1,0 0-1,1 0 0,-1 0 1,0 1-1,1-1 1,-5 2-1,7-2-529,-1 0 0,1 1 0,0-1 0,0 0 0,-1 0 0,1 0 0,0 0 0,0 0 0,-1 1 0,1-1 0,0 0 0,0 0 0,0 0 0,-1 1 0,1-1 0,0 0 0,0 0 0,0 0 0,0 1 0,0-1 0,-1 0-1,1 0 1,0 1 0,0-1 0,0 0 0,0 1 0,0-1 0,0 0 0,0 0 0,0 1 0,0-1 0,0 0 0,0 1 0,0-1 0,0 0 0,0 0 0,0 1 0,0-1 0,1 1 0,11 3 720,18-2 145,-30-2-879,11-1-3,0 0 0,0-1 0,0 0 0,0 0 0,-1-2 0,1 1 0,-1-1 0,0-1 0,0 0 0,-1 0 0,1-1 0,-1 0 0,0-1 0,-1 1 0,0-2 0,0 1 0,0-1 0,-1-1 0,11-15 0,-18 23 0,1 0 0,0 0 0,-1 1 0,1-1 0,-1 0 0,0 0 0,1 0 0,-1-1 0,0 1 0,1 0 0,-1 0 0,0 0 0,0 0 0,0 0 0,0 0 0,0 0 0,0 0 0,0 0 0,0 0 0,0-1 0,-1 1 0,0-2 0,0 3 0,1-1 0,-1 1 0,0-1 0,0 0 0,0 1 0,1-1 0,-1 1 0,0 0 0,0-1 0,0 1 0,0 0 0,0 0 0,0-1 0,0 1 0,0 0 0,0 0 0,0 0 0,0 0 0,-2 1 0,-3-1 0,-1 2 0,1-1 0,0 1 0,0 0 0,-1 0 0,-9 5 0,-3 5 0,0 1 0,0 0 0,1 2 0,1 0 0,-16 18 0,26-26 0,0 1 0,1 0 0,0 0 0,0 0 0,1 1 0,0 0 0,0 0 0,1 0 0,0 0 0,0 1 0,1 0 0,1-1 0,-3 19 0,5-26 0,1 0 0,-1 0 0,1 0 0,-1 0 0,1 0 0,0 0 0,-1 0 0,1 0 0,0 0 0,0 0 0,1-1 0,-1 1 0,0 0 0,0-1 0,1 1 0,-1-1 0,1 0 0,0 1 0,-1-1 0,1 0 0,0 0 0,0 0 0,-1 0 0,1 0 0,0 0 0,0-1 0,0 1 0,0-1 0,0 1 0,0-1 0,0 0 0,1 0 0,1 0 0,14 2 0,-1-1 0,36-3 0,-36 1 0,5-1-560,0 0-1,32-8 1,9-10-4154,-16-1-6251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22.775"/>
    </inkml:context>
    <inkml:brush xml:id="br0">
      <inkml:brushProperty name="width" value="0.025" units="cm"/>
      <inkml:brushProperty name="height" value="0.025" units="cm"/>
    </inkml:brush>
  </inkml:definitions>
  <inkml:trace contextRef="#ctx0" brushRef="#br0">1 62 13933,'3'-9'3171,"12"-29"48,-6 24 1569,-5 21-2879,-2 23-1097,-2-29-596,-2 50 1083,-11 58 1,6-59-1220,0 58 1,6-107-84,1 0-1,0 0 1,0 0 0,0 0-1,0 0 1,0 0 0,0 0-1,1 0 1,-1 0 0,0 0 0,0 0-1,1 0 1,-1 0 0,0-1-1,1 1 1,-1 0 0,1 0 0,-1 0-1,1 0 1,0-1 0,-1 1-1,1 0 1,0-1 0,-1 1 0,1 0-1,0-1 1,1 2 0,0-2 8,0 0 1,-1 0-1,1 0 1,0 0-1,0 0 0,-1 0 1,1 0-1,0 0 1,-1-1-1,1 1 1,0-1-1,-1 1 1,1-1-1,2-1 1,4-3 47,0 0 0,1 0 1,-2 0-1,13-12 0,6-12 39,-22 22-89,1 1 1,0 0-1,1-1 0,0 2 0,-1-1 1,2 1-1,-1 0 0,1 0 1,0 1-1,13-7 0,-19 11-1,-1 0 0,1 0-1,0 0 1,0 0-1,-1 1 1,1-1 0,0 0-1,-1 0 1,1 1 0,0-1-1,-1 0 1,1 1 0,0-1-1,-1 1 1,1-1 0,0 1-1,-1-1 1,1 1 0,-1-1-1,1 1 1,-1-1 0,0 1-1,1 0 1,-1-1 0,0 1-1,1 0 1,-1 0 0,0-1-1,0 1 1,1 0 0,-1-1-1,0 1 1,0 0 0,0 0-1,0 0 1,0-1 0,0 1-1,0 1 1,0 40 251,0-32-165,-3 78 56,3-88-183,0 1 1,0-1-1,0 1 0,0-1 1,0 1-1,1-1 0,-1 1 1,0-1-1,0 1 0,1-1 1,-1 0-1,0 1 0,0-1 1,1 1-1,-1-1 0,1 0 1,-1 1-1,0-1 0,1 0 1,-1 0-1,1 1 0,-1-1 1,0 0-1,1 0 0,-1 0 1,1 1-1,-1-1 0,1 0 1,-1 0-1,1 0 0,-1 0 1,1 0-1,-1 0 0,1 0 1,-1 0-1,1 0 1,-1 0-1,1 0 0,-1 0 1,1 0-1,-1-1 0,1 1 1,-1 0-1,0 0 0,1 0 1,-1-1-1,1 1 0,-1 0 1,0-1-1,1 1 0,-1 0 1,1-1-1,-1 1 0,0 0 1,1-1-1,25-19-3268,-4-3-1583,3-6-2717</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23.104"/>
    </inkml:context>
    <inkml:brush xml:id="br0">
      <inkml:brushProperty name="width" value="0.025" units="cm"/>
      <inkml:brushProperty name="height" value="0.025" units="cm"/>
    </inkml:brush>
  </inkml:definitions>
  <inkml:trace contextRef="#ctx0" brushRef="#br0">67 43 18033,'-6'11'3054,"2"-4"-2578,-6 9 749,1 1 1,1-1 0,1 2 0,0-1 0,-7 31 0,13-48-1208,1 1 1,0-1-1,0 1 1,0-1-1,0 1 1,-1 0-1,1-1 0,0 1 1,0-1-1,0 1 1,0-1-1,0 1 1,0 0-1,1-1 0,-1 1 1,0-1-1,0 1 1,0-1-1,0 1 1,1-1-1,-1 1 0,0-1 1,0 1-1,1-1 1,-1 1-1,1-1 1,-1 1-1,0-1 0,1 1 1,-1-1-1,1 0 1,-1 1-1,1-1 0,-1 0 1,1 1-1,0-1 1,23-8 305,20-26 95,-32 19-261,0 0-1,-1-1 1,-1-1-1,0 0 1,-1 0-1,-1 0 1,12-37-1,-44 142-460,22-77-283,0 0-1,0 0 0,1 0 1,1 1-1,-1-1 0,4 20 1,-3-29 189,1-1-1,0 0 1,0 0 0,0 0 0,0 0 0,0 0 0,0 0-1,0 0 1,0-1 0,0 1 0,0 0 0,1 0-1,-1-1 1,0 1 0,0-1 0,1 1 0,-1-1 0,0 0-1,1 1 1,-1-1 0,0 0 0,1 0 0,-1 0 0,0 0-1,1 0 1,-1 0 0,1 0 0,-1-1 0,0 1-1,1 0 1,-1-1 0,0 1 0,0-1 0,3-1 0,18-12-7547</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23.477"/>
    </inkml:context>
    <inkml:brush xml:id="br0">
      <inkml:brushProperty name="width" value="0.025" units="cm"/>
      <inkml:brushProperty name="height" value="0.025" units="cm"/>
    </inkml:brush>
  </inkml:definitions>
  <inkml:trace contextRef="#ctx0" brushRef="#br0">69 1 13869,'0'0'10992,"-8"9"-9978,6-7-979,-31 38 1008,31-38-987,1 0 1,-1 0-1,0 0 0,1 0 1,0 1-1,0-1 0,-1 1 1,1-1-1,0 1 0,1-1 1,-1 1-1,0 0 0,1-1 1,0 1-1,0 0 0,-1-1 1,1 1-1,1 0 1,0 4-1,0-6-64,0 1-1,0-1 1,1 0 0,-1 1-1,1-1 1,-1 0 0,1 0-1,0 0 1,-1 0 0,1 0-1,0 0 1,0-1 0,0 1-1,-1-1 1,1 1 0,3 0-1,39 5-668,-29-4-148,-7-1 617,-1 1 0,1 0 1,-1 0-1,1 1 0,-1-1 1,12 8-1,-18-10 292,0 1 0,0 0 1,0-1-1,0 1 0,0 0 1,0 0-1,0 0 0,-1 0 0,1 0 1,0 0-1,0 0 0,-1 0 0,1 0 1,0 0-1,-1 1 0,1-1 0,-1 0 1,0 0-1,1 2 0,-1-1 76,0-1 0,-1 1 0,1 0 0,-1-1 0,1 1 1,-1-1-1,0 1 0,1-1 0,-1 1 0,0-1 0,0 0 0,0 1 0,0-1 0,0 0 0,0 0 0,0 0 0,-1 1 0,1-1 0,-3 1 0,-5 5 346,0-1 1,-1 0-1,1 0 0,-1-1 0,-20 7 0,23-10-882,0 0 0,0-1 0,-1 1-1,1-1 1,-14-1 0,7-2-4893,2-10-4351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24.222"/>
    </inkml:context>
    <inkml:brush xml:id="br0">
      <inkml:brushProperty name="width" value="0.025" units="cm"/>
      <inkml:brushProperty name="height" value="0.025" units="cm"/>
    </inkml:brush>
  </inkml:definitions>
  <inkml:trace contextRef="#ctx0" brushRef="#br0">0 103 9289,'0'0'3571,"2"-9"-2343,0 0-1228,12-57 5768,-7 48-79,-4 34 1501,-4 68-7157,-2-39-33,3-1 0,2 1-1,9 56 1,-10-97 0,-1-2 0,0 0 0,0 0 0,0-1 0,0 1 0,1 0 0,-1 0 0,1-1 0,-1 1 0,1 0 0,-1-1 0,1 1 0,0 0 0,0-1 0,0 1 0,0-1 0,0 0 0,0 1 0,0-1 0,0 0 0,1 1 0,-1-1 0,0 0 0,1 0 0,1 1 0,-2-44 0,-13-93-3609,15 130-4106,-2 4 6163,6-6-5879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25.261"/>
    </inkml:context>
    <inkml:brush xml:id="br0">
      <inkml:brushProperty name="width" value="0.025" units="cm"/>
      <inkml:brushProperty name="height" value="0.025" units="cm"/>
    </inkml:brush>
  </inkml:definitions>
  <inkml:trace contextRef="#ctx0" brushRef="#br0">223 65 11339,'0'0'6363,"0"-8"-1991,0 5-3989,-1 0 0,1 0-1,-1 0 1,1 0 0,-1 0 0,0 0-1,0 1 1,0-1 0,0 0 0,-1 0-1,1 1 1,-1-1 0,1 1 0,-5-5-1,4 6-266,1-1-1,-1 1 1,0 0-1,0 0 0,0 1 1,0-1-1,0 0 1,0 0-1,0 1 0,0 0 1,0-1-1,0 1 1,0 0-1,0 0 1,0 0-1,0 0 0,0 0 1,0 0-1,0 1 1,0-1-1,0 1 0,0-1 1,0 1-1,0 0 1,0 0-1,0 0 0,1 0 1,-1 0-1,-2 2 1,-10 8-108,1 1 0,0 0 0,1 1 0,1 0 1,0 0-1,1 1 0,0 1 0,1 0 1,0 0-1,2 1 0,0 0 0,-7 24 0,13-40-10,1 1-1,0-1 1,-1 1-1,1-1 1,0 1-1,0-1 1,-1 1 0,1-1-1,0 1 1,0 0-1,0-1 1,0 1-1,0-1 1,0 1-1,0-1 1,0 1-1,0 0 1,0-1-1,0 1 1,0-1-1,0 1 1,0-1-1,0 1 1,1-1-1,-1 1 1,0 0-1,0-1 1,1 1-1,-1-1 1,0 0-1,1 1 1,-1-1-1,0 1 1,1-1-1,-1 1 1,1-1 0,-1 0-1,2 1 1,22-10 148,25-30 125,-29 20-226,-14 12-95,0 1 0,0 0 0,1 0 0,0 1 0,0 0-1,0 0 1,1 0 0,11-4 0,-18 8 31,0 1 0,0 0 0,0 0 1,0 0-1,0 0 0,0 0 0,0 0 0,0 0 0,0 0 0,0 0 1,0 0-1,0 0 0,0 1 0,-1-1 0,1 0 0,0 1 1,0-1-1,0 1 0,0-1 0,0 1 0,-1-1 0,1 1 1,0-1-1,-1 1 0,1 0 0,0 0 0,-1-1 0,1 1 0,-1 0 1,1 0-1,-1 0 0,1-1 0,-1 1 0,0 0 0,1 0 1,-1 0-1,0 0 0,1 1 0,4 42-182,-5-38 176,2 42-9,-3 0 0,-1-1 0,-15 74 0,12-93 211,-2-1 1,-1 0 0,-2-1 0,0 0 0,-1 0 0,-2-1 0,-23 35 0,34-57-153,0-1 1,0 1 0,-1-1 0,1 1 0,0-1 0,-1 0-1,0 0 1,1 0 0,-1 0 0,-6 3 0,9-5-20,-1 0 1,0 0-1,0 1 1,0-1-1,1 0 0,-1 0 1,0 0-1,0 0 1,0-1-1,0 1 1,1 0-1,-1 0 1,0 0-1,0-1 0,1 1 1,-1 0-1,0-1 1,0 1-1,1 0 1,-1-1-1,0 1 1,1-1-1,-1 1 1,0-1-1,1 0 0,-1 1 1,1-1-1,-1 0 1,1 1-1,-1-1 1,1 0-1,0 1 1,-1-1-1,1 0 0,0 0 1,0 0-1,-1 1 1,1-1-1,0 0 1,0 0-1,0 0 1,0 1-1,0-1 0,0 0 1,0 0-1,1-1 1,-3-18-11,1 0 1,2 0 0,0 0-1,1 0 1,0 0 0,2 0-1,1 0 1,0 1-1,1 0 1,1 0 0,1 0-1,14-22 1,-11 20-18,2 1-1,0 0 1,2 1 0,0 1 0,1 0-1,0 1 1,2 1 0,0 0 0,0 2-1,26-16 1,-38 26-5,1 1 1,0 0-1,0 0 0,0 0 0,0 1 0,10-2 1,-16 4 15,0-1 1,1 1-1,-1 0 0,0 0 1,1 0-1,-1 0 1,0 0-1,1 0 1,-1 0-1,0 0 1,1 0-1,-1 1 1,0-1-1,0 0 1,1 1-1,-1-1 1,0 1-1,0 0 1,0-1-1,1 1 1,-1 0-1,0 0 0,0 0 1,0 0-1,0-1 1,0 1-1,-1 1 1,1-1-1,0 0 1,0 0-1,-1 0 1,1 0-1,-1 0 1,1 1-1,-1-1 1,1 0-1,-1 1 1,0-1-1,1 0 1,-1 2-1,1 11 16,-1 0-1,-1 0 1,0 0 0,-5 22 0,-1 32 718,9-70-659,1 0 0,0 1 0,-1-1 0,1 0 0,-1-1 0,0 1 1,0 0-1,0 0 0,3-5 0,3-8-65,-1-1 0,-1 1 0,0-1 0,-1 0 0,-1 0 0,-1 0 0,0-1 0,-1 0 0,-1 1 0,0-1 0,-1 0 0,-5-28 0,5 43 0,0 1 0,0-1 0,0 0 0,0 0 0,-1 1 0,1-1 0,-1 0 0,1 1 0,-1-1 0,0 1 0,0-1 0,1 1 0,-1-1 0,0 1 0,0-1 0,-1 1 0,1 0 0,0 0 0,0-1 0,-1 1 0,1 0 0,0 0 0,-1 0 0,1 0 0,-1 1 0,1-1 0,-1 0 0,0 1 0,1-1 0,-1 1 0,0-1 0,-2 1 0,4 0-31,0 0-1,-1 0 1,1 0 0,-1 1-1,1-1 1,0 0 0,-1 0 0,1 1-1,0-1 1,-1 0 0,1 1-1,0-1 1,-1 0 0,1 1-1,0-1 1,0 0 0,-1 1 0,1-1-1,0 0 1,0 1 0,0-1-1,-1 1 1,1-1 0,0 1-1,0-1 1,0 1 0,0-1 0,0 0-1,0 1 1,0-1 0,0 1-1,0-1 1,0 1 0,0-1-1,0 0 1,1 1 0,-1-1 0,0 1-1,0-1 1,0 1 0,1-1-1,-1 0 1,0 1 0,1 1-169,-1-1-1,1 0 1,-1 0 0,1 1 0,0-1 0,-1 0-1,1 0 1,0 1 0,0-1 0,0 0 0,-1 0-1,1 0 1,1 0 0,-1 0 0,1 0 0,39 3-9890,-15-4 1218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6.733"/>
    </inkml:context>
    <inkml:brush xml:id="br0">
      <inkml:brushProperty name="width" value="0.025" units="cm"/>
      <inkml:brushProperty name="height" value="0.025" units="cm"/>
    </inkml:brush>
  </inkml:definitions>
  <inkml:trace contextRef="#ctx0" brushRef="#br0">194 1 11819,'0'0'7693,"-11"4"-4100,-3 4-3036,-1-1 0,1 2 1,1 0-1,0 1 1,0 0-1,1 1 0,0 0 1,1 1-1,0 0 1,1 1-1,-9 14 1,15-20-455,0 0 1,1 0 0,0 0 0,0 0 0,1 1 0,0-1 0,0 1 0,0 13 0,1-19-99,1 0 1,0 0 0,1 0 0,-1 0-1,0 0 1,0 0 0,1-1-1,-1 1 1,1 0 0,0 0 0,-1 0-1,1-1 1,0 1 0,0 0 0,0-1-1,1 1 1,-1 0 0,0-1 0,0 0-1,1 1 1,-1-1 0,1 0 0,-1 0-1,1 1 1,0-1 0,-1 0-1,1-1 1,0 1 0,0 0 0,-1 0-1,1-1 1,0 1 0,0-1 0,0 0-1,0 0 1,0 1 0,4-2 0,2 2 36,0-2 1,0 1 0,0-1-1,0 0 1,0-1 0,0 0 0,0 0-1,0-1 1,-1 0 0,1 0-1,-1-1 1,0 0 0,0 0 0,0 0-1,0-1 1,-1 0 0,0-1-1,0 1 1,-1-1 0,1 0-1,-1-1 1,0 1 0,-1-1 0,0 0-1,0 0 1,0-1 0,-1 1-1,0-1 1,0 1 0,-1-1 0,0 0-1,0 0 1,-1 0 0,0 0-1,-1-16 1,0 21-21,-1 0 0,1 0 0,-1 0-1,0 0 1,0 0 0,0 0 0,-1 0 0,1 0-1,-1 1 1,1-1 0,-1 0 0,0 1 0,0 0-1,0-1 1,0 1 0,-1 0 0,1 0 0,-1 0-1,1 0 1,-1 0 0,1 1 0,-1-1 0,0 1 0,0 0-1,0 0 1,0 0 0,0 0 0,0 0 0,0 1-1,0-1 1,0 1 0,0 0 0,0 0 0,-6 0-1,5 1-276,1-1-1,-1 1 1,0-1-1,0 1 1,1 0-1,-1 0 1,0 1-1,1-1 0,0 1 1,-1-1-1,1 1 1,0 0-1,-4 3 1,-10 18-5287,10 8-3553,7-19-2991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26.516"/>
    </inkml:context>
    <inkml:brush xml:id="br0">
      <inkml:brushProperty name="width" value="0.025" units="cm"/>
      <inkml:brushProperty name="height" value="0.025" units="cm"/>
    </inkml:brush>
  </inkml:definitions>
  <inkml:trace contextRef="#ctx0" brushRef="#br0">141 0 16944,'0'0'10986,"-8"5"-10665,-5 4-126,1-1 1,1 2-1,0 0 1,0 0-1,-17 22 1,23-26-117,0 1-1,0 0 1,1 0 0,0 0-1,0 0 1,0 1-1,1-1 1,1 1 0,-1 0-1,1 0 1,0 0 0,1 0-1,-1 14 1,2-21-70,1-1 0,-1 1 0,1 0 0,-1 0-1,1 0 1,-1-1 0,1 1 0,0 0 0,-1-1 0,1 1 0,0 0 0,0-1 0,-1 1 0,1-1 0,0 1 0,0-1-1,0 1 1,0-1 0,0 0 0,0 0 0,-1 1 0,1-1 0,0 0 0,0 0 0,0 0 0,0 0 0,0 0 0,0 0 0,0 0-1,0 0 1,0 0 0,0-1 0,0 1 0,0 0 0,0-1 0,0 1 0,1-1 0,37-14 314,-32 9-298,0 0 1,-1-1-1,0 0 1,0 0-1,-1 0 0,0 0 1,0-1-1,-1 0 1,0 0-1,0 0 1,-1-1-1,0 1 1,0-1-1,-1 0 0,0 0 1,1-16-1,-4 25-26,1-1-1,0 1 0,0 0 1,0 0-1,0 0 1,-1 0-1,1-1 0,0 1 1,0 0-1,-1 0 1,1 0-1,0 0 1,0 0-1,0 0 0,-1 0 1,1 0-1,0 0 1,0 0-1,-1 0 0,1 0 1,0 0-1,0 0 1,-1 0-1,1 0 0,0 0 1,0 0-1,-1 0 1,1 0-1,0 0 0,0 0 1,-1 0-1,1 0 1,0 0-1,0 1 0,0-1 1,-1 0-1,1 0 1,0 0-1,0 0 0,0 1 1,0-1-1,-1 0 1,1 0-1,0 0 0,0 1 1,0-1-1,0 0 1,0 0-1,0 0 0,0 1 1,-11 10-73,5-5 78,0 2 0,1-1 0,0 1-1,1 0 1,-1 0 0,2 0-1,-1 0 1,1 1 0,0-1-1,1 1 1,0 0 0,-1 13-1,3-21 6,1 0-1,0 0 0,-1 0 0,1 0 0,0 0 1,-1 0-1,1 0 0,0 0 0,0 0 0,0 0 1,0 0-1,0-1 0,0 1 0,0 0 0,0-1 1,0 1-1,0-1 0,0 1 0,1-1 0,-1 1 0,0-1 1,0 0-1,0 0 0,1 1 0,-1-1 0,0 0 1,0 0-1,1 0 0,-1-1 0,2 1 0,2 0 22,0 0 0,-1 0-1,1-1 1,0 0 0,-1 1-1,1-2 1,6-1 0,-1-4-2,0 0 1,-1 0 0,0-1-1,-1 0 1,11-13 0,32-28 3,-47 46-46,0 1 0,0-1 0,0 1 0,1 0 0,-1 0 0,1 0 0,0 1-1,-1 0 1,1-1 0,0 2 0,0-1 0,8 0 0,-12 1-9,0 1 1,1-1-1,-1 1 1,0-1-1,1 1 1,-1 0-1,0 0 0,0-1 1,0 1-1,0 0 1,1 0-1,-1 0 1,-1 0-1,1 0 0,0 0 1,0 0-1,0 1 1,0-1-1,-1 0 1,1 0-1,-1 1 0,1-1 1,-1 0-1,1 1 1,-1-1-1,0 1 1,0-1-1,1 0 0,-1 1 1,0-1-1,-1 3 1,2 56-257,-1-46 319,-13 66 3,23-85 206,2-8-141,13-21-8,-16 20-90,0 0-1,1 1 1,1 0-1,0 1 1,1 0-1,1 0 1,17-12 0,-30 24-11,0 0-1,1 0 1,-1 0 0,0 0 0,1-1 0,-1 1 0,0 0 0,1 0 0,-1 0 0,0 0 0,1 0 0,-1 0 0,0 0-1,1 0 1,-1 0 0,0 0 0,1 0 0,-1 0 0,0 0 0,1 1 0,-1-1 0,0 0 0,1 0 0,-1 0 0,0 0-1,1 0 1,-1 1 0,0-1 0,1 0 0,-1 0 0,0 1 0,0-1 0,1 0 0,-1 0 0,0 1 0,0-1 0,0 0-1,0 1 1,1-1 0,-1 0 0,0 1 0,0-1 0,0 0 0,0 1 0,4 26-96,-8 28-40,2-43 134,1-3-11,0 0-1,0 0 1,0 1 0,1-1-1,2 14 1,-2-21 12,0 0 0,1 0-1,-1 0 1,1-1 0,0 1-1,0 0 1,0 0 0,-1-1-1,1 1 1,1 0 0,-1-1-1,0 1 1,0-1 0,1 0-1,-1 1 1,1-1 0,-1 0-1,1 0 1,-1 0 0,1 0-1,0 0 1,-1 0 0,1 0-1,0 0 1,0-1 0,0 1-1,0-1 1,-1 0 0,1 1-1,0-1 1,0 0 0,2 0-1,1 0 35,-1 0-1,1 0 0,0-1 1,-1 0-1,1 0 0,-1 0 1,1 0-1,-1 0 0,0-1 1,0 0-1,1 0 0,-1 0 1,0-1-1,-1 1 0,1-1 1,0 0-1,-1 0 0,0 0 1,1 0-1,-1-1 0,0 0 1,-1 1-1,1-1 0,2-5 1,-2 3 20,1-1 1,-1-1 0,-1 1 0,1 0-1,-1-1 1,-1 1 0,1-1 0,-1 1-1,-1-1 1,1 0 0,-1 1 0,0-1-1,-1 0 1,-2-9 0,3 16-53,0 0 0,0 0 0,0 0 0,0 0 0,-1 0 0,1 0 0,0 1 0,-1-1 0,1 0 0,0 0 0,-1 0 0,0 0 0,1 0 0,-1 0 0,1 1 0,-1-1 0,0 0 0,1 1 0,-1-1 0,0 0 0,0 1 0,0-1 0,0 1 0,1-1 0,-1 1 0,0-1 0,0 1 0,0 0 0,0 0 0,0-1 0,0 1 0,0 0 0,0 0 0,0 0 0,0 0 0,-2 0 0,2 1 0,0-1 0,-1 1 0,1-1 0,0 1 0,0-1 0,0 1 0,0 0 0,0 0 0,0-1 0,0 1 0,0 0 0,0 0 0,0 0 0,1 0 0,-1 0 0,0 0 0,1 1 0,-1-1 0,1 0 0,-1 0 0,1 0 0,-1 1 0,1-1 0,0 0 0,0 0 0,-1 1 0,1-1 0,0 3 0,0-4 0,0 1 0,0 0 0,0 0 0,0-1 0,1 1 0,-1 0 0,0 0 0,0-1 0,0 1 0,1 0 0,-1 0 0,0-1 0,1 1 0,-1 0 0,0-1 0,1 1 0,-1 0 0,1-1 0,-1 1 0,1-1 0,-1 1 0,1-1 0,0 1 0,-1-1 0,1 1 0,0-1 0,-1 0 0,1 1 0,0-1 0,0 0 0,29 0 0,-20-3 0,-1 0 0,1 0 0,-1-1 0,11-6 0,-11 5 0,37-20 0,-43 24 0,0 0 0,0 0 0,1 0 0,-1 0 0,0 0 0,0 1 0,0-1 0,1 1 0,-1 0 0,0 0 0,0 0 0,1 0 0,3 2 0,-5-2 0,-1 1 0,0 0 0,0 0 0,0 0 0,0 0 0,0 0 0,0 1 0,0-1 0,0 0 0,0 0 0,0 0 0,-1 1 0,1-1 0,0 1 0,-1-1 0,1 0 0,-1 1 0,0-1 0,1 1 0,-1-1 0,0 1 0,0 1 0,2 43 0,-2-30 0,0-15 0,0-1 0,1 1 0,-1-1 0,0 1 0,1-1 0,-1 1 0,1-1 0,-1 0 0,1 1 0,-1-1 0,0 1 0,1-1 0,-1 0 0,1 0 0,0 1 0,-1-1 0,1 0 0,-1 0 0,1 0 0,-1 0 0,1 0 0,-1 1 0,1-1 0,0 0 0,-1 0 0,1-1 0,-1 1 0,1 0 0,-1 0 0,1 0 0,-1 0 0,1 0 0,0 0 0,-1-1 0,1 1 0,-1 0 0,1-1 0,-1 1 0,1 0 0,0-1 0,24-10 0,-25 11 0,25-14 0,-13 6 0,-1 2 0,1-1 0,0 1 0,1 1 0,-1 1 0,1-1 0,0 2 0,0 0 0,17-2 0,-29 6 0,0-1 0,-1 1 0,1-1 0,0 1 0,0 0 0,0-1 0,-1 1 0,1 0 0,0-1 0,-1 1 0,1 0 0,-1 0 0,1 0 0,-1-1 0,1 1 0,-1 0 0,1 0 0,-1 0 0,0 0 0,0 0 0,1 0 0,-1 0 0,0 0 0,0 0 0,0 0 0,0 0 0,0 0 0,0 0 0,0 0 0,-1 1 0,-2 35 0,4-36 0,-1-1 0,0 0 0,0 0 0,0 0 0,0 1 0,0-1 0,0 0 0,0 0 0,0 0 0,0 0 0,1 1 0,-1-1 0,0 0 0,0 0 0,0 0 0,0 0 0,1 1 0,-1-1 0,0 0 0,0 0 0,0 0 0,1 0 0,-1 0 0,0 0 0,0 0 0,0 0 0,1 0 0,-1 0 0,0 0 0,0 0 0,1 0 0,-1 0 0,0 0 0,0 0 0,0 0 0,1 0 0,-1 0 0,0 0 0,0 0 0,0 0 0,1 0 0,-1 0 0,0 0 0,0 0 0,0-1 0,1 1 0,-1 0 0,0 0 0,0 0 0,0 0 0,0 0 0,1-1 0,10-5 0,-11 6 0,15-9-22,47-26-475,-59 33 407,1 1 1,-1-1 0,1 1-1,-1 0 1,1 0 0,0 0-1,-1 0 1,1 1 0,0 0-1,-1-1 1,1 1 0,0 1-1,0-1 1,-1 0 0,6 2-1,-8-1-134,-1 0-1,1-1 0,0 1 0,-1 0 0,1 0 0,-1 0 0,1 0 0,-1-1 0,1 1 1,-1 0-1,1 0 0,-1 0 0,0 0 0,0 0 0,1 0 0,-1 0 0,0 0 0,0 0 1,0 0-1,0 0 0,0 0 0,0 0 0,-1 0 0,1 0 0,0 0 0,-1 2 0,-7 26-5015,-6-5-2030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28.274"/>
    </inkml:context>
    <inkml:brush xml:id="br0">
      <inkml:brushProperty name="width" value="0.025" units="cm"/>
      <inkml:brushProperty name="height" value="0.025" units="cm"/>
    </inkml:brush>
  </inkml:definitions>
  <inkml:trace contextRef="#ctx0" brushRef="#br0">75 1 11787,'0'0'12999,"5"14"-12187,3 15-300,-1 1 1,-2-1-1,4 59 0,-9-43-430,0-21 39,0 0 0,1 0 0,2 1-1,0-2 1,11 38 0,-17-68-2068,-1 0 0,0 1 0,0-1 0,0 1 0,-1 0 1,-5-6-1,-41-40-3753,13 14 8980,38 38-2882,-1-1 0,1 1-1,-1-1 1,1 1-1,-1-1 1,1 1-1,-1-1 1,1 1 0,0-1-1,-1 0 1,1 1-1,0-1 1,-1 0-1,1 1 1,0-1 0,0 0-1,0 1 1,0-1-1,0 0 1,0 0-1,0 1 1,0-1 0,0 0-1,0 1 1,0-1-1,0 0 1,0 0-1,0 1 1,1-1 0,-1 0-1,0 1 1,1-2-1,1 0-55,0 1 0,-1-1-1,1 1 1,0-1 0,0 1-1,0 0 1,0 0-1,0 0 1,0 0 0,4-1-1,68-14-2069,-63 15 2572,35-5-5578,55 1 0,-39 4 5207,-61 1-347,0 0-1,0 0 1,0 0 0,1 0 0,-1 1-1,0-1 1,0 0 0,0 0-1,0 1 1,0-1 0,0 1-1,0-1 1,0 1 0,0-1 0,0 1-1,0-1 1,0 1 0,-1 0-1,1 0 1,0-1 0,0 1-1,-1 0 1,1 0 0,0 0 0,-1 0-1,1 1 1,0 1 179,0 1 0,0-1 0,0 0-1,-1 0 1,0 0 0,1 0 0,-1 0 0,-1 0 0,0 6 0,-2 8 597,-1 0 1,-10 29 0,11-37-1187,-1 2 281,2-7-2,0 0-1,0 0 1,1 0-1,0 0 0,0 0 1,0 0-1,0 1 1,1-1-1,-1 0 1,1 0-1,0 1 1,1 4-1,0-9 0,-1 0 1,1 1-1,0-1 0,-1 0 0,1 1 0,0-1 0,-1 0 0,1 0 0,0 1 0,0-1 1,-1 0-1,1 0 0,0 0 0,-1 0 0,1 0 0,0 0 0,0 0 0,-1 0 0,1-1 0,0 1 1,0 0-1,-1 0 0,1-1 0,0 1 0,-1 0 0,1-1 0,0 1 0,-1 0 0,2-2 1,20-12 165,-5 0-124,0-1 0,-1-1 0,-1-1 0,-1 0 1,0-1-1,-1-1 0,18-34 0,-48 138-474,14-76 451,2-3 42,-1 0-1,1 0 1,0 0-1,0 0 1,0 0-1,1 0 1,0 0-1,0 0 1,1 0-1,0 0 1,2 10-1,-2-15 17,0 0 0,0 0 0,0 0 0,0-1 1,0 1-1,0 0 0,0-1 0,0 1 0,0-1 0,1 1 0,-1-1 0,0 0 0,0 1 0,0-1 0,1 0 0,-1 0 1,0 0-1,0 0 0,1 0 0,-1 0 0,0 0 0,0 0 0,1 0 0,-1-1 0,0 1 0,0 0 0,0-1 0,0 1 0,2-2 1,32-18 1436,-27 11-1481,1 0-1,-2 0 1,1 0 0,-1-1-1,-1 0 1,0-1 0,0 1-1,-1-1 1,0 0 0,-1 0 0,0-1-1,-1 1 1,-1-1 0,1 0-1,0-23 1,-23 97-27,18-55 0,0-1 0,0 0 0,1 0 0,-1 0 0,1 0 0,1 0 0,-1 0 0,1 0 0,0 0 0,0 0 0,2 6 0,-2-12 0,1 1 0,0-1 0,-1 1 0,1-1 0,0 1 0,-1-1 0,1 1 0,0-1 0,-1 0 0,1 1 0,0-1 0,0 0 0,-1 0 0,1 1 0,0-1 0,0 0 0,0 0 0,0 0 0,-1 0 0,1 0 0,0 0 0,0 0 0,0-1 0,-1 1 0,1 0 0,0 0 0,0 0 0,-1-1 0,1 1 0,0-1 0,0 1 0,-1 0 0,1-1 0,0 1 0,-1-1 0,1 1 0,-1-1 0,2-1 0,24-19 0,-13 4 0,0 0 0,-2-1 0,0 0 0,11-25 0,-2 5 0,-18 84 0,-5-16 0,1-23 0,1 0 0,0 1 0,1-1 0,-1 1 0,1-1 0,1 1 0,0-1 0,2 10 0,-2-15-126,1-1-1,0 1 1,-1 0 0,1 0-1,0-1 1,0 1 0,1-1-1,-1 0 1,0 0 0,0 1-1,1-1 1,-1-1 0,0 1-1,1 0 1,-1-1 0,1 1-1,2-1 1,-1 1-368,0 0 0,-1 0 0,1-1 1,0 0-1,-1 0 0,1 0 0,0 0 0,-1 0 1,1-1-1,0 0 0,5-1 0,-1-8-7706</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28.647"/>
    </inkml:context>
    <inkml:brush xml:id="br0">
      <inkml:brushProperty name="width" value="0.025" units="cm"/>
      <inkml:brushProperty name="height" value="0.025" units="cm"/>
    </inkml:brush>
  </inkml:definitions>
  <inkml:trace contextRef="#ctx0" brushRef="#br0">0 0 4132,'0'0'26649,"54"3"-28282,-23 7-1090,1 1-1281,-1-1-704,-3-1-2147</inkml:trace>
  <inkml:trace contextRef="#ctx0" brushRef="#br0" timeOffset="1">258 55 5958,'0'0'26206,"-6"3"-25678,-4 3-516,0 0 0,1 0-1,-1 1 1,2 0 0,-1 1-1,1-1 1,-14 19 0,17-19-14,0-1 1,0 1 0,1-1-1,0 1 1,1 0 0,0 1-1,0-1 1,0 1 0,1-1-1,0 1 1,1 0 0,-1 0-1,1 10 1,1-16 1,0-1 0,0 1 0,1-1 0,-1 1 0,1-1 0,-1 0 0,1 1 0,0-1 0,-1 1 0,1-1 0,0 0 0,0 0 0,0 1 0,0-1 0,0 0 0,0 0 0,0 0 0,0 0 0,1 0 0,-1 0 0,0 0 0,1-1 0,-1 1 0,0 0 0,1-1 0,-1 1 0,1-1 0,-1 1 0,1-1 0,-1 0 0,3 0 0,55 3 0,-44-4 0,-3 2-1189,0-2 0,0 1 0,22-6-1,-2-5-6833</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29.304"/>
    </inkml:context>
    <inkml:brush xml:id="br0">
      <inkml:brushProperty name="width" value="0.025" units="cm"/>
      <inkml:brushProperty name="height" value="0.025" units="cm"/>
    </inkml:brush>
  </inkml:definitions>
  <inkml:trace contextRef="#ctx0" brushRef="#br0">54 130 13805,'0'0'17259,"7"1"-16928,3 0-245,-1-1-1,1 0 1,-1 0-1,1-1 1,-1 0-1,1 0 1,-1-1 0,16-6-1,-22 7-63,1-1 1,-1 1-1,1-1 0,-1 0 1,0 0-1,1 0 0,-1-1 0,0 1 1,-1-1-1,1 1 0,0-1 1,-1 0-1,1 0 0,-1-1 0,0 1 1,0 0-1,0-1 0,-1 1 1,1-1-1,-1 1 0,0-1 1,0 0-1,0 0 0,0 1 0,-1-1 1,1-6-1,-2 8-22,1 1 0,0-1 0,0 0 0,-1 1 0,1-1 0,-1 1 0,1-1 0,-1 1 0,0-1 0,1 1 0,-1 0 0,0-1 0,0 1 0,0 0 0,0 0 0,0 0 0,0-1 0,-1 1 0,1 0 0,0 1 0,0-1 0,-1 0 0,1 0 0,-1 0 0,1 1 0,-1-1 0,1 1 0,-1-1 0,1 1 0,-1 0 0,1-1 0,-1 1 0,1 0 0,-1 0 0,0 0 0,1 0 0,-1 0 0,-2 1 0,-3 0 0,1-1 0,0 1 0,0 0 0,0 0 0,0 1 0,0 0 0,0 0 0,0 0 0,-7 5 0,4 0 0,0 0 0,0 1 0,1-1 0,1 2 0,-1-1 0,1 1 0,1 0 0,0 0 0,0 1 0,1 0 0,0 0 0,0 0 0,1 1 0,1 0 0,0-1 0,0 1 0,-2 21 0,5-30-19,0-1 0,0 1-1,1 0 1,-1-1 0,0 1 0,1-1 0,-1 1 0,1-1-1,-1 1 1,1-1 0,-1 1 0,1-1 0,0 0 0,0 1-1,0-1 1,0 0 0,0 0 0,0 0 0,0 0 0,0 0-1,1 0 1,-1 0 0,3 2 0,0-2-132,0 1 1,0 0-1,0-1 1,0 0-1,1 0 1,-1 0-1,1-1 1,6 1-1,4-1-898,0-1 1,-1 0 0,1-1-1,21-6 1,20-13-7430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0.033"/>
    </inkml:context>
    <inkml:brush xml:id="br0">
      <inkml:brushProperty name="width" value="0.025" units="cm"/>
      <inkml:brushProperty name="height" value="0.025" units="cm"/>
    </inkml:brush>
  </inkml:definitions>
  <inkml:trace contextRef="#ctx0" brushRef="#br0">164 55 11018,'0'0'9796,"1"-8"-6272,0 5-3237,-1 1 1,1-1-1,-1 0 1,0 0 0,0 0-1,0 0 1,0 0-1,0 1 1,-1-1-1,0-4 1,0 6-204,1 1 0,0-1 1,-1 0-1,1 1 0,-1-1 0,1 0 0,-1 1 1,1-1-1,-1 1 0,1-1 0,-1 1 0,0-1 0,1 1 1,-1-1-1,0 1 0,1 0 0,-1-1 0,0 1 1,1 0-1,-3-1 0,1 1-11,0 0-1,0 0 1,-1 0-1,1 0 1,0 0 0,-1 1-1,1-1 1,0 1 0,0-1-1,0 1 1,-3 1 0,-4 4-48,0 0 1,0 0 0,1 1 0,-1 0 0,2 1 0,-1-1-1,1 2 1,0-1 0,1 1 0,0 0 0,0 0 0,1 0 0,0 1-1,1 0 1,0 0 0,0 0 0,1 1 0,-2 14 0,5-25-21,0 0 1,0 1 0,0-1 0,0 0 0,0 1 0,0-1 0,0 0-1,0 1 1,0-1 0,0 0 0,0 1 0,0-1 0,0 0 0,0 0-1,0 1 1,0-1 0,0 0 0,1 1 0,-1-1 0,0 0 0,0 0-1,0 1 1,0-1 0,1 0 0,-1 0 0,0 1 0,0-1-1,1 0 1,-1 0 0,0 0 0,0 0 0,1 1 0,-1-1 0,0 0-1,1 0 1,-1 0 0,0 0 0,1 0 0,15-4 303,13-14 237,-10 0-373,0-2 0,-1-1-1,-2 0 1,0-1-1,25-45 1,-41 111-702,-9 15 516,4-30 172,-3 53 0,8-81-156,0 0 0,0 0 0,0 1 1,0-1-1,0 0 0,0 1 0,0-1 0,1 0 1,-1 1-1,0-1 0,1 0 0,-1 0 0,1 1 1,0-1-1,-1 0 0,1 0 0,0 0 1,0 0-1,0 0 0,0 0 0,-1 0 0,1 0 1,1 0-1,-1 0 0,0-1 0,1 2 0,1-1 24,-1-1-1,1 1 1,-1-1-1,1 1 1,-1-1-1,1 0 1,-1 0-1,1 0 1,-1-1-1,1 1 0,-1 0 1,1-1-1,2 0 1,2-2-300,0 1 0,-1-1-1,1 0 1,-1 0 0,1-1 0,-1 0 0,0 0 0,0 0 0,7-8 0,3-12-4879,-2-4-3582</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0.390"/>
    </inkml:context>
    <inkml:brush xml:id="br0">
      <inkml:brushProperty name="width" value="0.025" units="cm"/>
      <inkml:brushProperty name="height" value="0.025" units="cm"/>
    </inkml:brush>
  </inkml:definitions>
  <inkml:trace contextRef="#ctx0" brushRef="#br0">174 31 24759,'0'0'6700,"-9"-7"-6326,-32-15-230,40 21-143,-1 1 0,0 0 0,1 0 0,-1 0 0,0 0 0,1 0 0,-1 0 0,0 0 0,0 0 0,1 1 0,-1-1 0,1 1 0,-1-1 0,0 1 0,1 0 0,-1-1 0,1 1 0,-1 0 0,1 0 0,0 0 0,-1 0 0,1 0 0,0 1 0,0-1 0,0 0 0,0 1 0,-2 1 0,-2 3-8,-3 2-5,0 0 0,0 1 0,1 0 0,0 0 0,1 1 0,0 0 0,1 0 0,0 0 0,0 1 0,1 0 0,-3 11 0,7-22 8,0 1-1,0-1 1,0 1 0,0-1-1,1 1 1,-1-1-1,0 1 1,0-1 0,0 1-1,0-1 1,0 1-1,1-1 1,-1 1 0,0-1-1,0 0 1,1 1-1,-1-1 1,0 1 0,1-1-1,-1 0 1,1 1-1,-1-1 1,0 0 0,1 1-1,-1-1 1,1 0-1,-1 0 1,1 1 0,-1-1-1,1 0 1,0 0-1,25 4-174,26-6-382,34-15-1253,-66 11 1474,0 2-1,1 0 0,-1 2 0,27-1 0,-46 3 383,-1 0-1,0 0 0,1 0 1,-1 1-1,0-1 0,1 0 1,-1 0-1,0 0 1,1 1-1,-1-1 0,0 0 1,0 1-1,1-1 0,-1 0 1,0 0-1,0 1 0,1-1 1,-1 0-1,0 1 0,0-1 1,0 1-1,0-1 0,0 0 1,0 1-1,0-1 1,1 0-1,-1 1 0,0-1 1,0 1-1,0-1 0,-1 0 1,1 1-1,0-1 0,0 0 1,0 1-1,0-1 0,0 0 1,0 1-1,0-1 1,-1 1-1,1-1 0,0 0 1,0 0-1,0 1 0,-1-1 1,1 0-1,-1 1 0,-9 17 1407,-5-2-813,0-1 0,-1 0 0,-28 20-1,-11-3-1748,49-29 314,-1-1-1,1 1 0,-1-1 0,0-1 0,0 1 1,-7-1-1,-2 0-8354</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1.308"/>
    </inkml:context>
    <inkml:brush xml:id="br0">
      <inkml:brushProperty name="width" value="0.025" units="cm"/>
      <inkml:brushProperty name="height" value="0.025" units="cm"/>
    </inkml:brush>
  </inkml:definitions>
  <inkml:trace contextRef="#ctx0" brushRef="#br0">18 1 13389,'0'0'15502,"2"14"-14861,0 36 145,-3-1 0,-8 65 0,-2 56 75,14-163-845,5-16-12,6-19-8,-7-1 4,-1 0 0,4-58 0,-9 71 0,-1-1 0,-1 0 0,0 1 0,-1-1 0,0 1 0,-9-28 0,8 84-182,5-35 20,0 0 0,0 0 0,0 0 0,1 0 0,0 0 0,0-1 0,0 1 0,0-1 0,1 0 0,-1 0 0,1 0-1,0 0 1,1-1 0,-1 0 0,8 5 0,-4-3-229,0-1 0,1 0-1,-1-1 1,1 0 0,0 0 0,0 0 0,0-1-1,1-1 1,9 1 0,-12-1 205,0-1 0,0 0 0,0-1 1,-1 1-1,1-1 0,0-1 0,0 1 0,0-1 0,-1 0 1,1-1-1,-1 0 0,7-4 0,-9 5 276,-1 0 1,1-1-1,-1 0 0,0 0 1,0 0-1,0 0 0,-1-1 0,1 1 1,-1-1-1,1 1 0,-1-1 1,0 0-1,-1 0 0,1 0 0,-1 0 1,1 0-1,-1 0 0,0 0 1,-1-1-1,1-5 0,-1 7 77,0 1 0,1 0 0,-1 0 0,-1 0-1,1-1 1,0 1 0,-1 0 0,1 0 0,-1 0 0,1 0-1,-1 0 1,0 0 0,0 0 0,0 0 0,0 0 0,0 0 0,-1 0-1,-1-2 1,2 3-123,1 1 0,-1 0 1,1-1-1,-1 1 0,0 0 0,1 0 0,-1-1 0,1 1 0,-1 0 0,0 0 0,1 0 0,-1 0 1,1 0-1,-1 0 0,0 0 0,1 0 0,-1 0 0,0 0 0,1 0 0,-1 0 0,1 0 0,-1 0 1,1 1-1,-2-1 0,-16 21 98,9-5 168,1 0 0,0 1 1,1 0-1,1 0 0,1 1 0,0 0 1,1 0-1,-2 33 0,6-50-310,0 0 0,0-1 0,1 1 0,-1 0 0,0 0 0,0-1 0,1 1 0,-1 0 0,0 0 0,1-1 0,-1 1 0,1 0 0,-1-1 0,1 1 0,-1 0 0,1-1 0,0 1 0,-1-1 0,1 1 0,0-1 0,-1 1 0,1-1 0,0 0 0,-1 1 0,1-1 0,0 0 0,0 1 0,0-1 0,-1 0 0,1 0 0,0 0 0,0 0 0,0 0 0,-1 0 0,1 0 0,0 0 0,0 0 0,0 0 0,0 0 0,-1-1 0,1 1 0,0 0 0,0 0 0,-1-1 0,1 1 0,1-1 0,40-19 0,-28 7 0,0 1 0,-1-2 0,0 0 0,-1-1 0,-1 0 0,15-25 0,11-15 0,-33 132-5055,-5-58 3162,0-14 941,0 0 0,1 0 0,0 0 0,0 0 0,0 0-1,1 0 1,0 0 0,0 0 0,2 8 0,12-3-5833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1.664"/>
    </inkml:context>
    <inkml:brush xml:id="br0">
      <inkml:brushProperty name="width" value="0.025" units="cm"/>
      <inkml:brushProperty name="height" value="0.025" units="cm"/>
    </inkml:brush>
  </inkml:definitions>
  <inkml:trace contextRef="#ctx0" brushRef="#br0">173 2 19474,'0'0'7191,"-11"0"-5360,3 0-1623,5-1-158,-1 1-1,0-1 1,0 1-1,0 0 1,1 1-1,-1-1 1,0 1-1,0 0 0,1 0 1,-1 0-1,0 0 1,1 0-1,-1 1 1,1 0-1,0 0 1,0 0-1,-1 0 1,-2 3-1,-5 6 68,0 1 0,1-1-1,1 2 1,0 0 0,0 0 0,1 0-1,-7 19 1,15-31-121,-1-1 0,1 1 0,0 0 0,0-1-1,0 1 1,0-1 0,0 1 0,0-1 0,0 1 0,0 0-1,0-1 1,0 1 0,1-1 0,-1 1 0,0-1 0,0 1-1,0-1 1,1 1 0,-1-1 0,0 1 0,1-1 0,-1 1-1,0-1 1,1 1 0,-1-1 0,1 1 0,-1-1 0,1 0-1,-1 1 1,1-1 0,-1 0 0,1 0 0,-1 1-1,1-1 1,-1 0 0,1 0 0,-1 0 0,1 0 0,0 1-1,-1-1 1,1 0 0,-1 0 0,1 0 0,-1 0 0,1 0-1,0 0 1,-1-1 0,1 1 0,-1 0 0,2 0 0,38-5-338,-35 4 170,55-9-2472,0 3 0,63 1-1,-122 6 2682,-1 0-1,1 0 0,-1 0 0,1 0 1,-1 0-1,1 0 0,-1 0 0,1 0 1,0 0-1,-1 1 0,1-1 0,-1 0 1,1 0-1,-1 0 0,0 1 1,1-1-1,-1 0 0,1 0 0,-1 1 1,1-1-1,-1 0 0,0 1 0,1-1 1,-1 0-1,1 1 0,-1-1 0,0 1 1,0-1-1,1 1 0,-1-1 0,0 1 1,0-1-1,1 1 0,-6 19 2405,-21 17 783,16-28-3050,0 1 1,0-1 0,-1-1-1,0 0 1,-1 0 0,0-1 0,0-1-1,0 0 1,-1-1 0,-13 5-1,21-13-2752,9-6 697,10-8-1411,12-12-3018,8-7-3256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1.992"/>
    </inkml:context>
    <inkml:brush xml:id="br0">
      <inkml:brushProperty name="width" value="0.025" units="cm"/>
      <inkml:brushProperty name="height" value="0.025" units="cm"/>
    </inkml:brush>
  </inkml:definitions>
  <inkml:trace contextRef="#ctx0" brushRef="#br0">156 1 16528,'0'0'10191,"-5"9"-9396,-5 15-446,1 0 1,1 1-1,1 0 1,1 0-1,2 0 1,0 1-1,2 0 0,0 0 1,2 0-1,6 51 1,-5-71-404,1 0 1,0 1 0,0-1-1,0 0 1,1 0-1,-1 0 1,1-1 0,1 1-1,-1-1 1,1 0 0,0 1-1,0-2 1,1 1 0,0 0-1,-1-1 1,1 0 0,1 0-1,7 4 1,-8-5-429,-1-1 1,1 0-1,0-1 1,0 1-1,0-1 0,0 0 1,0 0-1,0-1 1,6 1-1,-11-1 406,0 0-1,0 0 1,1 0 0,-1-1-1,0 1 1,1 0-1,-1 0 1,0 0 0,0 0-1,1 0 1,-1-1 0,0 1-1,0 0 1,1 0-1,-1-1 1,0 1 0,0 0-1,0 0 1,0-1 0,1 1-1,-1 0 1,0 0-1,0-1 1,0 1 0,0 0-1,0-1 1,0 1 0,0 0-1,0-1 1,0 1-1,0 0 1,0 0 0,0-1-1,0 1 1,0 0-1,0-1 1,0 1 0,0 0-1,0-1 1,0 1 0,0 0-1,0 0 1,-1-1-1,1 1 1,0 0 0,0 0-1,0-1 1,0 1 0,-1 0-1,1 0 1,0-1-1,0 1 1,-1 0 0,1 0-1,0 0 1,0 0-1,-1-1 1,1 1 0,0 0-1,-1 0 1,1 0 0,-16-17-746,-52-35 1813,48 39 293,1-1 1,1-1-1,0-1 1,0 0 0,2-2-1,-17-21 1,32 38-1250,1 0 0,-1 1 1,0-1-1,1 0 0,-1 0 0,1 0 1,-1 1-1,1-1 0,0 0 1,-1 0-1,1 0 0,0 0 1,-1 0-1,1 0 0,0 0 0,0 0 1,0 0-1,0 0 0,0 0 1,0 0-1,0 0 0,0 0 1,1 0-1,-1 0 0,0 0 0,0 1 1,1-1-1,-1 0 0,1 0 1,-1 0-1,1 0 0,-1 0 1,1 1-1,-1-1 0,1 0 0,0 0 1,-1 1-1,1-1 0,0 1 1,0-1-1,0 0 0,-1 1 1,1 0-1,0-1 0,0 1 0,0-1 1,2 1-1,5-3-119,1 1 0,0 0-1,0 1 1,14-1 0,-2 0-138,70-14-6851,-37 0-1709</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2.942"/>
    </inkml:context>
    <inkml:brush xml:id="br0">
      <inkml:brushProperty name="width" value="0.025" units="cm"/>
      <inkml:brushProperty name="height" value="0.025" units="cm"/>
    </inkml:brush>
  </inkml:definitions>
  <inkml:trace contextRef="#ctx0" brushRef="#br0">201 77 9321,'0'0'19202,"-12"-5"-17883,4 1-1128,5 2-155,1 0 0,-2 0 0,1 1 0,0-1 0,0 1 0,0 0 0,-1 0 0,1 0 0,0 0 0,-1 1 0,1-1 1,-1 1-1,1 0 0,-1 0 0,1 0 0,-1 0 0,1 1 0,-1 0 0,1-1 0,0 1 0,-1 0 0,1 1 0,-4 1 1,-2 3 6,-1 1 1,1 0-1,0 0 1,1 1-1,-13 15 1,17-18-30,1 0 1,0-1-1,-1 1 1,2 0-1,-1 0 1,1 1-1,0-1 1,0 1-1,0-1 1,1 1-1,-1-1 1,1 1-1,0 7 1,1-12-8,1 0 1,-1-1-1,0 1 0,1 0 0,-1 0 1,0 0-1,1 0 0,-1-1 0,1 1 1,0 0-1,-1 0 0,1-1 0,-1 1 1,1 0-1,0-1 0,0 1 1,-1-1-1,1 1 0,0-1 0,0 1 1,0-1-1,-1 0 0,1 1 0,0-1 1,0 0-1,0 0 0,0 0 0,0 1 1,0-1-1,0 0 0,0 0 1,0 0-1,-1-1 0,1 1 0,0 0 1,0 0-1,0 0 0,0-1 0,0 1 1,0 0-1,0-1 0,43-14 473,-29 6-436,0 0 0,-1-1 0,0-1 1,-1 0-1,0-1 0,-1 0 0,0-1 1,-1 0-1,-1-1 0,0 0 0,-1-1 1,0 0-1,11-27 0,-35 111-172,11-42 91,4-24 33,-2 3-30,1 0 1,0 0 0,1 0-1,0 1 1,0-1 0,0 7-1,1-12-97,-1 0 0,0 0 0,1 0 0,-1 0 0,1 0-1,-1 0 1,1 0 0,-1 0 0,1 0 0,0 0 0,-1 0 0,1-1 0,0 1-1,0 0 1,-1 0 0,1-1 0,0 1 0,0 0 0,0-1 0,0 1-1,0-1 1,0 1 0,0-1 0,0 0 0,0 1 0,0-1 0,1 0 0,-1 0-1,0 0 1,0 0 0,0 0 0,0 0 0,0 0 0,0 0 0,0 0 0,1-1-1,-1 1 1,0 0 0,1-1 0,21-8-4647,2-9-2541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7.557"/>
    </inkml:context>
    <inkml:brush xml:id="br0">
      <inkml:brushProperty name="width" value="0.025" units="cm"/>
      <inkml:brushProperty name="height" value="0.025" units="cm"/>
    </inkml:brush>
  </inkml:definitions>
  <inkml:trace contextRef="#ctx0" brushRef="#br0">9 47 8936,'0'0'10896,"-2"2"-6763,-3 16-3104,4-17-920,1 1-1,0 0 1,-1-1 0,1 1-1,0 0 1,0-1-1,0 1 1,1 0-1,-1-1 1,0 1-1,1 0 1,-1-1 0,1 1-1,-1-1 1,1 1-1,0-1 1,-1 1-1,1-1 1,0 1-1,0-1 1,0 0-1,0 0 1,0 1 0,1-1-1,-1 0 1,0 0-1,2 1 1,0-1-37,0 0 0,0 0 1,1 0-1,-1-1 0,0 1 1,0-1-1,0 0 0,1 0 0,-1 0 1,0 0-1,0-1 0,1 1 1,2-2-1,10-2 34,-1-1-1,1-1 1,-1 0 0,24-15 0,54-47 257,-93 68-371,0 0 1,1 0 0,-1 0-1,0 0 1,0 0 0,1 0-1,-1 0 1,0 0 0,0 1-1,0-1 1,1 0 0,-1 0-1,0 0 1,0 0-1,0 1 1,0-1 0,0 0-1,1 0 1,-1 0 0,0 1-1,0-1 1,0 0 0,0 0-1,0 1 1,0-1 0,0 0-1,0 0 1,0 1 0,0-1-1,0 0 1,0 0 0,0 1-1,0-1 1,0 0 0,0 0-1,0 0 1,0 1 0,0-1-1,0 0 1,0 0-1,0 1 1,0-1 0,0 0-1,-1 0 1,1 0 0,0 1-1,-3 16-282,-181 500 963,180-509-1042,2-11-2799,3-15-4757,-1 13 6751,3-15-8510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3.349"/>
    </inkml:context>
    <inkml:brush xml:id="br0">
      <inkml:brushProperty name="width" value="0.025" units="cm"/>
      <inkml:brushProperty name="height" value="0.025" units="cm"/>
    </inkml:brush>
  </inkml:definitions>
  <inkml:trace contextRef="#ctx0" brushRef="#br0">119 0 19571,'0'0'3966,"-8"4"-838,-5 3-2202,1 1 0,0 0 0,-15 14 0,23-19-776,0 0 0,0 0-1,1 1 1,-1-1 0,1 1 0,0 0 0,0 0 0,0 0 0,1 1 0,-1-1 0,1 0-1,0 1 1,1 0 0,-1-1 0,-1 11 0,7-14-177,0 0 0,0 0 0,1 0 0,-1-1 0,0 1 1,1-1-1,-1 0 0,0-1 0,5 0 0,-6 1-56,52-4-1613,-31 2 480,1 1 0,32 2 0,-56-1 1254,0 0 0,0 0 1,0 0-1,0 0 0,0 0 0,0 0 1,0 0-1,0 1 0,0-1 0,0 0 0,0 1 1,0-1-1,0 1 0,0-1 0,0 1 0,-1-1 1,1 1-1,0 0 0,0-1 0,0 1 1,-1 0-1,1 0 0,0-1 0,-1 1 0,1 0 1,-1 0-1,1 0 0,-1 0 0,1 0 1,-1 0-1,0 0 0,1 0 0,-1 0 0,0 0 1,0 0-1,0 0 0,0 0 0,0 0 1,0 0-1,0 0 0,0 0 0,0 0 0,-1 2 1,0 0 243,0 1 0,0-1 0,-1 0 0,1 0 0,-1 1 0,0-1 0,0-1 0,0 1 0,0 0 0,0 0 0,-5 3 0,-4 3-118,0-1 0,0-1 0,-1 0 0,0-1 0,-13 5 0,19-8-433,0-1-1,0 0 0,0 0 0,0-1 1,0 0-1,0 0 0,-1 0 1,1-1-1,0 0 0,0 0 0,-1 0 1,1-1-1,-8-2 0,-2-6-7871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3.768"/>
    </inkml:context>
    <inkml:brush xml:id="br0">
      <inkml:brushProperty name="width" value="0.025" units="cm"/>
      <inkml:brushProperty name="height" value="0.025" units="cm"/>
    </inkml:brush>
  </inkml:definitions>
  <inkml:trace contextRef="#ctx0" brushRef="#br0">3 0 18578,'0'0'11627,"1"50"-11435,-2-11-64,1 4-96,0 1-32,0-3-128,0-4-1153,0-5-1506,0-6-1825,-2-9-2691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4.112"/>
    </inkml:context>
    <inkml:brush xml:id="br0">
      <inkml:brushProperty name="width" value="0.025" units="cm"/>
      <inkml:brushProperty name="height" value="0.025" units="cm"/>
    </inkml:brush>
  </inkml:definitions>
  <inkml:trace contextRef="#ctx0" brushRef="#br0">3 213 10314,'-1'-9'8034,"1"4"-7420,-1 1-246,1 0-1,-1 0 1,1-1-1,0 1 1,0 0-1,1 0 1,-1-1-1,1 1 1,0 0 0,0 0-1,0 0 1,1 0-1,-1 0 1,1 0-1,0 0 1,0 1-1,1-1 1,-1 1-1,5-6 1,10-4-229,1 0 0,0 1 0,1 1 1,0 1-1,0 1 0,1 0 0,1 1 0,-1 2 1,1 0-1,0 1 0,1 1 0,-1 1 0,34-1 0,-53 4-152,1 0-1,-1 0 0,1 0 0,-1 0 0,1 0 0,-1 1 1,0-1-1,1 1 0,-1 0 0,0-1 0,1 1 0,-1 0 1,0 0-1,0 1 0,0-1 0,0 0 0,0 1 0,0-1 1,0 1-1,0-1 0,-1 1 0,3 4 0,-2-3 86,-1 0 0,0 0 0,0 0 0,0 1-1,0-1 1,-1 0 0,1 1 0,-1-1 0,0 1-1,0-1 1,0 1 0,0-1 0,-1 0 0,0 5-1,-2 4 220,-1 0 0,0 0 0,-1 0 0,0-1 0,0 1-1,-2-1 1,-13 19 0,-40 34 464,57-60-737,-1-1 1,-1 0-1,1 0 1,0 0-1,-1 0 1,0 0 0,1-1-1,-1 0 1,0 0-1,0 0 1,-1-1-1,1 0 1,-10 2-1,15-3-87,0 0-1,-1 0 1,1 0 0,0 0-1,0 0 1,-1 0-1,1 0 1,0 0 0,0 0-1,-1 0 1,1 0-1,0 0 1,-1 0-1,1 0 1,0 0 0,0 0-1,-1 0 1,1 0-1,0 0 1,0 0 0,0 0-1,-1-1 1,1 1-1,0 0 1,0 0 0,-1 0-1,1 0 1,0-1-1,0 1 1,0 0-1,0 0 1,-1 0 0,1-1-1,0 1 1,0 0-1,0 0 1,0 0 0,0-1-1,0 1 1,0 0-1,-1 0 1,1-1-1,0 1 1,0-1 0,9-10-3059,19-9-2926,24 2-2877,-24 12 2194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4.455"/>
    </inkml:context>
    <inkml:brush xml:id="br0">
      <inkml:brushProperty name="width" value="0.025" units="cm"/>
      <inkml:brushProperty name="height" value="0.025" units="cm"/>
    </inkml:brush>
  </inkml:definitions>
  <inkml:trace contextRef="#ctx0" brushRef="#br0">28 32 15855,'0'0'3278,"-2"8"-796,-1 5-1955,-4 14 2189,1 0 0,-3 50 0,26-96-292,-11 8-2420,-1 0 1,-1-1-1,0 0 0,-1 1 1,0-1-1,-1 0 1,0-1-1,-1 1 1,0 0-1,-1 0 1,-2-23-1,-8 61-1050,10-24 959,-1 0 1,1 0 0,0 0-1,0 0 1,0 0 0,0 0 0,0 0-1,0 0 1,0 0 0,1 0-1,-1 0 1,1 0 0,-1 0-1,1 0 1,0-1 0,0 1-1,0 0 1,0 0 0,0-1-1,0 1 1,0-1 0,1 1 0,-1-1-1,1 1 1,-1-1 0,1 0-1,2 2 1,2-1-584,0 0-1,0-1 1,0 0-1,0 0 1,0 0-1,0 0 1,0-1-1,7-1 1,-2 1-1190,-1-1-1,0 0 1,1 0-1,-1-1 1,11-3-1,15-8-9253</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4.813"/>
    </inkml:context>
    <inkml:brush xml:id="br0">
      <inkml:brushProperty name="width" value="0.025" units="cm"/>
      <inkml:brushProperty name="height" value="0.025" units="cm"/>
    </inkml:brush>
  </inkml:definitions>
  <inkml:trace contextRef="#ctx0" brushRef="#br0">119 11 5029,'0'0'21113,"-9"2"-19709,4-1-1251,-1 1 1,1-1-1,-1 2 0,1-1 1,0 0-1,0 1 1,0 0-1,0 0 0,1 1 1,-1-1-1,1 1 0,0 0 1,0 0-1,0 0 0,1 1 1,-1 0-1,1-1 0,0 1 1,0 0-1,1 0 1,-4 11-1,3-11-98,1 0 1,0 0-1,1 1 0,-1-1 0,1 1 1,0-1-1,0 1 0,1-1 1,-1 8-1,2-12-51,-1 1 0,0-1 1,1 0-1,-1 1 0,1-1 0,-1 0 1,1 0-1,-1 0 0,1 1 0,0-1 1,0 0-1,0 0 0,0 0 0,-1 0 1,1 0-1,1 0 0,-1-1 0,0 1 1,0 0-1,0 0 0,0-1 0,0 1 1,1-1-1,-1 1 0,0-1 0,1 1 1,-1-1-1,0 0 0,1 0 0,-1 0 1,0 0-1,1 0 0,-1 0 0,0 0 1,1 0-1,-1 0 0,0 0 0,1-1 1,-1 1-1,0-1 0,2 0 0,1 0 22,1-1 0,-1 0 1,0 0-1,0-1 0,0 1 0,-1-1 0,1 1 0,0-1 0,-1-1 0,0 1 1,0 0-1,0-1 0,0 1 0,0-1 0,-1 0 0,1 0 0,-1 0 0,2-5 0,0 0-37,0 0 0,-1 0 0,0 0-1,0 0 1,0 0 0,-2-1-1,3-16 1,-5 24 8,1 1-1,-1-1 1,1 0 0,-1 1-1,1-1 1,-1 1 0,0-1-1,0 1 1,0-1 0,0 1-1,0 0 1,0 0 0,0-1-1,0 1 1,-1 0 0,1 0-1,0 0 1,-1 0 0,1 0-1,-1 0 1,1 0-1,-1 1 1,1-1 0,-1 1-1,1-1 1,-1 1 0,0-1-1,1 1 1,-1 0 0,0 0-1,1 0 1,-1 0 0,-2 0-1,2 0-58,0 0 0,0-1 0,0 1 0,0 0 0,0 1 0,0-1 0,0 0 0,0 1-1,0-1 1,0 1 0,0-1 0,0 1 0,0 0 0,0 0 0,0 0 0,0 0 0,0 0 0,1 1-1,-1-1 1,0 0 0,1 1 0,0-1 0,-1 1 0,1 0 0,0-1 0,-1 1 0,0 2 0,2-3-147,-1 1 1,1 0-1,-1-1 1,1 1 0,0-1-1,-1 1 1,1-1 0,0 1-1,0 0 1,0-1 0,0 1-1,1 0 1,-1-1-1,0 1 1,1-1 0,-1 1-1,1-1 1,-1 1 0,1-1-1,0 1 1,0-1 0,-1 1-1,1-1 1,0 0-1,0 0 1,0 1 0,1-1-1,-1 0 1,0 0 0,0 0-1,2 1 1,2 0-376,0 0-1,0 0 1,0 0 0,1 0 0,-1-1-1,0 0 1,1 0 0,6 0 0,24 0-5716</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5.341"/>
    </inkml:context>
    <inkml:brush xml:id="br0">
      <inkml:brushProperty name="width" value="0.025" units="cm"/>
      <inkml:brushProperty name="height" value="0.025" units="cm"/>
    </inkml:brush>
  </inkml:definitions>
  <inkml:trace contextRef="#ctx0" brushRef="#br0">199 171 10602,'0'0'6326,"-10"0"-2659,3 0-3313,-1 0 0,0 1-1,1 0 1,-1 0-1,1 1 1,-1 0 0,1 0-1,0 0 1,0 1-1,0 1 1,0-1 0,0 1-1,1 0 1,0 1-1,0-1 1,-10 10 0,-26 36 1636,40-47-1944,0 0 0,0-1 1,0 1-1,1 0 0,-1 0 1,1 0-1,0 0 0,0 0 1,0 1-1,0-1 0,1 0 1,-1 0-1,1 1 0,0-1 1,0 0-1,0 0 0,1 6 1,0-8-46,-1 0 0,1 0 1,0 0-1,0 0 1,0 0-1,0-1 1,0 1-1,0 0 1,0-1-1,1 1 1,-1 0-1,0-1 1,0 1-1,0-1 1,1 0-1,-1 1 1,0-1-1,1 0 1,-1 0-1,0 0 0,0 0 1,1 0-1,-1 0 1,0 0-1,1 0 1,-1-1-1,0 1 1,0 0-1,1-1 1,-1 1-1,2-2 1,40-17 233,-23 3-161,-2-2 0,0 0 0,-1-1 0,0 0-1,24-40 1,54-115-116,-117 217-757,-32 68 930,48-96 135,0 0 0,1 0 0,1 0 0,1 0 1,-3 31-1,5-44-259,1 0 0,0 0 1,1 0-1,-1 0 0,0 0 1,1 0-1,-1 0 0,1 0 0,-1 0 1,1 0-1,0 0 0,0-1 1,0 1-1,0 0 0,0 0 1,0-1-1,0 1 0,1-1 1,-1 1-1,0-1 0,1 0 0,-1 1 1,1-1-1,0 0 0,-1 0 1,1 0-1,0 0 0,0-1 1,0 1-1,0 0 0,-1-1 1,1 1-1,0-1 0,0 0 1,0 1-1,0-1 0,0 0 0,0 0 1,4-1-1,2 1-66,-1-1 0,1 0 0,-1 0 0,1-1-1,-1 0 1,0 0 0,0 0 0,0-1 0,10-6 0,-5 2-319,-1-1 0,0 0 0,-1-1-1,20-19 1,-27 23 394,1 1-1,0-1 0,-1 1 1,0-1-1,0 0 0,-1 0 1,1-1-1,-1 1 0,0-1 1,-1 1-1,1-1 0,-1 1 1,0-1-1,0-7 1,-20 36 379,-2 23 155,19-43-454,1 0 0,0 0 0,1-1 0,-1 1 0,0 0 0,1 0 0,-1 0 0,1 0 0,0 0 0,0 0 0,0 0 1,1 0-1,-1 0 0,1 0 0,0 3 0,0-5-72,0-1 0,0 1 0,0 0-1,0 0 1,0 0 0,0-1 0,0 1 0,0-1 0,1 1 0,-1-1 0,0 1-1,0-1 1,0 0 0,1 1 0,-1-1 0,0 0 0,0 0 0,1 0 0,-1 0 0,0 0-1,0 0 1,1 0 0,-1 0 0,0-1 0,0 1 0,1 0 0,-1-1 0,2-1 0,33-15 484,-20 4-508,-1-1 0,25-30 0,1-2 0,-41 46 0,1 0 0,-1 0 0,0-1 0,0 1 0,0 0 0,0 0 0,0 0 0,1 0 0,-1 0 0,0 0 0,0-1 0,0 1 0,0 0 0,1 0 0,-1 0 0,0 0 0,0 0 0,0 0 0,1 0 0,-1 0 0,0 0 0,0 0 0,0 0 0,0 0 0,1 0 0,-1 0 0,0 0 0,0 0 0,0 0 0,1 0 0,-1 0 0,0 0 0,0 0 0,0 0 0,1 1 0,-1-1 0,0 0 0,0 0 0,0 0 0,0 0 0,0 0 0,1 0 0,-1 1 0,0-1 0,0 0 0,0 0 0,0 0 0,0 0 0,0 1 0,0-1 0,1 0 0,-1 0 0,0 0 0,0 1 0,0-1 0,0 0 0,0 0 0,3 22 0,-4 25 0,1-46 0,0 13-163,-1-8-303,0 0 0,1 1-1,0-1 1,0 1 0,1-1 0,0 0 0,1 8 0,-1-13 274,0 1 0,0-1 0,-1 0 1,1 0-1,0 1 0,0-1 0,0 0 0,0 0 0,1 0 0,-1 0 0,0 0 1,0 0-1,1 0 0,-1-1 0,0 1 0,1 0 0,-1-1 0,1 1 0,-1-1 1,1 1-1,-1-1 0,1 0 0,-1 1 0,1-1 0,-1 0 0,1 0 0,-1 0 0,1 0 1,-1-1-1,1 1 0,-1 0 0,1-1 0,-1 1 0,1-1 0,1 0 0,21-9-10244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5.931"/>
    </inkml:context>
    <inkml:brush xml:id="br0">
      <inkml:brushProperty name="width" value="0.025" units="cm"/>
      <inkml:brushProperty name="height" value="0.025" units="cm"/>
    </inkml:brush>
  </inkml:definitions>
  <inkml:trace contextRef="#ctx0" brushRef="#br0">195 10 15759,'0'0'14712,"-9"-3"-14114,4 1-565,0 1 1,0 0-1,-1 0 0,1 0 0,0 1 0,-1 0 0,1 0 0,0 0 0,-1 1 0,1-1 0,0 1 1,0 1-1,0-1 0,0 1 0,0 0 0,0 0 0,0 0 0,0 0 0,1 1 0,-1 0 0,1 0 1,-1 0-1,1 1 0,-4 4 0,1-1-26,1 1 0,-1 0 1,1 0-1,1 0 0,-9 16 1,12-19-11,0-1 0,0 0 0,1 1 0,0-1 0,-1 1 0,1-1 0,1 1 0,-1 0 0,1-1 0,0 1 1,0 0-1,0-1 0,0 1 0,2 5 0,-1-8-5,-1-1 0,1 0 1,0 1-1,-1-1 0,1 0 1,0 0-1,0 1 0,0-1 0,0 0 1,0 0-1,0 0 0,0 0 0,1 0 1,-1-1-1,0 1 0,0 0 1,1 0-1,-1-1 0,1 1 0,-1-1 1,0 1-1,1-1 0,2 1 0,38 1-402,-32-2 248,4-1-189,0 0 0,0 0 0,0-1 0,0-1 0,-1-1 0,1 0-1,14-6 1,-11 2-1682,0 0-1,26-18 0,0-6-5301</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6.462"/>
    </inkml:context>
    <inkml:brush xml:id="br0">
      <inkml:brushProperty name="width" value="0.025" units="cm"/>
      <inkml:brushProperty name="height" value="0.025" units="cm"/>
    </inkml:brush>
  </inkml:definitions>
  <inkml:trace contextRef="#ctx0" brushRef="#br0">90 0 18642,'0'0'5802,"-8"13"-4120,-2 4-1259,0 0 1,1 1-1,1 0 0,0 0 0,2 1 1,-6 23-1,6 7 14,2 0-1,2 66 1,2-72-381,1-44-48,-1 1-1,0 0 0,0-1 0,1 1 1,-1 0-1,0-1 0,0 1 0,1 0 1,-1 0-1,0 0 0,1-1 0,-1 1 1,0 0-1,1 0 0,-1 0 0,0 0 0,1-1 1,-1 1-1,0 0 0,1 0 0,-1 0 1,1 0-1,-1 0 0,0 0 0,1 0 1,-1 0-1,0 0 0,1 0 0,-1 0 1,1 1-1,-1-1 0,0 0 0,1 0 1,-1 0-1,0 0 0,1 0 0,-1 1 0,0-1 1,1 0-1,-1 0 0,0 1 0,0-1 1,1 0-1,-1 0 0,0 1 0,0-1 1,1 0-1,-1 1 0,0-1 0,0 0 1,0 1-1,0-1 0,0 0 0,0 1 0,1-1 1,-1 1-1,0-1 0,0 0 0,0 1 1,0-1-1,0 0 0,0 1 0,20-30 285,-16 17-330,0-1 0,-1 0 0,0 0-1,1-22 1,-3 29-4,-1 0-1,1 1 1,-1-1 0,-1 0-1,1 0 1,-1 0-1,0 1 1,0-1-1,-1 0 1,0 1-1,0-1 1,0 1 0,-3-6-1,4 10 28,0 0 0,1 0-1,-1 0 1,0 0 0,0 0 0,1 0-1,-1 0 1,0 0 0,0 1-1,0-1 1,0 0 0,0 1 0,0-1-1,0 1 1,0-1 0,0 1 0,-1-1-1,1 1 1,-2-1 0,2 2 0,0-1 1,1 0-1,-1 0 0,0 1 1,0-1-1,1 0 0,-1 1 1,0-1-1,0 0 1,1 1-1,-1-1 0,0 1 1,1 0-1,-1-1 0,1 1 1,-1-1-1,1 1 0,-1 0 1,1 0-1,-1-1 0,1 2 1,-2 2-28,0 1 0,0-1 1,1 1-1,0-1 0,0 1 1,0-1-1,0 10 0,1-12 46,0 0-1,0 0 1,0 0 0,0 0-1,1-1 1,-1 1-1,0 0 1,1 0-1,0 0 1,-1 0 0,1-1-1,0 1 1,0 0-1,0 0 1,0-1 0,0 1-1,1-1 1,-1 1-1,0-1 1,1 0 0,-1 1-1,4 1 1,-2-1 24,1-1 1,-1 1-1,1-1 1,-1 0 0,1 0-1,0 0 1,0-1-1,0 1 1,-1-1-1,1 0 1,4 0-1,3-1 85,0-1-1,0 1 0,0-2 1,-1 1-1,1-2 0,-1 1 1,16-9-1,-9 2 173,0-1-1,28-24 1,-39 30-185,0-1 1,0 0-1,0-1 0,-1 1 1,0-1-1,0 0 1,0-1-1,-1 1 0,5-13 1,-16 39-116,-4 11 39,1 1-1,1 0 1,2 1 0,1-1 0,-2 48 0,8-78-23,-1 0 0,1 0 1,0 0-1,0 0 0,0 0 0,1-1 0,-1 1 1,0 0-1,0 0 0,0 0 0,1 0 1,-1 0-1,0 0 0,1-1 0,-1 1 0,1 0 1,-1 0-1,1 0 0,-1-1 0,1 1 1,0 0-1,-1-1 0,1 1 0,0-1 0,-1 1 1,1 0-1,0-1 0,0 0 0,0 1 0,-1-1 1,1 1-1,0-1 0,0 0 0,0 0 1,0 1-1,0-1 0,0 0 0,0 0 0,-1 0 1,1 0-1,0 0 0,0 0 0,0 0 0,0-1 1,0 1-1,0 0 0,0 0 0,0-1 1,-1 1-1,1 0 0,0-1 0,0 1 0,0-1 1,-1 1-1,2-2 0,4-1-43,0 0-1,-1 0 0,0-1 1,1 0-1,-1 0 1,-1 0-1,6-6 1,8-17-2089,-5-4-3297,-3-7-2500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6.818"/>
    </inkml:context>
    <inkml:brush xml:id="br0">
      <inkml:brushProperty name="width" value="0.025" units="cm"/>
      <inkml:brushProperty name="height" value="0.025" units="cm"/>
    </inkml:brush>
  </inkml:definitions>
  <inkml:trace contextRef="#ctx0" brushRef="#br0">1 1 17008,'0'0'15567,"16"8"-28187</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8.361"/>
    </inkml:context>
    <inkml:brush xml:id="br0">
      <inkml:brushProperty name="width" value="0.025" units="cm"/>
      <inkml:brushProperty name="height" value="0.025" units="cm"/>
    </inkml:brush>
  </inkml:definitions>
  <inkml:trace contextRef="#ctx0" brushRef="#br0">154 35 18738,'0'-1'327,"0"-1"1,0 1-1,0 0 0,0-1 1,0 1-1,-1 0 1,1 0-1,0-1 1,-1 1-1,1 0 0,-1 0 1,0 0-1,1 0 1,-1 0-1,0 0 1,1 0-1,-1 0 0,0 0 1,0 0-1,0 0 1,0 0-1,-1 0 1,-1-1-123,1 1 1,0 0 0,-1 0 0,1 0 0,-1 1 0,1-1-1,-1 0 1,0 1 0,1 0 0,-5 0 0,2 0-198,1 0 0,-1 0 0,1 1 0,-1-1 0,1 1 0,-1 1 0,1-1 0,0 1 0,-1-1 0,1 1 1,0 0-1,0 1 0,-5 3 0,-22 33 296,30-37-276,-1 0 0,1 0 0,0 0-1,0 0 1,0 1 0,0-1 0,0 1 0,0-1 0,1 0 0,-1 1 0,1-1 0,-1 1-1,1 0 1,0-1 0,0 1 0,0-1 0,1 4 0,0-5-21,0 0-1,0 0 1,0 0 0,-1-1-1,1 1 1,0 0 0,1 0-1,-1-1 1,0 1 0,0-1-1,0 1 1,0-1 0,0 0-1,0 1 1,1-1 0,-1 0-1,0 0 1,0 0 0,0 0-1,1 0 1,-1 0 0,2 0-1,29-4 241,-20 0-173,0 0 1,-1-1-1,0 0 0,18-12 1,-22 12-46,1 0 0,0 1 0,1 0 0,-1 0 0,1 0 0,0 1 0,0 1 0,0-1 0,12-1 0,-21 5-26,1-1 1,-1 0-1,1 1 0,-1-1 0,1 0 0,-1 0 0,1 1 0,-1-1 1,0 1-1,1-1 0,-1 1 0,1-1 0,-1 0 0,0 1 0,1-1 1,-1 1-1,0-1 0,0 1 0,1 0 0,-1-1 0,0 1 1,0-1-1,0 1 0,0-1 0,0 1 0,0 0 0,0-1 0,0 1 1,0 0-1,0 24 199,0-20-61,-6 100 1674,6-105-1815,0 0 0,0 1 0,1-1 0,-1 0 0,0 0 0,1 1 0,-1-1 0,0 0 0,1 0 0,-1 0 0,0 1 0,1-1 0,-1 0 0,0 0 0,1 0 0,-1 0 0,1 0 0,-1 0 0,0 0 0,1 0 0,-1 0 0,1 0 0,-1 0 0,0 0 0,1 0 0,-1 0 0,1 0 0,-1 0 0,0 0 0,1-1 0,-1 1 0,0 0 0,1 0 0,-1 0 0,0-1 0,1 1 0,0-1 0,16-7 0,59-51 0,-59 44 0,1 0 0,0 1 0,21-11 0,-38 24 0,0 1 0,0-1 0,0 1 0,0-1 0,0 1 0,0-1 0,0 1 0,0-1 0,0 1 0,0 0 0,0 0 0,0 0 0,0 0 0,1-1 0,-1 1 0,0 1 0,0-1 0,0 0 0,0 0 0,0 0 0,0 0 0,0 1 0,0-1 0,0 1 0,0-1 0,0 1 0,1 0 0,-1 0 0,1 1 0,-1 0 0,0-1 0,0 1 0,0 0 0,0 0 0,0-1 0,-1 1 0,1 0 0,-1 0 0,1 0 0,-1 0 0,1 4 0,0 9 0,-1 0 0,-1 0 0,-2 17 0,2-26 0,-4 39-555,14-51-6689,3-7 149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7.932"/>
    </inkml:context>
    <inkml:brush xml:id="br0">
      <inkml:brushProperty name="width" value="0.025" units="cm"/>
      <inkml:brushProperty name="height" value="0.025" units="cm"/>
    </inkml:brush>
  </inkml:definitions>
  <inkml:trace contextRef="#ctx0" brushRef="#br0">128 71 16752,'0'0'9491,"10"7"-8679,34 21 31,-43-27-782,0-1 0,1 1 0,-1-1 0,0 0-1,0 1 1,0-1 0,1 0 0,-1 0 0,0 0-1,0 0 1,0 0 0,1 0 0,-1-1-1,0 1 1,0 0 0,0-1 0,0 1 0,1 0-1,-1-1 1,0 1 0,0-1 0,0 0 0,0 1-1,0-1 1,0 0 0,0 0 0,0 0 0,-1 1-1,1-1 1,0 0 0,0 0 0,-1 0 0,1 0-1,-1-1 1,1 1 0,-1 0 0,1 0 0,-1 0-1,1-1 1,1-3 126,-1 0-1,1 0 1,-1 0-1,0 0 1,0 0-1,0 0 1,-1-5-1,0 8-192,0 0-1,-1 0 1,1 0-1,-1 0 1,1 0-1,-1 0 1,0 0-1,1 1 1,-1-1-1,0 0 1,0 1-1,-1-1 1,1 1-1,0-1 1,0 1-1,-1-1 1,1 1-1,-1 0 1,1 0-1,-1-1 1,0 1-1,1 0 1,-1 1-1,0-1 1,0 0-1,1 0 1,-1 1-1,0-1 1,0 1-1,0 0 1,0-1-1,0 1 1,0 0 0,0 0-1,0 0 1,0 0-1,0 1 1,-3 0-1,-1 0-50,0 0 1,0 0-1,0 0 0,0 1 0,0 0 0,0 0 1,0 0-1,1 1 0,0 0 0,-1 0 1,-6 6-1,-2 4-14,2 1 0,0 1-1,-18 25 1,26-34 67,1 0-1,0 0 1,-1 0-1,2 1 1,-1-1 0,1 1-1,0-1 1,0 1-1,1 0 1,0-1-1,0 1 1,1 0-1,0 9 1,0-15-26,0 0 0,1 0 0,-1 1 0,0-1 0,1 0 0,0 0 0,-1 0 0,1 0 0,0 0 0,-1 0 0,1 0 0,0 0 0,0 0 1,0 0-1,0 0 0,0-1 0,0 1 0,0 0 0,0-1 0,0 1 0,0 0 0,0-1 0,0 0 0,1 1 0,-1-1 0,0 0 0,0 1 0,2-1 0,41 1-1441,-32-1 853,3 0-902,0-1-1,0-1 1,0-1-1,0 0 1,26-9-1,22-13-8259</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8.718"/>
    </inkml:context>
    <inkml:brush xml:id="br0">
      <inkml:brushProperty name="width" value="0.025" units="cm"/>
      <inkml:brushProperty name="height" value="0.025" units="cm"/>
    </inkml:brush>
  </inkml:definitions>
  <inkml:trace contextRef="#ctx0" brushRef="#br0">65 0 22870,'0'0'9897,"-18"63"-9897,4-25 0,2 2 0,1 1 0,4-5 0,4-1 0,3-2 0,0-7-1858,0-5-3523,0-6-3555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2:39.045"/>
    </inkml:context>
    <inkml:brush xml:id="br0">
      <inkml:brushProperty name="width" value="0.025" units="cm"/>
      <inkml:brushProperty name="height" value="0.025" units="cm"/>
    </inkml:brush>
  </inkml:definitions>
  <inkml:trace contextRef="#ctx0" brushRef="#br0">0 1 19058,'0'0'11691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3:46.459"/>
    </inkml:context>
    <inkml:brush xml:id="br0">
      <inkml:brushProperty name="width" value="0.025" units="cm"/>
      <inkml:brushProperty name="height" value="0.025" units="cm"/>
    </inkml:brush>
  </inkml:definitions>
  <inkml:trace contextRef="#ctx0" brushRef="#br0">1823 1 4164,'-104'28'471,"-300"90"2220,333-92-2453,1 3 1,2 3-1,-102 65 1,97-45-135,2 2 0,3 4 1,3 3-1,2 3 0,3 2 0,3 3 1,-60 93-1,64-77 5,4 2 0,3 1 0,5 3-1,3 2 1,4 0 0,-27 128 0,48-156-130,2 0 1,3 0-1,2 1 1,4 0-1,3 0 0,13 101 1,-7-128 6,1 0 1,2-1-1,1-1 1,2 0-1,2 0 1,1-2-1,2 0 0,1 0 1,2-2-1,1-1 1,2 0-1,35 36 1,-22-33-8,2-3 0,0-1-1,2-2 1,2-1 0,0-3 0,2-1 0,0-3 0,2-1 0,49 13 0,4-5 1,1-4 1,1-4 0,143 9-1,-123-22 66,0-4-1,-1-6 0,1-5 0,-1-6 0,-1-4 0,0-6 0,-2-5 1,-1-6-1,-2-4 0,113-56 0,-105 33 153,-4-6 0,-2-5 0,135-110 0,-114 66 7,245-267-1,-338 334-121,-2-3 1,-3-2-1,-2-1 0,-2-2 1,34-78-1,-58 108 29,-1-1 0,-1 0 0,-2 0 0,-1 0-1,-1-1 1,-2 0 0,-1 0 0,-1-1 0,-1 1 0,-2 0 0,-1-1-1,-2 1 1,-1 0 0,-9-32 0,-4 5-36,-2 0-1,-4 1 0,-1 2 1,-3 0-1,-2 2 1,-2 1-1,-3 2 0,-60-67 1,58 77 123,-2 2 0,-1 1 0,-1 3 0,-3 1 0,0 2 0,-2 2 0,-1 2 0,-1 2 0,-91-31 0,52 30 0,-1 4-1,-1 4 1,-163-11-1,88 23-128,-200 20 1,227-2-256,1 6 1,1 6 0,1 6 0,1 5 0,-147 63-1,216-70-538,2 3-1,0 3 0,-94 71 0,68-36-1675,-123 130 1,54-36-1900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09.892"/>
    </inkml:context>
    <inkml:brush xml:id="br0">
      <inkml:brushProperty name="width" value="0.025" units="cm"/>
      <inkml:brushProperty name="height" value="0.025" units="cm"/>
    </inkml:brush>
  </inkml:definitions>
  <inkml:trace contextRef="#ctx0" brushRef="#br0">1 100 4644,'0'0'8681,"10"4"-7486,37 7 90,1-2 0,0-1 0,54 0 0,-43-3-1289,499 8 1006,1-45-19,-22 0-560,15-11 824,20-1-1021,231 38-131,-580 6-83,-223 0-18,1 0 0,-1-1 0,1 1 0,-1 0 0,1 0 0,-1 0 0,1 0 0,-1 0 0,1 0 0,-1 0 0,1 0 0,-1 0 0,1 0 0,-1 0 0,0 1 0,1-1 0,-1 0 0,1 0 0,-1 0 0,1 0 0,-1 1 0,0-1 0,1 0 0,-1 1 0,1-1 0,-1 0 0,0 1 0,1-1 0,-1 0 0,0 1 0,0-1 0,1 0 0,-1 1 0,0-1 0,0 1 0,0-1 0,1 1-1,-2 0-1,1 0-1,0-1 1,-1 1-1,1 0 1,-1-1-1,0 1 1,1-1-1,-1 1 1,1-1-1,-1 1 1,0-1-1,1 0 1,-1 1-1,0-1 1,0 0-1,1 1 1,-1-1-1,0 0 1,0 0-1,1 0 1,-1 0-1,0 0 1,-1 0-1,-390 7-731,221-10 519,-896 31-2523,-882 5 2803,1935-34-33,-1 1 0,0 1 0,1 0 1,-1 0-1,1 2 0,0 0 0,0 0 0,-21 9 0,34-12-22,0 0 1,0 1-1,0-1 0,0 1 1,0-1-1,0 1 1,0 0-1,0-1 0,0 1 1,0 0-1,1-1 0,-1 1 1,0 0-1,0 0 0,1 0 1,-1 0-1,1 0 0,-1 0 1,0 0-1,1 0 0,0 0 1,-1 0-1,1 0 0,-1 1 1,2-1-2,-1 0 1,1 0-1,-1 0 0,1 0 1,-1 0-1,1 0 1,-1 0-1,1 0 0,0 0 1,-1 0-1,1-1 0,0 1 1,0 0-1,0 0 1,0-1-1,0 1 0,0-1 1,0 1-1,1 0 1,7 3 29,0 0 0,0-1 0,0 0 0,12 2 0,67 6 87,-1-3 0,151-7 0,-127-2-69,725-41 98,-370 11-127,1249-30 399,-1557 57 957,-247-5 90,-590-11-1111,388 23-3294,37-1-4258,116-1-3626</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5:54.982"/>
    </inkml:context>
    <inkml:brush xml:id="br0">
      <inkml:brushProperty name="width" value="0.025" units="cm"/>
      <inkml:brushProperty name="height" value="0.025" units="cm"/>
    </inkml:brush>
  </inkml:definitions>
  <inkml:trace contextRef="#ctx0" brushRef="#br0">25 26 7559,'-2'-25'12105,"-3"45"-9219,-3 44-2396,2-9 989,3 1 0,7 107 0,1-153-875,2-15-140,3-20 0,0-28-407,-2-2 1,-2 1-1,-2-68 0,-5 141-97,2 1-1,0-1 0,1 1 1,1-1-1,7 24 0,-9-40 61,-1 1 1,2-1-1,-1 0 1,0 1-1,1-1 0,-1 0 1,1 0-1,0 0 0,0 0 1,0-1-1,1 1 0,-1 0 1,1-1-1,-1 0 0,1 1 1,0-1-1,0 0 1,0-1-1,0 1 0,0 0 1,0-1-1,0 0 0,1 1 1,-1-1-1,0-1 0,1 1 1,-1 0-1,1-1 1,-1 0-1,1 0 0,-1 0 1,1 0-1,-1 0 0,1-1 1,-1 1-1,1-1 0,-1 0 1,6-2-1,-3 0 9,1 1-1,-1-1 1,0 0 0,0-1-1,0 1 1,0-1 0,-1 0-1,1-1 1,8-9 0,39-54 91,-6 7-41,-42 129-303,-5-64 250,0 0-1,0-1 1,0 1 0,0 0 0,1-1 0,0 1 0,-1 0 0,2-1-1,-1 1 1,0-1 0,0 1 0,1-1 0,0 0 0,0 0 0,0 0-1,0 0 1,0 0 0,1 0 0,-1 0 0,5 3 0,-4-4 5,0-1 1,0 0-1,0 0 0,0 0 1,1 0-1,-1 0 1,0-1-1,0 1 1,1-1-1,-1 0 0,0 0 1,0 0-1,1-1 1,-1 1-1,0-1 1,0 1-1,1-1 0,-1 0 1,0-1-1,0 1 1,0 0-1,0-1 1,4-3-1,5-2 20,-2-1 0,1 0 0,14-15 1,-16 14-25,0 1 0,0 0 1,1 1-1,14-9 1,-23 16-28,-1-1 0,0 1 0,0 0 1,1 0-1,-1 0 0,1 0 0,-1 0 1,0-1-1,1 1 0,-1 0 0,0 0 0,1 0 1,-1 0-1,0 0 0,1 0 0,-1 0 1,1 0-1,-1 0 0,0 0 0,1 1 1,-1-1-1,0 0 0,1 0 0,-1 0 1,0 0-1,1 0 0,-1 1 0,0-1 1,1 0-1,-1 0 0,0 1 0,0-1 1,1 0-1,-1 1 0,6 16 30,-6 32 130,-1-36-49,1-11-79,0 0 0,0 0 0,0 1 0,0-1 0,0 0 0,0 0 0,1 0 1,-1 0-1,1 1 0,0-1 0,-1 0 0,1 0 0,0 0 0,2 3 0,-1-5-21,-1 1 0,0 0 0,0-1 0,1 1 0,-1-1 0,0 1 0,1-1 0,-1 0 1,0 0-1,1 1 0,-1-1 0,1 0 0,-1 0 0,0 0 0,1 0 0,-1-1 0,0 1 0,1 0 0,-1-1 0,0 1 1,1-1-1,-1 1 0,0-1 0,1 1 0,0-2 0,22-12-1195,-1 0 0,-1-2 0,0 0 0,-1-2 0,-1 0 0,20-25 0,-31 35 648,58-63-2134,-45 68 6111,-1 2-3201,-20 2-243,0 0-1,0 0 1,-1 0 0,1 0-1,0 0 1,0 1 0,-1-1-1,1 0 1,0 1 0,-1-1-1,1 0 1,-1 1 0,0-1-1,1 0 1,-1 1 0,0-1 0,0 1-1,0-1 1,0 2 0,1 41 849,-3-1 0,-1 0 0,-2 0 0,-15 63 1,-6 48 628,15 13-968,11-165-384,1-6-12,-1 0 0,1 0 0,-1 1-1,1-1 1,-1 0 0,-1 0 0,0-7 0,0-3-48,6-50-282,2-1-1,3 1 0,3 0 0,24-72 0,-31 119 205,0-1 0,1 2-1,1-1 1,0 1 0,20-28 0,-24 38 4,0 1-1,0 0 1,1 1-1,-1-1 1,1 1-1,0 0 1,1 0-1,-1 0 1,1 1-1,-1-1 1,1 2-1,0-1 1,0 0-1,0 1 1,0 0-1,1 1 1,-1 0-1,1 0 1,9-1-1,-15 2 8,1 0 0,-1 0 0,0 0 0,0 0-1,1 0 1,-1 1 0,0-1 0,0 0-1,0 1 1,0-1 0,1 0 0,-1 1-1,0-1 1,0 1 0,0 0 0,0-1 0,0 1-1,0 0 1,0 0 0,0 0 0,-1 0-1,1 0 1,0 0 0,0 0 0,-1 0-1,2 2 1,-1-1 42,0 1-1,-1 0 0,1 0 1,-1 0-1,0 0 0,1 0 1,-1 0-1,-1 0 0,1 0 1,-1 6-1,-1 0 191,-1 0 1,1 0-1,-2-1 1,1 1-1,-1-1 0,-8 13 1,6-13-211,0-1 0,0 0 1,-1 0-1,0 0 0,-1-1 1,1 0-1,-11 5 0,15-8-19,0-2 0,0 1-1,-1 0 1,1-1 0,-1 1-1,1-1 1,-1 0 0,0 0-1,1 0 1,-1-1 0,0 1-1,0-1 1,0 0 0,1 0-1,-1 0 1,0-1 0,0 1-1,1-1 1,-1 0 0,0 0-1,-4-2 1,7 2-104,-1 0 0,1 0 0,0 1 1,0-1-1,-1 0 0,1-1 0,0 1 0,0 0 0,0 0 0,0 0 0,0-1 0,0 1 1,1-1-1,-1 1 0,0 0 0,1-1 0,-1 1 0,1-1 0,-1 1 0,1-1 1,0 0-1,0 1 0,0-1 0,-1 1 0,2-1 0,-1 0 0,0 1 0,0-1 1,0 1-1,1-1 0,-1 1 0,1-1 0,-1 1 0,1-1 0,1-1 0,1-5-1563,1 1-1,0-1 0,0 1 0,1 0 0,8-9 0,22-24-14106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6:22.516"/>
    </inkml:context>
    <inkml:brush xml:id="br0">
      <inkml:brushProperty name="width" value="0.025" units="cm"/>
      <inkml:brushProperty name="height" value="0.025" units="cm"/>
    </inkml:brush>
  </inkml:definitions>
  <inkml:trace contextRef="#ctx0" brushRef="#br0">613 141 2691,'1'-11'1574,"0"-1"-1389,0 5-22,0 0-1,-1 0 1,0 0-1,0 0 1,-2-13-1,1 17-75,0 1-1,1-1 0,-1 1 0,0-1 1,-1 1-1,1 0 0,0-1 1,-1 1-1,1 0 0,-1 0 0,0 0 1,1 0-1,-1 0 0,0 0 0,0 1 1,-1-1-1,1 1 0,0-1 1,0 1-1,-1 0 0,1 0 0,-4-1 1,-4-1 130,1 1 1,-1 0-1,0 0 0,-1 1 1,1 1-1,0 0 1,0 0-1,0 1 1,0 0-1,0 1 1,0 0-1,0 0 0,0 1 1,1 1-1,-1-1 1,1 2-1,0-1 1,-13 10-1,1 0-77,0 1-1,1 0 1,1 2 0,0 1-1,1 0 1,-20 28 0,11-8 16,3 1 0,0 2 0,3 0 0,1 1 0,3 1 0,1 1 0,2 1 0,2 0 0,-6 47 1,7-9-162,2 0 0,5 0 0,3 0 1,12 99-1,-5-135 28,1 0 1,2 0-1,3-1 1,1-1-1,3 0 1,1-1-1,3 0 1,36 60-1,-41-81-16,1-1 0,1-1 0,0-1 1,2 0-1,0-1 0,2-1 0,23 16 0,-27-23-15,1 0 1,0-1-1,1-1 1,0-1-1,1 0 1,0-2-1,0 0 0,0-1 1,42 4-1,-38-8-5,0 0-1,0-2 1,0 0 0,0-2-1,0 0 1,0-2 0,-1-1-1,0 0 1,25-12-1,-20 5 26,0-1-1,-1-1 1,0-2-1,-2-1 1,0-1-1,36-34 1,-20 9 139,-1-1 0,-2-2 0,-3-1 0,-2-2 1,-1-1-1,-4-2 0,-1-1 0,31-91 0,-35 74 112,-3-1-1,-3-1 1,-3 0-1,-4-1 1,-3 0-1,-3-115 0,-6 151-210,-1 0 0,-3 1-1,0 0 1,-3 0-1,-1 0 1,-2 1 0,-29-63-1,33 84-41,-1 0-1,-1 0 1,0 1-1,0 1 1,-2-1-1,0 2 1,0 0-1,-19-15 1,20 20-15,1 0-1,-1 1 1,-1 0-1,1 1 1,-1 0-1,0 1 1,0 0-1,0 1 1,0 0-1,-1 1 1,1 0-1,-21 1 1,16 2-79,1 1 1,-1 0-1,1 2 1,0 0-1,0 0 1,0 2-1,0 0 1,1 1-1,0 0 1,1 1-1,-1 1 1,2 0-1,-1 1 1,-18 18-1,-14 16-1328,1 3 0,-52 70 0,87-104 986,-53 68-3824</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33.606"/>
    </inkml:context>
    <inkml:brush xml:id="br0">
      <inkml:brushProperty name="width" value="0.025" units="cm"/>
      <inkml:brushProperty name="height" value="0.025" units="cm"/>
    </inkml:brush>
  </inkml:definitions>
  <inkml:trace contextRef="#ctx0" brushRef="#br0">100 1 6822,'0'0'20318,"-1"10"-19287,-23 143 719,13-98-2935,-6 90 0,17-159-744,0 0 0,-1-1 0,-1 1 0,-1 0 0,0 0-1,0 0 1,-10-21 0,-9-14-6890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33.981"/>
    </inkml:context>
    <inkml:brush xml:id="br0">
      <inkml:brushProperty name="width" value="0.025" units="cm"/>
      <inkml:brushProperty name="height" value="0.025" units="cm"/>
    </inkml:brush>
  </inkml:definitions>
  <inkml:trace contextRef="#ctx0" brushRef="#br0">1 22 14670,'0'0'14227,"10"1"-12855,37 5-1015,1-2-1,0-2 1,0-3 0,1-1 0,-2-3 0,56-12 0,-66 11-3339,15 3-8973</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34.604"/>
    </inkml:context>
    <inkml:brush xml:id="br0">
      <inkml:brushProperty name="width" value="0.025" units="cm"/>
      <inkml:brushProperty name="height" value="0.025" units="cm"/>
    </inkml:brush>
  </inkml:definitions>
  <inkml:trace contextRef="#ctx0" brushRef="#br0">1 32 20788,'0'0'9224,"0"10"-8450,0 151 849,13-186-1265,-4-36-358,-4 17 0,-2 33 0,1 12 0,-1 2-198,0 0 1,1 1-1,-1-1 1,0 0-1,1-1 1,0 1-1,0-1 0,-1 1 1,1-1-1,1 0 1,-1 0-1,0-1 1,0 0-1,1 1 0,-1-1 1,1-1-1,-1 1 1,1-1-1,-1 1 1,1-1-1,-1 0 0,1-1 1,-1 1-1,1-1 1,7-3-1,1 2-527,-1-2 0,1 1 0,-1-2-1,0 0 1,0 0 0,-1-1 0,21-14 0,-29 19 743,-1-1 1,1 0-1,-1 1 1,0-1-1,0 0 1,0 0-1,0 0 1,0-1 0,0 1-1,0 0 1,-1-1-1,1 1 1,-1-1-1,0 0 1,0 1-1,0-1 1,0 0-1,0-3 1,-2 7 168,0-1 0,-1 0 0,1 0-1,-1 0 1,1 1 0,0-1 0,-1 0 0,1 1 0,0 0-1,-1-1 1,1 1 0,0 0 0,0-1 0,-1 1 0,1 0-1,0 0 1,0 0 0,-1 1 0,-6 8 135,0-1-1,1 1 1,0 1 0,0-1 0,1 1-1,1 1 1,0-1 0,0 1 0,1-1-1,0 1 1,1 1 0,1-1-1,0 0 1,0 13 0,2-24-310,0 1 0,0-1 0,0 0 0,0 0 1,0 0-1,1 0 0,-1 1 0,1-1 0,-1 0 0,1 0 0,-1 0 1,1 0-1,-1 0 0,1 0 0,0 0 0,0 0 0,0 0 0,-1 0 1,1-1-1,0 1 0,0 0 0,0 0 0,0-1 0,0 1 0,0-1 1,0 1-1,1-1 0,-1 1 0,0-1 0,0 0 0,0 1 0,0-1 0,1 0 1,-1 0-1,0 0 0,0 0 0,0 0 0,1 0 0,-1 0 0,0-1 1,0 1-1,0 0 0,0-1 0,2 1 0,3-2 59,0 1 0,0-1 1,-1 0-1,1 0 0,0-1 0,-1 1 0,9-7 1,-2-1-9,0 0 0,-1 0 1,-1-1-1,12-16 0,-18 22-30,0-1 0,0 1 0,-1-1-1,0 0 1,0 0 0,0 0 0,-1-1 0,0 1-1,0 0 1,0-1 0,1-13 0,-18 36-124,8-6 127,1 0 1,1 0 0,-1 1-1,2 0 1,-1 0-1,2 0 1,-1 1-1,2-1 1,-1 1-1,2 0 1,-1 0-1,1 17 1,1-29-41,1 1 0,-1 0 1,0 0-1,0-1 0,0 1 0,1 0 0,-1 0 0,0-1 1,1 1-1,-1 0 0,1-1 0,-1 1 0,1 0 1,-1-1-1,1 1 0,-1-1 0,1 1 0,0-1 1,-1 1-1,1-1 0,0 1 0,-1-1 0,1 0 0,0 1 1,0-1-1,-1 0 0,3 1 0,25-3-391,-20 0 45,-1-1-1,-1 1 1,1-1-1,0 0 0,10-8 1,-8 4-1606,-1-1 0,-1 0 0,1-1 0,7-11 0,7-11-6287</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34.963"/>
    </inkml:context>
    <inkml:brush xml:id="br0">
      <inkml:brushProperty name="width" value="0.025" units="cm"/>
      <inkml:brushProperty name="height" value="0.025" units="cm"/>
    </inkml:brush>
  </inkml:definitions>
  <inkml:trace contextRef="#ctx0" brushRef="#br0">0 0 6887,'0'0'2754</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8.680"/>
    </inkml:context>
    <inkml:brush xml:id="br0">
      <inkml:brushProperty name="width" value="0.025" units="cm"/>
      <inkml:brushProperty name="height" value="0.025" units="cm"/>
    </inkml:brush>
  </inkml:definitions>
  <inkml:trace contextRef="#ctx0" brushRef="#br0">183 22 14382,'0'0'11392,"-12"2"-10058,-3 2-984,0 1 1,1 1-1,-1 0 0,-17 11 0,26-14-274,0 0-1,0 1 1,0-1 0,1 2 0,0-1 0,-1 0 0,2 1 0,-1 0-1,1 0 1,-1 1 0,1-1 0,1 1 0,-1 0 0,-4 12-1,7-18-121,1 1-1,0 0 1,0 0-1,-1 0 1,1 0-1,0-1 1,0 1-1,0 0 1,0 0-1,0 0 0,0 0 1,0 0-1,0 0 1,0-1-1,1 1 1,-1 0-1,0 0 1,1 0-1,-1 0 1,0-1-1,1 1 1,-1 0-1,1 0 1,-1-1-1,1 1 0,-1 0 1,1-1-1,0 1 1,0 0-1,1 0-51,1 0 0,-1 0 0,0 0-1,0-1 1,0 1 0,0-1-1,1 1 1,-1-1 0,0 0 0,0 0-1,4 0 1,0-1-85,0 1 0,0-1 0,0 0 0,0-1 0,0 1 0,0-1 0,-1-1 0,11-4 0,-8 0-33,0 1 0,0-1 0,-1 0 0,0-1 0,0 0 0,0 0 0,-1 0 0,7-14 1,-46 73 2705,28-45-2186,0 0 1,0 1-1,1 0 1,-1 0-1,1 0 1,1 1-1,0-1 1,0 1-1,0 0 1,1 0-1,0 0 1,-1 13-1,3-20-289,0 0-1,1 1 0,-1-1 1,1 0-1,-1 0 1,1 0-1,0 0 0,-1 0 1,1 0-1,0 0 0,0 0 1,0 0-1,0 0 0,0 0 1,0-1-1,0 1 1,0 0-1,0 0 0,0-1 1,0 1-1,0-1 0,0 1 1,0-1-1,1 0 0,-1 1 1,0-1-1,0 0 1,1 0-1,-1 0 0,0 0 1,0 0-1,1 0 0,-1 0 1,0 0-1,0-1 0,1 1 1,0-1-1,6 0-32,0 0-1,0 0 1,0-1-1,14-5 1,28-21-1756,-36 20 1008,1 0 1,-1 1-1,18-6 1,-31 13 840,-1 0 0,0 1 1,1-1-1,-1 1 1,0-1-1,1 1 1,-1-1-1,0 1 1,0-1-1,1 1 1,-1-1-1,0 1 1,0-1-1,0 1 0,0-1 1,0 1-1,0 0 1,0-1-1,0 1 1,0-1-1,0 1 1,0-1-1,0 1 1,0 0-1,-1 0 1,0 3 2126,0-16-788,-1-6-609,1 9-711,1 1-1,0 0 0,0 0 0,0 0 0,3-10 1,-3 17-102,1-1 1,-1 1-1,1-1 1,-1 1-1,1-1 1,-1 1 0,1 0-1,0-1 1,0 1-1,0 0 1,0-1-1,0 1 1,0 0-1,0 0 1,0 0 0,1 0-1,-1 0 1,0 0-1,1 0 1,-1 1-1,0-1 1,1 0 0,-1 1-1,1-1 1,-1 1-1,1-1 1,-1 1-1,1 0 1,0 0-1,-1 0 1,4 0 0,100 8-2248,-69-3 1642,0-2-1,43-2 1,-70-1 714,0-1-1,1 0 1,-1-1 0,0 0-1,-1 0 1,1-1 0,0 0-1,-1-1 1,1 1 0,-1-2-1,0 1 1,0-1 0,10-9-1,-17 13-42,0 0 0,1 0 0,-1 0 0,0-1 0,1 1-1,-1 0 1,0-1 0,0 1 0,0-1 0,0 0 0,-1 1 0,1-1 0,0 0-1,-1 1 1,1-1 0,-1 0 0,1 0 0,-1-1 0,0 2-30,-1 0 1,1 0-1,0 0 1,-1 0 0,1 0-1,-1 1 1,1-1-1,-1 0 1,0 0 0,1 1-1,-1-1 1,0 0-1,1 1 1,-1-1-1,0 1 1,0-1 0,0 1-1,0-1 1,1 1-1,-1-1 1,0 1 0,0 0-1,0 0 1,0-1-1,0 1 1,0 0 0,0 0-1,0 0 1,0 0-1,0 0 1,0 0-1,0 0 1,-1 1 0,-7 0 4,0 0 0,0 0 0,0 1 0,0 0 0,0 0 0,1 1 0,-1 1 0,1-1 0,0 1 0,0 1 0,0 0 0,-10 8 0,13-10-14,0 1-1,0 0 1,0 1-1,1-1 0,0 1 1,0 0-1,0 0 1,0 0-1,1 1 0,0-1 1,0 1-1,0 0 1,1 0-1,0 0 0,0 0 1,1 0-1,-1 0 1,0 12-1,2-17-106,0 0 0,0 1 1,0-1-1,1 1 0,-1-1 0,0 1 1,1-1-1,-1 0 0,1 1 0,-1-1 1,1 0-1,0 1 0,0-1 0,-1 0 1,1 0-1,0 0 0,0 0 0,0 0 1,0 0-1,0 0 0,0 0 0,1 0 0,-1 0 1,2 1-1,1-1-623,0 1 1,0-1-1,0 0 0,0 0 1,0 0-1,0 0 0,7 0 1,18-1-7746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35.307"/>
    </inkml:context>
    <inkml:brush xml:id="br0">
      <inkml:brushProperty name="width" value="0.025" units="cm"/>
      <inkml:brushProperty name="height" value="0.025" units="cm"/>
    </inkml:brush>
  </inkml:definitions>
  <inkml:trace contextRef="#ctx0" brushRef="#br0">131 126 12075,'0'0'14254,"-7"2"-13768,0 1-287,0 1 0,1-1-1,-1 1 1,1 0 0,0 1 0,0-1 0,1 1 0,-1 0 0,1 1 0,0-1 0,0 1 0,1 0-1,-6 11 1,4-8 20,1 0 0,0 0 1,1 1-1,0 0 0,1 0 0,0 0 0,0 0 0,1 0 0,0 0 0,0 13 0,2-22-214,0 0-1,0 0 1,1 0 0,-1 0 0,0 0-1,0 0 1,1 0 0,-1 0 0,0 0-1,1-1 1,-1 1 0,1 0-1,-1 0 1,1 0 0,0 0 0,-1-1-1,1 1 1,0 0 0,-1-1 0,1 1-1,0 0 1,0-1 0,0 1 0,0-1-1,-1 1 1,1-1 0,0 0-1,0 1 1,0-1 0,0 0 0,0 0-1,0 1 1,0-1 0,0 0 0,0 0-1,0 0 1,0 0 0,0 0 0,0-1-1,0 1 1,0 0 0,1-1-1,4 0 35,0 0-1,-1 0 0,1-1 0,0 0 0,-1 0 0,8-4 0,3-5-17,0 0 0,-1-1 1,0-1-1,-1-1 0,0 0 1,-1 0-1,-1-1 1,17-27-1,-6 4 11,-2 0 0,29-70 0,-78 169-32,-21 58 0,43-104 0,2 1 0,0-1 0,1 1 0,1 0 0,0 0 0,0 19 0,2-33-97,1 0 0,-1-1 0,0 1 0,1 0-1,-1-1 1,1 1 0,-1 0 0,1-1 0,0 1 0,-1-1 0,1 1 0,0-1 0,0 0 0,0 1-1,0-1 1,1 0 0,-1 1 0,0-1 0,0 0 0,1 0 0,-1 0 0,1 0 0,-1 0 0,1-1-1,-1 1 1,1 0 0,-1-1 0,4 1 0,-2 0-389,1 0-1,0 0 1,0-1-1,0 0 1,0 0 0,-1 0-1,1 0 1,0-1-1,0 1 1,0-1 0,-1 0-1,7-2 1,15-12-7896</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35.663"/>
    </inkml:context>
    <inkml:brush xml:id="br0">
      <inkml:brushProperty name="width" value="0.025" units="cm"/>
      <inkml:brushProperty name="height" value="0.025" units="cm"/>
    </inkml:brush>
  </inkml:definitions>
  <inkml:trace contextRef="#ctx0" brushRef="#br0">0 89 17424,'0'0'12647,"14"0"-11296,-2 0-1240,-1-1 0,1 0 0,0-1 0,-1 0 0,1-1 0,-1 0 0,0-1 0,0 0 0,18-9 0,-26 11-76,35-21 119,-37 22-152,1 0 1,-1 0-1,1 0 0,-1 0 0,0 0 0,1 0 0,-1 0 1,0-1-1,0 1 0,0 0 0,0-1 0,0 1 1,0 0-1,-1-1 0,1 0 0,0 1 0,-1-1 0,1 1 1,-1-1-1,1-2 0,-4 3-2,0 1 0,-1 0 0,1 1 0,0-1 0,-1 0 0,1 1 0,0 0 0,-1 0 0,1 0 0,0 0 0,-4 2 0,-8 5 0,1 1 0,0 0 0,0 1 0,1 1 0,-19 20 0,25-25 0,1 0 0,1 1 0,-1 0 0,1 0 0,1 1 0,-1-1 0,1 1 0,1 0 0,-1 0 0,1 1 0,1-1 0,-3 14 0,5-20-21,0 0 1,0-1-1,0 1 1,0 0-1,1 0 0,-1-1 1,1 1-1,-1 0 1,1 0-1,0-1 0,-1 1 1,1-1-1,0 1 1,0 0-1,0-1 0,1 0 1,-1 1-1,0-1 1,0 0-1,1 1 1,-1-1-1,1 0 0,-1 0 1,1 0-1,-1 0 1,1-1-1,0 1 0,-1 0 1,1-1-1,0 1 1,-1-1-1,1 1 0,0-1 1,0 0-1,0 0 1,3 0-1,6 1-895,0-1-1,0 0 1,0 0 0,21-4-1,16-10-9017</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36.066"/>
    </inkml:context>
    <inkml:brush xml:id="br0">
      <inkml:brushProperty name="width" value="0.025" units="cm"/>
      <inkml:brushProperty name="height" value="0.025" units="cm"/>
    </inkml:brush>
  </inkml:definitions>
  <inkml:trace contextRef="#ctx0" brushRef="#br0">47 0 7976,'0'0'23093,"-15"69"-23061,10-43 65,1 1-322,1-4-800,1-2-1537,-1-6-1090,0-8-992,-3-7-1442,1 0-3587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36.389"/>
    </inkml:context>
    <inkml:brush xml:id="br0">
      <inkml:brushProperty name="width" value="0.025" units="cm"/>
      <inkml:brushProperty name="height" value="0.025" units="cm"/>
    </inkml:brush>
  </inkml:definitions>
  <inkml:trace contextRef="#ctx0" brushRef="#br0">1 1 13164,'0'0'10314,"72"42"-23350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36.749"/>
    </inkml:context>
    <inkml:brush xml:id="br0">
      <inkml:brushProperty name="width" value="0.025" units="cm"/>
      <inkml:brushProperty name="height" value="0.025" units="cm"/>
    </inkml:brush>
  </inkml:definitions>
  <inkml:trace contextRef="#ctx0" brushRef="#br0">95 0 20083,'0'0'3870,"-10"5"-197,3-1-3037,0-2-314,0 1 0,0 1-1,0-1 1,0 1 0,0 0-1,1 1 1,0 0 0,0 0-1,0 0 1,-6 8 0,62-9-2885,-48-4 2522,100 7-2553,-95-6 2492,-1 0 1,1 0-1,0 1 0,-1 0 1,0 0-1,1 1 1,-1-1-1,0 1 1,0 1-1,0-1 1,-1 1-1,1 0 1,4 5-1,-8-8 150,-1 0-1,0 1 1,0-1 0,0 0-1,0 1 1,-1-1-1,1 1 1,0-1 0,0 1-1,-1-1 1,1 1-1,-1 0 1,0-1-1,1 1 1,-1 0 0,0-1-1,0 1 1,0 0-1,0-1 1,0 1 0,0 0-1,0-1 1,-1 1-1,0 1 1,0 0 169,-1 0 0,0 0 1,0 0-1,1 0 0,-2-1 1,1 1-1,0-1 0,-1 1 0,1-1 1,-1 0-1,-3 3 0,-4 1 415,-1 0-1,1-1 1,-1 0-1,0-1 1,-20 6-1,30-10-631,-33 4-574,33-4 464,1 0 1,-1 0-1,0 0 0,0 0 0,0 0 1,1 0-1,-1-1 0,0 1 0,0 0 1,0-1-1,1 1 0,-1 0 0,0-1 1,1 1-1,-1-1 0,0 1 1,1-1-1,-1 1 0,1-1 0,-1 0 1,1 1-1,-1-1 0,1 0 0,-1 1 1,1-1-1,-1 0 0,1 0 0,0 1 1,0-1-1,-1 0 0,1 0 0,0 0 1,0 1-1,0-2 0,-1-20-8768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37.526"/>
    </inkml:context>
    <inkml:brush xml:id="br0">
      <inkml:brushProperty name="width" value="0.025" units="cm"/>
      <inkml:brushProperty name="height" value="0.025" units="cm"/>
    </inkml:brush>
  </inkml:definitions>
  <inkml:trace contextRef="#ctx0" brushRef="#br0">151 97 5541,'0'0'13997,"2"-10"-10292,6-31-347,-8 40-3283,0 0 0,1-1 0,-1 1 0,0-1-1,0 1 1,0-1 0,0 1 0,0-1 0,-1 1 0,1 0 0,0-1 0,-1 1-1,1-1 1,-1 1 0,1 0 0,-1-1 0,0 1 0,1 0 0,-1 0-1,0-1 1,0 1 0,0 0 0,-2-2 0,1 2 94,-1-1 0,1 1 0,-1 0 0,0-1-1,1 1 1,-1 1 0,0-1 0,1 0 0,-1 1 0,0-1 0,-4 1 0,1-1 44,-1 1 0,1 0 0,0 1 0,0 0-1,0 0 1,0 0 0,0 0 0,1 1 0,-1 0 0,-7 4 0,9-3-245,0 1 0,0 0-1,1 0 1,-1 0 0,1 0 0,0 1 0,-4 7-1,6-10 22,0-1 0,0 1 0,0-1 0,0 1-1,0-1 1,1 1 0,-1 0 0,1-1 0,-1 1-1,1 0 1,0 0 0,0-1 0,0 1 0,0 0-1,0 0 1,0-1 0,0 1 0,0 0 0,1-1-1,-1 1 1,0 0 0,1 0 0,0-1 0,-1 1-1,1-1 1,0 1 0,2 2 0,-1-3 11,1 0 1,0 1 0,-1-1-1,1-1 1,0 1 0,0 0-1,0-1 1,0 1 0,0-1-1,0 0 1,0 0 0,0 0-1,0-1 1,-1 1 0,6-2-1,-4 2-5,0-1 1,0 1-1,1-1 0,-1 1 0,0 0 1,0 1-1,0-1 0,0 1 0,4 1 0,-4 0-59,-1 1-1,1-1 0,-1 1 1,0 0-1,0 1 0,0-1 1,0 0-1,0 1 0,-1-1 1,0 1-1,0 0 1,0 0-1,0 0 0,0 0 1,-1 0-1,2 8 0,13 72-188,-16-82 244,5 41-71,-1 46 0,-4-74 298,-1 0 0,0 0 0,-1-1 0,-1 1 0,0-1 1,-10 27-1,13-40-200,-1 1-1,0 0 1,1 0 0,-1 0 0,0-1-1,0 1 1,0 0 0,0-1 0,0 1 0,0-1-1,-1 1 1,1-1 0,0 1 0,-1-1-1,1 0 1,-1 0 0,0 0 0,1 0 0,-1 0-1,0 0 1,1 0 0,-1-1 0,0 1-1,0 0 1,0-1 0,0 0 0,-3 1 0,2-2-14,1 1 1,0-1-1,0 0 1,0 0-1,0 0 1,0 0 0,0-1-1,0 1 1,1 0-1,-1-1 1,0 0 0,1 1-1,-1-1 1,1 0-1,-1 0 1,1 1 0,0-1-1,0 0 1,0 0-1,0-1 1,0 1-1,-1-3 1,-2-8-6,1 0 0,0-1 0,0 1 0,2-1 1,0 1-1,0-1 0,1 0 0,1 1 0,0-1 0,1 1 0,0-1 0,1 1 0,1 0 1,0 0-1,1 0 0,0 0 0,1 1 0,0 0 0,1 0 0,0 1 0,1-1 0,1 2 1,-1-1-1,2 1 0,-1 0 0,1 1 0,1 1 0,0-1 0,0 1 0,1 1 0,-1 0 1,2 1-1,-1 0 0,1 1 0,26-7 0,-35 11-72,1 0-1,-1 0 1,1 0 0,0 1-1,0 0 1,-1 0 0,1 0-1,0 0 1,5 2 0,-9-2 56,1 1 1,-1-1-1,0 1 1,1 0-1,-1 0 1,0 0-1,1 0 1,-1 0-1,0 0 1,0 0 0,0 0-1,0 0 1,0 0-1,0 1 1,0-1-1,-1 0 1,1 1-1,0-1 1,-1 1-1,1-1 1,-1 1-1,1-1 1,-1 1-1,0-1 1,0 1-1,1-1 1,-1 1 0,0-1-1,0 1 1,-1 1-1,0 15 272,0 0 0,-2-1 1,0 1-1,-9 26 0,12-43-255,7-25 0,-1-1 0,-1 0 0,-1 0 0,-2 0 0,1-28 0,-4 52 0,1 0 0,0 0 0,0-1 0,0 1 0,-1 0 0,1 0 0,0 0 0,-1 0 0,1 0 0,-1 1 0,0-1 0,1 0 0,-1 0 0,1 0 0,-1 0 0,0 1 0,0-1 0,0 0 0,1 1 0,-3-2 0,3 2 0,0 0 0,-1-1 0,1 1 0,0 0 0,-1 0 0,1 0 0,-1 0 0,1 0 0,0 0 0,-1 0 0,1 0 0,0 0 0,-1 0 0,1 0 0,0 0 0,-1 0 0,1 0 0,-1 0 0,1 0 0,0 0 0,-1 1 0,1-1 0,0 0 0,-1 0 0,1 0 0,0 0 0,0 1 0,-1-1 0,1 0 0,0 0 0,0 1 0,-1-1 0,1 0 0,0 1 0,0-1 0,0 0 0,-1 1 0,1-1 0,0 0 0,0 1 0,0-1 0,0 0 0,0 1 0,0-1 0,0 0 0,0 1 0,0-1 0,0 0 0,0 1 0,0-1 0,0 1 0,0-1 0,0 0 0,0 1 0,0 0 0,45 0 0,-10-6-1456,-11-2-2304,13-3-4381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38.358"/>
    </inkml:context>
    <inkml:brush xml:id="br0">
      <inkml:brushProperty name="width" value="0.025" units="cm"/>
      <inkml:brushProperty name="height" value="0.025" units="cm"/>
    </inkml:brush>
  </inkml:definitions>
  <inkml:trace contextRef="#ctx0" brushRef="#br0">177 91 3331,'-8'3'16458,"-15"3"-12200,3-2-1855,1 2 1,-33 13-1,49-18-2346,-1 0 0,1 1 0,0-1 0,0 1 0,0 0-1,0 0 1,0 0 0,1 0 0,-1 0 0,1 1 0,-1-1 0,1 1 0,0 0 0,0-1 0,0 1 0,0 0-1,0 0 1,1 0 0,-1 1 0,1-1 0,0 0 0,0 1 0,-1 4 0,3-6-69,-1-1 0,1 1 1,0 0-1,-1-1 0,1 1 0,0 0 0,0-1 1,0 1-1,0-1 0,0 1 0,0-1 1,0 0-1,1 0 0,-1 1 0,1-1 0,-1 0 1,0 0-1,1 0 0,0 0 0,-1 0 1,1-1-1,0 1 0,-1 0 0,1-1 1,0 0-1,0 1 0,-1-1 0,1 0 0,0 0 1,0 1-1,3-2 0,5 2-4,0 0-1,0-1 1,-1-1-1,19-2 1,-18 0 30,-1-1 0,0 0 0,1 0 0,-1-1-1,-1-1 1,1 1 0,-1-1 0,0-1 0,0 1 0,-1-1 0,0-1 0,0 1 0,-1-1 0,0-1 0,0 1 0,-1-1 0,6-11 0,-12 21-8,1 0 1,0 1 0,0-1-1,0 0 1,-1 0 0,1 0-1,1 1 1,-1-1 0,0 0-1,0 0 1,0 0 0,1 1-1,-1-1 1,0 0 0,1 0-1,-1 0 1,1 0 0,-1 0-1,1 0 1,0 0 0,0 0-1,-1 0 1,1 0 0,0 0 0,0 0-1,0 0 1,0-1 0,0 1-1,0 0 1,0-1 0,0 1-1,0-1 1,0 1 0,0-1-1,0 1 1,1-1 0,-1 0-1,0 0 1,0 1 0,0-1-1,1 0 1,-1 0 0,0 0-1,0 0 1,0-1 0,1 1-1,0 0 1,7-1-227,-1 0 0,0-1 0,1 0 0,-1 0 0,0-1 0,0 0 0,14-7 0,-15 6 159,0 1 0,1 0 0,0 0 0,-1 1 0,1 0 1,0 0-1,15-1 0,-23 3 75,1 0 0,0 1 1,-1-1-1,1 1 0,-1-1 1,1 1-1,-1-1 0,1 1 1,-1-1-1,0 1 1,1-1-1,-1 1 0,1 0 1,-1-1-1,0 1 0,0 0 1,1-1-1,-1 1 0,0 0 1,0-1-1,0 1 1,0 0-1,0-1 0,0 1 1,0 0-1,0 0 0,0 0 1,0 29 303,-1-23-222,1 0-78,0 0 0,1 0 0,0 0-1,0 0 1,0-1 0,4 12-1,-5-16-6,1-1-1,0 0 0,-1 0 0,1 1 0,0-1 0,0 0 0,0 0 0,-1 0 1,1 0-1,0 0 0,1 0 0,-1 0 0,0 0 0,0 0 0,0-1 0,0 1 1,1 0-1,-1-1 0,0 1 0,1-1 0,-1 1 0,0-1 0,1 0 0,-1 0 1,1 1-1,-1-1 0,0 0 0,1 0 0,-1 0 0,1-1 0,-1 1 0,0 0 1,1 0-1,-1-1 0,0 1 0,1-1 0,-1 1 0,0-1 0,1 0 0,1-1 0,12-7 100,0-2-1,0 0 1,-1-1-1,-1 0 0,0-1 1,0-1-1,19-28 0,-10 15-60,-12 15-49,-19 67-491,9-54 499,0 1 1,-1-1-1,1 0 1,0 0-1,0 0 0,0 1 1,0-1-1,0 0 1,0 0-1,1 0 0,-1 1 1,0-1-1,0 0 1,1 0-1,-1 0 0,1 0 1,-1 1-1,1-1 1,0 0-1,-1 0 1,1 0-1,0 0 0,0-1 1,0 1-1,-1 0 1,1 0-1,0 0 0,0-1 1,0 1-1,0 0 1,1-1-1,0 1 0,1 0 6,-1-1-1,1 0 1,0 0-1,-1 0 0,1 0 1,-1 0-1,1 0 0,-1-1 1,1 1-1,-1-1 0,1 0 1,-1 0-1,1 0 0,-1 0 1,4-2-1,3-4-13,-1 1 0,1-1 0,-1-1 0,0 0 0,-1 0 0,8-11 0,-10 12 0,1 0 0,0 0 0,0 0 0,0 1 0,1 0 0,0 0 0,0 0 0,1 1 0,8-5 0,-15 10 0,0 0 0,-1-1 0,1 1 0,0 0 0,-1 0 0,1 0 0,0 0 0,-1 0 0,1 0 0,0 0 0,-1 0 0,1 0 0,0 0 0,-1 1 0,1-1 0,0 0 0,-1 0 0,1 0 0,-1 1 0,1-1 0,-1 0 0,1 1 0,0-1 0,-1 1 0,1-1 0,-1 1 0,1-1 0,-1 1 0,0-1 0,1 1 0,-1-1 0,0 1 0,1-1 0,-1 1 0,0 0 0,1-1 0,-1 1 0,0-1 0,0 1 0,0 0 0,0-1 0,0 1 0,0 1 0,5 42 0,-2-11 0,-2-32 0,0 1 0,0-1 0,0 0 0,0 0 0,0 0 0,0 0 0,0 0 0,0 0 0,0 0 0,1-1 0,-1 1 0,0 0 0,1-1 0,-1 1 0,0-1 0,1 1 0,-1-1 0,1 0 0,-1 1 0,0-1 0,1 0 0,-1 0 0,1 0 0,-1 0 0,1 0 0,-1 0 0,1-1 0,-1 1 0,1 0 0,-1-1 0,0 1 0,3-2 0,44-18 0,-48 20 0,25-14 0,-11 5 0,0 1 0,1 0 0,0 1 0,0 1 0,0 1 0,1 0 0,0 0 0,26-2 0,-42 7-80,1 0 0,-1 0 0,1 0 0,-1 0 0,1 0-1,0 1 1,-1-1 0,1 0 0,-1 0 0,1 1 0,-1-1 0,1 0 0,-1 1 0,1-1 0,-1 0-1,0 1 1,1-1 0,-1 1 0,1-1 0,-1 1 0,0-1 0,1 1 0,-1-1 0,0 1 0,0-1-1,1 1 1,-1-1 0,0 1 0,0 0 0,0-1 0,0 1 0,0-1 0,0 2 0,0 21-5697,0-16 3419,0-22-4753</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38.731"/>
    </inkml:context>
    <inkml:brush xml:id="br0">
      <inkml:brushProperty name="width" value="0.025" units="cm"/>
      <inkml:brushProperty name="height" value="0.025" units="cm"/>
    </inkml:brush>
  </inkml:definitions>
  <inkml:trace contextRef="#ctx0" brushRef="#br0">1 0 13453,'0'0'6534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39.071"/>
    </inkml:context>
    <inkml:brush xml:id="br0">
      <inkml:brushProperty name="width" value="0.025" units="cm"/>
      <inkml:brushProperty name="height" value="0.025" units="cm"/>
    </inkml:brush>
  </inkml:definitions>
  <inkml:trace contextRef="#ctx0" brushRef="#br0">116 0 10442,'0'0'9684,"-5"9"-5531,2-2-3967,-1 0 1,1 0-1,1 1 0,-1-1 0,1 0 1,1 1-1,-1 0 0,1-1 1,1 1-1,-1 0 0,1-1 0,1 1 1,-1 0-1,1-1 0,1 1 0,-1 0 1,1-1-1,4 9 0,0-1-440,-1 1 0,0 0 0,-1 1 0,-1-1 0,1 20 0,-2-15 590,-2-1 0,0 1 0,-1 0 0,-1-1 0,-1 0 0,-11 39 0,12-53-198,0-1-1,0 0 1,-1 0 0,0 0-1,0 0 1,0 0 0,0 0 0,-5 4-1,7-8-75,0 0-1,0-1 0,0 1 0,0 0 1,0 0-1,0-1 0,0 1 0,0 0 1,0-1-1,0 1 0,0-1 0,0 0 1,0 1-1,-1-1 0,1 0 0,0 0 1,0 1-1,0-1 0,-1 0 0,1 0 1,0 0-1,0-1 0,0 1 0,-1 0 1,1 0-1,0-1 0,0 1 0,0 0 1,0-1-1,0 1 0,-1-1 0,1 0 1,0 1-1,0-1 0,0 0 0,1 0 1,-1 1-1,0-1 0,0 0 0,0 0 1,1 0-1,-1 0 0,0 0 0,1 0 1,-2-2-1,-3-7-54,0 0-1,1 0 1,-1 0 0,2-1-1,0 1 1,0-1 0,1 0-1,0 0 1,1 1 0,0-2-1,1-13 1,0 12-9,1 1 1,0-1-1,1 0 1,0 1-1,1-1 0,1 1 1,0 0-1,0 0 1,10-18-1,0 12-538,0 0 0,1 0 1,1 2-1,0 0 0,2 1 0,21-15 1,5-6-2596,-4 0-7024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39.490"/>
    </inkml:context>
    <inkml:brush xml:id="br0">
      <inkml:brushProperty name="width" value="0.025" units="cm"/>
      <inkml:brushProperty name="height" value="0.025" units="cm"/>
    </inkml:brush>
  </inkml:definitions>
  <inkml:trace contextRef="#ctx0" brushRef="#br0">100 1 20563,'0'0'11521,"-9"0"-10907,5 0-609,1 1 0,-1-1 1,1 1-1,-1 0 1,1-1-1,-1 2 1,1-1-1,0 0 0,0 1 1,-1-1-1,1 1 1,0 0-1,1 0 1,-1 0-1,-3 3 0,2 0-6,1-1-1,0 1 1,0-1 0,0 1-1,0 0 1,1 0-1,0 0 1,0 1-1,0-1 1,1 0-1,-2 9 1,2-8 1,0 1 0,0-1 0,0 0 0,1 1 0,0-1 0,0 0 0,1 1 0,1 6 0,-2-11 0,1-1 0,0 1 0,-1-1 0,1 0 0,0 0 0,0 1 0,-1-1 0,1 0 0,0 0 0,0 0 0,0 0 0,1 0 0,-1 0 0,0 0 0,0 0 0,0 0 0,1-1 0,-1 1 0,0-1 0,1 1 0,-1-1 0,1 1 0,-1-1 0,1 1 0,-1-1 0,0 0 0,1 0 0,-1 0 0,1 0 0,-1 0 0,1 0 0,-1-1 0,1 1 0,-1 0 0,1-1 0,-1 1 0,0-1 0,1 1 0,-1-1 0,2-1 0,3 0 0,-1-1 0,0 0 0,0 0 0,0-1 0,-1 1 0,1-1 0,-1 0 0,0 0 0,0 0 0,0-1 0,-1 1 0,5-8 0,-1 1 0,-1 0 0,0 0 0,-1-1 0,7-19 0,-14 41 4,1 0-1,1 1 1,0-1 0,2 19 0,0 5-151,-2-32 7,0-1-1,0 0 1,0 1 0,0-1 0,0 0-1,1 0 1,-1 0 0,0 1 0,1-1 0,-1 0-1,1 0 1,0 0 0,-1 0 0,1 0-1,0 0 1,-1 0 0,1 0 0,0 0-1,0 0 1,0 0 0,0 0 0,0-1-1,0 1 1,0 0 0,0-1 0,0 1 0,0 0-1,2 0 1,0-1-524,0 1 1,-1 0-1,1-1 0,0 0 1,0 0-1,0 0 0,0 0 1,0 0-1,0 0 0,-1-1 1,1 1-1,4-2 0,21-12-6596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9.426"/>
    </inkml:context>
    <inkml:brush xml:id="br0">
      <inkml:brushProperty name="width" value="0.025" units="cm"/>
      <inkml:brushProperty name="height" value="0.025" units="cm"/>
    </inkml:brush>
  </inkml:definitions>
  <inkml:trace contextRef="#ctx0" brushRef="#br0">332 19 12684,'0'0'450,"1"0"0,-1 0 0,1-1-1,-1 1 1,0 0 0,1 0 0,-1-1 0,1 1 0,-1 0-1,0-1 1,1 1 0,-1-1 0,0 1 0,0 0 0,1-1 0,-1 1-1,0-1 1,0 1 0,0-1 0,1 1 0,-1-1 0,0 1-1,0-1 1,0 1 0,0-1 0,0 1 0,0-1 0,0 1 0,0-1-1,0 1 1,0-1 0,0 0 0,-16-3 4080,-26 7-4126,20 1-374,1 1 1,-1 1-1,1 1 0,1 1 1,-1 1-1,1 1 1,1 0-1,0 2 1,-21 15-1,39-26-34,0 0 1,0 0-1,0 0 0,-1 0 1,1 0-1,0 0 0,1 1 0,-1-1 1,0 0-1,0 0 0,0 1 1,1-1-1,-1 1 0,1-1 1,-1 0-1,1 1 0,-1 1 0,1-2-2,0-1-1,1 1 1,-1 0-1,0 0 1,0-1-1,1 1 1,-1 0-1,0-1 0,1 1 1,-1-1-1,1 1 1,-1 0-1,1-1 1,-1 1-1,1-1 0,-1 1 1,1-1-1,0 1 1,-1-1-1,1 0 1,0 1-1,-1-1 1,1 0-1,1 1 0,7 1-74,1 1 0,-1-1 0,1-1-1,13 1 1,2 0-56,-20 0 86,1-1 1,-1 1-1,0 0 0,1 0 1,-1 1-1,0-1 0,0 1 1,-1 0-1,1 1 0,0-1 1,-1 1-1,0 0 0,0 0 1,4 5-1,-6-7 80,-1 0 0,0 0 0,0 0 0,0 0 0,0 0 0,0 0 0,0 1 0,-1-1 1,1 0-1,-1 0 0,1 1 0,-1-1 0,0 0 0,0 1 0,0-1 0,0 0 0,-1 1 0,1-1 0,0 0 0,-1 0 0,0 1 0,1-1 0,-1 0 0,0 0 0,0 0 0,0 0 0,-1 0 0,1 0 0,0 0 1,-1 0-1,1 0 0,-1-1 0,0 1 0,1-1 0,-1 1 0,-3 1 0,-3 3 2,-1-1-1,1 1 1,-2-2-1,1 1 1,0-1 0,-1-1-1,0 0 1,0 0-1,0 0 1,0-2 0,0 1-1,0-1 1,0-1-1,-19-1 1,28 2-24,-1-1 0,1 0 0,-1 0 0,1 0 1,0 0-1,-1 0 0,1-1 0,-1 1 0,1 0 0,0 0 0,-1-1 0,1 1 0,0-1 0,-1 0 1,1 1-1,0-1 0,0 0 0,0 0 0,0 1 0,0-1 0,0 0 0,0 0 0,0 0 1,0 0-1,0 0 0,0-1 0,0 1 0,1 0 0,-1 0 0,0-1 0,1 1 0,-1 0 0,1-1 1,0 1-1,-1 0 0,1-3 0,0 1-73,0 1 0,1-1 1,-1 1-1,1-1 0,0 1 1,-1 0-1,1-1 0,0 1 0,0 0 1,1 0-1,-1 0 0,0 0 0,1 0 1,-1 0-1,1 0 0,0 0 1,-1 0-1,1 1 0,3-3 0,23-14-6884,7-3-7822</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39.847"/>
    </inkml:context>
    <inkml:brush xml:id="br0">
      <inkml:brushProperty name="width" value="0.025" units="cm"/>
      <inkml:brushProperty name="height" value="0.025" units="cm"/>
    </inkml:brush>
  </inkml:definitions>
  <inkml:trace contextRef="#ctx0" brushRef="#br0">76 1 19538,'0'0'6134,"-9"12"-4121,3-4-1863,-33 50 1469,36-52-1407,0 0 0,0 1 1,0-1-1,1 1 1,0-1-1,0 1 0,1 0 1,0-1-1,0 1 1,0 8-1,2-14-205,0 0 0,0 0 0,0-1 0,0 1 0,0 0 0,0-1 0,0 1 0,0-1 0,0 1 0,1-1 0,-1 0 0,0 1 0,0-1 0,0 0 0,1 0 0,-1 0 0,0 0 0,0 0 0,0 0 0,1 0 0,-1 0 0,1-1 0,33-2-50,11-9-871,-32 8 429,0 0 1,0 1-1,0 1 1,23-2-1,-36 5 534,-1-1 0,1 0 0,0 0 0,-1 0 0,1 0 0,-1 0 0,1 1 0,-1-1 0,1 0 0,-1 0 0,1 1 0,0-1 0,-1 0 0,0 1-1,1-1 1,-1 1 0,1-1 0,-1 0 0,1 1 0,-1-1 0,0 1 0,1-1 0,-1 1 0,0 0 0,0-1 0,1 1 0,-1-1 0,0 1 0,0-1 0,0 1 0,0 0 0,0-1 0,0 1 0,0-1 0,0 1 0,0 0 0,0-1 0,0 1 0,0-1 0,0 1 0,0 0-1,-1-1 1,1 1 0,0-1 0,0 1 0,-1-1 0,1 1 0,0-1 0,-1 1 0,1-1 0,-1 1 0,-18 30 1505,12-25-1511,0 1-1,0-1 1,-1 0-1,0-1 1,-14 7-1,19-10-167,-1 0-1,0 0 1,0-1-1,-1 1 1,1-1-1,0 0 0,0 0 1,-1-1-1,1 1 1,0-1-1,-1 0 0,1 0 1,0-1-1,-8-1 1,-3-8-8945,5-12-12166</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40.597"/>
    </inkml:context>
    <inkml:brush xml:id="br0">
      <inkml:brushProperty name="width" value="0.025" units="cm"/>
      <inkml:brushProperty name="height" value="0.025" units="cm"/>
    </inkml:brush>
  </inkml:definitions>
  <inkml:trace contextRef="#ctx0" brushRef="#br0">1 1 9865,'0'0'20644,"1"13"-20126,3 81-47,-4-40-154,3-1 1,2 0-1,22 93 0,-27-145-317,1 1 0,-1-1 0,0 0 0,0 0 0,0 0 0,1 0 0,-1 0 0,1-1 0,-1 1 0,0 0 0,1 0 0,0 0 0,-1 0 0,1 0 0,-1-1 0,1 1 0,0 0 0,0 0 0,-1-1 0,1 1 0,2 0 0,-3-1 0,1 0 0,0-1 0,-1 1 0,1-1 0,0 1 0,-1-1 0,1 1 0,-1-1 0,1 1 0,-1-1 0,1 0 0,-1 1 0,0-1 0,1 0 0,-1 1 0,0-1 0,0 0 0,1 0 0,-1 1 0,0-3 0,9-47 0,-8 29 0,0 3 0,0-1 0,-1 1 0,-1 0 0,0-1 0,-2 1 0,0 0 0,-1 0 0,-9-25 0,17 91 0,-3-44-173,1-1 1,0 1-1,0-1 0,0 0 0,1 0 1,-1 0-1,1 0 0,-1 0 1,1 0-1,0-1 0,0 1 0,0-1 1,0 0-1,1 0 0,-1 0 0,1 0 1,-1-1-1,1 1 0,0-1 1,-1 0-1,1 0 0,0 0 0,0-1 1,0 0-1,0 1 0,-1-1 1,1 0-1,0-1 0,0 1 0,0-1 1,0 1-1,-1-1 0,1-1 1,0 1-1,3-2 0,3 0-316,-1-1 1,0 0-1,0-1 0,0 1 0,0-2 1,-1 1-1,0-1 0,0-1 0,0 1 0,-1-1 1,0-1-1,9-11 0,0-26 1673,-17 25 1769,1 20-2838,-1 0 1,1-1-1,-1 1 1,0 0-1,1 0 1,-1-1 0,1 1-1,-1 0 1,1 0-1,-1 0 1,1 0 0,-1 0-1,0 0 1,1 0-1,-1 0 1,1 0-1,-1 0 1,1 0 0,-1 1-1,0-1 1,1 0-1,-1 0 1,1 0 0,-1 1-1,1-1 1,-1 0-1,1 1 1,-1-1-1,1 0 1,0 1 0,-1-1-1,1 1 1,-1 0-1,-4 4 96,0 0-1,1 0 1,-1 0-1,1 1 1,1-1-1,-1 1 0,1 0 1,0 1-1,0-1 1,0 0-1,-2 11 0,3-8-11,-1-1-1,2 0 0,-1 1 0,1 0 0,0-1 0,1 1 0,-1 0 0,2-1 0,1 10 0,-2-17-198,0 0 0,1 0 0,-1-1 0,1 1 0,-1 0 0,1 0 0,0-1 0,-1 1 0,1 0 0,0-1 0,-1 1 0,1-1 0,0 1 0,0-1 0,0 1 0,-1-1 0,1 1 0,0-1 0,0 0 0,0 0 0,0 1 0,0-1 0,0 0 0,0 0 0,0 0 0,-1 0 0,1 0 0,0 0 0,0 0 0,0 0 0,0 0 0,0-1 0,0 1 0,0 0 0,1-1 0,32-13 0,-24 5 0,-1 1 0,0-1 0,0-1 0,13-17 0,-14 16 0,0 1 0,1-1 0,18-15 0,-26 26-86,-1 0 0,1-1 0,-1 1-1,1 0 1,0 0 0,-1-1 0,1 1 0,0 0 0,-1 0 0,1 0-1,-1 0 1,1 0 0,0-1 0,-1 1 0,1 0 0,0 1 0,-1-1-1,1 0 1,0 0 0,-1 0 0,1 0 0,-1 0 0,1 1 0,0-1-1,-1 0 1,1 0 0,-1 1 0,1-1 0,-1 1 0,1-1 0,-1 0-1,1 1 1,-1-1 0,1 1 0,-1-1 0,1 1 0,-1-1 0,0 1-1,1 0 1,-1-1 0,0 1 0,0-1 0,1 1 0,-1 1 0,14 38-7115,-8-23 4009,5 0-2126,4-7-2193</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41.217"/>
    </inkml:context>
    <inkml:brush xml:id="br0">
      <inkml:brushProperty name="width" value="0.025" units="cm"/>
      <inkml:brushProperty name="height" value="0.025" units="cm"/>
    </inkml:brush>
  </inkml:definitions>
  <inkml:trace contextRef="#ctx0" brushRef="#br0">104 217 7399,'0'0'19111,"-10"1"-17189,4 0-1770,0 0 0,1 0 0,-1 0 0,0 1 1,1 0-1,0 0 0,-1 0 0,1 1 0,-7 4 0,10-6-121,-1 1 1,1 0 0,0 0-1,0 0 1,0 0 0,0 0-1,0 1 1,0-1 0,0 1-1,1-1 1,-1 1 0,1 0-1,0-1 1,0 1 0,0 0-1,0 0 1,0 0 0,1 0-1,-1 0 1,1-1 0,0 1-1,0 0 1,0 0-1,0 0 1,1 4 0,1-5-75,1-1 1,0 0-1,0 0 0,0 0 1,0 0-1,0-1 0,0 1 1,0-1-1,0 0 0,0 1 1,0-1-1,0-1 0,0 1 1,4-1-1,1 1-289,138-18-8796,-151 22 13469,-8 9-2701,5-4-815,-101 81 2047,129-114-7657,7-21 1961,-10 17 648,-9 16 1014,75-131-10392,-51 66 13012,-27 62 1439,-1 0 0,-1-1 0,2-17 1,-7 27 3983,-5 17-5433,-6 23-1545,9-17 517,0 0 0,1 0 0,1 1 0,0-1 0,1 1 0,3 29 0,-1-38-522,1-1 0,-1 1 0,1-1 0,1 0 0,0 0 0,0 0 0,0 0 0,1 0 0,0 0 0,1-1 0,-1 0 0,1 0 0,1 0 0,0-1 0,8 8-1,-3-7-2341,-14-17 1045,-15-16 1175,-7 6 758,-22-22 621,44 40-1097,1 0 1,0 0-1,0-1 0,0 0 0,0 1 0,0-1 1,1 0-1,-1 0 0,1 0 0,0 0 0,0 0 0,0 0 1,0 0-1,-1-5 0,3 6-66,-1 1 0,1 0 0,-1 0 1,1 0-1,-1 0 0,1 0 0,0 0 0,-1 0 0,1 0 0,0 0 0,0 0 1,0 0-1,0 0 0,0 1 0,0-1 0,0 0 0,0 1 0,0-1 0,0 1 1,0-1-1,0 1 0,0-1 0,2 1 0,39-13-2027,-19 7-957,19-9-4006</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41.844"/>
    </inkml:context>
    <inkml:brush xml:id="br0">
      <inkml:brushProperty name="width" value="0.025" units="cm"/>
      <inkml:brushProperty name="height" value="0.025" units="cm"/>
    </inkml:brush>
  </inkml:definitions>
  <inkml:trace contextRef="#ctx0" brushRef="#br0">126 80 5541,'0'0'9551,"0"-10"-4971,-2-31-849,2 39-3592,0 1-1,0 0 0,0-1 1,0 1-1,-1-1 0,1 1 1,0 0-1,-1-1 0,1 1 1,-1 0-1,0-1 1,1 1-1,-1 0 0,0 0 1,0-1-1,0 1 0,-1-2 1,1 3 2,0 0 0,0-1 0,1 1 0,-1 0 0,0 0 0,0-1 0,0 1 0,1 0 1,-1 0-1,0 0 0,0 0 0,0 0 0,0 0 0,1 0 0,-1 0 0,0 0 1,0 1-1,0-1 0,0 0 0,1 0 0,-2 1 0,-2 1 278,1 0 0,0 0-1,-1 0 1,1 1 0,0-1 0,0 1-1,0 0 1,-4 6 0,-3 6-419,0 0 0,1 1 0,-10 26 0,16-36 0,1 0 0,0 1 0,0-1 0,0 0 0,1 1 0,0-1 0,1 1 0,-1 0 0,1-1 0,0 1 0,1 0 0,0-1 0,1 7 0,-1-11 0,0-1 0,0 0 0,0 0 0,0 0 0,0 0 0,0 0 0,0 0 0,0 0 0,0 0 0,1 0 0,-1 0 0,0-1 0,1 1 0,-1 0 0,1-1 0,-1 1 0,0-1 0,1 0 0,-1 1 0,1-1 0,-1 0 0,1 0 0,-1 0 0,1 0 0,-1 0 0,1 0 0,-1-1 0,1 1 0,-1 0 0,1-1 0,-1 1 0,1-1 0,-1 0 0,2-1 0,5 0 0,0-1 0,0-1 0,0 1 0,14-11 0,-3-3 0,0 0 0,0-2 0,-2 0 0,-1-2 0,0 1 0,22-41 0,-32 114 0,-7 83 0,1-134-92,0 0-1,0 0 1,1-1 0,-1 1 0,1 0-1,-1-1 1,1 1 0,0 0-1,0-1 1,-1 1 0,1-1-1,0 1 1,0-1 0,1 0 0,-1 1-1,0-1 1,0 0 0,1 0-1,-1 0 1,1 0 0,-1 0 0,1 0-1,-1 0 1,1 0 0,-1-1-1,1 1 1,0-1 0,-1 1 0,1-1-1,0 1 1,0-1 0,-1 0-1,1 0 1,0 0 0,0 0-1,-1 0 1,1 0 0,3-1 0,2 0-628,-1-1 1,1 1 0,-1-1-1,1 0 1,-1 0 0,0-1-1,1 0 1,9-6-1,21-22-7106,-1-8-5504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42.216"/>
    </inkml:context>
    <inkml:brush xml:id="br0">
      <inkml:brushProperty name="width" value="0.025" units="cm"/>
      <inkml:brushProperty name="height" value="0.025" units="cm"/>
    </inkml:brush>
  </inkml:definitions>
  <inkml:trace contextRef="#ctx0" brushRef="#br0">141 1 13869,'0'0'5856,"-10"5"-2092,-1 1-2937,0 1-1,0 1 1,0 0 0,1 0 0,-14 16 0,18-18-501,1 0 1,0 0 0,0 1 0,0-1-1,1 1 1,0 0 0,0 1 0,1-1 0,0 1-1,0 0 1,1-1 0,-2 9 0,4-14-325,1-1 0,-1 0 0,0 1 0,0-1 1,0 0-1,1 0 0,-1 1 0,1-1 1,-1 0-1,1 0 0,0 1 0,-1-1 0,1 0 1,0 0-1,0 0 0,-1 0 0,1 0 1,0 0-1,0 0 0,0-1 0,0 1 0,1 0 1,-1 0-1,0-1 0,0 1 0,0-1 1,0 1-1,1-1 0,-1 1 0,0-1 1,1 0-1,-1 0 0,0 1 0,1-1 0,-1 0 1,0 0-1,0 0 0,3-1 0,60-4-19,-62 5 17,70-17-348,-56 12 209,-1 1 1,1 1-1,0 0 0,-1 1 1,1 0-1,30 2 0,-46 0 156,1 0 1,0 1-1,0-1 0,0 1 0,-1-1 0,1 1 0,0-1 0,-1 1 0,1-1 0,0 1 0,-1 0 0,1-1 0,-1 1 0,1 0 0,-1-1 0,1 1 0,-1 0 1,0 0-1,1-1 0,-1 1 0,0 0 0,1 0 0,-1 0 0,0 0 0,0-1 0,0 1 0,0 0 0,0 0 0,0 0 0,0 0 0,0 0 0,0 0 0,0-1 1,-1 1-1,1 0 0,-1 1 0,-11 33 670,3-22-687,0-2 0,0 1 0,-1-2 0,0 1 0,-14 10 0,19-17 0,-1 1 0,0-1 0,0 0 0,0 0 0,0-1 0,0 0 0,-1 0 0,1 0 0,-1-1 0,0 0 0,0 0 0,-11 1 0,6-9-506,10-3-2794,1-10-6507</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43.381"/>
    </inkml:context>
    <inkml:brush xml:id="br0">
      <inkml:brushProperty name="width" value="0.025" units="cm"/>
      <inkml:brushProperty name="height" value="0.025" units="cm"/>
    </inkml:brush>
  </inkml:definitions>
  <inkml:trace contextRef="#ctx0" brushRef="#br0">0 79 480,'0'0'5136,"1"-10"2001,0-3-5286,7-36 3452,-2 43 642,-2 16-3796,2 16-1317,1 67 537,11 113-508,3-69-5889,-11-74-2862,-10-47 2493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43.967"/>
    </inkml:context>
    <inkml:brush xml:id="br0">
      <inkml:brushProperty name="width" value="0.025" units="cm"/>
      <inkml:brushProperty name="height" value="0.025" units="cm"/>
    </inkml:brush>
  </inkml:definitions>
  <inkml:trace contextRef="#ctx0" brushRef="#br0">4 194 8680,'-1'-14'6604,"0"-1"-5856,0 5 248,1-1 0,0 1 0,0 0 0,1-1 0,4-17 0,-4 24-767,0 1 1,1-1-1,0 0 1,-1 0-1,1 1 0,1-1 1,-1 1-1,0 0 1,1 0-1,0-1 0,-1 2 1,1-1-1,1 0 1,-1 1-1,0-1 0,0 1 1,1 0-1,0 0 1,-1 0-1,7-2 0,8-1-59,1 0 0,-1 1 0,1 1-1,0 1 1,0 1 0,0 0 0,0 1-1,0 1 1,21 5 0,-37-6-164,-1 0 1,1 1-1,0-1 0,-1 1 1,1 0-1,-1 0 1,1 0-1,-1 1 0,1-1 1,-1 0-1,0 1 0,0-1 1,1 1-1,-1 0 1,0 0-1,-1 0 0,3 3 1,-3-3 69,0-1 0,0 1 0,-1 0 0,1 0 1,-1 0-1,1 0 0,-1 0 0,0 0 0,0 0 0,0 0 1,0 0-1,0 0 0,0 0 0,0 0 0,-1 0 0,1 0 1,-2 4-1,-2 2 165,0 0 0,-1 0 0,0 0 1,0 0-1,0-1 0,-1 0 0,0 0 1,-10 8-1,-30 24 251,30-27-552,0 1-1,1 0 1,-20 25 0,34-38-18,1 0 1,0 1-1,-1-1 0,1 0 1,-1 1-1,1-1 1,0 1-1,0-1 1,-1 1-1,1-1 0,0 1 1,0-1-1,-1 1 1,1-1-1,0 1 1,0-1-1,0 1 0,0-1 1,0 1-1,0 0 1,0-1-1,0 1 1,0-1-1,0 1 1,0-1-1,0 1 0,0-1 1,0 1-1,0-1 1,1 1-1,-1-1 1,0 1-1,0-1 0,1 1 1,-1-1-1,0 1 1,1-1-1,-1 1 1,0-1-1,1 0 0,-1 1 1,1-1-1,-1 0 1,1 1-1,-1-1 1,1 0-1,-1 0 1,1 1-1,-1-1 0,1 0 1,-1 0-1,1 0 1,-1 0-1,1 0 1,-1 0-1,1 1 0,-1-1 1,1 0-1,0-1 1,0 1-1,46 0-5001,-36-1 3652,3 0-1517,-1-1-1,1 0 0,17-6 1,15-3-2343,-16 8 8990,-25 15 5907,-5 21-7038,0-27-1296,-6 69 3297,3-53-3157,1 1-1,1-1 0,3 34 0,-2-55-1396,0 0 0,0 0 0,0 0 0,1 0-1,-1 0 1,0 0 0,0 0 0,0 0 0,1 0 0,-1 0-1,1-1 1,-1 1 0,1 0 0,-1 0 0,1 0 0,-1 0-1,1-1 1,0 1 0,-1 0 0,1 0 0,0-1 0,0 1-1,0-1 1,-1 1 0,1-1 0,0 1 0,0-1 0,0 1 0,0-1-1,0 0 1,0 1 0,0-1 0,0 0 0,0 0 0,0 0-1,0 0 1,0 0 0,0 0 0,0 0 0,0 0 0,0 0-1,1-1 1,1 0 10,0 0 0,-1 0 0,1 0 0,-1 0 0,1-1 0,-1 1 0,1-1 0,-1 1 0,0-1-1,0 0 1,0 0 0,0 0 0,0 0 0,1-3 0,2-5-29,-1 1 0,0-1 0,0 0 0,-1 0 0,-1 0 0,0 0 0,0-1 0,-1 1 0,0 0 0,-1-1 0,0 1 0,0-1 0,-2 1 0,1-1 0,-1 1 0,0 0 0,-1 0 0,-1 0 0,1 0 0,-1 1 0,-10-17 0,13 25-3,1 0 0,-1 0 0,1 0 0,-1 0-1,0 0 1,1 0 0,-1 1 0,0-1 0,0 0 0,1 0 0,-1 1 0,0-1-1,0 1 1,0-1 0,0 1 0,0-1 0,0 1 0,0-1 0,0 1 0,0 0 0,0-1-1,-1 1 1,1 0-5,1 1-1,-1-1 1,0 0-1,1 1 1,-1-1-1,1 1 1,-1-1-1,1 1 0,-1-1 1,1 1-1,-1-1 1,1 1-1,0-1 1,-1 1-1,1-1 1,0 1-1,-1 0 1,1-1-1,0 1 1,0-1-1,0 1 1,0 0-1,-1-1 0,1 1 1,0 1-1,0 0-33,0 0-1,0 1 1,0-1 0,0 0-1,0 1 1,0-1-1,0 0 1,1 1-1,-1-1 1,1 0-1,0 1 1,0-1-1,0 0 1,0 0-1,0 0 1,0 0 0,0 0-1,1 0 1,-1 0-1,1-1 1,1 3-1,3-1-610,0 0 0,0-1 0,1 1 0,-1-1 0,0 0 0,1-1 0,-1 0 0,1 0 0,-1 0 0,9-1 0,2 0-3193,0-1 0,30-4-1,-8-6-6856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44.325"/>
    </inkml:context>
    <inkml:brush xml:id="br0">
      <inkml:brushProperty name="width" value="0.025" units="cm"/>
      <inkml:brushProperty name="height" value="0.025" units="cm"/>
    </inkml:brush>
  </inkml:definitions>
  <inkml:trace contextRef="#ctx0" brushRef="#br0">157 0 13645,'0'0'9177,"-9"1"-6401,2 1-2536,-1 0 1,1 0-1,0 1 1,0 0-1,0 1 1,0-1-1,1 1 1,0 0-1,-1 1 1,2 0-1,-1 0 1,0 0-1,1 0 1,0 1-1,0 0 1,1 0-1,-7 11 1,7-11-100,0-1 0,1 1 0,0 0 1,0 0-1,0 0 0,1 0 0,0 0 0,0 0 0,0 1 0,1-1 0,0 1 1,0-1-1,1 1 0,0 0 0,1 12 0,0-18-128,0 1-1,0-1 0,0 0 1,0 0-1,0 1 1,0-1-1,1 0 0,-1 0 1,0 0-1,1 0 1,-1-1-1,0 1 0,1 0 1,-1 0-1,1-1 1,-1 1-1,1-1 0,0 0 1,-1 1-1,1-1 1,-1 0-1,1 0 0,0 0 1,-1 0-1,1 0 1,2-1-1,2 1 23,-1 0 1,1-1-1,0 0 0,-1 0 0,1-1 1,8-3-1,-7 1-35,0-1 0,0 0 0,-1 0 0,1 0 0,-1-1 0,-1 0 0,1 0 0,-1 0 0,0-1 0,0 1 0,-1-1 0,0-1 0,0 1 0,-1 0 0,1-1 0,-2 0 0,1 0 0,-1 0 0,0 0 0,-1 0 0,0 0 0,0-12 0,-1 18-50,0 0-1,-1 1 1,1-1-1,-1 0 1,1 1-1,-1-1 1,1 0 0,-1 1-1,0-1 1,0 1-1,0-1 1,0 1 0,0-1-1,0 1 1,0 0-1,0-1 1,0 1-1,-1 0 1,1 0 0,-1 0-1,1 0 1,-1 0-1,1 0 1,-1 1-1,1-1 1,-1 0 0,0 1-1,1-1 1,-1 1-1,0-1 1,1 1-1,-1 0 1,0 0 0,0 0-1,0 0 1,1 0-1,-1 0 1,0 1 0,1-1-1,-4 1 1,2 0-79,0-1 1,-1 1-1,1-1 1,0 1-1,0 0 1,0 0-1,0 0 1,0 1-1,0-1 1,1 1-1,-1 0 1,0-1-1,1 1 1,-1 0-1,1 1 1,0-1-1,0 0 1,-1 1-1,2-1 0,-1 1 1,0 0-1,0-1 1,-1 5-1,3-6-77,0 0 0,-1 0 0,1 0 0,0 0 0,-1 0 0,1 0 0,0 0-1,0 0 1,0 0 0,0 1 0,0-1 0,1 0 0,-1 0 0,0 0 0,0 0-1,1 0 1,-1 0 0,0 0 0,1 0 0,-1 0 0,1 0 0,0 0 0,-1 0-1,1 0 1,0 0 0,-1 0 0,1-1 0,0 1 0,0 0 0,0 0 0,0-1-1,0 1 1,0-1 0,0 1 0,0-1 0,1 1 0,4 1-936,-1-1 1,1 0-1,0 0 1,-1-1-1,12 0 1,-12 0 365,26 0-4317</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44.697"/>
    </inkml:context>
    <inkml:brush xml:id="br0">
      <inkml:brushProperty name="width" value="0.025" units="cm"/>
      <inkml:brushProperty name="height" value="0.025" units="cm"/>
    </inkml:brush>
  </inkml:definitions>
  <inkml:trace contextRef="#ctx0" brushRef="#br0">95 1 15919,'0'0'10426,"-9"0"-9892,6-1-504,0 1 1,0 0-1,0 1 0,0-1 1,0 0-1,0 1 0,0 0 1,0 0-1,0 0 1,0 0-1,1 0 0,-1 0 1,0 1-1,1-1 0,-1 1 1,-3 2-1,3 0 113,0-1-1,0 1 1,0 0 0,0 0-1,1 0 1,-1 0-1,1 1 1,0-1 0,0 1-1,1-1 1,-1 1-1,0 6 1,1-7-80,0-1 0,1 1 0,-1-1 0,1 1-1,0 0 1,0-1 0,0 1 0,1-1 0,-1 1 0,1 0 0,0-1 0,0 1-1,1 3 1,-1-6-59,0 0-1,0 0 0,-1 0 0,1 0 0,0 0 1,0 0-1,0 0 0,0-1 0,0 1 0,0 0 1,0 0-1,1-1 0,-1 1 0,0-1 1,0 1-1,0-1 0,1 0 0,-1 1 0,0-1 1,1 0-1,-1 0 0,0 0 0,0 0 1,1 0-1,-1 0 0,0 0 0,1 0 0,-1-1 1,0 1-1,0 0 0,1-1 0,-1 1 0,0-1 1,0 1-1,0-1 0,0 0 0,1 1 1,-1-1-1,1-1 0,1 0 5,1-1 0,-1 1 0,1-1 0,-1 0 0,0 0 0,0-1 0,0 1 0,-1 0 0,1-1 0,-1 0 0,0 1 0,0-1 0,0 0 0,0 0 0,1-6 0,-14 11 213,15-3-1436,-4 1 1136,1 1-160,0-1 0,-1 0 0,1 1 0,0-1 0,-1 0-1,1 0 1,-1 1 0,1-1 0,-1 0 0,0 0 0,1 0 0,-1 1 0,0-1 0,1 0 0,-1 0-1,0 0 1,0 0 0,0 0 0,0 0 0,0 0 0,0-1 0,1-8-4276,3 1-1346</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45.363"/>
    </inkml:context>
    <inkml:brush xml:id="br0">
      <inkml:brushProperty name="width" value="0.025" units="cm"/>
      <inkml:brushProperty name="height" value="0.025" units="cm"/>
    </inkml:brush>
  </inkml:definitions>
  <inkml:trace contextRef="#ctx0" brushRef="#br0">247 212 12364,'0'0'9422,"-9"1"-8280,0-1-1131,-3 0 725,0 1 0,0 0 0,0 1 1,0 0-1,1 1 0,-1 0 1,1 1-1,-1 1 0,1-1 0,1 2 1,-21 12-1,24-11-659,-1 1 0,2-1 0,-1 2 0,1-1 0,0 1 0,1 0 1,-6 14-1,8-18-52,1 0 0,0 1 0,0-1 0,0 1 0,1 0 0,0 0 0,0-1 0,1 1 0,-1 0 1,1 0-1,1 0 0,-1 0 0,1-1 0,2 11 0,-2-14-25,0 0 0,1 0 0,-1 0 0,0-1 0,1 1 0,-1-1 0,1 1 0,0-1 0,-1 1 0,1-1 0,0 0 0,0 0 0,0 0 0,0 0 0,0 0 0,0 0 0,0-1 0,0 1 0,0-1 0,0 1 0,0-1 0,1 0 0,-1 0 0,0 0 0,0 0 0,4-1 0,0 1 0,0 0 0,0-1 0,0 0 0,-1 0 0,1-1 0,0 1 0,-1-1 0,1-1 0,5-2 0,1-4 0,0-1 0,0 0 0,-1-1 0,-1 0 0,0-1 0,0 0 0,-1-1 0,-1 0 0,0 0 0,-1-1 0,0 0 0,8-28 0,-4 11 0,-3 0 0,0-1 0,-2 0 0,-1 0 0,0-36 0,-7 39 0,2 29 0,0-1 0,0 1 0,0 0 0,0 0 0,0 0 0,0-1 0,0 1 0,0 0 0,0 0 0,0 0 0,0-1 0,0 1 0,0 0 0,0 0 0,0 0 0,0-1 0,0 1 0,0 0 0,-1 0 0,1 0 0,0 0 0,0-1 0,0 1 0,0 0 0,0 0 0,-1 0 0,1 0 0,0 0 0,0 0 0,0 0 0,0-1 0,-1 1 0,1 0 0,0 0 0,0 0 0,0 0 0,-1 0 0,1 0 0,0 0 0,0 0 0,0 0 0,-1 0 0,1 0 0,0 0 0,0 0 0,0 0 0,-1 0 0,1 0 0,0 0 0,-3 4 0,0 0 0,0 1 0,0-1 0,1 0 0,-1 1 0,1-1 0,-2 7 0,-8 21 0,1 0 0,1 0 0,2 0 0,1 1 0,1 1 0,3-1 0,-1 47 0,4-77 0,0 0 0,0 0 0,0 0 0,0 0 0,0 0 0,1-1 0,-1 1 0,1 0 0,0 0 0,0 0 0,0 0 0,0-1 0,1 1 0,-1 0 0,1-1 0,-1 1 0,1-1 0,0 0 0,0 0 0,0 1 0,0-1 0,1-1 0,-1 1 0,0 0 0,1 0 0,-1-1 0,1 0 0,0 1 0,-1-1 0,1 0 0,0 0 0,0 0 0,0-1 0,0 1 0,0-1 0,0 1 0,0-1 0,0 0 0,0 0 0,-1-1 0,1 1 0,0 0 0,0-1 0,0 0 0,0 0 0,0 0 0,0 0 0,-1 0 0,1 0 0,-1-1 0,1 1 0,-1-1 0,1 0 0,-1 0 0,3-3 0,6-7 0,0 0 0,-1-1 0,-1-1 0,0 1 0,-1-2 0,0 1 0,-1-1 0,-1 0 0,0 0 0,-1-1 0,3-18 0,-10 40 0,-6 28 0,0 1 0,-5 65 0,13-98 0,0-1 0,0 0 0,0 0 0,1 1 0,-1-1 0,0 0 0,0 0 0,1 0 0,-1 1 0,1-1 0,-1 0 0,1 0 0,-1 0 0,1 0 0,0 0 0,0 0 0,-1 0 0,1 0 0,0 0 0,0 0 0,0 0 0,0-1 0,0 1 0,0 0 0,0-1 0,0 1 0,0 0 0,1-1 0,-1 0 0,0 1 0,0-1 0,0 0 0,1 1 0,-1-1 0,0 0 0,0 0 0,1 0 0,-1 0 0,0 0 0,0 0 0,1-1 0,-1 1 0,0 0 0,0-1 0,0 1 0,1 0 0,0-2 0,6 0 0,-1 0 0,0-1 0,-1 0 0,1 0 0,0-1 0,11-8 0,-7 1 0,1 0 0,-1-1 0,9-14 0,-11 14 0,0 1 0,1 0 0,18-16 0,-27 28 0,0 0 0,-1 0 0,1 0 0,-1 0 0,1 0 0,-1 0 0,0 1 0,0-1 0,1 0 0,-1 0 0,0 0 0,0 1 0,0-1 0,-1 2 0,-3 27 0,2-23 0,1 1 0,0-1 0,0 1 0,1 0 0,-1-1 0,2 1 0,-1 0 0,1-1 0,3 12 0,-3-17-43,0-1-1,0 0 1,0 0 0,0 1 0,0-1-1,0 0 1,1 0 0,-1 0-1,1-1 1,-1 1 0,0 0 0,1 0-1,-1-1 1,1 1 0,0-1-1,-1 1 1,1-1 0,-1 0 0,1 0-1,0 1 1,-1-1 0,2-1-1,2 2-591,-1-1 1,1-1-1,-1 1 0,0-1 0,1 1 0,-1-1 0,8-3 0,15-13-9625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31.769"/>
    </inkml:context>
    <inkml:brush xml:id="br0">
      <inkml:brushProperty name="width" value="0.025" units="cm"/>
      <inkml:brushProperty name="height" value="0.025" units="cm"/>
    </inkml:brush>
  </inkml:definitions>
  <inkml:trace contextRef="#ctx0" brushRef="#br0">1 33 1153,'0'0'2947,"7"-23"-5381,-1 13 2434</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45.739"/>
    </inkml:context>
    <inkml:brush xml:id="br0">
      <inkml:brushProperty name="width" value="0.025" units="cm"/>
      <inkml:brushProperty name="height" value="0.025" units="cm"/>
    </inkml:brush>
  </inkml:definitions>
  <inkml:trace contextRef="#ctx0" brushRef="#br0">150 66 9929,'0'0'15845,"4"-9"-11639,14-30-1825,-17 39-2373,-1-1 0,0 1-1,1 0 1,-1-1 0,0 1-1,0-1 1,0 1 0,1 0-1,-1-1 1,0 1 0,0 0-1,0-1 1,0 1 0,0-1 0,0 1-1,0-1 1,0 1 0,0 0-1,0-1 1,0 1 0,0-1-1,0 1 1,0-1 0,0 1-1,0 0 1,0-1 0,0 1-1,-1-1 1,1 1 0,0 0-1,0-1 1,0 1 0,-1 0 0,1-1-1,0 1 1,-1 0 0,1-1-1,0 1 1,0 0 0,-1 0-1,1-1 1,-1 1 0,1 0-1,0 0 1,-1 0 0,1 0-1,-1-1 1,1 1 0,0 0-1,-1 0 1,1 0 0,-1 0 0,1 0-1,0 0 1,-1 0 0,1 0-1,-1 0 1,1 0 0,-1 0-1,1 0 1,0 1 0,-1-1-1,1 0 1,-1 0 0,0 1-1,-25 9-108,14-3 101,1 1 0,1 0 0,-1 1 0,1 1 0,1 0 0,-1 0 0,-8 13 0,13-16 0,0 0 0,0 1 0,1 0 0,0 0 0,0 0 0,1 1 0,0-1 0,1 1 0,0-1 0,0 1 0,-1 16 0,3-23 1,0-1 1,0 0-1,0 0 1,0 1-1,0-1 0,1 0 1,-1 0-1,1 1 0,-1-1 1,1 0-1,-1 0 1,1 0-1,-1 0 0,1 0 1,0 0-1,0 0 1,0 0-1,-1 0 0,1 0 1,0 0-1,0 0 1,0 0-1,0-1 0,2 2 1,1-1-6,-1 1-1,1-1 1,-1 0 0,1 0 0,-1-1 0,1 1 0,0-1-1,6 1 1,1-2-186,0 0 0,1 0 0,-1-1 0,0 0 1,12-4-1,25-18-3978,-5-7-4103,0-8-6911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46.251"/>
    </inkml:context>
    <inkml:brush xml:id="br0">
      <inkml:brushProperty name="width" value="0.025" units="cm"/>
      <inkml:brushProperty name="height" value="0.025" units="cm"/>
    </inkml:brush>
  </inkml:definitions>
  <inkml:trace contextRef="#ctx0" brushRef="#br0">102 1 8776,'0'0'11227,"-8"10"-6844,-4 9-3545,1-1 0,0 1 0,1 1 0,2 0 0,0 0 0,1 1 1,1 0-1,0 0 0,-2 31 0,7-37-838,-2 3 0,2 0 0,0 0 0,1 0 0,0 0 0,2 0 0,6 31 0,-8-49 0,0 0 0,0 1 0,0-1 0,0 0 0,0 0 0,0 0 0,0 1 0,0-1 0,0 0 0,0 0 0,0 1 0,0-1 0,0 0 0,0 0 0,0 0 0,1 1 0,-1-1 0,0 0 0,0 0 0,0 0 0,0 0 0,0 1 0,0-1 0,1 0 0,-1 0 0,0 0 0,0 0 0,0 0 0,0 1 0,1-1 0,-1 0 0,0 0 0,0 0 0,0 0 0,1 0 0,-1 0 0,0 0 0,0 0 0,0 0 0,1 0 0,-1 0 0,0 0 0,0 0 0,1 0 0,-1 0 0,0 0 0,0 0 0,0 0 0,1 0 0,-1 0 0,0 0 0,0 0 0,0 0 0,1 0 0,-1-1 0,0 1 0,0 0 0,9-18 0,2-23 0,-8 21 0,-2 1 0,0 0 0,-3-36 0,2 54 0,-1 0 0,1 1 0,0-1 0,0 1 0,0-1 0,0 0 0,-1 1 0,1-1 0,0 1 0,-1-1 0,1 1 0,0-1 0,-1 1 0,1-1 0,-1 1 0,1 0 0,-1-1 0,1 1 0,-1 0 0,1-1 0,-1 1 0,1 0 0,-1-1 0,1 1 0,-1 0 0,1 0 0,-1 0 0,0 0 0,1-1 0,-1 1 0,1 0 0,-1 0 0,0 0 0,1 0 0,-1 0 0,1 0 0,-1 1 0,0-1 0,1 0 0,-1 0 0,1 0 0,-1 0 0,1 1 0,-1-1 0,1 0 0,-1 1 0,1-1 0,-1 0 0,1 1 0,-1-1 0,1 1 0,-1-1 0,1 1 0,0-1 0,-1 1 0,1-1 0,0 1 0,-1-1 0,1 1 0,0-1 0,0 1 0,0-1 0,-1 1 0,1 0 0,0-1 0,0 1 0,0-1 0,0 1 0,0 0 0,-1 2 0,0 0 0,0 0 0,1 0 0,-1 0 0,1 0 0,0 0 0,0 0 0,0 0 0,0 0 0,0 0 0,1 0 0,-1 0 0,1 0 0,0 0 0,0 0 0,0-1 0,0 1 0,0 0 0,1 0 0,-1-1 0,1 1 0,0-1 0,0 1 0,-1-1 0,2 0 0,-1 0 0,0 0 0,0 0 0,1 0 0,-1 0 0,1-1 0,-1 1 0,1-1 0,0 0 0,0 0 0,0 0 0,0 0 0,-1 0 0,1 0 0,0-1 0,0 1 0,0-1 0,0 0 0,0 0 0,0 0 0,1-1 0,-1 1 0,-1-1 0,1 1 0,0-1 0,0 0 0,0 0 0,0 0 0,0-1 0,2-1 0,3-2 0,0-1 0,0 0 0,-1 0 0,0 0 0,0-1 0,-1 0 0,0 0 0,0-1 0,-1 0 0,0 0 0,6-13 0,16-22 0,-25 63 0,-18 48 0,12-54 0,0 0 0,1 1 0,0-1 0,1 1 0,1 0 0,0-1 0,3 31 0,-2-45 0,0 1 0,1 0 0,-1 0 0,0 0 0,0 0 0,1-1 0,-1 1 0,1 0 0,-1 0 0,1 0 0,-1-1 0,1 1 0,-1 0 0,1-1 0,0 1 0,-1-1 0,1 1 0,0-1 0,-1 1 0,1-1 0,0 1 0,0-1 0,0 1 0,-1-1 0,1 0 0,0 0 0,0 1 0,0-1 0,0 0 0,0 0 0,0 0 0,-1 0 0,1 0 0,0 0 0,0 0 0,0 0 0,0 0 0,0-1 0,0 1 0,-1 0 0,1-1 0,0 1 0,0 0 0,0-1 0,-1 1 0,1-1 0,0 1 0,-1-1 0,1 1 0,0-2 0,4-1 0,0 0 0,-1 0 0,1 0 0,-1-1 0,0 0 0,7-8 0,12-32-1667,-17 29-614,-1-1 0,5-29 1,-4-8-5450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46.654"/>
    </inkml:context>
    <inkml:brush xml:id="br0">
      <inkml:brushProperty name="width" value="0.025" units="cm"/>
      <inkml:brushProperty name="height" value="0.025" units="cm"/>
    </inkml:brush>
  </inkml:definitions>
  <inkml:trace contextRef="#ctx0" brushRef="#br0">2 1 18161,'0'0'14174,"-1"9"-14041,1-6-214,0 1 0,0 0 0,0 0 0,0-1 0,1 1 0,-1 0 0,1-1 0,0 1 0,0 0 0,0-1 0,1 0 0,-1 1 0,3 3 0,0-3-755,-1 0 0,0 0 0,1 0 0,0 0 1,0-1-1,0 0 0,7 5 0,23 11-10632,-12-7 5674,-8-4 5257,-3 0 3272,-2 0 3729,-7-6-5697,-1 1-1,0-1 0,0 0 1,0 0-1,0 1 0,0-1 1,-1 0-1,1 1 0,-1-1 1,1 1-1,-1-1 0,0 1 1,0-1-1,0 0 0,-1 5 1,-7 38 3314,8-44-3998,-1 4-42,0 0 0,0 0 0,0 1 0,0-1-1,1 0 1,0 1 0,0-1 0,1 6-1,0-10-42,-1 1 0,1-1 0,0 0 0,-1 1 0,1-1-1,0 0 1,0 0 0,0 0 0,0 0 0,0 0 0,0 0-1,0 0 1,0 0 0,0 0 0,0 0 0,1 0 0,-1-1 0,0 1-1,0 0 1,1-1 0,-1 1 0,1-1 0,-1 0 0,0 1-1,1-1 1,-1 0 0,1 0 0,-1 0 0,1 0 0,-1 0-1,0 0 1,1-1 0,2 1 0,8-3 2,0-1 0,0 0 0,0 0 0,0-1 0,0 0 0,-1-1 0,0-1 0,13-9 0,28-15 0,-41 26 0,0-1 0,0 1 0,1 1 0,-1 0 0,1 0 0,0 1 0,24-3 0,-35 6 0,0 0 0,0 0 0,-1 1 0,1-1 0,0 0 0,0 0 0,0 0 0,-1 0 0,1 1 0,0-1 0,0 0 0,-1 1 0,1-1 0,0 0 0,-1 1 0,1-1 0,0 1 0,-1-1 0,1 1 0,-1 0 0,1-1 0,-1 1 0,1-1 0,-1 1 0,1 0 0,-1 0 0,0-1 0,1 1 0,-1 0 0,0 0 0,1 1 0,0 31 0,-1-30 0,0 0 0,-1 0 0,1 0 0,0 0 0,1 0 0,-1 0 0,0 0 0,1 0 0,0 0 0,0-1 0,1 5 0,3-5-676,-1-5-2694,6-7-6101</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57.817"/>
    </inkml:context>
    <inkml:brush xml:id="br0">
      <inkml:brushProperty name="width" value="0.025" units="cm"/>
      <inkml:brushProperty name="height" value="0.025" units="cm"/>
    </inkml:brush>
  </inkml:definitions>
  <inkml:trace contextRef="#ctx0" brushRef="#br0">176 0 10634,'-2'1'265,"1"0"0,-1 0 1,1 0-1,0 0 0,0 0 0,-1 0 0,1 0 0,0 0 1,0 0-1,0 1 0,0-1 0,0 0 0,0 1 0,1-1 1,-1 1-1,0-1 0,1 1 0,-1-1 0,1 1 0,-1-1 1,1 1-1,0 0 0,0 2 0,-7 47 318,6-48-264,-21 351 1351,-1 3 514,-9 46-1433,-13 117-584,41-479-137,-7 45 855,4 1 0,5 125 0,2-210-848,1 1-1,0-1 1,0 1-1,0-1 1,0 0-1,0 1 0,1-1 1,-1 0-1,1 0 1,-1 0-1,1 0 1,3 3-1,-4-4-74,-1-1 0,1 1 0,-1-1 0,1 1 0,-1-1 1,1 0-1,-1 1 0,1-1 0,-1 0 0,1 1 0,-1-1 0,1 0 0,0 0 0,-1 1 0,1-1 0,0 0 0,-1 0 0,1 0 0,-1 0 1,1 0-1,0 0 0,-1 0 0,1 0 0,0 0 0,-1 0 0,1 0 0,0 0 0,-1-1 0,1 1 0,-1 0 0,1 0 0,0-1 1,-1 1-1,1 0 0,-1-1 0,1 1 0,-1 0 0,1-1 0,-1 1 0,1-1 0,-1 1 0,0-1 0,1 1 0,-1-1 0,0 1 0,1-1 1,-1 0-1,0 1 0,1-1 0,-1 1 0,0-1 0,0 0 0,0 1 0,0-2 0,4-29-3976,-4-13-3545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58.800"/>
    </inkml:context>
    <inkml:brush xml:id="br0">
      <inkml:brushProperty name="width" value="0.025" units="cm"/>
      <inkml:brushProperty name="height" value="0.025" units="cm"/>
    </inkml:brush>
  </inkml:definitions>
  <inkml:trace contextRef="#ctx0" brushRef="#br0">112 49 5765,'0'0'18268,"12"-7"-17798,-7 2-408,37-22 129,-40 26-177,1-1-1,0 1 1,0 0-1,-1 0 0,1 0 1,0 0-1,0 0 0,0 1 1,0 0-1,0-1 0,0 1 1,0 0-1,0 0 1,0 0-1,0 1 0,4 0 1,-6 0-7,0 0 1,0 0-1,0 0 0,-1 0 1,1 0-1,0 0 1,0 0-1,-1 1 1,1-1-1,0 0 1,-1 0-1,1 1 0,-1-1 1,0 0-1,1 1 1,-1-1-1,0 0 1,0 1-1,0-1 1,0 0-1,0 1 0,0-1 1,0 1-1,-1-1 1,1 0-1,0 1 1,-2 1-1,-10 39 276,-5-6-38,-1-1 1,-2-1 0,-27 34 0,26-40 214,2 2 0,1 0 0,1 0 0,-19 50 0,35-79-442,0 1 0,1 0 0,-1-1 0,0 1 0,0 0 0,1 0 0,-1-1-1,1 1 1,0 0 0,0 0 0,-1 0 0,1 0 0,0 0 0,1-1 0,-1 1 0,0 0 0,0 0 0,1 0 0,-1 0 0,1-1 0,0 1 0,-1 0 0,1-1 0,0 1 0,0 0-1,0-1 1,0 1 0,2 1 0,1-1-16,-1-1 0,0 0-1,1 0 1,-1 0-1,1-1 1,-1 1 0,1-1-1,-1 0 1,1 0-1,-1 0 1,1-1 0,-1 1-1,1-1 1,3 0-1,13-4-532,1-1 0,-1-1 0,-1 0 0,1-2 0,19-11-1,50-32-6629,-50 29 1153,-10 5-1813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59.203"/>
    </inkml:context>
    <inkml:brush xml:id="br0">
      <inkml:brushProperty name="width" value="0.025" units="cm"/>
      <inkml:brushProperty name="height" value="0.025" units="cm"/>
    </inkml:brush>
  </inkml:definitions>
  <inkml:trace contextRef="#ctx0" brushRef="#br0">175 53 11243,'0'0'6416,"-8"-6"-4894,4 3-1472,0-1 244,-1 1 0,0 0 1,1 0-1,-1 0 0,0 1 0,-7-3 0,10 4-203,0 1 0,0-1 0,0 1 0,0 0 1,0 0-1,0 0 0,0 0 0,0 0 0,0 0 0,0 0 1,0 0-1,0 1 0,0-1 0,0 1 0,0 0 0,0 0 0,0-1 1,0 1-1,0 0 0,0 1 0,1-1 0,-1 0 0,0 0 0,1 1 1,-3 1-1,-4 8 168,0 1 0,0-1 0,1 1 0,1 0 0,0 1 0,0 0 0,2 0 0,-1 0 1,2 0-1,0 1 0,0-1 0,1 1 0,1 0 0,1 27 0,-1-39-224,1 0 0,0 0 0,1 0-1,-1 1 1,0-1 0,0 0 0,1 0 0,-1 0-1,1 0 1,0 0 0,0 0 0,0 0 0,0 0 0,0 0-1,0-1 1,0 1 0,1 0 0,-1 0 0,0-1 0,1 1-1,0-1 1,-1 0 0,1 1 0,0-1 0,-1 0-1,1 0 1,0 0 0,0 0 0,0 0 0,0-1 0,0 1-1,0 0 1,0-1 0,1 0 0,-1 1 0,0-1 0,0 0-1,0 0 1,0 0 0,0 0 0,1-1 0,-1 1-1,0-1 1,3 0 0,3-1 20,0 0-1,0-1 1,-1 0-1,1 0 1,-1-1 0,1 0-1,-1 0 1,0-1-1,0 0 1,9-9-1,-8 6-11,-1 0-1,-1-1 1,1 0-1,-1 0 1,-1-1-1,0 1 0,0-1 1,-1 0-1,0-1 1,-1 1-1,0-1 0,0 0 1,-1 1-1,-1-1 1,0 0-1,0 0 0,-2-19 1,0 27-18,1 1-1,-1-1 1,1 0 0,-1 1-1,0-1 1,0 0 0,0 1-1,0-1 1,-1 1 0,1 0-1,-1-1 1,1 1 0,-1 0-1,0 0 1,0 0 0,0 0-1,0 0 1,0 1 0,0-1 0,0 1-1,-1-1 1,1 1 0,-1 0-1,1-1 1,-1 1 0,1 1-1,-1-1 1,0 0 0,1 1-1,-1-1 1,0 1 0,0 0-1,1 0 1,-1 0 0,0 0-1,-4 1 1,3 0-65,0-1 0,0 1 0,0 0 0,0 0-1,0 0 1,0 1 0,1-1 0,-1 1 0,1 0 0,-1 0-1,1 0 1,0 1 0,-1-1 0,1 1 0,0 0 0,1 0-1,-1 0 1,0 0 0,1 0 0,0 0 0,0 1 0,0-1-1,0 1 1,-2 6 0,3-7-231,0-1 1,1 0-1,-1 0 0,1 1 1,-1-1-1,1 1 0,0-1 1,0 0-1,0 1 0,0-1 1,0 1-1,1-1 0,-1 0 1,1 1-1,0-1 0,-1 0 1,1 0-1,0 1 0,0-1 1,1 0-1,-1 0 0,3 4 1,-2-5-374,1 1 1,-1-1 0,1 0-1,-1 1 1,1-1 0,0 0-1,-1-1 1,1 1-1,0 0 1,0-1 0,0 0-1,-1 1 1,1-1 0,0 0-1,0 0 1,0-1-1,0 1 1,5-2 0,15-5-6105</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59.546"/>
    </inkml:context>
    <inkml:brush xml:id="br0">
      <inkml:brushProperty name="width" value="0.025" units="cm"/>
      <inkml:brushProperty name="height" value="0.025" units="cm"/>
    </inkml:brush>
  </inkml:definitions>
  <inkml:trace contextRef="#ctx0" brushRef="#br0">85 38 8104,'0'0'15630,"-8"-7"-13462,-25-20-305,33 27-1827,-1 0 0,1-1 0,0 1 0,0 0 1,-1 0-1,1-1 0,0 1 0,-1 0 0,1 0 0,0 0 0,-1-1 1,1 1-1,0 0 0,-1 0 0,1 0 0,-1 0 0,1 0 0,0 0 0,-1 0 1,1 0-1,0 0 0,-1 0 0,1 0 0,-1 0 0,1 0 0,0 0 1,-1 0-1,1 1 0,0-1 0,-1 0 0,1 0 0,0 0 0,-1 1 0,1-1 1,0 0-1,-1 0 0,1 1 0,0-1 0,0 0 0,-1 0 0,1 1 1,0-1-1,0 0 0,0 1 0,-1-1 0,1 0 0,0 1 0,0-1 0,0 0 1,0 2-1,-4 20 278,3-17-90,-10 74 650,4 0-1,2 90 1,5-166-952,0-1 0,0 0 0,0 0 1,0 0-1,1 1 0,-1-1 0,1 0 0,0 0 0,-1 0 0,1 0 0,0 0 1,2 4-1,-3-6-35,1 1 0,0 0 1,-1-1-1,1 1 1,0-1-1,-1 1 0,1 0 1,0-1-1,0 0 0,-1 1 1,1-1-1,0 1 1,0-1-1,0 0 0,0 0 1,0 1-1,0-1 1,-1 0-1,1 0 0,0 0 1,2 0-1,-1-1-173,1 1 1,-1-1-1,1 0 1,-1 0-1,0 0 1,0 0-1,1-1 1,-1 1-1,0-1 1,0 1-1,0-1 1,0 0-1,-1 1 0,1-1 1,0 0-1,-1 0 1,1 0-1,-1-1 1,0 1-1,2-4 1,9-24-5983,-2-5-3186</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4:59.889"/>
    </inkml:context>
    <inkml:brush xml:id="br0">
      <inkml:brushProperty name="width" value="0.025" units="cm"/>
      <inkml:brushProperty name="height" value="0.025" units="cm"/>
    </inkml:brush>
  </inkml:definitions>
  <inkml:trace contextRef="#ctx0" brushRef="#br0">113 1 13068,'0'0'12604,"-8"13"-11493,-6 11-813,0 1-1,2 1 1,1 0 0,-11 41 0,21-64-282,-25 127 309,24-117-280,1-1-1,0 1 1,1-1 0,0 0-1,1 1 1,1-1-1,0 0 1,5 19-1,-5-27-24,-1 0-1,1 0 0,1 0 1,-1 0-1,0-1 1,1 1-1,0-1 1,0 0-1,0 0 1,0 0-1,0 0 1,1 0-1,-1-1 0,1 1 1,0-1-1,0 0 1,0 0-1,0 0 1,0-1-1,0 1 1,0-1-1,0 0 1,1 0-1,-1-1 0,0 1 1,1-1-1,-1 0 1,1 0-1,-1-1 1,0 1-1,8-3 1,-4 2 39,0-1 1,-1 0 0,1 0 0,-1-1-1,0 0 1,0 0 0,0 0-1,0-1 1,-1 0 0,0-1 0,1 0-1,-1 0 1,-1 0 0,1 0 0,-1-1-1,0 0 1,5-8 0,-7 10 33,-1-1 0,0 1 1,0-1-1,-1 1 0,1-1 1,-1 0-1,0 0 0,0 1 1,-1-1-1,1 0 0,-1-8 0,-1 11-64,1 1-1,0-1 1,-1 0-1,1 0 0,-1 1 1,0-1-1,1 0 0,-1 1 1,0-1-1,0 1 0,0-1 1,0 1-1,0-1 0,-1 1 1,1-1-1,0 1 0,-1 0 1,1 0-1,0 0 0,-1 0 1,0 0-1,1 0 1,-1 0-1,1 1 0,-1-1 1,0 0-1,0 1 0,1-1 1,-1 1-1,0 0 0,0 0 1,-3 0-1,-5-1-25,-1 2 0,1-1 0,0 2 0,0-1 0,-1 1 0,1 1 0,-18 7 0,23-9-33,1 1 0,-1 0 0,1 0 0,-1 1 0,1-1 0,0 1 1,0 0-1,0 0 0,0 0 0,1 1 0,-1-1 0,1 1 0,0 0 0,0 0 0,0 0 0,1 0 0,0 0 0,-4 8 0,7-1-2405,8-9-2128,11-2-2852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5:51.316"/>
    </inkml:context>
    <inkml:brush xml:id="br0">
      <inkml:brushProperty name="width" value="0.025" units="cm"/>
      <inkml:brushProperty name="height" value="0.025" units="cm"/>
    </inkml:brush>
  </inkml:definitions>
  <inkml:trace contextRef="#ctx0" brushRef="#br0">190 0 7303,'0'0'13810,"-4"10"-12502,-13 36 600,-16 73 0,25-84-1691,2 0 0,1 1 1,2 0-1,1-1 0,6 63 1,-2-88-366,-3-15-1229,-6-20-1380,-67-89-8282,39 60 5673</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5:51.642"/>
    </inkml:context>
    <inkml:brush xml:id="br0">
      <inkml:brushProperty name="width" value="0.025" units="cm"/>
      <inkml:brushProperty name="height" value="0.025" units="cm"/>
    </inkml:brush>
  </inkml:definitions>
  <inkml:trace contextRef="#ctx0" brushRef="#br0">1 111 10794,'0'0'13875,"11"-6"-12381,41-15-865,1 2 1,0 2-1,2 3 0,-1 2 0,92-8 0,-63 19-2498,-56 3-2566,-1 2-5010,-18-4-2630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32.129"/>
    </inkml:context>
    <inkml:brush xml:id="br0">
      <inkml:brushProperty name="width" value="0.025" units="cm"/>
      <inkml:brushProperty name="height" value="0.025" units="cm"/>
    </inkml:brush>
  </inkml:definitions>
  <inkml:trace contextRef="#ctx0" brushRef="#br0">75 0 13485,'0'0'16031,"-5"11"-15561,-8 18-225,2 0 0,0 2 1,-12 58-1,19-61-985,0 0 0,0 49 0,12-48-2416,-8-28 2979,0-1 0,0 1 0,0-1 0,0 1 0,1-1 0,-1 1 0,0 0 0,1-1 0,-1 0 0,0 1 0,1-1 0,-1 1 0,0-1 0,1 1 0,-1-1 0,1 0 0,-1 1 0,1-1 0,-1 0 0,1 1 0,-1-1 0,1 0 0,-1 0-1,1 1 1,-1-1 0,1 0 0,-1 0 0,1 0 0,0 0 0,-1 0 0,1 0 0,-1 0 0,1 0 0,-1 0 0,1 0 0,0 0 0,-1 0 0,1 0 0,-1-1 0,1 1 0,-1 0 0,1 0 0,-1-1 0,1 1 0,-1 0 0,1-1 0,0 1 0,6-11-6315</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5:58.479"/>
    </inkml:context>
    <inkml:brush xml:id="br0">
      <inkml:brushProperty name="width" value="0.025" units="cm"/>
      <inkml:brushProperty name="height" value="0.025" units="cm"/>
    </inkml:brush>
  </inkml:definitions>
  <inkml:trace contextRef="#ctx0" brushRef="#br0">5 389 5637,'0'2'721,"-1"0"0,0 1 0,0-1-1,1 0 1,-1 0 0,1 0 0,0 1-1,-1-1 1,1 0 0,0 0 0,0 1-1,1 2 1,-1-5-592,1 1-1,-1-1 1,0 0-1,0 1 1,1-1 0,-1 0-1,0 0 1,1 1-1,-1-1 1,0 0-1,1 0 1,-1 0 0,1 1-1,-1-1 1,0 0-1,1 0 1,-1 0-1,1 0 1,-1 0 0,0 0-1,1 0 1,-1 0-1,1 0 1,-1 0-1,1 0 1,-1 0-1,0 0 1,1 0 0,-1 0-1,1-1 1,-1 1-1,0 0 1,1 0-1,-1 0 1,0-1 0,1 1-1,-1 0 1,8-5 301,-1 0 0,0 0 1,0-1-1,0 1 0,6-9 1,157-181 935,-11 12-1168,-159 183-180,0 0 0,0 0 0,0-1 0,1 1 0,-1 0-1,0 0 1,0 0 0,0-1 0,0 1 0,0 0 0,0 0 0,1 0 0,-1-1 0,0 1 0,0 0 0,0 0 0,1 0 0,-1 0 0,0-1 0,0 1 0,0 0 0,1 0 0,-1 0 0,0 0 0,0 0 0,1 0 0,-1 0-1,0 0 1,0 0 0,1 0 0,-1 0 0,0 0 0,0 0 0,0 0 0,1 0 0,-1 0 0,0 0 0,0 0 0,1 0 0,-1 0 0,0 0 0,0 0 0,1 1 0,-1-1 0,0 14 246,-9 19-55,-50 111 1079,39-103-731,3 1-1,-23 78 0,40-117-541,-1 1-1,0-1 0,1 0 1,-1 1-1,1-1 0,0 1 1,0-1-1,1 0 0,0 6 1,0-8-104,-1-1 1,0 1 0,1 0 0,-1-1-1,1 1 1,-1 0 0,1-1-1,-1 1 1,1 0 0,0-1-1,-1 1 1,1-1 0,0 1-1,0-1 1,-1 0 0,1 1-1,0-1 1,0 0 0,-1 1-1,1-1 1,0 0 0,0 0-1,0 0 1,-1 0 0,1 0 0,0 0-1,0 0 1,0 0 0,0 0-1,0 0 1,-1 0 0,1 0-1,0-1 1,0 1 0,0 0-1,-1-1 1,1 1 0,0 0-1,-1-1 1,1 1 0,1-2-1,1 0-602,-1 1-1,1-2 0,-1 1 1,0 0-1,1 0 0,-1-1 1,0 1-1,0-1 0,0 0 0,-1 1 1,1-1-1,1-5 0,-1 3-491,15-28-8004</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5:58.820"/>
    </inkml:context>
    <inkml:brush xml:id="br0">
      <inkml:brushProperty name="width" value="0.025" units="cm"/>
      <inkml:brushProperty name="height" value="0.025" units="cm"/>
    </inkml:brush>
  </inkml:definitions>
  <inkml:trace contextRef="#ctx0" brushRef="#br0">123 0 14606,'0'0'2824,"-6"13"-406,-22 42-75,-21 66 0,40-95-2114,1 0 0,1 1 0,2 0-1,0 0 1,0 44 0,5-66-471,4 46 1063,-3-49-972,-1-1-1,0 0 1,1 1-1,-1-1 1,1 1 0,0-1-1,-1 0 1,1 1-1,0-1 1,0 0-1,0 0 1,0 1-1,0-1 1,0 0 0,0 0-1,0 0 1,0 0-1,1-1 1,-1 1-1,0 0 1,1 0-1,-1-1 1,0 1-1,1-1 1,-1 1 0,1-1-1,-1 0 1,1 1-1,-1-1 1,3 0-1,-5-10-7727,-7-4-1196</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5:59.414"/>
    </inkml:context>
    <inkml:brush xml:id="br0">
      <inkml:brushProperty name="width" value="0.025" units="cm"/>
      <inkml:brushProperty name="height" value="0.025" units="cm"/>
    </inkml:brush>
  </inkml:definitions>
  <inkml:trace contextRef="#ctx0" brushRef="#br0">113 107 3908,'0'0'1553,"5"-8"2552,-2 3-3546,22-41 4243,-16 6 3055,-9 40-7767,0-1 0,-1 1 0,1 0 0,0-1 1,0 1-1,-1-1 0,1 1 0,0-1 0,-1 1 0,1 0 0,0-1 0,-1 1 0,1 0 0,-1-1 0,1 1 0,-1 0 0,1 0 0,-1-1 0,1 1 1,0 0-1,-1 0 0,1 0 0,-1 0 0,1 0 0,-1-1 0,0 1 0,1 0 0,-1 0 0,1 0 0,-1 0 0,1 1 0,-1-1 0,1 0 0,-1 0 1,1 0-1,-1 0 0,1 0 0,-1 1 0,1-1 0,-1 0 0,-24 11 322,15-4-328,1 1-1,0 0 0,1 0 0,-1 1 1,2 0-1,-1 1 0,1 0 0,1 0 0,0 1 1,0-1-1,1 1 0,0 0 0,1 1 0,1-1 1,-1 1-1,-2 20 0,7-31-77,-1 0 1,0 0-1,0 0 0,1 0 1,-1 0-1,1 0 0,-1 0 0,1 0 1,-1 0-1,1 0 0,-1-1 1,1 1-1,0 0 0,-1 0 0,1-1 1,0 1-1,0 0 0,0-1 1,-1 1-1,1-1 0,0 1 0,0-1 1,0 1-1,0-1 0,0 0 1,0 0-1,0 1 0,0-1 0,0 0 1,0 0-1,0 0 0,1 0 1,42 1 188,-32-2-176,1 1-8,1 1 1,-1 0 0,0 1-1,1 0 1,16 6 0,-27-8-12,-1 1 1,1 0 0,0 0-1,-1 0 1,0 0-1,1 0 1,-1 0 0,1 1-1,-1-1 1,0 1-1,0 0 1,0-1 0,0 1-1,0 0 1,0 0 0,-1 0-1,1 1 1,-1-1-1,1 0 1,-1 1 0,0-1-1,0 0 1,0 1-1,0 0 1,0-1 0,-1 1-1,1-1 1,-1 1 0,0 0-1,1 0 1,-1-1-1,-1 1 1,1 4 0,-1-5 48,0 1 0,-1 0 0,1-1 0,-1 1 1,1-1-1,-1 0 0,0 1 0,1-1 0,-1 0 1,0 0-1,-1 0 0,1 0 0,0-1 1,-1 1-1,1 0 0,-1-1 0,1 0 0,-1 1 1,1-1-1,-1 0 0,0-1 0,0 1 0,0 0 1,1-1-1,-5 1 0,-11 2 313,0-1 0,-29-1-1,44-1-360,-43-9 281,45 9-323,-1 0 0,1 0 0,0-1 0,0 1 0,0 0 0,0-1 0,-1 1 0,1-1 0,0 1 1,0-1-1,0 1 0,0-1 0,0 0 0,0 1 0,0-1 0,0 0 0,0 0 0,1 0 0,-1 0 1,0 0-1,0 0 0,1 0 0,-1 0 0,1 0 0,-1 0 0,1 0 0,-1 0 0,1 0 0,0-1 0,-1 1 1,1 0-1,0 0 0,0 0 0,0-1 0,0-1 0,2 0-314,0 1 0,0 0-1,0-1 1,1 1 0,-1 0 0,1 0 0,-1 0-1,1 1 1,0-1 0,-1 1 0,6-3 0,9-5-1511,-3-2-589,-1 0 1,0 0 0,11-14-1,9-15-6689</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5:59.801"/>
    </inkml:context>
    <inkml:brush xml:id="br0">
      <inkml:brushProperty name="width" value="0.025" units="cm"/>
      <inkml:brushProperty name="height" value="0.025" units="cm"/>
    </inkml:brush>
  </inkml:definitions>
  <inkml:trace contextRef="#ctx0" brushRef="#br0">92 46 6470,'0'0'6273,"0"-8"-1506,0 4-5115,0-25 6459,0 24-2614,1 20-2240,21 404 1054,-22-414-2300,3 33 16,-3-37-21,0 0 0,0 1 0,0-1-1,0 0 1,0 0 0,0 0-1,1 0 1,-1 0 0,0 0 0,1 0-1,-1 0 1,1 0 0,-1 0 0,1 0-1,-1 0 1,1 0 0,0 0 0,-1 0-1,1 0 1,0 0 0,0 0 0,0-1-1,1 2 1,-2-38 293,-3 23-680,-1 0 0,0-1 0,-1 1-1,0 1 1,-1-1 0,-1 1 0,0 0 0,0 0 0,-19-20-1,13 14 240,1 1 0,-19-37-1,59 52 1745,26 3-1282,-13 0 509,68-7 0,-37-11-3057,-61 12 876,0 1 0,0-2 0,0 1 1,12-10-1,26-25-12608</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6:01.433"/>
    </inkml:context>
    <inkml:brush xml:id="br0">
      <inkml:brushProperty name="width" value="0.025" units="cm"/>
      <inkml:brushProperty name="height" value="0.025" units="cm"/>
    </inkml:brush>
  </inkml:definitions>
  <inkml:trace contextRef="#ctx0" brushRef="#br0">173 77 4612,'0'0'6113,"-6"-9"-2424,4 6-3579,-3-4 715,0 0-1,0 0 1,0 0 0,-1 0 0,-11-8-1,16 13-696,-1 1 0,0-1 0,0 1 0,0 0 0,0 0 0,0 0-1,0 0 1,0 0 0,0 0 0,0 1 0,0-1 0,-1 1 0,1-1-1,0 1 1,0 0 0,-1 0 0,1 0 0,0 0 0,0 0 0,-1 1-1,1-1 1,0 0 0,0 1 0,0 0 0,0 0 0,-1 0 0,1 0-1,0 0 1,1 0 0,-1 0 0,0 0 0,-2 2 0,-1 3-45,0 0 1,0 0-1,0 0 1,1 0-1,0 1 0,0 0 1,1 0-1,0 0 1,0 0-1,1 0 1,-1 1-1,2-1 1,-1 1-1,1-1 0,0 1 1,1 0-1,-1-1 1,3 14-1,-2-19-68,0 0 1,0-1-1,0 1 0,0-1 0,1 1 0,-1-1 0,1 1 0,-1-1 0,1 1 1,-1-1-1,1 1 0,0-1 0,0 0 0,0 1 0,0-1 0,0 0 0,0 0 1,0 0-1,0 0 0,0 0 0,0 0 0,1 0 0,-1 0 0,2 1 0,1-1 16,-1 0-1,0 0 0,0 0 1,1-1-1,-1 0 0,0 1 1,1-1-1,-1 0 0,1-1 1,-1 1-1,4-1 0,5-2 51,-1 0 0,1 0 0,-1-2 0,1 1 0,15-10 0,46-37 60,-49 33-108,0 1 0,32-16 0,-55 33-27,-1 0 0,1-1 0,0 1-1,-1 0 1,1 0 0,0 0 0,-1-1 0,1 1-1,0 0 1,-1 0 0,1 0 0,0 0-1,-1 0 1,1 1 0,0-1 0,-1 0-1,1 0 1,0 0 0,-1 0 0,1 1 0,-1-1-1,1 0 1,0 1 0,-1-1 0,1 1-1,-1-1 1,1 0 0,-1 1 0,1-1 0,-1 1-1,1-1 1,-1 1 0,0-1 0,1 1-1,-1 0 1,0-1 0,1 1 0,-1-1 0,0 1-1,0 0 1,0-1 0,0 1 0,1 0-1,-1-1 1,0 1 0,0 0 0,0-1 0,0 1-1,0 0 1,-1-1 0,1 1 0,0 1-1,-2 51 1222,0-33-731,2-19-477,0-1 0,1 1 0,-1 0 0,0 0-1,1 0 1,-1-1 0,0 1 0,1 0 0,-1-1 0,1 1 0,-1 0 0,1-1 0,-1 1 0,1 0 0,0-1-1,-1 1 1,1-1 0,0 1 0,-1-1 0,1 1 0,0-1 0,0 0 0,-1 1 0,1-1 0,0 0 0,0 1-1,0-1 1,-1 0 0,1 0 0,0 0 0,0 0 0,0 0 0,0 0 0,-1 0 0,1 0 0,0 0 0,0 0-1,0-1 1,1 1 0,37-11 431,27-33-189,0 0-175,-66 44-89,0 0 0,1 0 0,-1-1 0,0 1 0,1 0 0,-1 0 0,1 0 0,-1 0 0,0-1 0,1 1 0,-1 0 0,0 0 0,1 0 0,-1 0 0,1 0-1,-1 0 1,0 0 0,1 0 0,-1 0 0,0 0 0,1 1 0,-1-1 0,1 0 0,-1 0 0,0 0 0,1 0 0,-1 0 0,0 1 0,1-1 0,-1 0 0,0 0 0,0 1 0,1-1 0,-1 1-1,3 15 8,-9 23 367,5-37-318,-2 12 152,0 0-24,0-1 0,0 1 0,0 17 0,3-31-186,1 1 0,-1-1 0,0 1 0,0-1 0,0 1 0,0-1 0,1 1 0,-1-1 0,0 1 0,0-1 0,1 1 0,-1-1 0,0 0 0,1 1 0,-1-1 0,0 1 0,1-1 0,-1 0 0,1 0 0,-1 1 0,1-1 0,-1 0 0,1 0 0,-1 1 0,1-1 0,-1 0 0,1 0 0,-1 0 0,1 0 0,-1 0 0,1 0 0,-1 0 0,1 0 0,-1 0 0,1 0 0,-1 0 0,1 0 0,-1 0 0,1 0 0,-1 0 0,1 0 0,-1-1 0,1 1 0,-1 0 0,1 0 0,0-1 0,25-12-1837,-20 8 547,-1 0 0,0 0 0,1 0 0,-2-1 0,1 0 0,4-9 0,9-18-6136</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6:02.493"/>
    </inkml:context>
    <inkml:brush xml:id="br0">
      <inkml:brushProperty name="width" value="0.025" units="cm"/>
      <inkml:brushProperty name="height" value="0.025" units="cm"/>
    </inkml:brush>
  </inkml:definitions>
  <inkml:trace contextRef="#ctx0" brushRef="#br0">173 300 4324,'0'0'20126,"-2"-7"-18386,-9-15-827,11 21-890,-1 1 0,1 0 1,-1-1-1,1 1 0,-1 0 0,1 0 0,-1-1 0,1 1 1,-1 0-1,1 0 0,-1 0 0,1 0 0,-1 0 0,1 0 0,-1-1 1,1 1-1,-1 0 0,0 1 0,1-1 0,-1 0 0,1 0 1,-1 0-1,1 0 0,-1 0 0,1 0 0,-1 1 0,-5 3 28,1 0 0,-1 0 0,1 1 0,0 0 0,1 0 0,-8 9 0,-4 6 144,0 1 0,-22 38 0,33-49-95,0-1 0,1 1 0,0 0 0,0 1 0,1-1 1,1 0-1,0 1 0,0 0 0,0 13 0,2-22-95,0-1 0,0 0-1,0 0 1,0 0 0,0 1 0,1-1 0,-1 0 0,0 0 0,0 0 0,1 0 0,-1 0-1,1 1 1,-1-1 0,1 0 0,-1 0 0,1 0 0,0 0 0,-1 0 0,1 0 0,0-1 0,0 1-1,0 0 1,0 0 0,0-1 0,0 1 0,0 0 0,0-1 0,0 1 0,1 0 0,1-1 8,0 1 0,1-1 0,-1 1 1,0-1-1,0 0 0,0 0 0,0-1 1,1 1-1,-1-1 0,6-1 0,2-2 23,-1 1 0,0-2 0,0 0-1,0 0 1,16-11 0,4-11-27,-2 0-1,0-2 1,-3-1 0,0-1 0,-2-1-1,-1-1 1,-2 0 0,-1-2 0,-2-1-1,22-64 1,-37 95-14,1-2-1,-1 0 0,1 0-1,-1-1 1,-1 1-1,1-1 1,-1 1 0,-1-1-1,1 0 1,-2 1 0,0-13-1,1 20 5,-1-1 0,1 1 0,0 0-1,-1 0 1,1-1 0,0 1 0,-1 0 0,1 0-1,0 0 1,-1-1 0,1 1 0,0 0 0,-1 0-1,1 0 1,0 0 0,-1 0 0,1 0-1,-1 0 1,1 0 0,0 0 0,-1 0 0,1 0-1,0 0 1,-1 0 0,1 0 0,-1 0 0,1 0-1,0 1 1,-1-1 0,1 0 0,0 0 0,-1 0-1,1 1 1,0-1 0,0 0 0,-1 0 0,1 1-1,-15 11-89,-1 8 164,0 2 0,2 0-1,0 0 1,1 2 0,2-1 0,0 2-1,2-1 1,-8 32 0,14-44 54,0 0 0,1-1 0,0 1 0,0 0 0,2 13 0,-1-22-113,1-1 0,0 0-1,1 1 1,-1-1 0,0 0-1,1 0 1,-1 1 0,1-1-1,0 0 1,-1 0 0,1 0-1,0 0 1,0 0 0,1 0-1,-1 0 1,0 0 0,1 0-1,-1 0 1,1-1 0,-1 1-1,1-1 1,0 1 0,0-1-1,0 0 1,0 1 0,0-1-1,0 0 1,0 0 0,0 0-1,0-1 1,0 1 0,5 0-1,0 0-64,1-2 0,-1 1 0,0-1 0,0 0 0,0 0 0,0-1 0,0 1 0,0-2 0,0 1 0,0-1 0,-1 0 0,1-1 0,-1 1 0,0-1 0,0 0 0,0-1 0,-1 0 0,0 1 0,0-2-1,0 1 1,0-1 0,-1 1 0,0-1 0,0 0 0,0-1 0,-1 1 0,0-1 0,0 0 0,-1 1 0,0-1 0,2-11 0,-4 18 51,0-1 1,1 1 0,-1 0-1,0 0 1,0 0-1,0-1 1,0 1 0,0 0-1,0 0 1,0 0-1,0-1 1,0 1 0,0 0-1,0 0 1,0 0-1,0-1 1,0 1 0,0 0-1,0 0 1,0 0-1,0-1 1,-1 1 0,1 0-1,0 0 1,0 0-1,0-1 1,0 1 0,0 0-1,0 0 1,-1 0-1,1 0 1,0 0 0,0-1-1,0 1 1,0 0-1,-1 0 1,1 0 0,0 0-1,0 0 1,0 0-1,-1 0 1,1 0 0,0 0-1,0 0 1,0 0-1,-1 0 1,1 0-1,0 0 1,0 0 0,0 0-1,-1 0 1,1 0-1,0 0 1,-15 8-32,-12 18 59,18-15 101,0 0 0,2 1-1,-1-1 1,2 2 0,-1-1-1,2 1 1,-1 0 0,2 0-1,0 0 1,1 1 0,-4 23-1,7-36-117,0 0 0,0 1 0,0-1 0,0 0 0,1 0 0,-1 0 0,0 1 0,0-1 0,1 0 0,-1 0 0,0 0 0,1 0 0,0 0 0,-1 0 0,1 0 0,-1 0 0,1 0 0,0 0 0,0 0 0,0 0 0,-1 0 0,1-1 0,0 1 0,0 0 0,0-1 0,0 1 0,2 0 0,0 0 5,1 0 0,-1 0-1,0 0 1,1-1 0,-1 0 0,0 0 0,1 0 0,-1 0-1,0 0 1,4-1 0,5-1 17,-1-1 0,0 0 0,0-1 0,-1 0 0,14-7 1,-1-3-265,0-1 0,27-23 0,-43 31 162,1 1 0,-2-1-1,1 0 1,-1 0 0,0-1 0,0 0-1,-1 0 1,0 0 0,0-1 0,3-8 0,-13 22 220,1 1 0,0 0 1,0 0-1,0 1 0,-4 10 1,8-15-137,-1-1 0,0 0 0,1 1 0,-1-1 0,1 1 0,0-1 0,0 1 0,-1-1 0,1 1 0,0-1 0,0 1 0,0-1 0,0 1 0,1-1 0,-1 1 0,0-1 0,1 1 0,-1-1 0,1 1 0,-1-1 0,1 0 0,0 1 0,1 1 0,-1-2 1,0-1-1,1 1 1,-1-1 0,0 0 0,1 1-1,-1-1 1,1 0 0,-1 0 0,0 0-1,1 0 1,-1 0 0,1 0-1,-1 0 1,0 0 0,1-1 0,-1 1-1,0-1 1,1 1 0,1-2-1,9-3-93,0-1 1,0-1-1,19-14 0,-11 8-493,-20 13 569,-1 0-1,1 0 0,0 0 1,0 0-1,0 0 0,0 0 1,0 0-1,0 0 0,0 0 1,0 0-1,0 1 0,0-1 1,0 0-1,0 0 1,-1 0-1,1 0 0,0 0 1,0 0-1,0 0 0,0 0 1,0 0-1,0 1 0,0-1 1,0 0-1,0 0 0,0 0 1,0 0-1,0 0 0,0 0 1,0 0-1,0 0 1,0 1-1,0-1 0,0 0 1,0 0-1,0 0 0,1 0 1,-1 0-1,0 0 0,0 0 1,0 0-1,0 0 0,0 1 1,0-1-1,0 0 0,0 0 1,0 0-1,0 0 0,0 0 1,0 0-1,1 0 1,-1 0-1,0 0 0,0 0 1,0 0-1,0 0 0,0 0 1,0 0-1,0 0 0,0 0 1,0 0-1,1 0 0,-1 0 1,0 0-1,-25 34 163,9-14 112,14-16-225,-4 13 143,28-32-4263,-9-4-597,-2-5-2397</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6:04.909"/>
    </inkml:context>
    <inkml:brush xml:id="br0">
      <inkml:brushProperty name="width" value="0.025" units="cm"/>
      <inkml:brushProperty name="height" value="0.025" units="cm"/>
    </inkml:brush>
  </inkml:definitions>
  <inkml:trace contextRef="#ctx0" brushRef="#br0">141 115 4420,'-2'-10'2147,"1"1"0,-1 0-1,0 0 1,-1 0 0,0 0-1,-1 1 1,-8-16 0,12 24-2097,0 0 1,0 0-1,-1 0 1,1-1-1,0 1 1,-1 0-1,1 0 1,0 0 0,-1 0-1,1 0 1,0 0-1,-1 0 1,1 0-1,-1 0 1,1 0-1,0 0 1,-1 0-1,1 0 1,0 0-1,-1 0 1,1 1-1,0-1 1,-1 0-1,1 0 1,0 0-1,0 0 1,-1 1 0,1-1-1,0 0 1,-1 0-1,1 1 1,0-1-1,0 0 1,0 0-1,-1 1 1,1-1-1,0 0 1,0 1-1,0-1 1,0 0-1,-1 1 1,1-1-1,0 0 1,0 1 0,-8 17 37,8-17 48,-29 72 1398,15-41-799,1 2 0,1 0 0,-9 48 0,21-81-717,-1 0-1,1 0 1,0 0 0,-1 1 0,1-1 0,0 0 0,0 0-1,0 0 1,0 1 0,0-1 0,0 0 0,0 0 0,0 0-1,0 1 1,1-1 0,-1 0 0,0 0 0,1 0 0,-1 0-1,1 1 1,-1-1 0,1 0 0,0 0 0,0 0 0,-1 0-1,1 0 1,0-1 0,0 1 0,0 0 0,0 0 0,0 0-1,0-1 1,2 2 0,0-2 0,-1 0 0,1 0 1,-1 0-1,1 0 0,0-1 0,-1 1 0,1-1 0,-1 1 0,1-1 1,-1 0-1,1 0 0,-1 0 0,1-1 0,-1 1 0,4-3 1,15-14 11,0 0 0,-1-1-1,-1-1 1,-1 0 0,0-2 0,27-46 0,-18 29-69,-27 39 35,0 0-1,0 0 1,0 0-1,0 0 1,0 1-1,0-1 1,0 0-1,0 0 0,0 0 1,0 0-1,1 0 1,-1 1-1,0-1 1,0 0-1,0 0 1,0 0-1,0 0 1,0 0-1,1 0 1,-1 1-1,0-1 0,0 0 1,0 0-1,0 0 1,1 0-1,-1 0 1,0 0-1,0 0 1,0 0-1,0 0 1,1 0-1,-1 0 0,0 0 1,0 0-1,0 0 1,0 0-1,1 0 1,-1 0-1,0 0 1,0 0-1,0 0 1,0 0-1,1 0 0,-1 0 1,0 0-1,0 0 1,0-1-1,0 1 1,0 0-1,1 0 1,-1 0-1,0 0 1,0 0-1,0 0 1,0-1-1,0 1 0,0 0 1,0 0-1,1 0 1,-1 0-1,0 0 1,0-1-1,0 1 1,0 0-1,0 0 1,1 25-60,-8 33 139,6-53-75,-1 32 208,2-37-201,0 1 1,0 0-1,1-1 1,-1 1-1,0 0 1,0-1-1,1 1 0,-1 0 1,0-1-1,1 1 1,-1-1-1,1 1 1,-1 0-1,1-1 1,-1 1-1,1-1 0,-1 0 1,1 1-1,0-1 1,-1 1-1,1-1 1,0 0-1,-1 1 0,1-1 1,0 0-1,-1 0 1,1 0-1,0 0 1,-1 1-1,1-1 0,0 0 1,0 0-1,-1 0 1,1 0-1,0-1 1,-1 1-1,1 0 0,0 0 1,-1 0-1,1 0 1,0-1-1,-1 1 1,1 0-1,0-1 1,0 0-1,7-2 32,0-2 0,-1 1 0,1-1 1,-1 0-1,-1 0 0,1-1 0,-1 0 0,1 0 1,5-9-1,49-66 24,-56 74-54,1-2-7,6-8 28,-1 0 0,17-35-1,-30 58-72,-9 18 119,1 1-1,2 0 1,0 0-1,2 1 1,0 0-1,-1 29 1,7-54-61,0 0 1,0 0-1,0 0 0,0 0 1,0 0-1,1 0 0,-1 0 1,0 0-1,1 0 0,-1 0 1,1 0-1,-1 0 0,1 0 1,0-1-1,-1 1 0,1 0 1,0 0-1,-1 0 1,1-1-1,0 1 0,0 0 1,0-1-1,0 1 0,-1-1 1,1 1-1,0-1 0,0 0 1,0 1-1,0-1 0,0 0 1,0 1-1,0-1 0,0 0 1,0 0-1,0 0 0,0 0 1,0 0-1,1 0 0,-1 0 1,0-1-1,0 1 1,1-1-1,4 0 43,1 0 0,-1 0 0,0-1 1,1 0-1,9-6 0,8-7-59,-1-1 0,0-2 0,-1 0 0,-2-1 0,0-2 1,28-35-1,-28 34-303,-57 106 16,32-73 293,-2 0 22,1 0 0,1 1-1,0 0 1,1 0 0,0 0-1,1 1 1,0-1 0,1 1 0,-1 21-1,3-33-42,0-1 0,0 0 0,0 0 1,1 0-1,-1 0 0,0 1 0,0-1 0,0 0 0,0 0 0,1 0 0,-1 0 0,0 0 0,0 0 0,0 1 0,1-1 0,-1 0 0,0 0 1,0 0-1,0 0 0,1 0 0,-1 0 0,0 0 0,0 0 0,0 0 0,1 0 0,-1 0 0,0 0 0,0 0 0,1 0 0,-1 0 0,0 0 1,0 0-1,0 0 0,1-1 0,-1 1 0,0 0 0,0 0 0,0 0 0,1 0 0,-1 0 0,0 0 0,0-1 0,0 1 0,0 0 0,0 0 0,1 0 1,-1-1-1,0 1 0,10-9-1499,-7 3 271,0-1 1,0 1 0,-1-1 0,0 1-1,0-1 1,0 0 0,-1 1-1,0-1 1,0-12 0,-1-18-6231</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6:05.267"/>
    </inkml:context>
    <inkml:brush xml:id="br0">
      <inkml:brushProperty name="width" value="0.025" units="cm"/>
      <inkml:brushProperty name="height" value="0.025" units="cm"/>
    </inkml:brush>
  </inkml:definitions>
  <inkml:trace contextRef="#ctx0" brushRef="#br0">1 1 5509,'0'0'20211,"56"9"-38116</inkml:trace>
  <inkml:trace contextRef="#ctx0" brushRef="#br0" timeOffset="1">193 113 5317,'0'0'9961,"25"9"-9768,-28-5-97,-3 0-64,-3 1-96,2-1-929,-2-2-1794,3 1-4612</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6:05.747"/>
    </inkml:context>
    <inkml:brush xml:id="br0">
      <inkml:brushProperty name="width" value="0.025" units="cm"/>
      <inkml:brushProperty name="height" value="0.025" units="cm"/>
    </inkml:brush>
  </inkml:definitions>
  <inkml:trace contextRef="#ctx0" brushRef="#br0">69 4 5285,'5'10'4010,"-4"-18"3639,-4 2-890,-4 24-5425,-19 64 1307,18-63-2469,2 0 1,0 0 0,0 0 0,2 1 0,1 0-1,0 0 1,1 0 0,1 22 0,2-42-170,-1 1 1,0-1-1,1 1 1,-1-1 0,0 0-1,1 0 1,-1 1-1,1-1 1,-1 0-1,0 1 1,1-1-1,-1 0 1,1 0-1,-1 0 1,1 0-1,-1 1 1,1-1-1,-1 0 1,1 0-1,-1 0 1,1 0-1,-1 0 1,1 0-1,-1 0 1,1 0-1,-1-1 1,1 1-1,-1 0 1,1 0-1,-1 0 1,1 0-1,-1-1 1,0 1-1,1 0 1,-1 0-1,1-1 1,19-8 101,1-10-99,0-1-1,-1 0 1,-2-2 0,21-28 0,-17 21-249,-3 3 67,-15 19 156,1 0 0,0 0 0,1 0 0,0 0 0,0 1 0,0 0 0,8-6 0,-13 17-8,-1-1 0,1 0 1,-1 1-1,0-1 0,0 0 0,-1 1 1,1-1-1,-1 0 0,-2 6 0,-28 59 231,24-58-42,1 1 0,0-1-1,1 1 1,1 0 0,0 0 0,0 1-1,1-1 1,-1 16 0,4-28-168,0 1-1,0-1 1,0 1-1,1-1 1,-1 0 0,0 1-1,0-1 1,1 1-1,-1-1 1,0 0-1,1 0 1,-1 1 0,0-1-1,1 0 1,-1 0-1,1 1 1,-1-1 0,0 0-1,1 0 1,-1 0-1,1 0 1,-1 1-1,1-1 1,-1 0 0,1 0-1,-1 0 1,0 0-1,1 0 1,-1 0 0,1 0-1,-1 0 1,1-1-1,-1 1 1,1 0-1,-1 0 1,0 0 0,1 0-1,-1 0 1,1-1-1,20-7-2017,-10-1-1360,0 0 1,-1 0-1,0-1 1,13-17-1,0-1-4361</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6:06.086"/>
    </inkml:context>
    <inkml:brush xml:id="br0">
      <inkml:brushProperty name="width" value="0.025" units="cm"/>
      <inkml:brushProperty name="height" value="0.025" units="cm"/>
    </inkml:brush>
  </inkml:definitions>
  <inkml:trace contextRef="#ctx0" brushRef="#br0">72 1 5669,'0'0'17932,"-5"8"-16992,1-2-796,1-1 1,-1 1-1,1 1 1,1-1-1,-1 0 1,1 1 0,0-1-1,1 1 1,-1 0-1,1-1 1,0 15 0,-2 35-433,1-43-1194,0-1 0,-2 0 0,1 0 0,-9 18 0,10-25 1185,0 0 0,0 0 0,0 0 0,1 1 0,0-1 0,0 0 0,0 1 0,1-1 0,-1 0-1,2 7 1,-1-12 154,0 0 0,1 0-1,-1 1 1,0-1 0,0 0-1,1 0 1,-1 0 0,0 1-1,0-1 1,1 0 0,-1 0-1,0 0 1,1 0 0,-1 0-1,0 0 1,1 0 0,-1 0-1,0 0 1,1 0-1,-1 0 1,0 0 0,1 0-1,-1 0 1,0 0 0,1 0-1,-1 0 1,0 0 0,1 0-1,-1 0 1,0-1 0,1 1-1,-1 0 1,0 0 0,12-8-6066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32.674"/>
    </inkml:context>
    <inkml:brush xml:id="br0">
      <inkml:brushProperty name="width" value="0.025" units="cm"/>
      <inkml:brushProperty name="height" value="0.025" units="cm"/>
    </inkml:brush>
  </inkml:definitions>
  <inkml:trace contextRef="#ctx0" brushRef="#br0">1 0 3075,'0'0'2018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6:06.426"/>
    </inkml:context>
    <inkml:brush xml:id="br0">
      <inkml:brushProperty name="width" value="0.025" units="cm"/>
      <inkml:brushProperty name="height" value="0.025" units="cm"/>
    </inkml:brush>
  </inkml:definitions>
  <inkml:trace contextRef="#ctx0" brushRef="#br0">163 20 5125,'0'0'20088,"-9"-5"-18620,7 3-1383,-1 0 0,0 1-1,0-1 1,1 1 0,-1 0-1,0 0 1,-1 0 0,1 0-1,0 0 1,0 1 0,-4-1-1,3 1-21,1 1 0,0 0 0,-1 0 0,1 0 0,0 0-1,0 0 1,0 1 0,0 0 0,0-1 0,0 1 0,0 0 0,0 0 0,1 1 0,-5 3-1,-30 40 334,35-43-383,0 0 1,0 0-1,1 0 0,-1 0 1,1 0-1,0 0 0,0 0 1,0 1-1,0-1 0,1 0 0,-1 1 1,1-1-1,0 0 0,0 1 1,0 4-1,1-7-11,0 0 0,-1 0 0,1 0 0,0 0 0,-1 0 0,1 0 0,0 0 0,0 0 0,0-1 0,0 1 0,0 0 0,0-1 0,0 1 0,0 0 0,0-1 0,0 0 0,0 1 0,0-1 0,0 1 0,0-1 0,1 0 0,-1 0 0,0 0 0,0 0 0,2 0 0,38 0-97,-29 0-97,138-5-3956,-150 5 4146,0 0 0,1 0 0,-1 0 0,0 0 0,1 0 0,-1 0 0,0 0 0,1 0 1,-1 1-1,0-1 0,1 0 0,-1 0 0,0 0 0,1 0 0,-1 0 0,0 1 0,0-1 0,1 0 0,-1 0 0,0 0 0,0 1 0,1-1 0,-1 0 0,0 0 0,0 1 0,0-1 0,1 0 0,-1 1 0,0-1 0,0 0 0,0 1 0,0-1 0,0 0 0,0 0 0,0 1 0,0-1 0,0 1 1,-4 17 368,-14 13 766,4-18-412,0 0 0,-1-1 0,-1-1 0,-25 15 0,32-21-558,-1 0 1,0 0 0,0-1-1,-1-1 1,1 1 0,-1-2 0,0 1-1,0-1 1,-12 0 0,22-2-203,1 0 1,0 0-1,-1 0 1,1 0-1,-1 0 1,1 0-1,-1 0 1,1 0-1,-1 0 1,1 0-1,0-1 1,-1 1-1,1 0 1,-1 0-1,1 0 1,0-1-1,-1 1 1,1 0-1,-1-1 1,1 1-1,0 0 1,-1 0-1,1-1 1,0 1 0,0-1-1,-1 1 1,1 0-1,0-1 1,0 1-1,0-1 1,-1 1-1,1 0 1,0-1-1,0 1 1,0-1-1,0 1 1,0-1-1,0 0 1,6-23-2599,20-20-3058,-1 8 650,1-6-2226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6:07.656"/>
    </inkml:context>
    <inkml:brush xml:id="br0">
      <inkml:brushProperty name="width" value="0.025" units="cm"/>
      <inkml:brushProperty name="height" value="0.025" units="cm"/>
    </inkml:brush>
  </inkml:definitions>
  <inkml:trace contextRef="#ctx0" brushRef="#br0">106 141 13869,'0'0'6097,"-8"13"-4053,-9 16-564,1 1 1,-12 31-1,21-43-975,0 0 0,2 0 0,0 0 0,1 1 0,1-1 0,-1 23 0,3-36-482,1 0 1,0 1 0,0-1-1,0 0 1,1 1-1,0-1 1,0 0 0,0 0-1,4 8 1,-4-11-18,1 0-1,-1 0 1,1-1 0,0 1 0,0-1-1,0 1 1,0-1 0,0 0 0,0 0-1,0 0 1,1 0 0,-1 0 0,0 0-1,1-1 1,-1 1 0,0-1 0,1 0-1,-1 1 1,1-1 0,-1 0 0,0-1-1,5 1 1,2-1-127,0-1 1,-1 1-1,1-1 1,0-1-1,16-6 0,-19 6 32,0 0 1,1 1-1,-1 0 0,1 0 0,-1 0 0,1 1 0,0 0 0,-1 0 0,1 1 1,0-1-1,0 2 0,8 0 0,-14-1 85,0 1 0,0-1-1,0 1 1,0-1 0,0 1 0,0-1 0,0 1-1,-1-1 1,1 1 0,0 0 0,0 0 0,-1-1-1,1 1 1,0 0 0,-1 0 0,1 0 0,-1-1-1,1 1 1,-1 0 0,0 0 0,1 0 0,-1 0-1,0 0 1,0 0 0,1 0 0,-1 2 0,-2 34 479,1-33-319,1-1 0,-1 1 0,1 0 0,0 0 0,0-1 0,0 1 0,1 0 0,-1-1 0,2 5 0,6-49 362,-5-35-391,-4 71-122,1 1 1,0 0-1,-1 0 0,0-1 1,0 1-1,0 0 1,-1 0-1,1 0 0,-1 0 1,0 0-1,0 0 1,-1 1-1,1-1 0,-1 1 1,-3-5-1,16 16-773,1-1 0,0 0 0,1-1 0,0 0 0,0 0 0,0-1 0,0-1 0,1 0 0,18 2 0,-11-2-1671,0-1 0,1-1 0,-1-1 0,1-1 0,32-4 0,-29-5-409,-23 8 3019,0 0 1,0 0-1,0 1 0,0-1 1,0 0-1,0 0 0,-1 0 0,1 0 1,0 0-1,-1 0 0,1-1 1,-1 1-1,1 0 0,-1 0 0,1 0 1,-1 0-1,0-1 0,1 1 0,-1 0 1,0-3-1,0 3 137,-1-1 0,1 1-1,-1-1 1,1 1 0,-1-1 0,1 1 0,-1 0-1,0-1 1,0 1 0,0 0 0,0-1-1,0 1 1,0 0 0,0 0 0,0 0 0,0 0-1,0 0 1,-1 0 0,1 0 0,0 0 0,-1 1-1,1-1 1,-1 0 0,1 1 0,-1-1-1,1 1 1,-1 0 0,1-1 0,-1 1 0,1 0-1,-1 0 1,-2 0 0,-2 0-31,1 0-1,0 1 1,-1-1 0,1 1-1,0 0 1,0 1 0,-1-1-1,1 1 1,0 0 0,1 0-1,-1 0 1,0 1-1,0 0 1,1 0 0,0 0-1,0 0 1,0 1 0,0 0-1,0 0 1,1 0 0,-1 0-1,1 0 1,0 1 0,0-1-1,1 1 1,-1 0 0,1 0-1,0 0 1,1 0 0,-1 0-1,1 0 1,0 1 0,-1 8-1,2-13-258,0 0 0,0 0 0,0 0-1,0 0 1,0 0 0,1 0 0,-1 0 0,0 0-1,0 0 1,1 0 0,-1 0 0,0 0 0,1 0-1,-1 0 1,1 0 0,0-1 0,-1 1 0,1 0-1,0 0 1,-1 0 0,1-1 0,0 1 0,0 0-1,-1-1 1,1 1 0,2 0 0,-1 0 3,1 0 1,0 0-1,0 0 1,-1-1-1,1 0 1,0 1-1,0-1 1,0 0-1,5-1 0,1 0 11,0 0 0,0-1 0,-1 0 0,1-1 0,14-6-1,-2-2-158,-2-1-1,1 0 1,22-21-1,-33 25-224,-1 0-1,1 0 0,-1-1 1,-1 0-1,0 0 1,0-1-1,-1 1 1,8-17-1,-14 25 293,1 0 0,-1 1 0,1-1 0,-1 0 0,0 0 1,1 0-1,-1 0 0,0 0 0,0 0 0,1 0 0,-1 0 0,0 0 0,0 0 0,0 0 1,0 0-1,0 0 0,-1 0 0,1-2 0,-13 6-433,-17 24 464,26-23 177,1 1 0,0-1 0,-1 1 1,2 0-1,-1 0 0,1 0 0,0 0 0,0 0 1,0 0-1,0 1 0,1-1 0,0 1 1,0-1-1,1 1 0,0-1 0,0 8 0,0-11-108,1-1-1,0 0 1,-1 0-1,1 0 1,0 0-1,0 0 1,0 0-1,0 0 1,0 0-1,0 0 1,0 0-1,0 0 1,0-1-1,0 1 1,0 0-1,1-1 1,-1 1-1,0-1 0,0 1 1,1-1-1,-1 0 1,0 1-1,1-1 1,-1 0-1,0 0 1,1 0-1,-1 0 1,0 0-1,1 0 1,-1-1-1,0 1 1,1 0-1,-1-1 1,2 0-1,4 0 47,0-1-1,1 0 1,-1-1-1,-1 0 1,10-4 0,3-5-87,-1-2 1,0 0 0,-1 0 0,-1-2-1,0 0 1,-1-1 0,23-34 0,-18 21-424,-2 0 1,-2-1-1,0-1 1,13-43-1,-24 62 18,-2 0 1,0-1-1,3-27 0,-6 41 403,0-1 0,1 1 0,-1-1 0,0 1-1,0-1 1,0 1 0,0-1 0,0 1 0,0-1-1,0 1 1,0-1 0,0 1 0,0-1 0,0 1 0,0-1-1,0 1 1,0-1 0,0 1 0,0-1 0,-1 1-1,1-1 1,0 1 0,0 0 0,-1-1 0,1 1 0,0-1-1,-1 1 1,1 0 0,0-1 0,-1 1 0,1 0-1,0-1 1,-1 1 0,1 0 0,-1-1 0,1 1 0,-1 0-1,1 0 1,-1 0 0,1-1 0,-1 1 0,1 0-1,-1 0 1,1 0 0,-1 0 0,1 0 0,-1 0 0,1 0-1,-1 0 1,1 0 0,-1 0 0,1 0 0,-1 0-1,0 1 1,-24 17 232,13-4 8,2 0 0,0 1 0,0 0 1,2 0-1,0 1 0,1 0 0,0 1 0,-6 25 1,5-10 285,1 1 0,1 0 0,-1 55 1,7-71-419,0 1 0,1-1 0,5 22 0,-6-36-95,0 1 0,1-1-1,0 0 1,0 0 0,0 1-1,0-1 1,0 0 0,0 0-1,1 0 1,0 0 0,-1 0-1,1 0 1,0-1-1,1 1 1,-1-1 0,0 1-1,1-1 1,-1 0 0,1 0-1,0 0 1,0 0 0,0 0-1,0-1 1,3 2 0,-5-3-1,-1 0 1,1 0 0,-1 0-1,1 0 1,-1 0 0,1 0-1,-1-1 1,1 1 0,-1 0 0,1 0-1,-1-1 1,1 1 0,-1 0-1,1 0 1,-1-1 0,1 1-1,-1-1 1,0 1 0,1 0-1,-1-1 1,0 1 0,1-1-1,-1 1 1,0-1 0,0 1 0,1-1-1,-1 1 1,0-1 0,0 1-1,0-1 1,0 1 0,1-1-1,-1 0 1,0 1 0,0-1-1,0 1 1,0-1 0,-1 0-1,2-29 80,-1 23-64,-1-5-46,1 1 0,-1-1 0,-1 1 0,0-1 0,0 1 0,-1 0 0,-1 0 0,0 0 0,0 0 0,-1 1 0,-1-1 0,0 1 0,0 1 0,-10-12 0,16 21 17,0 0-1,0 0 1,0 0 0,0 1 0,0-1 0,0 0-1,0 0 1,0 0 0,0 1 0,-1-1-1,1 0 1,0 0 0,0 0 0,0 0 0,0 1-1,0-1 1,-1 0 0,1 0 0,0 0-1,0 0 1,0 0 0,0 0 0,-1 0 0,1 0-1,0 1 1,0-1 0,0 0 0,-1 0-1,1 0 1,0 0 0,0 0 0,0 0 0,-1 0-1,1 0 1,0 0 0,0 0 0,0 0 0,-1 0-1,1 0 1,0 0 0,0-1 0,0 1-1,-1 0 1,1 0 0,0 0 0,0 0 0,9 21 26,-5-17-16,0-1 1,1 0-1,-1 1 1,1-1-1,0-1 1,0 1 0,0-1-1,0 0 1,0 0-1,1 0 1,-1-1-1,1 0 1,-1 0-1,1 0 1,-1-1 0,1 0-1,-1 0 1,1 0-1,-1-1 1,8-1-1,-4 1-3,0-1 0,1 0 0,-1 0-1,0-1 1,-1 0 0,1-1 0,-1 0-1,1 0 1,-1-1 0,0 0 0,9-8-1,-12 8-6,0 0-1,-1 1 0,0-2 0,1 1 0,-2 0 0,1-1 0,-1 0 0,0 0 0,0 0 1,0 0-1,2-10 0,-18 26 109,-4 12 91,11-9-23,1-1 1,1 1 0,0 0-1,1 0 1,0 0-1,1 1 1,0-1 0,1 1-1,1-1 1,0 1-1,4 26 1,-3-38-199,0 1 0,0-1 1,0 0-1,0 0 0,1 0 0,-1 0 0,0 0 0,1 0 1,0 0-1,-1-1 0,1 1 0,0-1 0,0 1 0,0-1 1,0 0-1,0 1 0,0-1 0,1 0 0,-1 0 0,0-1 1,0 1-1,1 0 0,-1-1 0,1 1 0,-1-1 0,0 0 1,1 0-1,-1 0 0,1 0 0,2-1 0,-1 1-104,0 0 1,0-1-1,-1 1 0,1-1 0,0 0 0,0 0 1,-1-1-1,1 1 0,-1-1 0,1 0 0,-1 0 1,0 0-1,0 0 0,0 0 0,0-1 0,0 1 1,0-1-1,3-4 0,-3 2-993,-1-1 0,1 1-1,-1-1 1,0 1 0,-1-1 0,1 0 0,-1 0-1,0 0 1,0-9 0,0-30-11027</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6:08.028"/>
    </inkml:context>
    <inkml:brush xml:id="br0">
      <inkml:brushProperty name="width" value="0.025" units="cm"/>
      <inkml:brushProperty name="height" value="0.025" units="cm"/>
    </inkml:brush>
  </inkml:definitions>
  <inkml:trace contextRef="#ctx0" brushRef="#br0">15 1 8840,'-7'0'7944,"2"0"-3652,2 1-1185,3 2-1153,3 3-1250,13 3-351,4 2-225,2 4-192,5 3-2563,-5-2-2113,-4 2-3140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6:08.371"/>
    </inkml:context>
    <inkml:brush xml:id="br0">
      <inkml:brushProperty name="width" value="0.025" units="cm"/>
      <inkml:brushProperty name="height" value="0.025" units="cm"/>
    </inkml:brush>
  </inkml:definitions>
  <inkml:trace contextRef="#ctx0" brushRef="#br0">59 0 5317,'0'0'16592,"-6"11"-13976,0-2-2152,-26 47 2455,30-52-2750,0 0 1,0 0-1,0 1 1,1-1 0,-1 1-1,1 0 1,0-1 0,1 1-1,-1 0 1,1-1-1,0 10 1,1-13-162,0 0-1,-1 0 1,1-1-1,0 1 1,0 0-1,0 0 1,0 0-1,0-1 1,0 1-1,0-1 1,0 1-1,0 0 1,0-1-1,0 0 1,1 1-1,-1-1 1,0 0-1,0 0 1,0 1-1,1-1 1,-1 0 0,0 0-1,0 0 1,0-1-1,1 1 1,-1 0-1,2-1 1,37-7 59,-23 1-345,0-2-1,23-14 1,-27 15 178,1 0 0,-1 0 0,2 2 0,19-8 0,-33 15 151,-1-1 0,0 0 1,1 0-1,-1 0 0,0 0 0,1 1 1,-1-1-1,0 0 0,1 0 0,-1 1 1,0-1-1,0 0 0,1 1 0,-1-1 1,0 0-1,0 1 0,1-1 0,-1 0 0,0 1 1,0-1-1,0 0 0,0 1 0,0-1 1,0 1-1,0-1 0,0 0 0,1 1 1,-1-1-1,0 1 0,-1-1 0,1 0 1,0 1-1,0-1 0,0 1 0,0-1 0,0 0 1,0 1-1,0-1 0,-1 0 0,1 1 1,-6 29 797,4-18-340,1-11-502,1 0-1,0 1 1,0-1 0,0 0-1,0 0 1,0 0 0,0 0-1,0 0 1,1 0-1,-1 0 1,0 0 0,1 0-1,-1 0 1,0 0-1,1 0 1,-1-1 0,1 1-1,0 0 1,-1 0-1,1 0 1,-1 0 0,1-1-1,0 1 1,0 0 0,0-1-1,1 2 1,0-1 4,0 0 0,1-1 0,-1 1 0,0 0 0,1-1 0,-1 0 0,1 1 0,-1-1 0,0 0 0,1 0 0,2-1 0,7-1 11,-1 0 1,1-1-1,-1 0 0,12-6 0,38-20-441,-42 19 163,1 1 1,0 0-1,34-9 1,-53 18 258,-1 0 0,1 0 0,-1 0 0,1 1 0,-1-1 0,1 0 0,0 0 0,-1 0 0,1 1 0,-1-1 1,1 0-1,-1 0 0,1 1 0,-1-1 0,1 1 0,-1-1 0,0 0 0,1 1 0,-1-1 0,0 1 0,1-1 0,-1 1 1,0-1-1,1 1 0,-1-1 0,0 1 0,0-1 0,1 1 0,-1 0 0,0-1 0,0 1 0,0-1 0,0 1 0,0-1 1,0 1-1,0 0 0,0-1 0,0 1 0,0-1 0,0 1 0,-1 0 0,1-1 0,0 1 0,0-1 0,0 1 1,-1 0-1,-8 43 233,4-26-174,3 12-521,2-16-5851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6:09.367"/>
    </inkml:context>
    <inkml:brush xml:id="br0">
      <inkml:brushProperty name="width" value="0.025" units="cm"/>
      <inkml:brushProperty name="height" value="0.025" units="cm"/>
    </inkml:brush>
  </inkml:definitions>
  <inkml:trace contextRef="#ctx0" brushRef="#br0">0 106 7623,'10'0'3102,"295"-12"938,11 0-1322,73 13-1541,837-26-176,-1171 22-1091,1180-51 8524,-282 60-11274,1 1 5835,-813-7-2512,675 6 1707,-2 37-5440,-635-33-5013,-98-10-39</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8:28.696"/>
    </inkml:context>
    <inkml:brush xml:id="br0">
      <inkml:brushProperty name="width" value="0.025" units="cm"/>
      <inkml:brushProperty name="height" value="0.025" units="cm"/>
    </inkml:brush>
  </inkml:definitions>
  <inkml:trace contextRef="#ctx0" brushRef="#br0">1421 55 5445,'0'0'4506,"-10"-8"-3257,3 3-899,1 0 1,-1 0 0,0 1-1,-1-1 1,1 2-1,-1-1 1,0 1-1,0 0 1,0 1-1,0-1 1,-15-1 0,10 4-140,0-1 0,0 2 1,0-1-1,0 2 1,0 0-1,1 1 1,-1 0-1,0 0 1,1 2-1,0-1 1,0 2-1,0-1 1,1 2-1,0-1 0,0 2 1,0-1-1,-11 12 1,-17 15-2,2 2 1,1 1-1,1 1 0,3 3 1,1 0-1,2 2 0,2 1 1,2 1-1,-34 84 0,-42 105 392,-147 362 671,51 19-655,134-336-101,-29 293-1,76-397-383,7 0-1,28 339 1,17-204-69,140 567 0,-170-857-45,0 0 1,1 0-1,0-1 1,2-1-1,14 25 0,-19-38-23,0 1-1,0-1 0,0-1 0,0 1 0,1-1 1,0 1-1,0-1 0,0-1 0,0 1 0,1-1 1,-1 0-1,1 0 0,0 0 0,0-1 0,0 0 0,0 0 1,0-1-1,0 0 0,1 0 0,-1 0 0,8 0 1,3-2 15,1-1 0,-1 0 0,0-1 0,0-1 0,-1-1 0,1 0 0,-1-1 0,25-13 0,6-6 59,65-48 1,-60 34-48,-1-3 0,-2-2 1,-3-2-1,-1-2 0,50-71 0,-36 34 210,-3-2 0,72-155 0,-94 160-113,-3 0 1,-4-2-1,17-91 0,30-264 130,-58 325-63,106-862 1378,-102 697-1034,-23-428 0,-7 549-473,-2-51-106,-41-215 0,50 405-163,-2 0-1,0 0 0,-13-33 0,15 47 13,1 0-1,-1 0 0,0 1 0,0-1 1,0 1-1,-1 0 0,0-1 1,1 2-1,-1-1 0,-1 0 1,1 1-1,0 0 0,-1 0 1,0 0-1,0 1 0,0-1 0,-9-2 1,1 2-1376,1 0 0,-1 2 0,-17-2 1,-51 2-11885</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8:29.956"/>
    </inkml:context>
    <inkml:brush xml:id="br0">
      <inkml:brushProperty name="width" value="0.025" units="cm"/>
      <inkml:brushProperty name="height" value="0.025" units="cm"/>
    </inkml:brush>
  </inkml:definitions>
  <inkml:trace contextRef="#ctx0" brushRef="#br0">398 98 12684,'0'0'10453,"6"-10"-7261,20-30-496,-25 39-2651,-1 0 1,1 0-1,0 0 1,-1 0 0,1 0-1,0 0 1,-1 0-1,1 0 1,-1 0-1,0 0 1,1 0-1,-1 0 1,0 0-1,0-1 1,0 1 0,1 0-1,-1 0 1,-1 0-1,1 0 1,0-1-1,0 1 1,0 0-1,0 0 1,-1 0 0,1 0-1,-1 0 1,1 0-1,-1 0 1,1 0-1,-1 0 1,1 0-1,-1 0 1,0 0-1,0 0 1,1 0 0,-1 0-1,0 0 1,0 1-1,0-1 1,0 0-1,0 1 1,0-1-1,0 1 1,0-1 0,0 1-1,0 0 1,-1-1-1,1 1 1,0 0-1,0 0 1,0-1-1,0 1 1,-2 0-1,-6-1 212,-1 1-1,1 0 1,0 0-1,-14 2 1,9 1-257,0 1 0,1 0 0,0 0 0,-1 2 0,2 0 0,-1 0 0,1 1 0,0 0 0,0 1 0,-17 16 0,8-6 0,1 2 0,1 0 0,1 1 0,-23 33 0,32-41 0,0 1 0,1 0 0,1 0 0,0 1 0,1 0 0,0 0 0,1 0 0,1 0 0,0 1 0,2 0 0,-1 0 0,2 0 0,0 0 0,2 17 0,-1-30-53,1 1 1,0-1-1,0 0 0,0 1 1,0-1-1,0 0 0,1 0 1,0 0-1,-1 1 0,1-2 1,1 1-1,-1 0 0,0 0 1,0-1-1,1 1 0,0-1 1,3 3-1,0-1-272,1-1-1,-1 1 1,1-1-1,0 0 1,0-1 0,0 1-1,13 1 1,3-1-1422,0 0 1,0-2-1,0-1 1,32-4-1,-11-4-10632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8:30.688"/>
    </inkml:context>
    <inkml:brush xml:id="br0">
      <inkml:brushProperty name="width" value="0.025" units="cm"/>
      <inkml:brushProperty name="height" value="0.025" units="cm"/>
    </inkml:brush>
  </inkml:definitions>
  <inkml:trace contextRef="#ctx0" brushRef="#br0">202 41 11659,'0'0'7682,"-10"-1"-2584,-2 0-4442,-1-1 324,0 1 0,-1 0 0,1 1 1,-20 3-1,28-2-842,1 0 1,0 0 0,-1 0-1,1 1 1,0 0-1,0-1 1,0 1-1,0 1 1,0-1-1,0 1 1,1-1 0,-1 1-1,1 0 1,0 0-1,0 1 1,0-1-1,0 0 1,1 1-1,-4 5 1,3-3-139,1 0 0,-1 0 0,1 0 0,0 1 0,1-1 0,-1 0 0,0 10 0,2-14 0,0-1 0,-1 1 0,1-1 0,0 1 0,0-1 0,0 1 0,0-1 0,1 1 0,-1-1 0,0 1 0,1-1 0,-1 0 0,1 1 0,-1-1 0,1 1 0,0-1 0,-1 0 0,1 1 0,0-1 0,0 0 0,0 0 0,0 0 0,0 0 0,0 0 0,0 0 0,0 0 0,1 0 0,-1 0 0,0 0 0,1-1 0,-1 1 0,0 0 0,1-1 0,-1 1 0,1-1 0,1 1 0,5-1 0,-1 0 0,0-1 0,0 1 0,0-1 0,0-1 0,0 1 0,-1-1 0,1-1 0,0 1 0,-1-1 0,1 0 0,-1 0 0,0-1 0,0 0 0,-1 0 0,9-7 0,-6 4 0,-1-1 0,1 1 0,-1-1 0,-1 0 0,1-1 0,-2 0 0,1 0 0,-1 0 0,0-1 0,5-15 0,-10 25 0,0 1 0,-1-1 0,1 1 0,0 0 0,0-1 0,0 1 0,0 0 0,0-1 0,0 1 0,0-1 0,0 1 0,0 0 0,0-1 0,1 1 0,-1 0 0,0-1 0,0 1 0,0-1 0,1 1 0,-1-1 0,0 1 0,1 0 0,-1-1 0,1 1 0,-1-1 0,0 0 0,1 1 0,-1-1 0,2 1 0,22 7 0,41-8 0,-49-1 0,69 1 0,-84 0 0,0 1 0,0-1 0,0 1 0,0-1 0,0 1 0,0-1 0,0 1 0,0 0 0,0-1 0,0 1 0,0 0 0,0 0 0,0 0 0,-1 0 0,1 0 0,0 0 0,-1 0 0,1 0 0,-1 0 0,1 0 0,-1 0 0,1 0 0,-1 1 0,0-1 0,1 0 0,-1 0 0,0 0 0,0 1 0,0-1 0,0 0 0,0 0 0,0 0 0,0 1 0,-1-1 0,0 2 0,-13 42 0,27-99 0,15-13 0,4 65 0,-19 2 0,31-9 0,-36 6 0,1 0 0,0 1 0,-1 0 0,1 1 0,0 0 0,0 0 0,0 1 0,0 0 0,-1 1 0,16 2 0,-13 13-5538,-1-1-3256,-9-15 8632,-1 1 0,1-1-1,-1 0 1,1 0 0,-1 0 0,1 0 0,-1 0-1,1 0 1,-1 0 0,1 0 0,-1 0 0,1 0 0,-1 0-1,1 0 1,-1 0 0,1-1 0,-1 1 0,1 0 0,-1 0-1,0 0 1,1-1 0,-1 1 0,1 0 0,-1-1-1,1 1 1,-1 0 0,0-1 0,1 1 0,-1 0 0,0-1-1,0 1 1,1-1 0,-1 1 0,1-1 0,7-10-1968,-1 1-3022</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8:31.063"/>
    </inkml:context>
    <inkml:brush xml:id="br0">
      <inkml:brushProperty name="width" value="0.025" units="cm"/>
      <inkml:brushProperty name="height" value="0.025" units="cm"/>
    </inkml:brush>
  </inkml:definitions>
  <inkml:trace contextRef="#ctx0" brushRef="#br0">0 13 7271,'0'0'13917,"9"-3"-11563,24-7 150,-32 10-2417,0 0 1,-1 0-1,1 0 0,-1 1 0,1-1 1,-1 0-1,1 0 0,0 0 0,-1 0 1,1 1-1,-1-1 0,1 0 0,-1 1 1,1-1-1,-1 0 0,0 1 1,1-1-1,-1 0 0,1 1 0,-1-1 1,0 1-1,1-1 0,-1 1 0,0-1 1,1 1-1,-1-1 0,0 1 1,0-1-1,0 1 0,1 0 0,-1-1 1,0 1-1,0-1 0,0 1 0,0 0 1,0 0-1,2 24 567,-2-22-453,1 6-183,5 39 598,-6-48-630,0 1 1,1-1 0,-1 1-1,0-1 1,0 1 0,1 0-1,-1-1 1,0 1-1,1-1 1,-1 0 0,0 1-1,1-1 1,-1 1 0,1-1-1,-1 0 1,1 1 0,-1-1-1,1 0 1,-1 1-1,1-1 1,-1 0 0,1 0-1,-1 0 1,1 1 0,0-1-1,1 0-82,-1-1 0,1 1-1,-1 0 1,0-1 0,1 0-1,-1 1 1,0-1 0,1 0-1,-1 1 1,0-1 0,0 0 0,0 0-1,0 0 1,0 0 0,2-2-1,0-1-301,4-3-1853,0-1 1,1 1-1,-1 1 0,1-1 0,1 1 0,11-6 0,-6 6 1766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8:31.406"/>
    </inkml:context>
    <inkml:brush xml:id="br0">
      <inkml:brushProperty name="width" value="0.025" units="cm"/>
      <inkml:brushProperty name="height" value="0.025" units="cm"/>
    </inkml:brush>
  </inkml:definitions>
  <inkml:trace contextRef="#ctx0" brushRef="#br0">119 27 13357,'0'0'15502,"-10"3"-15075,1 0-371,0 1-1,1 0 0,-1 0 0,1 1 0,0 0 0,-12 10 0,17-13 39,0 0-1,1 1 0,-1-1 1,0 1-1,1 0 0,-1 0 1,1-1-1,0 2 1,0-1-1,0 0 0,0 0 1,1 1-1,-1-1 0,1 0 1,0 1-1,0 0 0,0-1 1,1 1-1,-1 0 0,1-1 1,0 1-1,0 0 0,1 6 1,-1-9-78,1 0 0,0 0 1,0-1-1,0 1 0,0 0 1,0-1-1,1 1 0,-1 0 0,0-1 1,0 1-1,0-1 0,0 0 0,1 1 1,-1-1-1,0 0 0,0 0 1,1 0-1,-1 0 0,0 0 0,0 0 1,1 0-1,-1 0 0,0 0 0,0-1 1,2 1-1,34-9 367,-20-1-378,-1-1 0,-1-1-1,0-1 1,0 0 0,-1-1 0,-1 0 0,0-1-1,-1-1 1,10-17 0,-29 43-5,4-7 0,0 1 0,0-1 0,1 1 0,-1 0 0,1 0 0,0 0 0,0 0 0,0 0 0,1 1 0,-1-1 0,0 5 0,3-9-6,-1 0 1,1 1-1,-1-1 1,1 0-1,-1 1 0,1-1 1,-1 0-1,1 0 0,-1 0 1,1 0-1,-1 0 1,1 1-1,0-1 0,-1 0 1,1 0-1,-1 0 1,1 0-1,-1-1 0,1 1 1,-1 0-1,1 0 1,-1 0-1,1 0 0,0 0 1,-1-1-1,1 1 0,-1 0 1,1-1-1,-1 1 1,0 0-1,1-1 0,-1 1 1,1-1-1,19-10-2179,-4-3-4285,1-3-4287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33.232"/>
    </inkml:context>
    <inkml:brush xml:id="br0">
      <inkml:brushProperty name="width" value="0.025" units="cm"/>
      <inkml:brushProperty name="height" value="0.025" units="cm"/>
    </inkml:brush>
  </inkml:definitions>
  <inkml:trace contextRef="#ctx0" brushRef="#br0">1 102 12588,'0'0'15150,"74"0"-13837,-32-2-512,7-7-384,1-4-321,4 0-64,-1-1-833,-5 4-2370,-5-3-1377,-10-1-2115,-8 0-5284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8:32.665"/>
    </inkml:context>
    <inkml:brush xml:id="br0">
      <inkml:brushProperty name="width" value="0.025" units="cm"/>
      <inkml:brushProperty name="height" value="0.025" units="cm"/>
    </inkml:brush>
  </inkml:definitions>
  <inkml:trace contextRef="#ctx0" brushRef="#br0">34 355 7399,'-14'2'349,"-6"-2"15612,27 1-12747,4 0-4011,303 17 6006,-202-19-4844,0-5 0,132-25 1,-27-12-254,-3-10 0,285-110 0,-476 152-112,-18 9 0,0-1 0,0 1 0,0 0 0,0 0 0,0 1 0,0-1 0,1 1 0,6 0 0,-3-8-1632,-4-7-3422,-4 12 2894,5-20-8468</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8:56.841"/>
    </inkml:context>
    <inkml:brush xml:id="br0">
      <inkml:brushProperty name="width" value="0.025" units="cm"/>
      <inkml:brushProperty name="height" value="0.025" units="cm"/>
    </inkml:brush>
  </inkml:definitions>
  <inkml:trace contextRef="#ctx0" brushRef="#br0">238 0 2819,'-3'0'221,"1"0"1,-1 1-1,0-1 1,1 1 0,-1-1-1,1 1 1,0 0 0,-1 0-1,1 0 1,0 0-1,-1 0 1,1 0 0,0 0-1,0 1 1,0 0-1,0-1 1,0 1 0,0 0-1,1 0 1,-1 0-1,1 0 1,-1 0 0,1 0-1,-1 0 1,1 0 0,0 1-1,0-1 1,0 0-1,1 1 1,-2 3 0,-4 14-21,1 0 1,-4 39 0,5-36 432,-52 597 2609,51 7-2832,5-413-312,0-208-116,7 172-554,-9-224 549,3-67 0,1 25 264,4-140 850,10 1 1,56-276 0,-47 379-956,-6 37-17,-4 0 0,6-146-1,-20 232-115,-1 0-1,0 0 1,0 0 0,0 0-1,0 0 1,0 0-1,0 0 1,0 0 0,0 0-1,0 0 1,0 0-1,-1 0 1,1 0 0,0 0-1,-1 0 1,1 0-1,-1 0 1,1 0 0,-1 0-1,1 1 1,-1-1-1,0 0 1,1 0 0,-1 0-1,0 1 1,0-1 0,0 0-1,1 1 1,-3-2-1,2 3 3,-1-1 0,1 1 0,-1-1-1,1 1 1,-1 0 0,1-1 0,-1 1 0,1 0-1,0 0 1,-1 0 0,1 0 0,0 0-1,0 0 1,0 1 0,0-1 0,0 0 0,0 1-1,0-1 1,0 0 0,-1 3 0,-13 25 11,2 0 1,1 1-1,1 1 1,1 0-1,-6 35 1,6-25 21,-104 516 100,96-417-126,6 1-1,6 146 0,6-277-18,7 63 38,-7-69-44,1-1 1,0 0-1,0 0 1,-1 0-1,2 0 1,-1 0-1,0 0 1,1 0-1,-1 0 1,1 0 0,0-1-1,0 1 1,0-1-1,0 1 1,0-1-1,1 0 1,-1 0-1,5 3 1,-6-4-8,-1-1-1,1 0 1,0 1 0,0-1 0,0 0 0,-1 0 0,1 0-1,0 0 1,0 0 0,0 0 0,0 0 0,-1 0 0,1 0-1,0 0 1,0 0 0,0 0 0,0 0 0,-1-1 0,1 1-1,0 0 1,0-1 0,-1 1 0,1-1 0,0 1 0,0-1-1,0 0 1,16-23-231,2-35 164,-19 57 86,15-67 34,-4 0 0,3-73 0,-6-146-17,-7 158 2,9-421 216,-78 1431-115,20-424-10,44-385-25,3-67-76,2 21 41,2-25-66,5-15-59,31-105 102,-6-1-1,20-142 0,-50 246-41,113-755-2563,-174 1284 2285,-3 28 506,41-2-491,20-518-147,1 0 0,5 27-1,-5-44 120,0 1 0,0-1-1,1 0 1,-1 1 0,1-1-1,-1 0 1,1 0 0,0 0-1,0 0 1,3 2 0,-5-5 296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39:15.961"/>
    </inkml:context>
    <inkml:brush xml:id="br0">
      <inkml:brushProperty name="width" value="0.025" units="cm"/>
      <inkml:brushProperty name="height" value="0.025" units="cm"/>
    </inkml:brush>
  </inkml:definitions>
  <inkml:trace contextRef="#ctx0" brushRef="#br0">129 1 2498,'0'0'908,"-5"10"-262,-5 13-344,2 0 1,0 1-1,2 0 1,1 0-1,-3 31 1,-7 140-103,12-133-149,-3 172-54,-7 86-1868,2-245 1882,5-56 130,3-55-160,38-710 3409,-33 740-3391,-1 27-22,-1 47 9,0-59 26,-27 691-455,13-450-396,4-65-479,2-28-1773</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21.101"/>
    </inkml:context>
    <inkml:brush xml:id="br0">
      <inkml:brushProperty name="width" value="0.025" units="cm"/>
      <inkml:brushProperty name="height" value="0.025" units="cm"/>
    </inkml:brush>
  </inkml:definitions>
  <inkml:trace contextRef="#ctx0" brushRef="#br0">2047 296 5733,'0'0'4992,"-10"-9"-2782,-7-6-1424,0 0 1,-1 1-1,0 1 0,-1 1 1,-1 1-1,0 1 0,-1 0 1,1 1-1,-24-5 0,8 8-416,-1 1-1,0 2 0,0 2 0,0 2 1,0 1-1,0 1 0,0 2 0,1 2 0,0 2 1,0 0-1,-36 17 0,-14 10-177,2 3 1,2 4-1,-95 66 0,106-61 11,1 2 1,3 4-1,3 2 0,2 3 1,2 3-1,3 3 1,3 1-1,4 4 0,-81 142 1,87-123-2,4 2 0,4 2 0,-24 98 0,43-124-98,4 0-1,3 1 1,2 1 0,4-1 0,5 88 0,1-120-100,3 0 0,1-1 1,1 1-1,3-1 0,0-1 1,2 0-1,2-1 0,1 0 1,1-1-1,2 0 1,23 30-1,-25-41 2,1-1 1,0 0-1,2-1 1,0-1-1,1-1 0,1-1 1,0 0-1,1-2 1,1-1-1,0 0 0,1-2 1,0 0-1,1-2 1,0-1-1,47 9 0,-17-9 29,1-3-1,0-2 1,-1-2 0,1-3-1,0-3 1,64-13-1,-52 3-17,0-3 0,-2-3 1,0-3-1,94-49 0,-77 26-3,-2-3-1,-2-3 1,-2-4 0,-4-3 0,-2-3 0,-2-3-1,97-124 1,-82 79 32,-4-4 1,-5-3-1,-6-4 0,-5-2 0,80-220 1,-128 296 70,-3 0 0,-1-1 0,-2-1 0,-3 0 0,1-53 0,-7 74 10,-2-1-1,-2 1 0,0 0 1,-2 1-1,-1-1 1,-1 1-1,-2 0 0,0 0 1,-2 1-1,-15-27 0,6 18-99,-2 1 0,-1 2-1,-2 0 1,-1 1 0,-1 2-1,-2 0 1,-1 2 0,-1 2 0,-46-31-1,51 41-20,0 1-1,-1 1 0,-1 2 1,0 0-1,0 2 0,-1 1 1,-1 2-1,1 0 0,-1 2 1,0 2-1,0 0 0,0 2 1,-41 4-1,38 1-407,0 1-1,0 2 1,1 2-1,0 0 1,-39 18 0,49-17-175,0 1 0,1 0 0,1 2 0,0 0 0,0 2 0,1 0 0,1 1 0,-16 18 0,5 8-7249,12-6-5152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24.777"/>
    </inkml:context>
    <inkml:brush xml:id="br0">
      <inkml:brushProperty name="width" value="0.025" units="cm"/>
      <inkml:brushProperty name="height" value="0.025" units="cm"/>
    </inkml:brush>
  </inkml:definitions>
  <inkml:trace contextRef="#ctx0" brushRef="#br0">1 816 17296,'14'-10'673,"675"-465"5267,-300 209-5031,-377 258-854,23-16 181,-34 23-282,1 0-1,-1 0 0,1 0 1,-1-1-1,0 1 0,0 0 1,0-1-1,1 1 1,-1-1-1,-1 0 0,1 1 1,0-1-1,0 0 0,-1 1 1,1-1-1,0-3 0,-7 4-713,1-1 0,-1 2-1,0-1 1,1 0-1,-1 1 1,0 0-1,0 1 1,-8 1 0,-39 8-4162,-11 9-1703</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25.120"/>
    </inkml:context>
    <inkml:brush xml:id="br0">
      <inkml:brushProperty name="width" value="0.025" units="cm"/>
      <inkml:brushProperty name="height" value="0.025" units="cm"/>
    </inkml:brush>
  </inkml:definitions>
  <inkml:trace contextRef="#ctx0" brushRef="#br0">395 0 11275,'-13'7'897,"-7"3"-270,1 1 1,1 0-1,0 1 1,1 1 0,0 1-1,-29 31 1,14 0-27,3 2-1,1 0 1,2 2-1,3 1 1,1 1-1,3 1 1,-13 59 0,28-96-413,0 0 1,1 0-1,1 0 1,1 0 0,-1 16-1,3-30-180,-1 0-1,0 0 1,1 0-1,-1 0 1,0 0-1,1 0 1,-1-1-1,1 1 1,0 0-1,-1 0 1,1 0-1,0-1 1,-1 1-1,1 0 1,0-1-1,0 1 1,0-1-1,-1 1 1,1-1-1,0 1 1,0-1-1,0 1 1,0-1-1,0 0 1,0 1-1,0-1 1,0 0-1,0 0 1,0 0-1,0 0 1,0 0-1,0 0 1,0 0-1,0 0 1,0-1-1,1 1 1,44-9 558,-10-5 33,-2-2 0,1-1 1,36-25-1,6-3-60,202-101-450,-15 8-7732,-122 59-3909</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25.820"/>
    </inkml:context>
    <inkml:brush xml:id="br0">
      <inkml:brushProperty name="width" value="0.025" units="cm"/>
      <inkml:brushProperty name="height" value="0.025" units="cm"/>
    </inkml:brush>
  </inkml:definitions>
  <inkml:trace contextRef="#ctx0" brushRef="#br0">1 1 16239,'0'0'9898,"8"50"-8553,-7-1-929,-1 9-63,3 2-289,0 3 0,2-7-96,0-6-897,3-8-833,0-10-864,-1-14-449,-4-6-1922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26.177"/>
    </inkml:context>
    <inkml:brush xml:id="br0">
      <inkml:brushProperty name="width" value="0.025" units="cm"/>
      <inkml:brushProperty name="height" value="0.025" units="cm"/>
    </inkml:brush>
  </inkml:definitions>
  <inkml:trace contextRef="#ctx0" brushRef="#br0">8 269 14414,'0'0'3037,"-2"-11"-218,1 5-2439,0 3-230,0 0 0,0 0 0,1 0-1,-1 0 1,1 0 0,-1 0 0,1 0 0,0 0 0,1 0-1,-1-1 1,0 1 0,1 0 0,0 0 0,0 0 0,-1 0-1,2 0 1,-1 1 0,0-1 0,1 0 0,-1 0 0,1 1 0,0-1-1,0 1 1,0-1 0,3-2 0,15-11 303,1 1 0,0 1 0,1 1-1,1 1 1,33-13 0,-5 6-181,78-18 1,-103 30-265,0 2 1,0 0-1,0 2 1,0 1 0,0 1-1,42 4 1,-61-2-15,0 0 0,0 0 1,0 1-1,0 0 0,-1 0 0,1 1 1,-1-1-1,1 1 0,-1 1 0,0-1 1,0 1-1,-1 1 0,1-1 0,-1 1 1,0-1-1,0 2 0,0-1 0,-1 0 1,0 1-1,0 0 0,0 0 0,-1 0 1,0 0-1,0 1 0,0-1 1,-1 1-1,0 0 0,0 0 0,0 8 1,1 6 186,-2-1 0,0 1 0,-1-1 0,-1 1 0,-1-1 0,-1 0 0,-1 0 1,-1 0-1,0 0 0,-2 0 0,0-1 0,-1 0 0,-1-1 0,0 0 0,-2 0 1,0-1-1,-1 0 0,-1-1 0,0 0 0,-1-1 0,-1-1 0,0 0 0,-1-1 1,0-1-1,-1 0 0,-1-2 0,-26 14 0,35-20-178,1-1 1,-1 0-1,0 0 0,0 0 0,0-1 1,0-1-1,0 0 0,0 0 0,0-1 1,-18-1-1,22 0-12,0 0 1,0 0-1,0 0 1,0-1-1,1 0 1,-1 0-1,1 0 0,-1-1 1,1 0-1,0 1 1,0-1-1,0-1 1,0 1-1,1-1 0,-1 1 1,1-1-1,0 0 1,0 0-1,0 0 0,-4-9 1,-12-36-1427,8-2-3461,7-2-4708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26.812"/>
    </inkml:context>
    <inkml:brush xml:id="br0">
      <inkml:brushProperty name="width" value="0.025" units="cm"/>
      <inkml:brushProperty name="height" value="0.025" units="cm"/>
    </inkml:brush>
  </inkml:definitions>
  <inkml:trace contextRef="#ctx0" brushRef="#br0">0 283 5958,'0'0'17301,"12"5"-15571,-4-2-1350,-6-1-262,1 0 1,0-1-1,0 0 0,0 1 0,1-1 0,-1 0 0,0-1 0,0 1 0,1 0 0,-1-1 0,0 0 0,1 0 0,-1 0 1,0 0-1,1 0 0,-1-1 0,0 1 0,0-1 0,1 0 0,-1 0 0,0 0 0,6-3 0,3-5 210,-1 0-1,1-1 1,-1 0 0,-1-1-1,0 0 1,-1-1 0,15-22-1,-19 26-186,-1-1 0,1 1-1,-1-1 1,-1 1 0,0-1-1,0 0 1,0-1 0,-1 1 0,-1 0-1,0-1 1,0 1 0,-1-1 0,-1-13-1,1 21-136,0 0 0,-1 0 0,1-1-1,-1 1 1,0 0 0,0 0 0,0 0 0,0 0-1,0 0 1,0 0 0,0 0 0,-1 0-1,1 0 1,-1 1 0,1-1 0,-1 0 0,0 1-1,0 0 1,1-1 0,-1 1 0,0 0-1,0 0 1,0 0 0,-1 0 0,1 0 0,0 0-1,0 1 1,0-1 0,-5 0 0,3 1-6,0 0 1,1 0 0,-1 0 0,0 0-1,1 1 1,-1-1 0,0 1 0,1 0-1,-1 0 1,1 1 0,-1-1 0,1 1-1,0-1 1,0 1 0,-1 0 0,1 0-1,-5 5 1,0 3 1,0 0 0,0 1 0,1 0 0,0 0 0,1 0 0,0 1 0,1 0 0,0 0 0,1 1 0,-4 22 0,3-13 0,2 0 0,1 1 0,0-1 0,2 1 0,3 31 0,-3-50 2,1 0-1,0 0 1,-1 0-1,1-1 1,1 1 0,-1 0-1,0 0 1,1-1 0,0 1-1,0-1 1,0 0-1,0 0 1,1 1 0,-1-1-1,1-1 1,-1 1-1,1 0 1,4 2 0,-2-2 0,0 0 1,0-1-1,0 0 1,0 0-1,1 0 1,-1 0 0,1-1-1,-1 0 1,1 0-1,0 0 1,6-1-1,7-1-45,-1 0-1,0-1 0,1-1 0,-1-1 0,-1-1 0,31-11 0,34-25-2440,-31 8-2724,3-8-5976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27.466"/>
    </inkml:context>
    <inkml:brush xml:id="br0">
      <inkml:brushProperty name="width" value="0.025" units="cm"/>
      <inkml:brushProperty name="height" value="0.025" units="cm"/>
    </inkml:brush>
  </inkml:definitions>
  <inkml:trace contextRef="#ctx0" brushRef="#br0">6 0 16912,'0'0'7911,"-6"77"-7494,9-23 576,8 8-481,4 7-223,1-2-193,-2-4-64,-1-6-160,-2-7-417,-4-13-288,-4-10-32,-3-11-992,-3-14-482,-15-3-287,-9-26-2050,-6-16-2723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4:05.044"/>
    </inkml:context>
    <inkml:brush xml:id="br0">
      <inkml:brushProperty name="width" value="0.025" units="cm"/>
      <inkml:brushProperty name="height" value="0.025" units="cm"/>
    </inkml:brush>
  </inkml:definitions>
  <inkml:trace contextRef="#ctx0" brushRef="#br0">27 203 4933,'0'0'15972,"-7"1"-15406,-12 7-330,29-2 46,50 0 252,49-9 4,-1-4-1,143-28 1,-16 1-48,549-19 753,2 42 202,-648 10-1469,726 25 627,39-4 1089,-853-22-1575,-1-3-1,0-1 0,0-3 1,93-29-1,-107 17-494,-29 7-2285,-6 13 2264,0 0 0,-1 0 0,1 0 0,0 0 0,-1 0 0,0 0 0,1 1 0,-1-1 0,1 0 0,-1 0 0,0 0 0,1 1 0,-1-1 0,0 0 0,0 1 0,0-1 0,-1 0 0,-23-12-13651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33.590"/>
    </inkml:context>
    <inkml:brush xml:id="br0">
      <inkml:brushProperty name="width" value="0.025" units="cm"/>
      <inkml:brushProperty name="height" value="0.025" units="cm"/>
    </inkml:brush>
  </inkml:definitions>
  <inkml:trace contextRef="#ctx0" brushRef="#br0">97 0 18610,'0'0'5349,"-6"9"-4207,-7 12-667,1 0-1,1 0 1,1 2 0,1-1-1,1 1 1,1 0 0,1 1-1,1 0 1,1 0 0,1 0-1,1 45 1,2-68-471,0 0 1,0 0-1,0 0 0,0-1 0,0 1 1,1 0-1,-1 0 0,0 0 0,1 0 0,-1-1 1,1 1-1,-1 0 0,1 0 0,-1-1 1,1 1-1,-1 0 0,1-1 0,0 1 1,-1-1-1,1 1 0,0-1 0,0 1 1,-1-1-1,1 1 0,0-1 0,1 1 0,28 0 201,-21-3-209,0 0 0,0-1 0,-1 0 0,14-6 0,19-16-869,-27 16 673,-1 1 1,1 0 0,26-10-1,-39 18 202,-1-1 1,1 1-1,-1 0 0,0 0 0,1 0 0,-1 0 1,1 0-1,-1 0 0,0 0 0,1 0 0,-1 0 1,1 0-1,-1 0 0,0 0 0,1 0 1,-1 0-1,0 0 0,1 1 0,-1-1 0,1 0 1,-1 0-1,0 0 0,1 0 0,-1 1 0,0-1 1,1 0-1,-1 0 0,0 1 0,0-1 1,1 0-1,-1 1 0,0-1 0,0 0 0,0 1 1,1-1-1,-1 0 0,0 1 0,0-1 0,0 1 1,0 0-1,1 23 312,-13 25 290,5-32-499,4-12-103,1-1 1,0 1-1,0-1 0,0 1 0,1 0 0,-1-1 1,1 1-1,0 0 0,1 0 0,-1 0 0,1 0 0,0 8 1,1-12-133,-1-1 1,1 1-1,0-1 1,-1 0-1,1 1 1,0-1 0,-1 0-1,1 0 1,0 0-1,-1 1 1,1-1 0,0 0-1,-1 0 1,1 0-1,0 0 1,-1 0-1,1 0 1,0 0 0,0 0-1,-1-1 1,1 1-1,0 0 1,-1 0-1,1 0 1,-1-1 0,1 1-1,0 0 1,-1-1-1,1 1 1,-1-1-1,2 0 1,19-12-4511,4-9-3149</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27.917"/>
    </inkml:context>
    <inkml:brush xml:id="br0">
      <inkml:brushProperty name="width" value="0.025" units="cm"/>
      <inkml:brushProperty name="height" value="0.025" units="cm"/>
    </inkml:brush>
  </inkml:definitions>
  <inkml:trace contextRef="#ctx0" brushRef="#br0">33 255 10314,'-4'-9'406,"-2"-8"1166,0 0-1,1 0 1,-5-26-1,9 39-1329,1 0 0,-1 0-1,1 0 1,0 0 0,0 0-1,0 0 1,1 0 0,-1 0 0,1 0-1,0 1 1,0-1 0,1 0-1,-1 0 1,1 1 0,-1-1-1,1 1 1,0-1 0,1 1 0,-1 0-1,1 0 1,-1 0 0,4-3-1,6-2 124,0 0 0,1 1 1,0 1-1,0 0 0,0 1 0,1 0 0,-1 1 0,1 0 0,27-2 0,-22 3-210,-1 2 0,1 0 0,-1 1 0,1 1 0,-1 0-1,1 2 1,22 5 0,-37-7-87,1 1-1,-1-1 0,1 1 1,-1 0-1,1 0 1,-1 0-1,0 1 0,0-1 1,0 1-1,0 0 1,-1 0-1,1 1 0,-1-1 1,1 1-1,-1 0 1,-1-1-1,1 1 0,0 1 1,-1-1-1,0 0 1,0 1-1,0-1 0,-1 1 1,1-1-1,-1 1 1,0 0-1,0-1 0,-1 1 1,1 0-1,-1 0 1,-1 8-1,-2 11 420,-1 0-1,-1 0 1,-1 0-1,-1-1 1,-11 24 0,3-6-252,12-34-263,1 0 0,0 0 0,0 1 0,1-1 0,0 0 0,0 1 0,0-1 0,1 1 0,1 9 0,0-13 4,0 0 1,1 1-1,-1-1 0,1-1 1,0 1-1,0 0 1,0 0-1,0-1 1,1 1-1,-1-1 0,1 0 1,0 0-1,0 0 1,0 0-1,1 0 0,-1-1 1,6 4-1,-2-2-77,-1 1 0,2-1 0,-1-1 0,0 1 0,1-1 0,-1 0 0,1-1 0,0 0 0,0 0 0,0-1 0,0 0 0,0 0 0,1-1-1,-1 0 1,0-1 0,0 1 0,8-3 0,-10 1 100,0 0 0,0 0 0,0-1-1,0 0 1,-1 0 0,1 0 0,-1 0-1,0-1 1,0 0 0,0 0 0,-1-1 0,1 1-1,-1-1 1,0 0 0,0 0 0,-1-1 0,0 1-1,0-1 1,0 1 0,0-1 0,-1 0-1,2-6 1,0-6 246,0 1-1,0-1 0,-2 1 1,-1-1-1,0 0 1,-1 0-1,0 1 0,-6-32 1,-1 32-91,-1 17-44,7 2-103,0 0 1,0-1-1,0 1 0,0 0 1,0 0-1,1 0 0,-1 0 1,0 0-1,1 0 0,-1 0 1,1 4-1,-2 13-7,0 0 0,2-1 0,0 1 0,1 0 0,7 32 0,-8-47 0,2 1 0,-1-1 0,0 0 0,1 0 0,0 0 0,0 0 0,0 0 0,0-1 0,1 1 0,-1-1 0,1 1 0,0-1 0,0 0 0,0 0 0,0 0 0,1-1 0,-1 1 0,1-1 0,0 0 0,0 0 0,0 0 0,0 0 0,0-1 0,0 1 0,0-1 0,0 0 0,0 0 0,1-1 0,-1 1 0,9-1 0,-9 0-159,1 0 0,0 0-1,0-1 1,-1 1 0,1-1 0,0 0-1,-1 0 1,1-1 0,-1 1 0,1-1-1,-1 0 1,0 0 0,0-1 0,1 1-1,5-6 1,-6 4-279,-1 0 0,0 0-1,0 0 1,0-1-1,0 1 1,-1-1 0,1 1-1,-1-1 1,0 0 0,-1 0-1,1 0 1,-1 0-1,0 0 1,0-9 0,1-36-9145</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28.278"/>
    </inkml:context>
    <inkml:brush xml:id="br0">
      <inkml:brushProperty name="width" value="0.025" units="cm"/>
      <inkml:brushProperty name="height" value="0.025" units="cm"/>
    </inkml:brush>
  </inkml:definitions>
  <inkml:trace contextRef="#ctx0" brushRef="#br0">1 0 8936,'0'0'17873,"68"44"-23734,-40-58-6183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28.839"/>
    </inkml:context>
    <inkml:brush xml:id="br0">
      <inkml:brushProperty name="width" value="0.025" units="cm"/>
      <inkml:brushProperty name="height" value="0.025" units="cm"/>
    </inkml:brush>
  </inkml:definitions>
  <inkml:trace contextRef="#ctx0" brushRef="#br0">97 139 5477,'0'0'12284,"9"-9"-9797,13-10-1375,-1 2 1217,-1-2-1,-1 0 1,21-27-1,-40 46-2311,0 0 0,1 0 0,-1 0 0,0 0 0,0 0-1,0-1 1,1 1 0,-1 0 0,0 0 0,0 0 0,0-1 0,0 1-1,0 0 1,0 0 0,1 0 0,-1-1 0,0 1 0,0 0 0,0 0-1,0-1 1,0 1 0,0 0 0,0 0 0,0-1 0,0 1 0,0 0-1,0 0 1,0-1 0,0 1 0,0 0 0,0 0 0,0 0 0,0-1-1,-1 1 1,1 0 0,0 0 0,0-1 0,0 1 0,0 0 0,0 0-1,0 0 1,-1-1 0,1 1 0,0 0 0,0 0 0,0 0 0,-1 0-1,1 0 1,0-1 0,0 1 0,-1 0 0,-17 2 641,-21 12-100,22-4-570,1 0 0,0 2 0,1-1 0,0 2 0,-12 14 0,20-20-22,0 1 0,1 0 0,0 0 0,0 0 0,1 1 0,0 0 0,0 0 0,1 0 0,1 0 0,-1 1 0,-2 13 0,6-22-19,0-1 1,0 1 0,0-1 0,0 1 0,0-1 0,0 1 0,0 0 0,0-1 0,0 1 0,0-1 0,1 1 0,-1-1 0,0 1 0,0-1 0,0 1 0,1-1 0,-1 1 0,0-1 0,1 1 0,-1-1 0,0 1 0,1-1-1,-1 1 1,0-1 0,1 0 0,-1 1 0,1-1 0,-1 0 0,1 1 0,-1-1 0,1 0 0,0 1 0,25 1-391,25-13 495,-15-2-34,-22 7-23,0 0 0,0 2 0,0 0 1,1 0-1,0 2 0,18-2 0,-32 4 13,-1 0 0,1 0 0,0 0 0,0 0 0,0 0 0,0 1 0,0-1 0,0 0 0,-1 1 0,1-1 0,0 0 0,0 1 0,0-1 0,-1 1 0,1 0 0,0-1 0,-1 1 0,1-1 0,0 1 0,-1 0 0,1 0 0,-1-1 0,1 1 0,-1 0 0,1 0 0,-1-1 0,0 1 0,1 0 0,-1 0 0,0 0 0,0 0 0,1 0 0,-1 0 0,0 0 0,0-1 0,0 1-1,0 0 1,0 0 0,-1 0 0,1 0 0,0 0 0,0 0 0,0 0 0,-1-1 0,1 1 0,-1 1 0,-1 3 171,1 0-1,-1 1 0,0-1 0,0-1 0,-1 1 1,-4 7-1,-11 9 63,-1-2 0,-1 0 0,-38 27 0,10-8-565,61-42-13016,4-9 4537</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29.272"/>
    </inkml:context>
    <inkml:brush xml:id="br0">
      <inkml:brushProperty name="width" value="0.025" units="cm"/>
      <inkml:brushProperty name="height" value="0.025" units="cm"/>
    </inkml:brush>
  </inkml:definitions>
  <inkml:trace contextRef="#ctx0" brushRef="#br0">1 1 19410,'0'0'9262,"0"14"-9171,13 255 2391,-7-185-2343,-4-50-54,-1-3-11,1-1 0,2 0 0,0-1-1,16 53 1,-19-80-65,-1-1-1,1 1 1,0 0 0,-1 0-1,1 0 1,0-1 0,0 1-1,0 0 1,0-1 0,0 1-1,1-1 1,-1 1 0,0-1-1,1 0 1,-1 0 0,1 1-1,0-1 1,-1 0 0,1 0-1,0 0 1,-1-1 0,4 2-1,-2-2 11,-1 0-1,0 0 1,0 0-1,0-1 0,1 1 1,-1-1-1,0 0 1,0 1-1,0-1 1,0 0-1,0 0 0,0 0 1,-1 0-1,1-1 1,0 1-1,2-3 1,8-7 64,-2-1 0,0 0 0,0-1 1,9-15-1,17-30-83,-2-1 0,-3-1 0,-2-2 0,-4 0 0,-2-2 0,15-67 0,-36 121-7,4-22-507,-8 27-331,-7 17-618,-6 12-4511,-4 4-1847</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29.675"/>
    </inkml:context>
    <inkml:brush xml:id="br0">
      <inkml:brushProperty name="width" value="0.025" units="cm"/>
      <inkml:brushProperty name="height" value="0.025" units="cm"/>
    </inkml:brush>
  </inkml:definitions>
  <inkml:trace contextRef="#ctx0" brushRef="#br0">1 82 12780,'0'0'3513,"1"10"-22,0-5-3009,0 1-1,0-1 1,0 1 0,1-1-1,0 0 1,0 1-1,0-1 1,6 8 0,-6-10-336,0-1 0,0 1 0,1-1 0,-1 0 0,1 0 1,0 0-1,-1 0 0,1-1 0,0 1 0,0-1 1,0 1-1,0-1 0,0 0 0,1 0 0,-1 0 0,0-1 1,0 1-1,1-1 0,-1 0 0,5 0 0,1 0-145,0 0 0,0-1 0,0 0 0,0-1 0,0 0 0,-1 0 0,1 0 0,-1-2 0,1 1 0,-1-1 0,0 0 0,11-7 0,0-4 101,0-1 1,-1 0 0,19-23 0,-15 15 664,-21 24-746,-1-1-1,1 1 1,0-1 0,-1 1 0,1-1-1,-1 1 1,1 0 0,0-1 0,-1 1-1,1 0 1,0-1 0,-1 1 0,1 0-1,0 0 1,0 0 0,-1 0 0,1 0-1,0 0 1,0 0 0,-1 0 0,1 0-1,0 0 1,0 0 0,-1 0 0,1 0-1,0 1 1,-1-1 0,1 0 0,0 1-1,-1-1 1,1 0 0,0 1 0,-1-1-1,1 1 1,-1-1 0,1 1 0,-1-1-1,1 1 1,-1-1 0,1 1-1,-1-1 1,1 1 0,-1 0 0,0-1-1,1 1 1,-1 0 0,21 42-152,-15-29 306,-4-10-157,-1-1-1,1 0 0,0 0 0,1 1 0,-1-1 0,0-1 0,1 1 0,0 0 0,0-1 0,-1 1 0,1-1 0,1 0 0,-1 0 0,0 0 0,1 0 0,-1 0 0,1-1 0,-1 0 1,1 0-1,-1 0 0,1 0 0,0 0 0,0-1 0,0 1 0,-1-1 0,1 0 0,0 0 0,0-1 0,0 1 0,-1-1 0,1 0 0,0 0 0,-1 0 0,1 0 0,-1-1 0,1 0 1,-1 1-1,0-1 0,1 0 0,3-4 0,52-38 202,-48 33-245,1 2 1,0-1-1,0 2 1,1 0-1,0 0 1,0 1-1,1 1 1,18-7-1,-31 13 14,0 0 0,0 0 0,0-1 0,0 1 0,0 0 0,0 0 0,0 0 0,0 0-1,0 0 1,0 0 0,0 0 0,0 1 0,0-1 0,0 0 0,0 1 0,-1-1 0,1 0 0,0 1 0,0-1 0,0 1 0,0-1-1,0 1 1,-1 0 0,1-1 0,0 1 0,0 0 0,-1-1 0,1 1 0,0 0 0,-1 0 0,1 1 0,8 34 22,-9-32-13,0 0 1,1 0 0,0 0-1,-1 0 1,2 0-1,-1 0 1,3 6 0,-3-9-15,0-1 0,-1 1 0,1 0 1,0 0-1,0-1 0,0 1 0,0-1 0,0 1 0,0-1 1,0 1-1,0-1 0,0 1 0,0-1 0,0 0 1,0 0-1,0 1 0,0-1 0,0 0 0,0 0 0,0 0 1,1 0-1,-1 0 0,0 0 0,0-1 0,0 1 1,0 0-1,0-1 0,0 1 0,0 0 0,0-1 0,0 1 1,2-2-1,-1 0-475,1 0-1,0 0 1,-1 0-1,0 0 1,0 0 0,1-1-1,-1 1 1,0-1 0,-1 1-1,1-1 1,0 0 0,1-5-1,10-20-6933</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0.030"/>
    </inkml:context>
    <inkml:brush xml:id="br0">
      <inkml:brushProperty name="width" value="0.025" units="cm"/>
      <inkml:brushProperty name="height" value="0.025" units="cm"/>
    </inkml:brush>
  </inkml:definitions>
  <inkml:trace contextRef="#ctx0" brushRef="#br0">1 0 22806,'0'0'6085,"62"46"-23477</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0.373"/>
    </inkml:context>
    <inkml:brush xml:id="br0">
      <inkml:brushProperty name="width" value="0.025" units="cm"/>
      <inkml:brushProperty name="height" value="0.025" units="cm"/>
    </inkml:brush>
  </inkml:definitions>
  <inkml:trace contextRef="#ctx0" brushRef="#br0">155 0 11018,'0'0'15722,"-5"11"-15626,0-2-103,0 0-1,2 0 1,-1 1 0,1 0-1,0-1 1,1 1 0,0 1-1,1-1 1,0 0 0,0 0-1,1 0 1,1 1 0,0-1-1,0 0 1,4 16 0,50 92-263,-34-78-125,-2 1 1,13 42-1,-28-70 465,0 0 0,-1 0 0,-1 0 0,0 0 0,-1 1 0,-1-1 0,0 0 0,0 1 0,-1-1 0,-1 0 0,-4 16 0,3-20 219,-1 1 1,0-1 0,0 0-1,-1 0 1,-1-1-1,1 1 1,-1-1 0,0 0-1,-1-1 1,0 0-1,-10 9 1,15-14-199,-1 1 0,0-1 0,0 0 0,1 0 0,-2 0 0,1 0 0,0-1 0,0 1 1,0-1-1,-1 0 0,1 0 0,-1 0 0,1 0 0,-1-1 0,1 1 0,-1-1 0,1 0 0,-1 0 0,1 0 0,-1 0 0,1-1 0,-1 1 0,1-1 0,-1 0 0,1 0 0,-1 0 1,1-1-1,0 1 0,0-1 0,0 0 0,0 0 0,0 0 0,0 0 0,-3-4 0,-2-3-91,1 0 0,0 0 0,0-1 0,1 0 0,0 0 0,1 0 0,0-1 0,1 0 0,0 0 0,1 0 0,0 0 0,1-1 0,0 1 0,0-1 0,2 1 0,-1-1 0,1 0 0,1 1 0,0-1 0,1 1 0,0-1 0,1 1 0,0 0 0,1 0 0,0 0 0,1 0 0,0 1 0,0-1 0,10-12 0,12-7-1022,2 1 0,1 1 0,47-34 0,-16 14-3250,2-6-8476</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1.429"/>
    </inkml:context>
    <inkml:brush xml:id="br0">
      <inkml:brushProperty name="width" value="0.025" units="cm"/>
      <inkml:brushProperty name="height" value="0.025" units="cm"/>
    </inkml:brush>
  </inkml:definitions>
  <inkml:trace contextRef="#ctx0" brushRef="#br0">526 42 15310,'0'0'5595,"-6"8"-3844,-3 10-1303,0-1 0,1 1 0,1 1-1,0-1 1,2 1 0,0 0 0,1 1 0,-1 21 0,-4 54 511,5-41-292,-19 90 0,18-126-494,0-1 0,-1 0 0,-1 0 0,0 0 1,-1-1-1,-1 0 0,-1 0 0,0-1 1,-13 15-1,7-12-47,-1-1 0,0 0-1,-27 19 1,39-32-82,0 0 0,0 0 0,0-1-1,-1 0 1,1 0 0,-1-1-1,0 1 1,1-1 0,-1 0 0,0-1-1,-1 0 1,1 0 0,0 0 0,0 0-1,0-1 1,0 0 0,-1-1 0,-8-1-1,12 1-38,0-1-1,0 0 1,0 0-1,0 0 1,1 0-1,-1 0 1,1-1-1,0 1 1,-1-1-1,1 1 1,0-1-1,0 0 1,1 0-1,-1 0 1,1 0-1,-1 0 1,1 0-1,0-1 1,0 1-1,1 0 1,-1-1-1,1 1 1,-1 0-1,1-7 1,-1-6-54,1 1-1,0-1 1,1 0 0,4-17 0,5-4-10,1 1 0,2 0 0,2 1 1,1 1-1,28-46 0,-22 44 70,-3-1 0,-1 0-1,-2-1 1,15-51 0,-29 81-12,0 0 0,-1 0 0,0 0-1,0 0 1,-1 0 0,1 0 0,-2 0 0,1 0 0,-1 0 0,-1 0-1,-4-16 1,5 21-31,-1-1-1,0 1 1,-1-1-1,1 1 1,0 0-1,-1 0 1,0 0-1,0 0 0,0 1 1,0-1-1,0 1 1,0 0-1,-1-1 1,1 1-1,-1 1 1,1-1-1,-1 1 1,0-1-1,0 1 1,0 0-1,0 0 1,0 1-1,0-1 1,0 1-1,-6 0 0,1 0 8,0 1 0,0 0-1,1 0 1,-1 1-1,0 0 1,1 0-1,-1 1 1,1 1 0,0-1-1,0 1 1,0 0-1,0 1 1,1 0 0,0 0-1,0 1 1,0 0-1,0 0 1,1 0-1,0 1 1,1 0 0,-8 11-1,9-11 14,0-1 1,0 0-1,1 1 0,0 0 1,0-1-1,1 1 0,0 1 0,0-1 1,0 0-1,1 0 0,0 1 1,1-1-1,-1 0 0,1 1 1,1-1-1,-1 0 0,2 1 0,-1-1 1,1 0-1,0 0 0,0 0 1,0 0-1,1 0 0,0 0 0,1-1 1,6 10-1,-2-6 10,2 1 0,-1-1 1,1 0-1,1-1 0,0 0 0,0-1 0,1 0 1,24 12-1,3-3 242,65 20-1,-69-27-105,-1 2 0,61 30 0,-90-38-140,0-1 0,-1 1 0,1 0-1,-1 0 1,0 0 0,0 1 0,0 0 0,0-1 0,-1 2 0,0-1 0,0 0 0,0 0 0,-1 1 0,0-1 0,0 1-1,0 0 1,-1 0 0,0 0 0,0 0 0,0 0 0,-1 0 0,1 0 0,-2 0 0,1 0 0,-1 0 0,0 0 0,0-1 0,0 1-1,-1 0 1,0 0 0,0-1 0,0 1 0,-1-1 0,0 1 0,-7 8 0,5-9-2839</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1.896"/>
    </inkml:context>
    <inkml:brush xml:id="br0">
      <inkml:brushProperty name="width" value="0.025" units="cm"/>
      <inkml:brushProperty name="height" value="0.025" units="cm"/>
    </inkml:brush>
  </inkml:definitions>
  <inkml:trace contextRef="#ctx0" brushRef="#br0">0 1 20179,'0'0'3363,"30"63"-2530,-17-14 384,-2 12-576,1 8-193,-1 6-256,-1 2-160,2-5 65,-2-9-450,1-11-2497,-3-15-866,-5-14-928,-3-15-2115</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2.222"/>
    </inkml:context>
    <inkml:brush xml:id="br0">
      <inkml:brushProperty name="width" value="0.025" units="cm"/>
      <inkml:brushProperty name="height" value="0.025" units="cm"/>
    </inkml:brush>
  </inkml:definitions>
  <inkml:trace contextRef="#ctx0" brushRef="#br0">4 160 15439,'0'0'2850,"-1"-10"-453,0 7-2268,1-1 0,-1 1 0,1 0 0,0 0 0,0-1 0,0 1 0,0 0 0,0 0 0,1 0 0,-1-1 0,1 1 0,0 0 0,0 0 0,0 0 0,1 0 0,-1 0-1,1 0 1,-1 1 0,1-1 0,0 0 0,0 1 0,0-1 0,1 1 0,-1 0 0,0 0 0,1 0 0,0 0 0,-1 0 0,1 0 0,0 1 0,4-3 0,18-6 86,0 0 0,0 1 1,1 2-1,0 0 0,45-4 1,-23 6-241,1 3 0,61 5 0,-96-2-9,0 1 0,0 0 0,0 1 0,0 1 0,0 0 1,0 1-1,-1 0 0,0 1 0,23 15 0,-29-17 34,0 1 0,-1 0 0,0 0 1,0 1-1,0 0 0,-1 0 0,0 0 0,0 1 0,0 0 0,-1 0 1,0 0-1,-1 0 0,1 1 0,-1-1 0,-1 1 0,0 0 0,0 0 0,2 14 1,-4-4 239,0 0 0,-1 0 1,-1 1-1,0-1 0,-2-1 1,0 1-1,-1 0 0,0-1 0,-2 0 1,0 0-1,-1-1 0,-1 0 1,0 0-1,-16 19 0,5-8 256,-2-1-1,-1-1 1,0-1-1,-2-2 1,-1 0-1,-53 34 1,72-51-501,-1-1 0,1 0 0,-1 0 0,0-1 0,0 0 0,0-1 0,0 0 0,-13 3 0,19-5-20,0 0 0,0 0 0,-1 0 1,1-1-1,0 1 0,0 0 0,0-1 1,1 1-1,-1-1 0,0 1 0,0-1 1,0 0-1,0 0 0,0 0 0,1 0 1,-1 0-1,0-1 0,1 1 0,-1 0 0,1-1 1,0 1-1,-1-1 0,1 1 0,0-1 1,0 0-1,0 1 0,0-1 0,0 0 1,0 0-1,1 0 0,-1 0 0,1 0 1,-1 0-1,1 0 0,-1 0 0,1 0 1,0 0-1,0 0 0,1-2 0,-2-8-1406,0 0-1,2 0 0,2-23 0,-1 28 252,0 0-1,0-1 1,0 1-1,1 0 0,0 0 1,1 0-1,4-7 1,25-31-9903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33.930"/>
    </inkml:context>
    <inkml:brush xml:id="br0">
      <inkml:brushProperty name="width" value="0.025" units="cm"/>
      <inkml:brushProperty name="height" value="0.025" units="cm"/>
    </inkml:brush>
  </inkml:definitions>
  <inkml:trace contextRef="#ctx0" brushRef="#br0">8 33 16239,'0'0'12556,"11"7"-11429,35 24-316,-44-30-767,0-1 0,0 1-1,0 0 1,0-1 0,1 1 0,-1-1-1,0 0 1,0 0 0,0 0 0,1 0-1,-1 0 1,0 0 0,0-1 0,0 1-1,1-1 1,-1 1 0,0-1-1,0 0 1,0 0 0,0 0 0,0 0-1,0 0 1,-1 0 0,1-1 0,0 1-1,2-4 1,-2 4-5,0-1 0,0 1-1,-1-1 1,1 0 0,-1 0 0,1 0 0,-1 1-1,0-2 1,0 1 0,0 0 0,0 0-1,0 0 1,0 0 0,-1-1 0,1 1-1,-1 0 1,1-1 0,-1 1 0,0 0-1,0-1 1,0-3 0,-1 6-39,1-1 0,-1 0 0,0 0 0,0 1 0,1-1 0,-1 1 0,0-1 0,0 1 0,0-1 0,0 1 0,1-1 0,-1 1 0,0 0 0,0 0 0,0-1 0,0 1 0,0 0 0,0 0 0,0 0 0,0 0 0,0 0 0,0 0 0,0 0 0,0 0 0,0 1 0,0-1 0,0 0 0,1 0 0,-1 1 0,-1 0 0,-29 12 0,22-7 0,1 2 0,0-1 0,1 1 0,-1 0 0,-10 17 0,14-20 0,1 0 0,0 0 0,1 0 0,-1 1 0,1-1 0,0 1 0,0-1 0,1 1 0,-1 0 0,1-1 0,1 1 0,-1 10 0,1-15 4,1 0 0,-1 1 0,1-1 0,-1 1 0,1-1 0,0 0 0,-1 0 0,1 1 0,0-1 0,0 0 0,0 0-1,0 0 1,0 0 0,0 0 0,0 0 0,1 0 0,-1 0 0,0 0 0,0-1 0,1 1 0,-1-1 0,1 1 0,-1-1 0,0 1 0,1-1 0,-1 0 0,1 1 0,-1-1 0,1 0 0,1 0 0,54 0-394,-49 0 155,36-7-3277,2-9-4517</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2.580"/>
    </inkml:context>
    <inkml:brush xml:id="br0">
      <inkml:brushProperty name="width" value="0.025" units="cm"/>
      <inkml:brushProperty name="height" value="0.025" units="cm"/>
    </inkml:brush>
  </inkml:definitions>
  <inkml:trace contextRef="#ctx0" brushRef="#br0">0 293 18578,'0'0'3619,"10"-2"1244,8-6-4229,-1 0 0,-1-1 1,0 0-1,0-1 0,-1-1 0,0-1 0,-1 0 0,21-22 0,-23 21-634,48-53 0,-55 60 0,-1 0 0,1-1 0,-1 1 0,-1-1 0,1 0 0,-1 0 0,-1 0 0,1 0 0,1-11 0,-4 17 0,0 0 0,0 1 0,0-1 0,0 0 0,0 0 0,0 0 0,-1 1 0,1-1 0,0 0 0,0 0 0,-1 0 0,1 1 0,0-1 0,-1 0 0,1 1 0,-1-1 0,1 0 0,-1 1 0,1-1 0,-1 1 0,0-1 0,1 0 0,-1 1 0,1 0 0,-1-1 0,0 1 0,0-1 0,1 1 0,-1 0 0,0-1 0,0 1 0,1 0 0,-1 0 0,0 0 0,0 0 0,0 0 0,0-1 0,1 2 0,-1-1 0,0 0 0,0 0 0,0 0 0,1 0 0,-1 0 0,0 1 0,0-1 0,0 1 0,-44 13 0,31-6 0,0 2 0,1 0 0,-1 0 0,2 2 0,0-1 0,0 2 0,-15 20 0,19-22 0,0 0 0,1 0 0,1 1 0,0 0 0,0 0 0,1 0 0,1 0 0,0 1 0,1 0 0,-3 16 0,6-26-44,0-1-1,0 1 1,0 0-1,0 0 1,0-1-1,0 1 1,1 0-1,-1 0 1,1-1-1,0 1 1,0 0-1,0-1 1,0 1-1,0-1 1,0 1-1,1-1 1,-1 0-1,1 0 1,0 1-1,0-1 1,0 0 0,0-1-1,0 1 1,0 0-1,0 0 1,1-1-1,-1 0 1,0 1-1,1-1 1,-1 0-1,1 0 1,0 0-1,-1 0 1,1-1-1,0 1 1,0-1-1,-1 0 1,1 1-1,4-2 1,5 2-751,0-2 1,1 0-1,-1 0 0,0-1 1,-1 0-1,1-1 0,0-1 1,11-5-1,44-23-13016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3.325"/>
    </inkml:context>
    <inkml:brush xml:id="br0">
      <inkml:brushProperty name="width" value="0.025" units="cm"/>
      <inkml:brushProperty name="height" value="0.025" units="cm"/>
    </inkml:brush>
  </inkml:definitions>
  <inkml:trace contextRef="#ctx0" brushRef="#br0">292 141 5477,'4'-10'8793,"17"-51"-2093,-20 55-5642,0 0-1,0-1 1,0 1 0,-1-1-1,0 1 1,-1-10 0,0 15-991,1 0 0,-1 0 1,1 1-1,0-1 0,-1 0 1,1 0-1,-1 0 0,0 1 1,1-1-1,-1 0 0,0 1 1,1-1-1,-1 0 0,0 1 1,0-1-1,1 1 0,-1-1 1,0 1-1,0-1 1,0 1-1,0 0 0,0-1 1,0 1-1,1 0 0,-1 0 1,0 0-1,0 0 0,0 0 1,0 0-1,0 0 0,0 0 1,0 0-1,0 0 0,0 0 1,0 1-1,0-1 0,0 0 1,1 1-1,-1-1 0,0 1 1,0-1-1,0 1 1,-1 0-1,-40 24-201,17 1 122,0 0-1,2 1 1,1 2 0,1 0 0,-20 37-1,27-41 21,2 0 0,0 1 0,2 0 0,0 1 0,2 0-1,2 0 1,-5 32 0,10-52-11,0 0-1,1 0 0,0 0 1,0 0-1,1 0 1,0 0-1,0 0 0,0 0 1,1 0-1,0-1 1,1 1-1,5 11 0,-5-14-38,0 0-1,0 0 1,1 0-1,0 0 1,0 0 0,0-1-1,0 0 1,0 0-1,0 0 1,1 0-1,0-1 1,-1 0-1,1 0 1,0 0-1,0 0 1,0-1-1,8 2 1,4 0-748,0-1-1,0-1 1,33 0 0,-33-3-672,0 0-1,0-1 0,0 0 1,17-7-1,34-16-7297</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3.963"/>
    </inkml:context>
    <inkml:brush xml:id="br0">
      <inkml:brushProperty name="width" value="0.025" units="cm"/>
      <inkml:brushProperty name="height" value="0.025" units="cm"/>
    </inkml:brush>
  </inkml:definitions>
  <inkml:trace contextRef="#ctx0" brushRef="#br0">171 78 20179,'-11'1'2248,"4"0"-1997,0 0 0,0 1 0,0 0 0,0 0 1,0 0-1,1 1 0,-1 0 0,1 0 0,-1 1 1,1 0-1,1 0 0,-1 0 0,0 1 0,1 0 1,0 0-1,0 0 0,-8 12 0,8-9-162,0 1 1,0 0-1,1 0 0,0 0 0,0 0 1,1 1-1,0 0 0,1-1 0,0 1 0,1 0 1,0 0-1,0 0 0,2 19 0,-1-28-83,0 1 0,0 0 0,1 0 0,-1 0 0,1 0 0,0 0 0,-1-1 0,1 1 0,0 0 0,0-1 0,0 1 0,0 0 0,0-1 0,1 1 0,-1-1-1,0 0 1,1 1 0,-1-1 0,1 0 0,-1 0 0,4 2 0,-2-2 30,1 1 0,0-1-1,0 0 1,0 0 0,0-1 0,0 1 0,-1-1-1,1 1 1,0-1 0,5-1 0,0 0 77,1 0 1,-1-1 0,0 0 0,0-1-1,0 0 1,-1 0 0,1-1 0,11-6-1,-11 3-58,1-1-1,-2 1 0,1-1 1,-1-1-1,0 0 0,-1 0 0,0 0 1,7-12-1,-11 14-28,1 1 1,-1-1-1,0 1 1,-1-1 0,1 0-1,-1 0 1,-1 0-1,1-1 1,-1 1-1,-1 0 1,1 0-1,-1-1 1,0 1-1,-2-8 1,2 14-32,0 0 0,0 0 1,-1 0-1,1 0 0,0 0 1,-1 0-1,1 0 0,0 0 0,-1 1 1,1-1-1,-1 0 0,1 0 1,-1 1-1,0-1 0,1 0 1,-1 1-1,0-1 0,0 0 1,1 1-1,-1-1 0,0 1 1,0-1-1,0 1 0,1 0 1,-1-1-1,0 1 0,0 0 0,0 0 1,0-1-1,0 1 0,0 0 1,0 0-1,0 0 0,0 0 1,0 0-1,1 0 0,-1 1 1,0-1-1,0 0 0,0 0 1,0 1-1,0-1 0,0 0 0,0 1 1,1-1-1,-1 1 0,0-1 1,-1 2-1,-2 0-14,1 0 1,-1 0-1,1 0 0,0 1 1,-1 0-1,1-1 0,0 1 1,0 1-1,-4 5 0,5-6 15,0 1-1,0 0 0,1 0 1,-1 0-1,1 0 1,0 0-1,0 0 0,0 1 1,0-1-1,1 0 0,0 0 1,0 1-1,0-1 1,1 7-1,-1-10 8,1 0 1,-1 0-1,1 0 1,-1 0-1,1 0 1,-1 0-1,1 0 1,0 0-1,-1 0 0,1 0 1,0 0-1,0-1 1,-1 1-1,1 0 1,0 0-1,0-1 1,0 1-1,0-1 0,0 1 1,0-1-1,2 1 1,0 0 19,0-1 0,0 0-1,0 0 1,-1 0 0,1 0 0,0 0 0,0 0 0,0-1 0,0 0 0,-1 1 0,1-1 0,4-2 0,4-3 26,1-1 1,-1-1 0,0 0 0,-1 0 0,0-1 0,0 0 0,-1-1 0,0 0 0,-1 0 0,0-1 0,0 0 0,-2 0 0,10-21 0,-32 123-776,16-88 726,-1 2 2,1 0-1,-1-1 1,1 1-1,0 0 1,1 0 0,-1 0-1,2 7 1,-1-11 10,0 0 1,0 0-1,-1 0 1,1 0 0,0 1-1,0-1 1,0 0-1,0 0 1,0-1-1,0 1 1,0 0-1,1 0 1,-1 0 0,0-1-1,0 1 1,1-1-1,-1 1 1,0-1-1,1 1 1,-1-1-1,0 0 1,1 0 0,-1 1-1,1-1 1,-1 0-1,0 0 1,1-1-1,-1 1 1,2 0 0,3-1 28,0-1 1,0 1-1,-1-1 1,1 0-1,-1-1 1,1 1 0,-1-1-1,0 0 1,0-1-1,0 1 1,0-1-1,-1 0 1,0 0 0,1 0-1,-1 0 1,-1-1-1,1 0 1,5-8-1,4-9 25,0 0 0,19-48 0,-25 51-17,1-1-238,-12 36-199,-10 27 375,9-33 34,1 1 0,1 0 0,0 0 0,0 0 0,1 0 0,0 1 0,1-1 0,1 22 0,0-33-15,1 1 0,-1 0 0,1-1 0,-1 1 0,1 0 0,0-1 0,-1 1 0,1 0 0,0-1 0,0 1 0,0-1 0,-1 0 0,1 1 1,0-1-1,0 0 0,0 1 0,0-1 0,0 0 0,0 0 0,0 0 0,-1 1 0,1-1 0,0 0 0,0 0 0,0-1 0,0 1 0,0 0 0,0 0 0,0 0 0,1-1 0,31-7-12,11-23-2565,-6-9-4686,-12 5-2378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4.428"/>
    </inkml:context>
    <inkml:brush xml:id="br0">
      <inkml:brushProperty name="width" value="0.025" units="cm"/>
      <inkml:brushProperty name="height" value="0.025" units="cm"/>
    </inkml:brush>
  </inkml:definitions>
  <inkml:trace contextRef="#ctx0" brushRef="#br0">46 64 18097,'-5'10'3844,"-2"4"-2947,1 0-1,0 1 1,1 0 0,1 0 0,0 1 0,1-1 0,0 1 0,1 17-1,22 356-223,-20-359-650,-1 1-1,-1-1 1,-9 46 0,15-176 1007,5 27-813,8-75-77,38-154 0,-50 286-158,-1 0 1,2 0 0,0 1 0,1 0 0,14-24 0,-19 36-17,-1 0 0,1 0 0,0 0 0,0 1 0,1-1 0,-1 1 0,0-1 1,1 1-1,-1 0 0,1 0 0,0 0 0,0 0 0,0 1 0,0-1 0,0 1 0,0-1 0,0 1 0,0 0 0,1 0 0,-1 1 1,0-1-1,0 1 0,1 0 0,-1-1 0,1 2 0,-1-1 0,0 0 0,1 1 0,-1-1 0,0 1 0,0 0 0,1 0 0,-1 0 0,0 0 1,3 2-1,-2 0 59,0 0 1,0-1-1,-1 1 1,1 0-1,-1 1 1,1-1-1,-1 1 1,0-1-1,-1 1 1,1 0-1,0 0 1,-1 0-1,0 0 1,0 1-1,-1-1 1,1 0-1,-1 1 1,0 0-1,0-1 1,0 1-1,0-1 1,-1 1-1,0 0 1,0 0-1,0-1 1,-1 1-1,-1 7 1,0-3 50,1 0 1,-2 0 0,1 0 0,-1 0-1,-1-1 1,0 1 0,0-1 0,0 0-1,-1 0 1,0-1 0,-1 1 0,0-1-1,-8 8 1,11-12-77,0-1 0,-1 1 0,1-1 0,-1 0 0,0 1 0,0-2 0,0 1 0,0 0 0,0-1 0,0 0 0,0 0 0,0 0 0,0 0 0,-1-1 0,1 0 0,0 1 0,-8-2 0,10 0 0,-1 1 0,1-1 0,-1 0 0,1 0 0,-1 0 0,1 0 0,0 0 0,-1-1 0,1 1 0,0-1 0,0 0 0,0 1 0,0-1 0,0 0 0,1 0 0,-1 0 0,0 0 0,1-1 0,-1 1 0,1 0 0,0-1 0,0 1 0,0 0 0,0-1 0,0 0 0,1 1 0,-1-1 0,1 1 0,-1-4 0,1-44-2796,1 45 1793,0 0 0,0 0 0,0 0 0,1 0-1,0 0 1,0 1 0,5-9 0,17-19-11174</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5.047"/>
    </inkml:context>
    <inkml:brush xml:id="br0">
      <inkml:brushProperty name="width" value="0.025" units="cm"/>
      <inkml:brushProperty name="height" value="0.025" units="cm"/>
    </inkml:brush>
  </inkml:definitions>
  <inkml:trace contextRef="#ctx0" brushRef="#br0">1 1 15919,'0'0'9636,"5"9"-8286,16 38 32,-2 2-1,-2 1 0,16 80 1,-30-118-1339,0 1 0,0-1 1,1-1-1,1 1 1,10 18-1,-14-28-41,0 0 0,1 0 0,-1 0 0,1 0 0,-1 0 1,1 0-1,0 0 0,0-1 0,0 1 0,0-1 0,0 0 0,0 1 0,0-1 1,0 0-1,1 0 0,-1 0 0,0-1 0,1 1 0,-1 0 0,1-1 0,-1 0 0,1 1 1,-1-1-1,0 0 0,1 0 0,-1-1 0,1 1 0,-1 0 0,1-1 0,-1 1 0,0-1 1,1 0-1,-1 0 0,0 0 0,5-3 0,9-6-2,1-1 0,-1-1 0,-1-1 0,0 0 0,-1-1 0,19-24 0,42-38 0,-75 76 0,1 0 0,-1 0 0,1 0 0,-1 0 0,0-1 0,1 1 0,-1 0 0,1 0 0,-1 0 0,1 0 0,-1 0 0,0 0 0,1 0 0,-1 1 0,1-1 0,-1 0 0,1 0 0,-1 0 0,0 0 0,1 0 0,-1 1 0,0-1 0,1 0 0,-1 0 0,0 1 0,1-1 0,-1 0 0,0 1 0,1-1 0,-1 0 0,0 1 0,0-1 0,1 0 0,-1 1 0,0-1 0,0 0 0,0 1 0,1-1 0,-1 1 0,0-1 0,0 0 0,0 1 0,0-1 0,0 1 0,0-1 0,0 1 0,0-1 0,0 0 0,0 1 0,8 38 0,-2-10 0,-5-25 0,0-1 0,0 0 0,1 0 0,0 0 0,-1 0 0,1 0 0,1-1 0,-1 1 0,0 0 0,0-1 0,1 0 0,0 1 0,-1-1 0,1 0 0,0 0 0,0-1 0,0 1 0,4 1 0,-2-2 0,0 1 0,0-1 0,0-1 0,0 1 0,0-1 0,0 0 0,1 0 0,-1-1 0,0 1 0,0-1 0,5-2 0,12-4 0,-1 0 0,0-2 0,-1-1 0,27-17 0,-38 22 0,2-2 0,-8 4 0,1 0 0,0 1 0,0-1 0,0 1 0,0 0 0,0 0 0,0 1 0,0-1 0,1 1 0,-1 0 0,0 0 0,1 0 0,-1 1 0,1-1 0,8 1 0,-11 3-414,0 0 1,-1 0-1,1 0 0,-1 0 1,0 1-1,0-1 0,0 0 0,0 1 1,0-1-1,-1 4 0,3 4-3504,-3-31-137,-1-2-5586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5.387"/>
    </inkml:context>
    <inkml:brush xml:id="br0">
      <inkml:brushProperty name="width" value="0.025" units="cm"/>
      <inkml:brushProperty name="height" value="0.025" units="cm"/>
    </inkml:brush>
  </inkml:definitions>
  <inkml:trace contextRef="#ctx0" brushRef="#br0">0 1 14446,'0'0'11979,"73"6"-17072,-51 17-1377,12-5-6086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5.762"/>
    </inkml:context>
    <inkml:brush xml:id="br0">
      <inkml:brushProperty name="width" value="0.025" units="cm"/>
      <inkml:brushProperty name="height" value="0.025" units="cm"/>
    </inkml:brush>
  </inkml:definitions>
  <inkml:trace contextRef="#ctx0" brushRef="#br0">165 4 5862,'0'0'21834,"-10"-2"-19801,6 2-1932,-1-1 0,0 1 0,0 0-1,1 0 1,-1 0 0,0 1-1,1 0 1,-1 0 0,0 0 0,1 0-1,-1 1 1,1 0 0,0 0 0,0 0-1,-1 0 1,1 1 0,1-1-1,-1 1 1,0 0 0,1 0 0,-1 1-1,1-1 1,0 1 0,0-1-1,0 1 1,1 0 0,-1 0 0,1 0-1,-2 7 1,0-5-100,2 0 0,-1 0 1,1 1-1,0-1 0,0 1 0,0 0 0,1-1 0,0 1 1,1 0-1,-1 0 0,1 0 0,1 0 0,-1 0 0,1-1 1,1 1-1,2 11 0,0-8-1,1 0-1,-1-1 1,2 0 0,-1 0-1,1 0 1,0-1-1,1 0 1,0 0 0,0 0-1,11 7 1,-3-3-82,-1 2 1,-1-1-1,0 2 1,0-1-1,-2 2 1,0 0-1,11 19 0,-17-24 38,-1 0-1,0 0 0,0 0 1,-1 1-1,0 0 0,-1-1 1,-1 1-1,0 0 0,0 0 1,-1 0-1,0 0 0,-5 21 1,2-20 109,0-1 0,-1 0 1,-1-1-1,0 1 0,0-1 0,-1 0 1,-1 0-1,0-1 0,-9 11 0,13-16-36,-1 0 1,0 0-1,-1 0 0,1-1 0,-1 0 0,0 0 0,0 0 0,0 0 0,-1-1 0,1 0 0,-1 0 0,0 0 0,1-1 0,-1 0 0,0 0 0,-1 0 0,1-1 0,0 0 0,-10 0 0,13-1-29,1-1 0,0 0 0,-1 0 0,1 0 0,0 0 0,0 0 0,0 0 0,0-1 0,0 1 0,0-1 0,0 1 0,1-1 0,-1 0 0,0 0 0,1 0 0,-1 0 0,1 0 0,0 0 0,0 0 0,0 0 0,0 0 0,0-1 0,0 1 0,1 0 0,-1-1 0,0-2 0,-3-12 0,2 0 0,-2-28 0,3 35 0,-2-31 0,1 0 0,3 0 0,1 0 0,9-48 0,-8 75 0,0 0 0,1 1 0,0-1 0,1 1 0,0 0 0,1 0 0,1 1 0,0-1 0,0 1 0,1 1 0,1 0 0,0 0 0,1 0 0,0 2 0,22-18 0,-12 14-994,2 1-1,-1 1 1,33-11 0,12-3-6976</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6.642"/>
    </inkml:context>
    <inkml:brush xml:id="br0">
      <inkml:brushProperty name="width" value="0.025" units="cm"/>
      <inkml:brushProperty name="height" value="0.025" units="cm"/>
    </inkml:brush>
  </inkml:definitions>
  <inkml:trace contextRef="#ctx0" brushRef="#br0">1 29 17585,'0'0'4393,"4"9"-3800,6 19-324,-1 0-1,9 48 1,-11-40-152,23 66 1,-29-100-92,0 1 0,0-1-1,-1 0 1,1 0 0,0-1 0,1 1 0,-1 0 0,0 0 0,0 0 0,1-1 0,-1 1 0,1-1 0,0 1 0,-1-1 0,1 0 0,0 1 0,0-1 0,3 1-1,-3-1 75,0-1 0,0 0-1,0 0 1,-1 0-1,1 0 1,0 0-1,0 0 1,0-1 0,-1 1-1,1 0 1,0-1-1,-1 0 1,1 1-1,0-1 1,-1 0 0,1 0-1,2-2 1,6-5 413,-1 0 0,0 0 0,-1-1 0,0-1 0,8-10 0,-16 19-506,64-96 1136,11-14 538,-75 110-1667,0 1 1,1-1-1,-1 0 0,1 1 0,0-1 1,-1 0-1,1 1 0,-1-1 1,1 1-1,0-1 0,-1 1 0,1-1 1,0 1-1,0-1 0,-1 1 0,1 0 1,0 0-1,0-1 0,0 1 1,-1 0-1,3 0 0,6 11-52,-3 29-77,-6-37 157,8 166 294,-8-167-332,0 0 0,0-1 0,0 1 0,0 0 0,0 0 0,1 0 0,-1-1 0,1 1-1,-1 0 1,1 0 0,0-1 0,-1 1 0,1 0 0,0-1 0,0 1 0,1 1 0,-1-3 0,0 0 1,-1 0 0,1 0 0,0 1 0,-1-1-1,1 0 1,-1 0 0,1 0 0,0 0-1,-1 0 1,1 0 0,0 0 0,-1 0-1,1 0 1,0 0 0,-1-1 0,1 1-1,-1 0 1,1 0 0,0-1 0,-1 1-1,1 0 1,-1-1 0,1 1 0,-1 0-1,1-1 1,-1 1 0,1-1 0,6-6 38,0-1 0,-1 1 0,0-1 0,6-9 1,-10 14-43,36-55-1,73-100 0,-78 127 0,-32 31 0,-1-1 0,1 1 0,0-1 0,-1 1 0,1 0 0,0-1 0,0 1 0,-1 0 0,1 0 0,0-1 0,0 1 0,-1 0 0,1 0 0,0 0 0,0 0 0,-1 0 0,1 0 0,0 0 0,0 1 0,0-1 0,-1 0 0,1 0 0,0 0 0,-1 1 0,1-1 0,0 0 0,0 1 0,-1-1 0,1 1 0,-1-1 0,1 1 0,0-1 0,-1 1 0,1-1 0,-1 1 0,1 0 0,-1-1 0,1 1 0,-1 0 0,0-1 0,1 1 0,-1 0 0,0-1 0,0 1 0,1 0 0,-1 0 0,0-1 0,0 1 0,0 0 0,0 0 0,0 0 0,5 31 0,-2-1 0,-1 0 0,-4 51 0,0-18 0,2-65 0,1 1 0,-1 0 0,0 0 1,0 0-1,0 0 0,0 0 0,0 0 0,1-1 0,-1 1 0,0 0 0,0 0 1,0 0-1,0 0 0,1 0 0,-1 0 0,0 0 0,0 0 0,0 0 1,1 0-1,-1 0 0,0 0 0,0 0 0,0 0 0,1 0 0,-1 0 0,0 0 1,0 0-1,0 0 0,0 0 0,1 0 0,-1 0 0,0 0 0,0 1 1,0-1-1,0 0 0,1 0 0,-1 0 0,0 0 0,0 0 0,0 0 0,0 1 1,0-1-1,0 0 0,1 0 0,-1 0 0,0 0 0,0 1 0,0-1 1,0 0-1,0 0 0,0 0 0,0 1 0,0-1 0,0 0 0,0 0 0,0 0 1,0 0-1,0 1 0,0-1 0,0 0 0,10-15-40,3-41-2795,-11-4-5808,-2 0-4094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7.013"/>
    </inkml:context>
    <inkml:brush xml:id="br0">
      <inkml:brushProperty name="width" value="0.025" units="cm"/>
      <inkml:brushProperty name="height" value="0.025" units="cm"/>
    </inkml:brush>
  </inkml:definitions>
  <inkml:trace contextRef="#ctx0" brushRef="#br0">1 0 21749,'0'0'5124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7.512"/>
    </inkml:context>
    <inkml:brush xml:id="br0">
      <inkml:brushProperty name="width" value="0.025" units="cm"/>
      <inkml:brushProperty name="height" value="0.025" units="cm"/>
    </inkml:brush>
  </inkml:definitions>
  <inkml:trace contextRef="#ctx0" brushRef="#br0">12 0 21204,'0'0'-64,"-9"80"0,6-29 160,3 12-128,0 4-64,0 2-705,10-3-832,1-9-3076,-4-10-7526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34.786"/>
    </inkml:context>
    <inkml:brush xml:id="br0">
      <inkml:brushProperty name="width" value="0.025" units="cm"/>
      <inkml:brushProperty name="height" value="0.025" units="cm"/>
    </inkml:brush>
  </inkml:definitions>
  <inkml:trace contextRef="#ctx0" brushRef="#br0">112 0 8136,'0'0'16292,"-5"13"-14738,-11 30-91,-44 131 2352,52-144-3532,1-1 0,1 1 1,2 1-1,-1 37 0,5-67-282,0-1 1,0 1-1,0-1 0,0 0 0,1 1 1,-1-1-1,0 1 0,0-1 0,1 1 1,-1-1-1,0 0 0,0 1 0,1-1 1,-1 0-1,1 1 0,-1-1 0,0 0 0,1 1 1,-1-1-1,1 0 0,-1 0 0,0 1 1,1-1-1,-1 0 0,1 0 0,-1 0 1,1 0-1,-1 0 0,1 0 0,-1 0 0,1 0 1,-1 0-1,1 0 0,-1 0 0,1 0 1,-1 0-1,1 0 0,-1 0 0,1 0 1,-1-1-1,1 1 0,-1 0 0,0 0 1,1 0-1,-1-1 0,1 1 0,-1 0 0,0-1 1,1 1-1,-1 0 0,0-1 0,1 0 1,25-16 23,13-16-25,-15 11 0,38-26 0,-55 44 0,0-1 0,-1 2 0,1-1 0,1 1 0,-1 0 0,0 0 0,1 1 0,0 0 0,-1 0 0,1 1 0,9-1 0,-15 2 0,0 1 0,-1 0 0,1-1 0,0 1 0,0 0 0,-1 0 0,1 0 0,0 0 0,-1 0 0,1 0 0,-1 1 0,0-1 0,1 0 0,-1 1 0,0-1 0,0 1 0,0 0 0,0-1 0,0 1 0,0 0 0,0-1 0,-1 1 0,1 0 0,0 0 0,-1 0 0,0 0 0,1 0 0,-1-1 0,0 1 0,0 0 0,0 0 0,0 2 0,0 6 0,0 0 0,0-1 0,0 1 0,-1 0 0,-3 12 0,-27 42 0,39-121 0,23-88 0,-30 144 0,0 0 0,0 1 0,0-1 0,1 1 0,-1-1 0,0 1 0,0-1 0,0 1 0,1 0 0,-1 0 0,0-1 0,0 1 0,1 0 0,-1 0 0,0 0 0,0 0 0,1 1 0,-1-1 0,0 0 0,1 1 0,31 4 0,-32-5 0,25 5-1932,0-2-1,33 1 1,-78-14-18568</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7.840"/>
    </inkml:context>
    <inkml:brush xml:id="br0">
      <inkml:brushProperty name="width" value="0.025" units="cm"/>
      <inkml:brushProperty name="height" value="0.025" units="cm"/>
    </inkml:brush>
  </inkml:definitions>
  <inkml:trace contextRef="#ctx0" brushRef="#br0">1 219 16816,'0'0'3683,"59"-3"-1857,-14-3-609,14-5-448,12-5-160,8-4 95,4-3 1,2-1-257,-9 1-352,-14 2-448,-13 2-1217,-17 1-1186,-14 1-1761,-16-1-2595</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8.185"/>
    </inkml:context>
    <inkml:brush xml:id="br0">
      <inkml:brushProperty name="width" value="0.025" units="cm"/>
      <inkml:brushProperty name="height" value="0.025" units="cm"/>
    </inkml:brush>
  </inkml:definitions>
  <inkml:trace contextRef="#ctx0" brushRef="#br0">1 244 19955,'0'0'3043,"61"-49"-2627,-10 20 161,16-5 159,7-2-415,6 4-257,-3 2-673,-9 10-3427,-11 6-3299</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8.510"/>
    </inkml:context>
    <inkml:brush xml:id="br0">
      <inkml:brushProperty name="width" value="0.025" units="cm"/>
      <inkml:brushProperty name="height" value="0.025" units="cm"/>
    </inkml:brush>
  </inkml:definitions>
  <inkml:trace contextRef="#ctx0" brushRef="#br0">10 9 14350,'-1'14'1729,"-1"10"-923,-2 2 284,2 0 0,1 1 0,1-1 1,5 39-1,-4-63-1083,-1 0 1,1 1-1,-1-1 0,1 0 1,0 0-1,0 0 0,-1 0 1,1 0-1,1 0 0,-1 0 1,0 0-1,0 0 1,1-1-1,-1 1 0,1-1 1,0 1-1,-1-1 0,1 1 1,0-1-1,0 0 0,0 0 1,0 0-1,0 0 1,0 0-1,0 0 0,0 0 1,0-1-1,0 1 0,1-1 1,-1 0-1,0 1 0,0-1 1,1 0-1,-1 0 1,0-1-1,0 1 0,0 0 1,1-1-1,-1 1 0,0-1 1,0 0-1,0 0 0,0 0 1,3-2-1,8-2 175,-1-1-1,-1-1 0,1-1 1,-1 1-1,20-19 1,10-20 106,-33 36-188,0 1-1,1-1 0,-1 1 1,2 0-1,-1 1 1,1 0-1,21-12 1,-30 20-83,0 0 0,-1 0 0,1 0 0,0 0 1,-1-1-1,1 1 0,0 0 0,-1 1 1,1-1-1,0 0 0,-1 0 0,1 0 1,0 0-1,-1 0 0,1 1 0,-1-1 0,1 0 1,0 1-1,-1-1 0,1 0 0,-1 1 1,1-1-1,-1 1 0,1-1 0,-1 1 0,1-1 1,-1 1-1,1-1 0,-1 1 0,0-1 1,1 1-1,-1-1 0,0 1 0,0 0 1,1-1-1,-1 1 0,0 0 0,0-1 0,0 1 1,0 0-1,0-1 0,0 1 0,0 0 1,0-1-1,0 1 0,0 0 0,0 0 1,0 49 559,-1-35-263,-2 101 487,3-115-797,0-1 1,0 0-1,0 0 0,0 1 0,0-1 1,0 0-1,0 1 0,0-1 0,0 0 1,0 1-1,0-1 0,0 0 0,0 1 0,0-1 1,0 0-1,0 1 0,1-1 0,-1 0 1,0 1-1,0-1 0,0 0 0,0 0 1,1 1-1,-1-1 0,0 0 0,0 0 0,1 1 1,-1-1-1,0 0 0,1 0 0,-1 0 1,0 0-1,0 1 0,1-1 0,-1 0 1,0 0-1,1 0 0,-1 0 0,1 0 0,14-7 137,13-17-130,23-43-3948,-34 38-3381,26-55 0,-17 19 1702</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8.977"/>
    </inkml:context>
    <inkml:brush xml:id="br0">
      <inkml:brushProperty name="width" value="0.025" units="cm"/>
      <inkml:brushProperty name="height" value="0.025" units="cm"/>
    </inkml:brush>
  </inkml:definitions>
  <inkml:trace contextRef="#ctx0" brushRef="#br0">64 1 19506,'-6'9'2542,"-3"10"-2070,0 1 0,1 0 0,1 0 0,0 1 1,2 0-1,1 0 0,0 0 0,1 1 0,2-1 1,1 25-1,1-8-320,1-1 0,3 0 0,0 0 0,3 0 0,16 48 1,-22-81-212,9 25 455,-6-25 461,-1-18 645,0-19-1311,-2-1 0,-1 1 0,-2-1 0,-7-52 0,8 84-199,0 0 0,-1 0-1,1 0 1,-1 0 0,1 0 0,-1 0-1,0 0 1,1 0 0,-1 0 0,0 1 0,0-1-1,-1 0 1,1 1 0,0-1 0,0 1-1,-1-1 1,1 1 0,-1-1 0,1 1-1,-1 0 1,0 0 0,1 0 0,-4-1 0,4 2-5,0 1 1,1-1 0,-1 1 0,0 0 0,0-1 0,1 1 0,-1 0 0,1 0 0,-1-1 0,0 1 0,1 0 0,-1 0 0,1 0 0,0 0-1,-1 0 1,1 0 0,0 0 0,0-1 0,-1 1 0,1 0 0,0 0 0,0 0 0,0 0 0,0 0 0,0 0 0,0 0 0,1 0 0,-1 0-1,0 0 1,0 0 0,1 1 0,7 35-189,-5-33 160,1 0-1,0 0 0,-1 0 1,1 0-1,1-1 0,-1 0 1,0 0-1,1 0 0,0 0 1,0-1-1,0 1 0,0-1 1,0-1-1,0 1 1,0-1-1,1 0 0,-1 0 1,0 0-1,1-1 0,-1 0 1,1 0-1,-1 0 0,0-1 1,1 1-1,9-4 0,-9 3 59,-1-1 0,1 1 1,-1-1-1,0 0 0,0-1 0,0 1 0,0-1 0,0 0 0,0 0 0,-1-1 0,7-5 0,-9 7 27,0-1 0,1 1 0,-1-1 0,-1 0 0,1 0 0,0 0-1,-1 0 1,1 0 0,-1-1 0,0 1 0,0 0 0,0-1 0,-1 1 0,1 0 0,-1-1 0,0 1 0,0-1 0,0 1-1,-1-6 1,1 9-44,0 0-1,0 0 0,1-1 1,-1 1-1,0 0 1,-1 0-1,1-1 0,0 1 1,0 0-1,0 0 1,0 0-1,0-1 0,0 1 1,0 0-1,0 0 0,0 0 1,0-1-1,0 1 1,0 0-1,-1 0 0,1 0 1,0 0-1,0 0 0,0-1 1,0 1-1,-1 0 1,1 0-1,0 0 0,0 0 1,0 0-1,0 0 1,-1 0-1,1-1 0,0 1 1,0 0-1,0 0 0,-1 0 1,1 0-1,0 0 1,0 0-1,-1 0 0,1 0 1,0 0-1,0 0 0,0 0 1,-1 0-1,-10 9-128,-6 15 10,15-20 109,0 1 0,1-1 1,-1 1-1,1-1 1,0 1-1,0 0 0,0-1 1,0 1-1,1 0 0,0 8 1,1-11 9,0-1 0,-1 1 1,1 0-1,0-1 0,0 1 1,0-1-1,0 0 0,0 1 0,0-1 1,0 0-1,0 0 0,1 0 1,-1 0-1,0 0 0,1 0 1,-1 0-1,1 0 0,-1 0 0,1 0 1,-1-1-1,1 1 0,0-1 1,-1 1-1,1-1 0,0 0 1,-1 0-1,1 0 0,0 0 0,0 0 1,-1 0-1,1 0 0,2-1 1,11 0 30,0-1 0,0-1 0,0 0 0,0-1 0,-1-1 0,0-1 0,1 0 0,14-9 0,-16 8-34,1 1-1,0-1 1,0 2 0,1 0 0,0 1 0,-1 0 0,1 2 0,18-2 0,-32 4 4,0 0 0,0 0 1,0 0-1,1 0 1,-1 0-1,0 1 1,0-1-1,0 0 0,0 1 1,0-1-1,0 1 1,0-1-1,0 1 1,0-1-1,0 1 0,-1 0 1,1 0-1,0-1 1,0 1-1,0 0 1,-1 0-1,1 0 0,0 0 1,-1 0-1,1 0 1,-1 0-1,0 0 1,1 0-1,-1 0 0,1 2 1,3 40 544,-1-9 11,-3-34-546,1 1-1,-1-1 0,0 1 0,1-1 1,-1 1-1,0-1 0,1 0 0,-1 1 1,1-1-1,-1 0 0,1 1 0,-1-1 1,0 0-1,1 1 0,0-1 0,-1 0 1,1 0-1,-1 0 0,1 0 0,-1 1 1,1-1-1,-1 0 0,1 0 0,-1 0 1,1 0-1,0 0 0,-1 0 0,1 0 1,-1-1-1,1 1 0,-1 0 0,1 0 1,-1 0-1,1 0 0,-1-1 0,1 1 1,-1 0-1,1-1 0,-1 1 0,1-1 1,20-12 289,21-24-300,-25 21 0,0 1 0,1 1 0,1 0 0,0 1 0,32-15 0,-50 27-1,0 0-1,0 1 1,0-1-1,0 0 1,0 1-1,0-1 1,0 1-1,0 0 1,0-1-1,0 1 1,0 0 0,0 0-1,0-1 1,0 1-1,0 0 1,0 0-1,1 0 1,-1 1-1,0-1 1,0 0-1,0 0 1,0 0-1,0 1 1,0-1 0,0 1-1,0-1 1,0 1-1,0-1 1,0 1-1,0-1 1,0 1-1,0 0 1,-1-1-1,1 1 1,0 0 0,0 0-1,-1 0 1,2 1-1,-1 3-10,0 0 0,0 0-1,-1 0 1,1 0 0,-1 0-1,0 0 1,-1 7 0,1 24-25,0-35 16,1-1 0,-1 1-1,1 0 1,-1-1 0,1 1 0,-1-1 0,1 1 0,-1 0 0,1-1 0,-1 1-1,1-1 1,0 0 0,-1 1 0,1-1 0,0 1 0,-1-1 0,1 0 0,0 0 0,-1 1-1,1-1 1,0 0 0,0 0 0,0 0 0,-1 0 0,1 0 0,0 0 0,0 0-1,-1 0 1,1 0 0,0 0 0,0 0 0,-1-1 0,1 1 0,0 0 0,0 0-1,-1-1 1,1 1 0,0-1 0,0 1 0,30-17-2535,28-33-6380,-25 15 1382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39.772"/>
    </inkml:context>
    <inkml:brush xml:id="br0">
      <inkml:brushProperty name="width" value="0.025" units="cm"/>
      <inkml:brushProperty name="height" value="0.025" units="cm"/>
    </inkml:brush>
  </inkml:definitions>
  <inkml:trace contextRef="#ctx0" brushRef="#br0">128 339 9705,'0'0'13608,"-8"3"-11243,-4 3-1717,0 0 0,0 1 1,1 0-1,-21 18 0,27-21-530,1 0-1,0 0 0,0 0 1,0 1-1,1 0 1,0 0-1,-4 7 0,6-10-123,0 1 1,0-1-1,0 0 0,1 1 0,-1-1 0,1 1 0,-1-1 0,1 0 0,0 1 0,0-1 0,0 1 0,0-1 0,1 1 0,-1-1 0,1 1 0,-1-1 0,1 0 0,1 4 0,-1-5 5,0 0 0,0 0 0,0-1 0,-1 1 1,1 0-1,0-1 0,0 1 0,0-1 0,0 1 0,0-1 0,0 0 0,0 1 0,0-1 0,0 0 0,0 0 0,1 1 0,-1-1 0,0 0 0,0 0 0,0 0 0,0 0 0,0-1 0,0 1 0,0 0 0,2-1 0,28-10 133,-19 1-412,0-1 0,-1 0 0,0-1 0,-1-1 0,0 1 0,-1-2 0,-1 1 0,0-1 0,0 0 0,9-29 0,-49 94 264,26-41 119,2 1 0,0-1 0,0 1 0,1 0-1,0 1 1,1-1 0,0 0 0,1 1 0,0-1 0,1 20 0,1-30-73,-1 1 1,0 0-1,1 0 1,-1-1-1,1 1 1,0-1-1,0 1 1,-1 0-1,1-1 1,0 1-1,0-1 0,1 0 1,-1 1-1,0-1 1,0 0-1,1 0 1,-1 0-1,0 0 1,1 0-1,-1 0 1,1 0-1,-1 0 1,1-1-1,0 1 1,-1 0-1,1-1 1,0 1-1,0-1 1,-1 0-1,1 0 1,0 0-1,0 0 1,-1 0-1,1 0 1,0 0-1,-1 0 1,4-1-1,2-1 116,-1 1 1,1-1-1,-1 0 0,0 0 0,0 0 1,0-1-1,0 0 0,-1 0 1,6-4-1,14-16 44,0 0 0,-2-1 0,-1-1 1,-1-1-1,33-53 0,-26 30-343,-2 0 1,32-90-1,-38 70-317,-20 69 469,0 0 0,0 0 0,0 1 0,-1-1-1,1 0 1,0 0 0,0 0 0,0 0 0,-1 0 0,1 0-1,0 0 1,0 1 0,-1-1 0,1 0 0,0 0-1,0 0 1,-1 0 0,1 0 0,0 0 0,0 0-1,-1 0 1,1-1 0,0 1 0,0 0 0,-1 0 0,1 0-1,0 0 1,0 0 0,-1 0 0,1 0 0,0 0-1,0-1 1,0 1 0,-1 0 0,1 0 0,0 0-1,0 0 1,0-1 0,0 1 0,0 0 0,-1 0 0,1 0-1,0-1 1,0 1 0,0 0 0,0 0 0,0-1-1,0 1 1,0 0 0,0 0 0,0-1 0,0 1-1,0 0 1,0 0 0,0-1 0,0 1 0,-15 18 20,3 0 93,1 1-1,1 1 1,1 0 0,0 0-1,2 1 1,0 0-1,-5 33 1,5-5 40,2 0 1,1 63 0,4-111-148,0 0 1,0 0-1,0 0 1,0 0-1,0 0 1,0 1-1,0-1 1,0 0-1,0 0 1,0 0-1,1 0 1,-1 0-1,0 0 1,1 0-1,-1 0 1,1 0-1,-1 0 1,1 0-1,-1 0 0,1 0 1,1 1-1,-1-2 6,-1 0 1,1 0-1,0-1 0,0 1 0,-1 0 0,1 0 0,0-1 0,-1 1 0,1 0 0,0-1 0,-1 1 0,1 0 0,0-1 0,-1 1 0,1-1 1,-1 1-1,1-1 0,-1 1 0,1-1 0,-1 0 0,1 1 0,-1-2 0,27-42 356,-14 15-367,-2 0 0,0-1 0,6-33 0,-18 68 0,1-1 0,-1 0 0,1 1 0,0-1 0,0 0 0,0 1 0,1-1 0,0 0 0,-1 1 0,2-1 0,-1 0 0,0 0 0,1 0 0,0 0 0,0 0 0,0 0 0,0 0 0,0 0 0,1-1 0,0 1 0,0-1 0,0 0 0,0 0 0,0 0 0,1 0 0,-1-1 0,1 1 0,0-1 0,-1 0 0,1 0 0,0 0 0,0-1 0,1 1 0,-1-1 0,0 0 0,0 0 0,1-1 0,-1 1 0,0-1 0,1 0 0,-1 0 0,1 0 0,-1-1 0,0 1 0,1-1 0,-1 0 0,7-3 0,1-2 0,0-1 0,-1 0 0,0-1 0,0 0 0,0-1 0,-2 0 0,1 0 0,-1-1 0,0-1 0,-1 1 0,0-1 0,12-24 0,-32 61 0,1 0 0,2 1 0,-7 29 0,11-10-89,5-45 70,-1 0 1,1-1 0,0 1 0,0 0 0,0 0 0,0-1-1,1 1 1,-1 0 0,0 0 0,0-1 0,0 1 0,1 0 0,-1 0-1,0-1 1,1 1 0,-1 0 0,0-1 0,1 1 0,-1 0-1,1-1 1,-1 1 0,1-1 0,-1 1 0,1-1 0,0 1 0,-1-1-1,1 1 1,0-1 0,-1 0 0,1 1 0,0-1 0,-1 0-1,1 0 1,0 1 0,0-1 0,-1 0 0,1 0 0,0 0 0,0 0-1,-1 0 1,1 0 0,0 0 0,0 0 0,-1 0 0,1 0-1,0-1 1,0 1 0,-1 0 0,1 0 0,0-1 0,0 1-1,0-1 1,2-1-663,0 0-1,0 0 0,0-1 1,0 1-1,-1-1 0,1 1 1,-1-1-1,0 0 0,0 0 1,0 0-1,0 0 0,3-6 1,11-27-7727</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40.164"/>
    </inkml:context>
    <inkml:brush xml:id="br0">
      <inkml:brushProperty name="width" value="0.025" units="cm"/>
      <inkml:brushProperty name="height" value="0.025" units="cm"/>
    </inkml:brush>
  </inkml:definitions>
  <inkml:trace contextRef="#ctx0" brushRef="#br0">15 0 18898,'0'0'4132,"-14"50"-3908,16-27-224,10 0-1730,5-4-2626,2-2-5797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40.503"/>
    </inkml:context>
    <inkml:brush xml:id="br0">
      <inkml:brushProperty name="width" value="0.025" units="cm"/>
      <inkml:brushProperty name="height" value="0.025" units="cm"/>
    </inkml:brush>
  </inkml:definitions>
  <inkml:trace contextRef="#ctx0" brushRef="#br0">26 0 13933,'0'0'7330,"-2"11"-4191,-3 11-1798,-1-1 668,1 0-1,-2 32 1,7-52-1999,0-1 0,0 1 1,0 0-1,0-1 0,0 1 1,0 0-1,0-1 0,0 1 0,0 0 1,1-1-1,-1 1 0,0-1 1,1 1-1,-1 0 0,0-1 1,1 1-1,-1-1 0,0 1 0,1-1 1,-1 1-1,1-1 0,-1 1 1,1-1-1,-1 0 0,1 1 1,0-1-1,-1 0 0,1 1 0,-1-1 1,1 0-1,1 0 0,27 0 215,27-18-128,15-20-1116,-46 24 554,0 1 1,0 0-1,1 2 1,42-11-1,-67 21 483,0 1 0,0-1-1,0 1 1,0 0 0,0 0-1,0 0 1,0 0 0,0 0-1,0 0 1,1 0 0,-1 0-1,0 0 1,0 0 0,0 0-1,0 1 1,0-1 0,0 0-1,0 1 1,0-1 0,0 1-1,0-1 1,0 1 0,0 0-1,0-1 1,0 1 0,0 0-1,-1 0 1,1-1 0,0 1-1,0 0 1,0 1 0,6 37 1223,1 5 51,-7-42-1270,-1-1 1,1 1 0,0-1-1,0 1 1,0-1 0,0 0 0,0 0-1,0 1 1,1-1 0,-1 0-1,0 0 1,1 0 0,-1 0 0,0-1-1,1 1 1,-1 0 0,1-1-1,0 1 1,-1 0 0,1-1-1,-1 0 1,1 1 0,0-1 0,-1 0-1,3 0 1,0 1-221,-1-1 0,1 0 1,-1 0-1,1 0 0,-1 0 0,1 0 0,-1-1 0,1 0 1,-1 0-1,0 0 0,1 0 0,-1 0 0,0 0 0,0-1 1,1 0-1,4-3 0,13-15-7650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40.862"/>
    </inkml:context>
    <inkml:brush xml:id="br0">
      <inkml:brushProperty name="width" value="0.025" units="cm"/>
      <inkml:brushProperty name="height" value="0.025" units="cm"/>
    </inkml:brush>
  </inkml:definitions>
  <inkml:trace contextRef="#ctx0" brushRef="#br0">0 1 16720,'0'0'11178,"10"54"-10857,-4-14 415,2 10-319,-1 3-193,-1 1-96,2-1-64,0-10-32,-1-8 0,-1-5-32,-1-11-801,-5-10-1024,-6-9-5478,-13-21 1025</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41.203"/>
    </inkml:context>
    <inkml:brush xml:id="br0">
      <inkml:brushProperty name="width" value="0.025" units="cm"/>
      <inkml:brushProperty name="height" value="0.025" units="cm"/>
    </inkml:brush>
  </inkml:definitions>
  <inkml:trace contextRef="#ctx0" brushRef="#br0">1 134 16816,'0'0'11018,"70"-26"-9640,-13 11-449,14-2-417,4-1-288,1 0-160,-3 4-128,-10 2-2146,-12 6-3107,-18 1-2050,-13 2-8552</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41.669"/>
    </inkml:context>
    <inkml:brush xml:id="br0">
      <inkml:brushProperty name="width" value="0.025" units="cm"/>
      <inkml:brushProperty name="height" value="0.025" units="cm"/>
    </inkml:brush>
  </inkml:definitions>
  <inkml:trace contextRef="#ctx0" brushRef="#br0">29 1 22261,'0'0'10415,"-3"8"-10575,-5 27 156,1 0-1,2 1 1,2 0-1,1 0 1,5 70-1,-3-105 12,0 1-1,0-1 0,0 1 0,0-1 0,0 0 0,1 1 0,-1-1 0,0 1 0,1-1 1,-1 0-1,1 1 0,-1-1 0,1 0 0,0 0 0,-1 1 0,1-1 0,0 0 1,0 0-1,0 0 0,0 0 0,0 0 0,0 0 0,1 1 0,-1-2-2,0 0 0,0 0 0,0-1 0,0 1 0,0 0 0,0 0 0,0-1 0,0 1 0,0-1 0,-1 1 0,1-1 0,0 1 0,0-1 0,-1 1 0,1-1 0,0 0 0,0 1 0,-1-1 0,1 0-1,-1 0 1,1 1 0,-1-1 0,1 0 0,-1 0 0,1 0 0,-1 0 0,0 0 0,0 1 0,1-1 0,-1 0 0,0 0 0,0-2 0,5-14-4,-1 0 0,-1 0 0,-1 0 0,0 0 0,-2-1 0,0 1 0,0 0 0,-2-1 0,0 1 0,-1 0 0,-9-30 0,7 38 25,4 11 1,1 0-41,1-1 0,0 0 0,-1 0 0,1 1 0,0-1 0,0 0 0,-1 0 0,1 0 0,0 0 1,0 0-1,0 0 0,0 0 0,0-1 0,1 1 0,-1 0 0,1 0 0,6 2-711,-1 0 0,1 0-1,0-1 1,0 0 0,15 1 0,41-1-7083,-63-2 7772,40 0-6935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35.110"/>
    </inkml:context>
    <inkml:brush xml:id="br0">
      <inkml:brushProperty name="width" value="0.025" units="cm"/>
      <inkml:brushProperty name="height" value="0.025" units="cm"/>
    </inkml:brush>
  </inkml:definitions>
  <inkml:trace contextRef="#ctx0" brushRef="#br0">1 48 7399,'0'0'17296,"64"-29"-17200,-26 24-416,3 0-2595,0 1-2209,3 0-4870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42.322"/>
    </inkml:context>
    <inkml:brush xml:id="br0">
      <inkml:brushProperty name="width" value="0.025" units="cm"/>
      <inkml:brushProperty name="height" value="0.025" units="cm"/>
    </inkml:brush>
  </inkml:definitions>
  <inkml:trace contextRef="#ctx0" brushRef="#br0">141 411 12107,'0'0'12898,"-12"-3"-10437,9 2-2399,0 0-1,0 0 1,0 0 0,-1 0-1,1 1 1,0-1-1,-1 1 1,1 0 0,0 0-1,-1 0 1,1 0 0,0 0-1,-1 1 1,1 0 0,0-1-1,0 1 1,-1 1-1,1-1 1,0 0 0,0 1-1,0-1 1,0 1 0,1 0-1,-1 0 1,0 0-1,1 0 1,0 1 0,-1-1-1,1 1 1,0-1 0,0 1-1,-3 5 1,1-1 45,0 0 0,1 1 0,-1-1 1,2 1-1,-1 0 0,1 0 0,0 0 0,0 0 1,1 0-1,0 0 0,1 1 0,0 8 0,0-16-95,0 0 0,0 0-1,0 0 1,1 0 0,-1 0-1,0 0 1,0 0 0,1 0-1,-1 0 1,1 0 0,-1 0-1,1 0 1,-1-1 0,1 1-1,0 0 1,-1 0 0,1-1-1,0 1 1,0 0 0,-1-1-1,1 1 1,0 0 0,0-1-1,0 1 1,0-1 0,1 1-1,1-1 20,-1 1 0,1-1-1,0 1 1,-1-1 0,1 0-1,0 0 1,-1-1 0,1 1-1,0 0 1,2-2 0,3 0 69,-1 0 1,0-1-1,1 1 1,-1-2-1,-1 1 1,11-8-1,11-14-27,-1-2 0,-2-2 0,-1 0 0,-1-1 0,20-35 0,-30 45-142,-23 61-2254,5-27 1591,0-1-1,1 2 0,1-1 1,0 0-1,1 1 0,0-1 0,1 27 1,1-39 540,1 0 0,-1 0 1,1-1-1,-1 1 0,1 0 1,0 0-1,-1-1 1,1 1-1,0-1 0,0 1 1,0 0-1,1-1 0,-1 0 1,0 1-1,0-1 0,1 0 1,-1 0-1,1 1 0,-1-1 1,1 0-1,-1 0 0,1-1 1,0 1-1,-1 0 0,1-1 1,0 1-1,0-1 0,0 1 1,-1-1-1,1 0 0,0 0 1,0 1-1,0-1 0,0-1 1,-1 1-1,1 0 0,2-1 1,3 1-384,1-1 1,-1-1-1,0 1 0,0-1 1,0 0-1,0-1 1,-1 1-1,11-7 0,-8 3 639,1-1 0,-1 0 1,-1 0-1,1-1 0,-1 0 0,-1-1 0,0 0 0,7-10 0,-10 12 625,1-1-1,-1 0 1,-1 0 0,0 0-1,0 0 1,0-1-1,-1 1 1,0-1 0,-1 0-1,1-17 1,-2 25-589,0-1 0,0 1-1,1 0 1,-1 0 0,-1-1 0,1 1 0,0 0-1,0 0 1,0-1 0,-1 1 0,1 0-1,0 0 1,-1-1 0,1 1 0,-1 0 0,0 0-1,1 0 1,-1 0 0,0 0 0,0 0-1,1 0 1,-1 0 0,0 0 0,0 0 0,0 0-1,0 1 1,0-1 0,0 0 0,-1 1-1,1-1 1,0 1 0,0-1 0,0 1 0,-1-1-1,1 1 1,0 0 0,0 0 0,-1 0-1,1-1 1,0 1 0,-1 1 0,1-1 0,-1 0-1,-2 1-35,0-1-1,0 1 0,1 1 0,-1-1 0,1 0 1,-1 1-1,1 0 0,0 0 0,0 0 0,-1 0 1,1 0-1,1 1 0,-1-1 0,-3 4 0,0 1 98,0 1 0,0 0 0,1 0 0,0 0-1,0 0 1,1 1 0,0 0 0,0 0-1,1 0 1,1 0 0,-1 1 0,1-1 0,1 1-1,0-1 1,0 1 0,1 13 0,1-22-112,-1 1 1,1-1 0,-1 1-1,1-1 1,0 0 0,0 1-1,0-1 1,0 0 0,0 1-1,0-1 1,0 0 0,0 0-1,0 0 1,0 0 0,1 0-1,-1 0 1,0-1 0,1 1-1,-1 0 1,0-1 0,1 1-1,-1-1 1,1 1 0,-1-1-1,1 1 1,-1-1 0,1 0-1,0 0 1,-1 0 0,1 0-1,-1 0 1,3-1 0,2 1 131,0-1-1,0 0 1,0 0 0,0-1 0,0 1 0,0-1-1,9-5 1,2-4-42,0-1-1,-1 0 0,0-1 0,-1-1 1,0-1-1,-1 0 0,17-24 1,2-8-76,38-72 0,-70 117-60,18-32 33,-1-2-1,-1 0 0,16-55 1,-91 199-490,45-83 515,2 1 1,1 1 0,1-1 0,1 2-1,2-1 1,0 1 0,2 0-1,-1 29 1,5-54-164,0 0-1,0 0 1,0 0 0,1 0 0,-1 0-1,1 0 1,-1 0 0,1 0 0,0 0-1,0 0 1,1-1 0,-1 1-1,0 0 1,1-1 0,0 1 0,-1-1-1,1 0 1,0 1 0,0-1 0,0 0-1,1 0 1,-1 0 0,0 0-1,1-1 1,-1 1 0,1-1 0,0 1-1,-1-1 1,1 0 0,0 0 0,0 0-1,0-1 1,0 1 0,0-1-1,0 1 1,0-1 0,4 0 0,0 0-402,-1-1 0,0 1 1,1-1-1,-1-1 0,0 1 0,0-1 1,0 0-1,0 0 0,0-1 1,0 0-1,0 0 0,-1 0 1,0-1-1,1 1 0,-1-1 1,8-10-1,13-19-10813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1:42.697"/>
    </inkml:context>
    <inkml:brush xml:id="br0">
      <inkml:brushProperty name="width" value="0.025" units="cm"/>
      <inkml:brushProperty name="height" value="0.025" units="cm"/>
    </inkml:brush>
  </inkml:definitions>
  <inkml:trace contextRef="#ctx0" brushRef="#br0">0 77 12940,'0'0'11312,"10"9"-8525,-6-5-2517,0 0 0,1 0 0,0 0 0,0-1 0,0 0 0,0 0 0,1 0 0,-1 0 0,1-1 0,0 0 0,0 0 0,-1-1 0,1 1 0,0-1 0,0 0 0,1-1 0,-1 0 0,9 0 0,-6-1-214,0-1 1,0 0-1,0 0 1,0 0-1,-1-1 0,1-1 1,-1 0-1,14-7 0,-19 9-52,1-1 0,-1 1 1,1 0-1,-1-1 0,0 1 0,0-1 0,0 0 0,0 0 0,-1-1 1,1 1-1,-1 0 0,0-1 0,0 1 0,0-1 0,0 0 0,0 0 0,-1 0 1,0 0-1,0 0 0,0 0 0,0-4 0,-1 7-4,0-1 0,-1 1 0,1 0 0,-1 0 0,1 0 0,-1 0 0,0 0 0,1 0 0,-1 0 0,0 0 0,1 0 0,-1 1 0,0-1 0,0 0 0,0 0 0,0 1 0,0-1 0,0 0 0,0 1 0,0-1 0,0 1 0,0 0 0,0-1 0,0 1 0,-1 0 0,1-1 0,0 1 0,0 0 0,0 0 0,0 0 0,-1 0 0,-1 1 0,-44 1 0,37 0 0,1 0 0,0 1 0,-1 0 0,1 0 0,1 1 0,-1 1 0,0 0 0,1 0 0,0 0 0,0 1 0,1 0 0,-1 0 0,-10 14 0,13-15 0,0 1 0,0 0 0,0 1 0,1-1 0,0 1 0,0-1 0,0 1 0,1 1 0,0-1 0,1 0 0,0 1 0,0-1 0,0 1 0,1-1 0,0 1 0,1 0 0,0 12 0,1-17-2,-1 1 1,1-1-1,0 0 0,1 0 0,-1 0 1,0 0-1,1 0 0,0 0 0,0 0 1,0-1-1,0 1 0,0-1 1,0 1-1,1-1 0,-1 0 0,1 0 1,-1 0-1,1 0 0,0 0 0,0 0 1,0-1-1,0 0 0,0 1 0,0-1 1,0 0-1,4 0 0,7 2-438,0-1 0,0 0 0,0-1 0,27-1 0,34-9-7312,8-18-6560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4:02.489"/>
    </inkml:context>
    <inkml:brush xml:id="br0">
      <inkml:brushProperty name="width" value="0.025" units="cm"/>
      <inkml:brushProperty name="height" value="0.025" units="cm"/>
    </inkml:brush>
  </inkml:definitions>
  <inkml:trace contextRef="#ctx0" brushRef="#br0">1 293 14157,'0'0'2093,"13"3"-1821,36 5 250,0-2 0,1-2 0,0-2 0,95-10 0,214-45 31,-320 46-486,302-60 244,360-49 713,-530 111-923,-653 23 3764,-1-1-2514,363-19-1255,-132 4-107,208 1 23,0 2 0,0 2 0,-68 19 0,67-6 281,29-4-146,16-15-154,0 0 1,0 0 0,0-1 0,0 1-1,0 0 1,0-1 0,0 1 0,0 0-1,0 0 1,0-1 0,1 1 0,-1 0-1,0-1 1,1 1 0,-1-1 0,0 1-1,1 0 1,-1-1 0,1 1 0,-1-1-1,1 1 1,-1-1 0,1 1-1,-1-1 1,1 1 0,0-1 0,-1 0-1,1 1 1,0-1 0,0 0 0,15 7-79,0-1 0,1-1 1,0 0-1,0-2 1,0 0-1,0-1 0,29 1 1,-29-2 72,91 3 46,0-4 0,212-29 0,207-74-1201,-98 16-1516,-389 81 2606,-13 2 375,-56 6 688,-353 55-229,249-32-1154,-212 13 0,329-37-87,1 0 1,-1-1 0,0-1 0,1-1 0,-1 0 0,0-1 0,1 0 0,0-1-1,-24-11 1,-28-30-6350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4:03.218"/>
    </inkml:context>
    <inkml:brush xml:id="br0">
      <inkml:brushProperty name="width" value="0.025" units="cm"/>
      <inkml:brushProperty name="height" value="0.025" units="cm"/>
    </inkml:brush>
  </inkml:definitions>
  <inkml:trace contextRef="#ctx0" brushRef="#br0">34 106 17649,'0'0'2220,"13"4"-1782,26 6 36,0-1-1,1-3 1,67 4-1,138-8-185,-165-3-276,230-24-294,14 0 14,-408 34 604,19 0-271,-410 9 1137,348-21-615,-220-34-1,540 33-1333,46 6-937,294-7-5280,-533 5 6958,11 1-235,0-2 1,-1 0-1,1 0 0,0-1 1,-1 0-1,1-1 0,-1 0 0,0 0 1,12-7-1,-22 10 246,1 0 1,0 0-1,-1-1 1,1 1-1,-1-1 1,1 1-1,-1 0 1,1-1-1,-1 1 1,1-1-1,-1 1 1,1-1-1,-1 0 1,0 1-1,1-1 1,-1 1-1,0-1 1,1 0-1,-1 1 1,0-1-1,0 0 1,0 1-1,0-1 1,0 0-1,0 1 1,0-1-1,0 0 1,0 1-1,0-1 1,0 0-1,0-1 1,-1 1 62,0 0 0,0 0 0,0-1 0,0 1 0,0 0 0,0 0 0,0 0 0,0 0 0,-1 0 0,1 1 0,0-1 0,-1 0 0,1 0 0,-3 0 0,-20-6 469,1 1 0,-1 1 0,-1 2 0,1 0 0,-1 1 0,-45 4 0,24-2-79,-60 3 1122,-149 23 1,-105 39-125,244-42-1418,89-17-46,21-4-52,1-1-1,-1 1 1,1-1-1,-1 0 1,0 0 0,1-1-1,-1 0 1,0 0-1,1 0 1,-11-2-1,16 1-44,-1 1 0,1 0 0,-1 0-1,1-1 1,0 1 0,-1 0 0,1-1-1,-1 1 1,1-1 0,0 1 0,0 0-1,-1-1 1,1 1 0,0-1-1,0 1 1,-1-1 0,1 1 0,0-1-1,0 1 1,0-1 0,0 1 0,0-1-1,0 1 1,0-1 0,0 1 0,0-1-1,0 1 1,0-1 0,0 1-1,0-1 1,0 0 0,4-28-7951</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4:17.727"/>
    </inkml:context>
    <inkml:brush xml:id="br0">
      <inkml:brushProperty name="width" value="0.025" units="cm"/>
      <inkml:brushProperty name="height" value="0.025" units="cm"/>
    </inkml:brush>
  </inkml:definitions>
  <inkml:trace contextRef="#ctx0" brushRef="#br0">1281 14 8648,'0'0'4495,"-9"-3"-3892,3 0-566,5 2-39,-1 1 0,1-1 0,0 0 0,-1 0 0,1 0 0,-1 1 0,1-1 0,-1 1-1,0-1 1,1 1 0,-1 0 0,1 0 0,-1 0 0,0 0 0,1 0 0,-1 0 0,0 0 0,1 0-1,-1 0 1,1 1 0,-1-1 0,1 1 0,-1-1 0,0 1 0,1 0 0,0-1 0,-1 1 0,1 0-1,-1 0 1,1 0 0,0 0 0,0 0 0,0 0 0,0 1 0,0-1 0,0 0 0,-1 2 0,-33 69-1241,-46 133 0,26-59 1241,-255 634 42,32 19 2061,77 5-1353,59 14-610,89-415 921,-2 614 1,55 1266-846,0-2185 33,3 0 0,5 0 0,22 100 1,-23-163-177,2-2 0,2 1 0,0-1 0,3-1 0,0 0 0,2-1 0,2-1 0,0 0 0,2-1 0,1-1 0,49 48 0,-51-58-140,1-1 0,1-1 0,1-1-1,0 0 1,1-2 0,0-1 0,1-1-1,1-1 1,32 9 0,-41-14 18,0-2 0,0 0 1,0-1-1,1-1 1,-1-1-1,0 0 0,1-1 1,-1 0-1,0-2 0,0 0 1,0 0-1,0-2 1,0 0-1,-1 0 0,0-2 1,16-9-1,1-4 13,-2-2 1,0-1-1,-1-1 1,-2-1-1,0-2 0,-2-1 1,28-39-1,1-12 60,74-143 1,174-467 780,-58-25-314,324-1466-329,-446 1439-122,-104 545 74,-11-357-1,-18 423-52,-6 1 0,-46-173 0,-105-241 389,-46 27 876,176 441-967,-3 2-1,-4 2 1,-2 2-1,-93-103 1,112 143-372,-2 1 1,0 2-1,-2 1 1,-1 1-1,-1 2 1,0 2-1,-2 0 1,0 3-1,-2 1 1,1 2-1,-2 1 1,0 2 0,-44-6-1,-90-11-5980,84 13-2141</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5:15.171"/>
    </inkml:context>
    <inkml:brush xml:id="br0">
      <inkml:brushProperty name="width" value="0.025" units="cm"/>
      <inkml:brushProperty name="height" value="0.025" units="cm"/>
    </inkml:brush>
  </inkml:definitions>
  <inkml:trace contextRef="#ctx0" brushRef="#br0">1 336 5605,'0'0'9262,"10"1"-8952,826 13 2076,-384-39-1851,101-1 169,-182 24-794,1081 6-653,-911 8 369,-1170-35-213,-262-17 1662,-3 40-1255,-460-12-229,1287 9 425,17 3 20,1-3 0,0-2 0,-78-17 0,126 22-28,-1 0-1,1 0 1,0-1 0,-1 1 0,1 0-1,0-1 1,-1 1 0,1-1-1,0 1 1,0-1 0,-1 0-1,1 1 1,0-1 0,0 0 0,0 0-1,0 0 1,0 0 0,0 0-1,0 0 1,1 0 0,-1 0 0,-1-2-1,2 2-8,1 0 0,-1 0 0,0 0-1,1 0 1,-1 0 0,1 0-1,-1 0 1,1 0 0,-1 0 0,1 1-1,0-1 1,0 0 0,-1 0 0,1 1-1,0-1 1,0 0 0,0 1 0,-1-1-1,1 1 1,0-1 0,2 0 0,62-23-170,25 2 191,181-18 0,101 19-491,-271 16-91,835-27-4281,1248 5 7513,-2006 31-2697,-142 2-389,-34-2-985,-11 1 444,-19 3-870,-44 2-805</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5:34.440"/>
    </inkml:context>
    <inkml:brush xml:id="br0">
      <inkml:brushProperty name="width" value="0.025" units="cm"/>
      <inkml:brushProperty name="height" value="0.025" units="cm"/>
    </inkml:brush>
  </inkml:definitions>
  <inkml:trace contextRef="#ctx0" brushRef="#br0">811 148 7399,'-115'193'4866,"65"-95"-4516,5 2-1,-56 185 1,-10 137-259,-84 656-1,108-97 1907,33-281-1730,44-607-263,-33 567 360,44-632-344,0-1 1,2-1-1,1 1 0,1 0 0,1-1 0,16 43 1,-18-59-20,0-1 1,1 1 0,0-1 0,1 1-1,0-1 1,0-1 0,1 1 0,0-1-1,0-1 1,1 1 0,0-1 0,0-1-1,1 1 1,0-1 0,0-1-1,0 0 1,1 0 0,0-1 0,16 6-1,-10-7 45,0-1 0,0 0-1,0-1 1,0-1-1,0 0 1,0-1 0,0-1-1,0 0 1,-1-2-1,1 1 1,-1-2 0,1 0-1,-1-1 1,-1 0-1,1-1 1,26-18 0,4-7-13,-1-1 0,-1-2 0,61-66 0,18-32-163,-5-6-1,-6-4 1,-6-5 0,165-315 0,-194 297 655,106-337 1,0-192 309,-170 642-800,129-648 585,-125 576-509,-5-1 0,-6 0-1,-18-211 1,4 267-92,-2 0 0,-3 1 0,-4 1 0,-2 1 0,-3 0 0,-56-110 0,59 142-15,-1 1 0,-2 1 0,-1 1 0,-1 1 0,-46-43 0,48 54 20,-1 0 0,-1 2-1,0 1 1,-2 1 0,0 1-1,0 1 1,-58-19 0,48 22-67,0 1 1,0 3 0,-1 1-1,-1 1 1,-49 1-1,59 5-598,0 1-1,0 1 1,0 2-1,1 0 1,0 2-1,0 1 1,-42 19-1,-16 16-4829</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5:57.524"/>
    </inkml:context>
    <inkml:brush xml:id="br0">
      <inkml:brushProperty name="width" value="0.025" units="cm"/>
      <inkml:brushProperty name="height" value="0.025" units="cm"/>
    </inkml:brush>
  </inkml:definitions>
  <inkml:trace contextRef="#ctx0" brushRef="#br0">135 2019 5157,'0'0'133,"-9"2"572,-117 6 10121,150-7-7263,38-2-2145,15-18-707,115-43 0,-29 7-569,767-163 638,-300 81-460,271-67 175,-168 41-179,614-178 95,-971 243-141,574-73-1,44 34-121,-491 66-98,208-37 238,35-5 54,-82 10-2002,-660 103 937,0-1 0,0 0 0,0 0 0,0 0 1,0 0-1,0-1 0,0 1 0,0-1 0,5-3 1,4-8-6202</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7:29.873"/>
    </inkml:context>
    <inkml:brush xml:id="br0">
      <inkml:brushProperty name="width" value="0.025" units="cm"/>
      <inkml:brushProperty name="height" value="0.025" units="cm"/>
    </inkml:brush>
  </inkml:definitions>
  <inkml:trace contextRef="#ctx0" brushRef="#br0">10 1507 12300,'0'0'2423,"-3"10"-2161,0 19-133,1-1 1,1 0-1,1 0 1,1 0-1,10 50 1,-3-7-42,4 74 115,-2-16 1428,43 211-1,-48-318-1428,2 0 0,0-1 0,1 0 0,1-1 0,1 0-1,1 0 1,17 24 0,-19-33-126,0-1 1,0 1-1,1-2 0,0 1 0,1-1 0,0-1 0,1 0 1,-1-1-1,1 0 0,1-1 0,-1 0 0,28 8 0,-6-5 94,2-3 0,-1 0 0,1-3-1,0-1 1,59-4 0,180-33 397,-226 26-515,901-137 323,-529 95-351,550-141 0,-402 36 9,596-144 46,-648 185-2,983-183-26,-1407 285-37,1395-234 164,-1389 226-53,956-163 476,-1050 184-581,64-8-28,104-25 1,-155 29 158,0-1 0,-1-1 1,0-1-1,0 0 0,0-1 1,-1-1-1,0-1 0,-1 0 1,0-1-1,0 0 0,14-17 1,-20 18-132,-1-1 1,0 0-1,-1-1 1,0 0 0,-1 0-1,0-1 1,-1 1-1,0-1 1,-1 0-1,0-1 1,-2 1-1,1-1 1,0-13-1,-2-2-71,-2 0-1,0 0 1,-2 1-1,-1-1 1,-9-33-1,0 5-6,8 30 56,-1 0 0,-1 1 0,-17-40-1,20 58 23,0 1-1,0-1 0,0 1 0,-1 0 0,-1 0 1,1 1-1,-1 0 0,0-1 0,0 2 0,-1-1 1,0 1-1,0 0 0,0 1 0,-1-1 1,-12-4-1,-13-5-92,-7-1 227,-60-34 0,84 41-185,0 0 1,0 2 0,-1 0 0,0 0 0,-1 2 0,1 0 0,-1 1 0,-18-1 0,-150 2-190,105 4 321,-600 45-99,453-25-9,-2511 278-438,2431-263 148,-2733 443 243,2153-301 42,18 59 35,864-236-123,-271 101 776,237-84-1416,-49 32-1,66-36-1153,1 1-1,0 1 1,-22 24-1,25-18-6502</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3:47.396"/>
    </inkml:context>
    <inkml:brush xml:id="br0">
      <inkml:brushProperty name="width" value="0.025" units="cm"/>
      <inkml:brushProperty name="height" value="0.025" units="cm"/>
    </inkml:brush>
  </inkml:definitions>
  <inkml:trace contextRef="#ctx0" brushRef="#br0">147 74 8104,'-8'0'4500,"-118"1"8536,126-1-12973,-1 0-1,1-1 1,-1 1-1,1 0 1,0 0 0,-1 0-1,1 0 1,-1 0-1,1 0 1,0 0-1,-1 0 1,1 0-1,0 0 1,-1 0-1,1 1 1,-1-1 0,1 0-1,0 0 1,-1 0-1,1 0 1,0 1-1,-1-1 1,1 0-1,0 0 1,-1 1-1,1-1 1,0 0 0,0 0-1,-1 1 1,1-1-1,0 0 1,0 1-1,-1-1 1,1 1-1,0-1 1,0 0-1,0 1 1,0-1 0,0 0-1,0 1 1,0-1-1,0 1 1,0-1-1,0 0 1,0 1-1,0-1 1,0 1-1,0-1 1,0 0 0,0 1-1,0-1 1,0 1-1,0-1 1,0 0-1,1 1 1,-1-1-1,0 0 1,0 1-1,0-1 1,1 0 0,-1 1-1,1-1 1,21 20 1057,-3-13-891,0-1 0,0 0-1,1-2 1,34 4 0,87-1 661,-115-7-858,736-21-32,-1-47 0,-643 56 0,990-34 0,-1059 47 0,1 3 0,-1 2 0,0 2 0,0 2 0,56 19 0,-112-29-754,-11-9-3419,0-12-4577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35.465"/>
    </inkml:context>
    <inkml:brush xml:id="br0">
      <inkml:brushProperty name="width" value="0.025" units="cm"/>
      <inkml:brushProperty name="height" value="0.025" units="cm"/>
    </inkml:brush>
  </inkml:definitions>
  <inkml:trace contextRef="#ctx0" brushRef="#br0">178 12 19410,'0'0'6561,"-10"1"-4409,-5 1-1612,0 0-1,0 1 1,0 1 0,-20 8 0,31-11-488,0 1 0,0-1 0,0 1 0,-1 0-1,2 1 1,-1-1 0,0 1 0,0-1 0,1 1 0,-1 0-1,1 0 1,0 1 0,0-1 0,0 1 0,1 0 0,-1-1-1,1 1 1,0 0 0,0 0 0,0 1 0,1-1-1,-3 7 1,4-10-46,1 1 0,-1-1-1,0 0 1,1 0 0,-1 0-1,0 0 1,1 0-1,-1 0 1,1 0 0,0 0-1,-1 0 1,1 0 0,0 0-1,0 0 1,-1 0 0,1 0-1,0 0 1,0-1 0,0 1-1,0 0 1,0-1 0,0 1-1,0-1 1,0 1 0,0-1-1,1 1 1,-1-1-1,0 0 1,0 0 0,0 1-1,0-1 1,1 0 0,-1 0-1,0 0 1,0 0 0,0-1-1,2 1 1,49-5 313,-41 0-304,1 1-1,-1-2 1,0 0 0,0 0-1,0-1 1,-1 0-1,0-1 1,-1 0-1,1-1 1,-2 1 0,1-2-1,-1 1 1,-1-1-1,11-18 1,-24 39-15,0 1 0,1 0 0,1 0 0,0 0 0,0 1 0,1-1 0,1 1 0,0 0 0,-1 24 0,4-35-96,0 0 0,-1-1 0,1 1 0,0-1 1,0 1-1,0-1 0,0 1 0,0-1 0,0 1 0,0-1 0,1 0 0,-1 0 1,0 1-1,1-1 0,-1 0 0,1 0 0,0-1 0,-1 1 0,1 0 0,-1 0 0,1-1 1,0 1-1,0-1 0,-1 1 0,1-1 0,0 0 0,0 0 0,0 0 0,-1 0 1,1 0-1,2 0 0,4-1-961,-1 1-1,1-1 1,-1 0 0,0 0 0,0-1 0,12-4-1,18-14-9837</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3:50.455"/>
    </inkml:context>
    <inkml:brush xml:id="br0">
      <inkml:brushProperty name="width" value="0.025" units="cm"/>
      <inkml:brushProperty name="height" value="0.025" units="cm"/>
    </inkml:brush>
  </inkml:definitions>
  <inkml:trace contextRef="#ctx0" brushRef="#br0">252 134 10154,'0'0'6534,"3"-9"-3022,-3 7-3483,2-3 532,-1-1 0,0 1 0,0 0 1,0-1-1,0 1 0,-1-1 0,0-7 0,-1 11-373,1-1 1,-1 1-1,0 0 0,0 0 0,0 0 1,0-1-1,0 1 0,0 0 1,0 0-1,-1 0 0,1 1 0,-1-1 1,1 0-1,-1 0 0,0 1 1,1-1-1,-1 1 0,0 0 0,0-1 1,0 1-1,0 0 0,-1 0 1,1 0-1,-4-1 0,0 0-115,0 0 1,1 1-1,-1 0 0,0 0 0,0 0 1,0 0-1,0 1 0,0 0 0,0 0 0,0 1 1,0 0-1,0 0 0,0 0 0,0 0 1,0 1-1,1 0 0,-1 1 0,1-1 1,-1 1-1,1 0 0,0 0 0,0 1 0,0-1 1,1 1-1,-1 0 0,1 0 0,0 1 1,-5 7-1,1-2-58,1 1 0,1 0-1,0 0 1,1 1 0,0 0 0,0 0 0,1 0 0,1 0 0,0 1-1,1-1 1,0 1 0,1 19 0,0-30-2,1 0-1,0 0 0,0 0 1,1 0-1,-1 0 1,0 0-1,1 0 1,-1 0-1,1 0 1,-1 0-1,1 0 1,0 0-1,0 0 1,0 0-1,0-1 1,0 1-1,0 0 1,1-1-1,-1 1 1,1-1-1,-1 1 1,1-1-1,-1 0 0,1 0 1,0 1-1,0-1 1,-1 0-1,1-1 1,0 1-1,0 0 1,0 0-1,0-1 1,0 1-1,0-1 1,0 0-1,0 0 1,0 0-1,0 0 1,0 0-1,0 0 1,0 0-1,4-1 1,4-1 41,-1 0 0,1 0 0,-1-1 1,0 0-1,0 0 0,0-1 0,0-1 1,8-5-1,0-2-54,0-1 0,0-1 0,-2 0 0,0-1 0,20-25 0,-30 35 0,-1-1 0,0 0 0,0 0 0,0 0 0,0 0 0,-1-1 0,0 1 0,-1-1 0,1 0 0,-1 0 0,-1 0 0,1 0 0,-1 0 0,0 0 0,-1-1 0,0 1 0,0 0 0,0 0 0,-3-12 0,3 18-32,0 1 0,-1-1 1,1 0-1,0 0 0,-1 1 0,1-1 0,-1 0 0,1 0 1,-1 1-1,1-1 0,-1 1 0,1-1 0,-1 0 1,1 1-1,-1-1 0,0 1 0,1-1 0,-1 1 0,0 0 1,0-1-1,1 1 0,-1 0 0,0-1 0,0 1 1,1 0-1,-1 0 0,0 0 0,0-1 0,0 1 0,0 0 1,1 0-1,-1 0 0,0 1 0,0-1 0,0 0 1,1 0-1,-1 0 0,0 1 0,0-1 0,0 0 0,1 1 1,-1-1-1,-1 1 0,0 0-257,-1 1-1,1-1 1,0 1-1,0-1 1,0 1 0,0 0-1,0-1 1,0 1-1,0 0 1,1 0 0,-1 1-1,-1 2 1,-4 20-5477,4 3-2108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3:50.907"/>
    </inkml:context>
    <inkml:brush xml:id="br0">
      <inkml:brushProperty name="width" value="0.025" units="cm"/>
      <inkml:brushProperty name="height" value="0.025" units="cm"/>
    </inkml:brush>
  </inkml:definitions>
  <inkml:trace contextRef="#ctx0" brushRef="#br0">85 7 19667,'0'0'7254,"-5"13"-5454,-16 54-991,4 0 0,2 0 0,4 2 1,-5 85-1,18-197-809,1-1 0,2 1 0,2 0 0,2 1 0,1 0 0,29-72 0,-37 110 0,0-1 0,0 1 0,1-1 0,-1 1 0,1 0 0,0 0 0,0 0 0,1 1 0,-1-1 0,1 1 0,-1-1 0,1 1 0,0 0 0,1 1 0,-1-1 0,0 1 0,1-1 0,-1 1 0,1 1 0,8-3 0,-8 3 0,1 1 0,-1 0 0,1 0 0,0 0 0,-1 0 0,1 1 0,-1 0 0,1 0 0,-1 1 0,1-1 0,-1 1 0,0 0 0,0 1 0,0-1 0,0 1 0,0 0 0,8 7 0,-7-5 0,0 0 0,-1 1 0,0-1 0,0 1 0,0 0 0,0 0 0,-1 1 0,0-1 0,-1 1 0,4 7 0,-6-11 0,0-1 0,0 1 0,-1 0 0,1-1 0,-1 1 0,1 0 0,-1-1 0,0 1 0,0 0 0,0-1 0,0 1 0,0 0 0,-1-1 0,0 1 0,1 0 0,-1-1 0,0 1 0,0-1 0,0 1 0,0-1 0,-1 0 0,1 1 0,-1-1 0,1 0 0,-1 0 0,0 0 0,0 0 0,0 0 0,0-1 0,0 1 0,-4 2 0,-3 1 0,0-1 0,0 1 0,-1-2 0,1 1 0,-1-1 0,0-1 0,0 0 0,0 0 0,0-1 0,0 0 0,-11-1 0,17 0 0,1 0 0,-1 0 0,1 0 0,-1 0 0,1-1 0,-1 1 0,1-1 0,-1 0 0,1 0 0,0 0 0,0-1 0,0 1 0,0-1 0,0 0 0,0 0 0,0 0 0,0 0 0,0 0 0,1-1 0,-1 1 0,1-1 0,0 1 0,0-1 0,0 0 0,0 0 0,0 0 0,1 0 0,-1 0 0,1-1 0,0 1 0,0 0 0,0-1 0,0 1 0,0-7 0,1 9-192,1-1 0,-1 1 0,0-1 1,1 1-1,-1 0 0,1-1 0,0 1 0,-1-1 0,1 1 1,0 0-1,0 0 0,0-1 0,0 1 0,0 0 0,0 0 0,0 0 1,0 0-1,1 0 0,-1 0 0,0 0 0,1 1 0,-1-1 0,0 0 1,1 1-1,-1-1 0,1 1 0,-1-1 0,1 1 0,-1 0 1,1 0-1,2 0 0,59-5-10616,-52 5 8596,22 0-7040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3:51.386"/>
    </inkml:context>
    <inkml:brush xml:id="br0">
      <inkml:brushProperty name="width" value="0.025" units="cm"/>
      <inkml:brushProperty name="height" value="0.025" units="cm"/>
    </inkml:brush>
  </inkml:definitions>
  <inkml:trace contextRef="#ctx0" brushRef="#br0">1 134 14318,'0'0'10004,"8"2"-6460,2-1-3194,0 0 0,0 0 1,0-1-1,0 0 0,0-1 0,0 0 0,0-1 0,0 0 0,0 0 0,0-1 0,-1 0 0,1-1 0,9-5 0,43-31-350,-59 39 0,-1-1 0,0 0 0,1 0 0,-1 0 0,0 0 0,0 0 0,0 0 0,0-1 0,-1 1 0,1-1 0,-1 1 0,1-1 0,-1 1 0,0-1 0,0 0 0,0 0 0,0 0 0,-1 0 0,1 1 0,-1-1 0,0 0 0,1-4 0,-2 6 0,0 1 0,1-1 0,-1 0 0,0 0 0,0 0 0,1 1 0,-1-1 0,0 0 0,0 1 0,0-1 0,0 0 0,0 1 0,0-1 0,0 1 0,0 0 0,0-1 0,0 1 0,0 0 0,0 0 0,0 0 0,0-1 0,0 1 0,0 0 0,0 0 0,-1 1 0,1-1 0,0 0 0,0 0 0,0 0 0,0 1 0,0-1 0,0 1 0,0-1 0,0 1 0,-1 0 0,-39 18 0,33-13 0,1 0 0,0 0 0,0 0 0,0 1 0,1 0 0,0 0 0,0 1 0,1 0 0,0 0 0,0 0 0,1 1 0,0-1 0,0 1 0,1 0 0,1 0 0,-1 1 0,1-1 0,-1 17 0,3-24 0,1-1 0,-1 0 0,0 0 0,1 1 0,-1-1 0,1 0 0,0 0 0,-1 1 0,1-1 0,0 0 0,0 0 0,0 0 0,0 0 0,0 0 0,0 0 0,0 0 0,0-1 0,0 1 0,0 0 0,0 0 0,0-1 0,1 1 0,-1-1 0,0 1 0,0-1 0,1 0 0,-1 1 0,0-1 0,1 0 0,-1 0 0,3 0 0,49 0 0,-45-1 0,5-1 0,-1-1 0,0 0 0,0 0 0,0-1 0,0-1 0,-1 0 0,1-1 0,-1 0 0,-1 0 0,14-11 0,-7 6 0,0 0 0,30-13 0,-46 23 0,-1 1 0,0 0 0,0 0 0,1 0 0,-1 0 0,0 0 0,1 0 0,-1 0 0,0 0 0,1-1 0,-1 1 0,0 0 0,0 0 0,1 0 0,-1 0 0,0 1 0,1-1 0,-1 0 0,0 0 0,1 0 0,-1 0 0,0 0 0,0 0 0,1 0 0,-1 0 0,0 1 0,0-1 0,1 0 0,-1 0 0,0 0 0,0 1 0,1-1 0,-1 0 0,0 0 0,0 1 0,0-1 0,1 0 0,0 17 0,-9 26 0,6-31 0,2-11 0,-1-1 0,1 1 0,0-1 0,0 1 0,0-1 0,0 1 0,0-1 0,0 1 0,0-1 0,0 1 0,1-1 0,-1 0 0,0 1 0,0-1 0,0 1 0,0-1 0,1 1 0,-1-1 0,0 0 0,0 1 0,1-1 0,-1 1 0,0-1 0,1 0 0,-1 1 0,0-1 0,1 0 0,-1 0 0,0 1 0,1-1 0,-1 0 0,1 0 0,-1 1 0,1-1 0,0 0 0,22-2 0,23-16 0,-23 6 0,-17 8 0,1 0 0,0 1 0,0-1 0,0 1 0,0 1 0,1 0 0,-1 0 0,11-2 0,-17 5 4,0 0 1,-1 0-1,1 0 1,-1 0-1,1 0 0,-1 0 1,1 0-1,-1 0 0,0 0 1,0 0-1,1 1 1,-1-1-1,0 0 0,0 0 1,0 0-1,0 0 1,0 0-1,-1 0 0,1 1 1,-1 0-1,-2 26-464,2-21-2439</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3:52.320"/>
    </inkml:context>
    <inkml:brush xml:id="br0">
      <inkml:brushProperty name="width" value="0.025" units="cm"/>
      <inkml:brushProperty name="height" value="0.025" units="cm"/>
    </inkml:brush>
  </inkml:definitions>
  <inkml:trace contextRef="#ctx0" brushRef="#br0">1 68 17745,'0'0'5968,"0"9"-3699,1-6-2148,-1-1 0,0 1 0,0-1 0,1 1 0,-1-1-1,1 1 1,0-1 0,0 1 0,0-1 0,0 0 0,0 1 0,0-1 0,3 3 0,-2-3-13,1-1-1,-1 1 1,1-1 0,-1 1-1,1-1 1,0 0 0,0 0-1,-1 0 1,1-1 0,0 1-1,0-1 1,0 1 0,0-1-1,0 0 1,0 0 0,2-1-1,9 1 49,-1-1 0,0-1 0,-1 0 0,1 0 0,0-2-1,-1 0 1,14-5 0,-20 6-103,0 1 0,0-1 1,0 0-1,-1-1 0,1 0 0,-1 1 1,0-2-1,0 1 0,-1 0 0,1-1 0,-1 0 1,0 0-1,0 0 0,0-1 0,-1 1 0,4-9 1,-7 14-27,1-1 0,-1 0 0,0 1 0,1-1 0,-1 0 0,0 1 0,1-1 0,-1 0-1,0 0 1,0 1 0,0-1 0,0 0 0,0 0 0,0 1 0,0-1 0,0 0 0,0 0 0,0 1 0,0-1 0,0 0 0,0 0 0,-1 1 0,1-1 0,0 0 0,-1 0 0,1 1 0,0-1 0,-2-1 0,1 2-21,0 0 1,0 0-1,0 0 0,0 0 0,0-1 0,0 2 0,0-1 1,-1 0-1,1 0 0,0 0 0,0 0 0,0 1 1,0-1-1,0 0 0,0 1 0,-2 0 0,-3 3-9,0-1-1,0 1 0,0-1 0,0 2 0,-7 6 0,-1 5 53,1 1 0,-17 30 0,26-40-40,0-1 0,1 1 0,0 1 0,0-1 0,1 0 0,0 1 0,0-1 0,1 1 0,0-1 0,0 14 0,1-21-9,0 1 0,1-1 0,-1 1 0,1-1 0,0 1 0,-1-1 0,1 0 0,-1 1 0,1-1 0,0 0 0,-1 1 0,1-1 0,0 0 0,-1 0 0,1 1 0,0-1 0,-1 0 0,1 0 0,0 0 0,0 0 0,-1 0 0,1 0 0,0 0 0,-1 0 0,1 0 0,0-1 0,-1 1 0,2 0 0,23-5 0,-9-2 0,-1-1 0,1 0 0,-1-2 0,0 1 0,-1-2 0,18-16 0,-12 10 0,0 1 0,23-13 0,-20 22 0,-23 7 0,1 1 0,-1-1 0,0 0 0,1 0 0,-1 1 0,1-1 0,-1 0 0,0 0 0,1 1 0,-1-1 0,0 0 0,1 1 0,-1-1 0,0 1 0,0-1 0,1 0 0,-1 1 0,0-1 0,0 1 0,0-1 0,0 1 0,0-1 0,1 0 0,-1 1 0,0-1 0,0 1 0,0-1 0,0 2 0,-11 44 0,4-25 0,7-6-2761,0-14 2668,0-1 1,0 0-1,1 0 0,-1 0 1,0 0-1,0 0 1,0 1-1,0-1 1,0 0-1,0 0 0,1 0 1,-1 0-1,0 0 1,0 0-1,0 0 1,1 1-1,-1-1 1,0 0-1,0 0 0,0 0 1,0 0-1,1 0 1,-1 0-1,0 0 1,0 0-1,0 0 0,1 0 1,-1 0-1,0 0 1,0 0-1,0 0 1,1 0-1,-1 0 0,0-1 1,0 1-1,0 0 1,0 0-1,1 0 1,-1 0-1,0 0 0,0 0 1,0 0-1,0-1 1,1 1-1,-1 0 1,0 0-1,0 0 0,0 0 1,0-1-1,0 1 1,0 0-1,0 0 1,0 0-1,0 0 1,0-1-1,1 1 0,-1 0 1,0 0-1,0 0 1,0-1-1,0 1 1,0 0-1,-1-1 0,7-8-7140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3:52.881"/>
    </inkml:context>
    <inkml:brush xml:id="br0">
      <inkml:brushProperty name="width" value="0.025" units="cm"/>
      <inkml:brushProperty name="height" value="0.025" units="cm"/>
    </inkml:brush>
  </inkml:definitions>
  <inkml:trace contextRef="#ctx0" brushRef="#br0">105 110 7527,'0'0'17446,"9"5"-15919,-3-2-1200,-1-1 1,1 1-1,0-1 0,0 0 1,0 0-1,0-1 1,12 2-1,-14-3-148,-1 0 1,1 0-1,-1-1 1,1 0-1,-1 1 0,1-1 1,-1-1-1,1 1 0,-1 0 1,0-1-1,0 1 0,0-1 1,0 0-1,0 0 0,0 0 1,0-1-1,-1 1 0,5-6 1,-3 3-157,0 1 1,0-1 0,0-1-1,-1 1 1,0 0 0,0-1-1,-1 0 1,1 0-1,1-7 1,-4 12-24,0 0 0,1-1 0,-1 1 0,0 0 0,0-1 1,0 1-1,0 0 0,0-1 0,0 1 0,0 0 0,-1-1 0,1 1 0,0 0 0,-1-1 0,1 1 0,-1 0 0,0 0 1,1-1-1,-1 1 0,0 0 0,0 0 0,1 0 0,-1 0 0,0 0 0,0 0 0,0 0 0,0 0 0,-1 0 1,1 1-1,0-1 0,0 0 0,0 1 0,-1-1 0,1 1 0,0-1 0,0 1 0,-1 0 0,1-1 0,0 1 1,-1 0-1,1 0 0,-1 0 0,1 0 0,0 0 0,-3 1 0,-8 0 0,1 0 0,-1 1 0,1 1 0,0 0 0,-1 1 0,2 0 0,-1 0 0,0 1 0,1 1 0,0 0 0,0 0 0,0 1 0,1 0 0,0 0 0,1 1 0,0 1 0,0-1 0,0 1 0,1 1 0,1-1 0,-1 1 0,2 0 0,-1 1 0,-5 15 0,11-25 2,-1 1 1,1-1-1,0 1 1,0 0-1,-1-1 1,1 1-1,0 0 1,0-1-1,1 1 1,-1 0-1,0-1 1,1 1-1,-1 0 0,1-1 1,-1 1-1,1-1 1,0 1-1,-1-1 1,1 1-1,0-1 1,0 1-1,0-1 1,0 0-1,0 0 1,1 1-1,-1-1 0,0 0 1,1 0-1,-1 0 1,0 0-1,1-1 1,-1 1-1,1 0 1,-1-1-1,1 1 1,0-1-1,-1 1 1,1-1-1,0 0 0,2 1 1,9 1-157,1 0 1,0-1 0,27-2-1,-25 1-331,-4 0-1327,0-1 1,0 0-1,0 0 1,0-1-1,13-4 1,18-10-7462</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3:53.240"/>
    </inkml:context>
    <inkml:brush xml:id="br0">
      <inkml:brushProperty name="width" value="0.025" units="cm"/>
      <inkml:brushProperty name="height" value="0.025" units="cm"/>
    </inkml:brush>
  </inkml:definitions>
  <inkml:trace contextRef="#ctx0" brushRef="#br0">230 5 17553,'0'0'10527,"-9"-1"-9064,2-1-1281,0 2-1,0-1 1,0 1 0,0 0 0,0 1 0,0-1 0,1 1 0,-1 1 0,0-1-1,0 1 1,1 0 0,-1 1 0,-11 5 0,-9 6 106,18-10-244,0 0-1,0 1 0,0 0 1,1 0-1,0 1 0,0 0 0,0 1 1,-10 11-1,18-18-43,0 0 0,0 1 0,0-1 0,0 0 0,0 1 0,0-1 0,0 0 0,0 1 0,0-1 0,0 0 0,0 1 0,0-1 0,0 0 0,0 0 0,0 1 0,0-1 0,1 0 0,-1 1 0,0-1 0,0 0 0,0 1 0,0-1 0,1 0 0,-1 0 0,0 1 0,0-1 0,1 0 0,-1 0 0,0 0 0,0 1 0,1-1 0,-1 0 0,0 0 0,1 0 0,-1 0 0,0 0 0,1 0 0,-1 1 0,0-1 0,1 0 0,-1 0 0,0 0 0,1 0 0,-1 0 0,0 0 0,1 0 0,-1 0 0,0-1 0,1 1 0,-1 0 0,1 0 0,25 1 0,-22-2 0,59 0-1210,77 3-2982,-139-2 4188,1 0 0,-1 0 0,1 0 0,-1 0 0,0 1 0,1-1 0,-1 0 0,0 1 0,1-1 0,-1 1 0,0-1 0,0 1 0,1 0 0,-1 0 0,0-1 0,0 1 0,0 0 0,0 0 0,0 0 0,1 1 0,-2-1 89,1 0 0,-1 0 0,0 0 0,0 0 0,0 0 0,0 0 0,0 0 0,0 0 0,0 0 0,0-1 0,0 1 0,0 0 0,-1 0 0,1 0 0,0 0 0,-1 0 0,1 0 0,-1 0 0,1-1 0,-1 1 0,0 1 0,-3 4 361,-1-1-1,0 0 1,0 0 0,0 0-1,-1-1 1,-6 5 0,-5 3-253,-53 31 92,64-40-283,1 0-1,-1 0 1,0-1 0,0 1 0,0-2 0,0 1 0,0-1-1,0 0 1,-12 1 0,17-3-8,1 0 0,0 0 0,0 0-1,0 0 1,0 0 0,0 1 0,0-1 0,0 0 0,0 0 0,0 0-1,0 0 1,0 0 0,0 0 0,1 0 0,-1 0 0,0 0 0,1 0 0,-1 1-1,2-3 1,45-52-6058,-15 21-1842</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3:53.600"/>
    </inkml:context>
    <inkml:brush xml:id="br0">
      <inkml:brushProperty name="width" value="0.025" units="cm"/>
      <inkml:brushProperty name="height" value="0.025" units="cm"/>
    </inkml:brush>
  </inkml:definitions>
  <inkml:trace contextRef="#ctx0" brushRef="#br0">252 0 11691,'0'0'18487,"-4"11"-16864,2-6-1442,0 1-135,-1-1 0,1 1 0,1 0 1,-1-1-1,1 1 0,0 0 0,0 0 0,1 0 0,-1 0 1,1 0-1,1 0 0,-1 0 0,1 0 0,0 0 1,0 0-1,5 11 0,-5-15-46,5 10 0,0-1 0,-1 1 0,0 0 0,4 21 0,-8-30 0,-1 0 0,1-1 0,-1 1 0,0-1 0,0 1 0,0 0 0,0-1 0,0 1 0,-1-1 0,1 1 0,-1 0 0,0-1 0,1 1 0,-1-1 0,0 0 0,-1 1 0,1-1 0,0 0 0,-1 1 0,1-1 0,-1 0 0,0 0 0,0 0 0,1-1 0,-1 1 0,0 0 0,-1-1 0,1 1 0,-3 1 0,-6 2-217,-1 0 0,0-1 1,0 0-1,0-1 0,0 0 0,0-1 1,-25 1-1,20-2-1037,1-1 1,0-1 0,-17-4-1,-8-6-10512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3:54.092"/>
    </inkml:context>
    <inkml:brush xml:id="br0">
      <inkml:brushProperty name="width" value="0.025" units="cm"/>
      <inkml:brushProperty name="height" value="0.025" units="cm"/>
    </inkml:brush>
  </inkml:definitions>
  <inkml:trace contextRef="#ctx0" brushRef="#br0">129 425 11371,'-8'2'4084,"-24"6"-1209,-57 17 8919,143-22-9151,-15-6-2643,1-1 0,0-1 0,49-15 0,118-44 0,-91 26 0,836-248-2306,-940 283 1124,21-8-2500,-19-3-5014,-12 0-7084</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3:55.157"/>
    </inkml:context>
    <inkml:brush xml:id="br0">
      <inkml:brushProperty name="width" value="0.025" units="cm"/>
      <inkml:brushProperty name="height" value="0.025" units="cm"/>
    </inkml:brush>
  </inkml:definitions>
  <inkml:trace contextRef="#ctx0" brushRef="#br0">379 126 16624,'2'-12'3053,"4"-41"65,-6 51-2950,0 0 0,0-1 0,0 1 0,0 0 0,0 0 0,0-1 0,0 1 0,-1 0 0,1 0 0,-1 0 0,0 0 0,0 0 0,1-1 0,-1 1 0,-1 1 0,1-1 0,0 0 0,0 0 0,-1 0 0,1 1 0,-1-1 0,1 0 0,-1 1 0,0-1 0,0 1 0,1 0 0,-1 0 0,0 0 0,0 0 1,0 0-1,0 0 0,0 0 0,-1 1 0,1-1 0,0 1 0,0-1 0,-4 1 0,-1-1-28,0 1 0,0 0 0,0 1 1,0 0-1,0 0 0,0 0 0,0 1 1,0-1-1,0 2 0,-8 3 0,0 3-80,0 1 0,0 1-1,1 0 1,0 1 0,1 0-1,1 1 1,0 0-1,1 1 1,-11 16 0,5-3 88,0 0 1,2 1 0,1 1 0,-12 37-1,22-54-86,0 0 0,0 1 0,2-1 1,0 1-1,0 0 0,0 21 0,2-31-59,0 1 1,1-1-1,-1 0 1,1 0-1,0 0 1,0 1 0,0-1-1,0 0 1,0 0-1,1 0 1,-1 0-1,1 0 1,0-1-1,0 1 1,0-1 0,0 1-1,0-1 1,1 1-1,-1-1 1,1 0-1,-1 0 1,1 0-1,0-1 1,0 1 0,0-1-1,0 1 1,0-1-1,0 0 1,0 0-1,5 1 1,6 0 5,1 0 1,0-1 0,0 0-1,0-1 1,0-1 0,0 0-1,0-1 1,0-1-1,25-7 1,-29 7-5,-1-1-1,1 0 1,-1-1-1,0 0 1,0 0-1,-1-1 1,0 0 0,0-1-1,0 0 1,-1-1-1,0 0 1,0 0-1,11-16 1,-18 23-5,0-1 0,1 1 0,-1-1 0,-1 1 0,1-1 0,0 1 0,0-1 0,-1 0 0,1 0 0,-1 1 0,1-1 0,-1 0 0,0 0 0,1 0 0,-1 1 0,0-1 0,0 0 0,-1 0 0,1 0 0,-1-3 0,0 4 0,0 0 0,1 0 0,-1 0 0,0 0 0,0 0 0,-1 0 0,1 0 0,0 0 0,0 0 0,0 0 0,-1 1 0,1-1 0,0 0 0,-1 1 0,1-1 0,-1 1 0,1 0 0,0-1 0,-3 1 0,-5-1 0,0 1 0,0 0 0,0 0 0,0 1 0,0 0 0,-16 5 0,68-30 0,-39 20 0,1 1 0,0-1 0,0 1 0,0 0 0,1 0 0,-1 1 0,1 0 0,-1 0 0,1 0 0,0 0 0,0 1 0,0 0 0,11 0 0,-16 1 0,0 0 0,0 1 0,-1-1 0,1 0 0,0 1 0,0-1 0,0 1 0,0 0 0,0-1 0,0 1 0,-1-1 0,1 1 0,0 0 0,-1 0 0,1-1 0,0 1 0,-1 0 0,1 0 0,-1 0 0,1 0 0,-1 0 0,0 0 0,1 0 0,-1 0 0,0 0 0,0 0 0,1 1 0,1 32 0,-2-25 0,-9 111 0,0-26 0,9-93-76,0 0 1,-1 0-1,1 0 0,0 0 0,0 0 1,0 0-1,0 0 0,0 0 0,0 0 1,0-1-1,0 1 0,1 0 0,-1 0 1,0 0-1,0 0 0,1 0 1,-1 0-1,1 0 0,-1 0 0,1-1 1,-1 1-1,1 0 0,-1 0 0,1-1 1,0 1-1,-1 0 0,1-1 1,0 1-1,0 0 0,0-1 0,-1 1 1,1-1-1,0 0 0,0 1 0,0-1 1,0 0-1,0 1 0,0-1 0,0 0 1,0 0-1,0 0 0,0 0 1,-1 0-1,1 0 0,0 0 0,0 0 1,0 0-1,0 0 0,0 0 0,0-1 1,0 1-1,0 0 0,0-1 0,0 1 1,0-1-1,-1 1 0,1-1 1,1 0-1,21-23-7916</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3:55.841"/>
    </inkml:context>
    <inkml:brush xml:id="br0">
      <inkml:brushProperty name="width" value="0.025" units="cm"/>
      <inkml:brushProperty name="height" value="0.025" units="cm"/>
    </inkml:brush>
  </inkml:definitions>
  <inkml:trace contextRef="#ctx0" brushRef="#br0">69 1 17617,'0'0'10858,"5"80"-9481,-17-22-864,-3 8-321,-1-1-32,1-4-64,5-8-64,5-9 0,5-13-224,0-14-897,1-12-865,7-5-1249,-8-13-737,0-17-2306</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36.160"/>
    </inkml:context>
    <inkml:brush xml:id="br0">
      <inkml:brushProperty name="width" value="0.025" units="cm"/>
      <inkml:brushProperty name="height" value="0.025" units="cm"/>
    </inkml:brush>
  </inkml:definitions>
  <inkml:trace contextRef="#ctx0" brushRef="#br0">122 249 4164,'0'0'21428,"-11"1"-20050,8-1-1319,-1 0 0,0 0 1,0 1-1,1 0 0,-1-1 1,0 1-1,1 1 0,-1-1 1,1 0-1,-1 1 0,1 0 1,0 0-1,-1 0 0,1 0 1,0 0-1,1 1 0,-1-1 1,0 1-1,1 0 0,-1 0 1,1 0-1,0 0 0,0 0 1,0 0-1,-2 6 0,-20 54 32,23-60-91,0 1 0,0-1 0,0 1 0,0 0 0,1 0 0,-1 0 0,1-1 0,0 1 0,1 0 0,-1 0 0,0 0 0,1-1 0,0 1 0,2 7 0,-1-10 10,0 1 0,-1-1 0,1 0 0,0 1 0,0-1 0,0 0 0,0 0 0,0-1 0,0 1 0,0 0 0,0-1 0,0 1 0,0-1 0,0 1 0,0-1 0,1 0 0,-1 0 0,0 0 0,0 0 0,0-1 0,0 1 0,1 0 0,3-2 0,2 0 121,1 0 0,-1-1 0,0 0-1,0 0 1,8-5 0,16-13 75,-2-2 0,0-1-1,-2-2 1,0-1 0,-2-1 0,-1-1-1,-2-1 1,0-1 0,-3-1 0,24-47 0,-42 76-194,15-33 84,-17 35-95,1-1 0,0 1 0,-1-1 0,1 1 0,-1-1 0,1 1 0,-1-1 0,1 1 0,-1-1 0,0 1 0,0-1 0,0 1 0,0-1 1,0 0-1,0 1 0,-1-1 0,1 1 0,-1-3 0,0 5-33,-1-1 1,0 0 0,1 1-1,-1-1 1,1 0 0,-1 1 0,1 0-1,-1-1 1,1 1 0,-1 0-1,1 0 1,0 0 0,-1 0-1,1 0 1,0 0 0,0 0 0,0 1-1,0-1 1,0 0 0,-1 2-1,1-2 12,-22 27 18,0 2 1,2 1 0,1 0-1,1 1 1,2 2 0,1-1-1,-19 61 1,33-86 13,0 0 0,0 1-1,0-1 1,1 0 0,0 1 0,1 9 0,0-16-10,0 0 1,1 0 0,-1 0 0,0 0-1,1 0 1,-1-1 0,1 1 0,0 0-1,0 0 1,0 0 0,0-1 0,0 1-1,0-1 1,0 1 0,0-1 0,1 1-1,-1-1 1,1 1 0,-1-1 0,1 0-1,-1 0 1,1 0 0,0 0 0,-1 0 0,1 0-1,0-1 1,0 1 0,0 0 0,-1-1-1,1 1 1,3-1 0,9 2-80,0 0-1,0-1 1,0-1 0,0 0 0,-1-1 0,1-1 0,23-5 0,-27 5-1229,0-2 0,-1 1 0,1-1 0,-1 0 0,0-1 0,14-10 0,8-12-9130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3:56.199"/>
    </inkml:context>
    <inkml:brush xml:id="br0">
      <inkml:brushProperty name="width" value="0.025" units="cm"/>
      <inkml:brushProperty name="height" value="0.025" units="cm"/>
    </inkml:brush>
  </inkml:definitions>
  <inkml:trace contextRef="#ctx0" brushRef="#br0">27 190 14318,'0'0'3208,"-5"-10"-69,-15-33-155,20 41-2892,-1 1 1,1-1-1,0 0 0,0 1 0,0-1 1,0 0-1,0 1 0,0-1 0,0 0 1,1 0-1,-1 1 0,0-1 1,1 1-1,-1-1 0,1 0 0,0 1 1,0-1-1,0 1 0,-1-1 0,1 1 1,0 0-1,1-1 0,-1 1 0,0 0 1,0 0-1,1 0 0,-1 0 1,3-2-1,46-22 678,-42 21-479,31-10-84,1 2 0,0 1-1,1 2 1,0 2 0,0 2 0,1 2 0,66 2 0,-95 1-205,1 1 1,0 0 0,-1 1-1,1 1 1,-1 0-1,0 1 1,23 10-1,-31-12 20,0 0-1,-1 1 1,1 0-1,-1 0 0,1 1 1,-1-1-1,0 1 0,0 0 1,-1 0-1,1 0 1,-1 1-1,0-1 0,0 1 1,0 0-1,-1 0 1,1 0-1,-1 0 0,0 0 1,-1 0-1,1 1 1,-1-1-1,0 6 0,0 1 37,0 0 0,-1 0-1,-1 0 1,0 0-1,-1 0 1,0 0 0,0 0-1,-2 0 1,1-1-1,-1 1 1,-11 18 0,6-14 77,-1 0 1,0 0-1,-2-2 0,0 1 1,0-1-1,-1-1 1,-19 14-1,12-11-15,0-2 0,-1 0 0,0-1 0,-1-2 0,-1 0 0,1-1 0,-2-1-1,1-2 1,-1 0 0,-1-1 0,-43 4 0,-20-11-120,82 1 0,-1-1 0,1-1 0,0 1 0,0-1 0,0 0 0,0 0 0,0-1 0,0 1 0,1-2 0,-1 1 0,-6-6 0,12 9-41,0 0 0,0 0 0,0 0 0,0 0 0,0 0 0,0-1-1,0 1 1,-1 0 0,1 0 0,0 0 0,0 0 0,0-1 0,0 1 0,0 0 0,0 0 0,0 0 0,0-1 0,1 1-1,-1 0 1,0 0 0,0 0 0,0 0 0,0-1 0,0 1 0,0 0 0,0 0 0,0 0 0,0 0 0,0 0 0,1-1-1,-1 1 1,0 0 0,0 0 0,0 0 0,0 0 0,0 0 0,0 0 0,1 0 0,-1 0 0,0-1 0,0 1 0,0 0-1,0 0 1,1 0 0,-1 0 0,0 0 0,0 0 0,0 0 0,1 0 0,-1 0 0,13-4-6783,-10 3 2712,21-10-12197</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3:56.975"/>
    </inkml:context>
    <inkml:brush xml:id="br0">
      <inkml:brushProperty name="width" value="0.025" units="cm"/>
      <inkml:brushProperty name="height" value="0.025" units="cm"/>
    </inkml:brush>
  </inkml:definitions>
  <inkml:trace contextRef="#ctx0" brushRef="#br0">65 1 13869,'0'0'9481,"5"90"-8744,-15-30-129,2 12-255,-3 6 191,4 5 97,5-7-449,2-10-128,0-12 96,2-12-160,2-15-64,2-13-416,-5-12-737,-2-25-3204,-17-12-575,-7-13-514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3:57.318"/>
    </inkml:context>
    <inkml:brush xml:id="br0">
      <inkml:brushProperty name="width" value="0.025" units="cm"/>
      <inkml:brushProperty name="height" value="0.025" units="cm"/>
    </inkml:brush>
  </inkml:definitions>
  <inkml:trace contextRef="#ctx0" brushRef="#br0">0 90 16624,'0'0'2167,"6"-9"396,-4 5-2412,1 0 1,-1 0-1,1 0 1,0 0-1,1 0 1,-1 1-1,0 0 1,1 0-1,0 0 1,0 0-1,0 0 1,0 1-1,0-1 1,1 1-1,-1 0 1,1 1-1,-1-1 1,1 1-1,-1 0 1,10-1-1,88-11 1342,1 5 0,159 7 0,-243 1-1321,0 2 0,-1 1 0,1 0 0,34 11 0,-49-13-92,1 1 0,-1 0 1,0 0-1,0 0 0,0 1 0,0 0 0,-1-1 0,1 1 0,-1 0 0,1 1 0,3 4 0,-6-6-1,1 1 0,-1-1 0,0 1-1,0-1 1,0 1 0,0-1 0,0 1-1,-1 0 1,1 0 0,-1-1 0,0 1 0,0 0-1,0 0 1,0-1 0,0 1 0,-1 0-1,1-1 1,-1 1 0,0 0 0,-1 4-1,-2 2-53,-1-1 0,0 0 0,0 1 0,-1-2 0,0 1 0,0-1 0,-1 0 0,0 0 0,0-1 0,-1 1-1,-12 6 1,-11 8-35,-54 24-1,62-33 11,0-1 0,-1-1 0,0-1 0,-1-1 0,0-2 0,0 0 0,-33 2 0,58-8-16,-1 1 0,0-1-1,1 0 1,-1 0 0,1 0 0,-1 0 0,0 0-1,1 0 1,-1 0 0,1 0 0,-1 0-1,0 0 1,1 0 0,-1-1 0,1 1 0,-1 0-1,1 0 1,-1 0 0,1-1 0,-1 1 0,1 0-1,-1-1 1,1 1 0,-1-1 0,1 1-1,-1 0 1,1-1 0,0 1 0,-1-1 0,1 1-1,0-1 1,-1 1 0,1-1 0,0 1 0,0-1-1,-1 0 1,1 1 0,0-1 0,0 1 0,0-1-1,0 0 1,0 1 0,0-1 0,0 1-1,0-1 1,0 0 0,0 1 0,0-1 0,0 1-1,0-1 1,1 0 0,-1 0 0,1-4-908,2-25-7351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3:58.174"/>
    </inkml:context>
    <inkml:brush xml:id="br0">
      <inkml:brushProperty name="width" value="0.025" units="cm"/>
      <inkml:brushProperty name="height" value="0.025" units="cm"/>
    </inkml:brush>
  </inkml:definitions>
  <inkml:trace contextRef="#ctx0" brushRef="#br0">1 647 7111,'0'0'14760,"12"-2"-13244,18-7-325,-1-1-1,1-1 1,-2-2-1,38-22 1,116-78 582,-151 92-1635,223-154 497,82-53-1313,-319 219-19,5-2-1247,-13 2-4773</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4:00.301"/>
    </inkml:context>
    <inkml:brush xml:id="br0">
      <inkml:brushProperty name="width" value="0.025" units="cm"/>
      <inkml:brushProperty name="height" value="0.025" units="cm"/>
    </inkml:brush>
  </inkml:definitions>
  <inkml:trace contextRef="#ctx0" brushRef="#br0">1 0 15855,'0'0'12139,"4"71"-12106,-4-34-1,0 7 32,0-3-128,0-5-1025,0-5 224,0-8 256,0-8-672,0-6-1282</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4:00.642"/>
    </inkml:context>
    <inkml:brush xml:id="br0">
      <inkml:brushProperty name="width" value="0.025" units="cm"/>
      <inkml:brushProperty name="height" value="0.025" units="cm"/>
    </inkml:brush>
  </inkml:definitions>
  <inkml:trace contextRef="#ctx0" brushRef="#br0">1 47 21396,'0'0'6438,"77"8"-4996,-29-7-321,7-1-609,3 0-320,1-6-95,-2-7-514,-13 0-1665,-11 2-1601,-17-1-2371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4:00.970"/>
    </inkml:context>
    <inkml:brush xml:id="br0">
      <inkml:brushProperty name="width" value="0.025" units="cm"/>
      <inkml:brushProperty name="height" value="0.025" units="cm"/>
    </inkml:brush>
  </inkml:definitions>
  <inkml:trace contextRef="#ctx0" brushRef="#br0">0 74 8552,'4'-8'9476,"0"-3"-7336,9-23 1112,1 13 3015,-11 56-3187,-6 234-3080,20-339 0,-10 22 0,0-54 0,-7 104 0,1 0 0,-1-1 0,1 1 0,-1 0 0,1-1 0,0 1 0,0 0 0,0-1 0,0 1 0,0-1 0,0 1 0,0-1 0,0 0 0,1 0 0,-1 1 0,0-1 0,1 0 0,-1 0 0,1 0 0,-1 0 0,1 0 0,0-1 0,-1 1 0,1 0 0,0-1 0,0 0 0,2 1 0,3 1 0,0 0 0,1-1 0,-1 0 0,0 0 0,12-1 0,-16 0-255,1 0 0,-1-1 0,1 1 0,-1-1 0,1 0 1,-1 0-1,0 0 0,1 0 0,-1 0 0,0-1 0,0 1 0,0-1 0,0 0 0,0 0 0,0 0 0,-1-1 1,1 1-1,-1-1 0,1 1 0,-1-1 0,0 0 0,0 0 0,0 0 0,0 0 0,-1 0 0,1 0 0,1-5 1,-2-7-6734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4:01.328"/>
    </inkml:context>
    <inkml:brush xml:id="br0">
      <inkml:brushProperty name="width" value="0.025" units="cm"/>
      <inkml:brushProperty name="height" value="0.025" units="cm"/>
    </inkml:brush>
  </inkml:definitions>
  <inkml:trace contextRef="#ctx0" brushRef="#br0">0 0 20147,'0'0'11595,"13"56"-11371,-12-47-160,3-1-32,-1-3-1025,-1-5-2146,3-6-2754,0-16-8553</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4:01.809"/>
    </inkml:context>
    <inkml:brush xml:id="br0">
      <inkml:brushProperty name="width" value="0.025" units="cm"/>
      <inkml:brushProperty name="height" value="0.025" units="cm"/>
    </inkml:brush>
  </inkml:definitions>
  <inkml:trace contextRef="#ctx0" brushRef="#br0">1 0 23254,'0'0'6951,"1"11"-5862,-2 29-638,1 65 265,1-95-678,0 0 0,0 0 1,1-1-1,0 1 0,0 0 0,1 0 1,8 16-1,-5-18-1630,4 6-5478,-10-13 6934,0-1 1,0 0-1,0 0 1,0 1 0,0-1-1,0 0 1,0 0-1,0 1 1,0-1 0,0 0-1,0 0 1,0 1-1,0-1 1,0 0 0,0 0-1,0 1 1,0-1 0,0 0-1,0 0 1,-1 0-1,1 1 1,0-1 0,0 0-1,0 0 1,0 0-1,0 1 1,-1-1 0,1 0-1,0 0 1,0 0-1,0 0 1,-1 0 0,1 0-1,0 1 1,0-1 0,-1 0-1,1 0 1,0 0-1,0 0 1,0 0 0,-1 0-1,1 0 1,0 0-1,0 0 1,-1 0 0,1 0-1,0 0 1,0 0-1,-1 0 1,1 0 0,0 0-1,0 0 1,-1 0 0,1-1-1,0 1 1,0 0-1,0 0 1,-1 0 0,-9-2-10761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4:02.182"/>
    </inkml:context>
    <inkml:brush xml:id="br0">
      <inkml:brushProperty name="width" value="0.025" units="cm"/>
      <inkml:brushProperty name="height" value="0.025" units="cm"/>
    </inkml:brush>
  </inkml:definitions>
  <inkml:trace contextRef="#ctx0" brushRef="#br0">0 1 20628,'0'0'10634,"17"67"-10602,-12-43-2595,2-2-4035,-1-1-6631</inkml:trace>
  <inkml:trace contextRef="#ctx0" brushRef="#br0" timeOffset="1">241 533 15727,'0'0'17040,"6"22"-31806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38.286"/>
    </inkml:context>
    <inkml:brush xml:id="br0">
      <inkml:brushProperty name="width" value="0.025" units="cm"/>
      <inkml:brushProperty name="height" value="0.025" units="cm"/>
    </inkml:brush>
  </inkml:definitions>
  <inkml:trace contextRef="#ctx0" brushRef="#br0">0 206 5445,'2'10'15151,"11"-6"-10303,24-4-5084,-29 0 1949,10-3-1542,0 0 0,0-1 0,-1-1 0,1 0 0,-1-1-1,0-1 1,-1-1 0,1-1 0,-2 0 0,1-1 0,-1 0-1,-1-2 1,0 1 0,0-2 0,-1 0 0,15-20 0,-26 30-137,0 0 0,0 0 1,0-1-1,0 1 1,0-1-1,-1 1 0,1-1 1,-1 0-1,1-7 0,-2 11-24,0-1-1,0 0 0,0 1 0,0-1 1,0 1-1,0-1 0,0 0 0,0 1 1,0-1-1,-1 0 0,1 1 0,0-1 1,0 1-1,-1-1 0,1 1 0,0-1 1,-1 1-1,1-1 0,0 1 0,-1-1 1,1 1-1,-1-1 0,1 1 0,-1-1 1,-1 1-16,1-1 0,0 1 1,-1-1-1,1 1 1,0 0-1,-1 0 1,1 0-1,-1 0 0,1 0 1,-1 0-1,1 0 1,0 0-1,-1 1 0,1-1 1,-2 1-1,-4 2-6,0-1-1,1 2 1,-1-1-1,1 1 1,0 0 0,0 0-1,0 1 1,1-1-1,0 1 1,-6 7-1,-47 60 247,53-65-187,-1 2 93,-1 0-1,2 0 0,-1 0 1,1 1-1,-6 16 0,10-24-117,1 0 0,-1-1 0,1 1 0,-1-1 0,1 1 0,0 0 0,0-1-1,0 1 1,0 0 0,0 0 0,0-1 0,0 1 0,1 0 0,-1-1 0,1 1-1,-1-1 1,1 1 0,-1 0 0,1-1 0,0 1 0,0-1 0,0 0 0,0 1-1,0-1 1,0 0 0,0 1 0,0-1 0,0 0 0,1 0 0,-1 0 0,1 0 0,-1 0-1,0 0 1,1-1 0,-1 1 0,1 0 0,0-1 0,-1 1 0,1-1 0,0 1-1,-1-1 1,1 0 0,0 0 0,2 0 0,20 3-40,-1-1 0,1-1 0,0 0 0,27-5 0,-37 2-1186,0 0-1,0-1 1,0-1-1,23-9 0,10-11-7309</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4:21.565"/>
    </inkml:context>
    <inkml:brush xml:id="br0">
      <inkml:brushProperty name="width" value="0.025" units="cm"/>
      <inkml:brushProperty name="height" value="0.025" units="cm"/>
    </inkml:brush>
  </inkml:definitions>
  <inkml:trace contextRef="#ctx0" brushRef="#br0">15 103 8584,'0'0'7223,"-1"0"-7163,0 1 0,0-1 0,0 1 0,0-1 1,0 1-1,0-1 0,1 1 0,-1 0 0,0 0 0,0-1 0,0 1 0,1 0 1,-1 0-1,1 0 0,-1 0 0,0 0 0,1 0 0,-1 1 0,1 1-3,0-1 0,1 1 0,-1-1 0,1 0 0,0 1 0,-1-1 0,1 0 0,0 0 0,0 1 0,1-1 0,-1 0 0,0 0 0,1 0 0,-1 0 0,1-1 0,0 1 0,-1 0 0,1-1 0,0 1 0,0-1 0,0 1 0,0-1 0,0 0 0,0 0 0,1 0 0,-1 0 0,0 0 0,1-1 0,-1 1 0,0-1 0,1 1 0,3-1 0,12 2 293,1 0-1,-1-1 0,27-3 1,-15 1 156,54-3 256,143-27 0,-44 4-150,442 0 586,-280 20-816,801 0 979,-973 4-931,224-33 0,-231 19 536,-209 10-9107,28 1 2322</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4:38.014"/>
    </inkml:context>
    <inkml:brush xml:id="br0">
      <inkml:brushProperty name="width" value="0.025" units="cm"/>
      <inkml:brushProperty name="height" value="0.025" units="cm"/>
    </inkml:brush>
  </inkml:definitions>
  <inkml:trace contextRef="#ctx0" brushRef="#br0">144 964 4612,'0'0'2114,"7"-8"-1980,-3 3-661,33-30 3349,-35 33-2544,0 1-1,1 0 0,-1-1 1,1 1-1,-1 0 0,1 0 1,0 0-1,-1 1 0,1-1 1,0 1-1,0-1 0,-1 1 1,1 0-1,0 0 0,0 0 1,-1 1-1,1-1 0,0 0 1,0 1-1,3 1 1,8 3 47,-1-2 0,1 0 1,0 0-1,1-1 1,-1-1-1,20 0 0,93-11 966,-54 3-818,189 3 1523,35-3-1072,25-7 478,-4 1-1000,-234 5-201,1 4 0,0 3-1,0 4 1,95 16 0,-47 2 42,206 6 0,139-28-20,-333-1 61,424-8-147,427-3 89,-331 44-151,-28 0 5,-190-27 308,417 0-221,510-10 78,-464 18-122,16-28 55,-207-4-57,-491 21-123,813-19 89,-634 9 254,-31 1-89,-375 7-252,16 1 17,1-1-1,-1 0 1,0-2-1,0 0 1,23-8 0,-36 10-5,0-1 1,0 0 0,0 0-1,0 0 1,-1-1 0,1 1-1,-1-1 1,0 0-1,0 1 1,0-2 0,0 1-1,0 0 1,-1 0 0,1-1-1,-1 0 1,0 1 0,0-1-1,0 0 1,-1 0 0,1 0-1,-1 0 1,0 0 0,0 0-1,-1-1 1,1 1-1,-1 0 1,0-5 0,0-511 905,0 516-928,0-1 0,0 1 0,0-1 0,-1 1 0,0 0 0,0-1 0,0 1 0,0 0 0,-1-1 0,1 1 0,-1 0 1,0 0-1,-1 0 0,1 1 0,-1-1 0,1 0 0,-1 1 0,0 0 0,0 0 0,-1 0 0,1 0 0,-1 0 0,-7-4 0,0 2-21,0 0 0,0 1 0,0 1 1,-1 0-1,0 0 0,1 1 0,-24-1 0,-246-6-29,-38-4-3,-598-57-588,374 30 341,-109 24 305,-1 41 16,622-23-11,-1387 59 21,-1117-8-10,697-39 10,1342-12-38,-536-5 34,406-51 0,-48 0-61,155 62-19,-431-15 217,870 4-389,79 7 154,1 1 0,-1-1-1,1 0 1,0 0-1,0 0 1,1 0-1,1 6 1,8 33 85,-1 0 1,-3 1-1,-1-1 0,-1 68 0,-12 387-126,8-487 133,0 0 0,1 0 0,0 0 0,6 19 1,-6-26-8,1 1 1,-1-1-1,1 0 0,0 0 1,0-1-1,0 1 1,1 0-1,-1-1 1,1 1-1,0-1 1,0 0-1,0 0 1,1 0-1,5 4 0,-2-2-656,0 1-1166,0-4-3297,3-1-2381</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44:51.008"/>
    </inkml:context>
    <inkml:brush xml:id="br0">
      <inkml:brushProperty name="width" value="0.025" units="cm"/>
      <inkml:brushProperty name="height" value="0.025" units="cm"/>
    </inkml:brush>
  </inkml:definitions>
  <inkml:trace contextRef="#ctx0" brushRef="#br0">194 917 7015,'0'0'12310,"11"-5"-11643,2 0-448,-1 1 0,1 0 0,0 1 0,0 0 0,1 1-1,24-1 1,0 5 144,72 13-1,-72-9 23,75 5 0,-83-13-184,0-1-1,-1-2 0,1 0 1,38-13-1,8-2-6,-65 17-135,0 1 0,0 1 1,1 0-1,-1 0 0,0 1 0,1 0 1,-1 1-1,0 1 0,0 0 0,1 0 0,-1 1 1,0 0-1,-1 1 0,1 0 0,-1 1 1,0 0-1,0 1 0,0 0 0,-1 0 1,17 15-1,-12-10 73,1 1 0,0-2 0,1 0 0,21 9 0,-31-17-65,0 0 1,0 0 0,0 0-1,0-1 1,0 0 0,0 0-1,0-1 1,0 0-1,0 0 1,0 0 0,1 0-1,-1-1 1,0 0 0,0-1-1,0 1 1,10-6-1,-7 4 36,25-12 148,1 1 0,37-8 0,-59 19-216,-1 0 1,1 2-1,0-1 0,0 2 0,1 0 0,-1 0 0,0 1 0,0 1 0,20 4 0,32 15 101,-42-13-141,0-1 0,0-1-1,30 4 1,-45-9 77,0-1-1,0 0 1,0 0-1,0 0 1,0-1-1,0-1 0,0 1 1,0-2-1,0 1 1,-1-1-1,1 0 1,-1 0-1,12-8 1,50-38 569,-48 32-549,48-28 0,-60 40-90,0 1-1,0 0 1,1 1 0,-1 0 0,1 1 0,-1 0 0,1 0-1,0 1 1,13-1 0,9 2 5,-9 2 5,-1-2 0,1 0-1,-1-2 1,1-1 0,-1 0-1,0-2 1,0 0 0,26-11-1,-4-1-8,2 2 1,0 3-1,0 1 0,71-8 0,-34 2 13,-56 10 9,0 2 0,46-4 0,-67 8-27,-1 1 1,0-1-1,0 0 0,0-1 1,1 1-1,-1-1 1,-1 0-1,1 0 0,0-1 1,0 1-1,-1-1 0,0 0 1,1-1-1,-1 1 0,0-1 1,-1 1-1,1-1 1,-1 0-1,1 0 0,4-9 1,4-8-1,-1-1 1,-1 0-1,11-32 1,-5 11-28,-14 38 14,0 0 0,0 0 1,0-1-1,-1 1 0,0-1 1,0 1-1,0-1 0,-1 1 0,1-1 1,-2-11-1,0 14 7,0-1 0,0 1 0,0 0 0,-1-1 0,1 1 0,-1 0 0,0 0-1,0 0 1,0 0 0,0 1 0,0-1 0,0 0 0,-1 1 0,0 0 0,1-1 0,-1 1 0,0 0 0,-3-2 0,-31-17 14,-1 1-1,-1 2 1,0 1 0,-1 2 0,-1 2 0,0 2 0,-1 1 0,0 3-1,-46-3 1,-39-6 28,1-4 0,-147-45 0,206 50-9,-1 2 0,0 4 0,-1 2 0,0 3 1,0 4-1,-120 14 0,156-10 69,0 0-1,-1-2 1,1-2 0,-1-1 0,1-2-1,-1-1 1,1-1 0,-36-11-1,36 6-79,0 3-1,-1 1 0,0 1 0,0 2 0,0 1 0,-53 5 1,-204 39 707,131-15-414,117-21-296,0 2-1,0 1 0,-50 19 1,80-23-22,1 1 0,-1 0 1,1 0-1,0 1 1,1 1-1,-1 0 1,2 1-1,-1 0 0,1 0 1,0 1-1,1 0 1,0 1-1,1 0 1,-10 17-1,5-4-7,2 1 0,0 0 0,2 1 0,0 0 0,2 1 0,-7 48 0,12-55 3,1-1-1,1 0 0,0 0 0,1 1 1,2-1-1,0 0 0,1 0 0,0 0 1,2-1-1,11 27 0,-4-19 5,2 1 1,1-2-1,1 0 0,1-1 0,1-1 1,1-1-1,1 0 0,0-2 0,2 0 1,1-2-1,28 18 0,-24-19-334,1-1 1,1-1-1,0-1 0,1-2 0,0-1 1,1-2-1,0-1 0,1-1 0,62 4 0,68-11-4077,-55-10-1288,-20-8-2164</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8:13.305"/>
    </inkml:context>
    <inkml:brush xml:id="br0">
      <inkml:brushProperty name="width" value="0.025" units="cm"/>
      <inkml:brushProperty name="height" value="0.025" units="cm"/>
    </inkml:brush>
  </inkml:definitions>
  <inkml:trace contextRef="#ctx0" brushRef="#br0">216 81 6278,'0'0'3160,"-2"-8"-2658,1-2-289,0 2 186,0 0 0,-1 1-1,0-1 1,0 1 0,-6-13-1,8 20-333,0 0 0,0 0 0,0-1 0,0 1 1,0 0-1,0 0 0,0-1 0,0 1 0,0 0 0,0 0 0,-1 0 0,1-1 0,0 1 0,0 0 0,0 0 0,0 0 0,0 0 0,-1-1 0,1 1 1,0 0-1,0 0 0,0 0 0,-1 0 0,1 0 0,0 0 0,0 0 0,-1 0 0,1 0 0,0 0 0,0-1 0,0 1 0,-1 0 0,1 0 0,0 0 1,0 0-1,-1 0 0,1 1 0,0-1 0,0 0 0,0 0 0,-1 0 0,1 0 0,-1 0 0,-4 12 494,1 18-960,4-29 460,-18 339 100,15-245 275,2-69-263,-1-5-118,2 0 0,0 0 0,4 22-1,-3-35-53,1-1-1,0 0 1,0 0-1,1 0 1,0 0-1,0 0 1,1-1-1,-1 1 1,1-1-1,1 0 1,-1 0-1,8 7 1,63 57 131,-40-40-96,32 39 0,-61-62-35,0 0 0,0 0 0,1-1 0,0 0 0,0 0 0,14 8 0,-16-11 22,0-1-1,1 0 1,0-1-1,-1 1 1,1-1 0,0 0-1,0-1 1,0 1-1,-1-1 1,1 0-1,10-2 1,41 0 347,111 8 1,-118-1-316,1-3 0,100-9 1,13-17 73,133-18 530,-219 33-618,401-27 371,-399 37-395,174-7-21,-215 3 64,-1-2 0,0-2 0,0-2 0,55-19 0,-76 21-116,-13 6 151,0 0 1,0 0-1,0 0 0,0-1 0,-1 0 1,1 0-1,0 0 0,-1 0 0,1-1 1,-1 1-1,0-1 0,0 0 0,0 0 1,0 0-1,0 0 0,-1-1 0,1 1 0,-1-1 1,0 0-1,2-5 0,20-42-5,-15 29-121,2 0 0,0 0 0,1 1 0,1 0 0,1 1 0,0 1 0,25-24 0,-38 41 40,1 0 0,-1 0 0,1-1 0,-1 1 0,0 0 0,0 0 0,0-1 0,0 1 0,-1 0 0,1-1 0,-1 1 0,1-1 0,-1 1 0,0 0 0,0-1 0,0 1 0,0-1 0,0 1 0,-1-1 0,1 1 1,-2-4-1,-19-58 188,12 39-161,-8-44 52,13 51-63,0-1-1,-2 1 0,0 0 0,-11-25 0,14 38 62,0 0 1,-1 0 0,1 0-1,-1 1 1,0-1 0,0 1-1,0 0 1,-1 0-1,1 0 1,-1 1 0,0-1-1,0 1 1,0 0 0,-1 1-1,1-1 1,-1 1-1,1 0 1,-10-1 0,-393-54 584,400 56-650,-707-8 275,369 16-27,241-2-52,-181 33 1,176-20-26,-149 6 0,186-25-413,40-1-259,1 2 0,-53 7 1,76-6 337,0 1 1,0 0 0,0 0 0,1 1 0,-1 1 0,1-1 0,0 1-1,0 1 1,0-1 0,0 1 0,1 1 0,0 0 0,-12 12 0,15-14-308,-2 2-911,1 1 0,-1-1 0,0-1 1,0 1-1,-12 6 0,-6-2-9875</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45:07.363"/>
    </inkml:context>
    <inkml:brush xml:id="br0">
      <inkml:brushProperty name="width" value="0.025" units="cm"/>
      <inkml:brushProperty name="height" value="0.025" units="cm"/>
    </inkml:brush>
  </inkml:definitions>
  <inkml:trace contextRef="#ctx0" brushRef="#br0">135 304 20467,'-11'11'2196,"12"-5"-1611,27-7-675,-4-4 285,0-2 0,-1 0 1,0-2-1,40-20 0,-7 4 281,19-4 11,2 4 0,1 2-1,0 5 1,146-16 0,325 17 1419,-216 36-1501,-173-7-137,313 56 127,-447-63-360,-6-1 49,-1 0 1,32 1-1,-51-5 551,-29 0 988,-2-3-1602,0 0 0,1-3-1,0 0 1,-30-11 0,-18-4-2,-583-77-175,462 76 200,-289-11-76,386 34 21,0 5 0,-178 33 1,-128 58 4,416-97-121,-1-1 0,0 1 0,0 1 0,0-1 0,12 4 0,9 0 83,492 44-58,410 19 140,17-128-54,-372 20-219,-330 36-4083,-147 2-1298,-16-4-3983</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46:35.325"/>
    </inkml:context>
    <inkml:brush xml:id="br0">
      <inkml:brushProperty name="width" value="0.025" units="cm"/>
      <inkml:brushProperty name="height" value="0.025" units="cm"/>
    </inkml:brush>
  </inkml:definitions>
  <inkml:trace contextRef="#ctx0" brushRef="#br0">2025 252 5061,'0'0'7292,"-9"-7"-6630,6 5-640,-7-7 244,-1 0 0,0 1-1,0 0 1,-1 1 0,0 0-1,0 1 1,-1 1-1,-15-5 1,-25 0 138,-63-3 0,-7 0 53,15-3 819,-157-3 1,210 20-1221,-1 1 1,1 4-1,0 1 0,-94 27 1,99-19 106,1 2 1,1 3 0,0 1-1,2 3 1,0 2-1,2 1 1,1 3-1,1 1 1,2 2 0,1 2-1,2 1 1,2 3-1,-41 54 1,45-52-75,2 2-1,2 2 1,2 0 0,2 1 0,2 2-1,-15 52 1,30-82-79,1 0-1,1 0 0,1 1 0,1-1 1,0 1-1,2-1 0,0 1 1,1 0-1,1 0 0,0-1 1,1 1-1,2-1 0,0 0 1,0 0-1,2-1 0,0 0 1,1 0-1,1 0 0,0-1 0,13 16 1,-3-10-13,0-1 1,2-2 0,0 0-1,1-1 1,1-1-1,1-1 1,0-1 0,1-1-1,0-1 1,1-1 0,0-2-1,1 0 1,1-2-1,37 7 1,-3-5 35,-1-2-1,1-4 1,0-1 0,0-4-1,100-13 1,-70-1 87,-1-5-1,0-4 1,158-63 0,243-149 1328,-88 4-250,-343 191-641,-1-2 0,-3-3 0,-2-2 0,66-75-1,-104 104-306,-1-2-1,-1 0 1,-1-1-1,-1 0 0,-1-1 1,17-46-1,-25 58-197,0-1 0,-1 0 0,-1 0 1,0 0-1,-1 0 0,0 0 0,0 0 0,-2 0 0,1 0 0,-2-1 1,1 1-1,-2 0 0,0 1 0,0-1 0,-1 0 0,-10-20 0,6 18-47,0 1 0,-1 0 0,-1 0 0,0 1 0,-1 0 0,0 1 0,-1 0 0,-20-15 0,10 12-6,-1 0 0,0 2 0,0 0 0,-43-14 0,14 11-7,-2 1 0,0 4 0,0 1 0,-74-2 0,38 9-277,0 4-1,0 4 1,1 4-1,0 4 0,-116 33 1,156-32-764,-50 11-4800,77-24-893</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48:11.707"/>
    </inkml:context>
    <inkml:brush xml:id="br0">
      <inkml:brushProperty name="width" value="0.025" units="cm"/>
      <inkml:brushProperty name="height" value="0.025" units="cm"/>
    </inkml:brush>
  </inkml:definitions>
  <inkml:trace contextRef="#ctx0" brushRef="#br0">124 26 5733,'-10'2'5995,"6"-1"-5429,-67 12 1428,33-10 3208,52-3-3936,-1 1-1,1 0 0,20 6 1,-4 2-145,44 19-1,-56-21-757,32 11-20,0-3-1,1-1 0,0-3 1,1-2-1,91 3 0,-31-10-181,184-22 0,25-25 644,-121 15-588,283-7-1,-138 37 19,-1114 11 1041,723-10-1272,-450 11 255,2 32-36,493-44-225,0-1 1,1 1-1,-1 0 1,0 0-1,1 0 1,-1 0-1,0 0 0,0 0 1,1 1-1,-1-1 1,0 0-1,1 0 1,-1 0-1,0 1 1,1-1-1,-1 0 0,1 1 1,-1-1-1,0 1 1,1-1-1,-1 0 1,1 1-1,-1-1 0,1 1 1,-1-1-1,1 1 1,0 0-1,-1 0 1,15 11-101,37 5-61,46 4 195,1-4-1,126 5 0,202-21 46,-181-19-23,451-92-1,-661 103-111,-6 1-41,55-18 0,-70 16 130,-14 0 42,-1 6-60,-1 1-1,0 0 1,0 0 0,0-1-1,0 1 1,0 0 0,0 1-1,0-1 1,0 0 0,0 1-1,-4-1 1,-66-9-5,0 4 1,0 3-1,-77 6 1,86-1-11,-474 40 2,3 36 0,219-19-3198,297-57-1580,13-2-1852</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0:34.664"/>
    </inkml:context>
    <inkml:brush xml:id="br0">
      <inkml:brushProperty name="width" value="0.025" units="cm"/>
      <inkml:brushProperty name="height" value="0.025" units="cm"/>
    </inkml:brush>
  </inkml:definitions>
  <inkml:trace contextRef="#ctx0" brushRef="#br0">1929 410 4484,'-12'1'9561,"-18"3"-8982,1 2-1,0 1 1,0 2 0,-34 15-1,-120 65 1643,165-78-2074,2 1 0,0 0-1,0 2 1,1 0-1,1 0 1,0 2-1,1 0 1,1 0-1,-11 20 1,-11 23-149,-36 87 1,-125 361-479,85-208 21,-346 1140 2279,432-1352-1816,-210 797 44,56 13 204,128-499 13,4 732-1,59-895-196,9-2 1,55 236-1,150 449 90,-211-859-157,137 445 65,-120-414-40,4-2 0,4-1 0,75 118 0,-92-170-12,2-1-1,1-1 1,2-1 0,1-1 0,1-2 0,2-2 0,0 0 0,2-3 0,1 0-1,42 19 1,-46-28-26,0-1 0,1-2 0,0-1 0,1-2 0,0-1-1,0-2 1,1-1 0,0-2 0,0-1 0,0-2 0,0-1-1,60-11 1,-65 5 0,0-2-1,-1 0 1,-1-3-1,1 0 1,-2-2-1,0-1 1,0-1-1,-2-1 1,0-1-1,-1-1 1,-1-1-1,27-31 1,0-5 31,-3-3 0,-2-1 1,70-127-1,-34 27-65,-6-3 0,67-218 0,63-359-40,-84 205 299,-24-5 1,29-600-1,-97-465 156,-47 1003-455,-102-641 1,87 1023 702,-10 2-1,-95-283 1,99 394-27,-6 1 1,-68-120-1,71 155-229,-4 2 0,-2 2 1,-102-108-1,104 128-347,-3 3 1,-1 2-1,-2 2 0,-2 3 0,-2 2 1,-60-28-1,81 46-555,-2 1 0,0 2 0,0 2 1,-2 1-1,1 2 0,-1 2 0,0 2 0,-1 1 0,1 2 1,-1 1-1,-48 7 0,63-2-640,1 1 0,-1 1 0,-35 14-1,-71 42-7290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0:48.185"/>
    </inkml:context>
    <inkml:brush xml:id="br0">
      <inkml:brushProperty name="width" value="0.025" units="cm"/>
      <inkml:brushProperty name="height" value="0.025" units="cm"/>
    </inkml:brush>
  </inkml:definitions>
  <inkml:trace contextRef="#ctx0" brushRef="#br0">73 234 5830,'-8'0'5930,"-47"1"-2833,55-1-3091,0 0 1,-1 0-1,1 0 1,-1 0-1,1 0 0,0 0 1,-1 0-1,1 0 1,-1 0-1,1 1 1,0-1-1,-1 0 1,1 0-1,0 0 1,-1 0-1,1 1 0,0-1 1,-1 0-1,1 1 1,0-1-1,-1 0 1,1 0-1,0 1 1,0-1-1,-1 0 1,1 1-1,0-1 1,0 1-1,0-1 0,0 0 1,-1 1-1,1-1 1,0 0-1,0 1 1,0-1-1,0 1 1,0-1-1,0 0 1,0 1-1,0-1 0,0 1 1,0-1-1,0 0 1,1 1-1,-1-1 1,0 1-1,0-1 1,0 0-1,0 1 1,1-1-1,-1 1 0,17 16-160,0-10 214,0-2 0,0 0 0,0 0 1,1-2-1,33 3 0,97-4 778,-87-3-574,858-34 3476,-330 5-2142,812-29-837,-63 1-149,-1 32 2265,-346 36-1033,-693-6-1489,-181-2-139,319-2 807,-333-6-277,0-4-1,120-27 0,-220 37-695,0-1-1,-1 0 0,1 1 1,0-1-1,0 0 0,-1-1 0,1 1 1,0 0-1,3-4 0,-8-1 189,-16-1-360,-36 2-1959,43 5 125,-1-1 0,1 0-1,0 0 1,-21-7 0,8-4-4813</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0:53.587"/>
    </inkml:context>
    <inkml:brush xml:id="br0">
      <inkml:brushProperty name="width" value="0.025" units="cm"/>
      <inkml:brushProperty name="height" value="0.025" units="cm"/>
    </inkml:brush>
  </inkml:definitions>
  <inkml:trace contextRef="#ctx0" brushRef="#br0">2452 388 5317,'0'0'7330,"2"-8"-6108,0 2-931,-1 1-1,0 0 1,0-1-1,0 0 1,0 1-1,-1-1 1,0 1-1,0-1 1,-1 0-1,1 1 1,-1-1-1,0 1 1,-1-1-1,1 1 1,-1 0-1,0-1 1,-1 1-1,1 0 1,-1 0-1,0 0 1,0 1-1,-1-1 1,-6-6-1,-4 0 2,-1 1 0,-1 0-1,0 1 1,0 1 0,-1 1-1,0 0 1,-26-7 0,-134-21-77,100 22-111,54 9-59,-656-101 1001,583 96-1015,-1 5 0,0 4-1,1 5 1,-1 3 0,-100 23 0,158-21 18,1 1 0,0 1 0,1 3 0,1 1 0,0 1 0,1 2 0,1 1 0,-49 40 0,59-40 4,1 1 0,0 2-1,2 0 1,1 1 0,1 1-1,1 0 1,1 2 0,1 0-1,1 1 1,2 0-1,-13 41 1,20-53-53,2 1 0,0 0 1,1 0-1,1 1 0,0-1 0,1 0 0,1 1 1,1-1-1,1 0 0,0 1 0,1-1 0,1 0 1,10 27-1,-9-31 0,1 0 0,1-1 0,0 0 0,0 0 1,2 0-1,-1-1 0,1-1 0,1 0 0,0 0 0,0 0 0,1-2 1,0 1-1,1-1 0,0-1 0,0 0 0,1-1 0,18 8 0,13 0 41,-1-2 0,2-1 0,0-3 0,67 5 0,190-7 114,-210-7-130,1393-68 172,-1431 65-185,213-21 42,-214 17-12,0-2 0,97-32 1,-136 37 85,1-1 0,-1-1 0,0 0 0,-1-1 1,0 0-1,0-1 0,0-1 0,-2 0 0,1 0 1,13-17-1,-20 21-42,-1 0 1,0 0-1,0 0 1,-1-1-1,0 1 0,0-1 1,0 0-1,-1 0 1,0 0-1,0 0 1,-1 0-1,0 0 1,0 0-1,-1-1 0,0 1 1,0 0-1,-1 0 1,1-1-1,-2 1 1,1 0-1,-1 0 1,0 0-1,0 0 0,-6-10 1,1 4-49,-1 0 0,0 1 0,-1 0 1,-1 0-1,1 1 0,-2 1 0,0-1 0,0 1 1,-1 1-1,0 0 0,-15-8 0,-12-5-38,0 2 1,-68-25-1,16 15-21,-2 4 1,0 4-1,-177-17 1,97 27-1362,-214 13 1,181 20-1770,73 6-4797,82-13-1618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39.047"/>
    </inkml:context>
    <inkml:brush xml:id="br0">
      <inkml:brushProperty name="width" value="0.025" units="cm"/>
      <inkml:brushProperty name="height" value="0.025" units="cm"/>
    </inkml:brush>
  </inkml:definitions>
  <inkml:trace contextRef="#ctx0" brushRef="#br0">76 1 5477,'0'0'21188,"-9"12"-20734,0 1-338,1 0 1,1 0-1,0 1 0,0 0 0,1 0 1,1 0-1,1 1 0,-5 24 0,7-26 50,0 0-1,2-1 0,-1 1 1,2 0-1,2 17 0,-3-27-113,1 0 1,-1 0-1,1-1 0,0 1 0,0 0 0,0-1 0,1 1 0,-1-1 0,0 1 0,1-1 0,0 0 0,-1 0 0,1 1 0,0-1 0,0 0 0,0-1 0,1 1 0,-1 0 0,0-1 0,1 1 0,-1-1 0,1 0 0,-1 1 0,1-1 0,0-1 0,-1 1 0,1 0 0,0-1 0,0 1 0,3-1 0,2 1 5,1-2 0,-1 1 0,1-1-1,0 0 1,-1-1 0,0 0-1,1 0 1,-1-1 0,0 0-1,0-1 1,0 1 0,-1-1-1,1-1 1,-1 0 0,0 0-1,-1 0 1,1-1 0,-1 0 0,0 0-1,6-7 1,-7 6-19,0 0 1,1 0-1,-2 0 0,1-1 1,-1 1-1,-1-1 1,1 0-1,-1 0 0,-1-1 1,1 1-1,-1-1 1,-1 1-1,0-1 0,0 1 1,0-1-1,-1 0 0,-1 0 1,1 1-1,-1-1 1,-3-10-1,3 17-37,1 0 0,-1 0 0,1 1 0,-1-1-1,0 0 1,0 0 0,0 1 0,0-1 0,0 1 0,0-1 0,0 1 0,0-1 0,-1 1-1,1-1 1,-1 1 0,1 0 0,-1 0 0,1 0 0,-1 0 0,0 0 0,1 0 0,-1 0-1,0 1 1,0-1 0,1 1 0,-1-1 0,0 1 0,0 0 0,0-1 0,0 1 0,0 0-1,0 0 1,0 1 0,0-1 0,-3 1 0,3 0-7,-1-1 1,1 1-1,0 0 0,-1 0 0,1 0 1,0 1-1,0-1 0,0 1 1,0-1-1,0 1 0,0-1 0,1 1 1,-1 0-1,0 0 0,1 0 1,-1 0-1,1 0 0,0 0 0,0 1 1,0-1-1,0 0 0,0 1 0,0-1 1,1 0-1,-1 1 0,1-1 1,-1 5-1,1-6-167,0 1 0,1 0 0,-1-1 0,0 1-1,1 0 1,-1-1 0,1 1 0,0-1 0,0 1 0,-1-1 0,1 1 0,0-1 0,0 1 0,0-1 0,0 0 0,1 1 0,-1-1-1,0 0 1,0 0 0,1 0 0,-1 0 0,1 0 0,-1 0 0,1-1 0,-1 1 0,1 0 0,-1-1 0,1 1 0,0-1 0,-1 0 0,1 1-1,3-1 1,8 2-1519,0-1-1,0 0 0,17-2 0,-14 1-329,25-1-4047,3-3-2280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05.464"/>
    </inkml:context>
    <inkml:brush xml:id="br0">
      <inkml:brushProperty name="width" value="0.025" units="cm"/>
      <inkml:brushProperty name="height" value="0.025" units="cm"/>
    </inkml:brush>
  </inkml:definitions>
  <inkml:trace contextRef="#ctx0" brushRef="#br0">2626 275 4132,'0'0'2450,"-8"-1"-1580,3 1-713,0-1-1,0 0 1,0 0-1,0 0 1,0-1-1,0 0 1,0 0-1,1 0 1,-1 0 0,1-1-1,0 0 1,-1 0-1,1 0 1,0 0-1,1 0 1,-1-1-1,1 0 1,-1 0-1,1 0 1,0 0-1,-4-8 1,4 6 88,-1 0 0,-1 1 0,1 0 1,-1-1-1,0 2 0,0-1 0,-1 0 1,1 1-1,-1 0 0,0 1 1,0-1-1,0 1 0,0 0 0,-1 0 1,1 1-1,-11-3 0,-12-1-75,1 1-1,-51-2 1,26 3-12,-290-44 391,-124-12 365,-128 54-845,514 9 102,0 5 0,-97 20 0,130-17-49,1 2 1,0 2 0,2 2 0,-87 45 0,117-53-120,0 1 0,1 1 1,0 0-1,1 1 1,0 0-1,1 1 0,0 0 1,-17 27-1,25-35 1,1 0 0,0 1-1,0-1 1,0 0 0,1 1 0,0 0 0,0-1-1,0 1 1,1 0 0,0 0 0,0 0 0,0 0-1,1 0 1,0 0 0,0 0 0,0 0 0,1 0-1,0 0 1,0 0 0,0 0 0,1 0 0,0 0-1,0 0 1,1-1 0,0 0 0,0 1-1,0-1 1,0 0 0,5 5 0,4 2-1,1 0 1,0-1-1,1 0 0,1-1 1,-1-1-1,1 0 0,1-1 1,0-1-1,28 9 0,9 0 29,94 16-1,-15-14 20,198 4 0,138-34 23,1015-148 268,-1447 154-331,-6 3 7,0-1 0,-1-2 0,1-1 1,-1-1-1,0-2 0,42-20 1,-67 28 8,-1 0 0,1 0 0,-1-1 0,0 0 1,0 1-1,0-1 0,0 0 0,0-1 0,-1 1 1,1 0-1,-1-1 0,0 1 0,0-1 0,0 0 1,-1 0-1,1 0 0,-1 0 0,0 0 0,0 0 1,0 0-1,-1 0 0,1 0 0,-1-7 0,-1 6 39,1 0 0,-1 0 0,0 0 0,-1 0 0,1 0 0,-1 0 0,0 0 0,-1 1 0,1-1 0,-1 1 0,1-1 0,-1 1 0,-1 0 0,1 0 0,0 0 0,-1 1-1,0-1 1,-6-4 0,-12-5-24,1 1 0,-2 1 0,0 1 0,0 1 0,0 1 0,-1 1 0,0 1 0,-42-5 0,-202-5-269,267 16 226,-241 0-3038,152 0-686,14 0-2398</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10.487"/>
    </inkml:context>
    <inkml:brush xml:id="br0">
      <inkml:brushProperty name="width" value="0.025" units="cm"/>
      <inkml:brushProperty name="height" value="0.025" units="cm"/>
    </inkml:brush>
  </inkml:definitions>
  <inkml:trace contextRef="#ctx0" brushRef="#br0">158 67 4516,'0'0'5878,"6"-9"-2008,7-10-2448,-1 0 592,1 0 2771,-9 23 1437,-2 16-4705,-2 23-1120,-12 6-27,-3 0 0,-1 0 0,-37 72 0,27-61-275,2-9-4,-20 50 211,40-90-280,1-1 0,0 1 0,0 0 1,1 0-1,1 0 0,0 1 1,0 11-1,1-22-22,1 0 0,-1 0 0,0 0 0,1 0 0,-1 0 0,1 0 0,-1 0 0,1 0 0,0 0 0,-1 0 0,1-1 0,0 1 0,0 0 0,0 0 0,-1-1 0,1 1 0,0 0 0,0-1 0,0 1 0,0-1 0,0 1 0,0-1 0,0 0 0,0 1 0,0-1 0,0 0 0,0 0 0,1 1 0,-1-1 0,0 0 0,2-1 0,42 0 0,-37 1 0,27-6 0,0-1 0,0-2 0,-1-1 0,34-16 0,38-10 0,-9 17 0,-97 19-214,1-1 0,-1 1 0,1-1 0,-1 1 0,0-1 0,1 0 1,-1 1-1,0-1 0,1 0 0,-1 1 0,0-1 0,0 0 0,0 0 0,1 1 0,-1-1 0,0 0 0,0 1 0,0-1 1,0 0-1,0 0 0,0 1 0,-1-1 0,1 0 0,0 0 0,0-5-2873,0-15-7056</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12.765"/>
    </inkml:context>
    <inkml:brush xml:id="br0">
      <inkml:brushProperty name="width" value="0.025" units="cm"/>
      <inkml:brushProperty name="height" value="0.025" units="cm"/>
    </inkml:brush>
  </inkml:definitions>
  <inkml:trace contextRef="#ctx0" brushRef="#br0">225 107 4837,'0'0'10260,"6"-9"-7206,20-31-49,-25 38-2682,0 1 0,0-1-1,0 1 1,-1-1 0,1 1 0,0-1 0,-1 0 0,1 1-1,-1-1 1,1 0 0,-1 1 0,0-1 0,0 0-1,0 0 1,0 1 0,0-1 0,0 0 0,0 0-1,-1 1 1,1-1 0,-2-3 0,1 4-159,0 0-1,0-1 1,0 1-1,0 0 1,-1 0-1,1 0 1,0 0 0,-1 0-1,1 0 1,-1 0-1,1 0 1,-1 1 0,0-1-1,1 0 1,-1 1-1,0 0 1,-2-1-1,-2 0-21,0 0-1,0 1 1,0 0-1,0 0 1,-1 1-1,1-1 1,0 1 0,0 1-1,-11 3 1,7 1-132,0 1 0,0 1 0,0-1 0,1 1 1,1 1-1,-1 0 0,1 0 0,1 1 1,0 0-1,0 0 0,-7 15 0,6-9-6,0 1 0,0 0 0,2 0 0,0 1-1,1 0 1,-5 33 0,10-47-4,-1-1 0,1 1 0,0 0 0,0 0 0,0-1 0,0 1 0,1 0 0,-1 0 0,1-1 0,0 1 0,0 0 0,0-1 0,1 1 0,-1-1 0,1 1 0,4 5 0,-4-8 0,0 1 0,1-1 0,-1 1 0,0-1 0,1 0 0,0 0 0,-1 0 0,1 0 0,-1 0 0,1-1 0,0 1 0,-1-1 0,1 0 0,0 1 0,0-1 0,-1-1 0,1 1 0,0 0 0,0-1 0,-1 1 0,1-1 0,0 0 0,-1 0 0,5-2 0,3-1 0,-1-1 0,1 0 0,-1-1 0,0 0 0,0-1 0,-1 0 0,0 0 0,0-1 0,0 1 0,-1-2 0,8-11 0,-5 6 0,0-2 0,0 1 0,-2-1 0,0 0 0,0-1 0,4-18 0,-9 24 0,0-1 0,-1 0 0,-1 1 0,1-14 0,-2 24 0,0 1 0,0 0 0,0 0 0,0 0 0,0 0 0,0-1 0,0 1 0,0 0 0,0 0 0,0 0 0,0-1 0,0 1 0,0 0 0,0 0 0,0 0 0,0-1 0,0 1 0,0 0 0,0 0 0,0 0 0,-1-1 0,1 1 0,0 0 0,0 0 0,0 0 0,0 0 0,0 0 0,0-1 0,-1 1 0,1 0 0,0 0 0,0 0 0,0 0 0,0 0 0,-1 0 0,1 0 0,0-1 0,0 1 0,0 0 0,-1 0 0,1 0 0,0 0 0,0 0 0,0 0 0,-1 0 0,1 0 0,0 0 0,0 0 0,-1 0 0,-11 9 0,-7 12 0,10-7 0,0 1 0,1-1 0,0 1 0,1 0 0,1 1 0,0 0 0,2 0 0,-1 0 0,-2 25 0,7-40 0,0 0 0,0 0 0,0-1 0,0 1 0,0 0 0,0 0 0,0 0 0,1 0 0,-1-1 0,0 1 0,0 0 0,1 0 0,-1 0 0,0-1 0,1 1 0,-1 0 0,1-1 0,-1 1 0,1 0 0,-1-1 0,1 1 0,0-1 0,-1 1 0,1 0 0,0-1 0,-1 0 0,1 1 0,0-1 0,1 1 0,28-1 0,31-23 0,6-16 0,21-11 0,-80 46 0,0 0 0,0 1 0,0 1 0,1-1 0,-1 1 0,1 0 0,0 1 0,14 0 0,-22 1 0,0 0 0,0 0 0,0 1 0,0-1 0,0 1 0,1-1 0,-1 1 0,0-1 0,0 1 0,0 0 0,0 0 0,0-1 0,-1 1 0,1 0 0,0 0 0,0 0 0,0 0 0,-1 0 0,1 0 0,-1 0 0,1 0 0,-1 0 0,1 0 0,-1 1 0,1-1 0,-1 0 0,0 0 0,0 0 0,0 0 0,1 1 0,-1 0 0,1 47 0,-2-37 0,-6 63 0,27-108 0,-14 8 0,0 0 0,-1 0 0,-2 0 0,0 0 0,-2-1 0,-1 1 0,-4-31 0,5 55 0,-1 1 0,0-1 0,1 1 0,-1-1 0,0 1 0,1 0 0,-1-1 0,1 1 0,-1-1 0,1 1 0,-1 0 0,1-1 0,-1 1 0,1 0 0,-1-1 0,1 1 0,0 0 0,-1 0 0,1 0 0,-1-1 0,1 1 0,0 0 0,-1 0 0,1 0 0,-1 0 0,1 0 0,0 0 0,-1 0 0,1 0 0,0 1 0,-1-1 0,1 0 0,-1 0 0,2 1 0,31 4 0,-25-3 0,40 8-611,13 2-3988,-46-11-4284</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14.094"/>
    </inkml:context>
    <inkml:brush xml:id="br0">
      <inkml:brushProperty name="width" value="0.025" units="cm"/>
      <inkml:brushProperty name="height" value="0.025" units="cm"/>
    </inkml:brush>
  </inkml:definitions>
  <inkml:trace contextRef="#ctx0" brushRef="#br0">298 38 3812,'0'0'22720,"-3"-7"-21418,2 5-1215,0 0-1,0 0 0,0 0 1,-1 0-1,1 0 0,0 1 1,-1-1-1,0 0 0,1 1 1,-1-1-1,0 1 0,1-1 1,-1 1-1,0 0 0,0 0 1,0 0-1,-1 0 0,-2-1 1,2 2-16,0-1 0,0 1 0,0 1 0,0-1 0,0 0 0,-1 1 0,1 0 0,1-1 1,-1 1-1,0 0 0,0 1 0,0-1 0,0 0 0,1 1 0,-1 0 0,1-1 0,-4 4 0,-9 6 157,1 2-1,0-1 1,-15 19-1,23-25-165,1 1 0,0-1-1,0 1 1,1 0 0,0 1-1,0-1 1,1 1 0,0-1-1,-4 15 1,7-22-60,0 1-1,0 0 1,0-1-1,0 1 1,0 0-1,0-1 1,0 1-1,0 0 1,0-1-1,1 1 0,-1 0 1,0-1-1,0 1 1,1 0-1,-1-1 1,0 1-1,1-1 1,-1 1-1,0-1 1,1 1-1,-1-1 1,1 1-1,-1-1 1,1 1-1,-1-1 1,1 0-1,-1 1 1,1-1-1,-1 0 1,1 1-1,0-1 1,-1 0-1,1 0 0,0 1 1,-1-1-1,1 0 1,-1 0-1,1 0 1,0 0-1,-1 0 1,1 0-1,0 0 1,-1 0-1,1 0 1,0 0-1,-1 0 1,1-1-1,0 1 1,0-1-1,37-10 117,-22 1-132,0-1 0,0 0 0,0-1 0,-2 0 0,0-1 0,0-1 0,-1 0 0,-1-1 0,0 0 0,14-25 0,-29 75-408,-19 60 639,5 1 1,4 0-1,-1 151 1,14-209-218,2-21 0,-2-1 0,0 1 0,-1-1 0,-1 1 0,-7 28 0,8-41 0,0 0 0,-1 0 0,0 0 0,0-1 0,0 1 0,0-1 0,0 0 0,-1 1 0,1-1 0,-1 0 0,0-1 0,0 1 0,0 0 0,-1-1 0,1 1 0,-1-1 0,1 0 0,-1-1 0,1 1 0,-1 0 0,0-1 0,0 0 0,0 0 0,0 0 0,0 0 0,0-1 0,0 0 0,-7 0 0,6 0 0,0 0 0,0 0 0,1-1 0,-1 1 0,0-1 0,0-1 0,1 1 0,-1-1 0,1 1 0,0-1 0,-1-1 0,1 1 0,0 0 0,0-1 0,0 0 0,-3-4 0,1 1 0,0 0 0,1 0 0,0 0 0,0-1 0,1 0 0,0 0 0,0 0 0,1-1 0,-4-9 0,4 8 0,0 0 0,0-1 0,1 1 0,1-1 0,-1 1 0,2-1 0,-1 0 0,1 0 0,1 1 0,0-1 0,0 0 0,1 1 0,0-1 0,0 1 0,1-1 0,7-14 0,3 7-616,0 1 0,1 1 0,1 0 0,0 1 0,1 0 1,0 2-1,1 0 0,26-14 0,-1-2-1710,6-5-4859</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14.607"/>
    </inkml:context>
    <inkml:brush xml:id="br0">
      <inkml:brushProperty name="width" value="0.025" units="cm"/>
      <inkml:brushProperty name="height" value="0.025" units="cm"/>
    </inkml:brush>
  </inkml:definitions>
  <inkml:trace contextRef="#ctx0" brushRef="#br0">41 184 15118,'0'0'11350,"2"8"-9989,-1-5-1292,0-1-1,0 0 1,-1 0-1,1 1 1,0-1-1,1 0 1,-1 0 0,0 0-1,1 0 1,-1 0-1,1-1 1,-1 1-1,1 0 1,0-1 0,0 1-1,2 1 1,-1-2 1,1 0 1,-1 0 0,1 0 0,-1-1-1,1 1 1,-1-1 0,1 0-1,0 0 1,-1 0 0,1 0-1,-1-1 1,1 1 0,-1-1-1,5-1 1,10-3 57,-1-1 0,0-1-1,0 0 1,-1-1 0,0-1 0,18-13-1,-24 16-29,0-1-1,-1-1 0,-1 1 1,1-1-1,-1-1 0,0 0 0,-1 0 1,0 0-1,-1-1 0,11-19 1,-16 27-90,-1 0 1,1 1-1,0-1 1,-1 0-1,1 0 1,-1 1-1,1-1 1,-1 0-1,0 0 1,0 0 0,0 0-1,0 1 1,0-1-1,0 0 1,-1 0-1,1 0 1,-1 1-1,1-1 1,-2-3-1,1 4 6,0 0-1,0 0 0,0 0 0,0 0 0,0 0 1,0 0-1,-1 0 0,1 1 0,0-1 1,-1 0-1,1 1 0,0-1 0,-1 1 0,1-1 1,-1 1-1,1 0 0,-1-1 0,-2 1 0,-3 0 24,0 0-1,-1 1 0,1 0 0,0 0 0,0 0 0,0 1 1,0 0-1,-11 5 0,-3 3-36,1 2 0,0 0 0,1 1 0,0 1 0,1 1 0,-26 28 0,33-32 0,2 0 0,-1 1 0,1-1 0,1 2 0,0-1 0,1 2 0,1-1 0,0 0 0,0 1 0,2 0 0,-6 22 0,9-32 2,1-1 0,-1 0 0,1 0 0,0 0 1,0 0-1,0 1 0,0-1 0,0 0 0,1 0 0,0 0 0,-1 0 0,1 0 1,0 0-1,0 0 0,1 0 0,-1 0 0,1 0 0,-1 0 0,1-1 0,0 1 0,0 0 1,0-1-1,0 0 0,1 0 0,-1 1 0,1-1 0,-1-1 0,1 1 0,0 0 1,-1-1-1,1 1 0,0-1 0,0 0 0,0 0 0,0 0 0,4 1 0,11 1-55,0-1 1,0-1-1,0 0 0,1-1 0,20-4 0,-28 4-23,52-10-2607,-22-2-2070,0-6-4312</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15.816"/>
    </inkml:context>
    <inkml:brush xml:id="br0">
      <inkml:brushProperty name="width" value="0.025" units="cm"/>
      <inkml:brushProperty name="height" value="0.025" units="cm"/>
    </inkml:brush>
  </inkml:definitions>
  <inkml:trace contextRef="#ctx0" brushRef="#br0">225 9 10954,'0'0'19443,"-11"-2"-18509,5 0-847,0 0 1,0 1-1,-1 0 1,1 1-1,-1-1 0,1 1 1,-1 1-1,1-1 1,0 1-1,-1 0 1,1 0-1,0 1 0,-1 0 1,1 0-1,-8 4 1,5-1-65,-36 20 0,43-24-24,0 0 1,0 1-1,0-1 1,0 1-1,0 0 0,0-1 1,0 1-1,0 0 1,0 0-1,1 0 0,-1 0 1,1 1-1,0-1 1,-2 4-1,5-5 1,0 0 0,-1 0 0,1 0 0,0-1 0,0 1 0,0 0 0,0-1 0,0 0 0,0 1 0,0-1 0,0 0 0,1 0 0,-1 0 0,0 0 0,4-2 0,-1 2 0,51-1 0,57 1 0,-103 1 0,1 0 0,-1 1 0,0 0 0,0 0 0,-1 1 0,1 1 0,0 0 0,12 7 0,-19-10 0,-1 0 0,0 0 0,0 0 0,0 0 0,-1 1 0,1-1 0,0 1 0,0-1 0,-1 1 0,1 0 0,-1-1 0,1 1 0,-1 0 0,0 0 0,0 0 0,0 0 0,0 0 0,0 1 0,0-1 0,-1 0 0,1 0 0,-1 0 0,1 1 0,-1-1 0,0 0 0,0 1 0,0-1 0,0 0 0,0 0 0,-1 1 0,1-1 0,0 0 0,-1 0 0,0 1 0,0-1 0,0 0 0,0 0 0,0 0 0,0 0 0,0 0 0,-1 0 0,1 0 0,0-1 0,-1 1 0,-2 2 0,-6 6 0,0-1 0,-1 0 0,0 0 0,0-1 0,-1 0 0,-13 6 0,-11 3 0,-1-2 0,-1-2 0,0-1 0,-72 12 0,119-24-532,-1-1 0,1 0 1,-1-1-1,0 0 0,1 0 0,10-5 0,4-3-3898,-1-1 0,34-23 0,3-8-10075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16.211"/>
    </inkml:context>
    <inkml:brush xml:id="br0">
      <inkml:brushProperty name="width" value="0.025" units="cm"/>
      <inkml:brushProperty name="height" value="0.025" units="cm"/>
    </inkml:brush>
  </inkml:definitions>
  <inkml:trace contextRef="#ctx0" brushRef="#br0">262 0 19186,'0'0'12423,"-6"17"-11473,-12 41-924,3 0 0,2 1 0,3 1 0,3 0 0,2 1 0,2-1 0,10 104 0,-6-154-26,1-1 0,-1 1 0,2-1 0,-1 0 0,1 0 0,0 0 0,1 0 0,0-1 0,1 1 0,0-1 0,8 11 0,-13-19 0,0 0 0,0 0 0,1 1 0,-1-1 0,0 0 0,0 0 0,0 1 0,1-1 0,-1 0 0,0 0 0,0 0 0,1 0 0,-1 1 0,0-1 0,1 0 0,-1 0 0,0 0 0,0 0 0,1 0 0,-1 0 0,0 0 0,1 0 0,-1 0 0,0 0 0,1 0 0,-1 0 0,0 0 0,1 0 0,-1 0 0,0 0 0,0 0 0,1 0 0,-1 0 0,0 0 0,1-1 0,-1 1 0,0 0 0,0 0 0,1 0 0,-1 0 0,0-1 0,0 1 0,1 0 0,-1 0 0,0-1 0,0 1 0,0 0 0,5-22 0,-8-28 0,-2 31-237,-1 0 0,-1 1-1,-1 0 1,-1 0 0,-15-24 0,-62-82-1425,79 114 1635,-93-111 2199,100 120-2156,0 1-1,0 0 1,0-1-1,0 1 1,1 0-1,-1-1 0,0 1 1,0 0-1,0-1 1,0 1-1,0 0 1,1-1-1,-1 1 1,0 0-1,0 0 0,1-1 1,-1 1-1,0 0 1,0 0-1,1-1 1,-1 1-1,0 0 0,1 0 1,-1 0-1,0 0 1,1-1-1,-1 1 1,0 0-1,1 0 0,-1 0 1,0 0-1,1 0 1,-1 0-1,0 0 1,1 0-1,-1 0 1,0 0-1,1 0 0,-1 0 1,0 0-1,1 0 1,-1 1-1,0-1 1,1 0-1,-1 0 0,22 0 215,125 10-779,-84-4-2115,102-3-1,-132-7-6992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17.071"/>
    </inkml:context>
    <inkml:brush xml:id="br0">
      <inkml:brushProperty name="width" value="0.025" units="cm"/>
      <inkml:brushProperty name="height" value="0.025" units="cm"/>
    </inkml:brush>
  </inkml:definitions>
  <inkml:trace contextRef="#ctx0" brushRef="#br0">101 1 9897,'0'0'16928,"-1"8"-16132,-45 223 2240,31-172-3248,2 0 0,2 1 0,-4 119 1,21-167-1651,-5-12 1747,-1 0 0,0 0-1,1 0 1,-1 0 0,1-1 0,-1 1 0,0 0-1,1 0 1,-1 0 0,0 0 0,1-1 0,-1 1-1,0 0 1,1 0 0,-1-1 0,0 1 0,0 0-1,1-1 1,-1 1 0,0 0 0,0 0 0,1-1-1,-1 1 1,0-1 0,0 1 0,0 0 0,0-1-1,0 1 1,0 0 0,0-1 0,0 1 0,1-1-1,-1 1 1,-1-1 0,3-63-11400,-2 16 235</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17.413"/>
    </inkml:context>
    <inkml:brush xml:id="br0">
      <inkml:brushProperty name="width" value="0.025" units="cm"/>
      <inkml:brushProperty name="height" value="0.025" units="cm"/>
    </inkml:brush>
  </inkml:definitions>
  <inkml:trace contextRef="#ctx0" brushRef="#br0">1 24 13453,'0'0'16207,"93"-1"-14734,-27 1-351,11 0-610,3-3-512,0-3 0,-11 0 0,-7 3-1890,-22 0-2690,-14 2-2819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17.928"/>
    </inkml:context>
    <inkml:brush xml:id="br0">
      <inkml:brushProperty name="width" value="0.025" units="cm"/>
      <inkml:brushProperty name="height" value="0.025" units="cm"/>
    </inkml:brush>
  </inkml:definitions>
  <inkml:trace contextRef="#ctx0" brushRef="#br0">1 29 9321,'0'0'14275,"9"-6"-11574,28-16-833,-37 22-1838,1 0-1,-1 0 0,1 0 0,-1 0 1,1 0-1,-1 0 0,1 0 0,-1 0 0,1 0 1,-1 0-1,0 0 0,1 0 0,-1 0 1,1 0-1,-1 0 0,1 0 0,-1 1 1,1-1-1,-1 0 0,0 0 0,1 1 1,-1-1-1,1 0 0,-1 1 0,0-1 1,1 0-1,-1 1 0,0-1 0,1 0 1,-1 1-1,0-1 0,0 1 0,0-1 1,1 1-1,-1-1 0,0 0 0,0 1 0,0-1 1,0 2-1,3 21 689,-2-18-502,-1 57 616,-2 1 1,-17 103 0,28-242-833,0-147 0,-8 227-86,0-1-1,0 1 1,1 0 0,-1-1-1,1 0 1,0 1 0,0-1 0,0 0-1,0 0 1,1 0 0,4 5-1,35 32-2678,-35-36 1573,-1 0-1,1 0 1,0-1-1,0 0 1,1 0-1,-1 0 1,12 2-1,20 0-5869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40.371"/>
    </inkml:context>
    <inkml:brush xml:id="br0">
      <inkml:brushProperty name="width" value="0.025" units="cm"/>
      <inkml:brushProperty name="height" value="0.025" units="cm"/>
    </inkml:brush>
  </inkml:definitions>
  <inkml:trace contextRef="#ctx0" brushRef="#br0">135 274 6758,'0'0'17964,"-9"3"-17206,1 0-594,0 1 0,0-1 1,1 1-1,-1 1 0,1 0 0,0 0 0,1 0 0,-1 1 1,1 0-1,0 0 0,1 0 0,-1 1 0,1 0 0,1 0 0,-1 0 1,1 1-1,0-1 0,1 1 0,-3 10 0,5-17-128,0 1 1,0 0-1,1-1 0,-1 1 0,1 0 0,-1 0 1,1-1-1,0 1 0,0 0 0,0 0 0,0 0 1,0-1-1,0 1 0,0 0 0,0 0 0,1-1 1,-1 1-1,1 0 0,-1 0 0,1-1 0,0 1 0,0 0 1,0-1-1,0 1 0,0-1 0,0 1 0,0-1 1,0 0-1,0 1 0,1-1 0,-1 0 0,0 0 1,1 0-1,-1 0 0,3 1 0,0-1 93,0 0 1,1 0-1,-1 0 0,0-1 0,1 0 1,-1 0-1,1 0 0,-1 0 0,0 0 1,1-1-1,-1 0 0,0 0 0,9-3 0,-5 0-73,-1 0-1,1 0 1,-1-1-1,0 1 1,0-2-1,-1 1 1,1-1-1,-1 0 1,0 0-1,8-12 0,-11 14-41,0 0-1,0 0 1,-1 0-1,1 0 0,-1-1 1,0 1-1,0-1 1,0 1-1,-1-1 0,1 0 1,-1 1-1,-1-1 1,1 0-1,0 0 1,-1 0-1,0 0 0,0 0 1,-1 1-1,1-1 1,-2-6-1,2 11-24,-1-1-1,1 1 1,0-1 0,0 0-1,0 1 1,0-1-1,0 1 1,-1-1 0,1 0-1,0 1 1,-1-1 0,1 1-1,0-1 1,-1 1-1,1-1 1,0 1 0,-1 0-1,1-1 1,-1 1 0,1-1-1,-1 1 1,1 0-1,-1-1 1,1 1 0,-1 0-1,1 0 1,-1-1 0,0 1-1,1 0 1,-1 0 0,1 0-1,-1 0 1,0 0-1,1 0 1,-1 0 0,0 0-1,1 0 1,-1 0 0,1 0-1,-1 0 1,0 0-1,1 0 1,-1 1 0,1-1-1,-1 0 1,1 0 0,-1 1-1,1-1 1,-2 1-1,1 1-27,-1-1 1,1 0-1,0 1 0,-1-1 0,1 1 0,0 0 0,0-1 0,0 1 0,0 0 0,1-1 0,-1 1 0,0 0 0,1 0 0,-1 3 0,1-4 36,0 0 0,0 0 0,0 0 1,0 0-1,0 0 0,0 0 0,0-1 0,0 1 0,1 0 1,-1 0-1,0 0 0,1-1 0,-1 1 0,0 0 1,1 0-1,-1-1 0,1 1 0,0 0 0,-1-1 0,1 1 1,-1 0-1,1-1 0,0 1 0,-1-1 0,1 1 0,1 0 1,28 6 64,34-11 101,-48 0-181,0-1-1,0-1 1,-1 0-1,0-1 0,0 0 1,0-2-1,19-14 0,4-6 19,46-44 0,-80 70 2,57-63 127,-58 63-122,1-1-1,-1-1 1,-1 1 0,1 0 0,-1-1 0,1 1 0,-1-1 0,0 0 0,-1 0 0,1 0 0,-1 0 0,0 0 0,-1 0 0,1-9 0,-1 13-14,-1 0 1,1 0-1,-1 1 1,1-1-1,-1 0 1,0 0-1,0 0 1,1 0-1,-1 1 1,0-1-1,0 0 1,0 1-1,0-1 1,0 1-1,0-1 1,1 1-1,-1 0 1,0-1-1,-1 1 1,1 0-1,0-1 1,0 1-1,0 0 1,0 0-1,0 0 1,0 0-1,0 0 1,0 0-1,0 0 1,0 1-1,0-1 1,0 0-1,0 1 1,0-1-1,0 0 1,0 1-1,-1 0 1,-42 16-233,30-7 306,0 1-1,1 0 1,0 1 0,1 0-1,0 1 1,1 0 0,-11 17-1,16-22-24,1 1 0,0-1 0,0 1 0,1 0 0,0 1 0,1-1 0,0 1 0,0-1 0,1 1 0,0 0 0,1 0 0,0 0 0,1 18 0,1-23-42,0-1 0,1 0 0,-1 0 0,1-1 0,0 1 0,0 0 0,0-1 0,1 1 0,-1-1 1,1 1-1,0-1 0,0 0 0,0 0 0,0-1 0,1 1 0,-1 0 0,1-1 0,-1 0 0,1 0 0,0 0 0,0 0 0,0-1 0,0 0 0,0 0 0,0 0 0,0 0 0,7 0 0,-4 1-6,0-1-1,0 0 1,0-1 0,0 0-1,1 0 1,-1 0-1,0-1 1,0 0 0,0-1-1,0 1 1,0-1-1,0-1 1,0 1-1,-1-1 1,11-6 0,1-6 58,-1-1 0,21-24 1,-31 33-30,-1 0 1,0-1-1,-1 0 1,0 0-1,0-1 1,0 1-1,-1-1 1,3-12-1,-31 33-573,13-1 585,1 0 0,0 1 1,0 0-1,1 1 0,-13 25 0,17-30-3,1 1 1,0 0-1,1 0 0,0 0 0,0 1 1,1-1-1,1 1 0,-1-1 0,1 1 1,1 15-1,0-23-32,0-1 0,1 0 0,-1 1 0,0-1 0,1 0 0,-1 1 0,1-1 0,-1 0 0,1 1 0,0-1 0,0 0 0,-1 0 0,1 0 0,0 0 0,0 0 0,0 0 0,0 0 0,0 0 0,0 0 0,1 0 0,-1 0 0,0-1 0,3 2 0,0 0 0,0-1 0,0 0 0,1 0 0,-1 0 0,0-1 0,0 0 0,1 1 0,4-2 0,1 1 0,-1-1 0,1-1 0,-1 0 0,0 0 0,1-1 0,-1 0 0,9-4 0,-3-4-165,-1 1-1,0-2 1,0 0-1,-1 0 1,-1-2-1,0 1 1,-1-2-1,0 1 1,-1-1-1,-1-1 1,8-19-1,-16 34-26,-4 4 110,1 0 0,-1 0 0,1 0 1,0 0-1,0 0 0,0 1 0,0-1 0,-1 4 0,1-3 98,-3 5 59,1-2 82,0-1 1,0 1 0,0 0 0,1 0-1,0 0 1,1 1 0,-1-1-1,2 0 1,-1 1 0,1 0-1,0-1 1,0 11 0,2-17-146,0 0 0,0 0 1,0 0-1,1-1 0,-1 1 1,0-1-1,0 1 0,1-1 0,-1 1 1,0-1-1,1 0 0,-1 1 1,0-1-1,1 0 0,-1 0 0,1 0 1,-1 0-1,0 0 0,1 0 1,-1-1-1,2 1 0,34-6 65,-20-1-277,-1 0-1,0-2 1,-1 1 0,0-2-1,20-15 1,16-11 57,-50 35 143,-1 0 0,1 1 1,-1-1-1,1 1 0,-1 0 1,1-1-1,0 1 1,-1-1-1,1 1 0,-1 0 1,1 0-1,0-1 0,-1 1 1,1 0-1,0 0 1,-1 0-1,1-1 0,0 1 1,-1 0-1,1 0 0,0 0 1,-1 0-1,1 1 0,0-1 1,-1 0-1,1 0 1,0 0-1,-1 0 0,1 1 1,0-1-1,-1 0 0,1 0 1,-1 1-1,1-1 0,0 1 1,-1-1-1,1 1 1,-1-1-1,1 1 0,-1-1 1,1 1-1,-1-1 0,0 1 1,1-1-1,-1 1 0,0 0 1,1-1-1,-1 1 1,0-1-1,0 1 0,0 0 1,1-1-1,-1 1 0,0 1 1,0 54 741,1-12 220,0-43-959,0 0 0,0 0 0,1 0-1,-1-1 1,1 1 0,-1 0 0,1-1 0,-1 1 0,1 0 0,0-1-1,-1 0 1,1 1 0,-1-1 0,1 0 0,0 0 0,-1 0 0,1 0-1,0 0 1,-1 0 0,4-2 0,37-4-15,21-18-322,-53 19 245,-1 1 0,1 0 0,0 0 0,0 1 0,0 0 0,0 1 0,14-2 0,-23 5 82,-1-1 0,1 0 0,-1 1 0,1-1 0,0 0 1,-1 1-1,1-1 0,-1 1 0,0-1 0,1 1 0,-1-1 1,1 1-1,-1 0 0,0-1 0,1 1 0,-1-1 0,0 1 0,0 0 1,1-1-1,-1 1 0,0 0 0,0-1 0,0 1 0,0 0 0,0-1 1,0 1-1,0 0 0,0-1 0,0 1 0,0 0 0,0-1 1,-1 1-1,1 0 0,0-1 0,-1 2 0,-8 33 525,8-28-469,0-7-45,1 1 0,0 0 0,0-1 0,-1 1-1,1 0 1,0-1 0,0 1 0,0 0 0,0-1 0,0 1 0,0 0 0,0-1 0,0 1 0,0 0-1,0-1 1,0 1 0,0 0 0,1-1 0,-1 1 0,0 0 0,0-1 0,1 1 0,-1 0 0,0-1-1,1 1 1,-1-1 0,1 1 0,-1-1 0,1 1 0,-1-1 0,1 1 0,-1-1 0,1 1-1,0-1 1,-1 0 0,1 1 0,2 0 16,0-1-1,-1 0 0,1 0 1,0 0-1,-1 0 0,1 0 1,0 0-1,-1-1 1,1 1-1,3-2 0,73-30 331,-68 27-331,18-9-16,-21 9-6,1 0 0,0 1 0,0 0 0,0 0 0,0 1 0,0 1 0,20-4 0,-29 7 2,1-1 1,0 1-1,-1 0 1,1-1-1,-1 1 1,1-1-1,0 1 1,-1 0-1,0 0 1,1-1 0,-1 1-1,1 0 1,-1 0-1,0 0 1,0 0-1,1-1 1,-1 1-1,0 0 1,0 0-1,0 0 1,0 0-1,0 0 1,0 1-1,1 32 27,-1-23-19,0-10-176,0 0 0,1 0 1,-1 0-1,0 0 0,1 0 0,-1 0 1,1 0-1,-1-1 0,1 1 0,0 0 0,-1 0 1,1-1-1,0 1 0,-1 0 0,1-1 0,0 1 1,0-1-1,0 1 0,-1-1 0,1 1 1,0-1-1,0 1 0,0-1 0,0 0 0,0 0 1,0 0-1,0 1 0,0-1 0,0 0 0,0 0 1,1 0-1,35-4-10781,-16-7-3576</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18.268"/>
    </inkml:context>
    <inkml:brush xml:id="br0">
      <inkml:brushProperty name="width" value="0.025" units="cm"/>
      <inkml:brushProperty name="height" value="0.025" units="cm"/>
    </inkml:brush>
  </inkml:definitions>
  <inkml:trace contextRef="#ctx0" brushRef="#br0">136 15 16464,'0'0'6779,"-11"4"-4216,4-2-2317,0 1-1,1 0 1,-1 1 0,1 0 0,0 0 0,0 0 0,0 0 0,1 1 0,-1 0-1,1 0 1,0 1 0,1-1 0,-1 1 0,1 0 0,0 0 0,1 1-1,-4 7 1,2-2 67,0 1 0,1 0-1,0 0 1,-2 15 0,5-24-250,1 0-1,0 0 1,0 0 0,0 0-1,0 0 1,1 0 0,-1 0-1,2 4 1,-1-6-49,-1-1 0,1 1 0,-1-1 0,1 0 0,0 0 0,-1 1 0,1-1-1,0 0 1,0 0 0,0 0 0,0 0 0,0 0 0,1 0 0,-1 0 0,0 0 0,0 0 0,0 0 0,1-1 0,-1 1 0,1 0 0,1 0 0,3 0-11,-1 0 0,1 0 0,-1 0 0,1-1 0,0 0 1,-1 0-1,1 0 0,-1-1 0,1 0 0,-1 0 0,1 0 0,-1-1 1,0 1-1,10-6 0,-7 3 0,1-1 1,-1-1-1,-1 1 1,1-1-1,-1-1 1,0 1-1,0-1 1,7-10-1,-6 6-1,0 0 0,-1-1 0,0 0-1,0 0 1,-2-1 0,1 1 0,-2-1-1,1 0 1,-2-1 0,0 1 0,0-1-1,0-15 1,-4 30-2,1-1 0,0 0 0,0 0 0,0 0 0,0 0 0,0 0 0,0 0 0,0 0 0,0 0 0,0 0 0,0 0 0,-1 0 0,1 0 0,0 0 0,0 0 0,0 0 0,0 0 0,0 0 0,0 0 0,0 0 0,0 0 0,0 0 0,-1 0 0,1 0 0,0 0 0,0 0 0,0 0 0,0 0 0,0 0 0,0 0 0,0 0 0,0 0 0,0 0 0,0 0 0,-1 0 0,1-1 0,0 1 0,0 0 0,0 0 0,0 0 0,0 0 0,0 0 0,0 0 0,0 0 0,0 0 0,0 0 0,0 0 0,0-1 0,0 1 0,0 0 0,0 0 0,0 0 0,0 0 0,0 0 0,0 0 0,0 0 0,0 0 0,0-1 0,0 1 0,0 0 0,0 0 0,0 0 0,0 0 0,0 0 0,0 0 0,0 0 0,0 0 0,0 0 0,0-1 0,-7 11 0,-6 15 0,6-12-286,2 0 1,-1 0-1,2 1 1,0-1-1,0 1 0,2 0 1,0 0-1,0 0 1,1 28-1,1-41 58,0 1-1,1-1 1,-1 1 0,0-1 0,1 0-1,-1 1 1,1-1 0,0 0 0,-1 1-1,1-1 1,0 0 0,0 0-1,-1 0 1,1 0 0,0 1 0,0-1-1,0 0 1,1-1 0,-1 1 0,0 0-1,0 0 1,0 0 0,1-1-1,-1 1 1,0-1 0,1 1 0,-1-1-1,3 1 1,0 0-733,1 0 0,-1-1 0,1 0 1,-1 0-1,1 0 0,-1-1 0,0 1 0,7-2 0,19-10-9742</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18.661"/>
    </inkml:context>
    <inkml:brush xml:id="br0">
      <inkml:brushProperty name="width" value="0.025" units="cm"/>
      <inkml:brushProperty name="height" value="0.025" units="cm"/>
    </inkml:brush>
  </inkml:definitions>
  <inkml:trace contextRef="#ctx0" brushRef="#br0">209 306 19058,'0'0'3684,"-12"4"-215,-6 3-2795,-1 0-1,1 1 0,0 1 0,1 1 0,-24 17 0,36-24-576,0 0 0,1 1-1,-1 0 1,1 0 0,-1 0 0,1 0 0,1 1-1,-1 0 1,1 0 0,-1 0 0,1 0 0,1 0-1,-1 1 1,1-1 0,0 1 0,0 0 0,1-1 0,-1 1-1,1 0 1,0 0 0,1 0 0,0 0 0,0 0-1,0 0 1,2 7 0,-2-11-97,1 0 0,0-1 0,0 1 0,0-1 0,0 1 0,0-1 0,0 0 0,1 1 0,-1-1 0,0 0 0,1 0 0,-1 0 0,1 0 0,-1 0 0,1 0 0,0 0 0,-1-1 0,1 1 0,0-1 0,-1 1 0,1-1 0,0 1 0,0-1 0,0 0 0,-1 0 0,3 0 0,3 1 0,-1-1 0,1 0 0,0-1 0,-1 1 0,1-1 0,7-3 0,-2 0 0,-1-1 0,-1-1 0,1 0 0,-1 0 0,0-1 0,0-1 0,-1 0 0,0 0 0,14-16 0,7-11 0,29-45 0,-33 41 0,38-77 0,-54 94 0,-1-1 0,0 0 0,-2 0 0,-1-1 0,4-30 0,-10 40 0,-4 12 0,-5 11 0,9-8 0,-20 28 0,1 1 0,1 1 0,2 0 0,1 1 0,1 1 0,2 1 0,2-1 0,1 2 0,1-1 0,2 1 0,1 1 0,1 37 0,4-67-36,0 0 1,1 0-1,0 0 0,0 0 0,1 0 1,0-1-1,0 1 0,0 0 0,0-1 1,1 1-1,0-1 0,0 0 0,7 9 1,-7-11-91,-1 0 1,1-1 0,0 1 0,0 0 0,0-1 0,1 0-1,-1 0 1,0 0 0,1 0 0,-1-1 0,1 1 0,0-1-1,-1 0 1,1 0 0,0 0 0,0 0 0,0-1 0,0 0-1,-1 1 1,1-1 0,0-1 0,6 0 0,8-9-7578,-5-15-6967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19.455"/>
    </inkml:context>
    <inkml:brush xml:id="br0">
      <inkml:brushProperty name="width" value="0.025" units="cm"/>
      <inkml:brushProperty name="height" value="0.025" units="cm"/>
    </inkml:brush>
  </inkml:definitions>
  <inkml:trace contextRef="#ctx0" brushRef="#br0">13 190 15150,'0'0'12989,"11"3"-11036,-7-1-1850,0-1 0,1 0 0,-1 0 0,0-1 0,0 1 0,1-1 0,-1 0-1,0 0 1,1 0 0,-1-1 0,0 1 0,0-1 0,1 0 0,-1-1-1,0 1 1,0 0 0,0-1 0,0 0 0,0 0 0,-1 0 0,1-1 0,-1 1-1,1-1 1,-1 0 0,6-6 0,-2 2-103,0-1 0,0 0 0,-1 0 0,0-1 0,6-11 0,-10 16 0,0 0 0,0 0 0,0 0 0,-1-1 0,0 1 0,0 0 0,0 0 0,0-1 0,-1 1 0,1-1 0,-1 1 0,0-1 0,-1 1 0,1 0 0,-2-6 0,1 8 0,1 1 0,-1-1 0,0 0 0,0 1 0,0-1 0,0 0 0,0 1 0,0-1 0,-1 1 0,1 0 0,0-1 0,-1 1 0,1 0 0,-1 0 0,1 0 0,-1 0 0,0 0 0,1 0 0,-1 1 0,0-1 0,0 0 0,0 1 0,1-1 0,-1 1 0,0 0 0,0 0 0,0 0 0,0 0 0,0 0 0,0 0 0,1 0 0,-5 1 0,1 0 0,0 0 0,0 0 0,1 0 0,-1 1 0,0 0 0,1 0 0,-1 0 0,1 0 0,-1 1 0,1-1 0,-4 5 0,0 1 0,0 1 0,1 0 0,0 0 0,0 1 0,1 0 0,1 0 0,0 0 0,0 1 0,1 0 0,0 0 0,1 0 0,0 0 0,0 0 0,0 14 0,3-23 0,0-1 0,0 1 0,0 0 0,0 0 0,1 0 0,-1 0 0,0-1 0,1 1 0,0 0 0,-1 0 0,1-1 0,0 1 0,0 0 0,0-1 0,0 1 0,0-1 0,0 1 0,0-1 0,0 1 0,1-1 0,-1 0 0,1 0 0,-1 0 0,1 0 0,-1 0 0,1 0 0,0 0 0,-1 0 0,1-1 0,0 1 0,-1 0 0,1-1 0,3 1 0,8 1 0,-1-1 0,0 0 0,0-1 0,16-2 0,-5 2 0,91-7 0,-66 2 0,58 3 0,-103 3 0,1-1 0,-1 1 0,0 0 0,1 0 0,-1 1 0,0-1 0,0 1 0,0-1 0,0 1 0,0 0 0,0 0 0,-1 0 0,1 1 0,-1-1 0,1 1 0,-1-1 0,0 1 0,0 0 0,0 0 0,0 0 0,0 0 0,-1 0 0,0 0 0,1 0 0,-1 0 0,0 1 0,0-1 0,-1 0 0,1 1 0,-1 6 0,1-99 0,-3 66 0,2-1 0,1 1 0,0-1 0,10-42 0,-10 65 6,0 0-1,-1 0 1,1 1 0,0-1-1,0 0 1,0 1 0,0-1-1,1 0 1,-1 1 0,0-1-1,0 1 1,0-1 0,0 1-1,1 0 1,-1 0 0,0-1-1,0 1 1,1 0 0,-1 0-1,0 0 1,0 0 0,1 0-1,-1 1 1,0-1 0,0 0-1,0 1 1,1-1 0,0 1-1,40 11-644,-40-11 452,27 8-4073,3-3-4463</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20.181"/>
    </inkml:context>
    <inkml:brush xml:id="br0">
      <inkml:brushProperty name="width" value="0.025" units="cm"/>
      <inkml:brushProperty name="height" value="0.025" units="cm"/>
    </inkml:brush>
  </inkml:definitions>
  <inkml:trace contextRef="#ctx0" brushRef="#br0">1 1 10186,'0'0'20051,"2"8"-18962,2 10-663,-1-1 0,1 34 0,0-7-263,-4-42-163,1-1 0,-1 1 0,1 0 0,-1-1 0,1 1 0,0 0 0,0-1 0,0 1 0,0-1 0,0 1 0,1-1 0,-1 0 0,0 1 0,0-1 0,1 0 0,-1 0 0,1 0 0,-1 0 0,1 0 0,0 0 0,-1 0 0,1-1 0,0 1 0,0 0 0,-1-1 0,1 0 0,0 1 0,0-1 0,0 0 0,-1 0 0,1 0 0,0 0 0,0 0 0,0-1 0,0 1 0,1-1 0,8 0 0,-1-1 0,0 0 0,0 0 0,-1-1 0,14-5 0,10-9 0,40-27 0,16-8 0,-56 41 0,-33 11 0,1 0 0,0 0 0,-1 0 0,1 0 0,0 0 0,-1 1 0,1-1 0,0 0 0,-1 0 0,1 0 0,0 1 0,-1-1 0,1 0 0,-1 1 0,1-1 0,-1 1 0,1-1 0,-1 1 0,1-1 0,-1 1 0,1-1 0,-1 1 0,1-1 0,-1 1 0,0-1 0,1 1 0,-1 0 0,0-1 0,0 1 0,1 0 0,-1-1 0,0 1 0,0 0 0,0-1 0,0 1 0,0 0 0,0-1 0,0 1 0,0 0 0,0 0 0,-7 126 0,7-126 0,-1-1 0,1 1 0,0-1 0,0 1 0,0-1 0,0 1 0,0-1 0,1 1 0,-1-1 0,0 1 0,0-1 0,0 1 0,0-1 0,0 1 0,1-1 0,-1 1 0,0-1 0,0 1 0,1-1 0,-1 0 0,0 1 0,1-1 0,-1 0 0,0 1 0,1-1 0,-1 0 0,1 1 0,-1-1 0,0 0 0,1 1 0,-1-1 0,1 0 0,-1 0 0,2 0 0,19-4 0,21-20 0,0-10 0,-33 25 0,1 1 0,0-1 0,1 1 0,0 1 0,0 0 0,1 1 0,0 0 0,0 0 0,0 2 0,14-5 0,-26 9 0,1 0 0,0 0 0,0 0 0,-1 0 0,1 0 0,0 0 0,0 0 0,-1 0 0,1 1 0,0-1 0,0 0 0,-1 0 0,1 0 0,0 1 0,-1-1 0,1 0 0,0 1 0,-1-1 0,1 1 0,-1-1 0,1 1 0,-1-1 0,1 1 0,-1-1 0,1 1 0,-1-1 0,1 1 0,-1 0 0,0-1 0,1 2 0,3 28 0,-14 30 0,7-52 7,1 0-203,-1 0 1,0 0-1,0 0 0,-1-1 0,0 1 1,0-1-1,-8 10 0,10-26-11821,2-15-2049</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20.511"/>
    </inkml:context>
    <inkml:brush xml:id="br0">
      <inkml:brushProperty name="width" value="0.025" units="cm"/>
      <inkml:brushProperty name="height" value="0.025" units="cm"/>
    </inkml:brush>
  </inkml:definitions>
  <inkml:trace contextRef="#ctx0" brushRef="#br0">1 75 19763,'0'0'3939,"0"-49"-415,4 38-1763,6 4-1568,0 5-257,3 2-737,0-1-2787,5-3-5092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21.150"/>
    </inkml:context>
    <inkml:brush xml:id="br0">
      <inkml:brushProperty name="width" value="0.025" units="cm"/>
      <inkml:brushProperty name="height" value="0.025" units="cm"/>
    </inkml:brush>
  </inkml:definitions>
  <inkml:trace contextRef="#ctx0" brushRef="#br0">22 96 8520,'0'0'19005,"-1"16"-18269,-8 143 794,-2 170 1446,11-326-2976,0 0 0,1 0 0,-1 1 0,1-1 0,0 0 0,0 0 0,0 0 0,1 0 0,2 5 0,-4-7 0,1-1 0,-1 1 0,0-1 0,1 0 0,-1 1 0,0-1 0,1 0 0,-1 1 0,1-1 0,-1 0 0,1 1 0,-1-1 0,1 0 0,-1 0 0,0 0 0,1 1 0,-1-1 0,1 0 0,0 0 0,-1 0 0,1 0 0,-1 0 0,1 0 0,-1 0 0,1 0 0,15-15 0,-8 0 0,-1 0 0,-1-1 0,0 0 0,-1 0 0,0 0 0,-2 0 0,0-1 0,1-25 0,-3-138 0,-2 168 0,-2-14 0,-3 36 0,-2 45 0,7-40 0,1-1 0,1 1 0,0 0 0,1 0 0,0-1 0,6 18 0,-7-28 0,1 0 0,0-1 0,0 1 0,0 0 0,0 0 0,0-1 0,1 1 0,-1-1 0,1 0 0,0 0 0,0 0 0,0 0 0,1 0 0,-1-1 0,1 1 0,-1-1 0,1 0 0,0 0 0,0-1 0,0 1 0,0-1 0,0 0 0,0 0 0,0 0 0,0 0 0,6 0 0,-2-1 0,0 1 0,-1-1 0,1-1 0,0 0 0,0 0 0,-1 0 0,1-1 0,-1 0 0,1 0 0,-1-1 0,0 0 0,0 0 0,0-1 0,8-5 0,-6 2 0,0-1 0,0 0 0,0-1 0,-1 0 0,0 0 0,-1 0 0,0-1 0,8-16 0,-3 1 0,0-1 0,-2 0 0,-1-1 0,-2 0 0,0 0 0,-2-1 0,3-30 0,-6 41 0,2-40 0,-4 54 0,0 0 0,0 0 0,0 0 0,0 0 0,-1-1 0,1 1 0,-1 0 0,0 0 0,0 0 0,0 0 0,0 1 0,-4-7 0,4 9 0,1-1 0,-1 1 0,0-1 0,0 1 0,0 0 0,0-1 0,0 1 0,0 0 0,0 0 0,0 0 0,1-1 0,-1 1 0,0 0 0,0 0 0,0 0 0,0 1 0,0-1 0,0 0 0,0 0 0,0 0 0,0 1 0,0-1 0,0 0 0,0 1 0,1-1 0,-1 1 0,0-1 0,0 1 0,0 0 0,1-1 0,-1 1 0,0 0 0,1-1 0,-1 1 0,1 0 0,-1 0 0,1-1 0,-1 1 0,0 2 0,-25 37 0,24-37 0,-9 15 0,-86 165 0,86-160 0,1 2 0,1-1 0,1 1 0,1 1 0,-6 46 0,13-69 0,-1 0 0,1 0 0,0 0 0,0 0 0,0 0 0,0 1 0,1-1 0,-1 0 0,1 0 0,0 0 0,0 0 0,0 0 0,0-1 0,0 1 0,0 0 0,1 0 0,0-1 0,-1 1 0,1-1 0,0 1 0,0-1 0,4 3 0,-1-2 0,0 0 0,1-1 0,-1 1 0,1-2 0,-1 1 0,1 0 0,-1-1 0,1 0 0,0-1 0,0 1 0,7-1 0,7-1 0,0 0 0,0-1 0,-1-2 0,1 0 0,0-1 0,-1 0 0,33-16 0,39-10 0,-90 30 0,0 0 0,0 1 0,0 0 0,0-1 0,0 1 0,0 0 0,0-1 0,0 1 0,0 0 0,0 0 0,1 0 0,-1 0 0,0 0 0,0 0 0,0 0 0,0 0 0,0 1 0,0-1 0,0 0 0,0 1 0,1-1 0,-1 1 0,0-1 0,0 1 0,1 1 0,-1 0 0,0 0 0,0 1 0,-1-1 0,1 1 0,-1-1 0,0 1 0,0-1 0,0 1 0,0-1 0,0 1 0,-1 2 0,0 8-298,-1 0 0,-1 0-1,-1 0 1,-6 18 0,6-20-323,0 1 0,0 0 1,1 0-1,1 0 0,-2 20 0,13-36-9404,0-11 1660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21.494"/>
    </inkml:context>
    <inkml:brush xml:id="br0">
      <inkml:brushProperty name="width" value="0.025" units="cm"/>
      <inkml:brushProperty name="height" value="0.025" units="cm"/>
    </inkml:brush>
  </inkml:definitions>
  <inkml:trace contextRef="#ctx0" brushRef="#br0">0 103 11115,'0'0'8520,"11"9"-7154,39 28 150,-45-34-1140,0 0 1,0-1-1,0 0 0,0 0 0,0 0 0,0 0 1,1-1-1,-1 0 0,0 0 0,1 0 0,-1-1 1,1 0-1,-1 0 0,1 0 0,-1-1 0,1 1 0,8-4 1,-4 1 40,0-1 1,0 0-1,0 0 0,0-1 1,-1 0-1,0-1 1,9-7-1,-8 5-373,0 0-1,0-1 0,10-13 1,-17 19-46,-1 0 0,0 0 0,0 0 0,0 0-1,0 0 1,-1 0 0,1 0 0,-1-1 0,0 1 0,0 0 0,0-1 0,0 1 0,-1-1 0,1 0 0,-1 1 0,0-7 0,-1 9 2,1 0 0,-1 1 0,1-1 0,0 1 0,-1-1 0,1 0 0,-1 1 0,1-1 0,-1 1 0,0-1 0,1 1 0,-1 0 0,0-1 0,1 1 0,-1-1 0,0 1 0,1 0 0,-1 0 0,0-1 0,1 1 0,-1 0 0,0 0 0,0 0 0,1 0 0,-1 0 0,0 0 0,0 0 0,0 0 0,1 0 0,-1 0 0,0 0 0,1 1 0,-2-1 0,-26 8 0,19-2 0,1 0 0,-1 0 0,2 1 0,-1 0 0,1 1 0,0 0 0,0 0 0,1 0 0,-11 18 0,7-8 0,0 1 0,1 0 0,-13 41 0,20-52 0,-1 1 0,1 0 0,1 0 0,0 0 0,0 0 0,2 15 0,-1-21 0,0 0 0,1 0 0,-1-1 0,1 1 0,0-1 0,-1 1 0,1 0 0,1-1 0,-1 0 0,0 1 0,1-1 0,-1 0 0,1 1 0,-1-1 0,1 0 0,0 0 0,0-1 0,0 1 0,0 0 0,1-1 0,-1 1 0,0-1 0,1 1 0,-1-1 0,1 0 0,2 1 0,8 1-68,0 0-1,1-1 1,-1 0 0,0-1 0,1 0-1,-1-2 1,1 1 0,23-5-1,-20 2-753,0-1 1,0-1-1,24-10 0,29-20-8569</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22.336"/>
    </inkml:context>
    <inkml:brush xml:id="br0">
      <inkml:brushProperty name="width" value="0.025" units="cm"/>
      <inkml:brushProperty name="height" value="0.025" units="cm"/>
    </inkml:brush>
  </inkml:definitions>
  <inkml:trace contextRef="#ctx0" brushRef="#br0">15 68 6150,'0'0'10319,"1"-9"-5242,-1 1-5226,3-17 4987,-3 12-132,-3 30-3232,-2 11-1398,1-11-30,2-1 0,-1 1 0,2 0 0,0 1 0,3 29 0,-1-45-46,-1 0 0,0 0 0,1 0 0,-1-1 0,1 1 0,0 0 0,0-1 0,-1 1 0,1 0 0,0-1 0,0 1 0,1-1 0,-1 0 0,0 1 0,0-1 0,1 0 0,-1 0 0,1 1 0,-1-1 0,1 0 0,2 1 0,-1-1 0,1 0 0,0 0 0,-1 0 0,1-1 0,-1 1 0,1-1 0,0 0 0,-1 0 0,1 0 0,5-1 0,0 0 0,0-1 0,-1-1 0,1 1 0,-1-1 0,0-1 0,0 1 0,0-1 0,11-8 0,-7 2 0,0-1 0,-1-1 0,0 0 0,-1-1 0,0 0 0,-1 0 0,12-24 0,-20 80 0,-6 0 0,2-21 0,0-1 0,1 0 0,2 1 0,0-1 0,1 0 0,6 38 0,-6-56 0,0 0 0,0 0 0,0 0 0,0 0 0,0 0 0,1 0 0,-1 0 0,1 0 0,0-1 0,-1 1 0,1-1 0,0 1 0,1-1 0,-1 0 0,0 0 0,1 0 0,-1 0 0,1 0 0,0-1 0,0 1 0,-1-1 0,1 1 0,0-1 0,0 0 0,0 0 0,0-1 0,0 1 0,1-1 0,-1 1 0,0-1 0,0 0 0,0 0 0,0 0 0,4-1 0,0-1 0,-1 1 0,1-1 0,0 0 0,-1-1 0,1 0 0,-1 0 0,0 0 0,0-1 0,0 0 0,0 0 0,-1 0 0,0-1 0,0 0 0,7-8 0,-1-3 0,0 0 0,-1-1 0,-1 0 0,-1-1 0,0 0 0,-1 0 0,-1 0 0,-1-1 0,-1 0 0,0-1 0,-2 1 0,0 0 0,-1-1 0,-2-29 0,1 47 0,0 0 0,0 0 0,0 0 0,0 0 0,-1 0 0,1 0 0,-1 0 0,1 1 0,-1-1 0,1 0 0,-1 0 0,0 0 0,0 1 0,0-1 0,0 1 0,0-1 0,0 0 0,-1 1 0,1 0 0,0-1 0,-1 1 0,1 0 0,-1 0 0,-2-2 0,2 3 0,1 0 0,-1 0 0,1 0 0,-1 0 0,0 0 0,1 0 0,-1 0 0,1 0 0,-1 1 0,1-1 0,-1 1 0,1-1 0,-1 1 0,1 0 0,0-1 0,-1 1 0,1 0 0,0 0 0,0 0 0,-1 0 0,1 0 0,0 0 0,0 1 0,0-1 0,0 0 0,0 0 0,1 1 0,-1-1 0,0 0 0,0 3 0,-18 40-5193,18-41 4665,0-1 0,0 1-1,0-1 1,1 1 0,-1-1-1,1 1 1,0-1 0,0 1 0,0-1-1,0 1 1,0-1 0,0 1 0,1 0-1,-1-1 1,1 1 0,1 3 0,7-1-8297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22.807"/>
    </inkml:context>
    <inkml:brush xml:id="br0">
      <inkml:brushProperty name="width" value="0.025" units="cm"/>
      <inkml:brushProperty name="height" value="0.025" units="cm"/>
    </inkml:brush>
  </inkml:definitions>
  <inkml:trace contextRef="#ctx0" brushRef="#br0">223 75 7399,'0'0'18124,"-8"-1"-14991,2-1-2928,-1 1 0,0 0-1,1 0 1,-1 0 0,0 1-1,0 0 1,1 1 0,-1-1-1,0 1 1,1 1-1,-1-1 1,1 1 0,-1 0-1,-9 5 1,11-4-164,-57 43 420,58-43-426,1 0-1,-1 0 1,1 0 0,0 1 0,0 0 0,1-1 0,-1 1 0,1 0 0,0 0 0,0 0-1,0 0 1,0 1 0,1-1 0,-2 6 0,3-9-34,1 0-1,-1-1 1,0 1-1,0 0 1,0 0-1,1 0 1,-1 0-1,1-1 1,-1 1-1,0 0 1,1 0 0,-1-1-1,1 1 1,0 0-1,-1-1 1,1 1-1,0 0 1,-1-1-1,1 1 1,0-1 0,-1 1-1,1-1 1,0 0-1,0 1 1,0-1-1,0 0 1,-1 1-1,1-1 1,0 0-1,0 0 1,0 0 0,0 0-1,0 0 1,0 0-1,0 0 1,43 1-4,-33-1 2,21-2 1,0-1 0,34-8 0,-34 5 0,0 1 0,38 0 0,-69 5 0,0 0 0,0 0 0,0 1 0,0-1 0,0 0 0,0 1 0,1-1 0,-1 1 0,0-1 0,0 1 0,-1-1 0,1 1 0,0 0 0,0 0 0,0-1 0,0 1 0,-1 0 0,2 1 0,2 1 0,-3-13 0,-1-165 0,0 175-2,0-1 1,1 1-1,-1-1 1,0 1-1,0 0 1,0-1-1,0 1 1,1-1-1,-1 1 1,0-1-1,0 1 1,1 0-1,-1-1 1,0 1-1,0-1 1,1 1-1,-1 0 1,1 0-1,-1-1 1,0 1-1,1 0 0,-1-1 1,1 1-1,-1 0 1,0 0-1,1 0 1,-1 0-1,1-1 1,-1 1-1,1 0 1,0 0-1,23 0-215,26 9-1143,-47-8 1080,15 3-2607,1-1 0,1 0 0,-1-1-1,0-1 1,20-2 0,-7-3-4277</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23.151"/>
    </inkml:context>
    <inkml:brush xml:id="br0">
      <inkml:brushProperty name="width" value="0.025" units="cm"/>
      <inkml:brushProperty name="height" value="0.025" units="cm"/>
    </inkml:brush>
  </inkml:definitions>
  <inkml:trace contextRef="#ctx0" brushRef="#br0">80 0 11307,'0'0'12657,"-6"14"-10490,-8 20-775,2 1 0,2-1 0,-7 38 0,6 23-858,2 165 0,9-258-697,-1 0-1,1-1 1,0 1-1,0 0 1,0 0-1,1 0 1,-1-1 0,0 1-1,1 0 1,-1 0-1,1-1 1,-1 1 0,1 0-1,0-1 1,0 1-1,0 0 1,0-1-1,0 1 1,0-1 0,0 0-1,0 1 1,1-1-1,-1 0 1,0 0-1,1 0 1,-1 0 0,1 0-1,-1 0 1,1 0-1,2 0 1,-1 0-332,-1-1 0,1 0-1,0 0 1,0 0 0,0-1 0,0 1 0,-1-1 0,1 1 0,0-1 0,0 0-1,-1 0 1,1 0 0,-1-1 0,1 1 0,-1-1 0,1 1 0,-1-1-1,0 0 1,3-2 0,20-19-11377</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40.730"/>
    </inkml:context>
    <inkml:brush xml:id="br0">
      <inkml:brushProperty name="width" value="0.025" units="cm"/>
      <inkml:brushProperty name="height" value="0.025" units="cm"/>
    </inkml:brush>
  </inkml:definitions>
  <inkml:trace contextRef="#ctx0" brushRef="#br0">4 62 12172,'5'13'9590,"7"-4"-3951,25-2-2522,-26-6-3207,-1-2 1,0 1-1,1-1 1,-1-1-1,12-3 0,-13 2 212,0-1 0,0-1 0,-1 1 0,10-8 0,-15 10-95,0 0-1,0-1 0,0 1 0,0-1 1,-1 1-1,1-1 0,-1 0 0,1 0 1,-1 0-1,0 0 0,0 0 0,-1 0 1,1-1-1,1-2 0,-4 5-28,0 0 0,0 0 0,1 0 0,-1 1 1,0-1-1,0 0 0,0 1 0,0-1 0,1 1 0,-1-1 0,0 1 0,0 0 1,0-1-1,0 1 0,0 0 0,0 0 0,0-1 0,0 1 0,-1 0 0,1 0 1,0 0-1,0 0 0,0 0 0,0 1 0,0-1 0,0 0 0,-2 1 0,-2-1-4,-4 1 9,0 0-1,0 0 1,0 1-1,1 0 1,-1 1-1,0 0 1,1 0-1,0 1 1,-1 0-1,2 0 1,-1 1 0,-10 7-1,13-7 102,-1-1-1,1 0 1,0 1-1,0 0 1,1 0 0,-1 1-1,1-1 1,0 1-1,0 0 1,1 0-1,0 0 1,0 1 0,0-1-1,1 1 1,0 0-1,-2 11 1,4-16-106,0 0 0,0 0 0,0 0 0,0-1 0,0 1 0,1 0 0,-1 0 0,0-1 0,1 1 0,-1 0 1,1 0-1,0-1 0,0 1 0,0-1 0,-1 1 0,1-1 0,1 1 0,-1-1 0,0 1 0,0-1 0,3 2 0,0 0 16,-1-1 1,1 0-1,-1 0 0,1-1 0,0 1 0,0-1 1,0 0-1,0 0 0,6 1 0,43 1-1720,-8-8-3883,3-7-6097</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23.480"/>
    </inkml:context>
    <inkml:brush xml:id="br0">
      <inkml:brushProperty name="width" value="0.025" units="cm"/>
      <inkml:brushProperty name="height" value="0.025" units="cm"/>
    </inkml:brush>
  </inkml:definitions>
  <inkml:trace contextRef="#ctx0" brushRef="#br0">118 247 18449,'0'0'7549,"-8"8"-5745,-4 3-1333,0 0 1,1 1-1,1 1 0,0-1 0,-13 23 0,19-28-318,-1 1-1,1 0 1,1 0 0,0 0 0,0 1-1,0-1 1,1 1 0,0-1-1,1 1 1,0 0 0,1 0 0,-1 0-1,3 14 1,-2-21-153,1 0 0,0 0 0,0 0 0,0 0 0,0 0 0,0 0 0,0 0 0,1 0 0,-1-1 0,1 1 0,-1-1 0,1 1 0,-1-1 0,1 1 0,0-1 0,0 0 0,0 0 0,0 0 0,0 0 0,0 0 0,0 0 0,0 0 0,0-1 0,0 1 0,0-1 0,1 0 0,-1 1 0,0-1 0,0 0 0,1 0 0,2-1 0,4 1 0,0-1 0,-1 0 0,1 0 0,-1-1 0,1 0 0,-1 0 0,10-5 0,3-4 0,-1-1 0,0-1 0,-1-1 0,0-1 0,-1 0 0,-1-1 0,-1-1 0,0-1 0,21-30 0,-13 13 0,-2-1 0,-2-1 0,-1-1 0,21-59 0,-36 86 0,-1 1 0,0-1 0,-1 0 0,2-15 0,-4 26 0,0-1 0,0 1 0,0 0 0,0-1 0,0 1 0,0 0 0,0 0 0,0-1 0,0 1 0,0 0 0,0-1 0,0 1 0,0 0 0,0 0 0,0-1 0,0 1 0,0 0 0,-1-1 0,1 1 0,0 0 0,0 0 0,0-1 0,0 1 0,-1 0 0,1 0 0,0-1 0,0 1 0,0 0 0,-1 0 0,1 0 0,0 0 0,0-1 0,-1 1 0,1 0 0,0 0 0,0 0 0,-1 0 0,1 0 0,0 0 0,-1 0 0,1 0 0,-15 6 0,-12 16 0,8-1 0,1 0 0,1 2 0,1 0 0,1 1 0,-13 27 0,22-39 0,0 1 0,1-1 0,1 1 0,0-1 0,1 1 0,0 0 0,1 1 0,0-1 0,1 0 0,1 1 0,0-1 0,4 26 0,-3-34 0,1 0 0,0 0 0,0-1 0,0 1 0,1-1 0,-1 1 0,1-1 0,0 0 0,0 0 0,1 0 0,-1-1 0,1 1 0,0-1 0,0 0 0,0 0 0,0 0 0,0-1 0,1 1 0,-1-1 0,1 0 0,0 0 0,9 2 0,1 0 0,0-1 0,0 0 0,0-2 0,0 1 0,1-2 0,19-1 0,-9-6-1309,-13-5-3623,0-8-7821</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24.751"/>
    </inkml:context>
    <inkml:brush xml:id="br0">
      <inkml:brushProperty name="width" value="0.025" units="cm"/>
      <inkml:brushProperty name="height" value="0.025" units="cm"/>
    </inkml:brush>
  </inkml:definitions>
  <inkml:trace contextRef="#ctx0" brushRef="#br0">6 111 18417,'0'0'4047,"0"10"-3182,-3 60-647,1-26-51,1 0 0,7 54 1,-5-87-146,1 0-1,0-1 1,0 1 0,1-1 0,1 1-1,0-1 1,0 0 0,1 0 0,0-1-1,1 1 1,0-1 0,0 0 0,1-1-1,10 11 1,-12-15 144,0-1 1,0 0-1,0 0 1,1 0-1,-1 0 0,1-1 1,-1 0-1,1-1 0,0 1 1,-1-1-1,1 0 0,0 0 1,0-1-1,0 0 0,0 0 1,0 0-1,0-1 1,0 1-1,0-2 0,-1 1 1,1-1-1,0 1 0,8-5 1,8-4 510,-1 0 0,0-2 0,0 0 0,26-21 0,-24 15-568,-1 0 0,-1-1 0,-1-2 0,0 0 0,-2-1 0,24-35 0,-33 41-86,0 0 0,0-1 0,-2 0-1,0 0 1,-1-1 0,0 0 0,-2 0 0,0-1-1,-1 1 1,1-36 0,-4 39-177,1 11-138,-1 0-1,0 0 1,0 0-1,-1 1 0,1-1 1,-1 0-1,-2-8 1,3 11 140,-1 0 0,0 0-1,0 0 1,0 0 0,0 0 0,0 0 0,0 0 0,0 0 0,0 0 0,0 0 0,-1 0 0,1 1-1,0-1 1,-1 1 0,1-1 0,0 1 0,-1-1 0,1 1 0,0 0 0,-1-1 0,1 1 0,-1 0 0,1 0-1,0 0 1,-4 1 0,-21 0-5667,-7 3-1484</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25.095"/>
    </inkml:context>
    <inkml:brush xml:id="br0">
      <inkml:brushProperty name="width" value="0.025" units="cm"/>
      <inkml:brushProperty name="height" value="0.025" units="cm"/>
    </inkml:brush>
  </inkml:definitions>
  <inkml:trace contextRef="#ctx0" brushRef="#br0">54 121 11211,'0'0'8712,"-54"-45"-6342,54 28-416,23 3-1121,13 0-225,11 2 33,7 1-481,5 4-32,-1 7-320,0 0-1698,-8 6-2017,-8 9-2724</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25.455"/>
    </inkml:context>
    <inkml:brush xml:id="br0">
      <inkml:brushProperty name="width" value="0.025" units="cm"/>
      <inkml:brushProperty name="height" value="0.025" units="cm"/>
    </inkml:brush>
  </inkml:definitions>
  <inkml:trace contextRef="#ctx0" brushRef="#br0">30 303 17104,'0'0'3353,"-6"9"-1052,-16 30-748,22-38-1515,-1 0 0,1-1 0,0 1-1,0 0 1,0 0 0,0-1 0,0 1 0,-1 0 0,1-1 0,1 1-1,-1 0 1,0-1 0,0 1 0,0 0 0,0 0 0,0-1 0,1 1-1,-1 0 1,0-1 0,0 1 0,1-1 0,-1 1 0,1 0 0,-1-1-1,1 1 1,-1-1 0,0 1 0,1-1 0,0 1 0,-1-1 0,1 0-1,-1 1 1,1-1 0,0 1 0,-1-1 0,2 1 0,26 4 801,-24-4-634,19 1 104,0-2 0,0 0-1,-1-1 1,1-1 0,-1-1 0,1-2-1,-1 0 1,0-1 0,-1-1 0,1-1 0,-1-1-1,-1-1 1,0 0 0,0-2 0,-1 0 0,-1-2-1,0 0 1,30-31 0,-43 41-298,-1-1 0,1-1 1,-1 1-1,-1-1 0,1 1 0,-1-1 1,0 0-1,0-1 0,-1 1 0,0 0 1,0-1-1,0 1 0,-1-1 1,0 1-1,0-14 0,-1 16-12,-1-1-1,0 1 1,0 0-1,0-1 1,0 1-1,-1 0 1,1 0-1,-1 0 1,0 0 0,0 0-1,-1 0 1,1 0-1,-1 1 1,0-1-1,0 1 1,0 0 0,0 0-1,-1 0 1,1 0-1,-1 1 1,0-1-1,0 1 1,0 0-1,-5-2 1,-3-1-739,1 1 0,-1 1 0,-1 0 0,1 1 0,0 0 0,-15 0 0,21 1 192,1 2 0,0-1-1,-1 0 1,1 1-1,0 0 1,0 0-1,-10 4 1,13-4 370,1 0 1,-1 0-1,0 0 0,0 0 1,1 0-1,-1 0 0,1 1 1,-1-1-1,1 1 0,-1-1 1,1 1-1,0-1 0,0 1 1,-1 0-1,1 0 0,0-1 1,1 1-1,-1 0 0,0 0 1,0 3-1,0 11-6607</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25.797"/>
    </inkml:context>
    <inkml:brush xml:id="br0">
      <inkml:brushProperty name="width" value="0.025" units="cm"/>
      <inkml:brushProperty name="height" value="0.025" units="cm"/>
    </inkml:brush>
  </inkml:definitions>
  <inkml:trace contextRef="#ctx0" brushRef="#br0">116 189 17521,'-16'24'710,"1"0"0,2 1 1,1 0-1,0 1 1,2 1-1,1-1 0,2 2 1,0-1-1,2 1 0,0 0 1,2 0-1,2 0 1,2 50-1,0-74-665,-1 0 0,0 0-1,1 0 1,0 0 0,0 0 0,0 0-1,1 0 1,-1 0 0,1 0 0,0-1 0,0 1-1,0 0 1,0-1 0,1 0 0,0 0 0,-1 0-1,1 0 1,0 0 0,0 0 0,1-1-1,-1 1 1,1-1 0,-1 0 0,1 0 0,0 0-1,7 2 1,-6-3 89,1 0-1,-1-1 1,1 1 0,-1-1-1,1 0 1,0-1-1,-1 1 1,1-1-1,-1 0 1,1-1 0,-1 1-1,0-1 1,1 0-1,-1-1 1,0 1 0,0-1-1,-1 0 1,1 0-1,5-5 1,11-11 31,-1 0 0,-1-1 1,0-1-1,-2-1 0,0-1 0,-2 0 1,-1-2-1,0 1 0,-2-1 0,13-38 0,-12 25-677,-3 1 0,0-1 0,-3-1 0,-1 0 0,-2 0 0,-1-73 0,-3 110 324,0 0-1,0 1 1,0-1 0,0 0-1,0 1 1,0-1-1,-1 0 1,1 0 0,-1 1-1,1-1 1,-1 1 0,0-1-1,1 0 1,-1 1-1,0-1 1,0 1 0,0 0-1,0-1 1,0 1 0,-1 0-1,1 0 1,0-1 0,-3 0-1,0 0-943,-1 1 0,1 0 1,0 0-1,-1 0 0,1 1 0,-1 0 0,-8 0 0,11 0 705,-25 0-6694</inkml:trace>
  <inkml:trace contextRef="#ctx0" brushRef="#br0" timeOffset="1">97 60 8296,'0'0'14958,"78"-5"-13389,-37 1 33,9-1-801,0 1-641,-2 2-128,-5 2-1217,-13 0-1314,-9 0-2305,-16 4-3556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26.188"/>
    </inkml:context>
    <inkml:brush xml:id="br0">
      <inkml:brushProperty name="width" value="0.025" units="cm"/>
      <inkml:brushProperty name="height" value="0.025" units="cm"/>
    </inkml:brush>
  </inkml:definitions>
  <inkml:trace contextRef="#ctx0" brushRef="#br0">67 82 13837,'0'0'8574,"-2"9"-6888,-2 2-942,-1 1-1,1-1 0,-2 0 0,-12 20 0,15-27-672,-1 1 0,1 0-1,1 0 1,-1 0 0,1 1 0,0-1-1,0 1 1,0-1 0,1 1 0,0-1-1,0 1 1,0 9 0,1-13-70,0 0 0,0 0 0,1 0 0,-1 1 0,1-1 0,-1 0 0,1 0 0,0 0 0,0 0 0,0 0 0,0 0 0,0-1 0,1 1 0,-1 0 0,0 0 0,1-1 0,-1 1 0,1-1 0,0 1 0,-1-1 0,1 0 0,0 0 0,0 0 0,0 0 0,0 0 0,0 0 0,0 0 0,0-1 0,0 1 0,0-1 1,1 1-1,-1-1 0,0 0 0,4 0 0,6 1 117,0-2 0,1 1 0,-1-2 1,0 0-1,0 0 0,0-1 1,-1 0-1,1-1 0,-1 0 1,1-1-1,-1-1 0,-1 0 1,12-8-1,-8 5 45,-2 0-1,1-1 1,-2 0 0,1-2-1,-1 1 1,-1-1 0,0 0-1,-1-1 1,14-24 0,-21 31-105,1 0 1,-1 0 0,0-1 0,0 1-1,0 0 1,-1-1 0,0-9-1,0 15-50,-1-1-1,0 0 1,0 1-1,0-1 1,0 0-1,0 1 1,-1-1-1,1 1 0,0-1 1,-1 0-1,1 1 1,-1-1-1,0 1 1,0-1-1,1 1 0,-1-1 1,0 1-1,0 0 1,0-1-1,0 1 1,-1 0-1,1 0 1,0 0-1,0 0 0,-1 0 1,1 0-1,-1 0 1,1 0-1,-1 0 1,1 1-1,-1-1 1,-1 0-1,-4 0-215,1 0 0,-1 0 0,0 1 0,1 0 0,-1 0 0,0 0 0,1 1 0,-1 0 0,1 0 0,-1 1 0,1 0 0,-8 3 0,11-4 27,0 1-1,-1-1 1,1 1 0,0 0-1,0 0 1,0 1-1,0-1 1,0 0 0,0 1-1,1 0 1,-1-1-1,1 1 1,0 0 0,0 1-1,0-1 1,0 0-1,1 0 1,-1 1 0,1-1-1,0 1 1,0-1-1,0 1 1,-1 4 0,5 8-4159,15-10-2520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26.578"/>
    </inkml:context>
    <inkml:brush xml:id="br0">
      <inkml:brushProperty name="width" value="0.025" units="cm"/>
      <inkml:brushProperty name="height" value="0.025" units="cm"/>
    </inkml:brush>
  </inkml:definitions>
  <inkml:trace contextRef="#ctx0" brushRef="#br0">1 94 7591,'0'0'14958,"4"14"-13249,3 26-373,-1 0 1,1 57-1,-4-40-781,14 76-1,-14-118-750,0 1-1,2-1 1,0 0 0,0 0-1,2 0 1,0-1 0,0 0-1,1 0 1,16 18 0,-23-30 164,-1 0 0,1-1 0,1 1 0,-1-1 0,0 1 0,0-1 0,0 0 0,1 0 0,-1 1 0,1-1 1,-1 0-1,1 0 0,0 0 0,-1 0 0,1-1 0,0 1 0,-1 0 0,1-1 0,0 1 0,0-1 0,0 0 1,-1 1-1,1-1 0,0 0 0,0 0 0,0 0 0,0-1 0,-1 1 0,1 0 0,0-1 0,0 1 0,0-1 0,-1 1 1,1-1-1,0 0 0,-1 0 0,1 0 0,0 0 0,-1 0 0,1 0 0,-1 0 0,0 0 0,1-1 0,0 0 0,5-7 190,-1 0-1,0 0 0,0-1 0,-1 1 0,0-1 0,4-12 0,16-48 166,27-126 0,-20 16-3403,-30 166 2427,3-44-1767,-5 56 2058,0 0 0,0 0-1,-1 0 1,1 0-1,0 0 1,-1 0 0,1 0-1,-1 0 1,1 0-1,-1 0 1,0 1-1,0-1 1,0 0 0,0 0-1,0 1 1,0-1-1,-1 0 1,1 1 0,0-1-1,-1 1 1,1 0-1,-3-2 1,-20-6-8324</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26.939"/>
    </inkml:context>
    <inkml:brush xml:id="br0">
      <inkml:brushProperty name="width" value="0.025" units="cm"/>
      <inkml:brushProperty name="height" value="0.025" units="cm"/>
    </inkml:brush>
  </inkml:definitions>
  <inkml:trace contextRef="#ctx0" brushRef="#br0">1 151 13229,'0'0'6694,"89"-49"-4708,-25 29-641,7-1-416,7 2 32,4 2 0,0 6-513,-2 3-384,-14 5-1537,-18 2-3524,-24 0-4292</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27.280"/>
    </inkml:context>
    <inkml:brush xml:id="br0">
      <inkml:brushProperty name="width" value="0.025" units="cm"/>
      <inkml:brushProperty name="height" value="0.025" units="cm"/>
    </inkml:brush>
  </inkml:definitions>
  <inkml:trace contextRef="#ctx0" brushRef="#br0">54 199 18033,'0'0'6470,"4"8"-4126,-2-5-2154,-2-1-97,0 0 0,1 0 0,-1 0 1,1-1-1,0 1 0,0 0 0,0-1 0,0 1 1,0 0-1,0-1 0,0 0 0,0 1 0,0-1 1,1 1-1,-1-1 0,1 0 0,-1 0 1,1 0-1,-1 0 0,1 0 0,-1 0 0,1 0 1,0-1-1,0 1 0,-1-1 0,1 1 0,0-1 1,0 0-1,0 1 0,0-1 0,-1 0 0,1 0 1,0 0-1,0-1 0,0 1 0,0 0 0,0-1 1,-1 1-1,4-2 0,0-1-17,-1 0-1,1-1 1,-1 0-1,1 0 1,-1 0 0,0 0-1,-1 0 1,1-1-1,-1 0 1,0 0-1,0 0 1,0 0 0,-1 0-1,1-1 1,-1 1-1,1-8 1,0 4-38,-1 1 0,-1 0 0,1-1 0,-2 0 0,1 1 0,-1-1 0,0 1 0,-1-1 0,0 0 0,-3-12 0,3 18-30,0 0 0,-1 0 1,1 1-1,-1-1 0,1 0 0,-1 1 1,0-1-1,0 1 0,0-1 0,0 1 0,-1 0 1,1 0-1,-1 0 0,1 0 0,-1 0 0,0 1 1,1-1-1,-1 1 0,0 0 0,0-1 1,0 1-1,0 1 0,0-1 0,0 0 0,-4 1 1,3-1-5,0 1 0,0 0 0,0 0 1,0 0-1,0 0 0,0 1 0,0 0 1,0 0-1,1 0 0,-1 0 1,0 0-1,1 1 0,-1 0 0,1 0 1,-1 0-1,1 0 0,0 0 0,0 0 1,-5 6-1,3-3-3,1 0 0,0 1 0,0 0 0,1-1 0,0 1 0,0 0 0,0 1 0,1-1 0,0 0 0,0 1 0,0-1 0,1 1 1,0 0-1,1-1 0,-1 1 0,1 0 0,1 8 0,0-9-6,0-1 1,0 0 0,1 1 0,0-1-1,0 0 1,0 0 0,1 0 0,-1-1-1,1 1 1,0-1 0,1 1 0,-1-1-1,1 0 1,-1 0 0,1 0 0,1-1-1,-1 1 1,0-1 0,1 0 0,0-1-1,8 5 1,-1-2-486,1 0-1,0-1 1,1 0 0,-1-1-1,23 2 1,-24-5-1425,0 1 0,1-1 0,19-3 0,25-13-9893</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33.444"/>
    </inkml:context>
    <inkml:brush xml:id="br0">
      <inkml:brushProperty name="width" value="0.025" units="cm"/>
      <inkml:brushProperty name="height" value="0.025" units="cm"/>
    </inkml:brush>
  </inkml:definitions>
  <inkml:trace contextRef="#ctx0" brushRef="#br0">460 38 3587,'-184'-4'3205,"-90"-19"6002,272 23-8164,5 0-232,16 3 230,150 20 15,675 5-475,-809-28-499,0-2 0,56-9 0,-176 4 2988,-889 36-1656,947-27-1442,-17 1 173,81-8-86,787-47-1421,-449 39 552,-345 9 839,-32 1 52,-18 2-26,-999 14-952,997-13-2252,19-2-1982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4:11.660"/>
    </inkml:context>
    <inkml:brush xml:id="br0">
      <inkml:brushProperty name="width" value="0.025" units="cm"/>
      <inkml:brushProperty name="height" value="0.025" units="cm"/>
    </inkml:brush>
  </inkml:definitions>
  <inkml:trace contextRef="#ctx0" brushRef="#br0">33 2054 4420,'0'0'2499,"-2"9"-1496,-22 84 4025,22-84-4491,0 1-1,1 0 1,0 0-1,0 0 1,1 0 0,1 0-1,-1 0 1,2 0-1,1 9 1,-2-18-535,-1 0 0,0 1 0,1-1 0,-1 0 0,0 0 0,1 0-1,-1 0 1,1-1 0,0 1 0,-1 0 0,1 0 0,0 0 0,-1 0 0,1-1 0,0 1 0,0 0 0,0-1 0,0 1-1,1 0 1,-1-1 26,-1 0 1,1 0-1,-1 0 0,1 0 0,0 0 0,-1 0 0,1 0 0,-1-1 0,1 1 0,0 0 0,-1-1 0,1 1 1,-1 0-1,1-1 0,-1 1 0,1 0 0,-1-1 0,1 1 0,-1-1 0,0 1 0,1-1 0,-1 1 0,1-2 1,16-40 1799,20-150 593,11-202 0,-38 303-1935,9-159 995,-11 120-1154,45-243 0,46-88-209,-86 396-74,-1 6 110,-2-1 1,3-94-1,-14 152-2640,-5 6-5354,-3-1 79</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41.547"/>
    </inkml:context>
    <inkml:brush xml:id="br0">
      <inkml:brushProperty name="width" value="0.025" units="cm"/>
      <inkml:brushProperty name="height" value="0.025" units="cm"/>
    </inkml:brush>
  </inkml:definitions>
  <inkml:trace contextRef="#ctx0" brushRef="#br0">68 1 8072,'0'0'19501,"-1"9"-18700,-2 17-179,-2-1 1,-1 0 0,-11 32-1,9-37-457,1 0-1,1 1 1,2 0-1,0 0 0,1 0 1,0 0-1,3 42 1,0-60-159,0-1-1,1 0 1,-1 0 0,1 0 0,-1 0 0,1 1-1,0-1 1,0 0 0,0 0 0,0-1 0,0 1-1,0 0 1,1 0 0,-1 0 0,1-1 0,-1 1 0,1-1-1,0 1 1,-1-1 0,1 0 0,4 3 0,-2-3 12,0 1 0,0-1 0,1 0 0,-1 0 0,0-1-1,1 1 1,-1-1 0,0 0 0,1 0 0,6-1 0,2-1 20,-1-1-1,1 0 1,-1-1-1,0 0 0,0-1 1,21-11-1,95-85-138,-128 100 101,0 1 1,0 0-1,1 0 1,-1 0 0,0 0-1,0 0 1,0 0-1,1 0 1,-1 0 0,0 0-1,0 0 1,0 0-1,1 0 1,-1 0 0,0 0-1,0 0 1,1 0-1,-1 0 1,0 0 0,0 0-1,0 0 1,1 0-1,-1 0 1,0 0 0,0 0-1,0 0 1,1 1-1,-1-1 1,0 0 0,0 0-1,0 0 1,0 0-1,0 0 1,1 1 0,-1-1-1,0 0 1,0 0-1,0 0 1,0 1 0,0-1-1,0 0 1,0 0-1,0 0 1,1 1 0,-1-1-1,0 0 1,0 0-1,0 1 1,2 19 32,-4 19 6,-4-13-39,4-22 0,1 0 0,0 0 0,0 0 0,0 0 0,0 0 0,1 0 0,0 0 0,-1 1 0,1-1 0,1 6 0,3-9-94,0-1 0,-1 1 0,1-1 1,0 0-1,-1 0 0,1 0 0,0 0 0,0 0 0,-1-1 0,1 0 0,3-1 1,2-2-1637,0 0 0,0 0 1,0-1-1,-1 0 0,15-13 1,14-11-9444</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34.088"/>
    </inkml:context>
    <inkml:brush xml:id="br0">
      <inkml:brushProperty name="width" value="0.025" units="cm"/>
      <inkml:brushProperty name="height" value="0.025" units="cm"/>
    </inkml:brush>
  </inkml:definitions>
  <inkml:trace contextRef="#ctx0" brushRef="#br0">1 174 9545,'0'0'5194,"8"-5"-4777,0 0-278,1 0 0,-1 1 0,1 1 0,0-1 1,0 1-1,1 1 0,-1 0 0,17-2 0,93-3 844,-84 7-950,315-4 230,361-24-146,-686 26-130,58-10-54,-76 10 34,-1 1 1,1-1-1,-1 0 0,1-1 1,-1 1-1,0-1 0,0 0 0,11-8 1,-16 10 27,-1 1 0,1 0 1,-1-1-1,1 1 0,0 0 0,-1-1 1,1 1-1,-1-1 0,0 1 0,1-1 1,-1 1-1,1-1 0,-1 1 0,0-1 1,1 0-1,-1 1 0,0-1 0,0 0 1,1 1-1,-1-1 0,0 1 0,0-1 1,0 0-1,0 1 0,0-1 0,0 0 1,0 1-1,0-1 0,0 0 0,0 1 1,0-1-1,0 0 0,0 1 0,-1-1 1,1 0-1,0 1 0,-1-1 0,1 1 1,0-1-1,-1 0 0,1 1 0,0-1 1,-2 0-1,-26-12-10,-25 6 204,1 2 0,-1 2 0,0 2 0,-74 10 0,-470 81 2298,551-81-2300,13-3-60,14-4-37,1 2-1,-35 11 0,45-9-170,12-2-92,21-1-432,44-2-2237,1-2 0,88-14 0,-14-10-4285</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8:22.529"/>
    </inkml:context>
    <inkml:brush xml:id="br0">
      <inkml:brushProperty name="width" value="0.025" units="cm"/>
      <inkml:brushProperty name="height" value="0.025" units="cm"/>
    </inkml:brush>
  </inkml:definitions>
  <inkml:trace contextRef="#ctx0" brushRef="#br0">5 130 8360,'0'0'9849,"2"-10"-7799,0-3-1403,0 1 619,1 0 1,-1 0-1,8-18 0,-10 30-1259,0 0 0,1-1 0,-1 1 0,0 0 0,1 0 0,-1-1 1,0 1-1,1 0 0,-1 0 0,1 0 0,-1-1 0,0 1 0,1 0 0,-1 0 0,1 0 0,-1 0 0,1 0 0,-1 0 0,0 0 0,1 0 0,-1 0 0,1 0 0,-1 0 0,1 0 0,-1 0 0,0 0 0,1 1 0,-1-1 0,1 0 0,-1 0 0,0 0 0,1 1 1,-1-1-1,0 0 0,1 0 0,-1 1 0,0-1 0,1 0 0,-1 1 0,0-1 0,0 0 0,1 1 0,-1-1 0,0 0 0,0 1 0,0-1 0,1 1 0,16 21 63,-15-20-13,11 16 192,-1 0-1,0 0 1,-2 2 0,0-1 0,-1 1 0,11 37 0,-17-46-181,-1 0 0,-1 0 0,1 0 1,-2 0-1,0 0 0,0 1 0,-1-1 0,0 0 1,-1 0-1,0 0 0,-1 0 0,0-1 1,-1 1-1,-9 19 0,11-27-32,-37 62 359,38-63-349,-1 0 0,1 0 0,-1 0 0,1 0 0,-1 0 0,0 0 0,0-1 0,0 1-1,0 0 1,0-1 0,0 0 0,0 1 0,0-1 0,-1 0 0,1 0 0,0 0 0,-1-1 0,1 1 0,-1 0-1,1-1 1,-1 0 0,1 1 0,-1-1 0,1 0 0,-1 0 0,-2-1 0,3 0-19,0-1 0,0 0-1,0 1 1,0-1 0,1 0 0,-1 0 0,1 0-1,-1 0 1,1-1 0,0 1 0,-1 0 0,1 0-1,0-1 1,1 1 0,-1-1 0,0 1 0,1-1 0,-1 1-1,1-1 1,0 1 0,0-1 0,0-2 0,0-6-33,-1 0 0,2 1 0,0-1 0,2-11 0,-1 14-5,1-1 1,1 1-1,-1 0 0,1 1 1,1-1-1,-1 1 0,1-1 0,1 1 1,-1 1-1,10-10 0,11-8-13,37-26 0,-31 25-2,-8 7 74,-6 4-56,0-1 1,21-22-1,-35 33 52,-1 0-1,1 0 0,-1-1 0,0 1 0,0-1 0,0 0 0,-1 0 1,1 0-1,-1 0 0,-1-1 0,1 1 0,-1 0 0,0-1 0,1-10 1,-2 15-36,0-1 1,0 1-1,0-1 1,-1 1 0,1-1-1,0 1 1,-1-1-1,1 1 1,-1-1 0,0 1-1,1-1 1,-1 1-1,0 0 1,0 0-1,0-1 1,0 1 0,0 0-1,0 0 1,0 0-1,0 0 1,0 0 0,-1 0-1,1 0 1,-3-1-1,-1 0 27,1 1-1,-1-1 1,0 1-1,0 0 0,0 0 1,0 0-1,-10 0 0,1 1 23,0 1-1,0 1 0,0 0 0,1 0 1,-16 5-1,29-6-56,-56 23-443,54-23 389,0 0 0,0 0 0,0 0 0,0 0 0,0 0 0,1 1 0,-1-1 0,0 0 0,1 1 0,-1 0 0,1-1 0,0 1 0,0 0 0,-1 0 0,1-1 0,0 1 0,0 0 0,1 0 0,-1 0 0,0 0-1,1 1 1,-1-1 0,1 0 0,-1 4 0,2-5-203,-1 0 0,1 0 1,-1 0-1,1 0 0,0 0 0,-1 0 0,1 0 0,0 0 0,0-1 0,0 1 0,0 0 0,-1 0 0,1-1 1,0 1-1,0-1 0,1 1 0,-1-1 0,0 1 0,0-1 0,0 1 0,0-1 0,0 0 0,0 0 0,1 0 0,-1 1 1,2-1-1,37 1-6718,-32-1 4535,25 0-7666</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8:22.902"/>
    </inkml:context>
    <inkml:brush xml:id="br0">
      <inkml:brushProperty name="width" value="0.025" units="cm"/>
      <inkml:brushProperty name="height" value="0.025" units="cm"/>
    </inkml:brush>
  </inkml:definitions>
  <inkml:trace contextRef="#ctx0" brushRef="#br0">202 1 16752,'-10'9'1334,"-10"10"-727,1 2 0,1 0 0,1 1 0,0 1-1,2 1 1,1 0 0,1 1 0,-14 35 0,20-36-413,0 0 1,2 0 0,0 1 0,2 0 0,-1 42 0,4-65-163,0 0 1,0 0 0,0 0 0,0-1-1,0 1 1,1 0 0,-1 0 0,0-1-1,1 1 1,-1 0 0,1 0 0,0-1-1,0 1 1,-1-1 0,1 1 0,0 0-1,0-1 1,1 0 0,-1 1 0,0-1-1,0 0 1,1 1 0,-1-1 0,0 0-1,1 0 1,0 0 0,-1 0 0,1-1-1,-1 1 1,1 0 0,0-1 0,-1 1-1,1-1 1,0 1 0,0-1 0,0 0-1,-1 0 1,1 0 0,0 0 0,0 0-1,0 0 1,-1 0 0,1-1 0,0 1-1,3-2 1,5 0 226,0-1 0,0 0 1,-1-1-1,0-1 0,1 1 0,15-12 0,-6 3-39,-2-2-1,1 0 0,-2-1 1,0 0-1,-1-1 0,16-24 1,-24 31-17,0-1 0,-1 0 1,0 0-1,-1 0 1,-1 0-1,0-1 0,0 0 1,-1 0-1,0 0 0,-1 0 1,-1 0-1,0-1 1,-1-15-1,0 25-187,-1-1-1,0 0 1,0 0 0,0 1 0,-1-1-1,1 1 1,-1-1 0,0 1-1,0-1 1,0 1 0,0 0-1,0 0 1,-1 0 0,0 0-1,1 1 1,-1-1 0,0 1 0,0-1-1,-1 1 1,1 0 0,0 0-1,-1 1 1,1-1 0,-1 1-1,-7-3 1,3 2-53,-1 0-1,1 0 0,-1 1 1,1 0-1,-1 0 1,0 1-1,0 0 0,1 0 1,-1 1-1,-15 4 1,21-4-195,0 0 1,0 0 0,0 0 0,0 1-1,1 0 1,-1-1 0,0 1 0,1 0-1,-1 0 1,1 1 0,-1-1-1,1 0 1,0 1 0,-2 3 0,2-3-711,0 0 0,1 0 0,0 0 0,-1 0-1,1 0 1,0 0 0,0 0 0,0 6 0,0 2-6425</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8:23.891"/>
    </inkml:context>
    <inkml:brush xml:id="br0">
      <inkml:brushProperty name="width" value="0.025" units="cm"/>
      <inkml:brushProperty name="height" value="0.025" units="cm"/>
    </inkml:brush>
  </inkml:definitions>
  <inkml:trace contextRef="#ctx0" brushRef="#br0">25 93 17040,'0'0'4068,"0"12"-3048,-1 40 529,-9 56 0,-3 59 2330,14-173-3430,0 0 0,0 0 1,1 0-1,0 0 0,0 0 0,6-10 1,2-8-168,2-23-243,-2 0 0,-3-1 1,-1 0-1,-2 0 0,-4-70 0,-5 170-207,2-37 97,1 1 0,1-1-1,0 0 1,1 1-1,1-1 1,4 23 0,-5-37 76,0 0-1,1 1 1,0-1 0,-1 0 0,1 0 0,0 0 0,-1 0 0,1 0 0,0 0-1,0-1 1,0 1 0,0 0 0,0 0 0,0-1 0,0 1 0,0 0 0,0-1-1,0 1 1,0-1 0,0 1 0,0-1 0,1 0 0,-1 1 0,0-1-1,0 0 1,0 0 0,1 0 0,-1 0 0,0 0 0,0 0 0,1 0 0,-1-1-1,0 1 1,0 0 0,2-1 0,1 0 28,1-1 1,-1 1-1,0-1 0,1 0 1,-1 0-1,0 0 0,0 0 1,4-5-1,5-6-2,0 0-1,-1-1 1,-1-1 0,0 0 0,16-31 0,-10 16-24,-13 71-7,-22 138 0,1 22 0,21-179 2,5-18 0,-6-5-4,-1-1 1,0 1-1,0-1 0,0 0 1,0 1-1,0-1 0,0 0 1,0 0-1,-1 0 0,1-1 1,2-3-1,15-33-2247,-7-4-5194,4-7-6861,-10 40 10769,1 4 4041,-7 6-150,1-1-1,0 1 0,-1 0 0,1 0 0,0-1 0,-1 1 0,1 0 0,0 0 0,-1 0 0,1 0 0,0 0 0,-1 0 0,1 0 0,0 0 0,-1 0 1,1 0-1,0 0 0,-1 1 0,1-1 0,0 0 0,-1 0 0,1 1 0,-1-1 0,1 0 0,0 1 0,-1-1 0,1 1 0,-1-1 0,1 0 0,-1 1 1,1 0-1,-1-1 0,0 1 0,1-1 0,0 1 0,3 14 1747,-4 39 3711,-1-44-5637,0-1 1,1 0-1,0 0 0,0 1 0,1-1 1,1 0-1,-1 0 0,1 0 0,7 17 1,-9-25-269,0 0 0,0-1 1,0 1-1,1 0 0,-1-1 0,0 1 1,0-1-1,1 1 0,-1 0 1,0-1-1,1 1 0,-1-1 1,0 1-1,1-1 0,-1 1 0,1-1 1,-1 1-1,1-1 0,-1 1 1,1-1-1,-1 0 0,1 1 1,-1-1-1,1 0 0,0 1 0,-1-1 1,1 0-1,0 0 0,-1 0 1,1 0-1,0 1 0,-1-1 1,1 0-1,0 0 0,-1 0 0,1 0 1,0 0-1,-1-1 0,1 1 1,-1 0-1,1 0 0,0 0 0,-1-1 1,1 1-1,0 0 0,-1 0 1,1-1-1,-1 1 0,1-1 1,-1 1-1,1 0 0,-1-1 0,1 1 1,-1-1-1,1 0 0,1-2-1011,1-1-1,-1 1 0,-1-1 0,1 0 1,0 1-1,-1-1 0,2-7 0,3-23-10458</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8:24.218"/>
    </inkml:context>
    <inkml:brush xml:id="br0">
      <inkml:brushProperty name="width" value="0.025" units="cm"/>
      <inkml:brushProperty name="height" value="0.025" units="cm"/>
    </inkml:brush>
  </inkml:definitions>
  <inkml:trace contextRef="#ctx0" brushRef="#br0">0 1 17777,'0'0'10986</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8:24.594"/>
    </inkml:context>
    <inkml:brush xml:id="br0">
      <inkml:brushProperty name="width" value="0.025" units="cm"/>
      <inkml:brushProperty name="height" value="0.025" units="cm"/>
    </inkml:brush>
  </inkml:definitions>
  <inkml:trace contextRef="#ctx0" brushRef="#br0">63 47 18321,'0'0'6930,"-7"9"-4945,6-8-1964,-5 7 198,0-1 0,0 1 0,1 1-1,0-1 1,1 1 0,-1 0 0,2 0 0,-1 0 0,1 0 0,1 1 0,0-1 0,-2 13 0,4-21-210,0 0 1,0 0-1,1 0 0,-1 0 1,0-1-1,0 1 0,1 0 1,-1 0-1,1 0 0,-1-1 1,1 1-1,-1 0 0,1 0 1,-1-1-1,1 1 0,-1 0 1,1-1-1,0 1 0,-1-1 1,1 1-1,0-1 0,0 1 1,0-1-1,-1 1 0,1-1 1,0 0-1,0 0 0,0 1 1,0-1-1,-1 0 0,1 0 1,0 0-1,0 0 0,0 0 1,0 0-1,0 0 0,0 0 1,0 0-1,-1 0 0,1-1 1,0 1-1,0 0 0,0 0 1,0-1-1,1 0 0,2 0 119,1-1 0,-1 1 0,1-1 0,-1 0 0,0 0-1,0-1 1,7-3 0,-5 0-57,0 0 1,0-1-1,0 1 0,-1-1 1,1 0-1,-2-1 0,1 1 0,-1-1 1,0 0-1,-1 0 0,0 0 1,0 0-1,-1-1 0,0 1 0,0-1 1,0-15-1,-2 22-71,0 1 0,0-1 0,-1 0 0,1 1 0,-1-1 0,1 0 0,-1 1 0,0-1 0,0 1 0,1-1 0,-1 1 0,0 0 0,0-1 0,0 1 0,-1 0 0,1 0 0,0 0 0,0 0 0,-1 0 0,1 0 0,-1 0 0,1 0 0,-1 0 0,1 0 0,-1 1 0,1-1 0,-1 1 0,0-1 0,1 1 0,-1 0 0,0 0 0,1 0 0,-1-1 0,0 1 0,1 1 0,-4-1 0,2 0 0,0 0 0,-1 0 0,1 1 0,0-1 0,0 1 0,0 0 0,0-1 0,0 1 0,0 1 0,0-1 0,0 0 0,1 1 0,-1-1 0,0 1 0,1 0 0,-1 0 0,1 0 0,0 0 0,-4 4 0,-2 17-967,5-8-2726,3 0-5900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9:20.008"/>
    </inkml:context>
    <inkml:brush xml:id="br0">
      <inkml:brushProperty name="width" value="0.025" units="cm"/>
      <inkml:brushProperty name="height" value="0.025" units="cm"/>
    </inkml:brush>
  </inkml:definitions>
  <inkml:trace contextRef="#ctx0" brushRef="#br0">0 101 19635,'0'0'1729,"6"-10"-811,3-3-429,1 0 0,0 0-1,16-14 1,-24 25-387,1-1 0,0 0 1,0 1-1,1 0 0,-1 0 0,1 0 0,-1 0 1,1 0-1,-1 1 0,7-2 0,-9 3-97,1-1 0,-1 1 0,1 0 0,-1 0-1,1 1 1,-1-1 0,1 0 0,-1 0 0,1 1 0,-1-1-1,1 1 1,-1-1 0,1 1 0,-1 0 0,0-1 0,1 1-1,-1 0 1,0 0 0,0 0 0,0 0 0,0 0 0,0 0-1,0 1 1,0-1 0,0 0 0,0 0 0,0 1 0,0 0-1,17 37 982,-16-33-674,0-1-1,0 1 0,1-1 0,0 0 1,0 0-1,0 0 0,8 9 1,-9-13-186,0 1 1,0-1 0,1 1-1,-1-1 1,1 0 0,-1 0-1,1 0 1,-1 0 0,1 0 0,0-1-1,-1 1 1,1-1 0,0 0-1,-1 0 1,1 0 0,0 0-1,0 0 1,-1 0 0,1-1-1,0 1 1,-1-1 0,4-1 0,4-1 121,0-1 0,-1 0 0,1-1 1,12-7-1,29-14-1260,-14 20-4785,-33-6-10149</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9:20.398"/>
    </inkml:context>
    <inkml:brush xml:id="br0">
      <inkml:brushProperty name="width" value="0.025" units="cm"/>
      <inkml:brushProperty name="height" value="0.025" units="cm"/>
    </inkml:brush>
  </inkml:definitions>
  <inkml:trace contextRef="#ctx0" brushRef="#br0">1 301 18257,'0'0'10762,"12"-12"-8963,32-35-1418,-2-2 0,36-55 0,-62 77-402,-11 19-4,-1 0 1,1 1 0,0 0-1,1 0 1,-1 0-1,12-10 1,-14 65-409,-6-11 550,-11 49 0,8-54-124,0 0 0,0 43 1,6-74-69,0-1-1,0 1 1,0 0 0,-1-1 0,1 1 0,0-1-1,0 1 1,0-1 0,0 1 0,1 0 0,-1-1-1,0 1 1,0-1 0,0 1 0,0-1-1,1 1 1,-1-1 0,0 1 0,0-1 0,1 1-1,-1-1 1,0 1 0,1-1 0,-1 1 0,1-1-1,-1 1 1,0-1 0,1 0 0,-1 1-1,1-1 1,-1 0 0,1 1 0,-1-1 0,1 0-1,0 0 1,-1 0 0,1 0 0,-1 1 0,1-1-1,-1 0 1,1 0 0,0 0 0,-1 0-1,1 0 1,-1 0 0,1 0 0,-1 0 0,1-1-1,0 1 1,-1 0 0,1 0 0,-1 0 0,1-1-1,-1 1 1,1 0 0,-1 0 0,1-1 0,-1 1-1,1-1 1,-1 1 0,0 0 0,1-1-1,-1 1 1,1-1 0,29-29-7448,-15 2-757</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9:20.754"/>
    </inkml:context>
    <inkml:brush xml:id="br0">
      <inkml:brushProperty name="width" value="0.025" units="cm"/>
      <inkml:brushProperty name="height" value="0.025" units="cm"/>
    </inkml:brush>
  </inkml:definitions>
  <inkml:trace contextRef="#ctx0" brushRef="#br0">28 0 20179,'0'0'7714,"9"4"-6806,-8-4-894,2 1 49,0 0 0,0 0-1,0 0 1,0 0 0,0 1-1,-1-1 1,1 1-1,0 0 1,-1 0 0,0 0-1,1 0 1,-1 0 0,0 0-1,0 0 1,0 1-1,0-1 1,0 1 0,-1-1-1,1 1 1,-1 0 0,0 0-1,0 0 1,0 0 0,0 0-1,0 0 1,-1 0-1,1 0 1,-1 5 0,0 6 82,-1-1 0,-1 1 0,0-1 0,0 1 0,-2-1 0,0 0-1,0 0 1,-1 0 0,-1-1 0,0 0 0,0 0 0,-12 15 0,-12 26 106,30-53-252,0 0 1,-1 1-1,1-1 1,0 0-1,0 0 1,0 1-1,0-1 1,-1 0-1,1 0 1,0 1-1,0-1 0,0 0 1,0 0-1,0 1 1,0-1-1,0 0 1,0 1-1,0-1 1,0 0-1,0 1 0,0-1 1,0 0-1,0 0 1,0 1-1,0-1 1,0 0-1,0 0 1,0 1-1,1-1 1,-1 0-1,0 1 0,0-1 1,0 0-1,0 0 1,1 0-1,-1 1 1,0-1-1,0 0 1,0 0-1,1 0 0,-1 1 1,0-1-1,0 0 1,1 0-1,-1 0 1,0 0-1,0 0 1,1 0-1,-1 0 1,1 1-1,22-3-123,24-14-653,-4-1-2069,14-7-5492,-21 8 496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9:21.096"/>
    </inkml:context>
    <inkml:brush xml:id="br0">
      <inkml:brushProperty name="width" value="0.025" units="cm"/>
      <inkml:brushProperty name="height" value="0.025" units="cm"/>
    </inkml:brush>
  </inkml:definitions>
  <inkml:trace contextRef="#ctx0" brushRef="#br0">167 1 15983,'0'0'5910,"-11"1"-1858,6 0-3862,-1-1 1,0 1 0,1 1 0,-1-1 0,0 1 0,1 0 0,0 0 0,0 1 0,-1-1 0,1 1 0,1 0-1,-1 1 1,0-1 0,1 1 0,0 0 0,0 0 0,0 0 0,0 1 0,1-1 0,-6 10 0,1 0 113,0 1 1,1-1 0,1 1 0,-6 21 0,10-28-270,0 0 1,0-1 0,1 1 0,0 0 0,1 0 0,-1-1-1,2 1 1,-1 0 0,1 0 0,0 0 0,2 8 0,-2-14-32,1 1 1,-1-1 0,0 0 0,1 0-1,-1 1 1,1-1 0,-1 0 0,1 0-1,0-1 1,0 1 0,0 0 0,0 0 0,0-1-1,0 0 1,1 1 0,-1-1 0,0 0-1,1 0 1,-1 0 0,1 0 0,-1-1-1,1 1 1,-1 0 0,1-1 0,0 0 0,-1 0-1,1 0 1,-1 0 0,1 0 0,0 0-1,-1-1 1,3 0 0,2 0 44,-1 0 1,0-1-1,0 0 1,0 0-1,0 0 1,-1-1-1,1 0 1,0 0-1,-1 0 1,0 0-1,0-1 1,6-5-1,-5 1-45,1 0-1,-2-1 1,1 0-1,-1 1 1,-1-1-1,1-1 0,-2 1 1,1-1-1,-1 1 1,-1-1-1,0 0 1,0 0-1,-1 0 1,0-1-1,0 1 1,-3-20-1,2 29-88,0-1 0,0 1 0,0-1 0,0 1 0,0 0 0,0-1 0,0 1-1,-1-1 1,1 1 0,0 0 0,-1-1 0,1 1 0,-1 0 0,0 0 0,1-1 0,-1 1 0,0 0 0,0 0 0,0 0 0,1 0 0,-1 0 0,0 0-1,-1 0 1,1 0 0,0 0 0,0 1 0,0-1 0,0 0 0,-1 1 0,1-1 0,0 1 0,-1-1 0,1 1 0,0-1 0,-1 1 0,1 0 0,0 0 0,-1 0-1,1 0 1,-1 0 0,1 0 0,0 0 0,-1 0 0,1 1 0,-2 0 0,-1 0-373,1 0 0,-1 1-1,1-1 1,-1 1 0,1 0 0,0 0 0,0 0 0,0 0 0,0 1-1,1-1 1,-1 1 0,1-1 0,-1 1 0,1 0 0,0 0-1,-3 5 1,-1 9-8468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41.916"/>
    </inkml:context>
    <inkml:brush xml:id="br0">
      <inkml:brushProperty name="width" value="0.025" units="cm"/>
      <inkml:brushProperty name="height" value="0.025" units="cm"/>
    </inkml:brush>
  </inkml:definitions>
  <inkml:trace contextRef="#ctx0" brushRef="#br0">151 1 8616,'0'0'11280,"-9"4"-6198,-67 42-335,70-42-4513,0 0 0,0 1 0,1 0 0,0-1 0,0 2 0,0-1 0,1 0 0,-1 1 0,1 0 0,1 0 0,-1 0 0,-3 9 0,7-14-234,0-1 0,0 1 0,0-1 0,0 1 0,-1-1 0,1 1 0,0-1 0,0 1 0,0-1 0,0 1 0,1-1 0,-1 1 0,0-1 0,0 1 0,0-1 0,0 1 0,0-1 0,1 1 0,-1-1 0,0 0 0,0 1 0,1-1 0,-1 1 0,0-1 0,1 1 0,-1-1 0,0 0 0,1 1 0,-1-1 0,1 0 0,-1 0 0,0 1 0,1-1 0,-1 0 0,2 1 0,24 2 0,26-13 0,-40 4 0,-1-1 0,1 1 0,-1-2 0,-1 0 0,1 0 0,-1-1 0,-1 0 0,0 0 0,0-1 0,-1-1 0,0 1 0,9-17 0,-25 41-2,2 0 0,-1 0 1,2 1-1,0-1 0,0 1 0,2 0 1,0 1-1,-2 23 0,5-38-49,0 0 0,0 0 0,0 0 0,0 0-1,1 0 1,-1 0 0,0 1 0,1-1 0,-1 0 0,0 0 0,1 0 0,-1 0 0,1 0-1,0-1 1,-1 1 0,1 0 0,0 0 0,0 0 0,-1 0 0,1-1 0,0 1 0,0 0-1,0-1 1,0 1 0,0-1 0,1 1 0,2 1-233,0-1 1,-1 0-1,1 0 1,0-1-1,0 1 1,0-1-1,0 0 1,4 0-1,5-1-1741,0-1 0,1 0 0,24-8-1,14-12-6504,3-7-1224</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9:21.591"/>
    </inkml:context>
    <inkml:brush xml:id="br0">
      <inkml:brushProperty name="width" value="0.025" units="cm"/>
      <inkml:brushProperty name="height" value="0.025" units="cm"/>
    </inkml:brush>
  </inkml:definitions>
  <inkml:trace contextRef="#ctx0" brushRef="#br0">14 115 17489,'0'0'7521,"0"9"-5754,-6 103 580,1-70-1133,3 0 1,6 83-1,-5-125-1214,1 0 0,0 0 0,0 0 0,0 1 0,0-1 0,0 0 0,0 0 0,0 0 0,0 0 0,0 1 0,0-1 0,0 0 0,0 0 0,0 0 0,0 0 0,0 1 0,0-1 0,0 0 0,1 0 0,-1 0 0,0 0 0,0 1 0,0-1 0,0 0 0,0 0 0,0 0 0,0 0 0,0 0 0,1 1 0,-1-1 0,0 0 0,0 0 0,0 0 0,0 0 0,0 0 0,1 0 0,-1 0 0,0 0 0,0 0 0,0 0 0,0 0 0,1 0 0,-1 0 0,0 0 0,0 0 0,0 0 0,1 0 0,-1 0 0,0 0 0,0 0 0,0 0 0,0 0 0,1 0 0,-1 0 0,9-11 0,3-15 0,-5-3 0,-2-1 0,0 1 0,-3-1 0,0 0 0,-2-1 0,-5-42 0,-6 38 0,2 27 0,3 23 0,5-10 0,0 0 0,0-1 0,1 1 0,0 0 0,0 0 0,0-1 0,1 1 0,-1 0 0,1 0 0,0-1 0,0 1 0,1-1 0,2 7 0,-2-9 0,-1 0 0,1-1 0,0 1 0,0 0 0,0-1 0,0 1 0,0-1 0,0 0 0,0 1 0,0-1 0,0 0 0,1 0 0,-1-1 0,0 1 0,1 0 0,-1-1 0,1 1 0,-1-1 0,1 0 0,-1 0 0,0 0 0,1 0 0,-1 0 0,1-1 0,-1 1 0,1-1 0,-1 0 0,3 0 0,1-1 0,0 0 0,0-1 0,0 1 0,0-1 0,0 0 0,-1 0 0,1-1 0,-1 0 0,0 0 0,0 0 0,-1 0 0,1-1 0,4-7 0,7-9 0,-1 0 0,12-26 0,15-20 0,-42 66 0,1 0 0,-1 1 0,0-1 0,1 0 0,-1 1 0,1-1 0,-1 0 0,1 1 0,0-1 0,-1 1 0,1-1 0,-1 1 0,1-1 0,0 1 0,-1 0 0,1-1 0,0 1 0,0 0 0,-1-1 0,1 1 0,0 0 0,0 0 0,0 0 0,1-1 0,5 17 0,-6 42 0,-2-43 0,-12 158 0,1 2 0,11-172 0,2 1 0,-1 0 0,0 0 0,1-1 0,0 1 0,0 0 0,0-1 0,0 1 0,0-1 0,1 1 0,-1-1 0,1 0 0,0 1 0,0-1 0,4 3 0,-5-5 0,0 1 0,1-1 0,0 0 0,-1 0 0,1 0 0,0 0 0,-1 0 0,1 0 0,0-1 0,0 1 0,0-1 0,0 1 0,0-1 0,0 0 0,0 1 0,-1-1 0,1 0 0,0 0 0,0-1 0,0 1 0,0 0 0,0-1 0,0 1 0,0-1 0,0 1 0,-1-1 0,1 0 0,0 0 0,0 0 0,2-2 0,-1 1-246,-1 1 0,0-1 1,1 0-1,-1 0 0,0 0 0,0 0 1,-1-1-1,1 1 0,0 0 0,-1-1 1,1 0-1,-1 1 0,1-4 0,0 1-966,0 0 0,-1 0 0,0-1 0,0 1-1,0 0 1,0-8 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9:21.921"/>
    </inkml:context>
    <inkml:brush xml:id="br0">
      <inkml:brushProperty name="width" value="0.025" units="cm"/>
      <inkml:brushProperty name="height" value="0.025" units="cm"/>
    </inkml:brush>
  </inkml:definitions>
  <inkml:trace contextRef="#ctx0" brushRef="#br0">21 1 16464,'0'0'14445,"-2"49"-12811,-2-23-1410,-2 1-224,1 1 0,2-3 0,2-2 0,1-6 0,0-6-352,9-10-3684,-3-11 545,-2-14-1955,2-10-4067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9:22.247"/>
    </inkml:context>
    <inkml:brush xml:id="br0">
      <inkml:brushProperty name="width" value="0.025" units="cm"/>
      <inkml:brushProperty name="height" value="0.025" units="cm"/>
    </inkml:brush>
  </inkml:definitions>
  <inkml:trace contextRef="#ctx0" brushRef="#br0">9 1 14221,'0'0'15439,"-8"54"-19411,22-40-2754,4-2-8360</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9:22.623"/>
    </inkml:context>
    <inkml:brush xml:id="br0">
      <inkml:brushProperty name="width" value="0.025" units="cm"/>
      <inkml:brushProperty name="height" value="0.025" units="cm"/>
    </inkml:brush>
  </inkml:definitions>
  <inkml:trace contextRef="#ctx0" brushRef="#br0">16 63 16656,'0'0'3763,"0"8"-656,-1 24-830,-1-12-1353,1 0 0,1 0 0,1 0 0,5 32 0,-5-51-898,-1 0 0,0-1 0,0 1-1,1 0 1,-1 0 0,1 0-1,-1 0 1,1 0 0,-1 0-1,1 0 1,0-1 0,-1 1 0,1 0-1,0 0 1,0-1 0,-1 1-1,1-1 1,0 1 0,0 0-1,0-1 1,0 0 0,0 1 0,0-1-1,0 1 1,0-1 0,0 0-1,0 0 1,0 0 0,0 0-1,0 1 1,0-1 0,0-1 0,0 1-1,0 0 1,0 0 0,0 0-1,0 0 1,0-1 0,0 1-1,0 0 1,1-2 0,1 1 95,1-1 0,-1 1 0,0-1 0,0 0 0,0-1 0,0 1 0,0 0 0,-1-1 1,5-5-1,1-3-118,0 0 1,-1-1 0,-1 0 0,0 0 0,-1 0-1,0-1 1,-1 0 0,0 0 0,-1 0 0,0 0 0,-1 0-1,-1-1 1,0-21 0,-1 34-4,0 0 0,0 0 0,0 0 0,-1 0 0,1 0 0,0 0 0,0-1 0,-1 1 0,1 0 0,-1 0 0,1 0 0,-1 0 0,1 1 0,-1-1 0,1 0 0,-1 0 0,0 0 0,0 0 0,1 0 0,-1 1 0,0-1 0,0 0 0,0 1 0,0-1 0,0 1 0,0-1 0,-1 0 0,0 1 0,-1-1 0,1 1 0,-1 0 0,1 0 0,0 0 0,-1 0 0,1 0 0,-1 1 0,1-1 0,-1 1 0,-3 1 0,-1 0 0,0 1 0,1 0 0,-1 0 0,1 1 0,0 0 0,0 0 0,-8 7 0,9-5-369,1 0 0,-1 0 0,1 0 0,0 0 0,1 1 0,-5 9 0,0 23-7511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7:59.765"/>
    </inkml:context>
    <inkml:brush xml:id="br0">
      <inkml:brushProperty name="width" value="0.025" units="cm"/>
      <inkml:brushProperty name="height" value="0.025" units="cm"/>
    </inkml:brush>
  </inkml:definitions>
  <inkml:trace contextRef="#ctx0" brushRef="#br0">1 0 2466,'0'0'-32</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38:01.436"/>
    </inkml:context>
    <inkml:brush xml:id="br0">
      <inkml:brushProperty name="width" value="0.025" units="cm"/>
      <inkml:brushProperty name="height" value="0.025" units="cm"/>
    </inkml:brush>
  </inkml:definitions>
  <inkml:trace contextRef="#ctx0" brushRef="#br0">1020 391 4676,'0'0'7549,"-3"13"-7416,-32 231 1061,26-152-822,-23 98 0,-262 1063 2692,50-83-2119,59 14 64,151-906-875,-91 849 110,66 6-8,97-128 101,-6-719-207,77 324 1,-103-586-143,2 1 0,0-1 0,1 0-1,22 39 1,-22-49-1,0 0-1,1 0 1,1-1 0,0-1-1,1 0 1,0-1-1,1 0 1,18 12 0,-5-7-6,0-1 1,1-2-1,0-1 0,1 0 1,1-2-1,0-2 1,0 0-1,31 3 1,40 1 10,108-1 1,0-1 60,-85 2-58,153-5-1,-232-10-10,0-1-1,0-1 0,0-3 1,-1-2-1,-1-2 0,82-33 0,-61 12 28,-2-2 0,-1-2-1,-2-3 1,103-94 0,177-225 58,-243 243-49,-6-5 0,-5-3 0,96-189-1,-99 141 28,-6-3-1,64-232 1,-51 68 75,-15-3-1,-15-3 1,-14-2 0,-3-533 0,-59 12-38,8 539-67,16-726 193,-3-94 151,-17 863 154,-79-444 1,82 674-467,-2 0 1,-2 0 0,-44-103 0,52 143 50,-2 0 0,1 0 0,-2 1-1,0 0 1,-1 1 0,0 0-1,-1 1 1,-1 0 0,0 1 0,0 1-1,-2 0 1,1 0 0,-1 1-1,-1 1 1,1 1 0,-34-13 0,12 11 10,-1 1 1,0 2 0,-65-4 0,-122 8-50,117 4-21,-5-3-14,-1 5-1,1 4 0,-134 28 1,-15 35 427,-280 117 0,196-62-217,345-125-236,-41 15-359,-57 11 0,86-24 77,1 0 1,0 0 0,-1-1 0,1-1 0,-1 0 0,1-1 0,0 0 0,-1-1 0,-19-6 0,-21-20-5223</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44.380"/>
    </inkml:context>
    <inkml:brush xml:id="br0">
      <inkml:brushProperty name="width" value="0.025" units="cm"/>
      <inkml:brushProperty name="height" value="0.025" units="cm"/>
    </inkml:brush>
  </inkml:definitions>
  <inkml:trace contextRef="#ctx0" brushRef="#br0">15 105 5317,'0'0'11243,"-1"-8"-10176,0-27-159,1 34-860,1-1 1,-1 1-1,0 0 1,1 0-1,-1 0 1,1-1-1,-1 1 1,1 0-1,-1 0 1,1 0-1,0 0 1,0 0-1,-1 0 1,1 0-1,0 0 1,0 0-1,0 1 0,0-1 1,0 0-1,0 1 1,0-1-1,1 0 1,1 0-1,29-8 213,-23 7-116,43-8 208,-1 3-1,1 1 0,0 3 1,1 2-1,87 11 0,29 12-225,79 7 109,129-18 2140,-1080-2-1965,455 9-527,-42 0 446,289-18-309,28 5-486,53 4 480,1-4-1,94-5 1,-99-2 11,655-44 6,-839 52 429,-61 7-442,11 7-69,-602 61 138,916-96-1257,163-37 1,-26 3-1273,-27 21-849,-88 20-4631,-144 7 1067</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1:45.535"/>
    </inkml:context>
    <inkml:brush xml:id="br0">
      <inkml:brushProperty name="width" value="0.025" units="cm"/>
      <inkml:brushProperty name="height" value="0.025" units="cm"/>
    </inkml:brush>
  </inkml:definitions>
  <inkml:trace contextRef="#ctx0" brushRef="#br0">1 119 10570,'0'0'3272,"10"-8"-2882,-2 2-237,0 0-1,0 1 1,1 0-1,0 0 1,0 1-1,0 0 1,0 1-1,0 0 1,1 0-1,-1 1 1,1 0-1,0 1 1,16-1-1,14 5 82,0 1 0,-1 2-1,67 19 1,-54-11-53,72 8 1,386-11 1525,-316-13-825,-86 3-789,-91 0 3310,-244-12-3011,59 0-607,-153 10-157,259 4 324,1 4-1,0 1 0,-70 21 1,-81 42-6,318-111-75,3 5-1,157-30 1,232-1-171,-472 65 279,-19 1 25,1 0 0,-1-1-1,1 0 1,-1 0 0,1 0-1,13-6 1,-20 7 7,-1 0 1,0 0-1,0 0 0,0-1 0,1 1 0,-1 0 1,0 0-1,0 0 0,0-1 0,0 1 1,0 0-1,0 0 0,1-1 0,-1 1 1,0 0-1,0 0 0,0-1 0,0 1 1,0 0-1,0-1 0,0 1 0,0 0 0,0 0 1,0-1-1,0 1 0,0 0 0,0-1 1,0 1-1,-1 0 0,1 0 0,0-1 1,0 1-1,0 0 0,0 0 0,0 0 0,-1-1 1,1 1-1,0 0 0,0 0 0,0 0 1,-1-1-1,1 1 0,0 0 0,0 0 1,0 0-1,-1 0 0,1 0 0,0-1 1,-1 1-1,1 0 0,0 0 0,0 0 0,-1 0 1,1 0-1,0 0 0,0 0 0,-1 0 1,1 0-1,0 0 0,-1 0 0,1 0 1,0 0-1,0 0 0,-1 0 0,1 0 1,-1 1-1,-35-7 175,-1 3 0,1 0 0,-51 5 1,24-2-142,-21 4-57,2 2 1,-125 27-1,49 1-2564,75-17-1241,10-8-1911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2:02.718"/>
    </inkml:context>
    <inkml:brush xml:id="br0">
      <inkml:brushProperty name="width" value="0.025" units="cm"/>
      <inkml:brushProperty name="height" value="0.025" units="cm"/>
    </inkml:brush>
  </inkml:definitions>
  <inkml:trace contextRef="#ctx0" brushRef="#br0">239 74 10698,'0'0'2408,"-10"3"-27,8-3-2289,-46 19 2693,47-18-2652,-1-1 0,1 1 0,0 0 1,-1 0-1,1 0 0,0-1 0,0 1 0,0 0 1,0 1-1,0-1 0,0 0 0,0 0 0,0 0 1,0 1-1,0-1 0,1 0 0,-1 1 0,0-1 0,1 0 1,-1 1-1,1-1 0,0 1 0,-1-1 0,1 1 1,0-1-1,0 1 0,0-1 0,0 1 0,0-1 1,0 1-1,1-1 0,-1 1 0,0-1 0,1 1 1,-1-1-1,1 1 0,0-1 0,1 3 0,0-2-13,1 1 0,-1 0-1,1-1 1,0 0-1,0 0 1,0 0 0,0 0-1,1 0 1,-1 0-1,0-1 1,1 0 0,-1 0-1,1 0 1,-1 0-1,7 1 1,61 5 1052,79-9-298,265-35 0,-214 13-818,-131 18-52,-24 3 21,0-2 1,0-2 0,54-15 0,-197 23 1773,-94 21-1761,-248 14 122,198-36-497,376 1 161,155-20-1,130-39-307,-388 53 483,-224 50 116,30-5 53,33-16 97,-1-6 0,-215 1 0,411-33-612,237-35-106,352-12-1,-959 80 1975,-688 72-1408,960-87-174,21-2-23,18 0-44,452-23-713,4-33-692,-322 36 1105,-101 13 423,74-11-22,-102 13 48,1 0 1,-1 0-1,1-2 0,-1 0 0,0 0 1,14-9-1,-24 13 23,-1 1 0,0-1 0,0 0-1,1 0 1,-1 1 0,0-1 0,0 0 0,0 0 0,0 0 0,0 0-1,-1-1 1,1 1 0,0 0 0,0 0 0,-1 0 0,1-1 0,0-1-1,-1 3-17,0-1-1,0 0 1,0 1 0,-1-1-1,1 0 1,0 1-1,0-1 1,-1 1-1,1-1 1,0 0-1,-1 1 1,1-1 0,0 1-1,-1-1 1,1 1-1,-1-1 1,1 1-1,-1 0 1,1-1-1,-1 1 1,1-1 0,-1 1-1,1 0 1,-1 0-1,0-1 1,-5-1 24,0 0 0,0 0 0,0 1 0,0 0 0,0 0 0,-9 0 0,-53 0-44,0 4-1,-91 15 1,-135 40 58,101-18-43,99-22-17,-135 21 88,231-39-175,188-30-10826,-78 2 3713</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09.535"/>
    </inkml:context>
    <inkml:brush xml:id="br0">
      <inkml:brushProperty name="width" value="0.025" units="cm"/>
      <inkml:brushProperty name="height" value="0.025" units="cm"/>
    </inkml:brush>
  </inkml:definitions>
  <inkml:trace contextRef="#ctx0" brushRef="#br0">159 1 15759,'0'0'4682,"-5"9"-3785,-31 60 645,4 1 1,-41 133 0,70-194-1371,0 1 0,1-1 1,0 1-1,1 0 0,0 0 0,1 14 1,0-22-90,0 1 1,1 0-1,-1-1 1,1 1 0,0-1-1,0 1 1,0-1-1,0 1 1,0-1 0,0 0-1,1 0 1,-1 1-1,1-1 1,0 0 0,-1 0-1,1 0 1,0 0-1,0-1 1,0 1 0,0-1-1,1 1 1,-1-1-1,0 0 1,1 1 0,-1-1-1,1 0 1,-1-1-1,4 2 1,20 3 229,0-1 0,1-1 0,-1-1 0,1-1 0,27-3 0,134-20 980,-188 22-1293,54-7 5,226-39-85,-276 45 25,41-11-1943,-25 0-2022,-9-5-3717,-8 0-799</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42.258"/>
    </inkml:context>
    <inkml:brush xml:id="br0">
      <inkml:brushProperty name="width" value="0.025" units="cm"/>
      <inkml:brushProperty name="height" value="0.025" units="cm"/>
    </inkml:brush>
  </inkml:definitions>
  <inkml:trace contextRef="#ctx0" brushRef="#br0">236 0 17136,'-9'3'3652,"-14"6"-2366,-1 2 0,2 0 0,-1 1-1,2 2 1,0 0 0,0 1 0,1 1 0,-26 29 0,45-45-1278,1 1 1,-1-1-1,1 0 0,0 1 0,-1-1 1,1 0-1,0 1 0,-1-1 0,1 1 0,0-1 1,-1 1-1,1-1 0,0 1 0,0-1 1,0 0-1,0 1 0,-1-1 0,1 1 0,0 0 1,0-1-1,0 1 0,0-1 0,0 1 1,0-1-1,0 1 0,0-1 0,0 1 0,1-1 1,-1 1-1,0-1 0,0 1 0,1 0 1,17 6 85,40-7-567,-43-1 25,30-1-627,-29 1 929,0 0 1,0 1-1,0 1 0,23 3 0,-38-4 158,-1 1 1,1-1 0,0 0-1,-1 0 1,1 1 0,-1-1-1,1 0 1,0 1 0,-1-1-1,1 1 1,-1-1 0,1 1 0,-1-1-1,1 1 1,-1-1 0,1 1-1,-1-1 1,0 1 0,1 0-1,-1-1 1,0 1 0,1 0-1,-1-1 1,0 1 0,0 0-1,0-1 1,0 1 0,0 0-1,0-1 1,0 1 0,0 0-1,0-1 1,0 1 0,0 0-1,0 0 1,0-1 0,0 1-1,-1 0 1,1-1 0,0 1-1,0 0 1,-1-1 0,1 1 0,0-1-1,-1 1 1,1-1 0,-1 1-1,1-1 1,-1 1 0,0 0-1,-25 28 1151,12-19-901,-1 0 0,0-1 0,0-1-1,-18 8 1,25-13-863,0 0 0,1-1 0,-1 0 0,0 0 0,0-1 0,-13 1 0,8-2-6083</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09.865"/>
    </inkml:context>
    <inkml:brush xml:id="br0">
      <inkml:brushProperty name="width" value="0.025" units="cm"/>
      <inkml:brushProperty name="height" value="0.025" units="cm"/>
    </inkml:brush>
  </inkml:definitions>
  <inkml:trace contextRef="#ctx0" brushRef="#br0">23 0 19090,'0'0'1949,"12"2"704,19 1-996,2-1-184,-1 2 0,0 2-1,34 9 1,-64-14-1467,0 0-1,0-1 0,0 1 1,0 0-1,0 0 0,0 1 0,0-1 1,0 0-1,0 1 0,0-1 1,-1 1-1,1-1 0,0 1 1,-1 0-1,0 0 0,1 0 1,-1 0-1,0 0 0,0 0 1,0 0-1,0 0 0,0 3 1,0-1 3,-1 0 0,0 0 0,0 0 0,0 0 0,-1-1 0,1 1 0,-1 0 1,0 0-1,0 0 0,0-1 0,-1 1 0,-1 4 0,-5 6 28,-1 1 1,0-1-1,-1-1 0,0 0 0,-13 12 1,-6 6-550,-55 54 1028,54-61-3568,-1-4-3467,18-15-6618</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10.440"/>
    </inkml:context>
    <inkml:brush xml:id="br0">
      <inkml:brushProperty name="width" value="0.025" units="cm"/>
      <inkml:brushProperty name="height" value="0.025" units="cm"/>
    </inkml:brush>
  </inkml:definitions>
  <inkml:trace contextRef="#ctx0" brushRef="#br0">337 15 15759,'0'0'10009,"-8"-2"-8802,-12-2-839,-1 1 0,0 0 0,0 2 0,0 0 1,0 1-1,0 1 0,-31 6 0,44-5-318,0 0 1,0 1-1,0 0 0,0 0 0,1 0 1,-1 1-1,1 0 0,0 1 1,-13 10-1,16-11-48,0 0 0,0 0 1,1 1-1,-1-1 0,1 1 0,0 0 1,1 0-1,-1 1 0,1-1 0,0 0 0,0 1 1,1-1-1,-1 1 0,1 0 0,0-1 1,1 7-1,-1-9-48,1 0 1,0 0 0,0 0-1,1-1 1,-1 1 0,0 0-1,1 0 1,0 0 0,0-1-1,0 1 1,0 0 0,0-1-1,0 1 1,1 0 0,-1-1-1,1 0 1,-1 1-1,1-1 1,3 3 0,-1-2-187,0 0 1,1 0 0,-1-1 0,0 1-1,1-1 1,0 0 0,-1-1-1,1 1 1,0-1 0,7 2 0,6-1-1211,0-1 0,0-1 0,0 0 0,0-1 1,26-5-1,20-12-5610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11.004"/>
    </inkml:context>
    <inkml:brush xml:id="br0">
      <inkml:brushProperty name="width" value="0.025" units="cm"/>
      <inkml:brushProperty name="height" value="0.025" units="cm"/>
    </inkml:brush>
  </inkml:definitions>
  <inkml:trace contextRef="#ctx0" brushRef="#br0">130 1 16816,'-8'4'2637,"-5"4"-1866,0-1-1,1 1 1,0 1 0,-15 15-1,23-20-685,-1 0 0,1 1 0,1-1 0,-1 1-1,1 0 1,0 0 0,0 0 0,0 0 0,1 1 0,-1-1 0,2 1-1,-1 0 1,0-1 0,1 1 0,0 0 0,0 6 0,1-11-78,0 0 0,0 0 0,0 0 1,0 0-1,1 0 0,-1 0 0,0 0 0,0 0 0,1 0 1,-1 0-1,1 0 0,-1 0 0,1 0 0,-1 0 1,1-1-1,-1 1 0,1 0 0,0 0 0,0-1 1,-1 1-1,1 0 0,0-1 0,0 1 0,0-1 0,-1 1 1,1-1-1,2 1 0,1 0 114,-1 0 0,1 0 0,0 0 0,0-1 0,-1 0 0,1 0 0,0 0 0,3 0 0,7-2 372,-1 0 0,1-1 0,18-7 0,36-20 78,-49 20-419,0 1-1,1 1 1,1 1-1,41-9 1,-62 16-144,1 0-1,0 0 1,0 0 0,-1 0 0,1 0 0,0 1-1,0-1 1,-1 0 0,1 0 0,0 1 0,-1-1-1,1 0 1,0 1 0,-1-1 0,1 1 0,0-1-1,-1 1 1,1-1 0,-1 1 0,1 0 0,-1-1-1,1 1 1,-1 0 0,0-1 0,1 1 0,-1 0-1,0-1 1,0 1 0,1 0 0,-1 0 0,0-1-1,0 1 1,0 0 0,0 0 0,0-1 0,0 1-1,0 1 1,0 42 653,0-17-150,2-26-432,-1-1 1,1 1-1,0 0 1,0 0-1,0-1 1,0 1-1,0-1 1,0 0-1,0 0 1,0 1-1,0-1 1,0 0-1,0-1 1,0 1-1,0 0 1,0-1-1,3 0 1,14-4 11,-1-1 0,0-1 1,20-10-1,-27 11-75,1 0 1,0 1-1,0 0 0,0 1 0,1 0 1,-1 1-1,1 1 0,0 0 1,21-1-1,-33 3-16,0 0 0,0 0 0,0 1 0,0-1 0,0 0 0,0 1 0,0-1 0,0 0 0,0 1 0,0-1 0,0 1 0,0 0 0,0-1 0,0 1 0,0 0 0,-1-1 0,1 1 0,0 0 0,0 0 0,-1 0 0,1 0 0,0 0 0,-1 0 0,1 1 0,7 30 0,-8-29 0,0-1 0,0 0 0,0 0 0,0 0 0,1 1 0,-1-1 0,0 0 0,1 0 0,0 0 0,-1 0 0,1 0 0,0 0 0,0 0 0,0 0 0,0 0 0,1 0 0,-1-1 0,1 1 0,-1 0 0,1-1 0,-1 1 0,1-1 0,0 0 0,-1 1 0,1-1 0,0 0 0,3 1 0,1-1 0,1-1 0,-1 0 0,1 0 0,-1 0 0,1-1 0,-1 0 0,1 0 0,-1-1 0,0 0 0,8-3 0,63-32 0,-33 14 0,-25 13-3,-9 5-18,0 0 0,0 1 0,0 0 0,0 1 0,1 0 0,12-2 1,-23 5 1,1 0 1,-1 0 0,0 0 0,1 0 0,-1 0-1,0 0 1,1 0 0,-1 0 0,1 1 0,-1-1 0,0 0-1,1 0 1,-1 0 0,0 0 0,1 1 0,-1-1-1,0 0 1,0 0 0,1 1 0,-1-1 0,0 0 0,0 1-1,1-1 1,-1 0 0,0 1 0,0-1 0,0 0-1,0 1 1,1-1 0,-1 1 0,0-1 0,0 0 0,0 1-1,0-1 1,0 1 0,1 22-150,0 0-1567,-1-23 1506,0 1 0,0 0 1,0-1-1,0 1 1,0 0-1,1-1 1,-1 1-1,0 0 0,0-1 1,1 1-1,-1 0 1,0-1-1,1 1 0,-1-1 1,1 1-1,-1-1 1,1 1-1,-1-1 1,1 1-1,-1-1 0,1 1 1,0-1-1,3 1-898,-1 0-1,1 0 0,0-1 1,-1 0-1,1 0 1,0 0-1,0 0 0,6-2 1,17-6-6448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11.424"/>
    </inkml:context>
    <inkml:brush xml:id="br0">
      <inkml:brushProperty name="width" value="0.025" units="cm"/>
      <inkml:brushProperty name="height" value="0.025" units="cm"/>
    </inkml:brush>
  </inkml:definitions>
  <inkml:trace contextRef="#ctx0" brushRef="#br0">98 0 15375,'0'0'7612,"-4"13"-6603,-16 50 1102,-21 120 1,9 70-1675,37-274 137,1 0-1,15-35 0,0-2-408,-4 0-107,-11 35-123,0-1 1,2 2-1,0-1 0,2 1 0,0 1 1,15-23-1,-22 41 17,0-1 0,0 1 0,0 0 1,1 0-1,-1 0 0,1 0 0,0 0 0,0 1 0,0 0 1,0 0-1,0 0 0,0 0 0,1 1 0,-1-1 0,1 1 1,-1 0-1,1 1 0,-1-1 0,1 1 0,0 0 0,-1 0 1,1 0-1,-1 0 0,6 2 0,-10-2 34,1 1 0,0-1 0,-1 0 0,1 0 0,-1 1 0,1-1 0,-1 1 0,1-1 0,-1 0 0,1 1 0,-1-1 0,1 1 0,-1-1 0,1 1 0,-1 0 0,0-1 0,1 1 0,-1-1 0,0 1 0,0 0 0,1-1 0,-1 1 0,0-1 0,0 1 0,0 0 0,0-1 0,0 1 0,0 0 0,0-1 0,0 1 0,0 0 0,0-1 0,0 1 0,0 0 0,-1-1 0,1 1 0,0 0 0,0-1 0,-1 1 0,1-1 0,0 1 0,-1 0 0,-18 23 531,2-13 153,0 0 0,-1-2 1,-1 0-1,-27 9 0,5-2-119,110-27-10939,-26-3 5396,5-3-2594</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11.800"/>
    </inkml:context>
    <inkml:brush xml:id="br0">
      <inkml:brushProperty name="width" value="0.025" units="cm"/>
      <inkml:brushProperty name="height" value="0.025" units="cm"/>
    </inkml:brush>
  </inkml:definitions>
  <inkml:trace contextRef="#ctx0" brushRef="#br0">155 1 7175,'0'0'12678,"-10"1"-9069,-2 2-2901,1 0 0,-1 1 0,1 0 0,0 0 0,-18 11 0,26-13-585,-1 0-1,0 0 0,0 0 1,1 0-1,0 1 0,-1 0 1,1-1-1,0 1 1,0 0-1,0 1 0,1-1 1,-1 0-1,1 1 0,0 0 1,0-1-1,0 1 1,0 0-1,1 0 0,-1 0 1,1 0-1,0 0 1,0 8-1,2-12-110,0 1 0,0 0 0,0 0 0,0 0 1,0-1-1,0 1 0,0 0 0,0-1 0,1 1 0,-1-1 0,0 0 1,0 1-1,1-1 0,-1 0 0,0 0 0,1 0 0,-1 0 0,0 0 0,0 0 1,1 0-1,1-1 0,33 0 401,-35 1-410,13-2 81,0-1 1,-1 0-1,22-9 0,-23 8-120,0 0-1,0 0 0,0 1 1,0 1-1,20-2 1,-29 13 201,-2-5 640,6-17-419,0-8-426,9-17 288,-16 37-341,1-1 0,0 1 0,0 0-1,0 0 1,0-1 0,1 1 0,-1 0 0,0 0-1,0 0 1,1 0 0,-1 0 0,0 0 0,1 1-1,-1-1 1,1 0 0,-1 1 0,1-1 0,-1 1-1,1 0 1,0-1 0,2 1 0,15 0-3027,0 2-1,0 0 1,24 6 0,-9-2-3100</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13.018"/>
    </inkml:context>
    <inkml:brush xml:id="br0">
      <inkml:brushProperty name="width" value="0.025" units="cm"/>
      <inkml:brushProperty name="height" value="0.025" units="cm"/>
    </inkml:brush>
  </inkml:definitions>
  <inkml:trace contextRef="#ctx0" brushRef="#br0">117 199 9129,'0'0'9112,"-9"-1"-7254,5 1-1722,0 0 0,0 0 0,0 0 0,-1 1 0,1-1 0,0 1 0,0 0 0,0 0 0,0 0 1,0 1-1,1-1 0,-1 1 0,0 0 0,1 0 0,-1 0 0,1 1 0,0-1 0,-1 1 0,1 0 0,1 0 0,-1 0 0,0 0 0,1 0 0,-1 1 0,1-1 0,0 1 0,0 0 0,1-1 0,-1 1 0,1 0 1,-1 0-1,0 5 0,2-8-102,-1 1 0,0 0 0,0-1 0,1 1 0,-1 0 0,1 0 0,0 0 0,-1 0 0,1-1 1,0 1-1,0 0 0,0 0 0,0 0 0,1 0 0,-1 0 0,0-1 0,1 1 0,0 0 0,-1 0 0,1-1 1,0 1-1,0 0 0,-1-1 0,1 1 0,1 0 0,-1-1 0,0 0 0,0 1 0,1-1 0,-1 0 0,0 1 1,1-1-1,-1 0 0,1 0 0,0 0 0,-1 0 0,1-1 0,0 1 0,-1 0 0,1-1 0,0 1 0,0-1 1,0 1-1,-1-1 0,1 0 0,0 0 0,0 0 0,0 0 0,0 0 0,0-1 0,3 0 0,3 1 92,1-2 0,-1 1-1,1-1 1,-1-1 0,0 1-1,0-1 1,0-1 0,0 0-1,-1 0 1,10-6 0,39-49 336,-23 22-1563,3 6-4261,-40 63 5154,3-31 275,1 0 1,-1 0-1,1-1 0,0 1 0,-1 0 0,1 0 1,0 0-1,0 0 0,-1 0 0,1 0 1,0-1-1,0 1 0,0 0 0,0 0 1,0 0-1,0 0 0,1 0 0,-1 0 1,0 0-1,0 0 0,1-1 0,-1 1 1,0 0-1,1 0 0,-1 0 0,1 1 1,0-2 35,0 0 0,1 1 0,-1-1 1,0 0-1,0 0 0,0 0 1,0 0-1,0 0 0,0 0 1,0 0-1,0-1 0,0 1 1,0 0-1,0 0 0,0-1 0,0 1 1,0-1-1,1 0 0,45-29 2199,-35 19-2083,-1 0 0,0 0 0,-1-1 0,0-1 0,8-14 0,-12 19-214,-2 0 1,1-1-1,-1 1 0,-1-1 0,1 0 1,-1 0-1,-1 0 0,0-1 1,1-14-1,-2 24-20,-1-1 1,0 1-1,0 0 0,0-1 0,0 1 1,0 0-1,0-1 0,0 1 0,0 0 1,0-1-1,0 1 0,0 0 0,0-1 1,0 1-1,-1 0 0,1-1 0,0 1 1,0 0-1,0-1 0,0 1 0,-1 0 1,1 0-1,0-1 0,0 1 0,0 0 1,-1 0-1,1-1 0,0 1 0,0 0 1,-1 0-1,1 0 0,0-1 0,-1 1 1,1 0-1,0 0 0,-1 0 1,1 0-1,-15 6-226,-11 17 167,16-9 193,0-1 0,1 1 0,0 0 0,1 1 1,1 0-1,0 0 0,1 1 0,1 0 1,1 0-1,0 0 0,1 1 0,0-1 1,1 1-1,1 19 0,1-34-92,0 0 1,0-1-1,0 1 1,0 0-1,0-1 1,0 1-1,1 0 1,-1-1-1,0 1 1,1-1-1,-1 1 1,1-1-1,0 1 1,-1-1-1,1 1 1,0-1-1,0 0 1,0 1-1,0-1 1,0 0-1,0 0 1,1 1-1,-1-1 1,0 0-1,1 0 1,-1-1-1,0 1 1,1 0-1,-1 0 1,1-1-1,-1 1 1,1-1-1,0 1 1,-1-1-1,1 1 1,-1-1-1,1 0 1,0 0-1,-1 0 1,1 0-1,0 0 1,-1 0-1,1-1 1,2 0-1,0 0 65,1 0 0,-1-1 0,0 0 0,1 0 0,-1 0-1,0 0 1,0-1 0,0 1 0,-1-1 0,1 0-1,-1 0 1,1 0 0,-1-1 0,0 1 0,2-5 0,0 0-83,-1 1 1,1-1 0,-2-1 0,1 1 0,-1 0 0,-1-1 0,0 0-1,0 0 1,0 0 0,-1 1 0,0-1 0,-1-10 0,-2 19-43,1 1 0,0 0 0,0-1 0,-1 1 0,1 0 0,0-1 0,0 1 0,0 0 0,0 0 0,0 0 0,0 0 0,0 0 0,0 0 0,0 0 0,0 1 0,-1 1 0,0 2 36,-1-1-1,1 1 1,0 0-1,0 0 1,0 0-1,1 0 1,-1 0-1,1 0 1,1 1-1,-1-1 1,1 0-1,0 9 1,1-11 11,-1-1 1,1 0-1,0 0 1,0 0-1,0 0 1,0 0-1,0 0 1,1 0-1,-1 0 1,1 0-1,-1 0 1,1-1-1,0 1 1,-1-1-1,1 1 1,0-1-1,0 0 1,0 0-1,0 0 1,0 0-1,0 0 1,0 0-1,1 0 1,-1-1-1,0 1 1,0-1-1,1 0 1,-1 1-1,0-1 1,1 0-1,1-1 1,4 2-11,-1-1 0,0 0 0,0 0 0,0-1 1,0 0-1,0-1 0,0 1 0,0-1 1,0-1-1,0 1 0,-1-1 0,1 0 1,-1-1-1,0 1 0,0-1 0,0-1 0,0 1 1,-1-1-1,0 0 0,0 0 0,0 0 1,0-1-1,4-8 0,-12 23-25,1 1 0,0 0 1,0-1-1,1 1 0,0 0 0,1 0 1,0 0-1,3 18 0,-2-26 17,-1-1 1,1 1-1,1-1 0,-1 1 0,0-1 1,0 1-1,0-1 0,1 0 0,-1 0 1,1 1-1,-1-1 0,1 0 0,-1 0 1,1 0-1,0-1 0,-1 1 0,1 0 1,0-1-1,0 1 0,0-1 0,-1 1 1,1-1-1,0 0 0,0 0 0,0 0 1,0 0-1,0 0 0,2-1 0,1 1-25,1 0 0,-1 0-1,1-1 1,-1 0-1,0 0 1,1 0-1,-1-1 1,9-4-1,45-46 244,-59 53-204,0 0 0,0 1-1,0-1 1,-1 0 0,1 0 0,1 0 0,-1 0-1,0 0 1,0 0 0,0 0 0,0 0-1,1 1 1,-1-1 0,1 0 0,-1 0 0,1 0-1,-1 0 1,1-1 0,-1 1 0,1 0 0,0 0-1,0 0 1,-1 0 0,1-1 0,0 1-1,0 0 1,0 0 0,0-1 0,1 1 0,2 1-7,-1-1 1,1 0-1,0-1 1,-1 1-1,1-1 1,0 1-1,-1-1 1,1 0-1,0 0 1,0-1 0,-1 1-1,1-1 1,0 0-1,-1 0 1,1 0-1,-1 0 1,7-4-1,-1-1-3,0-1-1,0 0 0,0 0 1,11-13-1,22-19-6,-40 86 7,-1-44 0,1 0 0,0 0 0,-1-1 0,1 1 0,0 0 0,1-1 0,-1 1 0,0-1 0,1 1 0,-1-1 0,1 0 0,0 0 0,0 0 0,0-1 0,0 1 0,0-1 0,0 0 0,0 1 0,0-1 0,1-1 0,-1 1 0,0 0 0,1-1 0,4 0 0,6 2 0,0-1 0,0-1 0,0 0 0,22-4 0,-30 3 0,0-1 0,0 1 0,-1-1 0,1 0 0,-1-1 0,1 0 0,-1 0 0,0 0 0,0 0 0,0-1 0,-1 1 0,5-6 0,-6 7 0,-1-1 0,0 1 0,1-1 0,-1 0 0,0 0 0,0 0 0,-1-1 0,1 1 0,-1 0 0,1 0 0,-1-1 0,0 1 0,0-1 0,-1 1 0,1-1 0,-1 0 0,0 1 0,1-1 0,-2 1 0,0-7 0,1 8 0,-1 1 0,0 0 0,1 0 0,-1 0 0,0 0 0,0 0 0,0 0 0,1 0 0,-1 0 0,0 0 0,-1 0 0,1 1 0,0-1 0,0 0 0,0 1 0,0-1 0,0 0 0,-1 1 0,1 0 0,0-1 0,-1 1 0,1 0 0,0 0 0,-1-1 0,1 1 0,0 0 0,-1 0 0,1 1 0,0-1 0,0 0 0,-2 1 0,-1-1 0,1 0 0,-1 1 0,1-1 0,-1 1 0,1 0 0,-1 0 0,1 1 0,0-1 0,0 1 0,-6 3 0,6-3-37,0 1 1,0-1-1,1 1 0,0 0 0,-1 0 1,1 0-1,0 0 0,0 0 1,1 0-1,-1 0 0,1 1 0,-1-1 1,1 0-1,0 1 0,1-1 0,-1 1 1,0 0-1,1-1 0,0 1 1,0-1-1,0 1 0,0 0 0,1-1 1,-1 1-1,1-1 0,0 1 1,0-1-1,0 1 0,1-1 0,-1 0 1,1 1-1,-1-1 0,1 0 1,4 5-1,-2-4-163,-1 1 0,1-1 0,1 0 0,-1 0 0,1 0 0,-1-1 0,1 0 0,0 0 0,0 0 0,1 0 0,-1-1 0,0 0 0,1 0 0,-1 0 0,1 0 0,0-1 0,0 0 0,-1-1 0,1 1 0,0-1 0,7-1 0,5-5-8481,-5-11-6549</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13.389"/>
    </inkml:context>
    <inkml:brush xml:id="br0">
      <inkml:brushProperty name="width" value="0.025" units="cm"/>
      <inkml:brushProperty name="height" value="0.025" units="cm"/>
    </inkml:brush>
  </inkml:definitions>
  <inkml:trace contextRef="#ctx0" brushRef="#br0">20 14 17553,'-10'-9'1025,"4"6"-993,2 2-1089</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14.189"/>
    </inkml:context>
    <inkml:brush xml:id="br0">
      <inkml:brushProperty name="width" value="0.025" units="cm"/>
      <inkml:brushProperty name="height" value="0.025" units="cm"/>
    </inkml:brush>
  </inkml:definitions>
  <inkml:trace contextRef="#ctx0" brushRef="#br0">201 325 15951,'0'0'3961,"1"-11"-288,4-39-694,-5 48-2860,0 0 0,1 0 1,-1-1-1,0 1 0,0 0 0,0 0 1,0 0-1,-1 0 0,1 0 0,-1 0 1,1 0-1,-1 0 0,0 0 0,1 0 1,-1 1-1,0-1 0,0 0 0,0 0 1,-1 1-1,1-1 0,0 0 0,-1 1 1,1 0-1,-1-1 0,1 1 0,-1 0 1,0-1-1,1 1 0,-1 0 0,0 0 1,0 1-1,0-1 0,0 0 0,0 1 1,-4-2-1,3 2-112,-1 0 0,0 0-1,0 0 1,0 0 0,0 0 0,1 1 0,-1 0 0,0-1 0,0 2-1,1-1 1,-1 0 0,1 1 0,-1-1 0,1 1 0,0 0-1,-6 4 1,-2 5-34,0 0-1,1 0 0,1 1 1,-1 1-1,-13 25 0,19-32 27,1 1-1,-1 0 1,1 0-1,1 0 1,-1 1-1,1-1 1,1 1-1,-1-1 1,1 1-1,1-1 1,-1 1-1,1 0 1,2 13-1,-1-19 7,0 0 0,0-1 0,-1 1 0,1 0 0,1-1 0,-1 1 0,0-1-1,0 1 1,1-1 0,-1 1 0,0-1 0,1 0 0,0 0 0,-1 0 0,1 0-1,0 0 1,-1 0 0,1 0 0,0-1 0,0 1 0,0 0 0,0-1-1,-1 0 1,1 1 0,0-1 0,0 0 0,0 0 0,0 0 0,0 0 0,0 0-1,0-1 1,2 0 0,5 0 108,1 0 0,-1-1 0,1 0 0,-1-1 0,13-5 0,-4-2-32,0 0 1,0-1-1,-1 0 1,0-1 0,-1-1-1,-1-1 1,0-1-1,0 0 1,-2 0 0,0-2-1,-1 1 1,0-2-1,10-21 1,-62 99-183,14 0-1757,25-56 1248,-1 1 0,1-1 0,0 1-1,1-1 1,-1 1 0,1-1 0,-1 1-1,1-1 1,1 1 0,-1-1-1,1 1 1,1 4 0,-2-8 330,1 1 0,0-1-1,0 0 1,0 0 0,0 1 0,0-1 0,0 0 0,0 0-1,1 0 1,-1-1 0,0 1 0,0 0 0,1 0 0,-1-1-1,1 1 1,-1-1 0,0 1 0,1-1 0,-1 1 0,1-1-1,-1 0 1,1 0 0,0 0 0,-1 0 0,1 0 0,-1 0-1,1 0 1,-1 0 0,1-1 0,-1 1 0,3-1 0,2-1-197,0 1 1,0-1 0,-1 0-1,1 0 1,0-1 0,8-5-1,-4 0 602,0 0-1,-1 0 0,-1-1 0,12-14 0,-8 6 1157,-1 0 0,0-1 0,-1 0 0,-1 0 0,-1-1 0,-1 0 0,7-27 0,-35 75 17,-12 31-1117,31-55-202,-22 57 693,22-57-561,1-1 0,0 1 0,0-1-1,0 1 1,1 0 0,-1-1 0,1 1-1,0-1 1,1 1 0,-1 0 0,3 7 0,-3-11-79,1 0 0,0 0 0,0 1 1,0-1-1,0 0 0,1 0 0,-1 0 1,0-1-1,0 1 0,0 0 0,1 0 1,-1-1-1,1 1 0,-1-1 0,0 1 1,1-1-1,-1 1 0,1-1 0,-1 0 1,1 0-1,-1 0 0,1 0 0,-1 0 1,3 0-1,39-6 1233,-29 1-940,0-1 0,0-1-1,-1 0 1,0-1 0,0 0 0,-1-1 0,0-1 0,15-14 0,-6 3-113,-2-1 1,0-1-1,23-35 1,-28 37-79,-1-1 1,-2-1-1,0 0 0,-1-1 0,-1 0 0,6-27 1,-15 38-210,-7 16-101,-9 19-203,-14 28 353,-28 64 0,49-95 46,2 1 0,0 0 1,1 0-1,1 0 1,1 1-1,-3 39 0,7-58-85,-1 0-1,1-1 0,0 1 1,0 0-1,0 0 0,0 0 1,1 0-1,-1 0 0,1 0 1,-1 0-1,1 0 0,-1-1 1,1 1-1,0 0 0,0 0 1,0-1-1,0 1 0,0 0 0,0-1 1,0 1-1,1-1 0,-1 0 1,0 1-1,1-1 0,0 0 1,-1 0-1,1 0 0,-1 0 1,1 0-1,0 0 0,0 0 1,0-1-1,-1 1 0,1-1 1,0 1-1,0-1 0,0 0 1,0 0-1,0 1 0,0-1 0,0-1 1,2 1-1,2-1-643,1 0 0,0 0 0,0-1 0,-1 0 0,1-1 0,-1 1 0,0-1 0,0 0 0,0-1 0,11-7 0,18-18-6621</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14.599"/>
    </inkml:context>
    <inkml:brush xml:id="br0">
      <inkml:brushProperty name="width" value="0.025" units="cm"/>
      <inkml:brushProperty name="height" value="0.025" units="cm"/>
    </inkml:brush>
  </inkml:definitions>
  <inkml:trace contextRef="#ctx0" brushRef="#br0">1 76 19571,'0'0'7543,"8"-3"-5707,8-2-1501,8-5 165,0 2 0,0 1 0,0 1 0,43-4 0,-66 10-501,-1 0 1,1 0-1,-1 0 1,1 1 0,-1-1-1,1 0 1,-1 1-1,0-1 1,1 0-1,-1 1 1,0-1 0,1 1-1,-1-1 1,0 1-1,1-1 1,-1 0-1,0 1 1,0-1-1,1 1 1,-1-1 0,0 1-1,0-1 1,0 1-1,0 0 1,0-1-1,0 1 1,0-1 0,0 1-1,0-1 1,0 1-1,0-1 1,0 1-1,-1 0 1,-2 21 31,-22 36 343,20-51-348,1 0 0,0 1 1,1-1-1,0 1 0,0 0 0,1 0 1,-1 0-1,2 0 0,-1 0 0,1 1 1,1-1-1,0 14 0,0-20-22,1 0 1,0-1-1,0 1 0,0 0 1,0-1-1,0 1 0,0-1 1,1 0-1,-1 1 0,0-1 1,1 0-1,-1 0 0,1 0 1,-1 0-1,1 0 0,0 0 0,-1 0 1,1 0-1,0-1 0,0 1 1,-1-1-1,1 1 0,0-1 1,0 0-1,0 0 0,0 0 1,-1 0-1,1 0 0,3 0 1,3 0 12,0 0 0,0-1 1,-1 0-1,1 0 0,0-1 1,8-2-1,-8 1-17,-1-1 0,0 1 0,0-1 0,0-1 0,0 1 0,-1-1 0,1 0 0,-1-1 0,-1 0 0,1 0 0,-1 0 0,0 0 0,0-1 0,6-12 0,-6 9 0,0-1 0,-1 0 0,0 0 0,-1 0 0,-1 0 0,0-1 0,0 1 0,-1-1 0,0-18 0,-1 28 0,0 0 1,-1 1-1,1-1 0,0 0 1,-1 1-1,1-1 0,-1 0 1,1 1-1,-1-1 0,0 1 1,0-1-1,0 1 0,0-1 1,0 1-1,0-1 0,0 1 1,0 0-1,0 0 0,-1 0 1,1 0-1,-1 0 0,1 0 1,-3-1-1,3 1-1,1 1 0,-1 0 0,0 0 1,0-1-1,0 1 0,0 0 0,0 0 0,0 0 0,1 0 0,-1 0 0,0 0 1,0 1-1,0-1 0,0 0 0,0 0 0,1 1 0,-1-1 0,0 0 0,0 1 1,0-1-1,1 1 0,-1-1 0,0 1 0,1-1 0,-1 1 0,0-1 0,1 1 1,-1 0-1,1-1 0,-1 1 0,1 0 0,-1 0 0,1-1 0,0 1 1,-1 0-1,1 0 0,0 0 0,-1 0 0,1-1 0,0 1 0,0 0 0,0 0 1,0 0-1,0 0 0,0 1 0,0 1-190,-1 0 1,1 0 0,0 0-1,0 1 1,1-1-1,-1 0 1,0 0-1,1 0 1,0 0-1,0 0 1,0 0-1,0 0 1,0-1-1,1 1 1,-1 0-1,1 0 1,0-1-1,0 1 1,0-1-1,0 0 1,0 1-1,0-1 1,1 0-1,-1 0 1,1-1-1,-1 1 1,1 0-1,0-1 1,0 0-1,-1 1 1,1-1-1,0 0 1,0 0 0,0-1-1,4 1 1,14 3-2325,-1 0 0,1-2 0,0-1 0,22-1 1,-32 0 645,31 0-4954</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15.520"/>
    </inkml:context>
    <inkml:brush xml:id="br0">
      <inkml:brushProperty name="width" value="0.025" units="cm"/>
      <inkml:brushProperty name="height" value="0.025" units="cm"/>
    </inkml:brush>
  </inkml:definitions>
  <inkml:trace contextRef="#ctx0" brushRef="#br0">97 314 8040,'0'0'20253,"-9"-3"-18902,5 2-1230,0 0 0,-1 0 0,1 0 1,-1 1-1,1 0 0,-1 0 0,1 0 0,-1 0 0,-6 2 1,9-2-74,0 1 1,0 0 0,0-1 0,0 1-1,1 0 1,-1 0 0,0 0 0,0 0-1,1 0 1,-1 1 0,1-1-1,-1 0 1,1 1 0,0-1 0,-1 1-1,1-1 1,0 1 0,0 0 0,0-1-1,0 1 1,0 0 0,1 0 0,-1 0-1,0 0 1,1 0 0,0 0 0,-1 0-1,1 0 1,0 0 0,0 2 0,0-3-45,0 0 1,0-1 0,0 1 0,1 0-1,-1-1 1,0 1 0,1 0-1,-1-1 1,0 1 0,1 0 0,-1-1-1,0 1 1,1-1 0,-1 1 0,1 0-1,-1-1 1,1 0 0,0 1 0,-1-1-1,1 1 1,-1-1 0,1 0-1,0 1 1,-1-1 0,1 0 0,0 1-1,-1-1 1,1 0 0,0 0 0,0 0-1,-1 0 1,1 0 0,1 0 0,33 0 155,-24 0-108,7-1-44,1-1 0,-1-1-1,34-10 1,-35 8-12,0 1 0,1 1 0,-1 0 0,29 0 0,-45 3-9,0 0 0,0 1 0,1-1 0,-1 0 0,0 1 0,0 0 0,0-1 0,0 1 0,1 0 1,-1-1-1,0 1 0,0 0 0,0 0 0,-1 0 0,1 0 0,0 0 0,0 0 0,0 0 0,-1 0 0,1 0 0,0 1 0,-1-1 0,1 0 0,-1 0 0,0 1 0,1-1 0,-1 0 1,0 0-1,0 1 0,0-1 0,0 0 0,0 2 0,0 55 45,-1-39-5,1-16-23,-1-1-1,1 1 1,1-1 0,-1 0 0,0 1 0,0-1 0,1 1 0,0-1 0,-1 0 0,1 1 0,0-1 0,0 0 0,0 1-1,0-1 1,1 0 0,-1 0 0,1 0 0,-1 0 0,1 0 0,0-1 0,-1 1 0,3 1 0,-1-2-50,0 0 0,0 0 1,0 0-1,0 0 1,0 0-1,0-1 0,0 0 1,0 0-1,0 0 1,0 0-1,-1 0 0,1 0 1,0-1-1,0 1 1,0-1-1,0 0 0,0 0 1,0 0-1,2-2 1,9-3-786,0-2 1,-1 0 0,0 0 0,0-1 0,-1-1 0,0 0-1,14-16 1,-3 0-1154,0-1 0,22-36 0,38-77-4478,-43 48 4755,-24 33 5979,-25 91 2076,-10 17-3645,-7 21-1403,16-34-850,2 1-1,1 0 0,2 0 1,1 1-1,4 73 0,0-107-449,1 1 0,0-1 0,0 0 0,0 1-1,1-1 1,0 0 0,2 5 0,-4-8 1,1 0 0,-1 0 1,1 0-1,-1-1 0,1 1 0,-1 0 1,1 0-1,-1 0 0,1-1 0,0 1 0,-1 0 1,1-1-1,0 1 0,0-1 0,0 1 1,-1-1-1,1 1 0,0-1 0,0 1 1,0-1-1,0 0 0,0 0 0,0 1 1,0-1-1,0 0 0,0 0 0,0 0 1,0 0-1,0 0 0,-1 0 0,1 0 0,0 0 1,0-1-1,0 1 0,0 0 0,0-1 1,0 1-1,0 0 0,1-2 0,0 1 21,-1 0 0,0-1-1,0 1 1,0 0-1,0-1 1,0 1 0,0-1-1,-1 1 1,1-1-1,0 0 1,-1 1 0,1-1-1,-1 0 1,0 1 0,1-1-1,-1 0 1,0-2-1,0-38 300,-1 28-91,1 5 163,-1-1 1,-1 1-1,0 0 0,-6-18 1,5 18-55,0 0 0,1 0 0,0 0 0,-1-18 0,3 27-339,1-1 0,-1 1 0,1-1 0,-1 1 0,1-1 0,0 1 0,-1-1 0,1 1 0,-1-1 0,1 1 0,0 0 0,-1-1 0,1 1 0,0 0 0,0 0 0,-1 0 0,1-1 0,0 1 0,-1 0 0,1 0 0,0 0 0,0 0 0,-1 0 0,1 0 0,0 0 0,0 1 0,-1-1 0,1 0 0,0 0 0,-1 0 0,1 1 0,1 0 0,28 7 0,-4 1-904,1 0 1,0-2-1,0-1 1,1-1-1,0-2 1,-1-1-1,37-1 1,-24-10 356,-39 9 613,0-1 1,1 0-1,-1 1 0,0-1 0,1 0 1,-1 1-1,0-1 0,0 0 1,0 0-1,0 0 0,0 0 1,0 0-1,0 0 0,0 0 0,0-1 1,0 1-1,-1 0 0,1 0 1,0-1-1,-1 1 0,1 0 0,-1-1 1,1 1-1,-1-3 0,-2 3 192,0 0 1,-1 1-1,1-1 0,0 1 0,-1-1 0,1 1 0,0 0 0,-1 0 1,1 0-1,-1 0 0,1 0 0,0 1 0,-5 1 0,2-1-165,0 2 0,0-1-1,0 0 1,1 1 0,-1 0 0,1 0-1,0 0 1,0 1 0,0 0 0,0-1-1,0 1 1,1 1 0,0-1 0,0 0-1,0 1 1,0-1 0,1 1-1,-1 0 1,1 0 0,1 0 0,-1 0-1,1 1 1,0-1 0,0 0 0,0 0-1,0 10 1,2-14-93,-1 0 0,0 0 0,1 0 0,-1 0 0,1 0 0,-1 0 0,1 1 0,0-1 0,-1 0 0,1 0 0,0-1 0,0 1 0,-1 0 0,1 0 0,0 0 0,0 0 0,0-1 0,0 1 0,0 0 0,0-1 0,0 1 0,2 0 0,35 6 0,-25-7 0,-1-1 0,0 0 0,0 0 0,13-4 0,-7-1 0,0-1 0,-1-1 0,0-1 0,-1 0 0,1-1 0,-2-1 0,0 0 0,0-2 0,-1 1 0,19-22 0,-26 22-80,-14 12-104,-14 14-161,15-8 105,0 1-1,1-1 0,0 1 0,0 0 1,1 0-1,0 1 0,-4 10 0,7-17 22,0 1 0,1-1-1,-1 0 1,1 1 0,-1-1-1,1 0 1,0 1 0,0-1 0,0 1-1,-1-1 1,1 0 0,0 1-1,1-1 1,-1 1 0,0-1-1,0 0 1,1 1 0,-1-1 0,1 0-1,-1 1 1,1-1 0,-1 0-1,1 1 1,0-1 0,0 0-1,-1 0 1,1 0 0,0 0 0,0 0-1,0 0 1,0 0 0,0 0-1,1 0 1,-1 0 0,0-1-1,0 1 1,1 0 0,-1-1-1,0 1 1,1-1 0,-1 0 0,0 1-1,1-1 1,-1 0 0,1 0-1,-1 0 1,0 0 0,1 0-1,-1 0 1,1 0 0,1-1-1,3 2-1300,1-1-1,-1 0 0,1-1 1,0 1-1,-1-1 0,13-4 1,14-12-5479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43.246"/>
    </inkml:context>
    <inkml:brush xml:id="br0">
      <inkml:brushProperty name="width" value="0.025" units="cm"/>
      <inkml:brushProperty name="height" value="0.025" units="cm"/>
    </inkml:brush>
  </inkml:definitions>
  <inkml:trace contextRef="#ctx0" brushRef="#br0">214 142 5445,'0'0'11622,"2"-11"-8355,5-37 32,-6 46-3168,-1 0 0,1-1 0,-1 1 0,0 0 0,0 0 0,0 0 0,0-1 0,0 1 0,0 0 0,-1 0 0,1 0 0,-1 0 0,1-1 0,-1 1 0,0 0 0,0 0 0,0 0 0,0 0 0,0 1 0,-1-1 0,1 0 0,0 0 0,-1 1 0,1-1 0,-1 1 0,0-1 0,0 1 1,1 0-1,-1-1 0,0 1 0,0 0 0,0 0 0,0 1 0,0-1 0,0 0 0,-1 1 0,1-1 0,0 1 0,0-1 0,-3 1 0,-1 0 138,0 0-1,0 0 1,1 0 0,-1 1-1,0 0 1,1 0 0,-1 1 0,0-1-1,1 1 1,0 1 0,-1-1 0,1 0-1,-7 6 1,4-2-286,2-1 0,-1 1 0,1 1 0,0-1 0,0 1 0,0 0 0,1 0 0,0 1 0,1-1 0,0 1 0,0 0 1,0 1-1,1-1 0,0 0 0,1 1 0,-2 12 0,4-20 11,0 0 1,0 0 0,0-1-1,0 1 1,1 0 0,-1 0-1,0 0 1,1 0-1,-1-1 1,0 1 0,1 0-1,-1 0 1,1 0 0,-1-1-1,1 1 1,-1 0 0,1-1-1,0 1 1,-1-1-1,1 1 1,0-1 0,0 1-1,-1-1 1,1 1 0,0-1-1,0 0 1,0 1 0,-1-1-1,1 0 1,0 1-1,0-1 1,0 0 0,0 0-1,0 0 1,-1 0 0,1 0-1,0 0 1,0 0-1,0 0 1,0-1 0,0 1-1,0 0 1,-1 0 0,2-1-1,43-14-9,-27 2-106,-1 0-1,0-1 1,-1-1-1,0-1 1,24-30-1,17-18-280,-53 109-388,-27 200 1985,11-158-559,1 90-1,11-148-635,1-14 0,-1 0 0,0 0 0,-1 0 0,-1 0 0,-6 28 0,6-39 0,1-1 0,-1 1 0,1-1 0,-1 0 0,0 0 0,0 0 0,0 0 0,-1 0 0,1 0 0,-1 0 0,1-1 0,-1 1 0,0-1 0,0 0 0,0 0 0,0 0 0,-1 0 0,1-1 0,0 1 0,-1-1 0,1 0 0,-1 0 0,0 0 0,1 0 0,-1-1 0,0 1 0,1-1 0,-1 0 0,-5-1 0,5 1 0,1 0 0,-1 0 0,0-1 0,0 1 0,0-1 0,0 0 0,0 0 0,1-1 0,-1 1 0,0-1 0,1 0 0,0 0 0,-1 0 0,1 0 0,0-1 0,0 1 0,0-1 0,-2-3 0,0 0 0,0 0 0,1-1 0,0 1 0,0-1 0,1 0 0,-1-1 0,2 1 0,-4-13 0,2 0 0,0 0 0,2 0 0,0 0 0,1 0 0,1-1 0,4-25 0,-2 38-191,-1-1-1,2 2 1,-1-1 0,1 0 0,0 1-1,1-1 1,0 1 0,0 0-1,0 0 1,1 0 0,0 1 0,1 0-1,-1 0 1,1 0 0,13-10-1,6-1-1301,0 1-1,1 1 1,28-12-1,-21 11 71,3-3-5095</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16.036"/>
    </inkml:context>
    <inkml:brush xml:id="br0">
      <inkml:brushProperty name="width" value="0.025" units="cm"/>
      <inkml:brushProperty name="height" value="0.025" units="cm"/>
    </inkml:brush>
  </inkml:definitions>
  <inkml:trace contextRef="#ctx0" brushRef="#br0">73 87 8904,'5'-9'3748,"0"1"-2694,15-30 1499,-12 8 2627,-8 29-5056,0 1-1,-1 0 1,1 0 0,-1 0-1,1 0 1,-1 0 0,1 0 0,-1 0-1,1 0 1,0 0 0,-1 0-1,1 0 1,-1 0 0,1 0 0,-1 0-1,1 0 1,0 1 0,-1-1-1,1 0 1,-1 0 0,1 0 0,0 1-1,-1-1 1,1 0 0,-1 0-1,1 1 1,0-1 0,0 0-1,-1 1 1,1-1 0,0 1 0,-1-1-1,1 0 1,0 1 0,0-1-1,0 1 1,-17 16-211,13-13 91,0 1 0,0 0 1,1 1-1,0-1 0,0 0 1,0 1-1,1 0 0,0 0 1,0 0-1,0 0 1,1 0-1,0 0 0,0 0 1,0 0-1,1 0 0,0 0 1,0 1-1,1-1 1,-1 0-1,1 0 0,1 0 1,-1 0-1,1 0 0,0 0 1,1 0-1,-1-1 0,1 1 1,0-1-1,0 0 1,1 1-1,0-1 0,5 5 1,1 0-240,10 7-787,-1 1 0,-1 1-1,-1 1 1,20 28-1,-34-42 990,1 0 0,-1 0 0,0 0 0,0 0 0,-1 0 0,0 0 0,0 1 0,0-1 0,-1 1 0,0-1-1,0 1 1,-1 0 0,0-1 0,0 1 0,0 0 0,-1-1 0,0 1 0,-1 0 0,1-1 0,-1 1 0,0-1 0,-5 10 0,1-7 673,0 0 0,-1 0 0,0-1 0,0 0 0,0 0 0,-1 0 0,-1-1 0,1-1 0,-1 1 0,0-1 0,-1-1 0,1 0 0,-1 0 1,0-1-1,0 0 0,-1 0 0,1-2 0,-1 1 0,-21 2 0,31-5-640,0 0 0,1 0 0,-1-1 0,0 1 0,0 0 0,0 0 0,1 0 0,-1 0 0,0-1 0,0 1 0,0 0 0,1-1 0,-1 1 0,0-1 0,1 1 0,-1-1 0,0 1 0,1-1 0,-1 1 0,1-1 0,-1 0 0,1 1 0,-1-1 0,1 0 0,-1 1 0,1-1 0,0 0 0,-1-1 0,-1-29 0,4 21 0,0 0 0,1 0 0,0 1 0,5-13 0,5-2 0,0 1 0,2 1 0,0 0 0,2 1 0,34-34 0,109-81 0,-102 90 0,56-56 0,-109 97 0,-3 3 0,1 0 0,-1 0 0,1-1 0,-1 1 0,0-1 0,0 1 0,0-1 0,-1 1 0,1-1 0,-1 0 0,1 0 0,-1 0 0,0 0 0,1-5 0,-2 8 0,-1-1 0,0 1 0,1-1 0,-1 1 0,0-1 0,0 1 0,1-1 0,-1 1 0,0 0 0,0-1 0,1 1 0,-1 0 0,0 0 0,0 0 0,0 0 0,0 0 0,1 0 0,-1 0 0,0 0 0,0 0 0,0 0 0,0 0 0,1 0 0,-1 1 0,0-1 0,0 0 0,0 0 0,1 1 0,-2 0 0,-27 9 0,21-5 0,0 1 0,0-1 0,0 2 0,1-1 0,0 1 0,0 0 0,0 0 0,1 0 0,-9 16 0,11-18 0,1 1 0,0-1 0,1 1 0,-1 0 0,1 0 0,0 0 0,1 0 0,-1 0 0,1 1 0,0-1 0,1 0 0,0 1 0,0-1 0,0 0 0,1 1 0,1 6 0,-1-9 6,1 0-1,0 0 1,0-1-1,0 1 1,0 0 0,1-1-1,-1 0 1,1 1 0,0-1-1,0 0 1,0-1-1,1 1 1,-1 0 0,1-1-1,-1 0 1,1 0-1,0 0 1,0 0 0,0 0-1,0-1 1,0 0 0,0 0-1,7 1 1,9 2-175,0-2 1,0 0-1,29-1 1,-37-1-699,0-1 1,-1 0-1,1-1 1,-1 0-1,18-6 0,-16 3-885,0-1 0,-1 0 0,1-1 0,14-10 0,24-22-7676</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16.473"/>
    </inkml:context>
    <inkml:brush xml:id="br0">
      <inkml:brushProperty name="width" value="0.025" units="cm"/>
      <inkml:brushProperty name="height" value="0.025" units="cm"/>
    </inkml:brush>
  </inkml:definitions>
  <inkml:trace contextRef="#ctx0" brushRef="#br0">90 0 22389,'0'0'8648,"-36"62"-8295,36-34-225,0 0-96,11 6-545,-2-2-2305,0-1-3652,-5-1-7047</inkml:trace>
  <inkml:trace contextRef="#ctx0" brushRef="#br0" timeOffset="1">1 564 21364,'0'0'10410,"65"4"-24151</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25.054"/>
    </inkml:context>
    <inkml:brush xml:id="br0">
      <inkml:brushProperty name="width" value="0.025" units="cm"/>
      <inkml:brushProperty name="height" value="0.025" units="cm"/>
    </inkml:brush>
  </inkml:definitions>
  <inkml:trace contextRef="#ctx0" brushRef="#br0">0 108 13004,'0'0'4741,"9"4"-4005,4 2-359,0-2-1,0 0 0,0 0 0,0-1 0,1 0 1,23 0-1,98-1 900,-56-3-1006,432 28 1490,100 0-1432,182-71-113,-472 18 56,181 11 517,-145 8-616,-325 6-751,1 0 960,-1-1 0,37-7 1,-59 7-839,0 0 1,0-1 0,-1-1 0,13-6-1,-17 8-320,0-1 0,-1 0-1,1 0 1,-1-1-1,0 1 1,0-1-1,0 0 1,0 0-1,3-5 1,9-20-10386</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35.994"/>
    </inkml:context>
    <inkml:brush xml:id="br0">
      <inkml:brushProperty name="width" value="0.025" units="cm"/>
      <inkml:brushProperty name="height" value="0.025" units="cm"/>
    </inkml:brush>
  </inkml:definitions>
  <inkml:trace contextRef="#ctx0" brushRef="#br0">54 201 5701,'-43'-2'4176,"32"2"-868,31-1-3174,22 3 18,0 3 0,54 11 1,11 2 308,643 39 1066,166-75-771,0-52-156,-850 65-621,733-108 195,-529 68 106,-217 36 403,84-1 0,-134 11-710,2-1-724,-6-6-3537,-10-14-3832</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38.763"/>
    </inkml:context>
    <inkml:brush xml:id="br0">
      <inkml:brushProperty name="width" value="0.025" units="cm"/>
      <inkml:brushProperty name="height" value="0.025" units="cm"/>
    </inkml:brush>
  </inkml:definitions>
  <inkml:trace contextRef="#ctx0" brushRef="#br0">141 64 2370,'0'0'801,"-55"-34"-1121,46 27 384,-1-2 128,-1 3 128,-2 1 193,-1 2-353,-1 3-320,1 0-2723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40.481"/>
    </inkml:context>
    <inkml:brush xml:id="br0">
      <inkml:brushProperty name="width" value="0.025" units="cm"/>
      <inkml:brushProperty name="height" value="0.025" units="cm"/>
    </inkml:brush>
  </inkml:definitions>
  <inkml:trace contextRef="#ctx0" brushRef="#br0">0 204 2242,'0'0'5557,"4"-3"-2092,61 3-2739,0 3 0,0 3 0,91 20 0,-105-16-266,1-2-1,0-3 1,57 0 0,160-17 1077,-19 1-1400,184 27-69,-1 0 179,400-74 449,-740 48-682,757-128 50,-729 117-12,178-6 0,124 22 39,54-3-126,-386 4 49,-1 3 0,0 4 1,1 4-1,-1 4 0,89 23 0,-60-4-6,424 84-26,-399-103 20,177-9 1,-150-4-40,809 0 47,-897 6-5,160 29 0,7 2 17,39-25-27,-7 0-43,-15-3 66,0-11 0,318-45-1,-369 33-75,431 27-1,-342-6 52,-134-5 14,-143 1 37,47 10 1,-49-6-470,-1-1 0,28 0 1,-52-7-2400,-2-14-1879</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3:41.991"/>
    </inkml:context>
    <inkml:brush xml:id="br0">
      <inkml:brushProperty name="width" value="0.025" units="cm"/>
      <inkml:brushProperty name="height" value="0.025" units="cm"/>
    </inkml:brush>
  </inkml:definitions>
  <inkml:trace contextRef="#ctx0" brushRef="#br0">0 292 6854,'0'0'1719,"11"-2"-971,664-79 1718,-437 56-1888,309-17 446,83 47-180,482-6-215,-632-17-478,183-3 275,-202 26 42,515-14 179,817 0-225,213-18 774,-1594 3-1079,-410 24-379,0 0 1,0 0-1,0 0 0,0 0 0,0-1 0,0 1 1,0 0-1,0-1 0,0 1 0,0-1 0,0 0 0,0 0 1,0 0-1,-1 0 0,1 0 0,0 0 0,-1 0 0,1 0 1,-1-1-1,1 1 0,1-4 0,10-18-7879</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4:07.954"/>
    </inkml:context>
    <inkml:brush xml:id="br0">
      <inkml:brushProperty name="width" value="0.025" units="cm"/>
      <inkml:brushProperty name="height" value="0.025" units="cm"/>
    </inkml:brush>
  </inkml:definitions>
  <inkml:trace contextRef="#ctx0" brushRef="#br0">44 255 5061,'-3'-2'626,"1"1"1,-1-1-1,0 0 0,0 0 1,1 0-1,0-1 0,-1 1 1,1-1-1,-2-2 1,2 2-389,0 0 1,0 0-1,0-1 1,1 1-1,-1-1 1,1 1-1,-2-8 1,3 9-239,-1 0-1,1-1 1,0 1 0,0 0-1,0-1 1,0 1 0,0 0-1,0-1 1,1 1 0,-1 0-1,1-1 1,-1 1 0,1 0-1,0 0 1,0 0 0,0 0-1,0 0 1,1 0 0,-1 0-1,0 0 1,1 0 0,-1 0-1,1 1 1,0-1 0,0 1-1,-1-1 1,1 1 0,0 0-1,3-2 1,2 1 177,0 1 0,1 0 0,-1 0 0,0 1 0,0 0 0,0 0 0,0 0 0,0 1 0,0 0 0,10 3 0,13 1 391,322 20 1508,37 3-517,-298-18-1454,255 16 1520,11-17-872,391-13-198,1075-109-230,-1807 112-325,865-18 56,0 39-10,-836-18-46,432 18 31,-344-20-9,209-29-1,-251 18 22,-40 6-48,68-16-1,-119 21 6,1 0-1,-1 0 0,0 0 1,0 0-1,1 0 1,-1 0-1,0 0 0,1 0 1,-1 0-1,0 0 0,0-1 1,1 1-1,-1 0 1,0 0-1,0 0 0,1 0 1,-1 0-1,0-1 0,0 1 1,1 0-1,-1 0 0,0 0 1,0-1-1,0 1 1,1 0-1,-1 0 0,0-1 1,0 1-1,0 0 0,0 0 1,0-1-1,0 1 0,0 0 1,0 0-1,1-1 1,-1 1-1,0-1 0,-10-7-126,-19-4-521,28 12 588,-71-29-4419,24 6-187</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4:35.347"/>
    </inkml:context>
    <inkml:brush xml:id="br0">
      <inkml:brushProperty name="width" value="0.025" units="cm"/>
      <inkml:brushProperty name="height" value="0.025" units="cm"/>
    </inkml:brush>
  </inkml:definitions>
  <inkml:trace contextRef="#ctx0" brushRef="#br0">0 1 11531,'0'0'7362,"12"9"-6241,2 1-828,-1 0 0,2-2 0,-1 1 0,1-2 0,0 0 0,1-1 0,-1 0 0,25 4 0,39 0 368,1-3 1,0-4-1,90-8 1,-78 2-265,974-2 884,-374 44-408,-103-3-444,1770-41-263,-799-58 269,2 41-16,-866 38-412,99 1 18,298-57 1235,-1088 39-1576,-13 0-540,-30 1-1923,-3-1-546,-21-3-2083</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0:21.715"/>
    </inkml:context>
    <inkml:brush xml:id="br0">
      <inkml:brushProperty name="width" value="0.025" units="cm"/>
      <inkml:brushProperty name="height" value="0.025" units="cm"/>
    </inkml:brush>
  </inkml:definitions>
  <inkml:trace contextRef="#ctx0" brushRef="#br0">4 80 6726,'0'0'11521,"0"8"-10272,0 0-1045,-2 1 308,1 0-1,1 0 1,0 0-1,0 0 1,1 0-1,2 15 1,-3-24-488,1 1 0,-1-1 0,0 1 1,0-1-1,1 0 0,-1 1 0,0-1 1,1 1-1,-1-1 0,0 0 0,1 1 0,-1-1 1,1 0-1,-1 1 0,0-1 0,1 0 1,-1 0-1,1 0 0,-1 1 0,1-1 1,-1 0-1,1 0 0,-1 0 0,1 0 0,-1 0 1,1 0-1,-1 0 0,1 0 0,-1 0 1,1 0-1,-1 0 0,1 0 0,-1 0 1,1 0-1,-1 0 0,1-1 0,-1 1 0,1 0 1,-1 0-1,0-1 0,1 1 0,0 0 1,0-1 155,0 0 1,0 0 0,0 1 0,0-1 0,0 0 0,0 0-1,0 0 1,-1 0 0,1 0 0,0 0 0,-1 0-1,1 0 1,0 0 0,-1 0 0,1-1 0,0-1 0,-1-24 2619,-4 14-1646,4 13-1147,0 0 1,0 0-1,0-1 1,-1 1-1,1 0 1,0 0-1,0 0 1,0 0-1,0 0 1,-1 0-1,1-1 0,0 1 1,0 0-1,0 0 1,-1 0-1,1 0 1,0 0-1,0 0 1,0 0-1,-1 0 1,1 0-1,0 0 0,0 0 1,0 0-1,-1 0 1,1 0-1,0 0 1,0 0-1,-1 0 1,1 0-1,0 0 1,0 1-1,0-1 1,0 0-1,-1 0 0,1 0 1,0 0-1,0 0 1,0 0-1,0 1 1,-1-1-1,1 0 1,0 0-1,0 0 1,0 1-1,-1-1-13,1 1 1,-1-1-1,1 1 1,-1-1-1,1 1 1,0-1-1,-1 1 1,1 0-1,0-1 0,-1 1 1,1-1-1,0 1 1,0 0-1,-1-1 1,1 1-1,0 0 0,0-1 1,0 1-1,0 0 1,0-1-1,0 1 1,0 0-1,0-1 1,0 1-1,1 0 0,-1-1 1,0 1-1,0 0 1,0-1-1,1 1 1,-1 0-1,0-1 0,1 1 1,-1-1-1,1 1 1,-1-1-1,0 1 1,1-1-1,-1 1 1,1-1-1,0 1 0,0 0 6,0 0-1,1 0 1,-1-1-1,0 1 0,0 0 1,1-1-1,-1 1 1,0-1-1,1 1 0,-1-1 1,0 0-1,1 0 1,-1 1-1,1-1 0,-1 0 1,0 0-1,1 0 1,-1-1-1,3 1 0,1-3 47,-1 1-1,0 0 0,0-1 1,0 0-1,0 0 0,0-1 0,-1 1 1,0-1-1,1 1 0,-1-1 1,-1 0-1,1 0 0,0 0 0,2-6 1,-2 3 25,0 0 0,0 0 0,0 0 0,-1-1 0,0 1 0,0-1 0,0 1 0,-1-11 0,0 17-71,-1 1 0,0-1 0,0 0 0,-1 0 0,1 0 0,0 1 0,0-1 0,0 0 0,0 0 0,-1 1 0,1-1 0,0 0 0,-1 0 0,1 1 0,0-1 0,-1 0 0,1 1 0,-1-1 0,1 1 0,-1-1 0,1 0 0,-1 1 0,0-1 0,1 1 0,-1 0 0,0-1 0,1 1 0,-1-1 0,0 1 0,0 0 0,1 0 0,-1-1 0,0 1 0,0 0 0,1 0 0,-1 0 0,0 0 0,0 0 0,0 0 0,1 0 0,-1 0 0,0 0 0,0 0 0,1 1 0,-1-1 0,0 0 0,0 0 0,1 1 0,-1-1 0,-1 1 0,-2 0 0,0 1 0,1 0 0,-1 0 0,0 0 0,1 0 0,-1 0 0,1 1 0,-5 4 0,3-2 0,0 1 0,0 0 0,1 1 0,-1-1 0,2 1 0,-1 0 0,1 0 0,0 0 0,0 0 0,1 0 0,0 1 0,0-1 0,-1 13 0,3-20-26,0 1 0,0-1 0,0 0 0,0 1-1,0-1 1,0 0 0,0 1 0,0-1 0,0 0 0,0 0 0,0 1 0,0-1-1,0 0 1,1 1 0,-1-1 0,0 0 0,0 0 0,0 1 0,0-1 0,0 0-1,1 1 1,-1-1 0,0 0 0,0 0 0,0 0 0,1 1 0,-1-1 0,0 0-1,0 0 1,1 0 0,-1 0 0,0 1 0,1-1 0,-1 0 0,0 0 0,0 0-1,1 0 1,-1 0 0,0 0 0,1 0 0,15-7-2743,9-17-5194,-19 13-1662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43.745"/>
    </inkml:context>
    <inkml:brush xml:id="br0">
      <inkml:brushProperty name="width" value="0.025" units="cm"/>
      <inkml:brushProperty name="height" value="0.025" units="cm"/>
    </inkml:brush>
  </inkml:definitions>
  <inkml:trace contextRef="#ctx0" brushRef="#br0">54 1 7527,'0'0'23505,"-4"10"-22742,-8 26-568,2 0-1,1 0 0,2 0 1,-4 57-1,11-91-194,0-1 0,-1 1 0,1-1 0,0 1 0,0-1 0,0 0 0,0 1 0,1-1 0,-1 1 0,0-1 0,1 1 0,-1-1 0,1 0 0,-1 1 0,1-1 0,-1 0 0,1 1 0,0-1 0,0 0 0,0 0 0,0 0 0,0 1 0,0-1 0,0 0 0,0-1 0,0 1 0,0 0 0,0 0 0,1 0 0,-1-1 0,0 1 0,1 0 0,-1-1 0,1 0 0,-1 1 0,0-1 0,1 0 0,-1 1 0,1-1 0,-1 0 0,1 0 0,-1 0 0,1 0 0,-1-1 0,0 1 0,1 0 0,-1-1 0,1 1 0,1-1 0,3-1 0,0-1 0,0 1 0,-1-1 0,1 0 0,-1 0 0,1 0 0,-1-1 0,0 0 0,-1 0 0,8-8 0,-5 3 0,-1-1 0,0 0 0,0 0 0,-1-1 0,-1 0 0,1 1 0,-2-2 0,0 1 0,0 0 0,-1-1 0,0 1 0,-1-1 0,0-12 0,-10 31 0,-1 7 0,-15 34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1:13.093"/>
    </inkml:context>
    <inkml:brush xml:id="br0">
      <inkml:brushProperty name="width" value="0.025" units="cm"/>
      <inkml:brushProperty name="height" value="0.025" units="cm"/>
    </inkml:brush>
  </inkml:definitions>
  <inkml:trace contextRef="#ctx0" brushRef="#br0">61 25 5157,'0'0'19965,"-9"0"-18988,4 0-875,4-1-57,0 1 0,0-1 1,0 1-1,-1 0 0,1 0 1,0-1-1,0 1 0,-1 0 1,1 0-1,0 0 0,0 1 1,-1-1-1,1 0 0,0 0 1,0 1-1,0-1 0,-1 1 1,1-1-1,0 1 0,0-1 1,0 1-1,0 0 0,0-1 1,0 1-1,0 0 0,0 0 1,0 0-1,0 0 0,1 0 1,-1 0-1,0 0 0,0 0 0,1 0 1,-1 0-1,1 0 0,-1 0 1,1 1-1,0-1 0,-1 0 1,1 0-1,0 0 0,0 1 1,0-1-1,0 0 0,0 0 1,0 1-1,0-1 0,0 0 1,0 0-1,1 2 0,-1-2-9,1-1-1,-1 1 0,1 0 1,-1-1-1,1 1 0,0-1 1,-1 1-1,1-1 0,0 1 0,-1-1 1,1 1-1,0-1 0,-1 1 1,1-1-1,0 0 0,0 1 1,0-1-1,-1 0 0,1 0 1,0 0-1,0 0 0,0 0 1,0 0-1,-1 0 0,1 0 1,0 0-1,0 0 0,0 0 0,0 0 1,-1 0-1,1-1 0,0 1 1,0 0-1,-1-1 0,1 1 1,0-1-1,0 0 0,32-14 1607,-31 14-1562,1-1-1,-1 0 1,1-1-1,-1 1 1,0 0-1,0-1 0,0 1 1,0-1-1,0 0 1,-1 1-1,1-1 0,-1 0 1,0 0-1,0 0 1,1-4-1,-2 7-79,0 0 0,0-1 0,0 1 0,0 0 0,0 0 0,0-1 0,0 1 0,0 0 0,0 0 0,0-1 0,-1 1 0,1 0 0,0 0 0,0 0 0,0-1 0,0 1 0,0 0 0,-1 0 0,1 0 0,0-1 0,0 1 0,0 0 0,-1 0 0,1 0 0,0 0 0,0 0 0,0 0 0,-1-1 0,1 1 0,0 0 0,0 0 0,-1 0 0,1 0 0,0 0 0,0 0 0,-1 0 0,1 0 0,0 0 0,0 0 0,-1 0 0,1 0 0,0 0 0,0 0 0,-1 0 0,1 1 0,0-1 0,0 0 0,0 0 0,-1 0 0,1 0 0,0 0 0,-11 6 0,4 2 0,1 0 0,1 0 0,-1 0 0,1 0 0,1 1 0,-1 0 0,1 0 0,1 0 0,0 0 0,-4 20 0,9-24 0,5-10 0,4-8 0,-7 8 0,-1-1 0,0 0 0,-1 1 0,1-1 0,-1 0 0,0 0 0,0 0 0,-1-1 0,0 1 0,1-9 0,-20 36 0,10-6 0,1 0 0,0 1 0,1 0 0,0 0 0,-3 19 0,32-76 0,-20 33 0,0 0 0,-1-1 0,0 1 0,0-1 0,-1 0 0,0-14 0,-23 55 0,1 6 0,20-36 0,13-24 0,30-80 0,-56 131 0,5-12 0,1 0 0,1 0 0,-10 33 0,17-50 0,0 0 0,0 0 0,0 0 0,0 0 0,0-1 0,0 1 0,0 0 0,0 0 0,0 0 0,1 0 0,-1 0 0,0 0 0,0 0 0,0-1 0,0 1 0,0 0 0,0 0 0,0 0 0,1 0 0,-1 0 0,0 0 0,0 0 0,0 0 0,0 0 0,0 0 0,1 0 0,-1 0 0,0 0 0,0 0 0,0 0 0,0 0 0,1 0 0,-1 0 0,0 0 0,0 0 0,0 0 0,0 0 0,0 0 0,1 0 0,-1 0 0,0 0 0,0 0 0,0 0 0,0 0 0,0 0 0,0 0 0,1 1 0,-1-1 0,0 0 0,0 0 0,0 0 0,0 0 0,0 0 0,0 0 0,0 0 0,0 1 0,0-1 0,0 0 0,1 0 0,-1 0 0,0 0 0,0 0 0,0 1 0,0-1 0,9-8 0,5-12 0,23-41 0,-36 60 0,-20 32 0,13-23 0,1 0 0,0 0 0,0 1 0,1 0 0,0 0 0,0 0 0,-4 19 0,8-28-29,0 1 1,0-1-1,1 0 0,-1 1 0,0-1 1,0 0-1,0 1 0,0-1 1,1 0-1,-1 0 0,0 1 1,0-1-1,1 0 0,-1 0 0,0 1 1,1-1-1,-1 0 0,0 0 1,1 0-1,-1 0 0,0 1 0,1-1 1,-1 0-1,0 0 0,1 0 1,-1 0-1,0 0 0,1 0 0,-1 0 1,0 0-1,1 0 0,-1 0 1,0 0-1,1 0 0,-1 0 1,0 0-1,1-1 0,-1 1 0,0 0 1,1 0-1,-1 0 0,0 0 1,1-1-1,-1 1 0,0 0 0,0 0 1,1-1-1,-1 1 0,13-15-5050,0-3-2721</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1:19.104"/>
    </inkml:context>
    <inkml:brush xml:id="br0">
      <inkml:brushProperty name="width" value="0.025" units="cm"/>
      <inkml:brushProperty name="height" value="0.025" units="cm"/>
    </inkml:brush>
  </inkml:definitions>
  <inkml:trace contextRef="#ctx0" brushRef="#br0">85 118 9417,'0'0'17323,"11"-3"-16480,42-13-323,1 3 0,0 1 0,0 3 0,68-2 486,-140 11 152,-87 3-688,-205 35 0,449-51-470,-125 10 0,67-9 0,125-5 0,-206 17 0,0 0 0,0 0 0,0 0 0,1 1 0,-1-1 0,0 0 0,0 0 0,0 0 0,0 0 0,0 0 0,0 0 0,0 1 0,0-1 0,0 0 0,0 0 0,0 0 0,0 0 0,0 0 0,0 1 0,0-1 0,0 0 0,0 0 0,0 0 0,0 0 0,0 0 0,0 1 0,0-1 0,0 0 0,0 0 0,0 0 0,0 0 0,0 0 0,0 1 0,0-1 0,0 0 0,0 0 0,0 0 0,0 0 0,0 0 0,-1 0 0,1 1 0,0-1 0,0 0 0,0 0 0,0 0 0,0 0 0,0 0 0,-1 0 0,1 0 0,0 0 0,0 0 0,0 0 0,0 0 0,0 0 0,-1 0 0,1 0 0,0 0 0,0 0 0,0 0 0,0 0 0,0 0 0,-1 0 0,1 0 0,0 0 0,-12 7 0,-28 3 0,1-3 0,-1-1 0,-1-2 0,1-1 0,-69-6 0,109 3 0,-1 0-21,0 0-1,0 0 1,0 0-1,0 0 1,0 0 0,-1 0-1,1 0 1,0 0 0,0 0-1,0-1 1,0 1-1,0-1 1,0 1 0,1 0-1,-1-1 1,0 0-1,0 1 1,-1-2 0,2 2-33,-1-1 0,1 1 0,0-1-1,0 0 1,0 1 0,0-1 0,0 1 0,0-1 0,0 1 0,0-1 0,0 1 0,0-1 0,1 1 0,-1-1 0,0 0 0,0 1 0,0-1-1,1 1 1,-1-1 0,0 1 0,0 0 0,1-1 0,-1 1 0,1-1 0,36-32-6283,-25 23 1839,18-18-14235</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1:34.679"/>
    </inkml:context>
    <inkml:brush xml:id="br0">
      <inkml:brushProperty name="width" value="0.025" units="cm"/>
      <inkml:brushProperty name="height" value="0.025" units="cm"/>
    </inkml:brush>
  </inkml:definitions>
  <inkml:trace contextRef="#ctx0" brushRef="#br0">34 62 6374,'0'0'17921,"13"-14"-13004,-11 11-4789,-2 3-240,-2 14-940,10-17 2264,-6-7 203,-2 9-1402,-1 1 0,0-1 0,0 1 0,1-1 0,-1 1 0,0-1 0,0 1 0,0-1 0,0 1 0,0 0 0,1 0 0,-1-1 1,0 1-1,0 0 0,0 0 0,0 0 0,0 0 0,0 0 0,-2 0 0,2 0-22,0 0-1,-1 0 1,1 0-1,-1 0 1,1 0-1,-1 0 1,1 0-1,0 1 1,-1-1-1,1 0 1,-1 1-1,1-1 1,0 1-1,0 0 1,-1-1-1,1 1 1,0 0-1,0 0 1,0 0 0,0 0-1,0 0 1,0 0-1,0 0 1,0 0-1,0 0 1,0 0-1,0 0 1,1 1-1,-1-1 1,1 0-1,-1 1 1,1-1-1,-1 0 1,1 1-1,0-1 1,-1 1-1,1-1 1,0 0-1,0 2 1,1-3 19,0 0 0,0 0 0,0 0 1,0 0-1,0 0 0,0-1 0,0 1 0,0 0 0,0-1 0,0 1 1,0-1-1,0 1 0,0-1 0,-1 1 0,1-1 0,0 0 0,0 1 1,-1-1-1,2-1 0,7-7 97,0-1-1,-1 0 1,0 0 0,8-15 0,-74 131-161,59-109-89,17-27 171,-17 28-352,0 1-1,0 0 1,0-1 0,0 1-1,0 0 1,0-1 0,0 1-1,1 0 1,-1 0 0,1 0-1,-1 0 1,0 0-1,1 1 1,-1-1 0,1 0-1,0 1 1,-1-1 0,3 0-1,-1 2-4762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4:18.681"/>
    </inkml:context>
    <inkml:brush xml:id="br0">
      <inkml:brushProperty name="width" value="0.025" units="cm"/>
      <inkml:brushProperty name="height" value="0.025" units="cm"/>
    </inkml:brush>
  </inkml:definitions>
  <inkml:trace contextRef="#ctx0" brushRef="#br0">1 1919 224,'0'0'16474,"21"-29"-14098,-9 21-2141,1 0 0,0 0 0,25-10 0,-22 12-216,-1-1-1,-1-1 1,15-10-1,15-12 17,74-36 0,-79 47-15,-2-2 0,0-2 0,51-40 0,-49 31-30,79-47 1,-91 62 33,258-176 26,-134 89-30,27-3-28,-102 64 12,73-54 0,4-8 860,190-98 1,83-54 459,-348 208-991,107-51 0,3 0 982,-177 94-1276,0-1 1,0 0-1,-1 0 1,0-1-1,0-1 1,-1 1-1,0-2 1,0 1-1,11-19 1,-20 27-1723</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4:23.354"/>
    </inkml:context>
    <inkml:brush xml:id="br0">
      <inkml:brushProperty name="width" value="0.025" units="cm"/>
      <inkml:brushProperty name="height" value="0.025" units="cm"/>
    </inkml:brush>
  </inkml:definitions>
  <inkml:trace contextRef="#ctx0" brushRef="#br0">394 6 11211,'-9'0'1665,"-11"0"-668,-1 0 0,1 2-1,-29 6 1,40-6-713,1 1 1,-1 0-1,0 0 0,1 1 1,-1 0-1,1 0 0,0 1 1,1 0-1,-1 1 0,1-1 1,-9 11-1,-2 4 21,2 0-1,1 2 0,0 0 1,1 1-1,2 0 0,0 1 1,2 0-1,0 1 0,-7 33 1,8-18-70,1-1-1,2 1 1,2 0 0,2 1 0,4 57-1,-2-87-238,1 0-1,1-1 0,0 1 0,1 0 0,0 0 1,0-1-1,1 0 0,0 0 0,1 0 0,0 0 1,1-1-1,0 1 0,11 12 0,-10-15 3,0-1 0,1 1 0,-1-1 0,1-1-1,1 1 1,-1-1 0,1-1 0,0 1 0,0-2 0,0 1 0,0-1 0,1-1-1,-1 0 1,1 0 0,14 1 0,-6-2 108,0-1 0,0 0 0,0-1 0,-1-1 0,1-1 0,0-1 0,-1 0 1,0-1-1,0-1 0,0-1 0,22-12 0,-19 8 243,-1-2 1,0 0 0,-1-1 0,-1-1-1,0 0 1,-1-2 0,-1 0-1,22-31 1,-20 25-102,-2-2 0,0 0 0,-1-1 0,-2 0 0,0-1 0,-2 0 1,-1-1-1,-1 0 0,-2 0 0,-1-1 0,-1 0 0,-1 0 0,-1 0 0,-5-53 0,2 72-248,-1 0 0,-1 0 0,1 0 0,-2 1 0,1-1 0,-1 1 0,-1 0 0,0 0 0,0 0 0,-1 0 0,0 1 0,0 0 0,-1 0 0,-12-10 0,14 13 0,-1 1 0,0 0 0,0 0 0,0 0 0,0 1 0,0 0 0,-1 1 0,0-1 0,1 1 0,-1 0 0,0 1 0,0 0 0,0 0 0,0 0 0,0 1 0,0 0 0,0 0 0,-1 1 0,1 0 0,0 0 0,-11 4 0,-1 3-949,0 2 0,0 0 0,1 1 0,0 1 0,1 0 0,1 1 0,-25 25 0,1-2-1981,-2 0-4229</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4:36.914"/>
    </inkml:context>
    <inkml:brush xml:id="br0">
      <inkml:brushProperty name="width" value="0.025" units="cm"/>
      <inkml:brushProperty name="height" value="0.025" units="cm"/>
    </inkml:brush>
  </inkml:definitions>
  <inkml:trace contextRef="#ctx0" brushRef="#br0">1 1905 3972,'2'-1'7225,"5"-1"-4111,13-5-2387,-11 3-523,0 0-1,0-1 0,0 1 0,-1-2 1,0 1-1,0-1 0,0-1 1,-1 1-1,0-1 0,0-1 1,6-8-1,-4 7-224,0 0 0,0 0 0,1 1 0,0 1 0,1-1 0,0 2 0,0-1 0,0 1 0,0 1 0,1 0 1,0 1-1,13-3 0,-6-1-42,0-1 1,0-1 0,-1 0-1,0-2 1,-1 0 0,-1-1-1,23-21 1,-15 13-213,0 1 0,37-22 0,75-40 297,140-74-2810,-208 119 2436,-1-3-1,75-59 1,75-45-1879,-42 36-29,74-38 3388,147-81 586,-249 141-794,-90 55-251,0-3-1,60-47 0,-59 37-532,89-49 0,-55 37-1481,-33 13 230,-40 21-2158,-17 15-277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5:09.353"/>
    </inkml:context>
    <inkml:brush xml:id="br0">
      <inkml:brushProperty name="width" value="0.025" units="cm"/>
      <inkml:brushProperty name="height" value="0.025" units="cm"/>
    </inkml:brush>
  </inkml:definitions>
  <inkml:trace contextRef="#ctx0" brushRef="#br0">1093 5 10602,'0'0'9465,"-10"-2"-8648,-26 0-299,1 2 1,-1 1-1,1 1 1,-54 11-1,-150 44 1118,120-25-1159,2 5 0,-166 76-1,270-107-435,1 2-1,-1-1 0,1 1 0,-12 11 1,23-18-99,-1 1 0,0 0 0,1 0 0,-1-1 0,1 1 0,-1 0 0,1 0 0,0 0 0,-1 0 0,1 1 0,1-1 0,-1 0 0,0 0 0,0 3 0,1-3-75,0-1 0,0 1 0,0-1-1,1 1 1,-1-1 0,1 0 0,-1 1-1,1-1 1,-1 0 0,1 0 0,0 1 0,0-1-1,-1 0 1,1 0 0,0 0 0,0 0-1,0 0 1,0 0 0,1 0 0,-1 0-1,0 0 1,0 0 0,0-1 0,1 1 0,-1-1-1,2 2 1,30 9-3374,9-6-1522</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5:09.886"/>
    </inkml:context>
    <inkml:brush xml:id="br0">
      <inkml:brushProperty name="width" value="0.025" units="cm"/>
      <inkml:brushProperty name="height" value="0.025" units="cm"/>
    </inkml:brush>
  </inkml:definitions>
  <inkml:trace contextRef="#ctx0" brushRef="#br0">30 57 5701,'0'0'5264,"0"-9"-2819,3-25-817,-3 33-1566,0 1-1,0-1 1,0 1-1,0-1 0,0 1 1,0-1-1,0 1 1,1-1-1,-1 1 1,0-1-1,0 1 1,0-1-1,1 1 0,-1-1 1,0 1-1,0-1 1,1 1-1,-1 0 1,0-1-1,1 1 1,-1-1-1,0 1 0,1 0 1,-1-1-1,1 1 1,-1 0-1,0 0 1,1-1-1,-1 1 0,1 0 1,-1 0-1,1 0 1,-1 0-1,1-1 1,-1 1-1,1 0 1,-1 0-1,1 0 0,-1 0 1,1 0-1,-1 0 1,1 0-1,-1 1 1,1-1-1,0 0 1,14 16 1339,-8 11-1152,-1-1 0,-1 1 0,-1 0 0,-2 0-1,-1 0 1,-2 35 0,1-1-154,1 46-1234,-1 54-5426,1-161 6554,-1 0 0,0 1 0,0-1 0,0 1-1,0-1 1,0 0 0,0 1 0,0-1 0,0 1-1,0-1 1,0 1 0,0-1 0,0 0 0,0 1 0,0-1-1,0 1 1,0-1 0,0 0 0,-1 1 0,1-1-1,0 1 1,0-1 0,-1 0 0,1 1 0,0-1-1,0 0 1,-1 1 0,1-1 0,0 0 0,-1 1-1,1-1 1,0 0 0,-1 0 0,1 0 0,-1 1 0,1-1-1,-14-11 55,-9-24-307,2-9-1460,-4-9-1693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5:10.259"/>
    </inkml:context>
    <inkml:brush xml:id="br0">
      <inkml:brushProperty name="width" value="0.025" units="cm"/>
      <inkml:brushProperty name="height" value="0.025" units="cm"/>
    </inkml:brush>
  </inkml:definitions>
  <inkml:trace contextRef="#ctx0" brushRef="#br0">12 312 9577,'-3'-9'2189,"1"1"-1757,0 0 0,1 0 0,-1 0 0,2 0 0,-1-1 0,1 1 0,0 0 0,1-1 0,0 1 1,0 0-1,1 0 0,0-1 0,0 1 0,1 1 0,4-11 0,3 5-136,0-1 0,2 2 0,-1-1 0,1 2-1,1-1 1,0 2 0,1 0 0,0 0 0,0 1 0,17-7 0,-21 10-230,1 2-1,0-1 1,0 1 0,0 1 0,0 0 0,1 0 0,-1 1-1,1 1 1,0 0 0,-1 0 0,1 1 0,0 1 0,-1 0-1,1 1 1,16 4 0,-21-3-69,0 0 0,-1 1 0,1-1 0,-1 2 0,0-1 0,0 1 0,0 0 0,-1 0 0,0 0 1,1 1-1,-2 0 0,1 0 0,-1 0 0,0 1 0,0-1 0,-1 1 0,0 0 0,4 12 0,-5-13 21,0-1 1,-1 0-1,0 1 0,0 0 1,0-1-1,0 1 1,-1-1-1,0 1 0,0 0 1,-1-1-1,1 1 0,-1 0 1,-1-1-1,1 1 1,-1-1-1,0 0 0,0 1 1,0-1-1,-1 0 1,0 0-1,0 0 0,0-1 1,0 1-1,-1-1 0,-6 7 1,-4-2 217,0 0 1,0-1-1,-1-1 0,-1 0 1,1-1-1,-1-1 1,0 0-1,0-1 1,0 0-1,-1-2 0,1 0 1,-1-1-1,-31-1 1,47 0-286,0 0 0,-1 0 1,1 0-1,0 0 0,-1 0 0,1 0 1,0-1-1,-1 1 0,1 0 1,0 0-1,0-1 0,-1 1 1,1-1-1,0 0 0,0 1 0,0-1 1,0 0-1,0 1 0,0-1 1,0 0-1,0 0 0,0 0 1,0 0-1,0 0 0,0 0 0,1 0 1,-1 0-1,0-2 0,1 1-102,0 1 0,0 0-1,0-1 1,0 1 0,0-1-1,1 1 1,-1 0 0,1-1-1,-1 1 1,1 0 0,0-1-1,-1 1 1,1 0 0,0 0-1,0 0 1,0-1 0,0 1-1,0 0 1,0 0-1,0 0 1,0 1 0,0-1-1,0 0 1,0 0 0,1 1-1,0-2 1,21-9-2059,0 0-1,0 2 1,40-11 0,-49 16 1063,48-15-4800</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5:10.600"/>
    </inkml:context>
    <inkml:brush xml:id="br0">
      <inkml:brushProperty name="width" value="0.025" units="cm"/>
      <inkml:brushProperty name="height" value="0.025" units="cm"/>
    </inkml:brush>
  </inkml:definitions>
  <inkml:trace contextRef="#ctx0" brushRef="#br0">479 34 10282,'0'0'8765,"-11"-8"-6811,9 7-1902,-2-2 1,0 0 0,0 1 0,0-1-1,0 1 1,-1 0 0,1 0 0,0 1-1,-1-1 1,0 1 0,1 0 0,-1 0-1,0 0 1,0 1 0,1 0 0,-1 0-1,0 0 1,0 0 0,1 1-1,-1 0 1,0 0 0,1 0 0,-8 3-1,-17 9 162,2 2 1,0 1-1,1 1 0,0 1 0,2 2 0,0 0 0,1 1 0,1 2 0,-29 38 0,47-56-192,0 1 0,0 0 0,1 0-1,0 0 1,0 1 0,0-1 0,1 1 0,0-1 0,-1 9-1,3-13-23,-1 0-1,1-1 1,0 1-1,0 0 1,0 0-1,0 0 0,1 0 1,-1 0-1,0 0 1,1 0-1,-1 0 1,1-1-1,0 1 0,0 0 1,0 0-1,0-1 1,0 1-1,0 0 0,0-1 1,0 1-1,0-1 1,1 0-1,-1 1 1,1-1-1,-1 0 0,1 0 1,0 0-1,-1 0 1,1 0-1,0 0 1,-1 0-1,1-1 0,0 1 1,4 0-1,28 5 39,0-2 1,0-2-1,1-1 0,53-5 0,-43 1-195,146-4-599,-189 7 742,1 0 1,0 0 0,0 0 0,-1 0 0,1 0 0,0 1 0,-1-1 0,1 1-1,-1 0 1,1 0 0,-1 0 0,1 0 0,-1 0 0,1 1 0,-1-1 0,0 1 0,2 1-1,-3-1 11,0-1-1,0 1 0,0 0 1,-1-1-1,1 1 0,-1 0 0,1-1 1,-1 1-1,0 0 0,0 0 1,0-1-1,0 1 0,0 0 0,0 0 1,0-1-1,0 1 0,-1 0 1,1-1-1,-1 1 0,1 0 0,-1-1 1,0 1-1,0-1 0,1 1 1,-1-1-1,0 1 0,0-1 0,-2 2 1,-6 8 281,1 0 1,-2-1-1,1-1 1,-1 0-1,-1 0 1,0-1-1,0 0 1,-22 11-1,-106 43 3402,-119 15-717,183-58-2682,117-18-6936,6-17-91,9-6-3934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44.801"/>
    </inkml:context>
    <inkml:brush xml:id="br0">
      <inkml:brushProperty name="width" value="0.025" units="cm"/>
      <inkml:brushProperty name="height" value="0.025" units="cm"/>
    </inkml:brush>
  </inkml:definitions>
  <inkml:trace contextRef="#ctx0" brushRef="#br0">77 116 6246,'0'0'10084,"8"-8"-6876,25-23-79,-33 31-2876,1-1 0,0 1-1,-1-1 1,1 1 0,0-1 0,-1 0 0,1 1 0,-1-1 0,1 0 0,-1 1-1,1-1 1,-1 0 0,0 0 0,1 1 0,-1-1 0,0 0 0,0 0 0,1 0-1,-1 1 1,0-1 0,0 0 0,0 0 0,0 0 0,0-1 0,-16-4 1484,-21 11-1436,32-2-248,0 1 1,0 0-1,0 0 1,1 0-1,0 1 0,0-1 1,0 1-1,0 0 1,1 0-1,0 0 1,0 1-1,0-1 1,-3 11-1,2-6 56,1-1 1,1 1-1,0 0 0,0 0 1,1 0-1,0 0 0,1 16 1,0-25-108,0 0-1,0 0 1,1 0 0,-1 0 0,0 0 0,1 0 0,-1 0 0,1 0 0,-1 0 0,1 0 0,-1 0 0,1-1 0,0 1 0,-1 0 0,1 0 0,0-1 0,0 1 0,0-1 0,-1 1 0,1 0 0,0-1 0,0 1 0,0-1 0,0 0 0,0 1 0,0-1 0,0 0 0,0 0 0,0 0 0,0 1 0,0-1 0,0 0 0,0 0 0,0 0 0,0-1 0,0 1-1,0 0 1,0 0 0,0 0 0,0-1 0,1 0 0,2 1 1,-1-1 1,1 0-1,0-1 0,-1 1 0,0-1 0,1 1 0,-1-1 1,0 0-1,0 0 0,5-4 0,36-58 5,-35 48-7,1 0 0,0 0 0,2 2 0,24-26-1,-33 37-2,0 0-1,0 1 0,0 0 1,1-1-1,-1 1 0,1 0 0,-1 1 1,1-1-1,0 1 0,0 0 0,0-1 1,-1 2-1,1-1 0,0 0 0,0 1 1,0 0-1,1 0 0,-1 0 1,0 0-1,0 1 0,0-1 0,-1 1 1,1 0-1,0 1 0,0-1 0,0 0 1,4 4-1,-5-4-38,0 0 1,-1 0-1,1 0 0,-1 1 1,0-1-1,1 1 0,-1 0 1,0 0-1,0 0 1,0 0-1,0 0 0,0 0 1,-1 0-1,1 0 0,-1 1 1,1-1-1,-1 1 0,0-1 1,0 1-1,0 0 0,0-1 1,0 1-1,-1 0 1,1 0-1,-1-1 0,0 1 1,0 0-1,0 0 0,0 5 1,-3 3 119,0 0 1,-1 0-1,0 0 1,-1-1-1,0 0 1,-7 11-1,-12 27 611,24-48-690,-1 1 1,1-1 0,0 1 0,0 0 0,0-1-1,0 1 1,-1 0 0,1-1 0,0 1-1,0 0 1,0-1 0,0 1 0,0-1 0,0 1-1,1 0 1,-1-1 0,0 1 0,0 0-1,0-1 1,1 1 0,-1-1 0,0 1 0,1 0-1,-1-1 1,0 1 0,1-1 0,-1 1-1,1-1 1,-1 1 0,1-1 0,-1 0 0,1 1-1,-1-1 1,1 1 0,-1-1 0,1 0-1,-1 0 1,1 1 0,0-1 0,-1 0 0,1 0-1,-1 0 1,1 0 0,0 1 0,-1-1-1,1 0 1,0 0 0,-1 0 0,1-1 0,0 1-1,-1 0 1,1 0 0,0 0 0,-1 0-1,1 0 1,-1-1 0,1 1 0,0 0 0,0-1-1,43-15-9,-18 0-88,-1-2 1,-1-1-1,0 0 1,-2-2-1,37-42 1,-23 24 29,-36 39 53,0 0 0,0 0 0,0 0 0,0 0-1,1 0 1,-1 0 0,0 0 0,0 0 0,0 0 0,0 0 0,0 0 0,1 0-1,-1 0 1,0 0 0,0 0 0,0 0 0,0 0 0,0 0 0,1 0 0,-1 0-1,0 0 1,0 0 0,0 0 0,0 0 0,0 0 0,0 1 0,0-1 0,1 0-1,-1 0 1,0 0 0,0 0 0,0 0 0,0 0 0,0 1 0,0-1 0,0 0-1,0 0 1,0 0 0,0 0 0,0 0 0,0 0 0,0 1 0,0-1-1,0 0 1,0 0 0,0 0 0,0 0 0,0 0 0,0 1 0,0-1 0,0 0-1,0 0 1,0 0 0,0 0 0,0 0 0,0 1 0,0-1 0,0 0 0,0 0-1,-1 0 1,1 22-207,-4 21 258,3-37-35,-2 5 75,2 0-1,-1 0 0,2 0 1,-1 0-1,3 21 1,-1-30-56,-1 1 0,1-1 0,0 0 0,-1 0 0,1 1 0,0-1 0,0 0 0,1 0 0,-1 0 0,0 0 0,1 0-1,-1-1 1,1 1 0,0 0 0,0-1 0,-1 1 0,1-1 0,0 1 0,0-1 0,0 0 0,1 0 0,-1 0 0,0 0 0,0 0 0,0-1 0,1 1 0,-1-1 0,0 1 0,1-1 0,-1 0 0,1 0 0,-1 0 0,4 0 0,-2 0-4,1 0 1,-1 0-1,1-1 0,-1 1 0,1-1 1,-1 0-1,0 0 0,1-1 1,-1 1-1,0-1 0,0 0 0,0 0 1,0 0-1,0 0 0,0-1 0,-1 0 1,1 0-1,-1 0 0,0 0 0,0 0 1,0-1-1,0 1 0,-1-1 0,1 0 1,-1 1-1,0-1 0,0-1 0,0 1 1,2-7-1,-2 5-17,0 0 0,-1 0 0,1 0 0,-1 0 0,0 0 0,-1-1 0,1 1 0,-1 0 0,0 0 0,-1-1 0,0 1 0,0 0 0,0 0 0,-1 0 0,1 0 0,-2 0 0,1 0 0,0 0 0,-1 1 0,0-1 0,-1 1 0,1 0 0,-1 0 0,0 0 0,0 0 0,-1 1 0,1 0 0,-1 0 0,0 0 0,0 0 0,0 1 0,-11-5 0,3 4 37,19 9-1,25 8-403,37-8-6188,-30-5-1330</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5:13.338"/>
    </inkml:context>
    <inkml:brush xml:id="br0">
      <inkml:brushProperty name="width" value="0.025" units="cm"/>
      <inkml:brushProperty name="height" value="0.025" units="cm"/>
    </inkml:brush>
  </inkml:definitions>
  <inkml:trace contextRef="#ctx0" brushRef="#br0">1459 170 5157,'-9'-3'6523,"-29"-11"-5386,1-2 1,1-1-1,-53-34 0,74 41-965,0 1 0,-1 1 0,0 1 0,0 0 1,-1 1-1,1 1 0,-2 0 0,1 1 0,0 1 1,-1 1-1,1 0 0,-1 2 0,-34 2 0,-9 6-70,0 2 0,-98 30 0,83-19 353,17-6 284,1 2 1,1 3-1,-78 38 0,115-48-710,2 1 0,0 1 0,0 0 0,1 2 0,0 0 0,1 0 0,1 2 0,0 0 0,2 1 0,0 0 0,0 1 0,2 0 0,-11 23 0,5 0-37,2 0 1,1 1 0,3 0-1,1 1 1,-5 58 0,8-12 5,7 143 0,1-202-21,2-1 1,0 0 0,3 1-1,0-2 1,1 1-1,2-1 1,1 0-1,2-1 1,0 0 0,2 0-1,0-2 1,2 0-1,1-1 1,1 0 0,1-1-1,1-1 1,1-1-1,1-1 1,48 33-1,-19-19-9,1-2 0,2-3 0,1-2 0,1-3 0,1-2 0,103 25 0,-134-42-25,-1-2 0,0 0 0,1-2-1,0-1 1,-1-1 0,1-1 0,-1-2 0,0 0-1,0-1 1,0-2 0,-1 0 0,0-2 0,44-22-1,63-38 167,-2-6 0,126-97-1,-226 150-59,-2-1 0,0-1 0,-2-2 1,0 0-1,-2-2 0,-1 0 0,-2-2 0,0 0 0,-2-2 0,-1 1 0,-2-2 0,-1 0 1,-2-1-1,-1-1 0,-2 1 0,-1-2 0,-2 1 0,-1-1 0,0-41 0,-4 53 107,-2-1-1,0 0 1,-1 0-1,-2 1 0,0-1 1,-2 1-1,-9-27 1,7 32 46,0 1 0,-1 1 1,-1 0-1,0 0 1,-1 1-1,-1 1 0,-1-1 1,0 2-1,-25-22 0,5 11-5,0 2-1,-2 1 0,0 1 0,-2 2 0,0 2 0,-1 1 0,0 2 0,-2 2 0,-41-8 1,-57-5 305,-175-11 1,309 36-507,-51-2-269,-42-4-1597,91 5 1228,0 0 0,-1 0 0,1-1-1,0 1 1,0-1 0,0-1 0,0 1 0,0-1-1,0 0 1,1-1 0,-6-3 0,-3-13-6917</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28.874"/>
    </inkml:context>
    <inkml:brush xml:id="br0">
      <inkml:brushProperty name="width" value="0.025" units="cm"/>
      <inkml:brushProperty name="height" value="0.025" units="cm"/>
    </inkml:brush>
  </inkml:definitions>
  <inkml:trace contextRef="#ctx0" brushRef="#br0">98 52 9641,'0'0'5942,"4"-8"-3818,13-25-138,-7 23 1136,-4 16-2023,-1 15-579,-1 53 900,-9 134 0,-27 76-1003,10-110 100,-34 707 4042,56-866-4559,-27 584 0,26-595-453,1-11-2073,0 0-2230,0-30-9450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29.915"/>
    </inkml:context>
    <inkml:brush xml:id="br0">
      <inkml:brushProperty name="width" value="0.025" units="cm"/>
      <inkml:brushProperty name="height" value="0.025" units="cm"/>
    </inkml:brush>
  </inkml:definitions>
  <inkml:trace contextRef="#ctx0" brushRef="#br0">1 91 8968,'0'0'9295,"15"1"-8014,1062-34 3399,-441 1-4059,207 22-498,156-5 1206,-943 13-776,-32 2-6519</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30.261"/>
    </inkml:context>
    <inkml:brush xml:id="br0">
      <inkml:brushProperty name="width" value="0.025" units="cm"/>
      <inkml:brushProperty name="height" value="0.025" units="cm"/>
    </inkml:brush>
  </inkml:definitions>
  <inkml:trace contextRef="#ctx0" brushRef="#br0">0 12 11659,'0'0'11760,"13"-3"-11290,-4 1-404,0-1 0,0 2-1,0 0 1,0 0 0,0 0-1,1 1 1,-1 1 0,0-1-1,16 4 1,103 20 158,-72-14-18,75 21-1,-129-31-158,-1 0 1,1 1-1,-1-1 0,0 1 0,1-1 0,-1 1 1,1-1-1,-1 1 0,0 0 0,0 0 1,1 0-1,-1 0 0,0 0 0,0 0 0,0 0 1,0 0-1,0 0 0,0 0 0,0 0 0,-1 1 1,1-1-1,0 0 0,0 3 0,-1-2 29,0-1-1,0 1 0,0 0 1,-1-1-1,1 1 0,0 0 1,-1-1-1,0 1 0,1-1 1,-1 1-1,0-1 0,0 1 1,0-1-1,0 0 0,0 1 1,0-1-1,-2 2 0,-7 6 427,-1 0-1,0-1 0,-21 13 0,30-20-473,-88 46 1351,66-37-1310,1 2-1,1 0 0,0 1 1,1 1-1,0 1 1,1 1-1,-24 24 1,43-39-517,-11 16-619,10-11-1569,3-3-3281</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31.159"/>
    </inkml:context>
    <inkml:brush xml:id="br0">
      <inkml:brushProperty name="width" value="0.025" units="cm"/>
      <inkml:brushProperty name="height" value="0.025" units="cm"/>
    </inkml:brush>
  </inkml:definitions>
  <inkml:trace contextRef="#ctx0" brushRef="#br0">1 756 15919,'0'0'6214,"11"-2"-5072,-1-1-817,0 0 0,0-1 0,0-1 0,-1 1-1,0-2 1,0 1 0,0-1 0,0 0 0,-1-1 0,14-14-1,81-99 1593,-71 80-1609,41-53 32,-4-2 0,-5-4 1,67-136-1,-131 235-337,0 0 0,0 0-1,0 0 1,0 0 0,0 0-1,0 0 1,1 1 0,-1-1-1,0 0 1,0 0 0,0 0-1,0 0 1,0 0 0,0 0 0,0 0-1,1 0 1,-1 0 0,0 0-1,0 0 1,0 0 0,0 0-1,0-1 1,0 1 0,0 0 0,0 0-1,1 0 1,-1 0 0,0 0-1,0 0 1,0 0 0,0 0-1,0 0 1,0 0 0,0 0 0,0 0-1,0 0 1,0-1 0,0 1-1,1 0 1,-1 0 0,0 0-1,0 0 1,0 0 0,0 0 0,-1 14 25,-16 94-167,7-51 155,2 0 0,2 0 0,3 1 0,6 65 0,-2-113-111,0-1 0,1 1 0,0 0 0,1-1 1,0 0-1,1 1 0,0-1 0,0-1 0,1 1 0,0-1 0,9 12 1,-10-15-220,1 0 0,-1-1 1,1 0-1,0 0 0,0 0 1,0-1-1,0 0 0,7 3 1,-7-4-452,1 1 1,0-2-1,0 1 1,0-1-1,0 1 1,0-2 0,0 1-1,0-1 1,6 0-1,25-3-9762</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32.602"/>
    </inkml:context>
    <inkml:brush xml:id="br0">
      <inkml:brushProperty name="width" value="0.025" units="cm"/>
      <inkml:brushProperty name="height" value="0.025" units="cm"/>
    </inkml:brush>
  </inkml:definitions>
  <inkml:trace contextRef="#ctx0" brushRef="#br0">10 1 12748,'0'0'7986,"0"12"-6608,-3 326 1131,-3-227 3897,20-208-5536,46-167 0,-59 260-870,1-5 1,0 1 1,1 0-1,0 0 0,7-12 1,-9 18-4,0 0 1,0 0-1,1 0 1,-1 0-1,1 1 1,0-1-1,-1 1 1,1-1 0,0 1-1,0 0 1,0 0-1,0-1 1,0 1-1,0 1 1,0-1-1,0 0 1,0 0 0,0 1-1,1-1 1,-1 1-1,0 0 1,3 0-1,2 0-34,1 0-1,-1 1 1,0 0-1,0 1 0,1-1 1,-1 1-1,0 1 1,-1-1-1,13 7 0,-17-8 38,-1 0-1,1 0 0,0 0 0,0 0 0,-1 1 1,1-1-1,-1 0 0,1 1 0,-1-1 0,1 1 1,-1 0-1,0-1 0,0 1 0,0 0 0,0 0 1,0 0-1,0 0 0,-1 0 0,1-1 0,0 1 1,-1 1-1,0-1 0,1 0 0,-1 0 0,0 0 1,0 0-1,0 0 0,0 0 0,-1 0 0,1 0 1,-1 0-1,1 0 0,-1 0 0,1 0 0,-1 0 1,0 0-1,0 0 0,0-1 0,0 1 0,-2 2 1,-3 2 16,1 0 1,-2-1-1,1 1 1,-1-1-1,1-1 0,-1 1 1,0-1-1,-1 0 1,1-1-1,-1 0 1,0 0-1,0-1 1,0 1-1,0-2 1,0 1-1,0-1 1,0-1-1,-1 1 1,1-1-1,0-1 1,-12-1-1,18 1-81,1 0 0,0 0 0,-1 0 0,1 0 0,0 0 0,0 0 0,-1 0 0,1 0 0,0-1 1,0 1-1,1 0 0,-1-1 0,0 1 0,0-1 0,1 1 0,-1-1 0,0 1 0,1-1 0,0 1 0,-1-1 0,1 1 0,0-1 0,0-3 0,2-39-7444,7 6-7728</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33.669"/>
    </inkml:context>
    <inkml:brush xml:id="br0">
      <inkml:brushProperty name="width" value="0.025" units="cm"/>
      <inkml:brushProperty name="height" value="0.025" units="cm"/>
    </inkml:brush>
  </inkml:definitions>
  <inkml:trace contextRef="#ctx0" brushRef="#br0">256 0 12716,'0'0'15823,"-8"11"-15305,-40 49 386,-64 61 1,35-44-4001,68-69 2296,8-21-16785</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34.026"/>
    </inkml:context>
    <inkml:brush xml:id="br0">
      <inkml:brushProperty name="width" value="0.025" units="cm"/>
      <inkml:brushProperty name="height" value="0.025" units="cm"/>
    </inkml:brush>
  </inkml:definitions>
  <inkml:trace contextRef="#ctx0" brushRef="#br0">1 1 10826,'0'0'17777,"66"56"-16592,-28-28-544,6-3-481,1-3-64,0-2-576,-2-4-2243,-5-6-3875,-6-3-10442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36.991"/>
    </inkml:context>
    <inkml:brush xml:id="br0">
      <inkml:brushProperty name="width" value="0.025" units="cm"/>
      <inkml:brushProperty name="height" value="0.025" units="cm"/>
    </inkml:brush>
  </inkml:definitions>
  <inkml:trace contextRef="#ctx0" brushRef="#br0">22 1782 5189,'-22'9'11083,"29"-14"-6050,36-20-3111,-38 23-1697,472-293 2343,-169 98-2547,-179 119 18,493-311 183,-570 355-110,547-355 1391,22 40-465,-596 338-421,-4 0-3948,-22 10 3014,1 1 0,-1-1 0,0 1 0,0-1 0,1 1 0,-1-1 0,0 1 0,0 0 0,0-1 0,0 1 0,0 0 0,0 0 0,0 0 0,0-1 0,1 1 0,-1 0 0,0 0 0,0 0 0,0 0 0,0 1 0,0-1 0,0 0 0,0 0 0,-1 1 0,-32-1-11112</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38.100"/>
    </inkml:context>
    <inkml:brush xml:id="br0">
      <inkml:brushProperty name="width" value="0.025" units="cm"/>
      <inkml:brushProperty name="height" value="0.025" units="cm"/>
    </inkml:brush>
  </inkml:definitions>
  <inkml:trace contextRef="#ctx0" brushRef="#br0">62 0 9321,'0'0'4548,"-8"6"-2669,-28 17-1099,35-22-745,-1-1 0,1 1 0,0 0 0,0 0 0,0 0 0,0-1 0,0 1 0,0 0 0,0 0 0,0 1 0,0-1 0,1 0 0,-1 0 0,0 0 0,1 0 0,-1 1 0,0-1 0,1 0 0,-1 3 0,1-4-7,1 1 0,-1 0 0,0 0 0,1-1 0,-1 1 0,0 0 0,1-1 0,-1 1 0,1 0 0,-1-1 0,1 1 0,-1 0 0,1-1 0,0 1 0,-1-1 0,1 1 0,0-1 1,-1 0-1,1 1 0,0-1 0,-1 0 0,1 1 0,1-1 0,53 11 1311,-48-11-1046,60 11 740,0 2 0,-1 4 0,87 33 0,182 100-681,-268-112-297,-2 2-1,87 72 0,-2-2 93,-121-91-43,1-2 0,1-2 0,0 0 0,51 15 0,135 25 730,-151-42-648,-2 4 0,0 2 0,70 30 0,58 60 518,-17-9 415,-146-86-806,0-1 1,0-2-1,1-1 1,44 8-1,28-7 873,-74-9-875,0 0 0,-1 2-1,49 14 1,-73-17-297,-1 0 0,1 1 1,-1-1-1,0 1 0,0 0 1,1 0-1,-1 0 0,-1 0 1,1 0-1,0 0 0,0 1 0,-1-1 1,1 0-1,-1 1 0,0-1 1,1 4-1,0 16-1620,-3-21 1356,1-1 0,0 1 1,-1 0-1,1 0 0,-1-1 0,1 1 0,-1 0 1,0-1-1,1 1 0,-1-1 0,0 1 1,1 0-1,-1-1 0,0 0 0,0 1 1,1-1-1,-1 1 0,0-1 0,0 0 0,0 0 1,1 1-1,-1-1 0,0 0 0,-1 0 1,-21 1-8245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46.246"/>
    </inkml:context>
    <inkml:brush xml:id="br0">
      <inkml:brushProperty name="width" value="0.025" units="cm"/>
      <inkml:brushProperty name="height" value="0.025" units="cm"/>
    </inkml:brush>
  </inkml:definitions>
  <inkml:trace contextRef="#ctx0" brushRef="#br0">33 0 2498,'-3'20'14415,"-3"-5"-10080,0 1-3354,-8 24 145,14-39-1073,-2 4 142,2 0-1,-1 0 0,1 1 1,-1-1-1,1 0 1,1 7-1,0-11-166,-1 0 0,0 0 0,1 0 0,-1-1 0,1 1 0,-1 0 1,1 0-1,-1-1 0,1 1 0,-1 0 0,1-1 0,0 1 0,-1 0 0,1-1 0,0 1 0,0-1 0,-1 0 0,1 1 1,0-1-1,0 1 0,0-1 0,0 0 0,-1 0 0,1 1 0,0-1 0,0 0 0,0 0 0,0 0 0,0 0 0,0 0 1,0 0-1,-1 0 0,1 0 0,0-1 0,0 1 0,0 0 0,0-1 0,0 1 0,-1 0 0,1-1 0,0 1 0,1-2 1,10-3 251,1-1 1,-2-1 0,1 0 0,-1-1 0,0 0 0,18-18-1,-19 16-120,0 1 0,0 1 0,1 0 0,1 0 0,-1 1 0,1 0 0,15-5 0,-26 11-136,1 0-1,-1 1 1,1-1-1,0 1 1,-1-1 0,1 1-1,0 0 1,-1 0-1,1 0 1,0 0-1,-1 0 1,1 0-1,0 0 1,-1 1-1,1-1 1,-1 1-1,1-1 1,0 1 0,-1-1-1,1 1 1,-1 0-1,0 0 1,1 0-1,-1 0 1,1 0-1,-1 0 1,0 0-1,0 0 1,0 0-1,0 1 1,0-1 0,0 0-1,0 1 1,0-1-1,0 1 1,-1-1-1,2 2 1,1 8 329,0-1 1,-1 0 0,0 1-1,2 20 1,0 4 53,-3-34-391,-1 0 0,0 0 1,1 0-1,-1 0 0,1 0 0,0 0 1,-1 0-1,1 0 0,0 0 1,0 0-1,-1-1 0,1 1 0,0 0 1,0-1-1,0 1 0,0-1 0,0 1 1,0-1-1,0 1 0,0-1 0,0 1 1,0-1-1,0 0 0,0 0 1,0 1-1,0-1 0,0 0 0,0 0 1,1 0-1,-1 0 0,0-1 0,0 1 1,0 0-1,0 0 0,0 0 0,0-1 1,2 0-1,46-19-1359,-35 14-927,1 0-3682,-3-2-3556</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39.136"/>
    </inkml:context>
    <inkml:brush xml:id="br0">
      <inkml:brushProperty name="width" value="0.025" units="cm"/>
      <inkml:brushProperty name="height" value="0.025" units="cm"/>
    </inkml:brush>
  </inkml:definitions>
  <inkml:trace contextRef="#ctx0" brushRef="#br0">0 147 19410,'1'-1'129,"-1"1"0,0-1 0,0 1 0,0 0-1,1-1 1,-1 1 0,0 0 0,1-1 0,-1 1 0,0 0-1,0 0 1,1-1 0,-1 1 0,1 0 0,-1 0 0,0-1-1,1 1 1,-1 0 0,0 0 0,1 0 0,-1 0-1,1 0 1,-1 0 0,1 0 0,-1 0 0,0 0 0,1 0-1,-1 0 1,1 0 0,-1 0 0,1 0 0,-1 0-1,0 0 1,1 0 0,-1 0 0,1 0 0,-1 1 0,0-1-1,1 0 1,-1 0 0,0 1 0,1-1 0,9 22 1908,-2 30-720,-7-4-880,-2-36-187,1 1 0,0-1-1,5 24 1,5-87 2777,-2-19-3027,0-97 0,-32 278 0,23-99 0,-1-1 0,1 0 0,1 0 0,0 0 0,1 0 0,1 11 0,-1-20 0,-1 0 0,0-1 0,1 1 0,-1-1 0,1 1 0,-1-1 0,1 0 0,0 1 0,-1-1 0,1 0 0,0 1 0,0-1 0,0 0 0,0 0 0,0 0 0,0 1 0,1-1 0,-1 0 0,0-1 0,0 1 0,1 0 0,-1 0 0,1-1 0,-1 1 0,1 0 0,-1-1 0,1 0 0,-1 1 0,1-1 0,-1 0 0,1 0 0,-1 0 0,1 0 0,-1 0 0,1 0 0,0 0 0,-1 0 0,1-1 0,-1 1 0,1 0 0,-1-1 0,1 0 0,1 0 0,4-2 0,0-1 0,0 0 0,-1 0 0,1 0 0,-1-1 0,0 0 0,0 0 0,-1 0 0,1-1 0,-1 0 0,4-7 0,50-77 0,-50 73 0,7-14 0,-13 24 0,0-1 0,1 1 0,0-1 0,0 1 0,1 1 0,0-1 0,0 0 0,0 1 0,8-6 0,-13 12 0,1-1 0,0 1 0,-1 0 0,1 0 0,-1 0 0,1 0 0,0 0 0,-1 0 0,1 1 0,-1-1 0,1 0 0,0 0 0,-1 0 0,1 0 0,-1 1 0,1-1 0,-1 0 0,1 1 0,-1-1 0,1 0 0,-1 1 0,1-1 0,-1 1 0,1-1 0,-1 0 0,0 1 0,1-1 0,-1 1 0,0-1 0,1 1 0,-1 0 0,0-1 0,0 1 0,1-1 0,-1 1 0,0-1 0,0 1 0,0 0 0,0-1 0,0 1 0,0-1 0,0 1 0,0 1 0,6 35 0,-6-30 0,3 91 0,-4-70 0,5 44 0,-4-71-118,0 0-1,0 0 1,1 0-1,-1 0 1,0 0 0,1 0-1,-1-1 1,1 1-1,-1 0 1,1 0 0,-1-1-1,1 1 1,-1 0-1,1 0 1,0-1 0,-1 1-1,1-1 1,0 1-1,0-1 1,0 1 0,-1-1-1,1 1 1,0-1-1,0 0 1,0 1 0,0-1-1,0 0 1,1 0-1,30 2-7967,-25-3 5662,15 1-10858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39.555"/>
    </inkml:context>
    <inkml:brush xml:id="br0">
      <inkml:brushProperty name="width" value="0.025" units="cm"/>
      <inkml:brushProperty name="height" value="0.025" units="cm"/>
    </inkml:brush>
  </inkml:definitions>
  <inkml:trace contextRef="#ctx0" brushRef="#br0">132 89 18065,'-10'7'5637,"-8"7"-3983,0 2-1,-19 20 0,32-31-1426,1 0 0,-1 1-1,1-1 1,0 1 0,0 0 0,0 0 0,1 1 0,0-1 0,0 1 0,1-1-1,0 1 1,0 0 0,-1 13 0,3-19-231,0 0-1,1 0 1,-1-1-1,1 1 1,-1 0 0,1 0-1,-1 0 1,1-1-1,0 1 1,-1 0 0,1 0-1,0-1 1,0 1-1,-1-1 1,1 1-1,0-1 1,0 1 0,0-1-1,0 1 1,0-1-1,0 0 1,0 1-1,0-1 1,0 0 0,0 0-1,0 0 1,0 0-1,0 0 1,0 0 0,0 0-1,0 0 1,0 0-1,0 0 1,0-1-1,-1 1 1,3-1 0,40-10 146,-27 2-94,0 0 0,-1-1 0,-1 0 0,0-2 0,22-21 0,30-24-75,-65 56 16,-1 1-1,0 0 0,1-1 0,-1 1 0,0 0 1,1-1-1,-1 1 0,1 0 0,-1 0 0,1 0 1,-1-1-1,0 1 0,1 0 0,-1 0 0,1 0 1,-1 0-1,1 0 0,-1 0 0,1 0 0,-1 0 1,1 0-1,-1 0 0,1 0 0,-1 0 1,1 0-1,-1 0 0,1 1 0,-1-1 0,0 0 1,1 0-1,-1 0 0,1 1 0,-1-1 0,1 1 1,6 19-130,-7 35 271,0-45-80,0-7-46,-1 20 270,4-30 178,6-28-120,2-3-332,7-49 0,-7 27 0,-9 60-139,-1 0-1,1 0 1,-1 0-1,0 1 1,1-1-1,-1 0 1,0 1-1,0-1 1,1 1-1,-1-1 1,0 1 0,0 0-1,0 0 1,1-1-1,-1 1 1,0 0-1,0 0 1,1 2-1,5 2-1256,-1-3 382,0 0 1,0-1 0,0 1-1,1-1 1,-1 0 0,0-1-1,1 0 1,-1 0 0,0 0 0,1-1-1,-1 0 1,0 0 0,0 0-1,1-1 1,9-4 0,20-13-9637</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39.900"/>
    </inkml:context>
    <inkml:brush xml:id="br0">
      <inkml:brushProperty name="width" value="0.025" units="cm"/>
      <inkml:brushProperty name="height" value="0.025" units="cm"/>
    </inkml:brush>
  </inkml:definitions>
  <inkml:trace contextRef="#ctx0" brushRef="#br0">80 0 12908,'0'0'11633,"-5"14"-10235,-11 26-582,2 1 0,2 0 0,2 1 0,2 0 0,-5 75 0,13-116-799,-1 0 0,1 0 1,0 0-1,0 1 0,0-1 1,0 0-1,0 0 0,0 1 1,0-1-1,0 0 1,0 0-1,1 0 0,-1 0 1,0 1-1,1-1 0,-1 0 1,1 0-1,0 0 1,-1 0-1,1 0 0,0 0 1,-1 0-1,1 0 0,0 0 1,0 0-1,0-1 1,0 1-1,0 0 0,0 0 1,0-1-1,0 1 0,0-1 1,0 1-1,0-1 1,0 1-1,1-1 0,-1 0 1,0 0-1,0 1 0,0-1 1,1 0-1,-1 0 1,0 0-1,0 0 0,0 0 1,1-1-1,-1 1 0,0 0 1,0 0-1,0-1 1,0 1-1,0-1 0,1 1 1,-1-1-1,0 0 0,1 0 1,6-3 116,-1 0 1,1-1 0,-1 0-1,0 0 1,0 0-1,9-11 1,1-7-127,0 0 0,-2-1 0,0-1 0,-2 0-1,12-32 1,18-34-391,-41 88-1770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0.271"/>
    </inkml:context>
    <inkml:brush xml:id="br0">
      <inkml:brushProperty name="width" value="0.025" units="cm"/>
      <inkml:brushProperty name="height" value="0.025" units="cm"/>
    </inkml:brush>
  </inkml:definitions>
  <inkml:trace contextRef="#ctx0" brushRef="#br0">0 9 17264,'0'0'9706,"51"28"-9258,-30-28-512,1-8-2082,-2-5-3684,-1-3-5701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0.598"/>
    </inkml:context>
    <inkml:brush xml:id="br0">
      <inkml:brushProperty name="width" value="0.025" units="cm"/>
      <inkml:brushProperty name="height" value="0.025" units="cm"/>
    </inkml:brush>
  </inkml:definitions>
  <inkml:trace contextRef="#ctx0" brushRef="#br0">40 329 17072,'0'0'9262,"10"3"-8285,-7-2-838,1 0-1,0 0 0,0 0 1,0-1-1,0 1 0,0-1 1,0 0-1,0 0 0,0 0 1,0-1-1,0 1 0,0-1 1,-1 0-1,1 0 0,0 0 1,0-1-1,-1 0 1,1 1-1,-1-1 0,1 0 1,-1-1-1,0 1 0,0 0 1,0-1-1,0 0 0,0 0 1,0 0-1,-1 0 0,1 0 1,-1 0-1,0-1 0,0 1 1,-1-1-1,1 0 1,1-4-1,-2 6-121,0-1 0,0 1 0,-1-1 0,1 0 1,-1 1-1,1-1 0,-1 1 0,0-1 0,0 0 0,0 1 0,0-1 1,-1-4-1,0 6-10,1 0 0,0 0 0,-1 0 0,1 0 0,-1 0 0,0 0 0,1 0 0,-1 0 0,0 0 0,1 1 0,-1-1 0,0 0 0,0 0 0,0 0 0,0 1 0,0-1 0,0 1 0,0-1 0,0 1 0,-2-2 0,1 2-3,-1 0 1,0-1 0,0 1 0,0 0 0,0 0-1,1 1 1,-1-1 0,0 1 0,0-1-1,0 1 1,1 0 0,-1 0 0,0 0 0,1 0-1,-1 1 1,1-1 0,-1 1 0,1-1 0,0 1-1,0 0 1,-4 4 0,-3 2-5,1 0 0,0 1 0,0 0 0,1 0 0,0 1 0,1 0 0,0 0 0,0 0 0,1 1 0,1 0 0,0 0 0,0 0 0,1 1 0,0-1 0,-1 20 0,4-30 1,0 0 0,0 0 0,0 1 0,0-1 0,1 0 0,-1 0 0,0 1 0,1-1 0,-1 0 0,1 0 0,-1 0 0,1 0 0,0 0 0,-1 0 0,1 0 0,0 0 0,0 0 0,0 0 0,0 0 0,0 0 0,0-1 0,0 1 0,0 0 0,0-1 0,1 2 0,2-1-4,0 1 0,0-1 0,0 0 0,0 0 1,0-1-1,0 1 0,0-1 0,5 0 0,1 0-116,0 0 0,0-2 0,0 1 0,0-1 0,0 0 0,11-5 0,-10 1-1039,0 1-1,-1-2 1,0 1 0,0-2-1,-1 1 1,0-1-1,0-1 1,14-16-1,6-16-5103</inkml:trace>
  <inkml:trace contextRef="#ctx0" brushRef="#br0" timeOffset="1">398 0 12780,'0'0'11793,"-6"9"-9834,-2 7-1484,0 1 1,1 0 0,1 0-1,0 0 1,2 1 0,0 0-1,1 0 1,0 0 0,1 28-1,7 135-2733,-6-192 2014,-1 1 0,1 0-1,-2 0 1,1 0 0,-2 0 0,1 0-1,-1 0 1,-10-17 0,7 14 1047,1 0 0,0 0 0,-6-23 0,12 36-753,1-1 0,-1 1 0,0-1-1,0 1 1,0-1 0,0 1 0,1-1-1,-1 1 1,0-1 0,1 1 0,-1-1-1,0 1 1,1 0 0,-1-1 0,0 1-1,1 0 1,-1-1 0,1 1-1,-1 0 1,1-1 0,-1 1 0,1 0-1,-1 0 1,1-1 0,-1 1 0,1 0-1,-1 0 1,1 0 0,-1 0 0,1 0-1,-1 0 1,1 0 0,-1 0 0,1 0-1,-1 0 1,2 0 0,30 0-498,-22 1 342,55-1-5921,-29 0-924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1.378"/>
    </inkml:context>
    <inkml:brush xml:id="br0">
      <inkml:brushProperty name="width" value="0.025" units="cm"/>
      <inkml:brushProperty name="height" value="0.025" units="cm"/>
    </inkml:brush>
  </inkml:definitions>
  <inkml:trace contextRef="#ctx0" brushRef="#br0">5 86 6438,'0'0'23334,"2"13"-23328,-4 178-1583,0-131-9482,1-135 5117,-1-17 4971,8 1 6202,-6 86-4554,1-1-1,0 1 1,0-1-1,0 0 1,1 1-1,0 0 1,0-1-1,1 1 1,-1 0-1,5-6 1,-5 8-426,1 1-1,-1 0 1,0 0-1,1 0 1,-1 0 0,1 0-1,-1 0 1,1 1 0,0-1-1,0 1 1,-1 0-1,1 0 1,0 0 0,0 0-1,0 1 1,1-1 0,-1 1-1,0-1 1,5 1-1,-5 0-255,72 3-881,-28 5-4527,-39-5 640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1.719"/>
    </inkml:context>
    <inkml:brush xml:id="br0">
      <inkml:brushProperty name="width" value="0.025" units="cm"/>
      <inkml:brushProperty name="height" value="0.025" units="cm"/>
    </inkml:brush>
  </inkml:definitions>
  <inkml:trace contextRef="#ctx0" brushRef="#br0">0 57 10346,'0'0'13837,"57"9"-11115,-25-19-896,5-4-481,-1 1-576,-2 1-577,-1 2-160,-6 6-224,-8 2-1089,-7 2-1378,-33 6-21267</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2.063"/>
    </inkml:context>
    <inkml:brush xml:id="br0">
      <inkml:brushProperty name="width" value="0.025" units="cm"/>
      <inkml:brushProperty name="height" value="0.025" units="cm"/>
    </inkml:brush>
  </inkml:definitions>
  <inkml:trace contextRef="#ctx0" brushRef="#br0">1 7 18289,'0'0'9001,"63"3"-8200,-36-7-705,2 2-289,1 2-1696,-2 0-1699,-5-3-1953,-2 2-5253</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2.439"/>
    </inkml:context>
    <inkml:brush xml:id="br0">
      <inkml:brushProperty name="width" value="0.025" units="cm"/>
      <inkml:brushProperty name="height" value="0.025" units="cm"/>
    </inkml:brush>
  </inkml:definitions>
  <inkml:trace contextRef="#ctx0" brushRef="#br0">192 23 12716,'0'0'12663,"-12"-4"-11873,3 1-627,6 1-120,0 1 0,0-1 0,-1 1 0,1 0 1,-1 0-1,1 0 0,-1 1 0,1-1 0,-1 1 0,1 0 0,-1 0 0,0 0 0,1 1 0,-1-1 0,1 1 0,-1 0 0,1-1 0,0 2 0,-1-1 0,-4 2 0,-1 3 182,0 1-1,1 0 1,0 0-1,0 0 1,-13 17 0,17-20-116,1 1 0,0-1 0,0 1 0,0 0 0,0 0 0,1 1 0,0-1 0,0 0 0,1 1 0,-1-1 1,1 1-1,-1 10 0,3-15-106,-1 1 0,1-1 0,-1 0 0,1 0 1,-1 0-1,1 0 0,0 0 0,0 0 0,-1 0 0,1 0 0,0 0 1,0 0-1,0 0 0,0 0 0,0 0 0,0-1 0,0 1 1,0 0-1,1-1 0,-1 1 0,0-1 0,0 0 0,1 1 1,-1-1-1,0 0 0,0 0 0,1 1 0,-1-1 0,0 0 1,0 0-1,1 0 0,1-1 0,48-3 197,-33-2-203,0 0-1,0-1 1,-1-1-1,0 0 1,-1-1-1,0-1 1,0-1 0,-1 0-1,-1-1 1,0-1-1,0 0 1,-1-1-1,18-24 1,-113 156-575,20-31 1532,-78 144-1,137-225-1112,1 0-1,-1 0 1,1 0-1,0 0 1,1 0-1,-1 0 1,0 12-1,7-21-4205,18-19 1839,24-45-4932,-17 23 2258</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2.786"/>
    </inkml:context>
    <inkml:brush xml:id="br0">
      <inkml:brushProperty name="width" value="0.025" units="cm"/>
      <inkml:brushProperty name="height" value="0.025" units="cm"/>
    </inkml:brush>
  </inkml:definitions>
  <inkml:trace contextRef="#ctx0" brushRef="#br0">76 1 10090,'0'0'10260,"-3"11"-9294,-18 38 196,11-31-671,2 1 1,0 0-1,1 0 1,1 1-1,-6 35 1,12-54-479,0-1 0,0 1 0,0 0 0,0-1 0,0 1 0,0-1 0,0 1 0,0 0 1,0-1-1,1 1 0,-1-1 0,0 1 0,0-1 0,1 1 0,-1 0 0,0-1 0,0 1 0,1-1 0,-1 0 0,1 1 1,-1-1-1,0 1 0,1-1 0,-1 1 0,1-1 0,-1 0 0,1 1 0,-1-1 0,1 0 0,0 0 0,0 1 1,22-3 867,22-18 237,-29 7-1086,1 1 0,-2-2 0,0 0 0,-1-1 0,0-1 0,-1 0 0,-1-1 0,0 0 0,-2 0 0,13-27 0,-27 53-7,-1 0 0,0-1-1,0 1 1,-1-1 0,-12 14-1,13-17 170,0 0 1,1 1-1,-1-1 0,1 1 0,0 0 0,1 1 1,-1-1-1,1 0 0,1 1 0,-1 0 0,1 0 1,0 0-1,-1 8 0,3-15-172,1 1 0,-1 0 0,0-1 0,1 1-1,-1-1 1,1 1 0,-1-1 0,1 0 0,-1 1 0,1-1 0,-1 1 0,1-1-1,-1 0 1,1 0 0,0 1 0,-1-1 0,1 0 0,-1 0 0,1 0 0,0 1 0,-1-1-1,1 0 1,0 0 0,-1 0 0,1 0 0,0 0 0,-1 0 0,1-1 0,-1 1-1,1 0 1,0 0 0,-1 0 0,1 0 0,0-1 0,-1 1 0,1 0 0,0-1-1,25-9 621,-15 3-600,0-1 0,-1 0-1,0-1 1,-1 0 0,14-17-1,-14 15-51,0 1-1,1 0 1,0 1-1,16-11 1,-26 20-14,0 0 0,1 0 0,-1 1 0,0-1 0,0 0 0,1 0 1,-1 1-1,0-1 0,0 0 0,1 0 0,-1 1 0,0-1 0,0 0 0,1 1 0,-1-1 0,0 0 0,0 1 0,0-1 0,0 0 1,0 1-1,0-1 0,0 1 0,0-1 0,0 0 0,0 1 0,0-1 0,0 0 0,0 1 0,0-1 0,0 1 0,0-1 0,0 0 1,0 1-1,0-1 0,0 0 0,-1 1 0,1-1 0,0 0 0,0 1 0,0-1 0,-1 1 0,-4 19 9,-22 30 81,22-42-163,-1 0 1,2 0 0,-1 1 0,1-1-1,1 1 1,-5 15 0,8-23-26,0-1 1,0 0 0,0 0 0,0 0-1,0 1 1,0-1 0,0 0-1,0 0 1,0 0 0,0 0-1,0 1 1,0-1 0,0 0 0,0 0-1,0 0 1,0 1 0,0-1-1,0 0 1,0 0 0,0 0-1,0 0 1,0 1 0,1-1 0,-1 0-1,0 0 1,0 0 0,0 0-1,0 0 1,0 1 0,0-1-1,1 0 1,-1 0 0,0 0 0,0 0-1,0 0 1,1 0 0,-1 0-1,0 0 1,0 0 0,0 0 0,0 0-1,1 1 1,-1-1 0,0 0-1,13-3-2895,9-10-2729,-3-6-4541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47.445"/>
    </inkml:context>
    <inkml:brush xml:id="br0">
      <inkml:brushProperty name="width" value="0.025" units="cm"/>
      <inkml:brushProperty name="height" value="0.025" units="cm"/>
    </inkml:brush>
  </inkml:definitions>
  <inkml:trace contextRef="#ctx0" brushRef="#br0">0 0 2338,'0'0'27018,"1"14"-26490,4 146 396,-5-159-921,-1 0 0,1 1 0,0-1 0,0 0 0,0 0 0,1 0 0,-1 0 0,0 1 0,0-1 0,1 0 0,-1 0 0,1 0 0,-1 0 0,1 0 0,-1 0 1,1 0-1,-1 0 0,1 0 0,0 0 0,0 0 0,0 0 0,-1 0 0,1-1 0,0 1 0,0 0 0,1 0 0,0 0 15,0-1-1,0 0 1,0 1-1,0-1 1,0 0-1,0 0 1,0 0 0,0 0-1,0 0 1,0-1-1,0 1 1,0 0-1,4-2 1,1-1 40,1-1-1,-1 1 1,1-1-1,-1 0 1,-1-1 0,12-8-1,-3-3 1,0 0-1,-1-1 0,23-35 1,-35 65-202,0 0-1,0 0 1,-1 27 0,-1-39 141,-1 4 34,1 1 1,0-1-1,1 1 1,-1-1-1,1 0 0,0 1 1,0-1-1,3 7 1,-3-11 0,0 1 0,0-1 1,1 0-1,-1 0 0,0 1 1,1-1-1,-1 0 0,1 0 1,-1 0-1,1 0 0,-1-1 1,1 1-1,0 0 0,0-1 1,-1 1-1,1-1 0,0 1 1,0-1-1,-1 0 0,1 0 1,0 0-1,0 0 0,0 0 1,-1 0-1,1-1 0,0 1 1,0 0-1,2-2 0,4 0-11,0-1 0,0 1 0,-1-2 0,1 1 0,-1-1-1,1 0 1,-1-1 0,-1 1 0,1-1 0,-1-1 0,1 1-1,7-10 1,3-5 8,-1 0 0,23-37 0,-39 56-29,0 1-1,0 0 1,0 0-1,0 0 1,0 0-1,0 0 1,0-1-1,0 1 1,0 0 0,0 0-1,0 0 1,0 0-1,1 0 1,-1 0-1,0-1 1,0 1-1,0 0 1,0 0-1,0 0 1,0 0 0,0 0-1,0 0 1,0 0-1,0 0 1,0-1-1,1 1 1,-1 0-1,0 0 1,0 0-1,0 0 1,0 0 0,0 0-1,0 0 1,1 0-1,-1 0 1,0 0-1,0 0 1,0 0-1,0 0 1,0 0 0,0 0-1,1 0 1,-1 0-1,0 0 1,0 0-1,0 0 1,0 0-1,0 0 1,1 0-1,-1 0 1,0 0 0,0 0-1,0 0 1,0 0-1,0 0 1,0 0-1,0 1 1,1-1-1,-1 0 1,0 0-1,0 0 1,0 0 0,0 0-1,0 0 1,0 0-1,0 0 1,0 1-1,2 14-65,-5 21-24,0-19 110,1-8 4,1 1 0,-1-1 1,1 0-1,1 1 0,0 10 1,1-20-24,-1 1-1,1-1 1,-1 1 0,1-1 0,-1 1 0,0-1 0,1 1 0,0-1 0,-1 1 0,1-1 0,-1 0 0,1 1 0,-1-1 0,1 0-1,0 0 1,-1 1 0,1-1 0,0 0 0,-1 0 0,1 0 0,0 0 0,-1 0 0,1 0 0,0 0 0,-1 0 0,1 0-1,0 0 1,0 0 0,21-3-6,-14-1 5,-1 0 0,1 0 0,-1 0 0,0-1 0,0 0 0,0-1 0,0 1 0,-1-1 0,0-1 0,8-10 0,-3 3 0,0-1 0,-1-1 0,15-31 0,-20 31 0,-13 43 0,2-11 0,1 1 0,1 1 0,0-1 0,2 0 0,-2 28 0,4-44 0,0 0 0,0 0 0,1 0 0,-1 0 0,0 0 0,1 0 0,-1-1 0,1 1 0,-1 0 0,1 0 0,0 0 0,-1-1 0,1 1 0,0 0 0,-1-1 0,1 1 0,0 0 0,0-1 0,-1 1 0,1-1 0,0 1 0,0-1 0,0 0 0,0 1 0,0-1 0,0 0 0,0 1 0,0-1 0,0 0 0,0 0 0,0 0 0,0 0 0,0 0 0,0 0 0,0 0 0,-1-1 0,1 1 0,0 0 0,0 0 0,2-1 0,1 0 0,1 0 0,-1 0 0,1-1 0,-1 1 0,0-1 0,0 0 0,8-5 0,1-4 0,-1-1 0,-1-1 0,0 0 0,0 0 0,-2-1 0,11-19 0,-23 69 0,-5-13-79,4-15-148,1 0-1,0 1 1,1-1 0,0 1 0,0-1 0,1 1-1,0 0 1,0 0 0,1 0 0,1 15 0,0-24-20,-1 1 0,1-1 0,-1 1 0,0-1 0,1 1 1,-1-1-1,1 0 0,-1 1 0,1-1 0,0 0 0,-1 1 1,1-1-1,-1 0 0,1 0 0,0 0 0,-1 0 0,1 1 1,-1-1-1,1 0 0,0 0 0,-1 0 0,1 0 0,-1 0 1,1 0-1,0-1 0,-1 1 0,2 0 0,1 0-1137,14 0-4718</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3.114"/>
    </inkml:context>
    <inkml:brush xml:id="br0">
      <inkml:brushProperty name="width" value="0.025" units="cm"/>
      <inkml:brushProperty name="height" value="0.025" units="cm"/>
    </inkml:brush>
  </inkml:definitions>
  <inkml:trace contextRef="#ctx0" brushRef="#br0">101 1 20275,'0'0'11051,"-53"56"-9930,39-36-801,2 0-320,2 1 0,5-5 0,-1 1-929,5-3-576,1-5-866,0 0-1344,0-5-2147</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3.538"/>
    </inkml:context>
    <inkml:brush xml:id="br0">
      <inkml:brushProperty name="width" value="0.025" units="cm"/>
      <inkml:brushProperty name="height" value="0.025" units="cm"/>
    </inkml:brush>
  </inkml:definitions>
  <inkml:trace contextRef="#ctx0" brushRef="#br0">132 1 8232,'0'0'17526,"-7"12"-15935,-11 21-551,-56 111 1927,68-130-2863,1 0 0,0 0 0,1 1 0,0-1 0,1 1 0,1 0 0,0 0 0,1 29 0,1-43-99,1 1 0,-1-1-1,0 0 1,1 0 0,0 0 0,-1 0 0,1 0-1,0 1 1,-1-1 0,1 0 0,0-1 0,0 1-1,0 0 1,0 0 0,0 0 0,0 0 0,0-1-1,0 1 1,0 0 0,0-1 0,0 1 0,0-1-1,1 1 1,-1-1 0,0 0 0,0 1 0,1-1-1,-1 0 1,0 0 0,0 0 0,1 0 0,-1 0-1,0 0 1,0 0 0,1-1 0,1 1 0,2-1 2,0 0 1,0 0 0,1 0 0,-1-1 0,0 1 0,0-1-1,7-4 1,1-3-135,-2-1-1,1 0 0,12-14 1,16-15-73,-39 43 188,-1 0 0,0-1-1,0 1 1,0 0 0,0-1-1,-1 1 1,1 0 0,-1-1 0,-2 6-1,1-4 86,0-1 0,0 1 0,1 0-1,-1 0 1,1 0 0,0 0-1,0 8 1,1-13-61,0 1 0,0-1 0,1 1 0,-1-1 0,0 1 0,0-1 0,0 1 0,0-1 1,1 1-1,-1-1 0,0 1 0,1-1 0,-1 1 0,0-1 0,1 0 0,-1 1 0,0-1 0,1 1 0,-1-1 0,1 0 0,-1 0 0,1 1 0,-1-1 0,1 0 0,-1 0 0,1 1 0,0-1 0,27-3 137,27-25-149,-48 23 0,-1 1 0,1 0 0,0 0 0,0 1 0,1 0 0,-1 0 0,1 1 0,-1 0 0,1 0 0,9-1 0,-17 4 0,1-1 0,-1 1 0,1-1 0,0 1 0,-1 0 0,1-1 0,-1 1 0,1 0 0,-1-1 0,0 1 0,1 0 0,-1 0 0,0-1 0,0 1 0,1 0 0,-1 0 0,0 0 0,0-1 0,0 1 0,0 0 0,0 0 0,0 0 0,0-1 0,0 2 0,0 0 0,0-1 0,0 0 0,0 1 0,0-1 0,0 1 0,0-1 0,0 1 0,1-1 0,-1 1 0,0-1 0,1 0 0,0 1 0,-1-1 0,1 0 0,0 0 0,-1 1 0,1-1 0,0 0 0,0 0 0,0 0 0,0 0 0,0 0 0,0 0 0,3 1 0,42 1-2388,-43-4 2009,0 1 0,0-1 1,0 1-1,0-1 0,0 0 1,-1 0-1,1 0 0,0 0 1,0-1-1,-1 1 0,1-1 1,0 0-1,-1 0 0,0 0 1,1 0-1,-1 0 0,0 0 1,0 0-1,0-1 0,2-3 1,5-14-7091</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4.039"/>
    </inkml:context>
    <inkml:brush xml:id="br0">
      <inkml:brushProperty name="width" value="0.025" units="cm"/>
      <inkml:brushProperty name="height" value="0.025" units="cm"/>
    </inkml:brush>
  </inkml:definitions>
  <inkml:trace contextRef="#ctx0" brushRef="#br0">40 1 14157,'0'0'11921,"-4"9"-10309,-2 3-1282,1 1-1,1 0 0,0 0 1,1 0-1,0 1 0,1-1 1,0 1-1,1 0 1,2 19-1,-1-31-348,0-1-1,1 1 1,-1-1-1,1 1 1,0-1 0,-1 0-1,1 1 1,0-1 0,0 0-1,0 1 1,0-1 0,0 0-1,0 0 1,0 0-1,0 0 1,0 0 0,1 0-1,-1 0 1,0-1 0,1 1-1,-1 0 1,3 0-1,37 7-1203,-35-7 1027,0-1 0,-1 1 1,1 0-1,-1 1 0,0-1 0,7 4 0,-11-5 186,0 1-1,0 0 1,0-1-1,0 1 0,0 0 1,0 0-1,0 0 0,0 0 1,0 0-1,0 0 1,-1 0-1,1 1 0,0-1 1,-1 0-1,1 0 1,-1 0-1,0 1 0,1-1 1,-1 0-1,0 1 1,1-1-1,-1 0 0,0 1 1,0-1-1,0 0 1,0 1-1,-1-1 0,1 0 1,-1 3-1,0-1 150,0 0 0,-1 0-1,0 0 1,1 0 0,-1 0 0,0 0-1,-1 0 1,1-1 0,0 1-1,-1-1 1,1 0 0,-1 0 0,0 0-1,0 0 1,0 0 0,0 0 0,0-1-1,0 1 1,-7 1 0,1 0 255,0 1 1,0-2-1,-1 1 0,1-2 1,-20 3-1,29-5-394,0 0 0,0 0 0,-1 1 0,1-1 0,0 0 0,0 0 0,0 0 0,0 1 0,-1-1 0,1 0 0,0 0 0,1 0 0,-1 0 0,0 1 0,0-1 0,0 0 0,0 0 0,1 1 0,-1-1 0,0 0 0,1 0 0,-1 1 0,0-1 0,2-1 0,4-4-242,0 1 1,0 0-1,0 1 1,1-1-1,-1 1 1,1 0-1,1 1 0,-1 0 1,0 0-1,14-3 1,80-16-983,-95 22 1560,1 0 1,-1 0-1,1 1 0,-1 0 0,1 0 1,-1 0-1,0 1 0,9 3 1,30 7 517,-22-11-854,0 0 0,1-2 0,-1 0 0,29-6 0,-50 7-4232</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5.641"/>
    </inkml:context>
    <inkml:brush xml:id="br0">
      <inkml:brushProperty name="width" value="0.025" units="cm"/>
      <inkml:brushProperty name="height" value="0.025" units="cm"/>
    </inkml:brush>
  </inkml:definitions>
  <inkml:trace contextRef="#ctx0" brushRef="#br0">1 0 14189,'0'0'6310,"18"75"-6117,-17-31-97,-1 10-705,0 3-960,0 0-545,-1 1 64,-10-5 128,8-9-2242</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5.969"/>
    </inkml:context>
    <inkml:brush xml:id="br0">
      <inkml:brushProperty name="width" value="0.025" units="cm"/>
      <inkml:brushProperty name="height" value="0.025" units="cm"/>
    </inkml:brush>
  </inkml:definitions>
  <inkml:trace contextRef="#ctx0" brushRef="#br0">59 1 17424,'-7'11'2419,"3"-4"-2246,-4 6 717,0 1 0,0-1 0,-8 25-1,15-35-799,0 1-1,-1-1 1,1 1-1,1 0 0,-1-1 1,0 1-1,1 0 0,0 0 1,0 0-1,0-1 1,0 1-1,1 0 0,-1 0 1,1 0-1,0-1 0,0 1 1,0 0-1,1-1 0,-1 1 1,1-1-1,0 0 1,0 1-1,2 2 0,-1-4-56,7 9-221,0 1-1,18 25 1,-25-32 32,-1 1-1,1-1 1,-1 1-1,0 0 1,0-1 0,-1 1-1,0 0 1,0 0-1,0 0 1,0 10 0,-6 28-228,2-26-1205,2-3-3987,1-29-253</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9.284"/>
    </inkml:context>
    <inkml:brush xml:id="br0">
      <inkml:brushProperty name="width" value="0.025" units="cm"/>
      <inkml:brushProperty name="height" value="0.025" units="cm"/>
    </inkml:brush>
  </inkml:definitions>
  <inkml:trace contextRef="#ctx0" brushRef="#br0">197 0 20083,'0'0'9550,"-8"11"-8535,-28 45-186,-38 83 0,17-29-704,177-285-2143,-102 146 1817,3-4-601,-33 72 321,-20 41 462,13-36 736,-24 86-1,43-129-687,0 0-1,-1 0 1,1 0-1,0 0 0,0 0 1,0 1-1,-1-1 1,1 0-1,0 0 1,1 0-1,-1 0 0,0 1 1,0-1-1,0 0 1,1 0-1,-1 0 1,1 2-1,0-3-16,-1 0 1,0 0-1,1 1 0,-1-1 1,1 0-1,-1 0 0,1 0 0,-1 1 1,0-1-1,1 0 0,-1 0 1,1 0-1,-1 0 0,1 0 1,-1 0-1,1 0 0,-1 0 1,1 0-1,-1 0 0,1 0 1,-1-1-1,1 1 0,-1 0 0,0 0 1,1 0-1,-1 0 0,1-1 1,3-1 22,-1 0 0,0 0 1,0-1-1,0 1 0,0-1 1,0 1-1,0-1 0,3-4 1,-3 1-50,0 1 1,-1-1-1,1 0 0,-1 0 1,0 0-1,-1 0 1,1 0-1,-1 0 1,0 0-1,-1-1 0,0 1 1,0 0-1,0-1 1,0 1-1,-1 0 0,0 0 1,-1 0-1,1 0 1,-1 0-1,0 0 0,-6-10 1,2 2-33,-2 0 1,0 1 0,0 0-1,-2 1 1,1 0 0,-2 0-1,-19-18 1,6 17 262,15 14-47,11 12-50,1-8-88,0-1 0,0 1 0,1-1 0,0 0 0,0 0 0,0-1 0,0 1 0,0-1 0,0 0 0,1 0 1,0 0-1,0-1 0,0 0 0,0 1 0,0-2 0,10 3 0,11 3-158,50 7 1,-29-10-2363,-16-3-3139,-3-1-5776</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49.921"/>
    </inkml:context>
    <inkml:brush xml:id="br0">
      <inkml:brushProperty name="width" value="0.025" units="cm"/>
      <inkml:brushProperty name="height" value="0.025" units="cm"/>
    </inkml:brush>
  </inkml:definitions>
  <inkml:trace contextRef="#ctx0" brushRef="#br0">1 36 11531,'0'0'11467,"50"2"-10827,-8-9-319,14 0-289,12 0 0,6 0-673,3 3-1249,-2-1-736,-2 4-1890,-11 1-2851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50.265"/>
    </inkml:context>
    <inkml:brush xml:id="br0">
      <inkml:brushProperty name="width" value="0.025" units="cm"/>
      <inkml:brushProperty name="height" value="0.025" units="cm"/>
    </inkml:brush>
  </inkml:definitions>
  <inkml:trace contextRef="#ctx0" brushRef="#br0">0 47 8776,'0'0'10506,"70"12"-8456,-44-11-1185,2-1 192,3 0-352,2-1-545,6-6-96,-1-3-64,0 2-833,-4-1-768,-7 0-962,-4 2-1665,-14-2-2050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50.874"/>
    </inkml:context>
    <inkml:brush xml:id="br0">
      <inkml:brushProperty name="width" value="0.025" units="cm"/>
      <inkml:brushProperty name="height" value="0.025" units="cm"/>
    </inkml:brush>
  </inkml:definitions>
  <inkml:trace contextRef="#ctx0" brushRef="#br0">15 27 18962,'0'0'2819,"-2"9"-2270,-6 65 710,3-1 0,7 112 0,1-94-824,0-49 453,-1-37-28,-1-27-152,-3-370-238,2 387-485,0 0 0,0 0 1,1-1-1,-1 1 0,1 0 0,0 0 0,1 0 1,-1 1-1,1-1 0,0 0 0,0 0 1,0 1-1,6-8 0,-6 10 0,0 1 1,-1-1-1,1 1 0,0 0 0,0 0 0,0-1 1,0 1-1,1 1 0,-1-1 0,0 0 1,0 0-1,0 1 0,1-1 0,-1 1 1,0 0-1,1 0 0,-1 0 0,0 0 1,1 0-1,-1 0 0,0 1 0,1-1 1,-1 1-1,0-1 0,0 1 0,0 0 0,1 0 1,-1 0-1,0 0 0,0 0 0,0 1 1,2 1-1,3 2-8,0 0 1,0 0 0,0 1-1,0-1 1,-1 2 0,0-1-1,8 12 1,-11-15 33,-1 0 0,0 0 1,-1 0-1,1 0 0,0 0 1,-1 1-1,0-1 0,1 0 0,-1 1 1,-1-1-1,1 1 0,0-1 1,-1 1-1,0 0 0,0-1 1,0 1-1,0-1 0,0 1 0,-1-1 1,0 1-1,-2 6 0,2-8 62,-1 1-1,0-1 0,0 0 1,0 0-1,0 0 1,0 0-1,-1 0 0,1-1 1,0 1-1,-1 0 0,1-1 1,-1 0-1,0 0 0,1 0 1,-1 0-1,0 0 1,0 0-1,0-1 0,0 1 1,0-1-1,1 0 0,-1 0 1,0 0-1,0 0 1,0-1-1,0 1 0,-4-2 1,0 1-245,-1 0 1,1-1 0,-1 0 0,1 0 0,-1-1 0,1 0 0,0 0 0,0-1-1,-7-5 1,13 9 54,1 0-1,0 0 1,-1 0-1,1-1 1,0 1 0,-1 0-1,1 0 1,0 0-1,-1-1 1,1 1-1,0 0 1,0 0-1,-1-1 1,1 1 0,0 0-1,0-1 1,0 1-1,-1 0 1,1-1-1,0 1 1,0 0-1,0-1 1,0 1 0,0-1-1,0 1 1,-1 0-1,1-1 1,0 1-1,0 0 1,0-1-1,0 1 1,1-1-1,-1 1 1,0 0 0,0-1-1,0 1 1,0 0-1,0-1 1,1 0-1,14-6-7576,-8 5 5881,15-8-5164</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5:51.386"/>
    </inkml:context>
    <inkml:brush xml:id="br0">
      <inkml:brushProperty name="width" value="0.025" units="cm"/>
      <inkml:brushProperty name="height" value="0.025" units="cm"/>
    </inkml:brush>
  </inkml:definitions>
  <inkml:trace contextRef="#ctx0" brushRef="#br0">194 1 19731,'0'0'9353,"-8"7"-9263,-14 16-70,1 0-1,1 2 1,1 0 0,2 1-1,-17 32 1,39-67-315,1 1 1,0-1-1,1 1 1,-1 0-1,1 1 1,1 0-1,0 0 1,0 0-1,0 1 1,1 0-1,13-6 1,-21 12 269,-1 1 1,1-1-1,0 0 1,0 1-1,-1-1 1,1 0 0,0 1-1,-1-1 1,1 1-1,0-1 1,-1 1-1,1 0 1,-1-1-1,1 1 1,-1 0 0,1-1-1,-1 1 1,1 0-1,-1 0 1,0-1-1,1 1 1,-1 0-1,0 0 1,0-1 0,1 1-1,-1 0 1,0 0-1,0 0 1,0 0-1,0-1 1,0 1-1,0 0 1,0 0 0,-1 1-1,1 44 8,-1-34 62,-6 86 1220,7-98-848,0-18 1200,0 6-1556,0 1 0,-1-1 1,0 0-1,-1 0 0,0 0 0,-1 1 0,-4-12 0,4 16-47,-1 0 0,1 1 0,-1 0 1,-1 0-1,1 0 0,-1 0 0,0 1 0,0 0 0,0 0 0,-1 0 1,0 0-1,-10-5 0,10 6 29,1 0-1,-1 1 1,0 0 0,1 0 0,-2 0-1,1 1 1,0 0 0,0 0-1,-10-1 1,16 3-51,0 0 0,0 0 0,0 1 1,0-1-1,-1 0 0,1 0 0,0 0 0,0 1 0,0-1 0,0 0 0,0 0 1,0 0-1,0 1 0,0-1 0,0 0 0,0 0 0,0 0 0,0 1 0,0-1 0,0 0 1,0 0-1,0 1 0,0-1 0,0 0 0,0 0 0,0 0 0,1 1 0,-1-1 1,0 0-1,0 0 0,0 0 0,0 0 0,0 1 0,0-1 0,1 0 0,-1 0 0,0 0 1,0 0-1,0 0 0,1 0 0,-1 1 0,8 5-64,0 0-1,0 0 1,1-1-1,-1 0 1,1-1-1,1 0 1,-1 0-1,0-1 1,1 0-1,0-1 1,0 0-1,12 1 1,55 3-2530,-7-6-4232,-7-3-7526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47.960"/>
    </inkml:context>
    <inkml:brush xml:id="br0">
      <inkml:brushProperty name="width" value="0.025" units="cm"/>
      <inkml:brushProperty name="height" value="0.025" units="cm"/>
    </inkml:brush>
  </inkml:definitions>
  <inkml:trace contextRef="#ctx0" brushRef="#br0">159 256 13869,'0'0'12188,"-9"-1"-10838,4 1-1240,0-1-1,0 1 0,0 0 1,0 0-1,0 0 0,0 1 1,0 0-1,1 0 0,-1 0 0,0 0 1,0 1-1,1 0 0,-1 0 1,1 0-1,0 0 0,0 1 1,-1 0-1,1 0 0,1 0 1,-1 0-1,0 0 0,-4 7 1,3-4-8,1-1 0,0 1 1,0-1-1,0 1 0,1 0 1,0 1-1,0-1 0,1 0 1,0 1-1,0 0 0,0-1 0,1 1 1,0 0-1,0 0 0,1 0 1,-1 0-1,2 10 0,0-15-91,0 0 0,0-1-1,0 1 1,0-1 0,0 1-1,0-1 1,0 1 0,0-1-1,0 1 1,1-1 0,-1 0-1,1 0 1,-1 0 0,1 0-1,-1 0 1,1 0 0,0 0-1,-1 0 1,1-1 0,0 1-1,0-1 1,-1 1 0,1-1 0,0 0-1,0 1 1,0-1 0,2 0-1,55-3 145,-45 0-149,1-1 0,-1-1 0,0 0 0,0-1 1,0 0-1,-1-1 0,0-1 0,0 0 0,-1-1 0,14-12 0,4-6-5,-1-1 0,39-50 0,-53 59 27,-1-1 0,22-39 1,-33 52-26,1 0 0,-1-1-1,0 1 1,-1-1 0,1 0 0,-1 0 0,-1 0 0,0 0 0,0 0 0,-1 0 0,0 0-1,-1-10 1,1 17-9,0-1 0,-1 1-1,1 0 1,-1 0 0,0 0 0,1 0-1,-1-1 1,0 1 0,0 0-1,0 0 1,0 0 0,0 0 0,0 1-1,0-1 1,0 0 0,0 0-1,0 1 1,0-1 0,-1 0 0,1 1-1,0-1 1,0 1 0,-1 0-1,1-1 1,0 1 0,-1 0 0,1 0-1,0 0 1,-1 0 0,1 0-1,0 0 1,-1 0 0,-1 1 0,-4 0-5,1-1 0,0 2 1,-1-1-1,1 1 0,-12 5 1,3 0 73,0 1 1,1 1-1,0 1 1,1 0-1,0 0 1,0 1-1,1 1 1,1 0-1,-12 16 1,22-27-64,1-1 0,-1 0 0,1 1 0,0-1 0,0 1 0,-1-1 0,1 1 0,0-1 0,0 0 0,-1 1 0,1-1 0,0 1 0,0-1 0,0 1 0,0-1 0,0 1 0,0-1 0,0 1 0,0-1 0,0 1 0,0-1 0,0 1 0,0-1 0,0 1 0,0-1 0,0 1 0,0-1 0,1 1 0,-1-1 0,0 1 0,0-1 0,1 1 0,-1-1 0,0 0 0,0 1 0,1-1 0,-1 1 0,1-1 0,-1 0 0,1 1 0,27 4 0,37-12 0,-63 7 0,20-5-437,1 2 1,0 1-1,0 0 0,33 3 1,-54 0 426,0-1-1,0 0 1,0 1 0,-1-1 0,1 1 0,0 0 0,0 0 0,0-1 0,0 1 0,-1 1 0,1-1-1,-1 0 1,1 0 0,0 0 0,-1 1 0,0-1 0,1 1 0,-1-1 0,0 1 0,0 0 0,2 2-1,-1 1 104,-1-1 0,1 1 0,-1 0-1,0 0 1,0 0 0,0 0-1,0 0 1,-1 8 0,-2 9 224,0-1 1,-1 1-1,-6 22 1,7-37-423,-1 3-85,2-4-1541,0 0-3234</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6:09.433"/>
    </inkml:context>
    <inkml:brush xml:id="br0">
      <inkml:brushProperty name="width" value="0.025" units="cm"/>
      <inkml:brushProperty name="height" value="0.025" units="cm"/>
    </inkml:brush>
  </inkml:definitions>
  <inkml:trace contextRef="#ctx0" brushRef="#br0">1 0 19506,'0'0'6326,"7"9"-5269,59 97 789,6 9 822,-62-101-2440,1-1-1,0 1 0,1-2 0,1 0 1,22 18-1,-10-14-5559,-38-28-5068,-2 2-1734</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6:09.761"/>
    </inkml:context>
    <inkml:brush xml:id="br0">
      <inkml:brushProperty name="width" value="0.025" units="cm"/>
      <inkml:brushProperty name="height" value="0.025" units="cm"/>
    </inkml:brush>
  </inkml:definitions>
  <inkml:trace contextRef="#ctx0" brushRef="#br0">1 333 14125,'0'0'17329,"53"-68"-16272,-6 24-801,2-6-256,-1 1 0,-4 5 0,-8 7-705,-15 13-1665,-12 8-2499</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6:43.469"/>
    </inkml:context>
    <inkml:brush xml:id="br0">
      <inkml:brushProperty name="width" value="0.025" units="cm"/>
      <inkml:brushProperty name="height" value="0.025" units="cm"/>
    </inkml:brush>
  </inkml:definitions>
  <inkml:trace contextRef="#ctx0" brushRef="#br0">259 1 13837,'0'0'8931,"-4"7"-7986,-9 16 385,2 0 0,-13 37-1,-32 129 52,34-110-1162,-103 324 75,121-388-2379,6-19-2918,3-26-6257,-5 21 1069</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6:43.828"/>
    </inkml:context>
    <inkml:brush xml:id="br0">
      <inkml:brushProperty name="width" value="0.025" units="cm"/>
      <inkml:brushProperty name="height" value="0.025" units="cm"/>
    </inkml:brush>
  </inkml:definitions>
  <inkml:trace contextRef="#ctx0" brushRef="#br0">66 53 7431,'0'0'14376,"-6"9"-13602,-3 8-291,2-1-1,0 2 1,1-1-1,0 1 1,1 0-1,2 0 1,-3 21-1,-4 97 431,10-135-909,0-1 0,0 1 0,0 0 0,0-1 0,1 1-1,-1-1 1,0 1 0,0-1 0,1 1 0,-1-1 0,0 1 0,1-1 0,-1 1 0,0-1 0,1 0 0,-1 1 0,1-1 0,-1 0-1,1 1 1,-1-1 0,1 0 0,-1 1 0,1-1 0,-1 0 0,1 0 0,-1 0 0,1 1 0,-1-1 0,1 0 0,0 0 0,-1 0-1,1 0 1,-1 0 0,1 0 0,-1 0 0,1 0 0,0 0 0,-1 0 0,1-1 0,-1 1 0,1 0 0,-1 0 0,1 0 0,-1-1-1,1 1 1,-1 0 0,1-1 0,-1 1 0,2-1 0,29-18 553,0-15 64,0-2 0,36-56 0,-18 16-2955,4-4-6778,-34 51-2942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7:32.696"/>
    </inkml:context>
    <inkml:brush xml:id="br0">
      <inkml:brushProperty name="width" value="0.025" units="cm"/>
      <inkml:brushProperty name="height" value="0.025" units="cm"/>
    </inkml:brush>
  </inkml:definitions>
  <inkml:trace contextRef="#ctx0" brushRef="#br0">246 77 8776,'0'0'14307,"3"-10"-11536,10-29-572,-12 38-2143,-1 0 0,0 0 0,0 0 0,0 0 0,0 0 0,1 1 0,-1-1-1,-1 0 1,1 0 0,0 0 0,0 0 0,0 0 0,0 0 0,0 1 0,-1-1 0,1 0 0,0 0-1,-1 0 1,1 1 0,-1-1 0,1 0 0,-1 0 0,1 1 0,-1-1 0,0 0 0,1 1 0,-1-1-1,0 1 1,1-1 0,-1 1 0,0-1 0,0 1 0,1-1 0,-1 1 0,0 0 0,0-1 0,0 1 0,0 0-1,1 0 1,-1 0 0,0-1 0,0 1 0,0 0 0,0 0 0,-1 1 0,-43 1-59,42-2 135,-11 3 8,1 1-1,0 1 0,0-1 0,0 2 0,1 0 1,-1 0-1,1 1 0,1 1 0,-1 0 0,2 1 0,-1 0 1,1 0-1,-14 18 0,23-26-136,0 0 0,0 0 0,0 1 0,0-1 0,0 0 0,0 1 0,1-1 0,-1 1 0,0-1-1,1 1 1,-1-1 0,1 1 0,0-1 0,-1 1 0,1-1 0,0 1 0,0-1 0,0 1 0,1 2 0,-1-3-2,1 0 0,-1 0 0,1 0 0,0 0 0,-1 0 0,1 0 0,0 0 0,0 0 0,0 0 0,0 0 0,0-1 0,0 1 0,0 0 0,0 0 0,0-1 0,0 1 0,0-1 0,0 1 0,2-1 0,7 3-3,1-1-1,0 0 1,-1-1-1,19 0 1,-13 0-1,6 0 3,-10-1 0,0 1 0,-1 0 0,1 0 0,0 1 0,0 0 0,-1 1 0,1 1 0,-1 0 0,0 0 0,11 7 0,-20-10 0,-1 0 0,1 0 0,0 0 0,-1 0 0,0 0 0,1 1 0,-1-1 0,0 0 0,0 1 0,1-1 0,-1 1 0,-1 0 0,1-1 0,0 1 0,0 0 0,0 0 0,-1-1 0,1 1 0,-1 0 0,0 0 0,1 0 0,-1 0 0,0 0 0,0 0 0,0-1 0,0 1 0,-1 0 0,1 0 0,0 0 0,-1 0 0,1 0 0,-1-1 0,0 1 0,1 0 0,-1 0 0,0-1 0,0 1 0,0-1 0,-1 1 0,-1 2 0,-2 2 0,-1 1 0,0-1 0,-1 0 0,0 0 0,0-1 0,0 0 0,-11 6 0,3-3-380,0-1 1,-1 0-1,0-1 1,0-1-1,-1 0 0,1-1 1,-1-1-1,-31 1 0,55-4-8246</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7:33.463"/>
    </inkml:context>
    <inkml:brush xml:id="br0">
      <inkml:brushProperty name="width" value="0.025" units="cm"/>
      <inkml:brushProperty name="height" value="0.025" units="cm"/>
    </inkml:brush>
  </inkml:definitions>
  <inkml:trace contextRef="#ctx0" brushRef="#br0">31 1 18898,'0'0'2690,"0"48"-2081,-6-20 352,0 4-769,2 5-128,-1-1-320,2 0-1314,2-6-1344,-1-6 1056,2-8 1409,0-7-768,-1-6-1665,-2-3-1026</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7:57:33.819"/>
    </inkml:context>
    <inkml:brush xml:id="br0">
      <inkml:brushProperty name="width" value="0.025" units="cm"/>
      <inkml:brushProperty name="height" value="0.025" units="cm"/>
    </inkml:brush>
  </inkml:definitions>
  <inkml:trace contextRef="#ctx0" brushRef="#br0">1 54 13837,'0'0'7228,"4"-8"-5658,-3 5-1484,1 0 0,-1 0 0,1 0 0,0 1 0,0-1 0,0 0 0,1 1 0,-1 0 0,0-1 0,1 1 0,0 0 0,-1 0 0,1 1 0,0-1 0,0 0 0,0 1-1,0 0 1,0 0 0,0 0 0,1 0 0,-1 0 0,0 0 0,0 1 0,1 0 0,-1-1 0,0 1 0,7 1 0,4-1 118,0 0-1,1 1 1,-1 0 0,0 1-1,0 1 1,0 0-1,0 1 1,-1 1-1,1 0 1,24 13 0,-31-14-85,-1 1 0,1 0 0,-1 0 1,0 0-1,0 1 0,-1 0 1,1 0-1,-1 0 0,-1 0 0,1 1 1,-1 0-1,0 0 0,-1 0 0,0 1 1,0-1-1,0 1 0,-1 0 1,0-1-1,-1 1 0,0 0 0,0 9 1,0-9 40,0-1-1,-1 0 1,-1 1 0,1-1 0,-1 1 0,0-1 0,-1 0 0,0 0 0,-5 14-1,4-17-74,1 1-1,-2-1 0,1 0 0,0 0 0,-1 0 0,1 0 1,-1-1-1,0 1 0,-1-1 0,1 0 0,0 0 0,-1-1 1,0 1-1,-8 2 0,-2 1-84,1-1 0,-1-1 0,-1 0 0,1-1 0,0-1 0,-1 0 0,-15-1 0,25 0 0,0-1 0,-1 0 0,1-1 0,0 0 0,0 0 0,0 0 0,0-1 0,0 1 0,1-1 0,-1-1 0,0 1 0,1-1 0,0 0 0,-1 0 0,1-1 0,0 1 0,1-1 0,-1 0 0,1-1 0,-6-7 0,8 10-187,1 0-1,0-1 1,0 0-1,0 1 1,0-1-1,0 0 1,1 1-1,-1-1 1,1 0-1,0 0 1,0-3-1,4-18-6194,9 2-8208</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1:24.425"/>
    </inkml:context>
    <inkml:brush xml:id="br0">
      <inkml:brushProperty name="width" value="0.025" units="cm"/>
      <inkml:brushProperty name="height" value="0.025" units="cm"/>
    </inkml:brush>
  </inkml:definitions>
  <inkml:trace contextRef="#ctx0" brushRef="#br0">17 37 5541,'0'0'19181,"23"29"-16063,34 4 421,-51-29-3435,1 0 0,0-1 0,0 0 0,1-1 0,-1 1 0,0-1 1,1-1-1,14 2 0,33 9 155,77 47-83,-46-1-160,51 12-16,109 64 0,-109-55 0,-97-54 0,1-1 0,2-2 0,57 22 0,-87-39 0,-1 1 0,0 0 0,0 1 0,-1 0 0,19 15 0,6 4 0,-35-25 0,-37-12 0,15 1-15,-1 0-1,-1 2 1,-30-8-1,-41-15-184,14-8-629,-75-51-1,77 44 552,59 36 277,1 2 0,-1 0 0,-33-8 0,32 11-10,0-2 0,1 0 0,-30-16 0,24 7 77,0-2 0,2-1 0,-30-30 0,36 31-15,0 2-1,-2 0 1,0 1 0,0 0-1,-1 2 1,-35-17 0,-9 8-66,35 12 51,-43-18 0,65 24-38,0 1-1,1-1 0,-1-1 0,1 1 0,0-1 1,0 0-1,0 0 0,0-1 0,1 0 0,-9-12 0,6-6-1580,9 13-8941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1:25.787"/>
    </inkml:context>
    <inkml:brush xml:id="br0">
      <inkml:brushProperty name="width" value="0.025" units="cm"/>
      <inkml:brushProperty name="height" value="0.025" units="cm"/>
    </inkml:brush>
  </inkml:definitions>
  <inkml:trace contextRef="#ctx0" brushRef="#br0">0 0 10154,'0'0'10602,"10"8"-9615,-6-5-888,3 3 31,0 0 0,0-1 0,0 0 0,1-1 0,0 0 0,0 0 0,0 0 0,0-1 0,13 3 0,30 6 424,0 1 0,-1 3 0,-1 2 0,90 46 1,-59-22-468,-1 2 0,108 82 0,-168-113 70,1-2 0,0 0-1,1-1 1,0-1 0,0-1-1,44 10 1,-41-13-6,0 2 0,-1 1 0,0 1-1,0 1 1,37 22 0,-29-9 19,51 52 0,4 4 2052,-75-72-2055,1 0-1,0-1 0,0-1 1,0 0-1,0 0 0,1-1 0,17 2 1,35 13 296,108 62-228,-173-81-371,0 0 1,0 0-1,0 0 0,0 0 0,0 0 1,-1 0-1,1 0 0,0 0 0,0 0 1,0 0-1,0 0 0,0 0 1,0 0-1,-1 0 0,1 0 0,0 0 1,0 0-1,0 0 0,0 0 0,0 0 1,0 0-1,0 0 0,0 0 0,-1 1 1,1-1-1,0 0 0,0 0 1,0 0-1,0 0 0,0 0 0,0 0 1,0 0-1,0 0 0,0 1 0,0-1 1,0 0-1,0 0 0,0 0 1,0 0-1,-1 0 0,1 0 0,0 0 1,0 1-1,0-1 0,0 0 0,0 0 1,-12-4-7547</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1:28.973"/>
    </inkml:context>
    <inkml:brush xml:id="br0">
      <inkml:brushProperty name="width" value="0.025" units="cm"/>
      <inkml:brushProperty name="height" value="0.025" units="cm"/>
    </inkml:brush>
  </inkml:definitions>
  <inkml:trace contextRef="#ctx0" brushRef="#br0">40 55 8136,'0'0'17675,"1"-6"-16495,2-9-677,2-18 879,-8 62-950,-2 10-25,1 0 0,2 0 0,5 70 0,2-85-116,-4-38 337,-3-38 284,1 10-912,1 25 0,0 0 0,-1 0 0,-5-25 0,6 42-1,0 0-1,0 0 1,0-1 0,0 1 0,0 0-1,0 0 1,0 0 0,0-1 0,0 1-1,0 0 1,0 0 0,0-1 0,0 1-1,0 0 1,0 0 0,0 0 0,0-1-1,0 1 1,0 0 0,0 0 0,0 0-1,0-1 1,0 1 0,0 0 0,-1 0-1,1 0 1,0 0 0,0-1 0,0 1-1,0 0 1,0 0 0,-1 0 0,1 0-1,0 0 1,0 0 0,0-1 0,0 1-1,-1 0 1,1 0 0,0 0 0,0 0-1,0 0 1,-1 0 0,1 0 0,0 0-1,0 0 1,0 0 0,-1 0 0,1 0-1,0 0 1,0 0 0,-1 0 0,1 0-1,-5 15-148,-1 21-75,0 57 180,-5 39 373,23-199-251,-2 20-36,5-82 1,-36 280-42,16-112 0,4-34 0,2-11 0,7-58 0,-1 15 0,1-58 0,-10 126 0,0 1 0,-7 24 0,-2 20 0,4 39-3043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49.170"/>
    </inkml:context>
    <inkml:brush xml:id="br0">
      <inkml:brushProperty name="width" value="0.025" units="cm"/>
      <inkml:brushProperty name="height" value="0.025" units="cm"/>
    </inkml:brush>
  </inkml:definitions>
  <inkml:trace contextRef="#ctx0" brushRef="#br0">145 93 8584,'0'-11'6043,"-1"-36"-3358,1 46-2528,0-1 0,0 1 0,0-1 0,0 1 0,0-1 0,0 1 0,0-1 0,-1 1 0,1 0 0,-1-1 0,1 1 0,-1-1 0,1 1 0,-1 0 0,0-1 0,0 1 0,0 0 0,1 0 0,-1 0 0,0 0 0,-1 0 0,1 0 0,0 0 0,0 0 0,-2-2 0,1 3-60,1 0 1,0 0-1,0 1 0,0-1 1,-1 0-1,1 0 0,0 0 0,0 1 1,0-1-1,0 1 0,-1-1 1,1 1-1,0-1 0,0 1 1,0 0-1,0-1 0,0 1 1,1 0-1,-1 0 0,0 0 1,0 0-1,0 0 0,1 0 1,-1 0-1,0 0 0,1 0 1,-1 2-1,-12 25 448,2 1 1,2 0-1,0 1 1,2 0 0,-6 55-1,6-38 41,-5 27 1011,3-1-1,1 137 0,8-209-1596,0-1 0,-1 1 0,1 0 0,0-1 0,0 1 0,0-1 0,0 1 0,0-1 0,1 1 0,-1 0 0,0-1 0,0 1 0,0-1 0,0 1 0,1-1 0,-1 1 0,0 0 0,0-1 0,1 1 0,-1-1 0,1 0 0,-1 1 0,0-1 0,1 1 0,-1-1 0,1 1 0,-1-1 0,1 0 0,-1 1 0,1-1 0,-1 0 0,1 0 0,-1 1 0,1-1 0,-1 0 0,1 0 0,1 0 0,-1 0 0,0 0 0,0-1 0,0 1 0,0 0 0,-1-1 0,1 1 0,0-1 0,0 0 0,0 1 0,0-1 0,-1 0 0,1 1 0,0-1 0,-1 0 0,1 0 0,0 1 0,-1-1 0,1 0 0,-1 0 0,0 0 0,1-1 0,3-9 0,-1 0 0,0 0 0,0 0 0,-2 0 0,1-1 0,-1 1 0,-1-1 0,0 1 0,-2-14 0,-3-13 0,-15-51 0,5 25 0,42 75-459,-14-6-476,0-1 0,1 0 1,-1-1-1,1-1 0,-1 0 0,1-1 1,0 0-1,0-1 0,0-1 0,0 0 1,-1-1-1,1 0 0,-1-1 0,1-1 0,-1 0 1,20-9-1,-24 8 638,1 1 0,-1-2 1,0 1-1,0-1 0,-1-1 1,0 1-1,0-1 0,7-9 0,0-5 3296,-11 5 2165,-4 16-5030,-1-1 0,1 1 1,-1 0-1,1 0 0,0 0 1,-1 0-1,1-1 0,-1 1 0,1 0 1,-1 0-1,1 0 0,0 0 1,-1 0-1,1 0 0,-1 0 1,1 0-1,-1 0 0,1 0 0,0 0 1,-1 1-1,1-1 0,-1 0 1,1 0-1,-1 0 0,1 0 0,0 1 1,-1-1-1,1 0 0,0 0 1,-1 1-1,1-1 0,0 0 1,-1 1-1,1 0 0,-16 10 467,7-1-260,0 0 0,1 1 0,1 0 1,0 0-1,1 1 0,0 0 0,0 0 1,1 1-1,1-1 0,0 1 0,1 0 1,-3 24-1,6-36-324,0-1 1,0 1-1,0 0 1,0 0-1,0 0 1,0 0-1,0-1 1,0 1-1,0 0 1,0 0-1,1 0 1,-1-1-1,0 1 0,1 0 1,-1 0-1,0-1 1,1 1-1,-1 0 1,1-1-1,-1 1 1,1 0-1,0-1 1,-1 1-1,1-1 1,-1 1-1,1-1 1,0 1-1,0-1 1,0 1-1,2 0 10,-1-1 0,0 0 0,0 1 0,0-1 1,1 0-1,-1 0 0,0 0 0,0-1 0,0 1 0,1 0 0,1-1 0,4-2 16,0 1 0,0-1-1,0-1 1,-1 0-1,9-4 1,0-5-316,0 0 0,-1 0 0,-1-2 1,0 0-1,-1 0 0,0-2 0,-1 1 0,16-32 0,-31 64-4739,-1 51 1173,4-65 3678,0-1-1,0 0 0,0 1 0,0-1 1,1 0-1,-1 0 0,0 1 1,1-1-1,-1 0 0,1 0 0,-1 0 1,1 0-1,0 0 0,-1 0 0,1 0 1,0 0-1,0 0 0,0 0 1,0 0-1,0 0 0,0 0 0,0-1 1,0 1-1,0 0 0,0-1 1,0 1-1,0-1 0,1 1 0,-1-1 1,0 1-1,0-1 0,1 0 1,-1 0-1,0 0 0,0 0 0,1 0 1,-1 0-1,0 0 0,0 0 0,1 0 1,0-1-1,2 1-143,0-1 1,0 0-1,0 0 1,0 0-1,0 0 1,0 0-1,0-1 1,0 0-1,-1 0 0,1 0 1,-1 0-1,4-4 1,-2 1 546,0-1 0,-1 1 0,0-1-1,-1 0 1,5-10 0,-5 12 278,-1 0-1,-1 0 1,1-1-1,-1 1 1,1-1-1,-1 1 1,-1-1-1,1 0 1,-1 1 0,0-1-1,0 0 1,0 1-1,0-1 1,-1 0-1,-1-5 1,2 9-424,-1 0 0,0-1 0,1 1 1,-1 0-1,0 0 0,0 0 1,0 0-1,1 0 0,-1 0 0,0 0 1,0 0-1,-1 0 0,1 0 0,0 0 1,0 1-1,0-1 0,-1 0 0,1 1 1,0-1-1,0 1 0,-1 0 1,1-1-1,-1 1 0,1 0 0,0 0 1,-1 0-1,1 0 0,0 0 0,-1 0 1,1 0-1,-1 0 0,1 0 0,0 1 1,-1-1-1,1 1 0,0-1 1,0 1-1,-1-1 0,-1 2 0,-1 0-2,0 0 0,0 0 0,0 1 0,0 0 0,0-1 0,1 1 0,-1 0 0,1 1 0,0-1 0,-5 7 0,6-7 9,0-1 0,1 1 0,-1-1 0,1 1-1,0 0 1,0 0 0,0 0 0,0 0 0,0 0-1,1 0 1,-1 0 0,1 0 0,0 0 0,0 4-1,1-5-73,0 0-1,0 0 0,0-1 1,0 1-1,0 0 0,0-1 1,0 1-1,1-1 1,-1 0-1,0 1 0,1-1 1,-1 0-1,1 0 0,0 0 1,-1 0-1,1 0 0,0 0 1,0 0-1,-1 0 0,1-1 1,0 1-1,4 0 0,53 11-635,-47-10 207,0-1 1,0 2 0,-1 0 0,1 0-1,-1 1 1,0 0 0,0 1-1,12 7 1,-22-11 443,0 0 0,1 0 0,-1 0 0,0 1 0,0-1 0,0 0-1,0 0 1,0 1 0,0-1 0,-1 1 0,1-1 0,0 0 0,-1 1 0,1 0 0,-1-1 0,1 1 0,-1-1-1,0 1 1,0-1 0,0 1 0,0 0 0,0-1 0,0 1 0,0 0 0,0-1 0,-1 1 0,1-1 0,-1 1-1,1-1 1,-1 1 0,1-1 0,-1 1 0,0-1 0,0 1 0,0-1 0,0 0 0,0 0 0,0 1 0,0-1-1,-2 1 1,-3 6 292,-1-1 1,-1 0-1,1-1 0,-1 0 0,-9 6 0,13-9-387,1-1 0,-1 1-1,0-1 1,0 0 0,0 0 0,-1 0-1,1 0 1,0-1 0,-1 0 0,1 0-1,-1 0 1,0 0 0,1-1 0,-10 0-1,13 0-117,1-1 0,-1 0 0,0 1 0,1-1 0,-1 0 1,0 1-1,1-1 0,-1 0 0,1 0 0,0 0 0,-1 1 0,1-1 0,-1 0 0,1 0 0,0 0 0,0 0 0,0 0 0,-1 0 0,1 0 0,0 0 0,0 0 0,0 1 0,0-1 0,1 0 0,-1 0 0,0-2 0,1-2-1018,-1-24-4936</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1:30.396"/>
    </inkml:context>
    <inkml:brush xml:id="br0">
      <inkml:brushProperty name="width" value="0.025" units="cm"/>
      <inkml:brushProperty name="height" value="0.025" units="cm"/>
    </inkml:brush>
  </inkml:definitions>
  <inkml:trace contextRef="#ctx0" brushRef="#br0">32 98 11435,'-10'-5'12640,"8"-6"-9536,8-15-2059,-6 26-778,-3 35-379,0 3 288,3-37 80,14-30 1848,4-21-1526,-17 44-665,-13 32-73,-11 25 502,21-47 371,15-32-263,8-13-785,-21 41 325,0 0 1,0 0 0,0 0-1,0 0 1,0 1 0,1-1-1,-1 0 1,0 0 0,0 0-1,0 0 1,0 0 0,0 0-1,0 0 1,0 0 0,0 0-1,0 0 1,1 0 0,-1 0-1,0 0 1,0 0 0,0 0-1,0 0 1,0 0 0,0 0-1,1 0 1,-1 0-1,0 0 1,0 0 0,0 0-1,0 0 1,0 0 0,0 0-1,0 0 1,1 0 0,-1 0-1,0 0 1,0 0 0,0 0-1,0 0 1,0 0 0,0 0-1,0 0 1,0 0 0,0 0-1,1-1 1,-1 1 0,0 0-1,0 0 1,0 0 0,0 0-1,0 0 1,0 0-1,0 0 1,0 0 0,0-1-1,0 1 1,0 0 0,0 0-1,0 0 1,0 0 0,0 0-1,0 0 1,0 0 0,0-1-1,0 1 1,-5 25-267,-10 10 478,22-59 392,14-12-853,-15 30 70,-15 24 103,-4 5 102,7-14 16,1-1 0,0 1 0,1 1 0,-5 10 0,13-35-43,1 1 1,0-1-1,0 1 0,2-1 1,0 2-1,13-21 0,-42 70-700,16-24 911,-1-1 0,0 0 0,-1 0 0,-12 14-1,32-55 373,50-71-1063,-86 159-246,19-47 754,3-6 9,0 0 0,0-1 0,0 1 0,-1-1 0,0 1 1,1-1-1,-1 0 0,-1 0 0,1 0 0,-5 3 0,7-28-9945,1 1-1350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1:31.360"/>
    </inkml:context>
    <inkml:brush xml:id="br0">
      <inkml:brushProperty name="width" value="0.025" units="cm"/>
      <inkml:brushProperty name="height" value="0.025" units="cm"/>
    </inkml:brush>
  </inkml:definitions>
  <inkml:trace contextRef="#ctx0" brushRef="#br0">3 0 5541,'-3'7'18694,"28"-2"-12629,49 1-7874,-57-5 3240,74 10-1610,-56-5-455,55 1 0,-88-7 515,0 0 0,1-1-1,-1 1 1,0-1 0,0 0 0,0 0 0,0 0 0,0 0 0,0 0-1,0 0 1,4-3 0,-5 3-10,1-1 0,-1 1 0,1 0 0,0 0 0,0 0 0,-1 0 0,1 1-1,0-1 1,0 0 0,0 1 0,3-1 0,-5 1 28,-21 16 1126,-7-9-410,0-2 1,-1-1 0,1-1-1,-1-1 1,1-2 0,-34-3-1,-14 1-600,76 2-122,23 0-491,249 3-331,-497-11 3701,155 5-3329,28 2-3580,65 0-843,5-4-2814</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2:07.829"/>
    </inkml:context>
    <inkml:brush xml:id="br0">
      <inkml:brushProperty name="width" value="0.025" units="cm"/>
      <inkml:brushProperty name="height" value="0.025" units="cm"/>
    </inkml:brush>
  </inkml:definitions>
  <inkml:trace contextRef="#ctx0" brushRef="#br0">1 55 3459,'0'0'12908,"0"-8"-10943,2-39 1825,5 57 1391,1 8-4223,-1 37 493,-1-1-1,-3 76 0,-3-130-1428</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2:08.264"/>
    </inkml:context>
    <inkml:brush xml:id="br0">
      <inkml:brushProperty name="width" value="0.025" units="cm"/>
      <inkml:brushProperty name="height" value="0.025" units="cm"/>
    </inkml:brush>
  </inkml:definitions>
  <inkml:trace contextRef="#ctx0" brushRef="#br0">1 1 14734,'0'0'15444,"3"7"-14649,0 5-465,1 1 0,-2-1-1,1 1 1,0 25 0,-3-26-462,1 1 1,0-1-1,1 0 0,0 0 1,1 0-1,1 0 1,-1 0-1,10 17 1,-13-29-16,0 0 1,0 0 0,0 0-1,0 0 1,0 1-1,0-1 1,0 0-1,0 0 1,0 0 0,0 0-1,0 1 1,0-1-1,0 0 1,1 0 0,-1 0-1,0 0 1,0 0-1,0 0 1,0 1 0,0-1-1,1 0 1,-1 0-1,0 0 1,0 0 0,0 0-1,0 0 1,0 0-1,1 0 1,-1 0 0,0 0-1,0 0 1,0 0-1,1 0 1,-1 0-1,0 0 1,0 0 0,0 0-1,0 0 1,1 0-1,-1 0 1,0 0 0,0 0-1,0 0 1,0 0-1,1 0 1,-1 0 0,0 0-1,0 0 1,0 0-1,0-1 1,0 1 0,1 0-1,-1 0 1,0 0-1,0 0 1,0 0 0,0 0-1,0-1 1,0 1-1,3-11-9091,-3-1-429</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2:08.654"/>
    </inkml:context>
    <inkml:brush xml:id="br0">
      <inkml:brushProperty name="width" value="0.025" units="cm"/>
      <inkml:brushProperty name="height" value="0.025" units="cm"/>
    </inkml:brush>
  </inkml:definitions>
  <inkml:trace contextRef="#ctx0" brushRef="#br0">1 0 8040,'0'0'19896,"2"9"-19661,13 88 811,-11-88-2882,-2-4-1852,-1 1-4251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2:09.265"/>
    </inkml:context>
    <inkml:brush xml:id="br0">
      <inkml:brushProperty name="width" value="0.025" units="cm"/>
      <inkml:brushProperty name="height" value="0.025" units="cm"/>
    </inkml:brush>
  </inkml:definitions>
  <inkml:trace contextRef="#ctx0" brushRef="#br0">31 0 7495,'0'0'17030,"-1"10"-16198,-2 49-64,6 76-1,0-19-4474,-3-116 3327,-1 1 0,1-1 0,-1 1 0,1-1 0,-1 1 0,0-1 0,1 0 0,-1 1 0,1-1 0,-1 0 1,0 1-1,1-1 0,-1 0 0,0 0 0,1 0 0,-1 0 0,0 0 0,0 1 0,1-1 0,-1 0 0,0-1 0,1 1 1,-1 0-1,0 0 0,0 0 0,1 0 0,-1 0 0,0-1 0,0 1 0,-12-4-9838</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2:09.594"/>
    </inkml:context>
    <inkml:brush xml:id="br0">
      <inkml:brushProperty name="width" value="0.025" units="cm"/>
      <inkml:brushProperty name="height" value="0.025" units="cm"/>
    </inkml:brush>
  </inkml:definitions>
  <inkml:trace contextRef="#ctx0" brushRef="#br0">0 1 10474,'0'0'11819,"22"68"-10538,-17-30-320,1 3-416,-1 0-257,-2-3-224,-1-4-64,0-5-512,-1-9-834,-1-4-127,0-10-673,-3-5-64,-7-1-897,-4-6-3587</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2:09.956"/>
    </inkml:context>
    <inkml:brush xml:id="br0">
      <inkml:brushProperty name="width" value="0.025" units="cm"/>
      <inkml:brushProperty name="height" value="0.025" units="cm"/>
    </inkml:brush>
  </inkml:definitions>
  <inkml:trace contextRef="#ctx0" brushRef="#br0">1 0 18610,'0'0'2786,"12"51"-1761,-5-15-801,1 7-160,-3 5-896,0 4-450,-5-4 610,0-5 736,0-8-32,0-11-288,0-11-449,0-18-4388,0-22-1153</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2:10.298"/>
    </inkml:context>
    <inkml:brush xml:id="br0">
      <inkml:brushProperty name="width" value="0.025" units="cm"/>
      <inkml:brushProperty name="height" value="0.025" units="cm"/>
    </inkml:brush>
  </inkml:definitions>
  <inkml:trace contextRef="#ctx0" brushRef="#br0">45 1 12812,'0'0'2151,"0"10"-779,-7 291 6422,8-199-5946,-23-355-3350,9 141 1050,11 103 441,1 14-16,0 36-55,1 65-22,1-49 305,1-1 0,14 78 0,-4-107-443,-3-24-1542,1-19-2522,-2-26-4251</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2:11.187"/>
    </inkml:context>
    <inkml:brush xml:id="br0">
      <inkml:brushProperty name="width" value="0.025" units="cm"/>
      <inkml:brushProperty name="height" value="0.025" units="cm"/>
    </inkml:brush>
  </inkml:definitions>
  <inkml:trace contextRef="#ctx0" brushRef="#br0">1 811 6854,'0'0'18519,"7"-11"-17435,95-155 1488,-15 23-1795,117-147 1,-177 255-835,-6 8-141,0 1 0,2 1 0,1 1 0,32-26 0,-57 50 93,1 0-1,0 0 1,0 0-1,0 0 1,0 0 0,0 0-1,0 0 1,0 0-1,-1 0 1,1 0-1,0 0 1,0 0-1,0 0 1,0 0 0,0 0-1,0 0 1,-1 0-1,1 0 1,0 0-1,0 0 1,0 0-1,0 0 1,0 0 0,0 0-1,0 0 1,0-1-1,0 1 1,-1 0-1,1 0 1,0 0-1,0 0 1,0 0 0,0 0-1,0 0 1,0 0-1,0-1 1,0 1-1,0 0 1,0 0-1,0 0 1,0 0-1,0 0 1,0 0 0,0 0-1,0-1 1,0 1-1,0 0 1,0 0-1,0 0 1,0 0-1,0 0 1,0 0 0,0-1-1,0 1 1,0 0-1,0 0 1,0 0-1,0 0 1,1 0-1,-1 0 1,0 0 0,0 0-1,0 0 1,0-1-1,0 1 1,0 0-1,0 0 1,0 0-1,1 0 1,-5-2-1744,-8-4-6927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4:32.785"/>
    </inkml:context>
    <inkml:brush xml:id="br0">
      <inkml:brushProperty name="width" value="0.025" units="cm"/>
      <inkml:brushProperty name="height" value="0.025" units="cm"/>
    </inkml:brush>
  </inkml:definitions>
  <inkml:trace contextRef="#ctx0" brushRef="#br0">1 186 8456,'0'0'3801,"10"5"-2808,0-1-768,1 0 1,0-1-1,0 0 0,0-1 1,0 0-1,0 0 1,1-1-1,13-1 0,301-1 1356,-145 4-1256,-159-1-162,-1 0 0,1 2 0,-1 0 0,36 13 0,-35-10-90,0-1 0,0-1 0,1-1 0,32 2 0,-27-5 170,-1-2 0,0-1 0,0-1 0,0-1 0,41-12-1,-35 8-177,0 0-1,48-3 0,-51 9 3,-1-2-1,0-2 1,50-15 0,-36 4 5,1 2 1,1 1 0,0 3 0,0 2 0,65-5 0,-59 8 263,-1-2 0,1-3 0,-2-1 1,74-29-1,-111 37-202,17-3 102,0 1 1,0 1-1,0 2 0,1 1 0,-1 1 0,56 6 0,16-1 951,-99-3-1233,0 0-1,1 0 0,-1 0 1,0 0-1,0 1 0,1-1 1,-1 1-1,0-1 0,0 1 1,-1 0-1,1-1 0,0 1 1,0 0-1,-1 0 0,1 0 1,-1 1-1,0-1 0,0 0 1,0 0-1,1 3 0,7 11-3137,-3-10-1914</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49.855"/>
    </inkml:context>
    <inkml:brush xml:id="br0">
      <inkml:brushProperty name="width" value="0.025" units="cm"/>
      <inkml:brushProperty name="height" value="0.025" units="cm"/>
    </inkml:brush>
  </inkml:definitions>
  <inkml:trace contextRef="#ctx0" brushRef="#br0">81 0 10570,'0'0'13367,"-2"11"-12139,-28 100 2041,18-75-2484,2 1-1,1 0 0,2 0 1,-4 59-1,11-94-773,0 0 0,0 1 0,0-1 0,1 0 0,-1 0 0,1 1 0,-1-1-1,1 0 1,0 0 0,0 1 0,0-1 0,0 0 0,0 0 0,0 0 0,1 0 0,-1-1 0,1 1 0,-1 0 0,1 0 0,0-1 0,-1 1 0,1-1 0,0 0 0,3 2 0,-4-2-8,1-1 1,-1 0 0,1 1 0,0-1 0,-1 0 0,1 0 0,0 0 0,-1 0 0,1 0 0,-1 0 0,1 0 0,0-1 0,-1 1 0,1-1-1,-1 1 1,1-1 0,-1 0 0,1 1 0,-1-1 0,1 0 0,-1 0 0,0 0 0,1 0 0,-1 0 0,0 0 0,0 0 0,0-1 0,0 1-1,0 0 1,0-1 0,0 1 0,0 0 0,-1-1 0,2-2 0,1-6-34,0 1 0,0-1 0,-1 1 0,0-1 1,-1 0-1,0 0 0,0 0 0,-1 0 0,-1 0 0,-2-17 0,0-23-170,29 61-403,-17-7 665,-1-2 0,1 1 0,0-1 0,0 0 0,0-1 0,1 0 0,-1-1 0,14 0 0,-19 0-26,-1-1 0,1 1 0,0-1-1,-1 0 1,1 0 0,0 0 0,-1 0 0,1-1 0,-1 1-1,6-5 1,-8 5-28,1 0 0,-1 0 0,0-1-1,1 1 1,-1-1 0,0 1 0,0-1 0,0 1 0,0-1-1,-1 0 1,1 1 0,0-1 0,-1 0 0,1 0-1,-1 1 1,1-1 0,-1 0 0,0 0 0,0 0 0,0 1-1,0-1 1,0-3 0,-1 4-8,1 0 0,0 0 0,-1 1 0,1-1 0,-1 0 0,1 1 0,0-1 0,-1 1 0,0-1 0,1 0 0,-1 1 0,1-1 0,-1 1 0,0-1 0,1 1 0,-1 0 0,0-1 0,1 1 0,-1 0 0,0-1 0,0 1 0,1 0 0,-1 0 0,0 0 0,0-1 0,1 1 0,-1 0 0,0 0 0,0 0 0,0 0 0,1 0 0,-1 1 0,0-1 0,0 0 0,1 0 0,-1 0 0,0 1 0,0-1 0,1 0 0,-1 1 0,0 0 0,-2 0 0,0 0 0,0 0 0,0 0 0,1 0 0,-1 1 0,0-1 0,1 1 0,0-1 0,-1 1 0,-3 4 0,4-3 0,0 0 0,0 0 0,0 0 0,1 1 0,-1-1 0,1 1 0,0-1 0,0 1 0,0-1 0,0 1 0,1-1 0,-1 1 0,1 0 0,0 0 0,0-1 0,0 1 0,1 0 0,-1-1 0,2 5 0,0-5 0,-1 0 0,0 0 0,1 0 0,0-1 0,0 1 0,0 0 0,0-1 0,0 0 0,0 1 0,1-1 0,-1 0 0,1 0 0,0 0 0,-1-1 0,1 1 0,0-1 0,0 1 0,0-1 0,0 0 0,0 0 0,0 0 0,4 0 0,22 4 3,52 1-1,-55-5-11,-1 1 1,47 10-1,-75-15 8,-1 1 1,1-1-1,0 0 0,0 0 1,0 0-1,1 0 1,-1-1-1,1 1 1,0-1-1,0 1 1,0-1-1,0 0 0,-2-7 1,-26-69 28,27 70-27,3 9 2,-1 1 0,1-1 0,-1 0 0,1 0 0,-1 0-1,1 0 1,0 0 0,0 0 0,-1 0 0,1 0 0,0 0 0,0 0 0,0 0 0,0 0 0,0 0 0,0 0 0,0 0-1,0 0 1,1 0 0,-1 0 0,0 0 0,1 0 0,-1 0 0,0 0 0,1 1 0,-1-1 0,1 0 0,0 0 0,-1 0-1,2-1 1,30-1-229,-19 3-17,-2 0-327,19 0-4873,48-6 0,-32-2-2677</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2:11.764"/>
    </inkml:context>
    <inkml:brush xml:id="br0">
      <inkml:brushProperty name="width" value="0.025" units="cm"/>
      <inkml:brushProperty name="height" value="0.025" units="cm"/>
    </inkml:brush>
  </inkml:definitions>
  <inkml:trace contextRef="#ctx0" brushRef="#br0">82 87 5509,'4'-9'3919,"0"-1"-2801,15-33 2111,-2 19 3437,-13 32-4115,-4 26-1983,-1 0-1,-1 0 1,-2-1-1,-1 1 1,-16 52-1,3-28 491,-3-1-1,-36 71 0,57-128-1054,0 0 0,0 1-1,0-1 1,0 0 0,0 1-1,0-1 1,0 1 0,0-1-1,0 0 1,0 1 0,0-1-1,0 0 1,0 1 0,0-1-1,1 1 1,-1-1 0,0 0-1,0 1 1,0-1 0,1 0-1,-1 0 1,0 1 0,0-1-1,1 0 1,-1 1 0,0-1-1,1 0 1,-1 0 0,0 0-1,1 1 1,-1-1 0,0 0-1,1 0 1,-1 0 0,0 0 0,1 0-1,0 0 1,26 7 311,-21-6-253,1 0-1,0-1 0,-1 0 1,1 0-1,0 0 0,8-3 0,-9 0-13,-1-1 0,0-1 0,0 1 0,0-1 0,0 0-1,-1 0 1,0 0 0,0 0 0,0-1 0,-1 0-1,3-6 1,7-10 11,64-80-500,-16 43-5763,-37 38 210</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3:26.964"/>
    </inkml:context>
    <inkml:brush xml:id="br0">
      <inkml:brushProperty name="width" value="0.025" units="cm"/>
      <inkml:brushProperty name="height" value="0.025" units="cm"/>
    </inkml:brush>
  </inkml:definitions>
  <inkml:trace contextRef="#ctx0" brushRef="#br0">509 21 12396,'0'0'9347,"-10"-4"-7526,-2 0-1420,0 0 1,0 2-1,0-1 1,0 1 0,0 1-1,0 0 1,-1 1 0,1 0-1,0 1 1,0 1-1,0 0 1,-13 3 0,-1 4-18,-1 1 0,1 1 0,1 2 1,0 0-1,-32 24 0,44-28-336,0 1-1,0 1 1,1 0 0,0 0-1,1 1 1,1 1-1,0 0 1,0 0 0,1 1-1,-11 25 1,18-36-42,1 1 0,-1 0 0,1 1-1,0-1 1,0 0 0,0 0 0,1 0 0,-1 1 0,1-1 0,0 0-1,0 1 1,1-1 0,-1 0 0,3 7 0,-2-8-82,0-1 0,0 1 1,1 0-1,0-1 0,-1 1 0,1-1 0,0 1 1,0-1-1,0 0 0,1 0 0,-1 0 1,1 0-1,-1 0 0,1 0 0,5 2 0,4 0-1004,0 0 0,0 0-1,1-1 1,-1-1 0,1 0-1,0-1 1,0 0 0,15-2-1,29 0-6360</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3:27.370"/>
    </inkml:context>
    <inkml:brush xml:id="br0">
      <inkml:brushProperty name="width" value="0.025" units="cm"/>
      <inkml:brushProperty name="height" value="0.025" units="cm"/>
    </inkml:brush>
  </inkml:definitions>
  <inkml:trace contextRef="#ctx0" brushRef="#br0">258 6 5862,'0'0'18924,"-11"-2"-16324,3 1-2331,1 0 0,-1 0 1,1 0-1,-1 1 0,1 0 0,-1 1 0,0 0 1,1 0-1,-1 0 0,1 1 0,0 0 0,0 0 1,-8 4-1,10-3-177,-56 33 570,57-33-623,0-1 1,0 1-1,0 0 0,1 0 1,-1 0-1,1 0 0,0 1 1,0-1-1,0 1 0,1 0 0,-1 0 1,-1 5-1,4-9-41,0 0 0,-1 1 0,1-1 0,0 0 0,0 1 0,0-1 0,1 1 0,-1-1 0,0 0 0,0 1 0,0-1 0,0 0 0,0 1 0,0-1 0,0 0 0,1 1 0,-1-1 0,0 0 0,0 1 0,0-1 0,1 0 0,-1 0 0,0 1 0,0-1 0,1 0 0,-1 0 0,0 0 0,1 1 0,-1-1 0,0 0 0,0 0 0,1 0 0,-1 0 0,0 1 0,1-1 0,-1 0 0,1 0 0,0 0 0,17 2 31,-13-2-12,74 3-16,-51-3-320,1 1-1,-1 2 1,38 7 0,-64-10 301,0 1 1,0-1-1,0 1 0,0-1 1,0 1-1,0 0 0,0 0 1,0 0-1,0 0 0,-1 0 1,1 0-1,0 0 0,-1 1 0,1-1 1,-1 1-1,1-1 0,-1 1 1,1 0-1,0 2 0,-1-2 37,-1-1-1,0 1 0,0-1 1,1 1-1,-1-1 0,-1 1 1,1-1-1,0 1 1,0-1-1,0 1 0,-1-1 1,1 1-1,-1-1 0,1 1 1,-1-1-1,0 0 0,1 1 1,-1-1-1,0 0 0,-1 2 1,-4 4 170,0 0 0,-1-1-1,0 0 1,0 0 0,0 0 0,-1-1 0,-9 5 0,-3 1-177,-1-1 1,0 0-1,0-2 1,-1-1-1,0 0 1,0-2-1,-1-1 1,-43 4-1,66-8-54,-1 0 0,1 0 0,0 0-1,0 0 1,-1 0 0,1 0 0,0 0 0,-1 0 0,1 1-1,-1-1 1,1 0 0,0 0 0,-1 0 0,1-1 0,0 1-1,-1 0 1,1 0 0,0 0 0,-1 0 0,1 0 0,0 0-1,0 0 1,-1-1 0,1 1 0,0 0 0,-1 0 0,1 0-1,0-1 1,0 1 0,-1 0 0,1 0 0,0-1 0,0 1-1,0 0 1,-1 0 0,1-1 0,0 1 0,0 0 0,0-1-1,0 1 1,0 0 0,-1-1 0,1 1 0,0 0 0,0-1-1,0 1 1,0 0 0,0-1 0,0 1 0,0 0 0,0-1-1,1 1 1,-1 0 0,0-1 0,0 1 0,0 0 0,0-1-1,0 1 1,0 0 0,1-1 0,-1 1 0,0 0 0,0 0-1,0-1 1,1 1 0,-1 0 0,0 0 0,1-1 0,11-14-8356</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4:40.130"/>
    </inkml:context>
    <inkml:brush xml:id="br0">
      <inkml:brushProperty name="width" value="0.025" units="cm"/>
      <inkml:brushProperty name="height" value="0.025" units="cm"/>
    </inkml:brush>
  </inkml:definitions>
  <inkml:trace contextRef="#ctx0" brushRef="#br0">79 123 5894,'0'0'8012,"5"-2"-7926,1 0 38,3-1-99,0-2 4582,-7-1 115,-2 5-4709,0 1 1,0 0-1,0 0 1,0-1-1,0 1 1,0 0-1,0 0 1,0-1 0,0 1-1,0 0 1,0-1-1,0 1 1,0 0-1,0 0 1,0-1-1,0 1 1,0 0-1,0 0 1,0-1 0,0 1-1,1 0 1,-1 0-1,0 0 1,0-1-1,0 1 1,1 0-1,-1 0 1,0 0-1,0-1 1,0 1 0,1 0-1,-1 0 1,0 0-1,0 0 1,1 0-1,-1 0 1,0-1-1,0 1 1,1 0-1,-1 0 1,0 0-1,0 0 1,1 0 0,-1 0-1,0 0 1,1 0-1,-1 0 1,0 0-1,0 0 1,1 0-1,-1 1 1,0-1-1,0 0 1,1 0 0,-1 0-1,0 0 1,1 0 117,0 0 0,0-1 0,-1 1 0,1 0 1,0-1-1,-1 1 0,1-1 0,0 1 0,-1-1 1,1 1-1,-1-1 0,1 0 0,-1 1 0,1-1 0,-1 0 1,1 1-1,-1-1 0,1 0 0,-1 0 0,0 1 1,0-1-1,1 0 0,-1 0 0,0 0 0,0 1 1,0-1-1,0-2 0,0 0 267,-3 20-354,5 7 137,8-38 446,7-39 471,-17 52-1074,0 0-1,0 0 0,1 0 0,-1 0 1,0 0-1,0 0 0,0 1 0,0-1 1,0 0-1,-1 0 0,1 0 1,0 0-1,0 0 0,0 0 0,-1 0 1,1 0-1,-1 0 0,1 1 0,0-1 1,-1 0-1,1 0 0,-2 0 0,1 0-23,1 1-1,-1 0 0,0 1 0,1-1 1,-1 0-1,0 0 0,1 0 1,-1 0-1,0 0 0,1 1 0,-1-1 1,0 0-1,1 1 0,-1-1 0,1 0 1,-1 1-1,0-1 0,1 1 0,-1-1 1,1 1-1,-1 0 0,-28 36-107,21-26 96,5-7 30,1-1-1,-1 0 0,1 1 1,0-1-1,0 1 0,0 0 1,1 0-1,-2 6 0,3-9 64,4-5-47,0 1 1,-1-1-1,1 1 1,0-1-1,-1 0 1,5-8 0,-2 5-11,3-8-14,6-5 125,-12 20-163,-3 14-153,-21 44 155,13-37 145,27-49 183,-9 12-252,-5 10-20,-1 0 0,0 0 0,0 0 0,-1-1 0,0 1 0,0-1 1,0 0-1,3-13 0,-30 51-212,-3 14 159,16-26 61,-1 1 0,-19 23 0,84-113 531,-48 63-534,0 0 0,-1 0-1,0 0 1,-1-1 0,0 0-1,0 1 1,0-1-1,-1 0 1,0 0 0,1-10-1,-30 51-450,-27 46 523,78-110-27,-7 11-27,-1-2 1,21-35-1,-117 199 86,119-199-113,-29 45-27,-1 0 0,-1-1-1,14-25 1,-56 80 1,16-16 0,10-13 0,-1 0 0,0-1 0,-20 19 0,27-31 0,4-8 0,5-8 0,7-4 0,-6 9 0,-1 1 0,0-1 0,-1 0 0,0-1 0,5-13 0,-44 66 0,22-24 0,-1 0 0,-24 27 0,67-70-353,-24 22 247,0 0 0,-1-1 0,0 0 1,0 0-1,-1-1 0,1 0 1,-1 0-1,0 0 0,-1 0 1,7-12-1,-43 47 79,14-8 94,0-2 155,1 1 0,0 1 1,-23 41-1,64-75-89,37-48-31,-57 57-118,-1-1 0,1 1 0,-1-1 0,0 1 0,-1-1 0,1 0 0,-1 0 0,0-1 0,0 1 0,0 0 0,-1-1 0,0 1-1,1-8 1,-2 13 14,0 0-1,0-1 1,0 1-1,0 0 1,0-1-1,0 1 1,0 0-1,0-1 1,0 1-1,0 0 1,0 0-1,0-1 1,-1 1-1,1 0 0,0 0 1,0-1-1,0 1 1,0 0-1,0 0 1,-1-1-1,1 1 1,0 0-1,0 0 1,0-1-1,-1 1 1,1 0-1,0 0 1,0 0-1,-1 0 0,1 0 1,0-1-1,0 1 1,-1 0-1,1 0 1,0 0-1,0 0 1,-1 0-1,1 0 1,0 0-1,-1 0 1,1 0-1,0 0 1,0 0-1,-1 0 1,-17 8-92,-13 16 45,20-14 48,0-1 108,1 1 0,0 0 0,1 1 0,-11 15 0,55-48 5,-23 12-54,-2 3-114,-1-1-1,1 0 1,-2 0-1,1-1 1,-1 0-1,0 0 1,-1-1-1,0 0 1,9-16-1,-15 19-66,-28 38-202,-1 6 270,-34 40 1060,163-196-1272,-111 163-7351,-1-24 1079,0-3-5430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4:42.161"/>
    </inkml:context>
    <inkml:brush xml:id="br0">
      <inkml:brushProperty name="width" value="0.025" units="cm"/>
      <inkml:brushProperty name="height" value="0.025" units="cm"/>
    </inkml:brush>
  </inkml:definitions>
  <inkml:trace contextRef="#ctx0" brushRef="#br0">49 69 7143,'-2'43'9377,"0"-36"-8185,6-27-1133,12-34 748,-11 43 379,-9 38-685,-5 19-213,-3 0 0,-19 48 0,40-149 27,5-7-358,-11 38 200,-9 34 231,3 1-336,1-5-14,1 1-1,-1-1 1,0 0-1,-1 0 1,0 0-1,0-1 1,0 1-1,0-1 1,-6 7-1,11-37-69,32-66 518,-33 107-440,-4-2 63,3-14-105,-1 0 0,1 0 0,0 1 0,0-1 0,0 0 1,0 0-1,0 0 0,0 1 0,-1-1 0,1 0 0,0 0 0,0 0 0,0 0 0,0 0 0,-1 0 0,1 1 0,0-1 0,0 0 0,0 0 0,-1 0 0,1 0 0,0 0 0,0 0 0,0 0 1,-1 0-1,1 0 0,0 0 0,0 0 0,0 0 0,-1 0 0,1 0 0,0 0 0,0 0 0,-1 0 0,1 0 0,0 0 0,0-1 0,0 1 0,0 0 0,-1 0 0,1 0 0,0 0 0,0 0 1,0 0-1,-1-1 0,1 0-6,-1 0 1,0-1-1,1 1 1,-1 0 0,1-1-1,0 1 1,-1-1 0,1 1-1,0-1 1,0 1-1,0-1 1,0 1 0,0-1-1,0 1 1,0 0-1,0-1 1,1 1 0,0-2-1,7-27 23,-5 22-11,-2 5-19,0-1 0,0 0 0,1 1 0,0-1 0,-1 1 0,1-1 0,1 1 0,-1 0 0,5-6 0,-5 52-199,-4-34 238,0 0 0,0 0 1,-1 0-1,-6 13 0,-8 28 27,20-62-1221,0 1-1,1-1 0,10-18 1,-1-1-5986,-9 20-538</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4:42.583"/>
    </inkml:context>
    <inkml:brush xml:id="br0">
      <inkml:brushProperty name="width" value="0.025" units="cm"/>
      <inkml:brushProperty name="height" value="0.025" units="cm"/>
    </inkml:brush>
  </inkml:definitions>
  <inkml:trace contextRef="#ctx0" brushRef="#br0">1 18 2819,'0'0'1473,"0"-3"97,7-2 1088,-5 0 65,4 1 1633,-4 4-2627,1 2-1633,-1 5-224,-1-1-1569,1-2-2115</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4:42.913"/>
    </inkml:context>
    <inkml:brush xml:id="br0">
      <inkml:brushProperty name="width" value="0.025" units="cm"/>
      <inkml:brushProperty name="height" value="0.025" units="cm"/>
    </inkml:brush>
  </inkml:definitions>
  <inkml:trace contextRef="#ctx0" brushRef="#br0">19 0 13293,'0'0'5082,"-1"10"-4511,-1 70 1548,4-143 2044,-3 57-3740,-1 9-247,-6 34-566,3 5-2020,3-15-5664</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4:50.754"/>
    </inkml:context>
    <inkml:brush xml:id="br0">
      <inkml:brushProperty name="width" value="0.025" units="cm"/>
      <inkml:brushProperty name="height" value="0.025" units="cm"/>
    </inkml:brush>
  </inkml:definitions>
  <inkml:trace contextRef="#ctx0" brushRef="#br0">2 1 7495,'0'0'5189,"-2"47"-5189,3-40 0,2-5 96,-2 1-96,2-3-320,-1 0-289,-1 0-896</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4:52.121"/>
    </inkml:context>
    <inkml:brush xml:id="br0">
      <inkml:brushProperty name="width" value="0.025" units="cm"/>
      <inkml:brushProperty name="height" value="0.025" units="cm"/>
    </inkml:brush>
  </inkml:definitions>
  <inkml:trace contextRef="#ctx0" brushRef="#br0">82 54 13773,'0'0'6043,"-2"-8"-4836,-6-25-588,0 21 1071,-1 19-562,-1 16-81,3 13-527,3 1 0,1-1 0,1 0 0,5 53 0,-1-6-446,-3-27 505,-2 0-1,-21 104 0,22-157-102,1-8-136,-1-23 27,1-39-231,31-186 187,-4 60 592,-24 177-1223,-2 39 231,-4 41 174,-21 205 111,39-511 47,-5 104-136,-12 198-119,-13 77 0,7-78 0,-1 75 0,13-133 0,2-10 0,5-13 0,-1-21 0,-2 0 0,-1 0 0,-3 0 0,-4-80 0,1 58 0,-4 128-113,-13 69 0,3-29 24,4 56 132,27-227 202,-7-25-231,-3-157 0,-8 189-15,-9 168 1,0-19 0,3 55 0,35-218 0,-17 37 0,-2-1 0,-1-1 0,4-67 0,-31 205-480,8 12-1767,-5 39-6589,11-106 1309</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5:01.638"/>
    </inkml:context>
    <inkml:brush xml:id="br0">
      <inkml:brushProperty name="width" value="0.025" units="cm"/>
      <inkml:brushProperty name="height" value="0.025" units="cm"/>
    </inkml:brush>
  </inkml:definitions>
  <inkml:trace contextRef="#ctx0" brushRef="#br0">24 0 20179,'0'0'4810,"-5"10"-3043,-12 31-176,16-40-1545,1 1 0,0-1 0,0 1 0,-1-1 0,1 1 0,1 0 0,-1-1 0,0 1 0,0-1 0,0 1 0,1-1 0,-1 1 0,1-1 1,-1 1-1,1-1 0,0 0 0,-1 1 0,1-1 0,0 0 0,0 1 0,2 1 0,25 20 194,-19-17-121,98 87 287,-4-3-3391,-103-90 2867,0 0 0,0 1-1,0-1 1,0 0-1,1 0 1,-1 0 0,0 1-1,0-1 1,1 0-1,-1 0 1,0 0 0,0 0-1,1 0 1,-1 1-1,0-1 1,0 0 0,1 0-1,-1 0 1,0 0-1,1 0 1,-1 0 0,0 0-1,0 0 1,1 0 0,-1 0-1,0 0 1,1 0-1,-1 0 1,0 0 0,0 0-1,1-1 1,-1 1-1,0 0 1,0 0 0,1 0-1,-1 0 1,0 0-1,0-1 1,1 1 0,-1 0-1,0 0 1,0 0-1,0-1 1,1 1 0,-1 0-1,0 0 1,0-1-1,0 1 1,0 0 0,0 0-1,0-1 1,1 1 0,-1 0-1,0-1 1,0 1-1,0 0 1,0 0 0,0-1-1,0 1 1,0 0-1,0-1 1,0 1 0,0 0-1,-1 0 1,1-1-1,0 1 1,0 0 0,0-1-1,0 1 1,-4-24-6083,-8-7-4721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51.098"/>
    </inkml:context>
    <inkml:brush xml:id="br0">
      <inkml:brushProperty name="width" value="0.025" units="cm"/>
      <inkml:brushProperty name="height" value="0.025" units="cm"/>
    </inkml:brush>
  </inkml:definitions>
  <inkml:trace contextRef="#ctx0" brushRef="#br0">1 50 17008,'0'0'10768,"2"9"-10405,4 38 678,-1 0 1,-4 90 0,-2-74-19,1-61-1015,0-1 1,-1 1 0,1-1-1,0 1 1,0 0 0,1-1-1,-1 1 1,0-1 0,0 1-1,1-1 1,-1 1 0,1 0-1,0-1 1,-1 0 0,1 1-1,0-1 1,1 3 0,-1-4-4,0 0 1,-1 0-1,1 0 1,0 1 0,-1-1-1,1 0 1,0 0-1,0 0 1,-1-1-1,1 1 1,0 0 0,-1 0-1,1 0 1,-1 0-1,1-1 1,0 1-1,-1 0 1,1 0 0,0-1-1,-1 1 1,1-1-1,-1 1 1,1 0 0,-1-1-1,1 1 1,-1-1-1,1 0 1,5-5 27,-1-1 1,1 0 0,-1 0-1,7-14 1,-5 8-34,-1 0 0,0-1 0,-1 0 0,0 0 0,-1-1 0,-1 1 0,0-1 0,-1 1 0,-1-1 0,0 0 0,-1 0 0,-2-18 0,2 33 0,0 0 0,0 0 0,-1 1 0,1-1 0,0 0 0,0 0 0,0 0 0,0 0 0,-1 1 0,1-1 0,0 0 0,0 0 0,0 0 0,0 0 0,-1 0 0,1 0 0,0 0 0,0 1 0,-1-1 0,1 0 0,0 0 0,0 0 0,0 0 0,-1 0 0,1 0 0,0 0 0,0 0 0,-1 0 0,1 0 0,0 0 0,0 0 0,0 0 0,-1-1 0,1 1 0,0 0 0,0 0 0,0 0 0,-1 0 0,1 0 0,0 0 0,0 0 0,0-1 0,0 1 0,-1 0 0,1 0 0,0 0 0,0 0 0,0-1 0,0 1 0,0 0 0,-1 0 0,1 0 0,0-1 0,0 1 0,0 0 0,0 0 0,0-1 0,0 1 0,0 0 0,0 0 0,0 0 0,0-1 0,-6 19 0,4-9 0,1 0 0,1 0 0,0 0 0,0 0 0,1 0 0,0 0 0,1 0 0,0 0 0,0 0 0,5 12 0,-5-17 0,1 0 0,-1 0 0,0-1 0,1 1 0,0-1 0,0 1 0,0-1 0,0 0 0,0 0 0,1 0 0,-1-1 0,1 1 0,0-1 0,0 0 0,0 0 0,0 0 0,0-1 0,0 1 0,0-1 0,1 0 0,-1 0 0,0-1 0,9 1 0,-4-1 0,1-1 0,-1 0 0,0-1 0,0 0 0,1 0 0,-1-1 0,-1 0 0,1-1 0,0 0 0,-1 0 0,0-1 0,0 0 0,0 0 0,-1-1 0,0 0 0,0 0 0,7-8 0,-1 1 0,-1-1 0,0-1 0,-1 1 0,-1-2 0,0 0 0,-1 0 0,12-30 0,-18 40 0,-1 0 0,-1 0 0,1 0 0,-1-1 0,0 1 0,0 0 0,-1-1 0,0 1 0,0 0 0,-1-7 0,1 12 0,0 1 0,0-1 0,0 1 0,-1-1 0,1 1 0,0-1 0,0 1 0,-1-1 0,1 1 0,0 0 0,-1-1 0,1 1 0,0-1 0,-1 1 0,1 0 0,0-1 0,-1 1 0,1 0 0,-1-1 0,1 1 0,-1 0 0,1 0 0,-1-1 0,1 1 0,-1 0 0,1 0 0,-1 0 0,1 0 0,-1 0 0,1 0 0,-1 0 0,0 0 0,1 0 0,-1 0 0,1 0 0,-1 0 0,1 0 0,-1 0 0,1 0 0,-1 1 0,1-1 0,-1 0 0,0 1 0,-20 14 0,9 1 0,2 0 0,0 2 0,0-1 0,2 1 0,0 0 0,1 1 0,1-1 0,1 1 0,1 1 0,0-1 0,1 1 0,2-1 0,0 28 0,1-45 0,0 1 0,0-1 0,1 1 0,-1-1 0,1 0 0,0 1 0,0-1 0,-1 0 0,1 0 0,1 1 0,-1-1 0,0 0 0,1 0 0,-1 0 0,1 0 0,-1-1 0,1 1 0,0 0 0,0-1 0,2 2 0,0 0 0,0-1 0,1 0 0,-1 0 0,1 0 0,-1-1 0,1 0 0,0 1 0,-1-2 0,10 2 0,-2-2 0,0 0 0,1-1 0,-1 0 0,0-1 0,0 0 0,0-1 0,19-7 0,-13 2 0,1-1 0,-2-1 0,1-1 0,-2 0 0,19-16 0,-29 23 0,-1-1 0,0 1 0,0-1 0,-1 0 0,1 0 0,-1-1 0,0 1 0,0-1 0,-1 0 0,0 0 0,0 0 0,0 0 0,-1-1 0,0 1 0,0-1 0,-1 0 0,0 1 0,0-1 0,0-7 0,-1 13 0,0 1 0,0-1 0,-1 0 0,1 1 0,0-1 0,-1 1 0,1-1 0,0 0 0,-1 1 0,1-1 0,-1 1 0,1-1 0,-1 1 0,1 0 0,-1-1 0,1 1 0,-1-1 0,0 1 0,1 0 0,-1-1 0,1 1 0,-1 0 0,0 0 0,1 0 0,-1 0 0,0-1 0,1 1 0,-1 0 0,0 0 0,1 0 0,-1 0 0,0 0 0,1 1 0,-1-1 0,0 0 0,1 0 0,-1 0 0,0 0 0,1 1 0,-1-1 0,0 1 0,-29 12 0,24-8 0,-1 1 0,1-1 0,1 2 0,-1-1 0,1 0 0,0 1 0,0 0 0,1 0 0,0 1 0,-3 8 0,6-14 0,0 0 0,0 0 0,0 1 0,1-1 0,-1 0 0,1 0 0,0 1 0,-1-1 0,1 0 0,0 0 0,0 1 0,1-1 0,-1 0 0,0 1 0,1-1 0,0 0 0,-1 0 0,1 0 0,0 0 0,0 1 0,0-1 0,0 0 0,0-1 0,1 1 0,-1 0 0,1 0 0,-1 0 0,1-1 0,0 1 0,-1-1 0,1 1 0,0-1 0,0 0 0,0 0 0,0 0 0,0 0 0,0 0 0,0 0 0,1 0 0,3 0 0,6 2-774,1-1 1,0 0-1,0-1 0,19 0 1,-31-1 691,54 0-8652</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5:02.074"/>
    </inkml:context>
    <inkml:brush xml:id="br0">
      <inkml:brushProperty name="width" value="0.025" units="cm"/>
      <inkml:brushProperty name="height" value="0.025" units="cm"/>
    </inkml:brush>
  </inkml:definitions>
  <inkml:trace contextRef="#ctx0" brushRef="#br0">1 18 20339,'0'0'1751,"5"9"-304,4 4-1053,-1-2 1,2 1 0,-1-1-1,2-1 1,-1 0-1,1 0 1,1-1-1,0 0 1,0-1-1,20 9 1,32 12-285,28 15-1462,-82-38-15,0 1 0,-1 0 0,15 13 0,-24-25-1948,0-2 2291,-1 1 0,0 0 0,0-1 0,-1 1 0,0 0 0,0 0 0,0 0 0,-5-7 0,1 3 184,0 0 0,-1 0 0,0 1 0,-13-13 0,-42-32 1505,-3 8 3689,23 16 599,47 38 1426,23 21-3735,40 37-1059,-54-54-1461,76 56 954,-82-62-1191,1 0 0,0-1 0,0-1 1,0 0-1,1 0 0,-1-1 0,1 0 0,18 3 1,-28-6 11,1 0 0,0 0 1,0 0-1,-1 0 1,1 0-1,0 0 1,0 0-1,0 0 1,-1 0-1,1 0 1,0 0-1,0 0 1,-1-1-1,1 1 1,0 0-1,0-1 1,-1 1-1,1-1 1,0 1-1,-1-1 1,1 1-1,-1-1 1,1 1-1,0-1 0,-1 1 1,1-1-1,-1 0 1,0 1-1,1-1 1,-1 0-1,1 1 1,-1-1-1,0 0 1,0 0-1,1-1 1,-2-31-4407,-5 0-943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5:02.401"/>
    </inkml:context>
    <inkml:brush xml:id="br0">
      <inkml:brushProperty name="width" value="0.025" units="cm"/>
      <inkml:brushProperty name="height" value="0.025" units="cm"/>
    </inkml:brush>
  </inkml:definitions>
  <inkml:trace contextRef="#ctx0" brushRef="#br0">1 1 12908,'0'0'4031,"0"8"-1827,2 3-1784,0 0-1,1-1 0,0 1 0,1-1 0,0 0 0,1 0 0,0 0 0,0-1 0,1 1 0,0-1 0,1-1 0,-1 1 0,13 10 0,7 7-16,2-1 0,44 30 0,-62-48-735,0 0 0,1-1 0,0 0 0,0-1 0,0 0 0,1-1 0,-1-1 0,1 1 0,0-2 0,0 0-1,15 1 1,-26-3 165,0-1 0,0 1 0,0-1 0,0 0 0,0 0 0,0 1 0,0-1 0,0 0 0,0 0 0,-1 0-1,1 0 1,0 0 0,-1 0 0,1 0 0,-1 0 0,1 0 0,-1 0 0,0 0 0,1 0 0,-1 0 0,0 0-1,0-1 1,1 1 0,-1 0 0,0 0 0,0 0 0,0 0 0,-1 0 0,1-1 0,0 0 0,-4-40-4546,-7 2-1383</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5:02.837"/>
    </inkml:context>
    <inkml:brush xml:id="br0">
      <inkml:brushProperty name="width" value="0.025" units="cm"/>
      <inkml:brushProperty name="height" value="0.025" units="cm"/>
    </inkml:brush>
  </inkml:definitions>
  <inkml:trace contextRef="#ctx0" brushRef="#br0">1 28 11659,'0'0'4265,"0"9"-1713,4 12-1799,0-1 0,1 1 0,0-1 0,2 1 0,1-2 0,0 1 0,15 24 0,-16-33-626,-1 1 1,2-1 0,-1-1-1,1 1 1,1-1-1,0-1 1,0 0 0,1 0-1,0-1 1,1 0-1,0-1 1,0 0 0,21 10-1,-30-16-141,-1-1-1,1 1 1,0 0 0,0-1-1,0 1 1,0-1-1,0 1 1,0-1 0,0 0-1,0 0 1,0 0 0,0 0-1,0 0 1,0 0-1,0-1 1,0 1 0,0 0-1,0-1 1,-1 0-1,1 1 1,0-1 0,0 0-1,0 0 1,-1 0 0,1 0-1,2-3 1,-2 1-125,0 0 1,0 0-1,-1-1 0,1 1 1,-1 0-1,0-1 0,0 1 1,0-1-1,0 1 0,-1-1 1,1 1-1,-1-1 0,0-6 1,-1-5-609,-1-1 0,0 1-1,-1-1 1,0 1 0,-1 0 0,-7-15 0,0 3 294,-2 2 1,0 0-1,-2 0 0,-32-41 1,47 66 498,0-1 0,-1 1 0,1-1 0,0 0 0,-1 1 0,1-1 0,0 1 0,-1-1 1,1 1-1,-1-1 0,1 1 0,-1-1 0,1 1 0,-1 0 0,1-1 0,-1 1 1,1 0-1,-1-1 0,1 1 0,-1 0 0,0-1 0,1 1 0,-1 0 0,0 0 0,1 0 1,-1 0-1,0 0 0,1 0 0,-1 0 0,0 0 0,1 0 0,-1 0 0,1 0 0,-1 0 1,0 0-1,0 1 0,-1 24 850,17 39-2,-11-57-778,0 1 0,0-1 1,0 0-1,1-1 0,0 1 0,1-1 0,-1 0 0,1 0 0,13 9 1,-17-14-127,0 1 1,0-1-1,0 0 1,0 1-1,0-1 1,1 0-1,-1-1 1,0 1-1,0 0 1,1-1-1,-1 1 1,1-1-1,-1 0 1,0 0-1,1 0 1,-1 0-1,1 0 1,-1 0-1,1-1 1,-1 1-1,0-1 1,1 0-1,-1 1 1,0-1-1,0 0 1,0 0-1,1-1 1,-1 1-1,0 0 1,0-1-1,-1 1 1,1-1-1,0 0 1,0 0-1,-1 1 1,1-1-1,1-4 1,1 0-587,0-1-1,-1 1 1,0-1 0,0 1 0,-1-1-1,0 0 1,0 0 0,-1 0 0,1 0-1,-2 0 1,1 0 0,-1-13 0,-2 18 2560,-1 7-1105,-3 10-116,5-1-182,1 1 1,0-1 0,1 0 0,0 1 0,7 24 0,-8-36-528,1 0 0,0 0 0,-1 0 0,1 0 0,1 0 0,-1 0 0,0 0 0,1-1 0,-1 1 0,1 0 0,0-1 0,0 0 0,0 1 0,0-1 0,0 0 0,1 0 0,-1 0 0,1 0 0,-1-1 0,1 1 0,-1 0 0,1-1 0,0 0 0,0 0 0,0 0 0,0 0 0,0 0 0,0-1 0,0 1 0,0-1 0,0 0 0,0 0 0,6 0 0,-6-1-53,1 0 1,-1 0 0,1 0-1,-1 0 1,0-1-1,0 1 1,1-1 0,-1 0-1,0 0 1,0 0 0,-1-1-1,1 1 1,0 0-1,-1-1 1,1 0 0,-1 0-1,0 0 1,0 0 0,0 0-1,0 0 1,1-4 0,4-10-277,-1 0 1,0 0-1,4-20 1,-2 4 653,1 62 3533,-5-13-2812,0 0 1,1 0-1,11 25 0,-14-37-1147,0-1-1,0 0 0,0 0 0,0 0 0,1 0 0,-1 0 1,1 0-1,-1 0 0,1-1 0,5 4 0,-7-5-234,1-1-1,-1 1 0,1 0 1,0-1-1,-1 1 0,1-1 1,0 1-1,0-1 0,-1 0 1,1 0-1,0 0 0,0 0 0,0 0 1,-1 0-1,1 0 0,0-1 1,0 1-1,-1-1 0,1 1 1,0-1-1,-1 0 0,1 0 1,1-1-1,15-14-11196</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6:35.632"/>
    </inkml:context>
    <inkml:brush xml:id="br0">
      <inkml:brushProperty name="width" value="0.025" units="cm"/>
      <inkml:brushProperty name="height" value="0.025" units="cm"/>
    </inkml:brush>
  </inkml:definitions>
  <inkml:trace contextRef="#ctx0" brushRef="#br0">3356 134 6342,'-691'203'8973,"457"-114"-7586,3 10-1,-281 166 0,416-209-1140,-527 324 191,473-278 61,4 6 1,-130 128-1,218-181-390,2 2 0,3 3-1,3 2 1,3 2 0,-45 79-1,86-131-103,0 0 0,0 0 0,1 0 0,1 1 0,0 0 0,1 0 0,-3 20-1,6-29-8,0 0-1,0 0 0,0-1 0,0 1 0,0 0 1,1-1-1,0 1 0,0-1 0,0 1 0,0-1 1,0 1-1,1-1 0,0 1 0,-1-1 0,1 0 0,0 0 1,1 0-1,-1 0 0,0 0 0,1-1 0,0 1 1,-1-1-1,1 0 0,0 1 0,0-1 0,1 0 1,-1-1-1,0 1 0,1-1 0,-1 1 0,4 0 1,16 3-5,0 0 1,0-2 0,1-1-1,-1-1 1,37-2 0,-16 0 6,5-1 38,0-2 0,0-2 0,-1-3 1,0-1-1,67-25 0,226-106 32,-289 118-78,768-358-321,-18-37 424,-306 124 478,-99 56 1331,-336 203-1535,230-148 992,-263 162-1201,-1-1-1,-1-2 0,-1 0 0,-1-2 0,-1 0 0,-1-2 1,29-49-1,-43 63-39,-1-2 0,0 1 1,-1-1-1,-1 0 0,-1 0 0,4-23 1,-7 34-74,0-1 1,0 1 0,-1-1 0,0 1-1,0-1 1,0 1 0,-1-1 0,0 1-1,0-1 1,0 1 0,-1 0 0,0-1-1,0 1 1,0 0 0,0 0 0,-1 1 0,0-1-1,0 0 1,0 1 0,-1 0 0,1-1-1,-1 2 1,-5-5 0,-2 1-31,0 0-1,-1 1 1,0 0-1,0 1 1,0 1 0,-1 0-1,0 0 1,1 1 0,-22-2-1,-15 1-29,-60 3-1,74 1 47,-186 16-680,34 0-6446,136-15-265</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6:30.155"/>
    </inkml:context>
    <inkml:brush xml:id="br0">
      <inkml:brushProperty name="width" value="0.025" units="cm"/>
      <inkml:brushProperty name="height" value="0.025" units="cm"/>
    </inkml:brush>
  </inkml:definitions>
  <inkml:trace contextRef="#ctx0" brushRef="#br0">0 224 10410,'11'1'2370,"364"31"1402,-268-28-2319,175-18 0,1218-101 1916,-298 74-3001,430-5 1319,-311 69-1324,134-12-241,-980-12 338,235-10 569,-58 1 403,-498 11-1189,8 1-474,172-21 0,-329 19-328,1-1-1,-1 0 1,0 0-1,0 0 0,1 0 1,-1-1-1,0 0 1,0 0-1,0 0 1,7-6-1,5-11-5947</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6:31.922"/>
    </inkml:context>
    <inkml:brush xml:id="br0">
      <inkml:brushProperty name="width" value="0.025" units="cm"/>
      <inkml:brushProperty name="height" value="0.025" units="cm"/>
    </inkml:brush>
  </inkml:definitions>
  <inkml:trace contextRef="#ctx0" brushRef="#br0">1 128 11147,'0'0'1254,"11"3"-795,28 2-146,1-1-1,-1-2 0,57-4 1,135-20 1409,-126 10-567,1987-94 2106,-1275 121-2878,-2-1 121,-466-17-370,702 29 1835,731 53-1563,-1090-68-179,695-15 571,-1361 3-747,368-8 1270,-371 15-1182,-21-5-271,-1-1-1,1 1 1,0 0-1,0-1 1,-1 0-1,1 1 1,0-1-1,0 0 0,0 1 1,-1-1-1,1 0 1,2-1-1,10-12-4033,1-15-1679</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7:21.904"/>
    </inkml:context>
    <inkml:brush xml:id="br0">
      <inkml:brushProperty name="width" value="0.025" units="cm"/>
      <inkml:brushProperty name="height" value="0.025" units="cm"/>
    </inkml:brush>
  </inkml:definitions>
  <inkml:trace contextRef="#ctx0" brushRef="#br0">28220 808 8968,'0'0'9236,"0"-8"-8601,-1 2-557,0 4-61,1 0 1,-1-1-1,1 1 0,0-1 1,0 1-1,0-1 1,0 1-1,0 0 0,1-1 1,-1 1-1,1-1 1,-1 1-1,1 0 0,0-1 1,0 1-1,0 0 1,0 0-1,1 0 0,-1 0 1,3-3-1,-3 4-14,0-1 0,0 1 0,0 0-1,-1 0 1,1 0 0,0-1 0,0 1-1,-1 0 1,1 0 0,-1-1 0,1 1 0,-1-1-1,0 1 1,0 0 0,1-1 0,-1 1-1,0-1 1,0 1 0,0-1 0,0 1-1,-1 0 1,1-1 0,0 1 0,-1-1 0,1 1-1,-1 0 1,1-1 0,-1 1 0,0 0-1,1 0 1,-1-1 0,0 1 0,0 0 0,0 0-1,0 0 1,0 0 0,0 0 0,0 0-1,0 0 1,0 0 0,0 1 0,-1-1-1,1 0 1,0 1 0,-3-1 0,-9-6 299,0 0 0,0 2 0,-22-7-1,24 8 185,-92-25 145,0 3 0,-2 6 0,0 3 0,-149-2 0,-1624-37-527,1537 49-86,-1231 36 233,-573 22-98,1813-48-156,-1130-40 83,-356-52 475,1483 77-176,-479-34-144,-301-7-198,269 27 32,6-53-36,377 10 61,-229-29 202,-3 49-307,583 47 12,-115 1-16,188 3 11,-1 2 1,1 1 0,-61 17 0,96-21 6,0 0 0,1 0-1,-1 1 1,0-1 0,0 1-1,1 0 1,-1 0 0,1 0-1,0 1 1,-1-1 0,1 1 0,0 0-1,0 0 1,1 0 0,-1 0-1,1 0 1,-1 0 0,1 1 0,0-1-1,0 1 1,-2 6 0,1 2 8,1 1 0,1-1 1,0 0-1,0 0 0,3 24 0,-2-26-10,4 65 5,-1-47 1,-1 0 0,-1 0 0,-2 0 0,0 0 0,-2 0 1,-1-1-1,-2 1 0,-11 36 0,-63 111 51,52-118 289,2 0 0,-25 81 0,47-119-280,0 1 1,1-1-1,1 1 0,1-1 0,1 1 0,4 37 0,4-34-75,-4-4 488,-4-19-469,-1 1 0,0-1 0,0 0 1,1 1-1,-1-1 0,0 0 0,0 1 0,0-1 1,0 0-1,0 0 0,0 0 0,1 0 1,-1 0-1,0 0 0,0 0 0,0 0 0,0 0 1,0-1-1,0 1 0,1 0 0,-1 0 1,0-1-1,0 1 0,0-1 0,-1 0 0,-16-4-2,-1 1 0,-1 1 0,1 0 0,0 2 0,-1 0 0,1 1 0,-30 4 0,-138 33 25,133-24 20,-97 12 0,-445-32 180,208-7 141,-592-14-279,142-16-98,-113-10 14,543 27-25,-604 37 0,-494-12 114,113 23-112,1061 0 54,-500-31 0,347-13-111,396 24 49,0 4 0,1 4 0,-125 29 0,185-31-7,0 2-1,0 0 1,1 2 0,1 1 0,0 1 0,0 1 0,-45 34 0,53-33 27,1 0 0,1 2 0,1-1 0,0 2 0,1 0 0,1 1 0,1 0 0,0 1 0,2 0 0,-13 35 0,11-19 4,1 0 0,2 1-1,1 0 1,-4 67 0,11-80-19,1 0 0,0 0 0,2 0 0,1 0 0,1 0 0,1-1 0,1 0 1,15 39-1,-14-48-41,1 1-1,1-1 1,0-1 0,1 0 0,0 0 0,1-1 0,1 0 0,0-1 0,0 0-1,1-1 1,0-1 0,1 0 0,0-1 0,0 0 0,18 6 0,22 7-148,2-3 0,109 21 0,-82-21 343,1243 219-151,270-142-95,-611-48 74,1174 40 69,327-157 27,-659 3 0,174-9-21,644-1-59,1090 83 59,-3337 0-28,114 0 29,-5-33-13,-233-14-13,-235 33-16,0-2-1,-1-2 1,0-2 0,64-32 0,-92 41 7,0-1 1,0 0-1,-1-1 1,0 0-1,-1-1 1,0 1-1,0-2 1,0 1-1,-1-1 0,0 0 1,-1 0-1,10-21 1,-13 23-5,-1 1 1,0-1 0,0 0-1,-1 0 1,0 0-1,0 0 1,0 0-1,-1 0 1,0-1 0,-1 1-1,1 0 1,-1 0-1,-1 0 1,1 0-1,-1 0 1,-1 1 0,1-1-1,-1 0 1,0 1-1,0 0 1,-7-9 0,-11-15-6,-3 0 1,0 2 0,-36-33 0,-93-72 5,71 65-5,-386-318-390,447 363 446,21 23-59,-1-1 0,1 1 1,0 0-1,0-1 0,0 1 0,0 0 0,0-1 1,0 1-1,0-1 0,0 1 0,0 0 1,0-1-1,0 1 0,0-1 0,0 1 0,0 0 1,0-1-1,0 1 0,0 0 0,0-1 0,1 1 1,-1-1-1,0 1 0,0 0 0,0-1 0,1 1 1,-1 0-1,0 0 0,0-1 0,1 1 1,-1 0-1,0-1 0,1 1 0,-1 0 0,1 0 1,4-2-31,0 0 0,1 1 0,-1 0 0,1 0 0,-1 1 1,1-1-1,7 1 0,65 0-19,0 3 1,-1 4-1,124 25 0,59 20 393,476 32-1,944-68-303,-512-53-233,-354 6 198,177-20 46,-8-75-18,-898 110-24,740-159 71,-818 173-77,41-11 132,-1-2 1,87-40-1,-123 50-102,1-2 1,-1 1-1,0-2 1,-1 1-1,0-1 0,0-1 1,-1 0-1,0 0 0,0-1 1,-1 0-1,0-1 0,-1 0 1,0 0-1,-1 0 1,0-1-1,6-17 0,-11 26-1,0-1 0,-1 0-1,1 0 1,0 0 0,-1 0-1,0 0 1,0 0 0,0 1-1,-1-1 1,1 0 0,-1 0-1,0 0 1,0 0 0,0 1-1,-1-1 1,1 0 0,-1 1-1,0-1 1,0 1 0,0 0 0,0 0-1,-1-1 1,1 2 0,-1-1-1,-5-4 1,-6-5-35,0 2 0,-1 0 0,-1 1 0,-23-10 0,20 9 48,-222-104 64,-67-36-144,287 141-145,17 8-169,-1-1-1,1 1 1,0-1 0,0 0 0,0-1 0,0 1-1,0 0 1,1-1 0,-7-5 0,13-2-4059,18-7-3629</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9:20.539"/>
    </inkml:context>
    <inkml:brush xml:id="br0">
      <inkml:brushProperty name="width" value="0.025" units="cm"/>
      <inkml:brushProperty name="height" value="0.025" units="cm"/>
    </inkml:brush>
  </inkml:definitions>
  <inkml:trace contextRef="#ctx0" brushRef="#br0">116 59 5926,'-9'0'5562,"1"0"-4646,-52-2 734,56 2-976,0-1 1,0 0-1,0 0 0,0 0 0,0 0 0,0 0 1,-6-4-1,38 2 2862,-5 0-3213,697 1 1319,-592 3-1453,491 14 546,-184-3 47,1041 75 1385,-869-53-2012,-481-37-118,-1-6 1,225-45-1,-261 34 165,164-31 1507,-271 52-2105,0-1 0,1-1 0,-1 0 0,-18-4 0,25 3-773,0 0 0,1-1-1,-1 0 1,1-1 0,-11-5 0,-9-11-6102</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9:48.523"/>
    </inkml:context>
    <inkml:brush xml:id="br0">
      <inkml:brushProperty name="width" value="0.025" units="cm"/>
      <inkml:brushProperty name="height" value="0.025" units="cm"/>
    </inkml:brush>
  </inkml:definitions>
  <inkml:trace contextRef="#ctx0" brushRef="#br0">1 50 9065,'0'0'6107,"11"-4"-5483,18-4-114,0 1 0,1 1 0,0 1-1,42-1 1,139 6-38,-102 2-428,417 9 64,-23 1-19,641-25 2874,-61 28-1901,-927-11 620,-156-5-1747,1 1 0,-1 0 0,0 0 0,0 0 0,0 0 0,1 0 0,-1-1-1,0 1 1,0 0 0,0 0 0,0 0 0,0-1 0,1 1 0,-1 0 0,0 0 0,0 0 0,0-1 0,0 1 0,0 0 0,0 0 0,0-1 0,0 1 0,0 0 0,0 0 0,0-1 0,0 1 0,0 0 0,0 0 0,0-1 0,0 1 0,0 0 0,0 0 0,0 0 0,0-1-1,-1 1 1,1 0 0,0 0 0,0 0 0,0-1 0,0 1 0,0 0 0,-1 0 0,1 0 0,0-1 0,0 1 0,-1 0 0,-7-13-3001,-13-8-4750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09:49.914"/>
    </inkml:context>
    <inkml:brush xml:id="br0">
      <inkml:brushProperty name="width" value="0.025" units="cm"/>
      <inkml:brushProperty name="height" value="0.025" units="cm"/>
    </inkml:brush>
  </inkml:definitions>
  <inkml:trace contextRef="#ctx0" brushRef="#br0">1 79 9225,'0'0'3795,"12"-4"-3352,31-7 662,0 2-1,1 2 1,69-3-1,149 9 22,-211 2-1160,286 13 272,38 1-76,1074-15 1637,-427-11-907,-673-7-214,-215 12-1929,-116 4-1023,-1-2 0,35-10 1,-27 3-2211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52.279"/>
    </inkml:context>
    <inkml:brush xml:id="br0">
      <inkml:brushProperty name="width" value="0.025" units="cm"/>
      <inkml:brushProperty name="height" value="0.025" units="cm"/>
    </inkml:brush>
  </inkml:definitions>
  <inkml:trace contextRef="#ctx0" brushRef="#br0">134 118 4260,'0'0'14520,"7"-10"-11706,-5 7-2419,24-37 1502,-25 38-1642,0 0 0,0 0 0,0 0 1,0 0-1,0-1 0,0 1 0,-1 0 0,1 0 0,-1-1 0,1 1 0,-1 0 1,0-1-1,0 1 0,0 0 0,0-1 0,0 1 0,-1 0 0,1-1 0,-1 1 1,-1-3-1,1 4-154,-1-1 1,1 1-1,-1 0 1,0-1 0,1 1-1,-1 0 1,0 0 0,0 1-1,0-1 1,0 0-1,0 1 1,0-1 0,0 1-1,0-1 1,0 1-1,0 0 1,0 0 0,0 0-1,0 0 1,0 0-1,0 0 1,0 1 0,0-1-1,0 1 1,-3 1-1,-1-1-50,0 1-1,-1 0 1,1 0-1,0 1 1,0 0-1,-9 6 0,8-3-44,0 1 0,1-1 0,0 1 0,0 1 0,1-1 0,0 1 0,0 0 0,-4 9 0,7-13-3,0 1 1,0 0-1,0-1 0,1 1 0,0 0 0,-1 0 0,2 0 0,-1 0 0,1 0 0,-1 0 1,1 0-1,1 0 0,-1 0 0,1 0 0,0 0 0,2 7 0,-2-10 3,1 0-1,0 0 1,0 0 0,0 0-1,0-1 1,0 1-1,0 0 1,0-1 0,1 1-1,-1-1 1,0 0-1,1 0 1,-1 0 0,1 0-1,-1 0 1,1-1-1,0 1 1,-1-1 0,1 0-1,0 0 1,-1 0-1,1 0 1,0 0 0,0 0-1,3-1 1,4 0 34,-1-1 1,1 1 0,0-1 0,-1-1-1,17-6 1,-15 4-47,0-1 1,0 0-1,0-1 0,-1 0 0,0 0 1,-1-1-1,0 0 0,0-1 0,-1 0 1,0-1-1,0 1 0,-1-1 1,7-13-1,-22 39-140,1-1 0,0 1 0,1 0 0,1 0 0,-4 21 0,9-36 153,0 0 1,0-1-1,0 1 0,0-1 0,0 1 0,0 0 0,0-1 0,0 1 0,0 0 0,1-1 0,-1 1 0,0-1 0,0 1 0,1 0 0,-1-1 0,0 1 0,1-1 0,-1 1 0,0-1 1,1 1-1,-1-1 0,1 1 0,-1-1 0,1 0 0,-1 1 0,1-1 0,-1 0 0,1 1 0,-1-1 0,1 0 0,0 0 0,-1 1 0,1-1 0,29 1 323,28-17 88,55-44-418,-23 10 0,-90 50 0,0 0 0,1 0 0,-1-1 0,0 1 0,1 0 0,-1 0 0,0 0 0,1 0 0,-1 0 0,0-1 0,1 1 0,-1 0 0,1 0 0,-1 0 0,0 0 0,1 0 0,-1 0 0,0 0 0,1 0 0,-1 0 0,1 0 0,-1 1 0,0-1 0,1 0 0,-1 0 0,0 0 0,1 0 0,-1 1 0,0-1 0,1 0 0,-1 0 0,0 0 0,0 1 0,1-1 0,-1 1 0,3 16 0,-14 35 0,7-33 0,4-18 0,-1 0 0,1 0 0,0 0 0,0 0 0,0 0 0,0 0 0,0 0 0,0-1 0,0 1 0,0 0 0,0 0 0,0 0 0,0 0 0,1 0 0,-1 0 0,0 0 0,1-1 0,-1 1 0,0 0 0,1 0 0,-1-1 0,1 1 0,-1 0 0,1 0 0,0-1 0,-1 1 0,1 0 0,0-1 0,-1 1 0,1-1 0,1 1 0,0 0 0,0-1 0,1 0 0,-1 0 0,0 1 0,0-1 0,1-1 0,-1 1 0,0 0 0,0 0 0,1-1 0,-1 0 0,3 0 0,11-6 0,0 0 0,23-14 0,-33 18 0,3-3 0,-5 4 0,0-1 0,1 1 0,-1-1 0,1 1 0,-1 0 0,1 1 0,0-1 0,0 1 0,6-1 0,-9 7-439,-2 0 0,1 0 0,0 0 0,-1 0 0,0 0 0,0 0 0,0 0 1,-3 10-1,0 11-8348,2-19 2338</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0:28.697"/>
    </inkml:context>
    <inkml:brush xml:id="br0">
      <inkml:brushProperty name="width" value="0.025" units="cm"/>
      <inkml:brushProperty name="height" value="0.025" units="cm"/>
    </inkml:brush>
  </inkml:definitions>
  <inkml:trace contextRef="#ctx0" brushRef="#br0">0 72 5125,'0'-3'153,"0"0"1,1 0-1,-1 0 1,0 0-1,1 0 0,0 0 1,0 0-1,0 1 1,0-1-1,0 0 0,1 1 1,-1-1-1,1 0 1,-1 1-1,1 0 1,0-1-1,0 1 0,0 0 1,0 0-1,1 0 1,-1 0-1,1 1 0,-1-1 1,1 1-1,4-3 1,-3 3-121,0-1-1,0 1 1,0 0 0,0 0 0,0 1 0,0-1-1,0 1 1,0 0 0,0 0 0,0 0 0,0 1-1,1 0 1,-1-1 0,0 1 0,-1 0 0,1 1 0,0-1-1,6 4 1,14 8 263,1-2-1,1-1 0,0-1 1,0-1-1,0-1 1,48 6-1,170 1 2276,-151-11-2112,193 3 298,178 10 24,79-2 698,-471-14-1127,-72 0-305,-1 0 0,0 0 1,1-1-1,-1 1 0,0-1 0,1 1 1,-1 0-1,1-1 0,-1 1 0,1-1 0,-1 1 1,1-1-1,-1 0 0,1 1 0,-1-1 1,1 1-1,0-1 0,-1 0 0,1 1 1,0-1-1,0 0 0,-1 1 0,1-1 1,0 0-1,0 1 0,0-1 0,0 0 1,0 0-1,0 1 0,0-1 0,0 0 0,0 0 1,0 1-1,1-1 0,-1 0 0,0 1 1,0-1-1,1 0 0,-1 1 0,0-1 1,1 0-1,-1 1 0,0-1 0,1 1 1,-1-1-1,1 1 0,-1-1 0,1 1 0,0-1 1,-1 1-1,1-1 0,-1 1 0,1 0 1,0-1-1,-1 1 0,1 0 0,0 0 1,-1-1-1,1 1 0,0 0 0,0 0 1,-1 0-1,1 0 0,0 0 0,0 0 1,-4-1-77,0 1 1,0-1-1,0 1 1,-1 0-1,1 0 1,0 0-1,0 0 1,0 1-1,-1-1 1,1 1-1,0 0 1,0 0-1,0 0 1,0 0-1,0 0 1,-5 3-1,1 2-1088,0-1-1,1 1 1,-1 1 0,-8 10-1,7-8-1096,-3 4-5313</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0:29.794"/>
    </inkml:context>
    <inkml:brush xml:id="br0">
      <inkml:brushProperty name="width" value="0.025" units="cm"/>
      <inkml:brushProperty name="height" value="0.025" units="cm"/>
    </inkml:brush>
  </inkml:definitions>
  <inkml:trace contextRef="#ctx0" brushRef="#br0">0 1 7751,'0'0'2056,"13"1"-1346,543 11-22,-355-14 401,1697 39 4225,-1042-14-5044,158-25 931,-382-4-832,-572 3-322,0-3 1,67-15-1,-68 10-34,0 2 0,68 0 0,-105 8-304,0 2-1,0 0 1,0 1-1,42 11 1,-52-9-1138,0-1-1,0-1 1,23 2-1,5-3-5483</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20.314"/>
    </inkml:context>
    <inkml:brush xml:id="br0">
      <inkml:brushProperty name="width" value="0.025" units="cm"/>
      <inkml:brushProperty name="height" value="0.025" units="cm"/>
    </inkml:brush>
  </inkml:definitions>
  <inkml:trace contextRef="#ctx0" brushRef="#br0">0 171 9705,'0'0'6972,"10"-4"-6155,19-9-271,1 2 1,0 1-1,0 1 1,1 2-1,0 1 1,0 2 0,42-2-1,155 8 413,359-11 223,645-45 647,-553 32-1187,972 5 773,-1174 46-1285,77 2-84,23-64 221,-563 31-274,328-19 30,-341 21 105,-16 0-735,-14 0-4466,16 0-932,3 0-3679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28.313"/>
    </inkml:context>
    <inkml:brush xml:id="br0">
      <inkml:brushProperty name="width" value="0.025" units="cm"/>
      <inkml:brushProperty name="height" value="0.025" units="cm"/>
    </inkml:brush>
  </inkml:definitions>
  <inkml:trace contextRef="#ctx0" brushRef="#br0">168 0 19571,'0'0'8626,"-6"13"-7697,-32 62 90,-31 95-1,57-133-751,1 0 1,1 1-1,3 0 0,1 1 1,-2 46-1,8-80-267,0 0 0,0 0 0,0 0 0,1-1 0,0 1 0,0 0 0,0 0 0,0-1 0,1 1 0,0-1 0,0 1 0,0-1 0,0 0 0,1 0 0,-1 0 0,5 4 0,-3-4 0,1 0 0,-1-1 0,1 1 0,1-1 0,-1 0 0,0 0 0,1-1 0,-1 0 0,1 0 0,-1 0 0,1-1 0,11 2 0,20 2-20,0-2-1,-1-2 1,1-2-1,0 0 1,-1-3-1,0-1 1,1-2-1,-2-1 1,1-2-1,-1-1 1,43-21-1,-33 3-3391,-40 24 1897,1 0 0,-2 0 0,1 0 0,0 0 0,5-10 0,5-16-8286</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28.672"/>
    </inkml:context>
    <inkml:brush xml:id="br0">
      <inkml:brushProperty name="width" value="0.025" units="cm"/>
      <inkml:brushProperty name="height" value="0.025" units="cm"/>
    </inkml:brush>
  </inkml:definitions>
  <inkml:trace contextRef="#ctx0" brushRef="#br0">1 1 20307,'0'0'6972,"11"6"-5103,1 0-1602,7 4 268,0 1 0,0 1 1,19 16-1,-32-24-459,-1 1 0,0 0-1,0 0 1,-1 0 0,1 1-1,-1 0 1,0 0 0,-1 0-1,1 0 1,-1 0 0,0 1-1,-1-1 1,0 1 0,0 0-1,2 12 1,-3-6-83,-1 0-1,0-1 1,-1 1 0,0 0 0,-1 0-1,-1 0 1,0-1 0,-8 21-1,-4 2-282,-31 52 1,33-66-155,1 0 0,1 1 0,0 1 0,2 0 0,1 0 0,-7 32 0,14-40-7430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29.719"/>
    </inkml:context>
    <inkml:brush xml:id="br0">
      <inkml:brushProperty name="width" value="0.025" units="cm"/>
      <inkml:brushProperty name="height" value="0.025" units="cm"/>
    </inkml:brush>
  </inkml:definitions>
  <inkml:trace contextRef="#ctx0" brushRef="#br0">128 1 16816,'0'0'5744,"-3"10"-3272,-32 78-841,-26 80 2326,54-141-3528,0 0 1,2 0-1,0 0 1,0 45-1,10-55-1115,6-18-1008,11-25-2519,-17 14 1898,0-1-1,-1 1 1,5-24-1,-2-11-4827</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0.045"/>
    </inkml:context>
    <inkml:brush xml:id="br0">
      <inkml:brushProperty name="width" value="0.025" units="cm"/>
      <inkml:brushProperty name="height" value="0.025" units="cm"/>
    </inkml:brush>
  </inkml:definitions>
  <inkml:trace contextRef="#ctx0" brushRef="#br0">0 90 13837,'0'0'3342,"0"-8"-144,1-29-337,-1 36-2693,0 0 0,1 0 0,-1 0-1,0 0 1,0 0 0,1 0 0,-1 0 0,1 0 0,-1 0 0,1 0-1,-1 0 1,1 1 0,-1-1 0,1 0 0,0 0 0,0 1 0,-1-1 0,1 0-1,0 1 1,0-1 0,0 0 0,0 1 0,0-1 0,-1 1 0,1 0-1,0-1 1,0 1 0,2-1 0,30 0 1549,-23 1-1309,256-14 1713,-154 7-5454,-91 7-3669,-35 5-3016,1 0 8952,-22 8-7112</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0.389"/>
    </inkml:context>
    <inkml:brush xml:id="br0">
      <inkml:brushProperty name="width" value="0.025" units="cm"/>
      <inkml:brushProperty name="height" value="0.025" units="cm"/>
    </inkml:brush>
  </inkml:definitions>
  <inkml:trace contextRef="#ctx0" brushRef="#br0">29 0 15214,'0'0'8200,"0"8"-5867,0-6-2223,0-1 0,0 1 1,0-1-1,0 1 0,1-1 0,-1 1 0,0-1 0,1 1 1,-1-1-1,1 1 0,-1-1 0,1 1 0,0-1 0,0 0 0,0 1 1,-1-1-1,1 0 0,0 0 0,0 0 0,1 0 0,-1 0 1,0 0-1,0 0 0,0 0 0,1 0 0,-1 0 0,0-1 1,3 2-1,3-1 225,0 0 0,1 0 0,-1-1 1,1 1-1,-1-1 0,12-2 0,103-17 803,-84 11-1453,0 2 0,50-1-1,-87 7 183,-1-1-1,1 1 0,0 0 0,0 0 0,0 0 0,-1 0 0,1 0 1,0 0-1,0 0 0,0 0 0,-1 1 0,1-1 0,0 0 0,0 0 0,-1 1 1,1-1-1,0 0 0,0 1 0,-1-1 0,1 1 0,-1-1 0,1 1 1,0-1-1,-1 1 0,1-1 0,0 2 0,-1-1-87,0 0 1,0 0-1,0 0 0,0 0 1,-1 0-1,1 0 0,0 0 1,-1 0-1,1 0 0,-1-1 1,1 1-1,-1 0 0,1 0 1,-1 0-1,0-1 0,1 1 1,-1 0-1,0 0 0,-40 29-6577,3-12 1059,-4-2-2130</inkml:trace>
  <inkml:trace contextRef="#ctx0" brushRef="#br0" timeOffset="1">82 173 4708,'0'0'8937,"-51"30"-4933,36-16-801,4-3-865,7 0 64,4-4-192,4 1-672,20-7-321,9-1 0,10 0-384,5 0-673,4-1-160,2-7 0,-5 1-1698,-4-3-2401,-4-1-2276,-8-5-2785</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1.376"/>
    </inkml:context>
    <inkml:brush xml:id="br0">
      <inkml:brushProperty name="width" value="0.025" units="cm"/>
      <inkml:brushProperty name="height" value="0.025" units="cm"/>
    </inkml:brush>
  </inkml:definitions>
  <inkml:trace contextRef="#ctx0" brushRef="#br0">25 49 11018,'0'0'13918,"-5"9"-12231,2-2-1230,0 1 1,0 0 0,0 0-1,1-1 1,1 1 0,-1 1 0,0 15-1,2-20-366,0 0-1,0 1 0,1-1 0,-1 0 1,1 0-1,0 0 0,0 0 0,1 0 1,-1 0-1,1 0 0,0-1 0,0 1 1,0 0-1,0-1 0,0 0 0,1 1 1,0-1-1,0 0 0,0 0 1,6 4-1,-4-3-78,1-1 0,-1 0 0,0-1 0,1 0 0,0 0 0,0 0 0,0 0 0,-1-1 0,1 0 0,1 0 0,-1 0 0,0-1 0,0 0 0,0 0 0,0-1 0,0 0 0,0 0-1,0 0 1,0-1 0,0 0 0,-1 0 0,1 0 0,0-1 0,-1 1 0,0-1 0,0-1 0,0 1 0,0-1 0,0 0 0,-1 0 0,1 0 0,-1-1 0,0 1 0,-1-1 0,1 0 0,-1 0 0,0-1 0,0 1 0,0-1 0,-1 1 0,0-1 0,0 0 0,-1 0 0,1 0 0,-1 0 0,0 0 0,-1 0 0,0-7 0,-6-23-12,6 35 0,0 1 0,-1-1 0,1 0 0,0 1 0,-1-1 0,1 1 0,0-1 0,-1 0 0,1 1 0,-1-1 0,1 1 0,-1-1 0,0 1 0,1-1 0,-1 1 0,1 0 0,-1-1 0,0 1 0,1 0 0,-1-1 0,0 1 0,1 0 0,-1 0 0,0 0 0,1 0 0,-1-1 0,0 1 0,0 0 0,1 0 0,-1 0 0,0 1 0,1-1 0,-1 0 0,0 0 0,0 0 0,1 0 0,-1 1 0,0-1 0,1 0 0,-1 1 0,1-1 0,-1 0 0,0 1 0,1-1 0,-1 1 0,1-1 0,-1 1 0,1-1 0,-1 1 0,0 0 0,0 1 0,0-1 0,0 0 0,0 0 0,0 1 0,0-1 0,0 0 0,0 1 0,1-1 0,-1 1 0,0-1 0,1 1 0,-1-1 0,1 1 0,0 0 0,-1-1 0,1 1 0,0 0 0,0-1 0,0 1 0,0-1 0,0 1 0,1 0 0,-1-1 0,0 1 0,1-1 0,-1 1 0,1 0 0,-1-1 0,1 1 0,0-1 0,0 0 0,0 1 0,0-1 0,0 0 0,0 1 0,0-1 0,0 0 0,0 0 0,1 0 0,-1 0 0,0 0 0,1 0 0,-1 0 0,1-1 0,-1 1 0,3 0 0,9 2 0,-1-2 0,1 0 0,0 0 0,0-1 0,-1-1 0,1 0 0,0 0 0,-1-1 0,14-5 0,-22 6 0,1 0 0,-1 0 0,0-1 0,0 0 0,0 1 0,0-2 0,0 1 0,0 0 0,-1-1 0,1 0 0,-1 0 0,0 0 0,0 0 0,0 0 0,0-1 0,0 1 0,-1-1 0,1 0 0,-1 1 0,0-1 0,0-1 0,0 1 0,-1 0 0,0 0 0,0 0 0,0-1 0,0 1 0,0-1 0,-1-4 0,0 9 0,0-1 0,0 1 0,0-1 0,0 1 0,0-1 0,0 1 0,0-1 0,-1 1 0,1-1 0,0 1 0,0-1 0,-1 1 0,1-1 0,0 1 0,0-1 0,-1 1 0,1 0 0,0-1 0,-1 1 0,1-1 0,-1 1 0,1 0 0,-1-1 0,1 1 0,0 0 0,-1 0 0,1-1 0,-1 1 0,1 0 0,-1 0 0,-1 0 0,-22 1 0,-20 15 0,-2 23 0,44-36 0,-1 0 0,1 0 0,0 0 0,0 0 0,0 0 0,1 0 0,-1 0 0,1 1 0,-1-1 0,1 1 0,0-1 0,1 1 0,-1-1 0,0 6 0,1-8 0,0 0 0,1 0 0,-1 0 0,0 1 0,1-1 0,-1 0 0,1 0 0,-1 0 0,1 0 0,-1 0 0,1 0 0,0 0 0,-1 0 0,1-1 0,0 1 0,0 0 0,0 0 0,0-1 0,-1 1 0,1 0 0,0-1 0,0 1 0,1-1 0,-1 1 0,0-1 0,0 1 0,0-1 0,0 0 0,1 1 0,40 4 0,-33-4 0,53 2 0,-41-3 0,1 1 0,-1 0 0,0 2 0,0 0 0,0 2 0,-1 0 0,37 14 0,-56-17 0,1-1 0,-1-1 0,1 1 0,-1 0 0,1 0 0,0 0 0,-1-1 0,1 1 0,0-1 0,-1 1 0,1-1 0,0 0 0,0 0 0,-1 0 0,1 0 0,0 0 0,0 0 0,-1 0 0,1-1 0,0 1 0,0 0 0,-1-1 0,1 0 0,0 1 0,-1-1 0,3-1 0,-2 0 0,-1 0 0,1-1 0,-1 1 0,1 0 0,-1 0 0,0-1 0,0 1 0,0-1 0,0 1 0,-1-1 0,1 0 0,-1 1 0,1-1 0,-1 0 0,0-3 0,0-8 0,0 0 0,-2-1 0,0 1 0,0 0 0,-7-19 0,40 42 0,-11-4 0,0-1 0,1-1 0,-1-1 0,1 0 0,0-2 0,23-2 0,-34 1 0,0 0 0,0-1 0,0 0 0,0 0 0,0-1 0,-1-1 0,1 0 0,-1 0 0,0-1 0,0 0 0,0 0 0,0-1 0,-1 0 0,9-9 0,-23 21 0,1 1 0,0-1 0,1 1 0,0-1 0,0 1 0,0 1 0,1-1 0,-4 14 0,6-18 0,0 1 0,0 0 0,0-1 0,1 1 0,-1 0 0,1 0 0,0 0 0,1-1 0,-1 1 0,0 0 0,1 0 0,0-1 0,0 1 0,0 0 0,1-1 0,-1 1 0,1-1 0,-1 1 0,1-1 0,0 0 0,1 0 0,3 4 0,66 59-654,-57-55 453,-2 0 1,1 0 0,-1 2-1,-1 0 1,-1 0-1,0 1 1,0 0-1,-1 1 1,10 21-1,-16-25 311,0 0-1,0 0 1,-2 0-1,1 0 1,-1 1-1,-1-1 1,0 1-1,0 0 0,-2-1 1,1 1-1,-3 13 1,2-22-73,0 1 0,0 0 1,0 0-1,0 0 1,0 0-1,-1-1 0,0 1 1,0-1-1,0 1 0,0-1 1,-1 0-1,1 0 1,-1 0-1,1 0 0,-1 0 1,0-1-1,-1 1 0,1-1 1,0 0-1,0 1 0,-1-2 1,0 1-1,1 0 1,-1-1-1,0 0 0,0 1 1,1-2-1,-1 1 0,0 0 1,0-1-1,0 0 1,0 0-1,0 0 0,0 0 1,-5-1-1,5 0-37,-1 0 0,1-1 0,0 1 0,0-1 0,0 0 0,0 0 0,0 0 0,1-1 0,-1 1 0,1-1 0,0 0 0,-1 0 0,1 0 0,0 0 0,1-1 0,-1 1 0,-3-6 0,-2-5 0,-1 0 0,1-1 0,-6-19 0,10 27-6,1 0 0,1-1-1,-1 1 1,1-1 0,1 0 0,-1 0-1,1 0 1,1 0 0,0 0 0,0 1-1,0-1 1,1 0 0,0 0 0,0 0 0,1 0-1,0 1 1,1-1 0,-1 1 0,2-1-1,-1 1 1,1 0 0,0 0 0,0 1 0,1-1-1,0 1 1,0 0 0,0 0 0,1 1-1,7-7 1,23-17-1732,2-1-4200,4-1-5225</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2.188"/>
    </inkml:context>
    <inkml:brush xml:id="br0">
      <inkml:brushProperty name="width" value="0.025" units="cm"/>
      <inkml:brushProperty name="height" value="0.025" units="cm"/>
    </inkml:brush>
  </inkml:definitions>
  <inkml:trace contextRef="#ctx0" brushRef="#br0">257 44 8136,'0'-20'10081,"-8"6"-4159,7 13-5627,-1 0-1,0 0 0,1 0 0,-1 0 0,0 0 0,0 1 0,0-1 0,1 0 0,-1 1 0,0 0 0,0-1 0,0 1 0,0 0 0,-4 0 0,-1 1-229,0-1 0,0 1-1,0 1 1,0 0-1,1 0 1,-1 0-1,1 0 1,-13 8 0,6-2 157,1 1 0,-23 19 0,32-25-171,-1 1 0,1-1 0,0 1 0,0-1 1,1 1-1,-1 0 0,1 0 0,0 1 0,0-1 1,0 0-1,0 1 0,1-1 0,-2 9 0,3-12-48,0-1 1,0 1-1,0 0 0,0-1 0,0 1 0,0 0 1,0-1-1,0 1 0,0 0 0,0-1 0,1 1 1,-1 0-1,0-1 0,0 1 0,1-1 1,-1 1-1,1 0 0,-1-1 0,0 1 0,1-1 1,-1 1-1,1-1 0,-1 0 0,1 1 0,-1-1 1,1 1-1,0-1 0,0 1 0,25 3 102,25-13 114,-30 1-146,36-11-232,-56 18 140,1 1 0,-1 0 0,1-1 0,-1 1 0,1 0 0,-1 0 0,1 0-1,-1 0 1,1 0 0,-1 0 0,1 0 0,-1 1 0,1-1 0,-1 0 0,1 1-1,-1-1 1,0 1 0,1 0 0,-1-1 0,0 1 0,1 0 0,-1 0 0,0 0-1,0 0 1,0 0 0,0 0 0,0 0 0,0 0 0,0 0 0,1 3 0,5 18-36,-1 2 1,-1-1 0,-2 0 0,0 1 0,-1 0-1,-3 36 1,2-30 71,-1-3 42,1 16 723,-8 79 0,6-110-677,-1 0-1,-1 0 1,0-1-1,0 1 1,-1-1-1,-1 0 1,0 0-1,-1 0 1,0-1-1,0 0 1,-12 14-1,17-22-104,-1 0 0,1 0 0,-1 0 0,0 0 0,0-1 0,1 1 0,-1-1 0,-1 1 0,1-1 0,0 0 0,0 1 0,0-1 0,-1 0 0,1-1 0,0 1 0,-1 0 0,1-1 0,-1 1 0,1-1 0,-1 0 0,1 0 0,-1 0 0,1 0 0,-1 0 0,1 0 0,-1-1 0,1 1 0,-1-1 0,1 0 0,-1 0 0,1 0 0,0 0 0,0 0 0,-1 0 0,1 0 0,0-1 0,0 1 0,0-1 0,0 0 0,1 0 0,-4-3 0,-6-8 0,1-1 0,0 1 0,0-2 0,-12-27 0,13 26 0,1-1 0,0 0 0,2 0 0,0 0 0,1-1 0,0 0 0,2 0 0,0-1 0,1 1 0,0-26 0,3 41-58,-1 0-1,1-1 1,0 1-1,0 0 1,1 0-1,-1 0 1,0 0-1,1 0 1,0 1-1,0-1 1,0 0-1,0 1 1,0-1-1,0 1 1,1 0 0,-1 0-1,1 0 1,-1 0-1,1 0 1,0 0-1,0 1 1,4-2-1,8-3-761,0 0 0,1 1 0,20-4 0,-15 4-304,36-9-4466,5-2-1937</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53.263"/>
    </inkml:context>
    <inkml:brush xml:id="br0">
      <inkml:brushProperty name="width" value="0.025" units="cm"/>
      <inkml:brushProperty name="height" value="0.025" units="cm"/>
    </inkml:brush>
  </inkml:definitions>
  <inkml:trace contextRef="#ctx0" brushRef="#br0">1 81 12139,'2'-5'12478,"14"-7"-8712,24-14-4311,-35 22 1641,3-1-971,0 0-1,1 0 1,0 1-1,0 0 1,11-3-1,-18 6-126,0 0 0,-1 1 0,1-1 0,-1 1 0,1 0-1,0 0 1,-1 0 0,1-1 0,0 2 0,-1-1 0,1 0 0,0 0 0,-1 0 0,1 1 0,0-1-1,-1 1 1,1-1 0,-1 1 0,1 0 0,-1-1 0,1 1 0,-1 0 0,0 0 0,1 0 0,-1 0 0,0 0-1,0 1 1,0-1 0,1 0 0,-1 0 0,-1 1 0,1-1 0,0 1 0,0-1 0,0 1 0,-1-1-1,1 3 1,1 3 48,0 0 0,-1-1 0,0 1 0,0 0-1,-1 0 1,0 0 0,0 0 0,-1 0-1,1 0 1,-2 0 0,1 0 0,-3 7 0,-15 21-8799</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2.811"/>
    </inkml:context>
    <inkml:brush xml:id="br0">
      <inkml:brushProperty name="width" value="0.025" units="cm"/>
      <inkml:brushProperty name="height" value="0.025" units="cm"/>
    </inkml:brush>
  </inkml:definitions>
  <inkml:trace contextRef="#ctx0" brushRef="#br0">110 114 20595,'0'0'6519,"-10"-5"-4635,-32-15-1030,40 20-812,1-1 1,-1 1-1,0-1 0,0 1 0,1 0 0,-1 0 0,0 0 1,0 0-1,1 0 0,-1 0 0,0 0 0,0 0 0,1 1 1,-1-1-1,0 1 0,0 0 0,1-1 0,-1 1 0,1 0 1,-1 0-1,1 0 0,-1 0 0,1 0 0,0 0 0,-1 0 1,1 1-1,0-1 0,0 0 0,0 1 0,0-1 0,0 1 1,0-1-1,0 1 0,0-1 0,1 1 0,-1 0 0,1-1 1,-1 1-1,0 2 0,1-2-35,-1 0-1,1 0 1,-1-1 0,1 1-1,0 0 1,-1 0 0,1 0-1,0 0 1,0 0 0,0 0-1,1 0 1,-1 0 0,0-1-1,1 1 1,-1 0 0,1 0 0,0 0-1,0-1 1,-1 1 0,1 0-1,0-1 1,0 1 0,1 0-1,-1-1 1,0 0 0,0 1-1,1-1 1,-1 0 0,1 1-1,-1-1 1,1 0 0,-1 0-1,1 0 1,0-1 0,3 2-1,0-1-14,-1 0-1,1-1 1,0 1-1,-1-1 0,1 0 1,0-1-1,-1 1 1,1-1-1,-1 0 1,1 0-1,0 0 0,-1-1 1,0 1-1,1-1 1,-1 0-1,0-1 0,0 1 1,0-1-1,0 0 1,-1 1-1,1-2 0,-1 1 1,0 0-1,0-1 1,0 1-1,0-1 1,0 0-1,-1 0 0,0 0 1,0 0-1,0-1 1,0 1-1,0-1 0,-1 1 1,0-1-1,0 1 1,0-1-1,-1 0 0,0 1 1,0-1-1,0 0 1,0 1-1,-1-1 1,1 0-1,-3-7 0,3 12-68,0 0-1,0 0 0,0-1 1,0 1-1,0 0 0,1-1 0,-1 1 1,0 0-1,0-1 0,0 1 1,0 0-1,0-1 0,-1 1 0,1 0 1,0-1-1,0 1 0,0 0 1,0 0-1,0-1 0,0 1 0,0 0 1,-1-1-1,1 1 0,0 0 1,0 0-1,0-1 0,-1 1 0,1 0 1,0 0-1,0 0 0,-1-1 0,1 1 1,0 0-1,0 0 0,-1 0 1,1 0-1,0-1 0,-1 1 0,1 0 1,0 0-1,0 0 0,-1 0 1,1 0-1,0 0 0,-1 0 0,1 0 1,0 0-1,-1 0 0,1 0 1,0 0-1,-1 0 0,1 0 0,0 0 1,-1 1-1,1-1 0,0 0 1,0 0-1,-1 0 0,1 0 0,0 0 1,-1 1-1,-6 19-4232,7-18 4094,0 0 1,1 1-1,-1-1 1,0 0-1,1 0 1,0 0-1,-1 0 1,1 1-1,0-1 1,0 0-1,0 0 1,0-1 0,1 1-1,-1 0 1,0 0-1,1-1 1,-1 1-1,1 0 1,2 1-1,0 0-98,1 0 0,0 0 0,0-1 0,0 1 0,0-1 0,1 0 0,8 2 0,-4-2 192,1 0-1,-1 0 0,0-2 0,0 1 0,1-1 0,-1 0 0,0-1 0,15-3 0,-22 2 328,1 0 0,-1 1-1,0-1 1,0-1 0,1 1 0,-1 0-1,-1-1 1,1 1 0,0-1-1,-1 0 1,1 0 0,-1 0 0,0-1-1,3-5 1,-4 8-52,0 0 0,-1 0 0,1 0-1,-1 0 1,1 0 0,-1 0 0,1 0 0,-1 0 0,0 0-1,0 0 1,1 0 0,-1 0 0,0 0 0,0-1 0,0 1 0,0 0-1,0 0 1,-1 0 0,1 0 0,0 0 0,0-1 0,-1 1-1,1 0 1,-1 0 0,1 0 0,-1 0 0,1 0 0,-1 0-1,0 0 1,1 1 0,-1-1 0,0 0 0,0 0 0,0 0-1,1 1 1,-1-1 0,0 0 0,0 1 0,0-1 0,0 1-1,0-1 1,0 1 0,-1-1 0,1 1 0,0 0 0,0 0-1,0-1 1,0 1 0,0 0 0,0 0 0,-2 0 0,0 0-53,0-1 0,0 1 1,0 0-1,0 0 0,0 0 0,0 1 1,-1-1-1,1 1 0,0-1 1,0 1-1,1 0 0,-1 0 0,0 1 1,0-1-1,0 1 0,1-1 1,-1 1-1,1 0 0,-1 0 1,1 0-1,0 0 0,-1 0 0,1 0 1,0 1-1,1-1 0,-1 1 1,0-1-1,1 1 0,-1 0 0,1 0 1,0 0-1,0 0 0,0 0 1,0 0-1,1 0 0,-1 0 1,1 0-1,0 0 0,0 0 0,0 0 1,0 0-1,0 0 0,1 0 1,-1 0-1,1 0 0,1 4 0,-1-5-84,1 1-1,-1-1 1,1 0-1,0 1 0,-1-1 1,1 0-1,1 0 1,-1 0-1,0 0 0,0 0 1,1-1-1,-1 1 0,0-1 1,1 1-1,0-1 1,-1 0-1,1 0 0,0 0 1,0 0-1,-1-1 0,1 1 1,4-1-1,70 4 322,-64-4-248,-3 0-4,0-1 0,0-1 0,0 0 0,-1 0 0,1-1 0,-1 0 0,0 0 0,0-1 0,13-8 0,-19 11-74,0 0 1,-1-1 0,1 1 0,-1-1 0,1 0 0,-1 0-1,0 0 1,1 0 0,-1 0 0,0-1 0,-1 1 0,1-1 0,0 1-1,-1-1 1,1 1 0,-1-1 0,0 0 0,0 0 0,0 0-1,0 0 1,0 0 0,-1 0 0,1 0 0,-1 0 0,0 0-1,0 0 1,0 0 0,0 0 0,-1 0 0,1 0 0,-1 0-1,0 0 1,0 0 0,0 1 0,-1-5 0,-2 3-13,1 1 0,0-1 0,-1 1 0,0 0-1,1 0 1,-1 0 0,0 1 0,-1-1 0,1 1 0,0 0 0,-1 0 0,1 0 0,-1 1 0,0 0 0,1-1 0,-1 2 0,0-1 0,-6 0 0,7 1-8,0 0 1,0 0 0,0 0-1,1 0 1,-1 1 0,0-1-1,0 1 1,0 0 0,0 0-1,-5 3 1,7-3-5,1 0 0,-1-1 0,1 1 0,0 0 0,-1 1 0,1-1 0,0 0 0,0 0 0,0 0 0,0 1 0,0-1 0,0 1-1,0-1 1,0 1 0,1-1 0,-1 1 0,0-1 0,1 1 0,0-1 0,-1 1 0,1 0 0,0-1 0,0 1 0,0 2 0,0-2-155,0-1 0,1 0 0,-1 1-1,1-1 1,0 0 0,-1 1 0,1-1 0,0 0 0,0 0 0,0 0-1,0 0 1,0 1 0,0-1 0,0 0 0,0-1 0,0 1 0,1 0 0,-1 0-1,0 0 1,0-1 0,1 1 0,-1-1 0,1 1 0,-1-1 0,0 0-1,1 1 1,-1-1 0,1 0 0,-1 0 0,3 0 0,55 2-5890,-51-2 4831,35-2-5270</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3.171"/>
    </inkml:context>
    <inkml:brush xml:id="br0">
      <inkml:brushProperty name="width" value="0.025" units="cm"/>
      <inkml:brushProperty name="height" value="0.025" units="cm"/>
    </inkml:brush>
  </inkml:definitions>
  <inkml:trace contextRef="#ctx0" brushRef="#br0">176 185 18449,'-10'2'3198,"-1"1"-2285,-1 0-1,0 1 1,1 0 0,0 1 0,0 0-1,-14 9 1,19-10-617,1-1-1,-1 1 1,1 0 0,0 1-1,0-1 1,0 1 0,1 0-1,0 0 1,0 1 0,0-1 0,1 1-1,-1 0 1,1-1 0,1 2-1,-4 6 1,6-11-296,0-1 0,-1 1 0,1-1 0,0 0 0,0 1 0,0-1 0,0 0 0,0 1 0,0-1 0,0 1 0,1-1 0,-1 0 0,0 1 0,1-1 0,-1 0 0,1 0 0,-1 1 0,1-1 0,0 0 0,-1 0 0,1 0 0,0 1 0,0-1 0,0 0 0,2 1 0,0 0 0,0 0 0,1 0 0,-1 0 0,0-1 0,1 1 0,-1-1 0,1 0 0,0 0 0,6 0 0,5 1 0,0-2 0,0 1 0,28-5 0,-30 1 0,0 0 0,-1-1 0,1 0 0,-1-1 0,0-1 0,-1 0 0,1-1 0,-1 0 0,-1 0 0,1-1 0,-1-1 0,0 0 0,13-15 0,1-5 0,-1 0 0,-1-2 0,27-48 0,-43 68 0,2-3 0,0 0 0,-1-1 0,7-22 0,-44 72 0,21-21-2,1 1 0,0 0-1,1 1 1,1 0 0,0 0 0,1 0 0,-2 17 0,6-28-27,0-1 1,1 1 0,-1-1 0,1 1 0,0-1-1,0 1 1,0-1 0,1 1 0,0-1 0,0 1-1,0-1 1,0 1 0,1-1 0,0 0 0,0 0-1,0 0 1,0 0 0,0 0 0,1 0 0,0-1-1,0 1 1,0-1 0,0 0 0,0 0 0,1 0-1,-1 0 1,1 0 0,0-1 0,0 0 0,7 4-1,33 6-4383,-12-10-2477,12-2-8368</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3.654"/>
    </inkml:context>
    <inkml:brush xml:id="br0">
      <inkml:brushProperty name="width" value="0.025" units="cm"/>
      <inkml:brushProperty name="height" value="0.025" units="cm"/>
    </inkml:brush>
  </inkml:definitions>
  <inkml:trace contextRef="#ctx0" brushRef="#br0">51 1 16624,'0'0'7271,"-3"82"-3652,-10-44-1825,1 2-417,-1 0-256,7-5-705,3-7-319,3-7-194,4-9-1312,11-9-865,2-3-449,-3-9-640,-7-13-1089,-5-12-5477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3.984"/>
    </inkml:context>
    <inkml:brush xml:id="br0">
      <inkml:brushProperty name="width" value="0.025" units="cm"/>
      <inkml:brushProperty name="height" value="0.025" units="cm"/>
    </inkml:brush>
  </inkml:definitions>
  <inkml:trace contextRef="#ctx0" brushRef="#br0">0 1 12332,'0'0'13068,"56"7"-13036,-35 2-897,9-3-2754,6 2-1922,3-3-5830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4.328"/>
    </inkml:context>
    <inkml:brush xml:id="br0">
      <inkml:brushProperty name="width" value="0.025" units="cm"/>
      <inkml:brushProperty name="height" value="0.025" units="cm"/>
    </inkml:brush>
  </inkml:definitions>
  <inkml:trace contextRef="#ctx0" brushRef="#br0">175 0 17296,'-9'6'4378,"-27"13"-811,11-7-1769,2 2-1,0 0 0,-30 24 1,52-38-1802,1 0 0,0 0 0,-1 0 0,1 0 0,0 1 0,-1-1 0,1 0 0,0 0 1,0 1-1,-1-1 0,1 0 0,0 0 0,0 1 0,-1-1 0,1 0 0,0 1 0,0-1 0,0 0 0,0 1 1,0-1-1,-1 0 0,1 1 0,0-1 0,0 0 0,0 1 0,0-1 0,0 1 0,0-1 0,0 0 1,0 1-1,0-1 0,0 0 0,0 1 0,1-1 0,-1 0 0,0 1 0,0-1 0,0 0 0,0 1 0,0-1 1,1 0-1,-1 1 0,0-1 0,0 0 0,1 1 0,-1-1 0,24 5-349,36-7-660,-58 2 929,8-1-255,8-1 77,-1 1 1,1 1-1,0 0 1,-1 1 0,20 4-1,-33-4 269,0-1 0,-1 1 0,1 0 0,-1 1 0,1-1 0,-1 1 0,1 0 0,-1-1 0,0 2 0,0-1 0,0 0 0,0 0 0,0 1 0,0 0 0,-1-1 0,1 1-1,-1 0 1,0 0 0,0 1 0,0-1 0,0 0 0,-1 1 0,1-1 0,-1 1 0,0-1 0,0 1 0,0 0 0,0-1 0,-1 1 0,1 6 0,-1-7 29,-1-1-1,1 1 1,0-1 0,-1 1 0,1-1 0,-1 1 0,1-1-1,-1 0 1,0 1 0,0-1 0,0 0 0,-1 0-1,1 0 1,0 1 0,-1-1 0,0-1 0,1 1-1,-3 2 1,-1 0 142,-1 1 0,1-1 1,-1-1-1,0 1 0,0-1 0,-10 4 0,-2 0 169,0-2 0,-1 0 0,1-1 0,-21 2 0,28-4-475,6-1-370,0 0 1,0-1-1,0 1 0,-1-1 0,1 0 0,0 0 0,0-1 1,0 1-1,0-1 0,0 0 0,-9-3 0,2-11-7750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4.876"/>
    </inkml:context>
    <inkml:brush xml:id="br0">
      <inkml:brushProperty name="width" value="0.025" units="cm"/>
      <inkml:brushProperty name="height" value="0.025" units="cm"/>
    </inkml:brush>
  </inkml:definitions>
  <inkml:trace contextRef="#ctx0" brushRef="#br0">0 1 11563,'0'0'13506,"2"10"-11461,0 8-1258,9 56 1947,-11-71-2679,1-1 0,-1 1 0,1-1 0,0 0 0,0 1 0,0-1-1,0 1 1,0-1 0,0 0 0,1 0 0,-1 0 0,1 0 0,-1 0 0,1 0 0,0 0 0,0 0 0,0-1 0,0 1 0,0-1 0,0 1 0,0-1 0,1 0 0,-1 0 0,5 2 0,-2-3-34,1 1 0,-1-1 1,1-1-1,0 1 0,-1-1 1,1 0-1,-1 0 0,1 0 0,-1-1 1,1 0-1,6-3 0,53-37 305,-52 32-282,0 1 1,1 0-1,15-6 0,-29 14-44,1 1 0,-1 0 0,1-1 0,0 1 0,-1 0 0,1 0 0,-1 0 0,1-1 0,-1 1 0,1 0 0,0 0 0,-1 0 0,1 0 0,0 0 0,-1 0 0,1 0 0,-1 0 0,1 0 0,0 1 0,-1-1 0,1 0 0,-1 0 0,1 0 0,-1 1 0,1-1 0,-1 0 0,1 1 0,-1-1 0,1 0 0,-1 1 0,1-1 0,-1 1 0,1 0 0,4 23 0,-14 42 0,6-54 0,3-12 0,0 1 0,0 0 0,0-1 0,0 1 0,-1 0 0,1-1 0,0 1 0,0 0 0,0-1 0,1 1 0,-1 0 0,0-1 0,0 1 0,0 0 0,0-1 0,1 1 0,-1-1 0,0 1 0,1 0 0,-1-1 0,0 1 0,1-1 0,-1 1 0,0-1 0,1 1 0,-1-1 0,1 1 0,-1-1 0,1 0 0,0 1 0,-1-1 0,2 1 0,24-1 0,30-21 0,-34 9 0,38-29 0,-41 26 0,1 1 0,23-12 0,-42 26 0,0-1 0,-1 1 0,1 0 0,0-1 0,0 1 0,-1-1 0,1 1 0,0 0 0,0 0 0,0-1 0,-1 1 0,1 0 0,0 0 0,0 0 0,0 0 0,0 0 0,0 0 0,-1 0 0,1 0 0,0 0 0,0 1 0,0-1 0,0 0 0,-1 0 0,1 1 0,0-1 0,0 0 0,-1 1 0,1-1 0,0 1 0,-1-1 0,1 1 0,0 0 0,-1-1 0,2 2 0,-1 1 0,0-1 0,0 1 0,0 0 0,0 0 0,-1 0 0,1 0 0,-1 0 0,0 0 0,0 0 0,0 5 0,-1 10 0,-2 0 0,-6 28 0,8-44 15,-3 21 35,4-23-82,0 0 0,0 0 0,0 1 0,0-1 0,0 0 0,0 1-1,0-1 1,0 0 0,0 0 0,0 1 0,0-1 0,0 0 0,0 1 0,0-1 0,0 0 0,0 0 0,0 1 0,0-1 0,0 0 0,0 0 0,1 1 0,-1-1 0,0 0 0,0 0 0,0 1 0,0-1 0,1 0 0,-1 0 0,0 0 0,0 1 0,1-1-1,-1 0 1,0 0 0,0 0 0,1 0 0,-1 0 0,0 1 0,0-1 0,1 0 0,-1 0 0,0 0 0,1 0 0,-1 0 0,0 0 0,0 0 0,1 0 0,-1 0 0,0 0 0,1 0 0,-1 0 0,0 0 0,0-1 0,1 1 0,-1 0 0,0 0 0,0 0-1,1 0 1,-1 0 0,0 0 0,0-1 0,1 1 0,-1 0 0,0 0 0,0 0 0,0-1 0,1 1 0,-1 0 0,0-1 0,8-7-7239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5.504"/>
    </inkml:context>
    <inkml:brush xml:id="br0">
      <inkml:brushProperty name="width" value="0.025" units="cm"/>
      <inkml:brushProperty name="height" value="0.025" units="cm"/>
    </inkml:brush>
  </inkml:definitions>
  <inkml:trace contextRef="#ctx0" brushRef="#br0">1 155 17072,'0'0'7228,"10"4"-5530,1-1-1411,-1 0 0,1 0 1,0-1-1,1-1 0,-1 0 0,0 0 0,0-1 1,0 0-1,1-1 0,-1-1 0,0 0 0,0 0 1,0-1-1,18-7 0,-18 5-160,11-4 170,41-22 0,-59 28-246,0 1-1,0-1 1,0 0-1,0 0 1,0 0 0,0 0-1,-1-1 1,0 1-1,0-1 1,0 0-1,0 0 1,0 0-1,-1-1 1,0 1-1,0-1 1,2-5-1,-3 9-35,-1 0-1,0 0 1,0-1-1,0 1 1,0 0-1,0 0 1,0 0-1,0 0 0,0-1 1,0 1-1,0 0 1,-1 0-1,1 0 1,-1 0-1,1 0 1,-1 0-1,1-1 1,-1 1-1,1 0 1,-1 1-1,0-1 1,0 0-1,1 0 1,-1 0-1,-1-1 1,-1 1-7,1-1 0,-1 1-1,1 0 1,-1 0 0,0 0 0,1 0 0,-1 0 0,0 0 0,0 1 0,-3-1 0,-5 1-28,1-1 0,-1 2 0,0-1-1,-18 5 1,20-2 2,0 0 0,1 0-1,-1 1 1,1 0 0,0 1-1,0 0 1,0 0 0,1 0 0,0 1-1,0 0 1,-11 14 0,13-15 9,0 1 0,0 0 0,1 1 0,-1-1 0,2 1 1,-1 0-1,1 0 0,0 0 0,0 0 0,1 1 0,0-1 0,0 1 1,1-1-1,-1 13 0,2-19 0,1 0 1,-1 1-1,0-1 1,1 0-1,-1 1 1,1-1-1,-1 0 1,1 1-1,0-1 1,-1 0-1,1 0 0,0 0 1,0 0-1,0 0 1,0 0-1,0 0 1,0 0-1,0 0 1,0 0-1,0 0 1,0-1-1,1 1 1,-1 0-1,0-1 1,0 1-1,1-1 1,-1 0-1,1 1 0,-1-1 1,0 0-1,2 0 1,52 3-614,-42-3 380,4-1-729,0 0-1,28-5 1,33-17-5772,-25 3-491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5.836"/>
    </inkml:context>
    <inkml:brush xml:id="br0">
      <inkml:brushProperty name="width" value="0.025" units="cm"/>
      <inkml:brushProperty name="height" value="0.025" units="cm"/>
    </inkml:brush>
  </inkml:definitions>
  <inkml:trace contextRef="#ctx0" brushRef="#br0">153 28 18610,'0'0'3977,"-12"3"-662,-2 0-2304,-1 2 0,1 0 0,-27 13 0,38-17-911,-1 1 1,1 0 0,-1 0 0,1 0-1,0 0 1,0 0 0,0 0-1,0 1 1,0 0 0,1-1-1,-1 1 1,1 0 0,0 0 0,-1 0-1,1 1 1,1-1 0,-1 0-1,0 1 1,1 0 0,0-1 0,0 1-1,0 0 1,0-1 0,1 1-1,-1 4 1,2-7-97,-1 0-1,1 1 1,0-1 0,0 0-1,0 0 1,0 0 0,0 0-1,0 0 1,0 0-1,0 0 1,1-1 0,-1 1-1,0 0 1,0-1-1,1 1 1,-1-1 0,0 1-1,1-1 1,-1 1 0,0-1-1,1 0 1,-1 0-1,1 0 1,-1 0 0,0 0-1,1 0 1,1 0 0,44-3 97,-37 1-101,0-1 0,0 0 0,0-1 0,-1 1 0,1-2 0,-1 0 0,0 0 0,0 0 0,0-1 0,7-7 0,-9 7 0,0 1 0,-1-1 0,0-1 0,0 1 0,0-1 0,-1 0 0,0-1 0,-1 1 0,1-1 0,-1 0 0,-1 0 0,4-10 0,-33 65-129,1-6 71,22-35 85,1 0 0,-1 1 0,1 0 0,0 0 0,1 0 0,0 0 0,0 0 0,0 8 0,1-13-79,0-1-1,0 1 1,1 0-1,-1 0 1,0-1 0,1 1-1,0 0 1,-1 0-1,1-1 1,0 1 0,0-1-1,0 1 1,0-1-1,0 1 1,0-1 0,0 0-1,1 1 1,-1-1 0,0 0-1,1 0 1,-1 0-1,1 0 1,-1 0 0,1 0-1,0-1 1,-1 1-1,1 0 1,0-1 0,-1 1-1,1-1 1,0 0-1,0 1 1,0-1 0,3 0-1,42-1-3834,-41 0 2810,-1 0 0,0 0 1,0-1-1,1 1 0,-1-1 1,8-5-1,20-13-7694</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6.194"/>
    </inkml:context>
    <inkml:brush xml:id="br0">
      <inkml:brushProperty name="width" value="0.025" units="cm"/>
      <inkml:brushProperty name="height" value="0.025" units="cm"/>
    </inkml:brush>
  </inkml:definitions>
  <inkml:trace contextRef="#ctx0" brushRef="#br0">156 1 14253,'0'0'7891,"-11"5"-5254,-5 2-1746,0 0-1,1 2 1,0 0 0,1 0 0,-1 1 0,2 1 0,-25 25 0,38-36-896,0 0-1,-1 1 1,1-1 0,0 0 0,0 1 0,0-1 0,-1 0 0,1 1 0,0-1 0,0 0 0,0 1 0,0-1 0,0 0 0,-1 1 0,1-1 0,0 0 0,0 1 0,0-1 0,0 1 0,0-1 0,0 0 0,0 1 0,0-1 0,1 0 0,-1 1 0,0-1 0,0 0 0,0 1 0,0-1 0,0 0 0,1 1 0,-1-1 0,0 0 0,0 1 0,0-1 0,1 0 0,-1 1 0,0-1 0,1 0 0,20 6-539,38-5-1293,-45-2 1018,26-1-1563,-28 1 1968,0 0 1,0 1-1,0 0 1,1 1-1,19 4 1,-31-5 462,0 0 1,0 1-1,0-1 1,0 0-1,0 1 1,0 0-1,0-1 0,0 1 1,0 0-1,0-1 1,0 1-1,-1 0 1,1 0-1,0 0 1,0 0-1,-1-1 1,1 1-1,-1 0 1,1 0-1,-1 1 1,1-1-1,-1 0 1,1 0-1,-1 0 1,0 0-1,0 0 0,0 0 1,1 0-1,-1 1 1,0-1-1,0 0 1,-1 0-1,1 0 1,0 0-1,0 0 1,0 0-1,-1 0 1,1 1-1,-1-1 1,1 0-1,-1 0 1,1 0-1,-1 0 1,0 0-1,-2 5 437,-1 0 0,1-1-1,-1 1 1,0-1 0,0 0 0,-6 5-1,-7 5 236,-1-1-1,-25 16 0,36-26-586,0 0-1,0 0 1,0-1-1,-1 0 1,0 0 0,1-1-1,-1 0 1,0 0-1,-15 1 1,22-3-159,1 0-1,0 1 1,-1-1-1,1 0 1,0 0-1,0 0 1,-1 0 0,1 0-1,0 0 1,0-1-1,-1 1 1,1 0 0,0 0-1,0 0 1,-1 0-1,1 0 1,0 0-1,0 0 1,-1 0 0,1-1-1,0 1 1,0 0-1,0 0 1,-1 0-1,1 0 1,0-1 0,0 1-1,0 0 1,0 0-1,-1-1 1,1 1-1,0 0 1,0 0 0,0 0-1,0-1 1,0 1-1,0 0 1,0 0 0,0-1-1,0 1 1,0 0-1,0-1 1,0 1-1,0 0 1,0-1 0,8-14-2808,16-12-3772,-2 9 455,3-1-2845</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6.787"/>
    </inkml:context>
    <inkml:brush xml:id="br0">
      <inkml:brushProperty name="width" value="0.025" units="cm"/>
      <inkml:brushProperty name="height" value="0.025" units="cm"/>
    </inkml:brush>
  </inkml:definitions>
  <inkml:trace contextRef="#ctx0" brushRef="#br0">129 39 16303,'0'0'5072,"-10"8"-1309,5-5-3411,-13 10 1159,1 1-1,-18 18 1,31-28-1328,0 0 0,0 0 0,0 1 0,1 0 0,-1 0 0,1 0 0,0 0 0,1 0 0,-1 1 0,1-1 0,0 1 0,1-1 0,-1 1 0,-1 11 0,3-16-183,0 0 0,0 0 0,0 0 0,1 0 0,-1-1 0,0 1 0,0 0 0,1 0 0,-1 0 0,0-1 0,1 1 0,-1 0 0,1 0 0,-1-1 0,1 1 0,-1 0 0,1-1 0,-1 1 0,1-1 0,-1 1 0,1-1 0,0 1 0,0-1 0,-1 1 0,1-1 0,0 0 0,0 1 0,-1-1 0,2 1 0,33 0 0,-28-2 0,1 0 0,-1-1 0,1 0 0,-1 0 0,0-1 0,0 0 0,7-4 0,-2-3-131,0-1 0,-1 0 0,0-1 0,-1 0 0,0-1 0,-1 0 0,0 0 0,-1-1 0,-1 0 0,10-26 0,-49 96-734,26-48 1071,1-1-1,0 1 1,0 0 0,1 0 0,0 0-1,0 1 1,1 0 0,0-1 0,0 1 0,-1 11-1,4-19-203,0 0-1,0-1 1,0 1-1,0 0 0,1-1 1,-1 1-1,0 0 1,0-1-1,0 1 1,1-1-1,-1 1 0,0 0 1,1-1-1,-1 1 1,1-1-1,-1 1 0,0-1 1,1 1-1,-1-1 1,1 1-1,-1-1 1,1 1-1,0-1 0,-1 0 1,1 1-1,-1-1 1,1 0-1,0 0 1,0 1-1,29 3 10,28-10-22,13-16-84,-61 17 69,0 1 0,1 0-1,-1 1 1,1 0 0,-1 1 0,1 0-1,0 1 1,17-1 0,-26 48 357,-2-46-331,0 0 0,0 0 0,0 1 0,0-1 0,0 0 0,0 1 0,0-1 0,0 0 0,0 1 0,0-1 0,0 0 0,0 1 0,0-1 0,0 1 0,0-1 0,0 0 0,0 0 0,0 1 0,0-1 0,0 0 0,0 1 0,1-1 0,-1 0 0,0 1 0,0-1 0,0 0 0,1 0 0,-1 1 0,0-1 0,0 0 0,1 0 0,-1 1 0,0-1 0,0 0 0,1 0 0,-1 0 0,0 0 0,1 0 0,-1 1 0,0-1 0,1 0 0,12-11 0,7-22 0,-14 13 0,-1 0 0,-1-1 0,-1 0 0,-1 0 0,0-36 0,-2 57-5,0-1-1,0 1 1,0-1 0,0 1 0,0-1-1,1 1 1,-1 0 0,0-1-1,0 1 1,1-1 0,-1 1-1,0 0 1,0-1 0,1 1 0,-1-1-1,1 1 1,-1 0 0,0 0-1,1-1 1,-1 1 0,1 0-1,-1 0 1,0-1 0,1 1 0,-1 0-1,1 0 1,-1 0 0,1 0-1,-1 0 1,1-1 0,-1 1-1,1 0 1,-1 0 0,1 0 0,-1 0-1,1 1 1,-1-1 0,1 0-1,-1 0 1,1 0 0,-1 0-1,1 0 1,-1 1 0,0-1 0,1 0-1,-1 0 1,1 1 0,-1-1-1,0 0 1,1 1 0,-1-1-1,32 18-1013,-27-15 499,11 6-2312,0-2 0,1 1 0,20 5 0,-4-5-3339</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9:28.193"/>
    </inkml:context>
    <inkml:brush xml:id="br0">
      <inkml:brushProperty name="width" value="0.025" units="cm"/>
      <inkml:brushProperty name="height" value="0.025" units="cm"/>
    </inkml:brush>
  </inkml:definitions>
  <inkml:trace contextRef="#ctx0" brushRef="#br0">2441 186 5061,'0'0'10506,"-8"1"-9065,-10-1-1351,-19 0 4574,-3-1-1544,26 2-3085,-1 1 0,1 1 0,0 0 0,0 1 0,-14 6 0,-25 6 97,-198 64 331,-22 5 526,156-58-386,-131 49-1,195-56-434,0 3 0,1 3 0,1 1 0,-73 55 0,-18 20 84,-114 91 313,211-155-460,1 3 1,3 2-1,-53 69 0,-23 38 1,49-67 12,-70 116 0,136-196-122,-1 1 1,1 0-1,0 0 1,0 0-1,1 0 1,-1 1 0,1-1-1,0 0 1,0 1-1,0-1 1,0 7-1,1-9 4,1 0-1,-1 0 1,1-1-1,0 1 0,-1 0 1,1-1-1,0 1 1,0 0-1,0-1 0,0 1 1,1-1-1,-1 0 1,0 1-1,0-1 0,1 0 1,-1 0-1,1 1 1,-1-1-1,1 0 0,0-1 1,-1 1-1,1 0 1,0 0-1,-1-1 0,1 1 1,0-1-1,0 0 1,3 1-1,10 3 23,1-2 0,0 1 0,1-2 0,-1 0-1,0-1 1,0-1 0,0 0 0,20-4 0,-7-3 17,0 0 0,-1-1-1,42-21 1,475-189 180,-386 155-143,279-157-1,32-15 25,-356 188-55,-3-6-1,154-97 1,-118 57-19,-34 23 220,104-86-1,-201 144-156,-1-1-1,0-1 0,-1 0 1,-1 0-1,18-28 0,-27 37-64,-1 1 0,0-1-1,0 0 1,0 0 0,-1 0-1,0-1 1,0 1 0,0 0 0,-1-1-1,0 1 1,0-1 0,-1 1 0,1-1-1,-2 1 1,1-1 0,-1 0-1,0 1 1,0-1 0,-1 1 0,1 0-1,-5-10 1,2 11-24,0-1 0,0 0 0,-1 1 0,1 0 0,-1 0 0,0 0 0,-1 1 0,1-1 0,-1 1 0,0 1 0,0-1 0,0 1 0,-1 0 0,1 0 0,-1 1 0,1 0 0,-15-3 0,-10-1 0,0 2 0,-49-2 0,-1 3-374,1 4 1,-129 17-1,150-11-3491,0-5-3288</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7.209"/>
    </inkml:context>
    <inkml:brush xml:id="br0">
      <inkml:brushProperty name="width" value="0.025" units="cm"/>
      <inkml:brushProperty name="height" value="0.025" units="cm"/>
    </inkml:brush>
  </inkml:definitions>
  <inkml:trace contextRef="#ctx0" brushRef="#br0">20 150 19154,'0'0'11835,"11"-1"-10724,-1 0-1064,1 0 1,-1-1 0,0-1-1,0 0 1,0 0 0,0-1-1,0 0 1,-1-1 0,0 0-1,0 0 1,0-1 0,0 0-1,12-13 1,10-15-48,-30 33 0,0 0 0,0 0 0,0-1 0,0 1 0,0 0 0,-1-1 0,1 1 0,0-1 0,-1 1 0,1-1 0,-1 1 0,1-1 0,-1 1 0,0-1 0,1 0 0,-1 1 0,0-1 0,0 0 0,0 1 0,-1-1 0,1 0 0,0 1 0,0-1 0,-2-2 0,1 3 0,-1 0 0,1 0 0,-1 0 0,1 1 0,-1-1 0,0 0 0,1 1 0,-1-1 0,0 1 0,0 0 0,1-1 0,-1 1 0,0 0 0,0 0 0,0 0 0,1 0 0,-1 1 0,0-1 0,0 0 0,1 1 0,-1-1 0,0 1 0,1-1 0,-4 3 0,-39 18 0,29-10 0,1 0 0,1 1 0,0 0 0,1 1 0,-13 16 0,21-25 0,1 1 0,-1 0 0,1 0 0,0 0 0,0 0 0,0 1 0,1-1 0,0 1 0,0 0 0,0-1 0,1 1 0,0 0 0,0 0 0,0 0 0,1 0 0,0 0 0,0 0 0,2 11 0,-1-15 3,0 0 1,0 0-1,0-1 1,0 1-1,0 0 1,0-1-1,1 1 1,-1-1-1,1 1 1,-1-1-1,1 1 1,0-1-1,-1 0 0,1 0 1,0 0-1,0 0 1,0 0-1,0 0 1,0-1-1,0 1 1,0-1-1,0 1 1,2-1-1,55 5-253,-49-5 75,7-1-996,-1 1 0,0-2 0,1 0 0,-1-1 0,25-8 0,-24 5-1570,0-1 1,0-1-1,0 0 1,27-20-1,0-5-8699</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7.552"/>
    </inkml:context>
    <inkml:brush xml:id="br0">
      <inkml:brushProperty name="width" value="0.025" units="cm"/>
      <inkml:brushProperty name="height" value="0.025" units="cm"/>
    </inkml:brush>
  </inkml:definitions>
  <inkml:trace contextRef="#ctx0" brushRef="#br0">171 146 12588,'0'0'9593,"-10"5"-6865,-9 4-1600,1 1 1,1 1-1,-30 23 1,40-28-740,0 0 0,1 1 0,-1-1 1,2 1-1,-10 14 0,13-18-326,1 1 0,-1-1 0,1 0 1,-1 0-1,1 1 0,0-1 0,0 1 0,1-1 0,-1 1 0,1-1 0,-1 1 0,1 0 0,0-1 0,1 1 0,0 5 0,0-7-63,0 0 0,1 0 0,-1 0 0,0-1 0,1 1 0,-1 0 0,1-1 0,-1 1 0,1-1 0,0 0 0,0 1 0,0-1 0,0 0 0,0 0 0,0 0 0,0 0 0,0-1 0,0 1 0,0-1 0,0 1 0,0-1 0,1 1 0,-1-1 0,0 0 0,0 0 0,0 0 0,3-1 0,4 1 0,0 0 0,0-1 0,0 0 0,0-1 0,15-4 0,-7-2-46,1 0 0,-1-2 0,-1 0 0,0 0 0,-1-2 0,0 0 0,26-28 0,85-110-420,-107 125 446,-10 14 17,-5 6 18,1-1 0,-1 0 0,0 1 0,-1-1 0,1-1-1,3-8 1,-20 21 450,2 5-438,0 0 1,0 0-1,1 1 1,1 1-1,0 0 0,-15 27 1,20-33-22,1 0-1,0 0 1,0 1 0,1-1-1,0 1 1,0-1-1,0 1 1,1 0 0,0-1-1,1 1 1,0 0 0,0 0-1,0 0 1,1-1 0,1 1-1,2 10 1,-2-14-86,0 1 1,0-1-1,1 0 0,0 0 0,0 0 1,0 0-1,1 0 0,-1 0 0,1-1 1,0 0-1,0 0 0,0 0 0,0 0 1,0 0-1,7 2 0,-3-2-644,0 1 0,0-1 0,1-1 0,-1 1 0,1-1 0,0-1 0,17 1 0,12-2-10593</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8.488"/>
    </inkml:context>
    <inkml:brush xml:id="br0">
      <inkml:brushProperty name="width" value="0.025" units="cm"/>
      <inkml:brushProperty name="height" value="0.025" units="cm"/>
    </inkml:brush>
  </inkml:definitions>
  <inkml:trace contextRef="#ctx0" brushRef="#br0">1 0 16976,'0'0'9620,"1"12"-8793,2 8-551,-2-7-86,0 0 0,2 0 0,-1 0 1,9 22-1,-10-32-148,1 0 0,-1 1 0,1-1 0,-1 0 0,1-1 1,0 1-1,0 0 0,1 0 0,-1-1 0,0 0 0,1 1 0,0-1 1,-1 0-1,1 0 0,0 0 0,0-1 0,0 1 0,0-1 0,0 1 1,1-1-1,-1 0 0,0 0 0,1-1 0,-1 1 0,5 0 0,2-1 120,0 0-1,0-1 0,1 0 0,-1 0 0,0-1 0,-1-1 0,1 1 0,0-2 0,-1 1 0,11-6 0,0-2 134,-1-1 0,-1 0 1,27-24-1,-45 36-294,0-1 1,0 1 0,1 0 0,-1-1 0,0 1-1,0 0 1,1 0 0,-1-1 0,0 1 0,1 0 0,-1 0-1,1 0 1,-1-1 0,0 1 0,1 0 0,-1 0-1,1 0 1,-1 0 0,0 0 0,1 0 0,-1 0-1,1 0 1,-1 0 0,0 0 0,1 0 0,-1 0-1,1 0 1,-1 0 0,0 0 0,1 0 0,-1 0 0,1 1-1,-1-1 1,1 0 0,5 17 20,-6 30-35,-1-38 10,1-8 3,0 1 0,0 0 0,0-1 0,0 1 0,1 0 0,-1 0 0,0-1 0,1 1 0,-1-1 0,1 1 0,0 0 0,-1-1 0,1 1 0,0-1 0,0 1 0,0-1 0,0 0 0,0 1 0,0-1 0,0 0 0,1 0 0,-1 0 0,0 1 0,1-1 0,1 0 0,0 1 0,0-1 0,1 0 0,-1 0 0,1-1 0,0 1 0,-1-1 0,1 0 0,-1 0 0,1 0 0,0 0 0,4-1 0,8-2 0,-1-1 0,1-1 0,-1 0 0,22-11 0,183-114 0,-220 129 0,1 0 0,0 1 0,0-1 0,0 1 0,-1-1 0,1 1 0,0-1 0,0 1 0,0-1 0,0 1 0,0 0 0,0 0 0,0-1 0,0 1 0,0 0 0,0 0 0,0 0 0,0 0 0,0 0 0,0 1 0,0-1 0,0 0 0,0 0 0,0 0 0,0 1 0,0-1 0,0 1 0,0-1 0,0 1 0,0-1 0,-1 1 0,2 0 0,-1 1 0,0 0 0,0 0 0,-1 1 0,1-1 0,-1 0 0,1 0 0,-1 0 0,0 1 0,0-1 0,0 0 0,0 0 0,0 0 0,-2 5 0,-1 8 0,-1 0 0,0 1 0,-8 16 0,-3-3-202,11-23-165,1 0 0,0 0 0,0 1 0,0-1 0,1 1 0,-4 13 0,6-62-12365,-2 11-1649</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8.815"/>
    </inkml:context>
    <inkml:brush xml:id="br0">
      <inkml:brushProperty name="width" value="0.025" units="cm"/>
      <inkml:brushProperty name="height" value="0.025" units="cm"/>
    </inkml:brush>
  </inkml:definitions>
  <inkml:trace contextRef="#ctx0" brushRef="#br0">1 0 21364,'0'0'8873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39.684"/>
    </inkml:context>
    <inkml:brush xml:id="br0">
      <inkml:brushProperty name="width" value="0.025" units="cm"/>
      <inkml:brushProperty name="height" value="0.025" units="cm"/>
    </inkml:brush>
  </inkml:definitions>
  <inkml:trace contextRef="#ctx0" brushRef="#br0">29 1 18353,'0'0'5061,"0"13"-2856,-1 45 129,-11 67 0,-3 66-1295,15-191-1035,-1 1 1,1-1 0,0 1-1,0 0 1,0-1 0,0 1-1,0 0 1,0-1 0,0 1 0,0 0-1,1-1 1,-1 1 0,0-1-1,0 1 1,0 0 0,1-1-1,-1 1 1,0-1 0,1 1-1,-1-1 1,0 1 0,1-1-1,-1 1 1,1-1 0,-1 1 0,1-1-1,-1 1 1,1-1 0,-1 0-1,1 1 1,-1-1 0,1 0-1,0 1 1,-1-1 0,1 0-1,-1 0 1,1 0 0,0 0 0,-1 0-1,1 1 1,1-1 0,-1-1 25,0 1 0,1-1 0,-1 1 0,1-1 0,-1 1 0,0-1 0,1 0 0,-1 0 0,0 0 1,0 1-1,0-1 0,1 0 0,-1-1 0,0 1 0,0 0 0,0 0 0,-1 0 0,2-2 0,3-7 16,0 0 0,-1-1-1,0 1 1,-1-1-1,0 0 1,-1 0-1,2-21 1,-3-84 226,-1 68-236,-2 46-66,0 11-49,0 31-159,2-36 226,-1-1 1,1 1-1,1-1 0,-1 1 1,0-1-1,1 1 0,0-1 1,-1 1-1,2-1 0,-1 0 1,0 1-1,1-1 0,-1 0 1,1 0-1,0 0 0,0 0 1,0 0-1,0-1 0,0 1 1,1-1-1,-1 1 0,1-1 1,0 0-1,0 0 0,0 0 1,4 2-1,0-3 28,1 0 0,0 0-1,0-1 1,0 0 0,0 0 0,0-1-1,0 0 1,0 0 0,-1-1 0,1 0 0,0 0-1,-1-1 1,1 0 0,-1 0 0,0-1-1,0 0 1,0 0 0,-1-1 0,0 1-1,0-2 1,7-6 0,-3 4 8,-1-1 0,-1 0 1,0-1-1,0 0 0,0-1 0,-2 1 1,1-1-1,-1 0 0,-1-1 0,0 0 1,0 0-1,4-20 0,-16 60-24,-15 43 0,-9 34 0,30-97 0,-2 3 0,1 1 0,1 0 0,0 0 0,0 22 0,2-32 0,-1 1 0,0-1 0,1 0 0,-1 0 0,1 1 0,-1-1 0,1 0 0,0 0 0,0 0 0,0 0 0,0 0 0,1 0 0,-1 0 0,0 0 0,1-1 0,-1 1 0,1-1 0,0 1 0,-1-1 0,1 1 0,0-1 0,0 0 0,0 0 0,0 0 0,0 0 0,0 0 0,0 0 0,1 0 0,-1-1 0,0 1 0,5 0 0,3-1 0,0-1 0,0 1 0,1-2 0,-1 1 0,0-1 0,0-1 0,0 0 0,-1 0 0,1-1 0,-1 0 0,1-1 0,-1 0 0,-1 0 0,1-1 0,-1 0 0,0-1 0,7-7 0,-7 7 0,0 0 0,0-1 0,-1 0 0,-1-1 0,1 1 0,-1-1 0,-1 0 0,1-1 0,-2 0 0,1 1 0,-1-1 0,-1-1 0,0 1 0,0-1 0,-1 1 0,1-14 0,-3 23 0,0 1 0,0-1 0,0 0 0,0 1 0,0-1 0,0 0 0,-1 1 0,1-1 0,0 1 0,0-1 0,-1 0 0,1 1 0,0-1 0,-1 1 0,1-1 0,0 1 0,-1-1 0,1 1 0,-1-1 0,1 1 0,-1-1 0,1 1 0,-1 0 0,1-1 0,-1 1 0,1 0 0,-1 0 0,0-1 0,1 1 0,-1 0 0,1 0 0,-1 0 0,0-1 0,1 1 0,-1 0 0,0 0 0,1 0 0,-1 0 0,0 0 0,1 1 0,-1-1 0,1 0 0,-1 0 0,0 0 0,1 0 0,-1 1 0,1-1 0,-1 0 0,0 1 0,1-1 0,-1 0 0,1 1 0,-1-1 0,0 1 0,-32 22 0,18-6 0,1 1 0,-24 38 0,34-50 0,1 0 0,0 0 0,0 1 0,1-1 0,-1 1 0,1-1 0,1 1 0,-1 0 0,1 0 0,0-1 0,1 1 0,0 0 0,0 0 0,1 9 0,0-14 3,0 1 0,1-1 0,-1 1 0,1-1 0,-1 1 0,1-1 0,0 0 0,0 0 0,0 0 0,0 0 0,0 0 0,1 0-1,-1-1 1,0 1 0,1-1 0,-1 1 0,1-1 0,0 0 0,-1 0 0,1 0 0,0-1 0,0 1 0,-1-1 0,5 1 0,11 2-96,-1-1 0,29-1 1,-38-1-3,27-3-2510,-2-8-4741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40.373"/>
    </inkml:context>
    <inkml:brush xml:id="br0">
      <inkml:brushProperty name="width" value="0.025" units="cm"/>
      <inkml:brushProperty name="height" value="0.025" units="cm"/>
    </inkml:brush>
  </inkml:definitions>
  <inkml:trace contextRef="#ctx0" brushRef="#br0">291 12 14221,'0'0'9188,"-8"-3"-5852,0 1-3084,0 0 0,0 0 0,0 1-1,0 0 1,0 0 0,0 1 0,0 0 0,0 1-1,0 0 1,0 0 0,0 0 0,0 1 0,0 0-1,1 1 1,-1 0 0,1 0 0,-12 7 0,5-4-179,0 1 1,1 1-1,0 0 1,0 1-1,1 0 1,0 1-1,0 0 1,-11 14 0,23-23-79,-1-1 0,1 1 0,0-1 0,0 1 0,-1-1 0,1 1 0,0-1 0,0 1 0,-1-1 0,1 1 0,0 0 0,0-1 0,0 1 0,0-1 1,0 1-1,0-1 0,0 1 0,0 0 0,0-1 0,0 1 0,0-1 0,1 1 0,-1-1 0,0 1 0,0 0 0,0-1 0,1 1 0,-1-1 0,0 1 0,1-1 1,-1 0-1,0 1 0,1-1 0,-1 1 0,1-1 0,-1 0 0,1 1 0,-1-1 0,1 0 0,-1 1 0,1-1 0,-1 0 0,1 0 0,-1 1 0,1-1 1,-1 0-1,1 0 0,0 0 0,0 0 0,38 7-7,-27-6 36,62 9-16,124 25-209,-196-35 190,0 0-1,1 1 0,-1-1 0,0 1 1,0 0-1,0-1 0,0 1 0,-1 0 1,1 0-1,0 0 0,0 1 0,0-1 1,-1 0-1,1 1 0,-1-1 0,1 1 1,1 1-1,-3-2 18,0 0 1,0 0-1,0 0 0,0 0 1,0 0-1,0 0 0,0 0 1,0 0-1,0 0 0,0-1 1,0 1-1,-1 0 0,1 0 1,0 0-1,-1 0 0,1-1 1,-1 1-1,1 0 0,-1 0 1,1-1-1,-1 1 0,0 0 1,1-1-1,-1 1 0,0 0 1,0 0-1,-7 4 114,1 0 0,0 0 1,-1-1-1,0 0 0,0 0 0,-11 3 0,-16 4-29,1 0 0,-2-3-1,1 0 1,-64 3 0,131-28-3945,63-14-5932,-33 15 3279</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41.153"/>
    </inkml:context>
    <inkml:brush xml:id="br0">
      <inkml:brushProperty name="width" value="0.025" units="cm"/>
      <inkml:brushProperty name="height" value="0.025" units="cm"/>
    </inkml:brush>
  </inkml:definitions>
  <inkml:trace contextRef="#ctx0" brushRef="#br0">222 78 18321,'0'0'3225,"-8"-3"31,2 1-3072,-1 0-1,0 0 1,0 1-1,0 0 1,0 0-1,0 1 1,0 0-1,0 0 1,1 1 0,-1 0-1,0 0 1,0 0-1,0 1 1,1 0-1,-1 0 1,0 1-1,1 0 1,0 0-1,0 0 1,-7 6-1,8-6-67,0 0 0,0 1 0,1 0 0,-1 0 0,1 0 0,0 0-1,0 1 1,0 0 0,1 0 0,-1 0 0,1 0 0,0 0-1,1 1 1,0-1 0,-1 1 0,2-1 0,-1 1 0,1 0-1,-2 8 1,4-13-107,-1 1-1,1-1 1,-1 1-1,1-1 1,0 1 0,0-1-1,-1 1 1,1-1-1,0 0 1,0 1-1,0-1 1,0 0-1,1 0 1,-1 0-1,0 0 1,0 0-1,1 0 1,-1 0-1,1 0 1,-1 0 0,1-1-1,-1 1 1,1-1-1,-1 1 1,1-1-1,-1 0 1,1 1-1,0-1 1,-1 0-1,4 0 1,57 1 190,-56-2-182,10 0 13,-1-2-1,1 0 1,0 0 0,-1-2 0,0 0 0,0 0 0,0-2-1,-1 0 1,0 0 0,18-13 0,-12 5 15,-1 0 0,0-1 0,-1-1 0,0-1 0,28-38 0,-32 32-37,-14 24-9,0 0 0,0 0-1,0 0 1,0 0 0,0-1-1,0 1 1,-1 0 0,1 0-1,0 0 1,0 0 0,0 0-1,0 0 1,0-1 0,0 1-1,-1 0 1,1 0 0,0 0-1,0 0 1,0 0 0,0 0-1,0 0 1,-1 0 0,1 0 0,0 0-1,0 0 1,0 0 0,0 0-1,-1 0 1,1 0 0,0 0-1,0 0 1,0 0 0,0 0-1,0 0 1,-1 0 0,1 0-1,0 0 1,0 0 0,0 0-1,0 0 1,-1 0 0,1 0-1,0 0 1,0 0 0,0 0-1,0 0 1,0 1 0,0-1-1,-1 0 1,1 0 0,0 0-1,0 0 1,0 0 0,0 1-1,0-1 1,0 0 0,0 0-1,0 0 1,0 0 0,0 1-1,-38 33 91,32-27-26,-1 0 1,1 1-1,1 0 1,-1 0 0,1 0-1,0 1 1,1-1-1,0 1 1,1 0-1,-5 18 1,8-26-64,0 0 0,0 1 0,0-1 0,0 0 0,0 0 0,1 0 0,-1 0 0,0 0 0,1 0 0,-1 0 0,1 0 0,-1 0 0,1 0 0,0-1 0,-1 1 0,1 0 0,0 0 0,-1 0 0,1-1 0,0 1 0,0 0 0,0-1 0,0 1 0,0 0 0,0-1 0,-1 0 0,1 1 0,0-1 0,1 1 0,-1-1 0,0 0 0,0 0 0,0 0 0,0 1 0,0-1 0,0 0 0,2-1 0,47-1 0,-47 2 0,19-5 0,-1 0 0,0-2 0,-1 0 0,0-1 0,0-1 0,0-1 0,19-14 0,-13 9 0,2 0 0,42-15 0,-70 30 0,0 0 0,0 0 0,1 0 0,-1-1 0,0 1 0,1 0 0,-1 0 0,0 0 0,0 0 0,1 0 0,-1 0 0,0 0 0,1 0 0,-1 0 0,0 0 0,1 0 0,-1 0 0,0 0 0,1 0 0,-1 0 0,0 1 0,0-1 0,1 0 0,-1 0 0,0 0 0,1 0 0,-1 0 0,0 1 0,0-1 0,1 0 0,-1 0 0,0 1 0,0-1 0,0 0 0,1 0 0,-1 1 0,0-1 0,0 0 0,0 0 0,0 1 0,0-1 0,0 0 0,0 1 0,1-1 0,-4 21 0,-11 19 0,9-29 0,-1 0 0,1-1 0,1 1 0,-1 0 0,-4 23 0,10-34 0,-1 1 0,0 0 0,1-1 0,-1 1 0,1-1 0,-1 1 0,1 0 0,-1-1 0,1 1 0,0-1 0,-1 0 0,1 1 0,0-1 0,-1 1 0,1-1 0,0 0 0,-1 1 0,1-1 0,0 0 0,0 0 0,0 0 0,-1 0 0,1 0 0,0 1 0,0-1 0,-1-1 0,1 1 0,0 0 0,0 0 0,-1 0 0,1 0 0,0 0 0,0-1 0,0 1 0,34-7 0,-9-2 0,1-2 0,42-25 0,-46 23 0,0 2 0,1 0 0,39-12 0,-63 22 0,1 1 0,-1 0 0,1 0 0,-1-1 0,1 1 0,-1 0 0,1 0 0,0 0 0,-1 0 0,1 0 0,-1 0 0,1 0 0,-1 0 0,1 0 0,0 0 0,-1 0 0,1 1 0,-1-1 0,1 0 0,-1 0 0,1 0 0,-1 1 0,1-1 0,-1 0 0,1 1 0,-1-1 0,1 0 0,-1 1 0,0-1 0,1 1 0,-1-1 0,1 1 0,-2 20 0,-22 35 0,16-41 0,6-14 0,1 0 0,-1 0 0,1-1 0,0 1 0,-1 0 0,1 0 0,0 0 0,0-1 0,0 1 0,0 0 0,0 0 0,0 0 0,0 0 0,0 0 0,0-1 0,0 1 0,0 0 0,0 0 0,1 0 0,-1 0 0,0-1 0,0 1 0,1 0 0,-1 0 0,1-1 0,-1 1 0,1 0 0,-1-1 0,1 1 0,0 0 0,1 0 0,0 0 0,0 0 0,-1-1 0,1 1 0,0-1 0,0 1 0,0-1 0,0 0 0,0 0 0,0 0 0,0 0 0,3 0 0,7-2 0,0 0 0,-1-1 0,18-6 0,62-33 0,-65 28 0,1 2 0,0 0 0,41-10 0,-67 22 0,-1 0 0,0 1 0,1-1 0,-1 0 0,1 0 0,-1 0 0,0 1 0,1-1 0,-1 0 0,0 1 0,1-1 0,-1 0 0,0 1 0,1-1 0,-1 0 0,0 1 0,0-1 0,1 1 0,-1-1 0,0 0 0,0 1 0,0-1 0,1 1 0,-1-1 0,0 1 0,0-1 0,0 0 0,0 1 0,0-1 0,0 1 0,0-1 0,0 1 0,0-1 0,0 1 0,-1-1 0,1 1 0,0-1 0,0 0 0,0 1 0,0-1 0,-1 1 0,1 0 0,-22 42 0,19-39 0,0 1 0,0-1 0,1 1 0,-1 0 0,1 0 0,0 0 0,1 0 0,-1 0 0,1 1 0,0-1 0,-1 6 0,3-10 1,0 0 1,-1-1-1,1 1 1,0 0-1,0 0 0,-1-1 1,1 1-1,0-1 0,0 1 1,0-1-1,0 1 1,0-1-1,0 1 0,0-1 1,0 0-1,0 1 1,0-1-1,0 0 0,0 0 1,0 0-1,0 0 0,0 0 1,0 0-1,0 0 1,0 0-1,1-1 0,34-1-187,-28 0-622,0 0 1,0-1 0,-1 0 0,15-6 0,27-22-10318,-13 2-4666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41.481"/>
    </inkml:context>
    <inkml:brush xml:id="br0">
      <inkml:brushProperty name="width" value="0.025" units="cm"/>
      <inkml:brushProperty name="height" value="0.025" units="cm"/>
    </inkml:brush>
  </inkml:definitions>
  <inkml:trace contextRef="#ctx0" brushRef="#br0">1 182 20179,'0'0'12124,"12"6"-11708,-7-3-414,1 0 1,0-1-1,0 1 0,0-1 0,0-1 1,0 1-1,0-1 0,1 0 1,-1-1-1,0 1 0,1-1 0,-1-1 1,0 1-1,1-1 0,-1 0 1,0 0-1,0-1 0,1 0 0,-1 0 1,10-5-1,8-5-2,1-1 0,31-22 0,-47 29 0,-1 0 0,0 0 0,-1-1 0,0 0 0,0-1 0,0 1 0,-1-1 0,0 0 0,9-17 0,-14 23 0,-1 1 0,1-1 0,0 1 0,-1-1 0,1 1 0,-1-1 0,1 0 0,-1 1 0,0-1 0,0 0 0,0 1 0,0-1 0,0 0 0,0 1 0,0-1 0,-1 1 0,1-3 0,-1 3 0,1 0 0,-1 1 0,0-1 0,1 0 0,-1 1 0,0-1 0,1 0 0,-1 1 0,0-1 0,0 1 0,1-1 0,-1 1 0,0-1 0,0 1 0,0 0 0,0-1 0,0 1 0,0 0 0,1 0 0,-1-1 0,-2 1 0,-3 0 0,1 0 0,-1 1 0,1 0 0,-1 0 0,1 0 0,-1 0 0,1 1 0,-9 3 0,-7 5 0,0 2 0,1 0 0,0 0 0,1 2 0,-24 22 0,35-29 0,1 0 0,0 0 0,0 1 0,0 0 0,1 0 0,0 0 0,1 1 0,0 0 0,0 0 0,1 1 0,0-1 0,0 1 0,1 0 0,-3 18 0,6-26 0,0 1 0,0 0 0,1-1 0,-1 1 0,1-1 0,0 1 0,-1-1 0,1 1 0,0-1 0,0 1 0,1-1 0,-1 0 0,1 1 0,-1-1 0,1 0 0,-1 0 0,1 0 0,0 0 0,0 0 0,0-1 0,0 1 0,0-1 0,1 1 0,-1-1 0,0 0 0,1 0 0,-1 0 0,1 0 0,-1 0 0,1 0 0,-1-1 0,1 1 0,3-1 0,13 3 0,0 0 0,0-2 0,31-1 0,-31 0 0,-10 0-598,1-1 0,0 0 0,-1 0 0,12-3 1,-14 1-540,0 1 1,0-1 0,-1 0-1,1 0 1,-1-1 0,7-4-1,12-13-10757</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41.899"/>
    </inkml:context>
    <inkml:brush xml:id="br0">
      <inkml:brushProperty name="width" value="0.025" units="cm"/>
      <inkml:brushProperty name="height" value="0.025" units="cm"/>
    </inkml:brush>
  </inkml:definitions>
  <inkml:trace contextRef="#ctx0" brushRef="#br0">268 153 14446,'-73'12'1942,"21"-4"1320,-76 22 0,113-23-988,18-3 151,28-2-509,495-30 393,-152 4-1378,352 13-931,403-25 0,-1062 31 0,-27 4 0,0-2 0,-1-2 0,1-2 0,75-23 0,-113 30 0,-1 0 0,0-1 0,0 1 1,1-1-1,-1 1 0,0-1 0,0 1 0,0-1 0,0 0 0,1 1 1,-1-1-1,0 0 0,0 0 0,-1 0 0,1 0 0,0 0 0,0 0 1,0 0-1,-1 0 0,1 0 0,0 0 0,-1 0 0,1-2 0,-1 2 0,0 0 1,-1 0-1,1 0 0,-1 0 0,1 0 0,-1 1 0,0-1 1,1 0-1,-1 0 0,0 0 0,0 1 0,1-1 0,-1 0 0,0 1 1,0-1-1,0 1 0,0-1 0,0 1 0,0-1 0,0 1 1,-1-1-1,-8-3-9,0 1 1,-1 0 0,-18-3-1,17 5-93,-19-5-4547,18-1-3449</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43.731"/>
    </inkml:context>
    <inkml:brush xml:id="br0">
      <inkml:brushProperty name="width" value="0.025" units="cm"/>
      <inkml:brushProperty name="height" value="0.025" units="cm"/>
    </inkml:brush>
  </inkml:definitions>
  <inkml:trace contextRef="#ctx0" brushRef="#br0">99 0 18514,'0'0'4532,"-8"4"-2787,3-1-1637,-1 0-1,1 0 0,0 1 0,1-1 0,-1 1 0,1 0 0,0 0 0,0 1 0,0-1 0,0 1 0,1 0 0,0 0 0,0 0 0,0 1 0,0-1 0,1 1 0,0-1 0,-2 9 0,-1 3 38,1 0 0,1 0 0,0 0 0,2 0-1,0 1 1,0-1 0,4 25 0,-3-40-141,0 0 0,1 0 0,-1 0 1,1-1-1,-1 1 0,1 0 0,0 0 0,0 0 0,0-1 1,0 1-1,0 0 0,0-1 0,0 1 0,0-1 0,1 1 1,-1-1-1,1 0 0,-1 0 0,1 0 0,-1 1 1,1-1-1,0-1 0,-1 1 0,1 0 0,0 0 0,0-1 1,0 1-1,0-1 0,-1 1 0,1-1 0,0 0 0,0 0 1,0 0-1,0 0 0,3 0 0,1-1 21,-1 1 0,1-1 0,-1-1 0,1 1-1,-1-1 1,0 0 0,0 0 0,0 0 0,0-1 0,0 1-1,6-6 1,5-6 285,-1-1-1,0 0 1,-1-1 0,-1 0-1,-1-1 1,0-1 0,-1 0-1,-1 0 1,-1-1-1,0-1 1,-2 1 0,8-28-1,-22 82-367,1 1-1,2 0 0,1 66 0,3-100 63,0-1-1,0 1 1,0-1-1,1 0 1,-1 1-1,0-1 0,1 0 1,-1 1-1,0-1 1,1 0-1,0 0 0,-1 1 1,1-1-1,0 0 1,0 0-1,-1 0 0,1 0 1,0 0-1,0 0 1,0 0-1,0 0 0,1 0 1,-1 0-1,2 1 1,0-2 10,-1 1 0,1-1 1,0 1-1,-1-1 1,1 0-1,0 0 0,-1 0 1,1 0-1,0 0 1,-1 0-1,1-1 0,3 0 1,4-3 30,0 1 0,0-1 1,-1-1-1,1 0 1,13-9-1,9-11-45,-2-2 0,31-34 0,-22 21 0,-38 39 0,-1 1 0,0 0 0,0-1 0,0 1 0,1-1 0,-1 1 0,0-1 0,0 1 0,1-1 0,-1 1 0,0 0 0,1-1 0,-1 1 0,1 0 0,-1-1 0,0 1 0,1 0 0,-1 0 0,1-1 0,-1 1 0,1 0 0,-1 0 0,1 0 0,-1 0 0,1 0 0,-1-1 0,1 1 0,-1 0 0,1 0 0,-1 0 0,1 0 0,-1 0 0,1 1 0,-1-1 0,1 0 0,-1 0 0,1 0 0,-1 0 0,0 0 0,1 1 0,-1-1 0,1 0 0,-1 0 0,1 1 0,0 27 0,-16 39 0,7-42 0,3-9 0,0 0 0,1 0 0,1 0 0,-3 28 0,6-43 0,0-1 0,0 0 0,0 1 0,0-1 0,0 0 0,0 1 0,0-1 0,0 1 0,0-1 0,0 0 0,0 1 0,0-1 0,1 1 0,-1-1 0,0 0 0,0 1 0,0-1 0,0 0 0,1 1 0,-1-1 0,0 0 0,0 1 0,1-1 0,-1 0 0,0 0 0,1 1 0,-1-1 0,0 0 0,1 0 0,-1 0 0,0 1 0,1-1 0,-1 0 0,1 0 0,15-5 0,13-17 0,-4-5 0,0-1 0,21-32 0,33-38 0,-79 98 0,0 0 0,1 0 0,-1-1 0,0 1 0,0 0 0,0 0 0,0 0 0,0 0 0,0-1 0,0 1 0,0 0 0,0 0 0,1 0 0,-1 0 0,0 0 0,0 0 0,0 0 0,0-1 0,1 1 0,-1 0 0,0 0 0,0 0 0,0 0 0,0 0 0,1 0 0,-1 0 0,0 0 0,0 0 0,0 0 0,0 0 0,1 0 0,-1 0 0,0 0 0,0 0 0,0 0 0,1 0 0,-1 0 0,0 0 0,0 0 0,0 0 0,0 0 0,0 1 0,1-1 0,-1 0 0,0 0 0,0 0 0,0 0 0,0 0 0,0 0 0,1 0 0,-1 1 0,0-1 0,0 0 0,0 0 0,0 0 0,0 0 0,0 1 0,0-1 0,0 0 0,0 0 0,0 0 0,0 0 0,0 1 0,0-1 0,0 0 0,0 22 0,-8 24 0,-3-18 0,5-13 0,0 0 0,1 1 0,1 0 0,0 0 0,-2 30 0,6-45-14,0-1-1,0 0 1,0 1-1,0-1 1,0 1-1,0-1 1,0 1-1,0-1 1,0 1-1,0-1 1,0 0-1,1 1 1,-1-1-1,0 1 1,0-1-1,0 0 1,1 1-1,-1-1 1,0 1 0,0-1-1,1 0 1,-1 1-1,0-1 1,1 0-1,-1 0 1,0 1-1,1-1 1,-1 0-1,1 0 1,-1 0-1,1 1 1,-1-1-1,0 0 1,1 0-1,-1 0 1,1 0-1,-1 0 1,1 0-1,23-6-1474,19-22-3039,-15 2-1360,0-4-2526</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9:37.590"/>
    </inkml:context>
    <inkml:brush xml:id="br0">
      <inkml:brushProperty name="width" value="0.025" units="cm"/>
      <inkml:brushProperty name="height" value="0.025" units="cm"/>
    </inkml:brush>
  </inkml:definitions>
  <inkml:trace contextRef="#ctx0" brushRef="#br0">2406 86 5029,'0'0'9192,"-4"-8"-7990,1 4-1048,1 0 1,-1 0 0,0 0 0,0 1 0,0-1-1,0 1 1,0 0 0,-1 0 0,0 0 0,0 0 0,1 1-1,-1-1 1,-1 1 0,1 0 0,0 0 0,-1 0-1,1 1 1,0 0 0,-1 0 0,-6-1 0,-82-10 651,0 5 0,-150 7 1,104 2-643,79-2-149,-374 8 163,326 0-194,0 4 0,-106 27 0,158-25 1,-57 11 283,1 5 1,-180 73-1,277-96-239,-1 0 1,1 1 0,1 0-1,-1 1 1,2 1-1,-1 1 1,1 0 0,1 0-1,0 1 1,1 1 0,0 0-1,1 0 1,0 1-1,1 1 1,1-1 0,0 2-1,1-1 1,0 1 0,-7 30-1,9-28-6,1 0 1,0 0-1,-1 34 0,5-47-17,0 0 0,0-1 0,0 1 0,1 0 0,0-1 0,0 1 0,0-1 0,1 1 0,-1-1 0,1 0 0,0 1 0,0-1 0,0 0 0,1 0 0,0 0 0,-1-1 0,2 1 0,-1-1 0,0 1 0,6 3 0,14 8 39,1-1-1,0-2 1,1 0-1,0-2 0,1 0 1,0-2-1,0-1 1,46 6-1,9-3 181,130-2-1,486-63 1203,-497 33-938,-127 14-172,0-3 0,-1-4 0,127-41-1,-166 43-284,-1-1 0,0-1 0,-1-2 0,-1-1 0,-1-1 0,0-2-1,-2-1 1,0-1 0,-2-1 0,26-31 0,-25 23-21,-2-1 1,-1-2-1,23-46 1,-38 67-15,-1-1 1,-1-1-1,0 1 1,-2-1-1,1 0 1,-2 0-1,0-1 1,-1 1-1,-1-1 1,0 1-1,-2-18 1,1 33 13,-1-1 1,1 0-1,-1 1 1,0-1-1,1 1 1,-1-1-1,0 1 1,0-1-1,0 1 1,0-1-1,0 1 0,0 0 1,0-1-1,-1 1 1,1 0-1,0 0 1,-1 0-1,1 0 1,-1 0-1,1 1 1,-1-1-1,0 0 1,1 1-1,-1-1 0,1 1 1,-1-1-1,0 1 1,0 0-1,-1-1 1,-60 0 0,51 2-26,-30 3-635,-1 2 0,-40 11 1,-50 8-5996,50-19-2933</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44.359"/>
    </inkml:context>
    <inkml:brush xml:id="br0">
      <inkml:brushProperty name="width" value="0.025" units="cm"/>
      <inkml:brushProperty name="height" value="0.025" units="cm"/>
    </inkml:brush>
  </inkml:definitions>
  <inkml:trace contextRef="#ctx0" brushRef="#br0">59 424 17424,'0'0'11601,"-2"8"-10331,-9 21-369,1-6-764,2 1 0,1-1 1,0 1-1,2 0 0,-3 28 1,8-52-163,0 1 1,0-1-1,0 1 1,0-1-1,0 1 1,0-1-1,0 1 1,0-1-1,0 1 1,0-1 0,1 0-1,-1 1 1,0-1-1,0 1 1,0-1-1,1 0 1,-1 1-1,0-1 1,0 1-1,1-1 1,-1 0-1,0 1 1,1-1 0,-1 0-1,0 0 1,1 1-1,-1-1 1,1 0-1,-1 0 1,0 1-1,1-1 1,-1 0-1,1 0 1,18-3-586,16-19-735,-3-16-102,-2-1 0,-1-2 1,-2-1-1,27-58 0,-1 6 1122,17-14 865,-19 31 1907,-7-1 3299,-81 157-5352,2 2-1,5 1 0,3 2 0,4 0 1,-13 89-1,32-142-393,1 0 0,2 45 0,4-71 0,2-10 0,5-13 0,-4-4 0,-1-1 0,-2 0 0,0 1 0,-1-1 0,-1 0 0,-1 0 0,-1 0 0,-1 0 0,-2 0 0,0 0 0,-1 1 0,-10-28 0,10 38 0,0 1 0,0 0 0,-1 0 0,-1 0 0,0 1 0,-1 0 0,1 0 0,-2 1 0,-9-10 0,72 29 0,-18-3-105,0-1 1,0-1-1,1-3 0,38-1 1,-72-1-237,0 0-1,0 0 1,0 0 0,0-1 0,0 1 0,0-1-1,0 0 1,0 0 0,0 0 0,0 0 0,0-1-1,3-1 1,-5 2-245,1-1-1,0 1 1,-1-1 0,1 0-1,-1 0 1,1 1 0,-1-1-1,0 0 1,0 0-1,0 0 1,1-3 0,4-18-6861</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2:44.702"/>
    </inkml:context>
    <inkml:brush xml:id="br0">
      <inkml:brushProperty name="width" value="0.025" units="cm"/>
      <inkml:brushProperty name="height" value="0.025" units="cm"/>
    </inkml:brush>
  </inkml:definitions>
  <inkml:trace contextRef="#ctx0" brushRef="#br0">1 20 17232,'0'0'15535,"54"-20"-33728</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3:39.320"/>
    </inkml:context>
    <inkml:brush xml:id="br0">
      <inkml:brushProperty name="width" value="0.025" units="cm"/>
      <inkml:brushProperty name="height" value="0.025" units="cm"/>
    </inkml:brush>
  </inkml:definitions>
  <inkml:trace contextRef="#ctx0" brushRef="#br0">171 188 609,'544'-53'10888,"4"23"-5142,-477 27-5346,982-8-1151,-648 13 579,-385-2 313,-9 1-21,-1-1-1,1 0 1,-1-1 0,1 0 0,19-5-1,-21 0 405,-12 0 185,-20-2 274,-103-8-602,-2 6-1,-143 7 1,150 3-189,-856 26 993,9 94 187,966-119-1367,-62 10 91,1 3 1,-77 29-1,122-32-196,27-4-241,35-3 56,401-38 606,-228 11-258,832-31-237,0 45-1723,-984 10 1635,-33 1 97,1-2-1,-1-2 1,41-6 0,-63 5 154,-11 0 71,-20-2 131,-761-38 2500,534 36-1539,-604-13 1544,1 50-2215,754-20-545,243-7-2467,1245-16-981,-1100 15 2747,549-18-638,-826 14 1406,-5 2-2,1 0 1,-1-2-1,1 1 0,-1-1 0,0 0 0,9-4 0,-18 6 3,1 0 0,-1-1 0,0 1 0,0 0 0,0 0 0,1 0 0,-1 0 0,0-1 0,0 1 0,0 0 0,0 0 0,0 0 0,0-1-1,1 1 1,-1 0 0,0 0 0,0 0 0,0-1 0,0 1 0,0 0 0,0 0 0,0-1 0,0 1 0,0 0 0,0 0 0,0-1 0,0 1 0,0 0 0,0 0 0,0-1 0,0 1 0,0 0 0,-1 0 0,1 0 0,0-1 0,0 1 0,0 0 0,0 0 0,0 0 0,0-1 0,-1 1 0,1 0 0,0 0 0,0 0-1,0 0 1,-1 0 0,1-1 0,0 1 0,0 0 0,0 0 0,-1 0 0,1 0 0,0 0 0,0 0 0,-1 0 0,1 0 0,0 0 0,0 0 0,-1 0 0,1 0 0,0 0 0,0 0 0,0 0 0,-1 0 0,1 0 0,0 0 0,-25-6 264,-431-23 491,348 26-509,-1556-10 6444,1295 27-6486,496-14-2470,-33 2 2106,1514 44-2108,-1463-37 2003,597 10 69,-742-19 205,0 0 0,0-1 0,0 1 0,-1 0 0,1 0 0,0 0 0,0 0 0,0 0 0,0 0 0,0-1 0,0 1 0,0 0 0,0 0 0,0 0 0,0 0 0,0 0 0,0 0 0,0-1 0,0 1 1,0 0-1,0 0 0,0 0 0,0 0 0,0 0 0,1 0 0,-1 0 0,0-1 0,0 1 0,0 0 0,0 0 0,0 0 0,0 0 0,0 0 0,0 0 0,0 0 0,0 0 0,1 0 0,-1-1 0,0 1 0,0 0 0,0 0 0,0 0 0,0 0 1,0 0-1,1 0 0,-20-7 561,-91-12-133,0 3 1,-126 1-1,145 10-345,-1314-23 774,863 62-824,315-4-3006,128-15-2315</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3:41.802"/>
    </inkml:context>
    <inkml:brush xml:id="br0">
      <inkml:brushProperty name="width" value="0.025" units="cm"/>
      <inkml:brushProperty name="height" value="0.025" units="cm"/>
    </inkml:brush>
  </inkml:definitions>
  <inkml:trace contextRef="#ctx0" brushRef="#br0">48 92 12236,'0'0'1243,"-9"1"-271,6-1-1172,-27 1 1891,25 0-346,22-1-423,406-24 2242,-180 6-3050,-104 11-91,342-30 34,-452 32-14,-27 4 3,-8 0 11,-50 0 183,45 1-210,-779 54 1313,764-52-1244,-22 3 4,-139 20 392,159-15-395,28-10-102,-1 0-1,1 0 1,0 0-1,0 0 1,0 0-1,0 1 1,0-1 0,-1 0-1,1 0 1,0 0-1,0 0 1,0 1-1,0-1 1,0 0-1,0 0 1,0 0 0,0 0-1,0 1 1,0-1-1,-1 0 1,1 0-1,0 0 1,0 1-1,0-1 1,0 0-1,0 0 1,0 0 0,0 1-1,1-1 1,-1 0-1,0 0 1,0 0-1,0 0 1,0 1-1,0-1 1,0 0-1,0 0 1,0 0 0,0 0-1,0 1 1,1-1-1,-1 0 1,0 0-1,0 0 1,0 0-1,0 0 1,1 1 0,-1-1-1,0 0 1,0 0-1,0 0 1,0 0-1,1 0 1,-1 0-1,0 0 1,6 2-17,0 0 0,0 0-1,0-1 1,1 0 0,-1 0 0,9 0 0,619 3 276,-412-5-413,-144 1 192,-11 2-197,0-4 0,0-2 0,77-15 0,-120 8 238,-23 3 142,-18 0 211,-49-5-79,-1 3 1,-123-4 0,166 13-254,-2 0-7,-153-8 320,-236 18 0,306 8-3652,97-16-2807</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3:42.928"/>
    </inkml:context>
    <inkml:brush xml:id="br0">
      <inkml:brushProperty name="width" value="0.025" units="cm"/>
      <inkml:brushProperty name="height" value="0.025" units="cm"/>
    </inkml:brush>
  </inkml:definitions>
  <inkml:trace contextRef="#ctx0" brushRef="#br0">0 1 20147,'0'0'1068,"12"2"-572,339 61 2903,16-37-5511,-345-31 925,-32-4-1219,-38-8-3925,2 8-1938</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3:43.271"/>
    </inkml:context>
    <inkml:brush xml:id="br0">
      <inkml:brushProperty name="width" value="0.025" units="cm"/>
      <inkml:brushProperty name="height" value="0.025" units="cm"/>
    </inkml:brush>
  </inkml:definitions>
  <inkml:trace contextRef="#ctx0" brushRef="#br0">480 28 16335,'0'0'3241,"11"-3"-1736,16-4-426,1 1-1,1 2 0,50-3 1,-79 7-1078,1 0 0,-1 0 0,0 0 0,0 0 0,0 0 0,0 0-1,1 0 1,-1 0 0,0 0 0,0 0 0,0 0 0,1 0 0,-1 0 0,0 0 0,0 0 0,0 0 0,1 0 0,-1 0 0,0 0 0,0 0 0,0 1 0,0-1 0,1 0 0,-1 0 0,0 0 0,0 0 0,0 0 0,0 0 0,0 1 0,1-1 0,-1 0 0,0 0 0,0 0 0,0 0 0,0 1 0,0-1 0,0 0 0,0 0-1,0 0 1,0 0 0,0 1 0,0-1 0,0 0 0,0 0 0,0 0 0,0 1 0,0-1 0,0 0 0,0 0 0,0 1 0,-7 8-24,-8 1 75,0-1 0,0 0 0,-1-2 0,0 1 0,-34 8-1,17-4 17,-131 43 105,-100 40 1315,261-94-1455,-1 1 10,-1-1 1,1 1-1,0 0 0,-1 0 1,1 0-1,0 1 0,0 0 1,1-1-1,-1 1 0,1 1 1,-1-1-1,1 0 0,0 1 1,-4 5-1,7-8-42,0-1-1,0 1 1,0 0-1,-1-1 1,1 1-1,0 0 1,0 0 0,0-1-1,0 1 1,0 0-1,1 0 1,-1-1 0,0 1-1,0 0 1,0-1-1,1 1 1,-1 0-1,0-1 1,1 1 0,-1 0-1,0-1 1,1 1-1,-1-1 1,1 1 0,-1 0-1,1-1 1,-1 0-1,1 1 1,-1-1-1,1 1 1,0-1 0,-1 1-1,1-1 1,0 0-1,-1 0 1,2 1 0,31 8-32,-26-7 29,85 12-495,169 5 0,-73-8-601,-53 2-2031,-48-3-2391,3 4-7324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7:54.303"/>
    </inkml:context>
    <inkml:brush xml:id="br0">
      <inkml:brushProperty name="width" value="0.025" units="cm"/>
      <inkml:brushProperty name="height" value="0.025" units="cm"/>
    </inkml:brush>
  </inkml:definitions>
  <inkml:trace contextRef="#ctx0" brushRef="#br0">1 152 12236,'0'0'7222,"12"-5"-6373,34-5 43,1 2-1,76-4 0,-112 11-810,205-18 517,500-24 784,-305 42-1224,1110 31 1740,-1160 3-1834,350 13 123,86-99-43,-132 14 50,-107 11-9,216-11-121,-667 37-33,368 9-4,-171 1 118,-264-8-140,-40 0-47,0 0 1,0 0-1,0 0 0,1 0 0,-1 0 1,0 0-1,0 0 0,0 0 1,0 0-1,1 0 0,-1 0 0,0 1 1,0-1-1,0 0 0,0 0 1,0 0-1,1 0 0,-1 0 1,0 0-1,0 0 0,0 1 0,0-1 1,0 0-1,0 0 0,0 0 1,0 0-1,0 0 0,1 1 0,-1-1 1,0 0-1,0 0 0,0 0 1,0 0-1,0 1 0,0-1 0,0 0 1,0 0-1,0 0 0,0 1 1,0-1-1,0 0 0,0 0 1,0 0-1,-1 0 0,1 0 0,0 1 1,0-1-1,0 0 0,0 0 1,0 0-1,0 1 0,-5 7-5717</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8:44.746"/>
    </inkml:context>
    <inkml:brush xml:id="br0">
      <inkml:brushProperty name="width" value="0.025" units="cm"/>
      <inkml:brushProperty name="height" value="0.025" units="cm"/>
    </inkml:brush>
  </inkml:definitions>
  <inkml:trace contextRef="#ctx0" brushRef="#br0">1 19 5894,'8'0'1404,"121"-2"1938,175 4 2546,-169 10-4526,55 3 324,934-23 2206,-758-10-3270,676-2 272,-654 41-797,708 20 329,-1078-41-249,1-1 0,-1 0 0,0-2 0,0 0 0,27-8 0,-45 11-225,-39 0 192,23 0-227,12 1-357,0-1 0,-1 1-1,1-1 1,0-1-1,-1 1 1,1 0 0,0-1-1,0 0 1,-1 0-1,1 0 1,0-1-1,-7-3 1,-7-11-5363</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9:15.715"/>
    </inkml:context>
    <inkml:brush xml:id="br0">
      <inkml:brushProperty name="width" value="0.025" units="cm"/>
      <inkml:brushProperty name="height" value="0.025" units="cm"/>
    </inkml:brush>
  </inkml:definitions>
  <inkml:trace contextRef="#ctx0" brushRef="#br0">393 102 1217,'-23'0'134,"10"1"-119,1 0 0,0-2 0,0 1 0,0-2 0,0 1 0,0-2-1,0 1 1,0-2 0,-15-6 0,11 4 731,1 0 1,-1 1-1,-1 0 1,1 2-1,0 0 1,-1 0-1,0 2 0,1 0 1,-1 1-1,-28 3 1,44-3-685,0 1 0,-1-1 1,1 0-1,0 0 0,0 1 1,0-1-1,0 0 0,0 1 1,-1-1-1,1 1 0,0-1 1,0 1-1,0 0 1,0 0-1,0-1 0,1 1 1,-1 0-1,0 0 0,0 0 1,0 0-1,1 0 0,-1 0 1,1 0-1,-1 0 0,0 0 1,1 0-1,-1 2 1,1-2-19,0 0 1,1 0-1,-1 0 1,0 0-1,1 0 1,-1 0 0,0-1-1,1 1 1,-1 0-1,1 0 1,0-1-1,-1 1 1,1 0 0,-1 0-1,1-1 1,0 1-1,0-1 1,-1 1-1,1-1 1,0 1 0,0-1-1,0 1 1,0-1-1,-1 0 1,1 1-1,0-1 1,0 0 0,0 0-1,0 0 1,0 0-1,0 0 1,0 0-1,0 0 1,0 0 0,0 0-1,0 0 1,395-24 4052,-42 0-3758,161 18 148,265 3 1022,-303 12-1363,648 20 146,375-24-184,-701-14-82,-270 12-23,811-18 63,-1267 11-72,184-6-68,-256 10 7,-1 1-1,1-1 1,-1 0-1,0 0 1,1 0-1,-1 0 1,1 0-1,-1 0 1,1 0-1,-1 0 1,1 0-1,-1 0 1,0 0-1,1 0 1,-1-1-1,1 1 1,-1 0-1,1 0 1,-1 0-1,0-1 1,1 1-1,-1 0 1,1 0-1,-1-1 1,0 1-1,1 0 1,-1-1-1,0 1 1,0 0-1,1-1 1,-1 1-1,0-1 1,-9-13-4843,-14-7-2158</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19:28.034"/>
    </inkml:context>
    <inkml:brush xml:id="br0">
      <inkml:brushProperty name="width" value="0.025" units="cm"/>
      <inkml:brushProperty name="height" value="0.025" units="cm"/>
    </inkml:brush>
  </inkml:definitions>
  <inkml:trace contextRef="#ctx0" brushRef="#br0">0 61 1121,'14'4'1896,"0"0"0,0-1 1,0-1-1,27 1 0,62-5 1659,-63 0-3282,124-17 1530,-15 1 147,1096-18-840,-104 110-320,995 79 529,-1390-152-891,-2-58 1631,-743 57-2045,0 0 34,0 0 0,0 0 0,-1 0 0,1 0 0,0 0 1,0 0-1,0 0 0,0-1 0,0 1 0,-1 0 0,1 0 0,0-1 0,0 1 0,0 0 1,-1-1-1,1 1 0,0-1 0,0 1 0,-1-1 0,1 1 0,0-1 0,-1 0 1,1 1-1,-1-1 0,1 0 0,-1 0 0,1 1 0,-1-1 0,1 0 0,-1 0 0,0 1 1,0-1-1,1-1 0,20-13-4223,-4-4-779,5-9-4634</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0:06.810"/>
    </inkml:context>
    <inkml:brush xml:id="br0">
      <inkml:brushProperty name="width" value="0.025" units="cm"/>
      <inkml:brushProperty name="height" value="0.025" units="cm"/>
    </inkml:brush>
  </inkml:definitions>
  <inkml:trace contextRef="#ctx0" brushRef="#br0">2033 128 1473,'0'0'16645,"-1"-3"-16068,0 1-535,-1 0 0,1 1 0,-1-1 0,0 1 0,1-1 1,-1 1-1,0 0 0,0-1 0,0 1 0,0 0 0,0 0 0,0 0 0,0 1 0,0-1 0,0 0 0,0 1 0,0-1 1,0 1-1,-1 0 0,1 0 0,0 0 0,0 0 0,-1 0 0,1 0 0,-3 1 0,-74 13 538,53-8 335,-153 36 744,-65 9 168,159-36-1575,1 4 0,1 3-1,1 4 1,1 3 0,-77 41 0,-17-2 654,-19 10-889,108-39-15,-116 60 557,169-80-541,1 1 1,0 1 0,-50 47 0,77-64-23,1 0 0,-1 1 0,1 0 0,1 0 0,-1 0 0,1 0 0,0 0 1,-5 12-1,7-16 6,1 0 0,0 0 0,0 0 0,0 0 0,-1 0 0,1 0 0,0 0 0,0 0 1,0 0-1,0 1 0,1-1 0,-1 0 0,0 0 0,0 0 0,1 0 0,-1 0 0,1 0 0,-1 0 1,1 0-1,-1 0 0,2 1 0,-1-1 11,1 1 0,0-1 1,-1 0-1,1 0 0,0 0 1,0 0-1,0 0 0,0 0 1,0-1-1,0 1 0,0-1 1,0 1-1,0-1 0,0 0 1,4 0-1,30 0 74,0-2 1,1-2-1,-1-1 0,-1-1 1,1-3-1,49-17 0,0 1-63,33-5-13,197-22 0,257-62 60,-492 94-68,508-157 61,-564 170 140,0-2 0,-1-1 0,-1 0 0,1-2-1,-2-1 1,21-15 0,-33 21-111,-1 0-1,1-1 1,-2 0 0,1-1-1,-1 0 1,0 0 0,-1 0-1,0-1 1,0 0 0,-1 0-1,-1-1 1,1 1 0,-2-1-1,0 0 1,3-16 0,-5 22-78,0 0 0,0-1 1,0 1-1,-1 0 0,0-1 0,0 1 1,0-1-1,-1 1 0,0 0 1,0-1-1,0 1 0,-1 0 0,0 0 1,0 0-1,0 0 0,-4-6 1,2 6-23,-1 0 0,0 0 0,0 0 0,-1 1 0,1 0 1,-1 0-1,0 1 0,0-1 0,0 1 0,0 0 0,-1 1 0,-9-3 1,-14-3-10,-1 1 0,0 1 0,0 2-1,-1 1 1,1 1 0,-48 5 0,40 2-928,37-4 798,0-1 0,1 1 1,-1-1-1,1 1 0,-1 0 1,1 0-1,-1-1 0,1 1 1,-1 0-1,1 0 0,0 0 1,-1 1-1,1-1 0,0 0 1,0 0-1,0 1 0,0-1 1,0 0-1,0 1 0,-1 2 1,6 1-5888,17-5-3779</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34.588"/>
    </inkml:context>
    <inkml:brush xml:id="br0">
      <inkml:brushProperty name="width" value="0.025" units="cm"/>
      <inkml:brushProperty name="height" value="0.025" units="cm"/>
    </inkml:brush>
  </inkml:definitions>
  <inkml:trace contextRef="#ctx0" brushRef="#br0">115 72 4837,'-43'-22'12679,"43"21"-12339,-1 1-1,0-1 1,0 1 0,1-1-1,-1 1 1,1-1 0,-1 0 0,0 1-1,1-1 1,-1 0 0,1 1-1,-1-1 1,1 0 0,0 0 0,-1 0-1,1 1 1,0-1 0,0 0-1,-1 0 1,1 0 0,0 0 0,0 1-1,0-1 1,0 0 0,0-1-1,16-10 2429,-2 7-2475,0 2 0,0-1 0,1 2 0,-1 0 0,1 1 0,0 0 0,0 1 0,-1 1 0,25 4 0,-37-5-291,0 0-1,0 0 0,0 1 1,-1-1-1,1 1 1,0-1-1,0 1 0,0 0 1,-1-1-1,1 1 0,0 0 1,-1 0-1,1 0 1,-1 1-1,1-1 0,-1 0 1,0 1-1,1-1 1,-1 0-1,0 1 0,0 0 1,0-1-1,0 1 0,0 0 1,0-1-1,-1 1 1,1 0-1,-1 0 0,1-1 1,-1 1-1,1 0 0,-1 0 1,0 0-1,0 0 1,0 0-1,0 0 0,0 0 1,-1-1-1,1 1 0,-1 2 1,-1 3 11,0-1 0,0 0 1,-1 0-1,0-1 0,0 1 1,0-1-1,-1 1 0,1-1 1,-1 0-1,-7 6 0,-6 5 73,-1-1 1,0-1-1,-1-1 0,0 0 1,-41 18-1,116-32-86,-45 1 0,1-1 0,-1 2 0,1-1 0,-1 2 0,1 0 0,-1 0 0,0 1 0,0 0 0,0 1 0,19 9 0,-24-9 0,0 0 0,0 0 0,0 1 0,0-1 0,-1 2 0,0-1 0,0 0 0,0 1 0,-1 0 0,0 0 0,0 0 0,0 1 0,-1-1 0,0 1 0,0 0 0,-1 0 0,0 0 0,2 9 0,-1-4 0,-1 1 0,0 0 0,-1 0 0,0-1 0,-1 1 0,0 0 0,-4 21 0,3-29 0,-1-1 0,1 1 0,-1-1 0,0 0 0,0 1 0,0-1 0,0 0 0,-1 0 0,0-1 0,1 1 0,-1 0 0,-1-1 0,1 0 0,0 0 0,-1 0 0,0 0 0,0 0 0,0-1 0,0 1 0,0-1 0,0 0 0,0-1 0,-9 3 0,-10 3 0,0-2 0,-1-1 0,0 0 0,0-2 0,0 0 0,1-2 0,-39-4 0,57 3 3,1 0-1,-1-1 1,0 1 0,1-1-1,-1 0 1,1 0 0,-1-1-1,1 1 1,0-1 0,0 0-1,0 0 1,1 0 0,-5-4-1,7 5-6,0 1-1,0 0 1,0-1-1,0 1 1,0 0-1,0-1 0,1 1 1,-1-1-1,0 1 1,1-1-1,-1 0 1,1 1-1,0-1 1,-1 1-1,1-1 0,0 0 1,0 1-1,0-1 1,0 0-1,0 1 1,1-1-1,-1 0 1,0 1-1,1-1 0,-1 1 1,1-1-1,0 0 1,-1 1-1,1 0 1,0-1-1,0 1 1,0-1-1,0 1 0,0 0 1,0 0-1,0-1 1,1 1-1,-1 0 1,0 0-1,2-1 1,25-21-3197,-8 7-4190,11-11-10567</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40.039"/>
    </inkml:context>
    <inkml:brush xml:id="br0">
      <inkml:brushProperty name="width" value="0.025" units="cm"/>
      <inkml:brushProperty name="height" value="0.025" units="cm"/>
    </inkml:brush>
  </inkml:definitions>
  <inkml:trace contextRef="#ctx0" brushRef="#br0">48 102 10186,'0'0'3416,"-8"0"-1078,-28-2-394,36 2-1905,1-1 0,-1 1 0,0 0 0,0 0 1,0 0-1,0 0 0,0 0 0,0-1 0,0 1 0,0 0 1,0 0-1,0 0 0,0 0 0,0-1 0,0 1 1,0 0-1,0 0 0,0 0 0,0 0 0,0 0 1,0-1-1,0 1 0,0 0 0,0 0 0,0 0 0,0 0 1,0-1-1,0 1 0,-1 0 0,1 0 0,0 0 1,0 0-1,0 0 0,0 0 0,0 0 0,0-1 0,-1 1 1,1 0-1,0 0 0,0 0 0,0 0 0,0 0 1,0 0-1,-1 0 0,1 0 0,0 0 0,0 0 1,0 0-1,0 0 0,0 0 0,-1 0 0,1 0 0,0 0 1,0 0-1,0 0 0,0 0 0,-1 0 0,14-5 844,39-7 179,2 3 0,103-6 0,-108 12-698,1317-11 1822,-627 23-2157,-379-38-489,-218 13-1103,-163 16-4256,5 0 214</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1:11.223"/>
    </inkml:context>
    <inkml:brush xml:id="br0">
      <inkml:brushProperty name="width" value="0.025" units="cm"/>
      <inkml:brushProperty name="height" value="0.025" units="cm"/>
    </inkml:brush>
  </inkml:definitions>
  <inkml:trace contextRef="#ctx0" brushRef="#br0">1 0 5765,'0'0'12583,"0"0"-12571,0 1 1,0-1-1,0 0 1,0 0-1,0 1 1,0-1-1,0 0 1,0 0-1,0 1 1,0-1-1,0 0 1,0 0-1,0 1 0,0-1 1,0 0-1,0 0 1,0 0-1,0 1 1,1-1-1,-1 0 1,0 0-1,0 1 1,0-1-1,0 0 0,0 0 1,1 0-1,-1 0 1,0 1-1,0-1 1,0 0-1,1 0 1,-1 0-1,0 0 1,0 0-1,0 0 0,1 1 1,-1-1-1,0 0 1,0 0-1,1 0 1,-1 0-1,0 0 1,0 0-1,1 0 1,-1 0-1,0 0 0,0 0 1,1 0-1,-1 0 1,0 0-1,0 0 1,1-1-1,-1 1 1,219 48 478,846 75 1928,-980-116-2436,738 3 266,-359-17-146,47 45 831,-204-8-245,74 3-571,401 18 53,-525-48-71,1015-14 285,482-38-139,-1134 2 128,24 0 106,-604 49 105,69 12 0,-36-3-1788,0-6-6798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1:49.433"/>
    </inkml:context>
    <inkml:brush xml:id="br0">
      <inkml:brushProperty name="width" value="0.025" units="cm"/>
      <inkml:brushProperty name="height" value="0.025" units="cm"/>
    </inkml:brush>
  </inkml:definitions>
  <inkml:trace contextRef="#ctx0" brushRef="#br0">0 0 11531,'9'3'5305,"19"-3"-5176,-22 0 245,55 0-512,178 2-3152,-137 2 4599,-39 4 484,-1 2 0,97 28 0,-20-3-990,326 32 1857,7-38-1238,-338-23-1191,1171-1 701,-614-14-620,151 43-117,-452-12-86,1000-7 681,-209-108-534,-769 73-261,-399 22-42,-19 4-59,-20 6-88,-60 10 142,-153 19 0,-94-12-301,288-26 346,-1620 3 0,3-129-470,1400 100 464,-827-32-100,-1 47-95,238 4 129,614-7 249,-122 3 151,359 8-323,1-1 0,-1 1 1,0 0-1,0 0 0,1 0 0,-1 0 0,0 0 0,1 1 1,-1-1-1,0 0 0,0 0 0,1 0 0,-1 1 1,0-1-1,1 0 0,-1 1 0,0-1 0,1 0 1,-1 1-1,1-1 0,-1 1 0,1-1 0,-1 1 1,1-1-1,-1 1 0,1-1 0,-1 1 0,1 0 1,0-1-1,-1 2 0,1-1-6,0 0 1,1 0-1,-1 0 0,1 0 1,-1 0-1,1 0 0,-1 0 1,1 0-1,0 0 0,-1 0 1,1 0-1,0 0 1,0 0-1,-1 0 0,1-1 1,0 1-1,0 0 0,0-1 1,0 1-1,0-1 0,1 1 1,13 7-225,1-1 0,0-1 1,0 0-1,0-1 1,23 4-1,92 9-989,287-4 450,5-32 1088,-171 5 276,1239-4 2167,-634 15-4085,-1-25-4071,-446 1-460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01.157"/>
    </inkml:context>
    <inkml:brush xml:id="br0">
      <inkml:brushProperty name="width" value="0.025" units="cm"/>
      <inkml:brushProperty name="height" value="0.025" units="cm"/>
    </inkml:brush>
  </inkml:definitions>
  <inkml:trace contextRef="#ctx0" brushRef="#br0">1 442 9513,'0'0'2584,"9"-1"-2547,20-5 194,0 1 0,0 2 1,0 1-1,1 2 0,-1 1 0,0 1 0,1 1 0,-1 1 1,41 13-1,-29-3-156,0-2 1,1-1 0,1-2-1,0-2 1,45 1-1,600-20 2117,-344 0-1960,683 24 398,-67-34-529,-191-5 1751,1 37-2146,-59-1-943,-633-9 1181,1315 32 1398,-1352-29-1552,198 8-1502,-2098-31 762,1493 10 815,-963-17 19,0 63 196,914-7 301,-1047 41-4194,1335-71 3851,-171 4 1221,279-2-1027,0 0 0,0 1 1,-1 2-1,1-1 0,1 2 0,-1 1 1,1 0-1,0 1 0,-17 10 0,33-16-218,1 0 1,0-1-1,-1 1 0,1 0 0,0 0 0,0 0 1,0 0-1,0 0 0,0 1 0,0-1 0,0 0 1,0 0-1,0 1 0,1-1 0,-1 0 0,0 3 0,0-3-10,1 0-1,0-1 0,1 1 0,-1 0 0,0 0 0,0-1 0,0 1 0,0 0 0,1 0 0,-1-1 0,0 1 0,1 0 0,-1-1 0,0 1 0,1 0 1,-1-1-1,1 1 0,-1 0 0,1-1 0,-1 1 0,1-1 0,0 1 0,0 0 0,4 1 2,-1 1 1,1-1-1,0 0 0,0 0 1,0 0-1,0 0 1,0-1-1,6 1 0,43 4 66,0-3 0,70-3-1,-54-2-47,844-74-2482,-723 53 1865,1311-187-793,162-18 5683,-624 144-3381,-260 26-3282,-460 25-1781</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31.246"/>
    </inkml:context>
    <inkml:brush xml:id="br0">
      <inkml:brushProperty name="width" value="0.025" units="cm"/>
      <inkml:brushProperty name="height" value="0.025" units="cm"/>
    </inkml:brush>
  </inkml:definitions>
  <inkml:trace contextRef="#ctx0" brushRef="#br0">1 374 16624,'0'0'8066,"14"-12"-5696,46-47-157,76-95 0,-30 5-953,-126 192-1248,-18 57 0,20-50-15,-36 110 3,47-134 0,1 1 0,1 1 0,2-1 0,-1 30 0,4-57-41,0 1-1,-1-1 1,1 1 0,0-1-1,0 1 1,0-1 0,0 1-1,0-1 1,0 1 0,0-1-1,0 0 1,0 1-1,0-1 1,0 1 0,0-1-1,0 1 1,1-1 0,-1 1-1,0-1 1,0 1 0,0-1-1,1 0 1,-1 1 0,0-1-1,1 1 1,-1-1 0,0 0-1,1 1 1,-1-1 0,0 0-1,1 1 1,-1-1 0,1 0-1,-1 0 1,0 0 0,1 1-1,-1-1 1,1 0-1,-1 0 1,1 0 0,-1 0-1,1 0 1,-1 0 0,1 0-1,-1 0 1,1 0 0,-1 0-1,1 0 1,0 0 0,0-1-376,1 1 0,-1-1 0,0 0 0,1 0 0,-1 0 0,0 0 0,0 0 0,0 0 0,0 0 0,0 0 0,0 0 0,0-1 0,0 1 0,0 0 0,0-2 0,8-24-11536</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17.125"/>
    </inkml:context>
    <inkml:brush xml:id="br0">
      <inkml:brushProperty name="width" value="0.025" units="cm"/>
      <inkml:brushProperty name="height" value="0.025" units="cm"/>
    </inkml:brush>
  </inkml:definitions>
  <inkml:trace contextRef="#ctx0" brushRef="#br0">352 46 19122,'-1'-3'165,"0"1"1,0-1-1,0 1 1,0 0-1,0-1 0,0 1 1,-1 0-1,1 0 1,-1 0-1,1 0 0,-1 0 1,0 0-1,0 0 1,0 1-1,0-1 0,0 1 1,0-1-1,-1 1 1,1 0-1,0 0 0,-1 0 1,1 0-1,-1 0 0,1 0 1,-1 1-1,1-1 1,-1 1-1,1 0 0,-1 0 1,0 0-1,1 0 1,-1 0-1,1 0 0,-1 1 1,-4 1-1,-2-1-5,0 1 0,1 1 0,-1-1 0,1 1 0,-1 1 0,1 0 0,0 0 0,0 0 0,-10 9 0,8-5-115,0 1 1,0 0-1,1 1 1,0-1-1,1 2 1,0-1 0,1 1-1,0 1 1,1-1-1,0 1 1,1 0-1,0 0 1,1 1-1,0-1 1,1 1-1,0 0 1,1 0-1,0 26 1,2-36-55,0 0 1,1 0-1,-1 0 1,1 0-1,0 0 1,-1-1-1,1 1 1,1 0-1,-1 0 1,0-1-1,1 1 1,-1-1-1,1 1 0,0-1 1,0 0-1,0 1 1,0-1-1,0 0 1,1 0-1,3 2 1,5 3 4,0-2 0,0 1 1,23 7-1,28 13 37,-59-24-33,1 0 0,-1 0 0,0 1 0,0-1 0,0 1 0,0-1 0,-1 1 1,1 0-1,-1 0 0,0 0 0,0 0 0,0 1 0,3 5 0,-3-6 38,-1 0 0,0 0 1,0 0-1,-1 0 1,1 0-1,-1 0 1,1 1-1,-1-1 1,0 0-1,0 0 1,0 0-1,-1 0 1,1 0-1,-1 0 0,0 0 1,1 0-1,-1 0 1,-1 0-1,1 0 1,0 0-1,-3 4 1,0-3 115,0 0 0,0 0 0,0 0 1,0 0-1,-1 0 0,1-1 1,-1 0-1,0 0 0,0-1 0,0 1 1,-6 1-1,-8 2 230,1 0 0,0-2 0,-1 0 0,0-1 1,0-1-1,-22-1 0,39-1-435,0 1 0,1-1 0,-1 0 0,1 0 0,-1 0 0,0 0 0,1 0 0,-1-1 0,1 1 0,-1 0 0,1-1-1,-1 1 1,1-1 0,-1 1 0,1-1 0,-1 0 0,1 0 0,-1 0 0,1 0 0,0 0 0,0 0 0,0 0 0,-1 0 0,1 0 0,0 0 0,0-1 0,0 1 0,1 0 0,-1-1 0,0 1 0,0-1 0,1 1 0,-1-1 0,1 1 0,0-1-1,-1 1 1,1-1 0,0 0 0,0 1 0,0-1 0,0 1 0,0-1 0,0 0 0,1-2 0,0-2-305,1 1 0,0-1-1,0 1 1,0 0 0,1 0 0,-1 0 0,1 0-1,1 0 1,-1 0 0,1 1 0,6-8-1,54-43-10127,-28 21 1019</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17.736"/>
    </inkml:context>
    <inkml:brush xml:id="br0">
      <inkml:brushProperty name="width" value="0.025" units="cm"/>
      <inkml:brushProperty name="height" value="0.025" units="cm"/>
    </inkml:brush>
  </inkml:definitions>
  <inkml:trace contextRef="#ctx0" brushRef="#br0">44 0 6598,'0'0'20035,"1"10"-19101,-2 35 98,-2-1 1,-14 80-1,-3 14-13,17-49-133,3-90-884,0 1-1,0 0 1,0 0-1,0 0 1,0 0-1,0 0 1,1 0-1,-1 0 1,0 0-1,0 0 1,0 0-1,0 0 1,0 0-1,0 0 0,0 0 1,0 0-1,1 0 1,-1 0-1,0 0 1,0 0-1,0 0 1,0 0-1,0 0 1,0 0-1,0 0 1,0 0-1,0 0 0,0 0 1,1 1-1,-1-1 1,0 0-1,0 0 1,0 0-1,0 0 1,0 0-1,0 0 1,0 0-1,0 0 1,0 0-1,0 0 1,0 0-1,0 0 0,0 1 1,0-1-1,0 0 1,0 0-1,0 0 1,0 0-1,0 0 1,0 0-1,0 0 1,0 0-1,0 1 1,0-1-1,0 0 1,0 0-1,0 0 0,0 0 1,0 0-1,0 0 1,8-12 59,4-19-14,-2-19-47,-3-1 0,2-67 0,-9 126 0,0 0 0,0 0 0,1 1 0,1-1 0,-1 0 0,1 0 0,1 0 0,5 13 0,-7-19 0,0 0 0,1 0 0,-1 0 0,0 0 0,1 0 0,0-1 0,0 1 0,-1 0 0,1-1 0,0 1 0,0-1 0,0 0 0,0 0 0,1 1 0,-1-1 0,0-1 0,0 1 0,1 0 0,-1-1 0,0 1 0,1-1 0,-1 1 0,1-1 0,-1 0 0,1 0 0,-1 0 0,0-1 0,1 1 0,-1-1 0,1 1 0,-1-1 0,0 0 0,0 0 0,1 0 0,1-1 0,2-1 0,-1 0 0,0 0 0,-1 0 0,1-1 0,0 0 0,-1 0 0,0 0 0,0-1 0,0 1 0,-1-1 0,1 0 0,4-8 0,1-4 0,-1 0 0,11-30 0,-21 133 0,0-77 0,2-1 0,-1 1 0,1 0 0,1-1 0,1 15 0,-1-22 0,-1-1 0,0 1 0,0 0 0,1 0 0,-1 0 0,0 0 0,1 0 0,-1 0 0,1-1 0,-1 1 0,1 0 0,-1 0 0,1-1 0,0 1 0,-1 0 0,1-1 0,0 1 0,-1-1 0,1 1 0,0-1 0,0 1 0,0-1 0,1 1 0,0-1 0,0 0 0,0 0 0,0-1 0,0 1 0,0 0 0,-1-1 0,1 1 0,0-1 0,0 0 0,-1 0 0,1 0 0,0 0 0,-1 0 0,1 0 0,0 0 0,2-3 0,6-6 0,0 0 0,0-1 0,-1 0 0,-1 0 0,9-15 0,13-18 0,-30 44 0,0 0 0,0 0 0,0 0 0,0 0 0,0-1 0,1 1 0,-1 0 0,0 0 0,0 0 0,0 0 0,0-1 0,0 1 0,0 0 0,0 0 0,1 0 0,-1 0 0,0 0 0,0 0 0,0-1 0,0 1 0,1 0 0,-1 0 0,0 0 0,0 0 0,0 0 0,0 0 0,1 0 0,-1 0 0,0 0 0,0 0 0,0 0 0,1 0 0,-1 0 0,0 0 0,0 0 0,0 0 0,0 0 0,1 0 0,-1 0 0,0 0 0,0 0 0,0 0 0,1 1 0,-1-1 0,0 0 0,0 0 0,0 0 0,0 0 0,0 0 0,1 0 0,-1 0 0,0 1 0,4 15 0,-3 33 0,-1-34 0,0-12-219,0-1 1,1 0-1,-1 1 0,1-1 0,-1 0 1,1 0-1,0 0 0,-1 0 1,1 1-1,0-1 0,1 0 1,-1 0-1,0-1 0,2 3 0,-1-2-368,0 0 0,1 0 0,-1-1 0,0 1 0,1-1 0,-1 0 0,1 0-1,-1 0 1,1 0 0,-1 0 0,1 0 0,0-1 0,-1 1 0,1-1 0,0 0-1,0 0 1,-1 0 0,1 0 0,0 0 0,0-1 0,-1 1 0,1-1 0,0 0-1,-1 0 1,1 0 0,-1 0 0,1 0 0,3-3 0,18-13-9407</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18.097"/>
    </inkml:context>
    <inkml:brush xml:id="br0">
      <inkml:brushProperty name="width" value="0.025" units="cm"/>
      <inkml:brushProperty name="height" value="0.025" units="cm"/>
    </inkml:brush>
  </inkml:definitions>
  <inkml:trace contextRef="#ctx0" brushRef="#br0">102 239 10282,'0'0'13079,"-11"5"-11990,5-3-890,0 1 1,1 0-1,-1 0 0,1 1 1,0 0-1,0 0 0,0 0 1,1 1-1,-1-1 1,1 1-1,0 0 0,0 0 1,1 1-1,-1-1 0,1 1 1,1-1-1,-1 1 1,1 0-1,0 0 0,0 0 1,1 1-1,-2 10 0,2-14-159,1-1-1,0 0 1,-1 1-1,1-1 1,0 0-1,0 1 1,0-1-1,1 0 0,-1 0 1,1 1-1,-1-1 1,1 0-1,0 0 1,-1 1-1,1-1 0,0 0 1,1 0-1,-1 0 1,0 0-1,0 0 1,1-1-1,-1 1 1,1 0-1,2 1 0,-2-2-6,0 0-1,1-1 0,-1 1 1,0-1-1,1 1 0,-1-1 0,0 0 1,1 0-1,-1 0 0,0 0 1,1-1-1,-1 1 0,0-1 1,0 1-1,1-1 0,-1 0 0,0 0 1,0 0-1,0 0 0,0 0 1,0 0-1,0-1 0,0 1 1,0 0-1,1-3 0,15-11 106,-2-1-1,0 0 1,-1-1 0,-1 0-1,-1-1 1,0-1 0,13-28-1,4-13 266,26-73-1,-42 94-402,-12 30 0,-11 24 0,-7 20 0,-5 9 0,-19 57 0,35-87 0,1 1 0,1 0 0,0 0 0,1 0 0,0 0 0,1 0 0,1 1 0,3 19 0,-2-32-189,0 1 0,0 0 0,1-1 0,-1 1 0,1-1-1,0 1 1,0-1 0,0 0 0,1 0 0,-1 0 0,1 0 0,-1 0 0,1 0 0,0-1 0,0 1 0,1-1-1,-1 0 1,5 3 0,-6-4-19,0 0 0,0 0-1,0 0 1,0 0-1,1 0 1,-1 0 0,0-1-1,0 1 1,0-1 0,1 0-1,-1 1 1,0-1 0,1 0-1,-1 0 1,0-1-1,0 1 1,1 0 0,-1-1-1,0 1 1,0-1 0,1 0-1,-1 0 1,0 0 0,0 0-1,0 0 1,0 0-1,0 0 1,0-1 0,-1 1-1,1-1 1,2-2 0,10-19-6540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18.876"/>
    </inkml:context>
    <inkml:brush xml:id="br0">
      <inkml:brushProperty name="width" value="0.025" units="cm"/>
      <inkml:brushProperty name="height" value="0.025" units="cm"/>
    </inkml:brush>
  </inkml:definitions>
  <inkml:trace contextRef="#ctx0" brushRef="#br0">11 265 15246,'0'0'11756,"-3"9"-9989,-5 28-689,8-36-1035,0 0 1,0 0-1,1 0 0,-1 0 1,0 0-1,0 0 1,1 1-1,-1-1 0,1 0 1,-1 0-1,1 0 1,-1 0-1,1-1 0,0 1 1,-1 0-1,1 0 1,0 0-1,0 0 0,0-1 1,0 1-1,0 0 1,0-1-1,0 1 0,0-1 1,0 1-1,0-1 1,0 1-1,0-1 0,0 0 1,0 1-1,0-1 0,0 0 1,0 0-1,0 0 1,2 0-1,37-2 322,-38 1-342,0 0 0,1-1 0,-1 0 0,0 1 0,0-1 0,0 0 0,0 0 0,0 0-1,-1 0 1,1 0 0,2-5 0,-3 5-17,1-1 0,-1 1 0,1 0 0,-1 0 0,1 0 0,0 0 0,0 0 0,0 0 0,0 1 0,0-1 0,5-2 0,-6 7-41,0-1 0,0 1 0,-1-1 0,1 1 0,-1 0 0,1 0-1,-1-1 1,0 1 0,0 0 0,0 5 0,0-5 42,0 2 25,0-1 0,1 0 1,-1 1-1,1-1 0,0 0 0,0 0 0,1 0 1,-1 0-1,1 0 0,0 0 0,0 0 0,0 0 1,0 0-1,1-1 0,0 0 0,-1 1 1,1-1-1,1 0 0,-1 0 0,0 0 0,1-1 1,-1 1-1,1-1 0,5 3 0,-4-3-22,1 0 0,0-1 0,0 1 0,0-1-1,0 0 1,0-1 0,0 1 0,0-1 0,0 0 0,0-1-1,0 1 1,0-1 0,0-1 0,0 1 0,-1-1 0,1 0-1,7-3 1,1-3-671,-1 0-1,1-1 0,-2 0 1,1-1-1,-1-1 0,20-22 1,-9 9-3057,-22 24 3467,-14 29 465,11-26-174,1 0 0,0 0 1,-1 1-1,2-1 0,-1 1 0,0-1 1,1 1-1,-1 4 0,7 2 4,13-16 68,-10-1 106,0 0 0,0-1 0,-1-1 1,0 1-1,-1-1 0,11-16 1,34-63 1109,20-69-519,-52 111-1207,-25 94 269,-5 0 558,3-1-1,2 1 0,1 50 1,4-74-400,1-1 1,1 1 0,1-1-1,2 0 1,0 0 0,1 0 0,1-1-1,13 28 1,-20-50-24,1 1 1,-1-1-1,0 1 0,0 0 0,0-1 1,0 1-1,1-1 0,-1 1 0,0-1 0,0 1 1,1-1-1,-1 0 0,0 1 0,1-1 1,-1 1-1,0-1 0,1 0 0,-1 1 1,1-1-1,-1 0 0,1 1 0,-1-1 1,1 0-1,-1 1 0,1-1 0,-1 0 1,1 0-1,-1 0 0,1 0 0,4-15 254,-6-36 17,1 46-312,-4-22 96,0 0 0,-2 1 1,-1 0-1,-1 0 1,-1 1-1,-15-28 0,7 14 683,-14-50-1,31 88-738,0 0-1,-1 1 1,1-1-1,-1 0 1,1 0-1,0 0 1,0 0-1,0 0 1,0 1-1,-1-1 1,1 0-1,0 0 1,0 0-1,1 0 1,-1 0 0,0 0-1,0 0 1,0 1-1,0-1 1,1 0-1,-1 0 1,0 0-1,1 0 1,-1 1-1,1-1 1,-1 0-1,1 0 1,-1 1-1,1-1 1,0 0-1,0 0 1,29-1 36,-22 3-40,66 8-1168,6 1-3565,-36-9-3783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0:23.762"/>
    </inkml:context>
    <inkml:brush xml:id="br0">
      <inkml:brushProperty name="width" value="0.025" units="cm"/>
      <inkml:brushProperty name="height" value="0.025" units="cm"/>
    </inkml:brush>
  </inkml:definitions>
  <inkml:trace contextRef="#ctx0" brushRef="#br0">217 135 4869,'0'0'12710,"-3"11"-12405,-18 115 275,5 2 0,1 143 0,14-248-460,-22 337 2018,8-177-1864,9 210 1,4-65-1246,-4-472 1372,-11-339-2766,10 322 2330,25-299 0,-15 436 15,5-104 102,-8 115-63,-1-1 0,0 1 0,-1 0 0,-1 1 0,0-1 0,0 0 0,-9-19 0,13 150-323,-11 298 879,1 101-51,9-510-508,0 3-8,0 0 0,1 0 0,0 0 0,0 0 0,6 16 0,-2-45 319,-1-14 3,-2-157 55,18-292-428,13 231 18,-7 60 14,2-212-1,-45 454-415,-110 564-359,102-443-380,-4 281 0,29-352-3318</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19.983"/>
    </inkml:context>
    <inkml:brush xml:id="br0">
      <inkml:brushProperty name="width" value="0.025" units="cm"/>
      <inkml:brushProperty name="height" value="0.025" units="cm"/>
    </inkml:brush>
  </inkml:definitions>
  <inkml:trace contextRef="#ctx0" brushRef="#br0">11 450 14125,'-10'22'7281,"21"-24"-3207,30-29-1864,141-148 337,-153 145-1940,-1-1 0,-1-2 0,36-66 1,-49 70-490,-7 16-117,-6 40-19,-14 124 18,5-72 0,3 121 0,5-192-244,0 1 1,0-1-1,0 1 0,1-1 1,0 0-1,0 1 0,0-1 1,0 0-1,1 0 0,0 0 1,0 0-1,0 0 0,4 7 1,-11-18-4090,-2-8 2267,-2-5 900,-29-29-1117,26 34 2333,0 0 0,1-1 0,1 0-1,-14-28 1,24 43 41,0 1-1,-1-1 1,1 0-1,0 1 1,0-1-1,-1 0 1,1 1-1,0-1 1,0 0-1,0 0 1,0 1-1,0-1 0,0 0 1,0 1-1,0-1 1,0 0-1,1 0 1,-1 1-1,0-1 1,0 0-1,1 1 1,-1-1-1,0 1 1,1-1-1,-1 0 1,0 1-1,1-1 1,-1 1-1,1-1 0,-1 1 1,1-1-1,-1 1 1,1-1-1,0 1 1,-1 0-1,1-1 1,-1 1-1,1 0 1,0-1-1,-1 1 1,1 0-1,0 0 1,-1 0-1,1 0 1,0-1-1,0 1 0,43 0 1151,-29 0-659,32 1 143,37-1-998,-28-5-3793,-14-4-4667</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20.623"/>
    </inkml:context>
    <inkml:brush xml:id="br0">
      <inkml:brushProperty name="width" value="0.025" units="cm"/>
      <inkml:brushProperty name="height" value="0.025" units="cm"/>
    </inkml:brush>
  </inkml:definitions>
  <inkml:trace contextRef="#ctx0" brushRef="#br0">0 470 13741,'0'0'9716,"13"-8"-7976,13-13-961,-2 0-1,0-2 0,-1 0 1,37-52-1,92-176 2044,-126 204-2612,-26 75-658,1-15 362,-12 198 294,-1-2-2183,12-207 1645,2 11-2399,4-8-2102,-1-4-3102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30.621"/>
    </inkml:context>
    <inkml:brush xml:id="br0">
      <inkml:brushProperty name="width" value="0.025" units="cm"/>
      <inkml:brushProperty name="height" value="0.025" units="cm"/>
    </inkml:brush>
  </inkml:definitions>
  <inkml:trace contextRef="#ctx0" brushRef="#br0">9 175 11787,'0'0'4212,"1"-9"-1511,0 2-2382,0 1-1,0 0 0,1 0 1,0 0-1,0 0 1,1 1-1,-1-1 0,1 1 1,0-1-1,1 1 0,-1 0 1,1 0-1,0 0 0,1 1 1,-1-1-1,1 1 1,0 0-1,0 1 0,0-1 1,0 1-1,11-5 0,-3 0 120,1 1-1,0 1 0,0 0 0,0 0 0,1 2 1,0 0-1,0 0 0,0 2 0,22-2 0,-36 4-429,-1 0 0,1 0 0,0-1-1,0 1 1,-1 0 0,1 0-1,0 1 1,0-1 0,-1 0 0,1 0-1,0 0 1,0 0 0,-1 1 0,1-1-1,0 0 1,-1 1 0,1-1-1,0 0 1,-1 1 0,1-1 0,-1 1-1,1-1 1,-1 1 0,1-1-1,-1 1 1,1-1 0,-1 1 0,1 0-1,-1-1 1,0 1 0,1 0 0,-1-1-1,0 1 1,0 0 0,1 0-1,-1 2 30,-1-1 0,1 1-1,0-1 1,-1 1-1,1-1 1,-1 1 0,0-1-1,0 0 1,0 1-1,-2 3 1,-38 51 767,-37 20-330,52-54-327,1 1-1,2 2 0,0 0 1,-23 36-1,45-61-146,0 0 0,0 1 0,0-1 0,0 0 0,1 0 0,-1 0 0,0 0 0,1 1 0,-1-1 0,1 0 0,-1 1 0,1-1 0,-1 0 0,1 1 0,0-1 0,0 1 0,0-1 0,0 0 0,0 1 0,0-1 0,0 1 0,0-1 0,1 0 0,-1 1 0,0-1 0,1 0 0,-1 1 0,1-1 0,-1 0 0,1 1 0,0-1 0,0 0 0,0 0 0,-1 0 0,1 0 0,0 0 0,0 0 0,0 0 0,1 0 0,-1 0 0,0 0 0,0-1 0,0 1 0,1 0 0,-1-1 0,0 1 0,1-1 0,-1 0 0,3 1 0,8 2 0,1-1 0,0-1 0,-1 0 0,22-1 0,-15 0 0,17 0-37,-15-1-352,0 2 1,-1 0-1,1 0 1,0 2 0,-1 1-1,1 1 1,27 10 0,-31-5-5447,-10 0-3475</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24.454"/>
    </inkml:context>
    <inkml:brush xml:id="br0">
      <inkml:brushProperty name="width" value="0.025" units="cm"/>
      <inkml:brushProperty name="height" value="0.025" units="cm"/>
    </inkml:brush>
  </inkml:definitions>
  <inkml:trace contextRef="#ctx0" brushRef="#br0">310 30 19635,'-2'-3'296,"-1"0"0,0 1 1,0-1-1,0 1 0,0 0 0,0 0 1,0 0-1,0 0 0,-1 1 1,1 0-1,-1-1 0,1 1 1,-1 0-1,1 0 0,-1 1 1,0-1-1,1 1 0,-1 0 0,0 0 1,-6 1-1,-1-1-5,0 1 1,0 1-1,0 0 0,0 0 1,-19 7-1,12-1-220,1 0 0,1 1 0,-17 12-1,29-19-71,0 1 0,0 0 0,0 0-1,0 1 1,0-1 0,1 1-1,-1 0 1,1 0 0,0 0-1,1 0 1,-1 0 0,1 1 0,-1-1-1,1 1 1,0 0 0,-1 6-1,3-10 3,0 0-1,1 0 0,-1 0 0,0 0 1,1 0-1,-1 0 0,0 0 0,1 0 1,-1 0-1,1 0 0,0 0 0,-1-1 0,1 1 1,0 0-1,-1 0 0,1-1 0,0 1 1,0 0-1,0-1 0,0 1 0,0-1 1,-1 1-1,1-1 0,0 0 0,0 1 1,0-1-1,0 0 0,0 0 0,0 0 1,0 1-1,0-1 0,0 0 0,0 0 1,2-1-1,47 2 176,-37-1-142,1 0-25,1 0-1,0 1 0,-1 1 1,1 1-1,-1 0 1,21 7-1,-32-9-16,1 1 0,0-1 0,-1 1 1,1 1-1,-1-1 0,1 0 0,-1 1 0,0 0 1,0-1-1,0 1 0,0 0 0,-1 1 0,1-1 1,-1 0-1,0 1 0,0-1 0,0 1 0,0 0 0,-1 0 1,0 0-1,1 0 0,-1 0 0,-1 0 0,1 0 1,-1 0-1,1 0 0,-1 6 0,-1-4 109,1 1 1,-1 0-1,0-1 1,-1 1-1,0-1 0,0 1 1,0-1-1,-1 0 0,0 0 1,0 0-1,0 0 1,-1 0-1,0-1 0,0 1 1,0-1-1,-1 0 0,1-1 1,-1 1-1,-1-1 1,1 0-1,-1 0 0,1 0 1,-13 5-1,7-4 100,-1 0 0,0 0-1,0-1 1,-1-1 0,0 0 0,1 0-1,-1-1 1,0-1 0,0 0 0,0-1-1,-23-3 1,35 3-230,1 0-1,-1 0 1,0 1 0,1-1-1,-1 0 1,1 0 0,-1 0-1,0 0 1,1 0 0,-1-1-1,1 1 1,-1 0 0,0 0-1,1 0 1,-1 0 0,1-1-1,-1 1 1,1 0 0,-1-1-1,1 1 1,-1 0 0,1-1-1,-1 1 1,1 0 0,0-1-1,-1 1 1,1-1 0,-1 1-1,1-1 1,0 1-1,-1-1 1,1 1 0,0-1-1,0 0 1,0 1 0,-1-1-1,1 1 1,0-1 0,0 1-1,0-1 1,0 0 0,0 1-1,0-1 1,0 1 0,0-1-1,0 0 1,0 1 0,0-1-1,1 1 1,-1-1 0,0 0-1,0 1 1,1-1 0,-1 1-1,0-1 1,1 1 0,-1-1-1,0 1 1,1-1 0,0 0-1,2-2-441,0 0 0,0 0 0,0 0 1,1 0-1,-1 0 0,1 1 0,4-3 0,62-27-10051,-28 14 1553</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24.875"/>
    </inkml:context>
    <inkml:brush xml:id="br0">
      <inkml:brushProperty name="width" value="0.025" units="cm"/>
      <inkml:brushProperty name="height" value="0.025" units="cm"/>
    </inkml:brush>
  </inkml:definitions>
  <inkml:trace contextRef="#ctx0" brushRef="#br0">233 1 6342,'0'0'19063,"-6"11"-18128,-11 24-409,2 0 1,1 1 0,2 0 0,2 1 0,1 1 0,2-1 0,1 1 0,2 0 0,2 56 0,2-86-473,0 25 28,0-33-71,0 1 1,0 0 0,0 0-1,0 0 1,0-1-1,0 1 1,0 0-1,0 0 1,0-1-1,0 1 1,1 0-1,-1 0 1,0-1-1,1 1 1,-1 0-1,0-1 1,1 1-1,-1 0 1,1-1-1,-1 1 1,1-1 0,-1 1-1,1 0 1,0-1-1,-1 0 1,1 1-1,0 0 1,-1-5-82,0 0 0,0 1-1,0-1 1,-1 0 0,1 0 0,-1 1 0,-2-7 0,-6-6-610,-1 0 0,0 0 0,-1 2 0,-1-1 0,0 1 0,-1 1-1,-16-13 1,1-1 1391,69 24 2380,-2 4-2407,68-3 502,-98 1-1577,1-1 0,-1 0 1,0 0-1,0-1 0,10-4 0,-3-7-4958,-8-3-4794</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25.859"/>
    </inkml:context>
    <inkml:brush xml:id="br0">
      <inkml:brushProperty name="width" value="0.025" units="cm"/>
      <inkml:brushProperty name="height" value="0.025" units="cm"/>
    </inkml:brush>
  </inkml:definitions>
  <inkml:trace contextRef="#ctx0" brushRef="#br0">4 1 5701,'0'0'18364,"1"11"-16447,-3 78-125,-1-52-1458,4 53 1,-1-89-325,0 0 0,1 0 0,-1 0 0,0 0 0,0 0 0,0-1 0,1 1 0,-1 0 0,1 0 0,-1 0 0,1 0 1,-1 0-1,1 0 0,-1 0 0,1-1 0,0 1 0,-1 0 0,1-1 0,0 1 0,-1 0 0,1-1 0,0 1 0,0-1 0,0 1 0,0-1 0,0 1 0,0-1 0,0 0 0,0 1 0,0-1 0,0 0 1,0 0-1,0 0 0,0 0 0,0 0 0,0 0 0,0 0 0,0 0 0,0 0 0,-1 0 0,1 0 0,0-1 0,0 1 0,0 0 0,0-1 0,0 1 0,0-1 0,1 0 0,3-1 139,0-1 0,1 1-1,-1-1 1,-1-1 0,1 1-1,0 0 1,4-6-1,3-5 98,0 0 0,-1-1-1,-1 0 1,0-1-1,-1 0 1,-1 0-1,0-1 1,-1 0 0,6-26-1,-18 66-358,1 1-1,1 0 1,0 40-1,3-64 117,-1 1 0,1-1 0,0 1 0,0 0-1,0-1 1,0 1 0,1-1 0,-1 1-1,0-1 1,0 1 0,0-1 0,0 1 0,1 0-1,-1-1 1,0 1 0,0-1 0,1 0-1,-1 1 1,0-1 0,1 1 0,-1-1 0,1 1-1,-1-1 1,0 0 0,1 1 0,-1-1-1,1 0 1,-1 1 0,1-1 0,-1 0 0,1 0-1,-1 0 1,1 1 0,-1-1 0,2 0-1,24-6 219,23-22 99,17-32-320,-52 46 0,1-1 0,0 2 0,28-19 0,-42 32 0,-1 0 0,0 0 0,0 0 0,1 0 0,-1 0 0,0 0 0,0 0 0,0 0 0,1 0 0,-1 0 0,0 0 0,0 0 0,1 0 0,-1 1 0,0-1 0,0 0 0,0 0 0,1 0 0,-1 0 0,0 0 0,0 0 0,0 0 0,0 1 0,1-1 0,-1 0 0,0 0 0,0 0 0,0 1 0,0-1 0,0 0 0,0 0 0,0 0 0,1 1 0,-1-1 0,0 0 0,0 0 0,0 0 0,0 1 0,0-1 0,0 0 0,0 0 0,0 1 0,0-1 0,0 0 0,2 21 0,-3 18 0,-2-23 0,0-2 0,-1 1 0,-8 17 0,-3 12 0,26-43-1807,3-8-4468,-13 0-4733</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26.995"/>
    </inkml:context>
    <inkml:brush xml:id="br0">
      <inkml:brushProperty name="width" value="0.025" units="cm"/>
      <inkml:brushProperty name="height" value="0.025" units="cm"/>
    </inkml:brush>
  </inkml:definitions>
  <inkml:trace contextRef="#ctx0" brushRef="#br0">278 289 5093,'4'-10'1748,"-1"-1"0,0 0 0,0 0 0,-1 0 0,-1-1-1,1-19 1,-3 30-1550,1 0-1,-1 0 0,0 0 0,1 0 0,-1 0 0,0 1 0,0-1 0,0 0 0,0 0 1,1 1-1,-1-1 0,0 1 0,0-1 0,0 1 0,-1-1 0,1 1 0,0-1 1,0 1-1,0 0 0,0 0 0,0 0 0,0 0 0,0 0 0,-1 0 0,1 0 1,0 0-1,0 0 0,-2 0 0,-36 5 1309,24-1-1062,0 0 0,1 2 0,0 0-1,1 0 1,-1 1 0,1 1 0,0 0 0,1 1-1,-22 20 1,27-22-359,1 0 1,-1 0-1,1 0 0,1 1 1,0 0-1,0 0 0,0 0 1,1 1-1,0 0 0,1-1 1,0 1-1,0 1 0,1-1 1,0 0-1,1 0 0,-1 18 0,2-25-78,0 0 0,1 0-1,-1 0 1,0 0-1,1-1 1,-1 1-1,1 0 1,-1 0-1,1 0 1,0-1-1,0 1 1,0-1-1,0 1 1,0 0-1,0-1 1,0 1-1,0-1 1,1 0-1,-1 0 1,1 1 0,-1-1-1,1 0 1,-1 0-1,1 0 1,-1 0-1,1-1 1,0 1-1,0 0 1,-1-1-1,1 1 1,0-1-1,0 1 1,0-1-1,0 0 1,2 0-1,1 0 11,0 0 0,0 0 0,0-1 0,0 1-1,0-1 1,0 0 0,-1-1 0,1 1-1,0-1 1,-1 0 0,1 0 0,-1-1-1,5-2 1,13-14 101,-1-2-1,0 0 1,-2-1-1,0-1 0,-2 0 1,-1-1-1,0-1 1,-2-1-1,-1 0 1,-1-1-1,-1 0 1,-2-1-1,7-31 0,-14 48-85,0 0-1,0 0 0,-1-1 0,-1 1 0,0-12 0,-1 23-39,1 0-1,0-1 1,0 1-1,-1 0 1,1 0-1,0 0 1,0-1-1,-1 1 1,1 0-1,0 0 1,-1 0-1,1 0 1,0-1-1,-1 1 1,1 0-1,0 0 1,-1 0-1,1 0 1,0 0-1,-1 0 1,1 0-1,0 0 1,-1 0-1,1 0 1,0 0-1,-1 0 1,1 0-1,0 0 1,-1 0-1,1 0 1,0 1-1,-1-1 1,1 0-1,0 0 1,0 0-1,-1 0 1,1 1-1,0-1 1,-1 0-1,1 0 1,0 1-1,0-1 1,0 0-1,-1 0 1,1 1-1,0-1 1,0 0-1,0 1 1,-12 14-36,2 0 1,0 1-1,0 0 1,2 0 0,-10 26-1,-3 5 22,14-34 24,-44 100 138,45-99-117,1 1-1,1 0 1,0 0 0,1 1-1,-2 27 1,6-41-30,-1-1 1,0 1 0,0 0 0,1-1-1,-1 1 1,1 0 0,-1-1-1,1 1 1,0-1 0,0 1 0,0-1-1,0 1 1,0-1 0,0 0 0,0 1-1,0-1 1,0 0 0,1 0 0,-1 0-1,0 0 1,1 0 0,-1 0 0,1 0-1,-1 0 1,1-1 0,-1 1 0,1-1-1,0 1 1,-1-1 0,1 1-1,0-1 1,-1 0 0,1 0 0,0 0-1,-1 0 1,1 0 0,0 0 0,2-1-1,36-5-1880,-10-8-3332,-10-3-1940</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28.319"/>
    </inkml:context>
    <inkml:brush xml:id="br0">
      <inkml:brushProperty name="width" value="0.025" units="cm"/>
      <inkml:brushProperty name="height" value="0.025" units="cm"/>
    </inkml:brush>
  </inkml:definitions>
  <inkml:trace contextRef="#ctx0" brushRef="#br0">0 331 10282,'0'0'13143,"12"8"-11648,-4-3-1319,0 0 0,1 0 0,0-1 1,0 0-1,0 0 0,16 3 1,-20-6-104,-1 0 0,1-1-1,0 1 1,-1-1 0,1 0 0,-1-1 0,1 1 0,0-1 0,-1 1 0,1-1 0,-1-1 0,0 1 0,1-1-1,-1 1 1,0-1 0,0-1 0,0 1 0,0 0 0,0-1 0,4-3 0,-4 1 73,1 0 0,-1 0 1,0 0-1,0-1 0,-1 1 1,0-1-1,0 0 0,0 0 0,0 0 1,-1 0-1,2-9 0,-4 14-108,1-1-1,-1 0 0,1 0 0,-1 1 0,0-1 0,0 0 0,0 0 1,0 0-1,0 1 0,0-1 0,0 0 0,-1 0 0,1 0 0,-1 1 1,1-1-1,-1 0 0,0 1 0,0-1 0,1 0 0,-1 1 0,0-1 1,-1 1-1,1-1 0,0 1 0,0 0 0,0-1 0,-1 1 0,1 0 1,-1 0-1,1 0 0,-1 0 0,1 0 0,-1 0 0,0 1 0,1-1 1,-1 1-1,0-1 0,0 1 0,0-1 0,1 1 0,-1 0 0,0 0 1,-2 0-1,-1 0-42,0 1 1,1 0 0,-1 0 0,0 0-1,1 0 1,-1 1 0,1 0-1,0 0 1,-1 0 0,1 0 0,0 1-1,0-1 1,1 1 0,-1 0-1,1 1 1,-1-1 0,1 0 0,0 1-1,0 0 1,0 0 0,1 0-1,-4 5 1,-1 4-1,0-1 0,1 1 0,0 0 0,1 0 0,1 1 0,-5 17 0,9-28 8,-1-1 0,0 0 0,1 1-1,-1-1 1,1 1 0,0-1 0,0 0 0,0 1 0,0-1-1,0 1 1,0-1 0,1 1 0,-1-1 0,1 0-1,0 1 1,0-1 0,0 0 0,0 0 0,0 1-1,0-1 1,0 0 0,1 0 0,-1 0 0,1 0-1,0-1 1,1 3 0,1-3 35,0 1-1,-1-1 1,1 0-1,0 0 1,0-1 0,0 1-1,0-1 1,0 0 0,0 0-1,0 0 1,0 0-1,0-1 1,-1 1 0,1-1-1,0 0 1,4-2 0,3-1 37,0 0 1,0-1-1,0 0 1,-1 0-1,0-2 1,0 1-1,11-10 1,60-60 403,-62 57-452,-19 19-28,0 0 1,0 0-1,0-1 0,0 1 0,1 0 1,-1 0-1,0-1 0,0 1 0,0 0 1,1 0-1,-1-1 0,0 1 0,0 0 1,1 0-1,-1 0 0,0-1 0,0 1 1,1 0-1,-1 0 0,0 0 0,0 0 1,1 0-1,-1 0 0,0-1 0,1 1 1,-1 0-1,0 0 0,1 0 0,-1 0 1,0 0-1,1 0 0,-1 0 0,0 0 1,0 1-1,1-1 0,-1 0 0,0 0 1,1 0-1,-1 0 0,0 0 0,0 0 1,1 1-1,-1-1 0,0 0 0,0 0 1,1 0-1,-1 1 0,0-1 0,0 0 1,1 0-1,-1 1 0,0-1 0,0 0 1,0 1-1,3 26-89,-11 37-36,7-62 127,1-2 1,-2 44 18,2-43-19,0 0 0,1 0 0,-1-1 0,0 1 0,1 0 0,-1 0 0,1 0 0,-1-1 0,1 1 0,-1 0 0,1 0 1,-1-1-1,1 1 0,0-1 0,-1 1 0,1 0 0,0-1 0,0 1 0,-1-1 0,1 0 0,0 1 0,0-1 0,0 0 0,0 1 0,-1-1 0,1 0 0,0 0 0,0 0 0,0 0 0,0 0 0,0 0 1,0 0-1,0 0 0,0 0 0,-1 0 0,1 0 0,0 0 0,0-1 0,0 1 0,0 0 0,0-1 0,-1 1 0,1-1 0,1 0 0,6-3 24,1 0-1,-1 0 1,0-1-1,0-1 1,0 1-1,-1-1 0,13-13 1,46-57-100,-49 56-14,4 0-395,-20 20 464,-1 0 1,0 0 0,0 0-1,1 0 1,-1 0 0,0 0-1,0 0 1,1 0 0,-1 0 0,0 0-1,0 0 1,1 0 0,-1 0-1,0 0 1,0 0 0,1 0-1,-1 1 1,0-1 0,0 0-1,1 0 1,-1 0 0,0 0-1,0 0 1,0 1 0,1-1-1,-1 0 1,0 0 0,0 0-1,0 1 1,0-1 0,0 0-1,1 0 1,-1 1 0,0-1-1,0 0 1,0 0 0,0 1-1,0-1 1,0 0 0,0 0-1,0 1 1,0-1 0,0 0 0,0 0-1,0 1 1,-7 49-1218,4-39 1242,-1-2 19,2 0 0,0 0 0,0 0 0,0 0 0,1 0 0,0 0 0,1 1 0,0-1 0,2 13 0,-1-22-7,-1 1-1,0 0 1,1-1-1,0 1 1,-1 0-1,1-1 1,-1 1-1,1-1 1,0 1-1,-1-1 1,1 1-1,0-1 1,-1 1-1,1-1 1,0 0-1,0 1 1,0-1-1,-1 0 1,1 1 0,0-1-1,0 0 1,0 0-1,-1 0 1,1 0-1,0 0 1,0 0-1,0 0 1,0 0-1,-1 0 1,1-1-1,0 1 1,0 0-1,0 0 1,1-2-1,28-12 853,-16 2-776,1-1 0,-2-1 1,0 0-1,0-1 0,-1-1 0,-1 0 0,14-26 1,54-130 228,-70 152-317,37-96-5,-64 166 0,-21 96 0,34-122 0,1 1 0,1 0 0,1-1 0,1 1 0,2 0 0,5 43 0,-5-62 0,1 1 0,0-1 0,0 0 0,0 0 0,1 0 0,0-1 0,6 10 0,-9-47 0,-15-10-262,-2 0-1,-2 1 1,-24-38 0,2 2 115,34 52 361,7 24-199,0 0-1,0 1 0,1-1 1,-1 0-1,0 1 0,0-1 1,0 1-1,1-1 0,-1 1 0,0-1 1,1 0-1,-1 1 0,0-1 1,1 1-1,-1-1 0,0 1 1,1 0-1,-1-1 0,1 1 1,-1-1-1,1 1 0,1-1 1,2 0 50,0 0 0,0 0 1,0 0-1,0 1 1,1 0-1,-1 0 1,0 0-1,5 1 0,9-1-1,12 2-1393,54 9 0,-53-6-2870,51 3 0,-41-8-10818</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54.114"/>
    </inkml:context>
    <inkml:brush xml:id="br0">
      <inkml:brushProperty name="width" value="0.025" units="cm"/>
      <inkml:brushProperty name="height" value="0.025" units="cm"/>
    </inkml:brush>
  </inkml:definitions>
  <inkml:trace contextRef="#ctx0" brushRef="#br0">36 1 18770,'0'0'6278,"-7"59"-4581,0-24-736,-1 4-544,0 2-321,3-4-32,5-1-192,0-9-769,0-6-545,5-8-479,1-11-930,-3-2-1505</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54.505"/>
    </inkml:context>
    <inkml:brush xml:id="br0">
      <inkml:brushProperty name="width" value="0.025" units="cm"/>
      <inkml:brushProperty name="height" value="0.025" units="cm"/>
    </inkml:brush>
  </inkml:definitions>
  <inkml:trace contextRef="#ctx0" brushRef="#br0">1 35 11147,'0'0'12246,"10"-5"-10180,3-1-1490,0 1 0,1 1 0,-1 0 0,1 1 0,19-2 1,-24 4-463,0 0 1,0 1-1,0-1 1,-1 2-1,1-1 1,0 1-1,0 1 1,0 0-1,-1 0 1,1 0-1,12 6 1,-20-7-95,1 0 0,-1 0-1,0 0 1,1 0 0,-1 0 0,0 0 0,1 0-1,-1 0 1,0 1 0,0-1 0,0 0 0,0 1-1,0-1 1,-1 1 0,1-1 0,0 1 0,-1-1 0,1 1-1,-1-1 1,1 1 0,-1 0 0,0-1 0,1 1-1,-1 0 1,0-1 0,0 1 0,0 0 0,-1-1-1,1 1 1,0 0 0,-1-1 0,1 1 0,-1-1-1,1 1 1,-1 0 0,0-1 0,0 1 0,1-1 0,-1 0-1,0 1 1,0-1 0,-3 2 0,-5 9 292,0-1 0,-1-1 0,-23 18 0,20-16-122,11-10-150,-18 20 51,20-21-105,-1-1 0,1 1 0,0-1 0,0 1 0,0-1 0,0 1 0,0-1 0,0 1 0,0-1 0,0 1 0,0-1 0,1 1 0,-1-1 0,0 1 0,0-1 0,0 1 0,1-1 0,-1 1 0,0-1 0,0 1 0,1-1 0,-1 0 0,0 1 0,1-1 0,-1 1 0,1-1 0,-1 0 0,0 0 0,1 1 0,-1-1 0,1 0 0,-1 1 0,1-1 0,-1 0 0,1 0 0,-1 0 0,1 0 0,-1 0 0,1 0 0,-1 1 0,1-1 0,-1 0 0,1 0 0,-1-1 0,1 1 0,-1 0 0,1 0 0,0 0 0,19 3-580,-7-2 234,0 1 1,0 1-1,0 0 0,13 5 1,-23-6 328,-1-1 0,1 0 1,0 0-1,0 1 0,-1 0 1,1-1-1,-1 1 0,0 0 1,0 0-1,1 0 0,-1 1 1,0-1-1,-1 0 0,1 1 1,0-1-1,-1 1 0,1 0 1,-1-1-1,0 1 0,0 0 1,0 0-1,0 0 0,0 4 1,-1 0 147,0 1 1,0 0 0,-1 0-1,0 0 1,0-1 0,-1 1 0,0 0-1,0-1 1,-1 0 0,0 1-1,0-1 1,-1 0 0,0 0-1,0-1 1,-6 8 0,5-8-1,1 0 0,-1-1-1,0 1 1,0-1 0,-1 0 0,0-1 0,0 1 0,0-1 0,0 0 0,-1-1 0,1 1 0,-1-1-1,0-1 1,0 1 0,0-1 0,-11 2 0,16-4-128,0 0-1,0 0 1,0 0 0,0 0-1,0 0 1,0 0 0,0 0-1,0-1 1,0 1 0,0-1-1,0 0 1,0 1 0,0-1-1,0 0 1,1 0 0,-1 0-1,0 0 1,1-1 0,-1 1-1,1 0 1,-1-1-1,1 1 1,-1-1 0,1 1-1,0-1 1,0 0 0,0 1-1,-1-3 1,-1-4-535,0 0 1,1 0-1,-1 0 0,2-1 1,-2-10-1,2 15 220,-2-32-8557</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0:42.651"/>
    </inkml:context>
    <inkml:brush xml:id="br0">
      <inkml:brushProperty name="width" value="0.025" units="cm"/>
      <inkml:brushProperty name="height" value="0.025" units="cm"/>
    </inkml:brush>
  </inkml:definitions>
  <inkml:trace contextRef="#ctx0" brushRef="#br0">231 1 4837,'0'0'12668,"-3"16"-11969,-42 406 715,8-41-1333,20-257-3,-42 499 1675,59-594-1725,1-16 9,-1-1 0,0 1 0,-1-1 0,-4 21 0,-1-98 748,23-479-760,-6 346 35,-8-176-236,-48 833 947,24-311-170,6 0 0,7 188-1,8-332-705,5 40 243,-5-42-316,0 0 0,0 0 0,1 0 0,-1 0 0,1 0 1,0-1-1,-1 1 0,1 0 0,0 0 0,0-1 0,0 1 0,0 0 0,1-1 1,-1 1-1,0-1 0,1 0 0,-1 1 0,3 0 0,-4-2 72,0 0-1,0 1 0,0-1 1,0 0-1,1 0 1,-1 0-1,0 0 1,0 0-1,0 0 1,0 0-1,1 0 0,-1 0 1,0 0-1,0-1 1,0 1-1,1 0 1,-1 0-1,0 0 0,0 0 1,0 0-1,0 0 1,0 0-1,1 0 1,-1 0-1,0 0 1,0-1-1,0 1 0,0 0 1,0 0-1,0 0 1,1 0-1,-1 0 1,0-1-1,0 1 0,0 0 1,0 0-1,0 0 1,0 0-1,0-1 1,0 1-1,0 0 1,0 0-1,0 0 0,0-1 1,0 1-1,0 0 1,0 0-1,0 0 1,0 0-1,0-1 0,0 1 1,1-28-10315</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55.489"/>
    </inkml:context>
    <inkml:brush xml:id="br0">
      <inkml:brushProperty name="width" value="0.025" units="cm"/>
      <inkml:brushProperty name="height" value="0.025" units="cm"/>
    </inkml:brush>
  </inkml:definitions>
  <inkml:trace contextRef="#ctx0" brushRef="#br0">57 167 7559,'-55'4'9652,"55"-4"-9597,0 0 1,0 0-1,-1-1 0,1 1 1,0 0-1,0 0 0,0-1 1,0 1-1,0 0 0,0 0 1,0-1-1,0 1 0,0 0 1,0-1-1,0 1 0,0 0 1,0 0-1,0-1 0,0 1 1,0 0-1,0-1 0,0 1 1,0 0-1,0 0 0,0-1 1,0 1-1,1 0 0,-1 0 1,0-1-1,0 1 0,0 0 1,0 0-1,1 0 0,-1-1 1,0 1-1,0 0 0,0 0 1,1 0-1,-1 0 0,0-1 1,7-4 204,1 0-1,-1 1 1,1-1 0,-1 2 0,1-1-1,0 1 1,1 0 0,11-2 0,74-14 813,-27 11-670,0 3-1,132 7 1,135 35-314,42 2-1135,-244-36 1042,0-7 1,252-40-1,-311 32 15,101-19 312,-64-1-3529,-67 11-3008,-16-7-6133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56.300"/>
    </inkml:context>
    <inkml:brush xml:id="br0">
      <inkml:brushProperty name="width" value="0.025" units="cm"/>
      <inkml:brushProperty name="height" value="0.025" units="cm"/>
    </inkml:brush>
  </inkml:definitions>
  <inkml:trace contextRef="#ctx0" brushRef="#br0">194 12 8040,'0'0'14381,"-9"-3"-12091,0 1-1867,0 0 0,1 0 0,-1 1 0,0 0 0,0 1 0,0 0 0,-17 1 0,21 0-382,1 0 1,-1 0-1,0 0 0,1 1 0,-1-1 0,1 1 0,-1 0 0,1 0 0,0 1 1,0-1-1,0 1 0,0 0 0,1 0 0,-1 0 0,1 1 0,-1-1 1,1 1-1,0 0 0,-2 5 0,3-7-51,0 0-1,1 1 1,-1-1 0,1 1 0,0-1-1,0 1 1,0 0 0,0-1 0,0 1-1,1 0 1,-1 0 0,1-1 0,-1 1-1,1 0 1,0 0 0,1 0-1,0 5 1,0-6-6,0-1 0,1 1 1,-1-1-1,1 1 0,-1-1 0,1 0 0,-1 1 0,1-1 0,0 0 0,0 0 1,0 0-1,0 0 0,0-1 0,0 1 0,0-1 0,0 1 0,0-1 0,0 1 1,0-1-1,0 0 0,0 0 0,0 0 0,4-1 0,7 1-3,-1 1 0,0 0 1,1 1-1,-1 0 0,0 1 0,14 5 0,-22-7 6,-1 0-1,0 1 1,1 0-1,-1 0 1,0 0-1,0 0 1,0 0-1,0 1 1,0-1-1,0 1 1,-1 0-1,1 0 1,-1 0-1,0 0 1,0 0-1,0 0 0,0 1 1,0-1-1,-1 1 1,0-1-1,1 1 1,-2-1-1,1 1 1,1 6-1,-2-6 100,0 1-1,0 0 0,-1 0 0,1 0 0,-1 0 0,0-1 1,0 1-1,-1 0 0,1-1 0,-1 1 0,0-1 0,0 1 1,-1-1-1,1 0 0,-1 0 0,0 0 0,0 0 1,-6 5-1,3-3 142,-1 0 0,0-1 1,0 0-1,-1 0 0,1-1 1,-1 0-1,0 0 0,0 0 1,-15 3-1,22-6-273,0-1-1,-1 1 1,1-1-1,0 0 1,0 1 0,0-1-1,0 0 1,0 0-1,0 0 1,-1 0-1,1 0 1,0 0 0,0 0-1,0 0 1,0-1-1,0 1 1,-1 0-1,1-1 1,0 1 0,0 0-1,0-1 1,0 0-1,-1 0 1,2 0-111,-1 0 0,1 0 0,-1 0-1,1 0 1,0 0 0,-1 0 0,1 0 0,0 0 0,0 0 0,0 0-1,0 0 1,0-1 0,0 1 0,0 0 0,0 0 0,1 0 0,-1 0-1,0 0 1,1-2 0,4-9-2145,0 1 1,1-1-1,9-13 0,-10 16 263,25-41-10933</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56.786"/>
    </inkml:context>
    <inkml:brush xml:id="br0">
      <inkml:brushProperty name="width" value="0.025" units="cm"/>
      <inkml:brushProperty name="height" value="0.025" units="cm"/>
    </inkml:brush>
  </inkml:definitions>
  <inkml:trace contextRef="#ctx0" brushRef="#br0">87 1 18161,'-1'8'1388,"-5"23"1066,-2 0-1,-17 47 1,16-56-1930,0 0 0,2 1 0,1 0 0,1 0 0,1 1 0,1 0-1,0 41 1,3-64-518,0-1-1,0 1 1,0 0-1,0-1 1,0 1-1,0-1 1,0 1-1,1-1 1,-1 1-1,0 0 1,0-1-1,1 1 1,-1-1 0,0 1-1,0-1 1,1 0-1,-1 1 1,1-1-1,-1 1 1,0-1-1,1 0 1,-1 1-1,1-1 1,-1 0-1,1 1 1,-1-1-1,1 0 1,-1 1-1,1-1 1,-1 0-1,1 0 1,0 0-1,-1 0 1,1 0-1,-1 0 1,1 0-1,-1 0 1,1 0-1,0 0 1,-1 0-1,1 0 1,-1 0-1,1 0 1,-1 0-1,1 0 1,-1-1-1,1 1 1,-1 0-1,1-1 1,-1 1-1,2-1 1,24-19 231,-17 4-315,0-1 1,-1-1-1,0 1 1,-2-1 0,0-1-1,-1 1 1,4-28-1,-12 65 21,1 0 0,1 0 1,0 0-1,2 0 0,2 19 0,-2-36 66,-1 0 0,1-1 0,0 1 0,0 0 1,0-1-1,0 1 0,0-1 0,0 1 0,0-1 0,0 0 1,1 1-1,-1-1 0,0 0 0,1 0 0,-1 0 1,1 0-1,-1 0 0,1 0 0,0 0 0,0 0 0,-1-1 1,1 1-1,0-1 0,0 1 0,-1-1 0,1 0 1,0 0-1,0 0 0,0 0 0,0 0 0,-1 0 0,1 0 1,3-1-1,3 0 38,1 0-1,0-1 1,-1 1 0,1-2-1,14-5 1,-2-4-10,0 0-1,-1-2 1,-1 0 0,0-1-1,-1-1 1,18-20-1,-36 36-34,1-1 0,-1 1 0,0 0 0,0 0 0,0 0 0,0 0 0,0 0-1,0 0 1,0 0 0,0 0 0,1 0 0,-1 0 0,0 0 0,0 0 0,0 0-1,0 0 1,0 0 0,0 0 0,1 0 0,-1 0 0,0 0 0,0 0 0,0 0-1,0 0 1,0 0 0,0 0 0,1 0 0,-1 0 0,0 0 0,0 0-1,0 0 1,0 0 0,0 0 0,0 0 0,0 0 0,0 1 0,1-1 0,-1 0-1,0 0 1,0 0 0,0 0 0,0 0 0,0 0 0,0 0 0,0 0 0,0 1-1,0-1 1,0 0 0,0 0 0,0 0 0,0 0 0,0 0 0,0 0 0,0 1-1,0-1 1,0 0 0,0 0 0,0 0 0,0 0 0,0 0 0,0 0-1,0 1 1,1 16 339,-4 28 361,3-39-640,-1-5-61,1 1 1,0-1-1,0 0 1,0 0-1,0 1 1,0-1-1,0 0 1,0 0-1,0 0 1,0 1-1,0-1 1,1 0-1,-1 0 1,0 0-1,1 1 1,-1-1-1,1 0 1,0 0-1,-1 0 1,1 0-1,0 0 1,0 0-1,-1 0 1,1 0-1,0-1 1,2 2-1,-2-1-1,1-1-1,0 0 1,0 0-1,0 0 1,0 0 0,0 0-1,-1 0 1,1-1-1,0 1 1,0-1 0,0 1-1,-1-1 1,1 1-1,0-1 1,-1 0 0,1 0-1,0 0 1,-1 0-1,2-2 1,32-22-2116,42-43-9210,-60 51 4397</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57.640"/>
    </inkml:context>
    <inkml:brush xml:id="br0">
      <inkml:brushProperty name="width" value="0.025" units="cm"/>
      <inkml:brushProperty name="height" value="0.025" units="cm"/>
    </inkml:brush>
  </inkml:definitions>
  <inkml:trace contextRef="#ctx0" brushRef="#br0">57 251 8968,'0'0'11825,"-7"10"-10127,1-3-1477,1-2-54,1 1-1,-1 0 1,1 0 0,0 0-1,1 0 1,-1 1-1,1 0 1,1-1 0,-1 1-1,1 0 1,-2 15-1,4-21-160,0 0 1,0-1-1,0 1 0,1 0 0,-1 0 0,0 0 0,1 0 0,-1 0 0,1-1 0,-1 1 1,1 0-1,-1 0 0,1-1 0,-1 1 0,1 0 0,0-1 0,-1 1 0,1 0 0,0-1 0,0 1 1,-1-1-1,1 0 0,0 1 0,0-1 0,0 1 0,0-1 0,0 0 0,0 0 0,-1 0 0,1 1 1,0-1-1,0 0 0,0 0 0,0 0 0,0 0 0,0-1 0,0 1 0,0 0 0,0 0 0,-1 0 1,1-1-1,0 1 0,0-1 0,1 0 0,42-18 243,-26 6-242,-2-2 1,1 0-1,-2-1 1,0-1-1,-1 0 1,15-24-1,-21 29 338,-1 0 0,0 0-1,0-1 1,-2-1-1,1 1 1,-2-1 0,0 0-1,0 0 1,-2 0 0,3-23-1,-15 46 233,-5 12-421,2 1-1,0 0 1,1 0 0,1 2 0,1-1 0,2 1 0,0 1 0,1-1 0,-5 41 0,12-64-145,0 1 0,0 0 1,0 0-1,0 0 1,0 0-1,0-1 0,1 1 1,-1 0-1,0 0 1,1 0-1,0-1 0,-1 1 1,1 0-1,0-1 1,0 1-1,0 0 0,0-1 1,0 1-1,0-1 1,0 0-1,1 1 0,-1-1 1,2 2-1,-1-2-2,0-1 0,0 1-1,0-1 1,0 1 0,0-1 0,0 0-1,0 0 1,0 0 0,0 0 0,0 0 0,0 0-1,0 0 1,0 0 0,0-1 0,0 1-1,-1-1 1,1 0 0,0 0 0,0 1-1,0-1 1,-1 0 0,4-2 0,2-4-103,1 1 1,-1-1-1,0-1 1,-1 1 0,0-1-1,0 0 1,0 0-1,-1-1 1,-1 0-1,1 0 1,-1 0 0,-1 0-1,4-14 1,-11 33-278,-2 8 327,0-1 0,1 1 0,1 0 0,1 0 0,-2 25-1,5-42 53,0-1 0,0 1 0,0-1 0,0 1 0,0-1 0,0 1-1,0-1 1,0 1 0,0-1 0,0 1 0,0-1 0,0 1 0,1-1 0,-1 1-1,0-1 1,0 0 0,0 1 0,1-1 0,-1 1 0,0-1 0,1 1-1,-1-1 1,0 0 0,1 1 0,-1-1 0,1 0 0,-1 1 0,0-1-1,1 0 1,-1 0 0,1 1 0,-1-1 0,1 0 0,18-5 218,15-22-15,-13 0-188,-1-2 0,30-58 0,-36 61-61,1 0 1,1 1 0,1 0 0,33-37 0,-43 55 16,-3 2-5,1 0 0,0 0 0,-1 0 1,2 1-1,-1-1 0,0 1 0,1 1 1,0-1-1,0 1 0,11-4 0,-20 16-22,-16 21 188,1 1-1,1 0 1,2 2-1,1 0 1,1 0-1,2 1 1,-12 67-1,21-88-134,1-5 3,-1-1 0,1 1-1,1 0 1,-1 0 0,2 0 0,-1 0-1,1-1 1,2 12 0,-3-18 0,0-1 0,0 0-1,1 1 1,-1-1 0,0 0 0,0 1 0,1-1 0,-1 0 0,0 0 0,1 1-1,-1-1 1,0 0 0,1 0 0,-1 0 0,0 1 0,1-1 0,-1 0-1,1 0 1,-1 0 0,0 0 0,1 0 0,-1 0 0,0 0 0,1 0 0,-1 0-1,1 0 1,-1 0 0,0 0 0,1 0 0,-1 0 0,1 0 0,-1 0-1,0 0 1,1 0 0,-1-1 0,0 1 0,1 0 0,-1 0 0,0 0 0,1-1-1,-1 1 1,0 0 0,1 0 0,-1-1 0,0 1 0,0 0 0,1-1 0,-1 1-1,0 0 1,0-1 0,0 1 0,1 0 0,-1-2 0,11-19 202,-7-6-184,0-1-1,-2 0 1,-1 0-1,-1 0 1,-2 0-1,0 0 1,-2 0-1,-10-38 1,11 55 143,-7-19 393,18 51-562,19 1-1777,-16-16 115,-1-1 0,1 0 0,0 0-1,0-1 1,13 3 0,1-2-5005</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57.983"/>
    </inkml:context>
    <inkml:brush xml:id="br0">
      <inkml:brushProperty name="width" value="0.025" units="cm"/>
      <inkml:brushProperty name="height" value="0.025" units="cm"/>
    </inkml:brush>
  </inkml:definitions>
  <inkml:trace contextRef="#ctx0" brushRef="#br0">133 66 7623,'9'-5'3267,"9"-7"-1331,33-20 3238,-14 15 2071,-46 23-2879,-6 9-2772,-1 0-854,-26 16-388,-51 41 31,85-64-372,0 0 0,0 0-1,1 0 1,0 1 0,0 0 0,1 1 0,-9 17 0,14-25-10,0-1 0,0 0 0,1 1 0,-1-1 0,1 1 0,-1-1 0,1 1 0,0-1 0,-1 1 0,1-1 0,0 1 0,0 0 0,0-1 0,0 1 0,0-1 0,0 1 0,1-1 0,-1 1 0,0-1 0,1 1 0,-1-1 0,1 1 1,0-1-1,-1 0 0,1 1 0,0-1 0,0 0 0,0 1 0,0-1 0,0 0 0,0 0 0,0 0 0,1 0 0,-1 0 0,0 0 0,0 0 0,1-1 0,-1 1 0,1 0 0,-1-1 0,1 1 0,-1-1 0,1 1 0,1-1 0,9 3-25,1-1 0,-1-1 1,1 0-1,19-2 0,-14 1-95,46 0-5599,-36 0-1921</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58.716"/>
    </inkml:context>
    <inkml:brush xml:id="br0">
      <inkml:brushProperty name="width" value="0.025" units="cm"/>
      <inkml:brushProperty name="height" value="0.025" units="cm"/>
    </inkml:brush>
  </inkml:definitions>
  <inkml:trace contextRef="#ctx0" brushRef="#br0">0 1 12396,'0'0'8509,"11"0"-7724,118 0 729,491 5 2191,3 34-3191,-586-35-479,392 28 1073,-426-32-1227,43-4 776,-44 3-830,-1 1-1,0 0 1,0 0-1,1-1 1,-1 1-1,0-1 1,0 1-1,0-1 1,1 0-1,-1 1 1,0-1-1,0 0 1,0 0-1,0 0 1,0 0 0,0 0-1,0 0 1,-1 0-1,1 0 1,0 0-1,-1 0 1,1 0-1,0 0 1,-1 0-1,1-1 1,-1 1-1,0 0 1,1-1-1,-1-1 1,0-14-6078</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1:00.004"/>
    </inkml:context>
    <inkml:brush xml:id="br0">
      <inkml:brushProperty name="width" value="0.025" units="cm"/>
      <inkml:brushProperty name="height" value="0.025" units="cm"/>
    </inkml:brush>
  </inkml:definitions>
  <inkml:trace contextRef="#ctx0" brushRef="#br0">15 98 11979,'0'0'6988,"12"-9"-4852,0-1-1693,2 0 0,-1 1 0,1 1 0,0 1 0,1 0 0,0 0 0,0 2 0,23-7 0,-16 8-4,0 1 1,0 0-1,38 1 0,-59 2-428,0 0 1,-1-1-1,1 1 1,0 0-1,0 0 1,0 0-1,0 0 1,0 0-1,-1 0 1,1 0-1,0 0 0,0 0 1,0 1-1,0-1 1,0 0-1,-1 0 1,1 1-1,0-1 1,0 1-1,-1-1 1,1 1-1,0-1 1,-1 1-1,1-1 1,0 1-1,-1-1 1,1 1-1,-1 0 1,1 0-1,-1-1 1,1 1-1,-1 0 1,1 0-1,-1-1 1,0 1-1,1 0 0,-1 0 1,0 0-1,0 0 1,0-1-1,0 1 1,0 0-1,0 0 1,0 0-1,0 0 1,0 0-1,0-1 1,0 1-1,0 0 1,-1 0-1,1 0 1,0 0-1,-1-1 1,1 2-1,-3 3 62,0 0 1,0 0-1,0 0 0,-1-1 0,1 1 0,-1-1 1,-6 5-1,-57 44 772,42-35-475,2 1 1,0 1 0,-21 24-1,42-43-361,1 1 0,-1 0 0,1 0 0,-1-1 0,1 1 0,0 0 0,0 0 0,0 0-1,0 0 1,0 1 0,1-1 0,-1 0 0,1 0 0,-1 3 0,1-4-6,0 0-1,0 0 1,0-1-1,1 1 1,-1 0 0,0 0-1,1-1 1,-1 1 0,0 0-1,1 0 1,-1-1 0,1 1-1,-1-1 1,1 1 0,0 0-1,-1-1 1,1 1 0,-1-1-1,1 1 1,0-1 0,0 1-1,-1-1 1,1 0 0,0 1-1,1-1 1,7 2 7,-1 0-1,1-1 1,0 0 0,0-1 0,14 0-1,-9 0 8,25-1-211,-4 0-102,43 4-1,-70-2 273,0 0 0,1 1 0,-1-1 0,-1 1 0,1 1 0,0 0-1,0 0 1,-1 0 0,0 1 0,14 9 0,-20-12 31,1 1 0,-1-1-1,1 1 1,-1-1 0,1 1 0,-1 0-1,0-1 1,0 1 0,0 0-1,0 0 1,0 0 0,0 0-1,-1 0 1,1 0 0,-1 0-1,1 0 1,-1 0 0,0 0 0,1 1-1,-1-1 1,0 0 0,-1 0-1,1 0 1,0 0 0,-1 0-1,1 0 1,-1 0 0,1 0-1,-1 0 1,0 0 0,0 0 0,0 0-1,0 0 1,0 0 0,-1-1-1,1 1 1,0 0 0,-1-1-1,-3 3 1,-2 4 227,-1-1 0,0 0 0,-1 0 0,1-1 0,-1 0 0,-15 8 0,-3-3-96,0-1 1,0-1-1,-1-1 0,0-1 0,0-1 0,-1-2 1,0-1-1,-50-2 0,75-1-128,1 0 0,0-1 1,0 1-1,-1-1 0,1 0 0,0 0 0,0-1 1,0 1-1,0 0 0,0-1 0,0 0 1,1 0-1,-1 0 0,0 0 0,1 0 0,0 0 1,-1-1-1,1 1 0,-2-4 0,3 5-37,0-1 0,0 1 1,1-1-1,-1 0 0,0 1 0,1-1 0,0 1 0,-1-1 0,1 0 1,0 1-1,0-1 0,0 0 0,0 1 0,0-1 0,0 0 0,0 1 0,1-1 1,-1 0-1,0 1 0,1-1 0,0 0 0,-1 1 0,1-1 0,0 1 1,0-1-1,0 1 0,0 0 0,0-1 0,0 1 0,0 0 0,0 0 0,0 0 1,1 0-1,-1 0 0,0 0 0,1 0 0,2-1 0,21-12-4601,6 0-2995</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21.449"/>
    </inkml:context>
    <inkml:brush xml:id="br0">
      <inkml:brushProperty name="width" value="0.025" units="cm"/>
      <inkml:brushProperty name="height" value="0.025" units="cm"/>
    </inkml:brush>
  </inkml:definitions>
  <inkml:trace contextRef="#ctx0" brushRef="#br0">1 98 14542,'0'0'7522,"8"-11"-5739,-2 4-1452,0 0 0,0 0 0,0 0-1,1 1 1,0 0 0,0 1 0,1-1 0,0 1 0,0 1 0,0-1 0,0 1 0,1 1 0,-1 0 0,1 0 0,0 0 0,0 1 0,0 1 0,0-1 0,14 1 0,-21 1-300,0 1-1,0-1 1,0 1 0,0-1-1,0 1 1,0 0-1,0 0 1,0 0-1,0 0 1,-1 0 0,1 0-1,0 0 1,-1 1-1,1-1 1,-1 1 0,1-1-1,-1 1 1,0 0-1,1-1 1,-1 1 0,0 0-1,0 0 1,0 0-1,-1 0 1,1-1 0,0 1-1,-1 1 1,1-1-1,-1 0 1,0 0 0,0 0-1,1 0 1,-1 0-1,-1 0 1,1 4-1,-1 4 125,1-1 0,-2 0-1,1 1 1,-1-1-1,-1 0 1,-6 18 0,-8 4-120,-1 0 0,-1-1 1,-32 37-1,-14 22-59,64-88 24,0-1 0,1 1 0,-1 0 0,1-1 0,-1 1 0,1-1 0,-1 1 0,1 0 0,-1-1 0,1 1 0,0 0 0,-1-1 0,1 1 0,0 0 0,0 0 0,-1 0 0,1-1 0,0 1 0,0 0 0,0 0 0,0-1 0,0 1 0,0 0 0,0 0 0,0 0 0,0-1 0,1 1 0,-1 0 0,0 0 0,0-1 0,1 1 0,-1 0 0,0 0 0,1-1 0,-1 1 0,1 0 0,-1-1 0,1 1 0,-1-1 0,1 1 0,0-1 0,-1 1 0,1-1 0,0 1 0,-1-1 0,1 1 0,0-1 0,-1 0 0,1 1 0,0-1 0,0 0 0,-1 0 0,1 0 0,0 1 0,0-1 0,0 0 0,-1 0 0,1 0 0,0 0 0,0 0 0,0-1 0,-1 1 0,2 0 0,63-8 0,-56 6 0,103-16-1692,1 8-3972,-87 10-4116</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0:22.276"/>
    </inkml:context>
    <inkml:brush xml:id="br0">
      <inkml:brushProperty name="width" value="0.025" units="cm"/>
      <inkml:brushProperty name="height" value="0.025" units="cm"/>
    </inkml:brush>
  </inkml:definitions>
  <inkml:trace contextRef="#ctx0" brushRef="#br0">6 0 11755,'0'0'14307,"10"2"-11627,3-1-1942,51 7 1462,-62-7-2158,0-1 0,0 1-1,1-1 1,-1 1 0,0 0 0,0 0 0,0 0 0,0 0-1,0 0 1,0 0 0,-1 0 0,1 1 0,0-1-1,0 1 1,-1-1 0,1 1 0,-1 0 0,0 0-1,1 0 1,-1-1 0,0 1 0,0 0 0,0 1-1,0-1 1,0 3 0,0 3-42,-1 1 0,0-1 0,-1 1 0,0-1 0,0 0 0,-1 1 0,0-1 0,0 0 0,-1 0 0,0 0 0,0 0 0,-1-1 0,-5 9 0,-16 37 0,25-52 0,0 0 0,0 0 0,0-1 0,0 1 0,0 0 0,1 0 0,-1 0 0,0-1 0,0 1 0,0 0 0,1 0 0,-1-1 0,0 1 0,1 0 0,-1 0 0,1-1 0,-1 1 0,1-1 0,-1 1 0,1 0 0,0-1 0,-1 1 0,1-1 0,-1 1 0,1-1 0,0 1 0,0-1 0,-1 0 0,1 1 0,0-1 0,0 0 0,-1 0 0,1 0 0,1 1 0,37 10 0,-26-8 0,-1 0 0,0 1 0,-1 1 0,0 0 0,0 0 0,18 13 0,-25-16 0,-1 1 0,1 0 0,-1 0 0,0 1 0,0-1 0,-1 1 0,1-1 0,0 1 0,-1 0 0,0 0 0,0 0 0,0 0 0,-1 0 0,1 1 0,-1-1 0,0 0 0,0 1 0,0 8 0,-1-6 0,0 1 0,0 0 0,-1 0 0,0-1 0,0 1 0,-1-1 0,0 1 0,0-1 0,0 0 0,-1 0 0,-1 0 0,1 0 0,-8 11 0,7-14 0,1 1 0,-1-1 0,-1 0 0,1 0 0,0 0 0,-1 0 0,0-1 0,0 0 0,0 0 0,0 0 0,-1-1 0,1 0 0,-1 0 0,1 0 0,-1 0 0,0-1 0,0 0 0,-9 0 0,6 0 0,0-2 0,0 1 0,1-1 0,-1 0 0,0-1 0,1 0 0,-11-4 0,14 4 0,1 0 0,-1 0 0,0 0 0,1-1 0,-1 1 0,1-1 0,0 0 0,0-1 0,0 1 0,0-1 0,1 1 0,-1-1 0,-4-7 0,27 4-3128,-4-1-4186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07.258"/>
    </inkml:context>
    <inkml:brush xml:id="br0">
      <inkml:brushProperty name="width" value="0.025" units="cm"/>
      <inkml:brushProperty name="height" value="0.025" units="cm"/>
    </inkml:brush>
  </inkml:definitions>
  <inkml:trace contextRef="#ctx0" brushRef="#br0">226 161 6406,'3'-3'1307,"0"0"1,0 0-1,0 0 0,0-1 1,-1 0-1,0 1 0,1-1 1,-1 0-1,-1 0 0,1 0 1,2-7-1,-3 6-657,0 1-1,-1-1 1,1 0 0,-1 0 0,0 1-1,0-1 1,0 0 0,0 0 0,-1 1-1,-1-6 1,1 7-568,0 0-1,0 0 1,0 0 0,0 1-1,-1-1 1,1 0 0,-1 1-1,0-1 1,1 1 0,-1 0 0,0-1-1,0 1 1,0 0 0,-1 0-1,1 1 1,-1-1 0,1 0-1,-1 1 1,1-1 0,-1 1-1,0 0 1,1 0 0,-1 0 0,0 0-1,0 0 1,0 1 0,0-1-1,0 1 1,0 0 0,0 0-1,0 0 1,0 0 0,0 1 0,0-1-1,0 1 1,0 0 0,-3 1-1,0 0-75,-1 1-1,1 0 1,-1 0-1,1 1 0,0 0 1,0 0-1,1 1 1,-1-1-1,1 1 0,0 0 1,0 1-1,-8 11 1,1 0-7,1 1 1,1 0 0,-10 23 0,14-28 25,2-1 0,0 1 0,0 0 0,1 0 1,0 0-1,-1 26 0,4-35-20,0-1 1,0 0-1,0 1 0,0-1 1,1 0-1,-1 1 0,1-1 1,0 0-1,0 0 0,0 1 1,0-1-1,1 0 0,-1 0 1,1 0-1,0 0 0,-1-1 1,1 1-1,1 0 0,-1-1 1,0 1-1,1-1 0,-1 0 1,1 0-1,0 0 0,-1 0 1,1 0-1,0-1 0,0 1 1,0-1-1,1 0 0,-1 0 1,5 1-1,3 0-5,0-1 0,-1-1 0,1 0 0,0 0 0,0-1 0,0 0 0,-1-1 0,1 0 0,-1-1 0,1 0 0,-1-1 0,0 0 0,0 0 0,0-1 0,10-7 0,-9 4 0,1 0 0,-1 0 0,-1-1 0,0-1 0,0 1 0,-1-2 0,0 1 0,0-1 0,-1-1 0,-1 1 0,10-21 0,-15 27-35,-1 0 0,1 0 1,-1 0-1,0 0 0,0 0 0,0 0 0,-1-1 1,0 1-1,0 0 0,0 0 0,-1 0 1,1-1-1,-1 1 0,-4-10 0,5 13-24,-1 0 0,0-1 0,0 1 1,-1 0-1,1 0 0,0 0 0,-1 0 0,1 0 0,-1 0 0,0 0 0,0 1 0,1-1 0,-1 1 0,0-1 0,0 1 0,-1 0 1,1 0-1,0-1 0,0 1 0,-1 1 0,1-1 0,0 0 0,-1 1 0,1-1 0,-1 1 0,1 0 0,0 0 0,-1-1 0,1 2 1,-1-1-1,1 0 0,-1 0 0,-2 2 0,5-2-268,-1 0 0,1 0 0,-1 1 0,0-1 0,1 0 0,-1 0 0,1 1 0,-1-1 0,1 1 0,-1-1 0,1 1 0,-1-1 0,1 1 0,-1-1 0,1 1 0,-1-1 0,1 1 0,0-1 0,-1 1 0,1 0 0,0-1 0,0 1 0,-1-1 0,1 2 0,-1 6-7428,0-1-4443</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5:35.436"/>
    </inkml:context>
    <inkml:brush xml:id="br0">
      <inkml:brushProperty name="width" value="0.025" units="cm"/>
      <inkml:brushProperty name="height" value="0.025" units="cm"/>
    </inkml:brush>
  </inkml:definitions>
  <inkml:trace contextRef="#ctx0" brushRef="#br0">0 671 4869,'0'0'19938,"3"-10"-18032,5-17-1108,2 0 0,1 1 0,0 0 0,3 0-1,15-24 1,95-127-17,-87 127-669,21-26 4,-22 30 13,50-83 0,-129 237-129,42-105 0,-25 60 0,-19 67 0,40-110 0,0 1 0,1-1 0,1 1 0,2 0 0,-1-1 0,2 1 0,5 40 0,6-27-5867,-2-16-4388,-9-32 112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07.603"/>
    </inkml:context>
    <inkml:brush xml:id="br0">
      <inkml:brushProperty name="width" value="0.025" units="cm"/>
      <inkml:brushProperty name="height" value="0.025" units="cm"/>
    </inkml:brush>
  </inkml:definitions>
  <inkml:trace contextRef="#ctx0" brushRef="#br0">238 1 22197,'0'0'8029,"-10"2"-7127,-6 3-793,1 0 1,-1 1-1,1 1 0,0 1 0,1 0 1,0 1-1,0 1 0,0 0 0,2 0 1,-1 2-1,1-1 0,1 2 0,0-1 1,-11 18-1,20-27-109,1-1 0,-1 1 0,1 0 0,-1-1 0,1 1 0,0 0 0,0 0 0,0 0 0,1 0 0,-1 0 0,1 0 0,0 0 0,-1 0 0,1 0 0,1 0 0,-1 0 0,0 0 0,1 0 0,-1 0 0,1 0 0,2 4 0,-1-4 0,0 1 0,0-1 0,1 0 0,0 0 0,-1-1 0,1 1 0,0 0 0,0-1 0,1 0 0,-1 0 0,0 0 0,1 0 0,0 0 0,4 1 0,10 3 0,1-1 0,0-1 0,0 0 0,0-2 0,27 1 0,-28-2-689,-13 0-288,-1-1 0,1 1 0,0-1 0,-1 0 0,1 0 1,0-1-1,-1 1 0,9-4 0,1-7-10394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09.543"/>
    </inkml:context>
    <inkml:brush xml:id="br0">
      <inkml:brushProperty name="width" value="0.025" units="cm"/>
      <inkml:brushProperty name="height" value="0.025" units="cm"/>
    </inkml:brush>
  </inkml:definitions>
  <inkml:trace contextRef="#ctx0" brushRef="#br0">23 35 6278,'-7'-3'4226,"-9"-4"9970,30 4-9647,1 1-5483,-5 1 636,124-14 1333,-89 12-4561,0 2-5430</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09.888"/>
    </inkml:context>
    <inkml:brush xml:id="br0">
      <inkml:brushProperty name="width" value="0.025" units="cm"/>
      <inkml:brushProperty name="height" value="0.025" units="cm"/>
    </inkml:brush>
  </inkml:definitions>
  <inkml:trace contextRef="#ctx0" brushRef="#br0">1 47 8200,'0'0'14702,"74"5"-13293,-34-11-736,2-5-545,2 1-513,-6-2-2818,-4 0-3427</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10.229"/>
    </inkml:context>
    <inkml:brush xml:id="br0">
      <inkml:brushProperty name="width" value="0.025" units="cm"/>
      <inkml:brushProperty name="height" value="0.025" units="cm"/>
    </inkml:brush>
  </inkml:definitions>
  <inkml:trace contextRef="#ctx0" brushRef="#br0">0 292 17553,'0'0'9219,"11"-11"-8295,27-24-779,-2-3 1,-2 0 0,-1-3 0,-2 0 0,25-47 0,-61 133-424,-15 18 811,12-42-543,2 1-1,0 0 1,1 0-1,1 0 1,-2 31-1,6-53-82,0 1 0,0-1 0,0 0 1,0 0-1,0 1 0,0-1 0,0 0 0,1 1 0,-1-1 0,0 0 0,0 0 0,0 1 0,0-1 0,0 0 0,0 1 0,1-1 0,-1 0 1,0 0-1,0 0 0,0 1 0,1-1 0,-1 0 0,0 0 0,0 0 0,1 0 0,-1 1 0,0-1 0,0 0 0,1 0 0,-1 0 0,0 0 1,1 0-1,-1 0 0,0 0 0,0 0 0,1 0 0,-1 0 0,0 0 0,1 0 0,-1 0 0,0 0 0,1 0 0,-1 0 0,0 0 0,0 0 0,1 0 1,-1 0-1,0 0 0,1-1 0,-1 1 0,0 0 0,1 0 0,15-11-4986,1-10-2469</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10.588"/>
    </inkml:context>
    <inkml:brush xml:id="br0">
      <inkml:brushProperty name="width" value="0.025" units="cm"/>
      <inkml:brushProperty name="height" value="0.025" units="cm"/>
    </inkml:brush>
  </inkml:definitions>
  <inkml:trace contextRef="#ctx0" brushRef="#br0">118 29 10666,'0'0'15631,"-9"10"-13346,5-6-2074,-35 40 1393,37-42-1552,0 0-1,1 1 1,-1-1-1,0 1 1,1 0-1,0-1 1,-1 1-1,1 0 1,0 0-1,0 0 1,1 0-1,-1 0 1,1 0-1,-1 0 1,1 0-1,0 0 1,0 0-1,1 0 1,-1 3-1,1-5-61,0 0 0,0 0 0,-1 0 0,1 0 0,0-1 0,0 1 0,0 0 0,0-1 0,0 1 0,0-1 0,0 1 0,0-1 0,0 1 0,0-1 0,0 0 1,0 1-1,1-1 0,-1 0 0,0 0 0,0 0 0,2 0 0,33 1-537,-20-1 245,-12 0 281,1 1 0,-1 0 0,0 0 0,1 0 1,-1 0-1,0 1 0,1-1 0,-1 1 0,0 0 0,0 1 0,-1-1 0,1 1 0,0-1 0,-1 1 0,7 7 0,-9-8 41,0 0 0,0 0 1,0 0-1,0 0 0,0 0 0,0 0 1,-1 0-1,1 0 0,-1 0 0,1 0 1,-1 1-1,0-1 0,0 0 0,0 0 1,0 0-1,0 1 0,-1-1 1,1 0-1,-1 0 0,1 0 0,-1 0 1,0 1-1,0-1 0,0 0 0,0 0 1,0-1-1,0 1 0,0 0 0,-1 0 1,1 0-1,-1-1 0,1 1 1,-1-1-1,-2 2 0,-12 12 342,0 0 0,-27 17 1,37-27-512,0-1 0,-1 0 0,1-1 0,-1 0 1,0 0-1,0 0 0,0-1 0,0 0 1,-1 0-1,-13 1 0,20-3-99,1-1 0,-1 1 0,0 0 0,0 0-1,1 0 1,-1 0 0,0-1 0,1 1 0,-1 0-1,0-1 1,1 1 0,-1 0 0,0-1 0,1 1 0,-1-1-1,1 1 1,-1-1 0,1 1 0,-1-1 0,1 0 0,-1 1-1,1-1 1,0 1 0,-1-1 0,1 0 0,0 1 0,0-1-1,-1 0 1,1 0 0,0 1 0,0-1 0,0 0-1,0 1 1,0-1 0,0 0 0,0 0 0,0 1 0,0-2-1,0 1-71,-3-28-9454</inkml:trace>
  <inkml:trace contextRef="#ctx0" brushRef="#br0" timeOffset="1">56 13 17328,'0'0'9577,"73"-13"-7943,-44 13-737,3 0-449,1 4-352,-2 3-416,0 0-2467,-1-2-2562,-2-3-3779</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10.916"/>
    </inkml:context>
    <inkml:brush xml:id="br0">
      <inkml:brushProperty name="width" value="0.025" units="cm"/>
      <inkml:brushProperty name="height" value="0.025" units="cm"/>
    </inkml:brush>
  </inkml:definitions>
  <inkml:trace contextRef="#ctx0" brushRef="#br0">141 9 14478,'0'0'12737,"-11"8"-10842,-4 3-1451,2 1-1,0 0 0,0 0 1,-19 26-1,27-31-347,0 0 0,0 0 0,1 1 0,0-1 0,0 1 0,1 0 0,0 0 0,0 1 0,1-1 0,0 0 0,0 1 0,1 0 0,1-1 0,-1 10 0,1-17-96,0 1 0,1-1 0,-1 0 0,0 0 0,0 1 0,1-1 0,-1 0 0,1 0 0,-1 0 0,1 1 0,-1-1 0,1 0 0,0 0 0,-1 0 0,1 0 0,0 0 0,0 0 0,0 0 0,0-1 0,0 1 0,0 0 0,0 0 0,0-1 0,2 2 0,-1-1 0,1 0 0,0-1 0,0 1 0,0-1 0,0 1 0,0-1 0,0 0 0,0 0 0,0 0 0,4-1 0,-1 0 0,1 0 0,-1-1 0,1 1 0,-1-2 0,0 1 0,0-1 0,0 0 0,0 0 0,6-4 0,-4 0 0,-1-1 0,-1 0 0,1 0 0,-1 0 0,0-1 0,-1 0 0,0 0 0,-1 0 0,0 0 0,0-1 0,-1 0 0,0 0 0,0 0 0,-1 0 0,-1 0 0,0 0 0,0-1 0,-1 1 0,0 0 0,-2-11 0,2 20-34,0-1 1,0 1-1,0 0 1,-1 0-1,1 0 1,0-1-1,0 1 1,-1 0-1,1 0 1,-1 0-1,1 0 1,-1 0-1,0 0 1,1 0-1,-1 0 0,0 0 1,0 0-1,1 0 1,-1 0-1,0 1 1,0-1-1,0 0 1,0 1-1,0-1 1,0 0-1,0 1 1,0-1-1,-1 1 1,1 0-1,0-1 0,0 1 1,0 0-1,0 0 1,-1 0-1,1-1 1,0 1-1,0 1 1,0-1-1,-1 0 1,1 0-1,0 0 1,0 1-1,0-1 0,0 0 1,0 1-1,-2 0 1,-2 1-391,-1 0 1,1 0 0,0 1-1,0 0 1,0 0 0,0 0-1,0 1 1,-4 4 0,-8 11-5156,0-1-2162</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11.414"/>
    </inkml:context>
    <inkml:brush xml:id="br0">
      <inkml:brushProperty name="width" value="0.025" units="cm"/>
      <inkml:brushProperty name="height" value="0.025" units="cm"/>
    </inkml:brush>
  </inkml:definitions>
  <inkml:trace contextRef="#ctx0" brushRef="#br0">224 1 11531,'0'0'20094,"-10"2"-20020,-7 4 15,0 0 0,1 1 0,0 1 0,0 1 0,1 0 0,0 1 0,1 1 0,0 0 0,0 1 0,1 1 0,-21 26 0,32-37-89,1-1 0,0 1 0,0 0 0,0 0 0,0-1 0,0 1 0,0 0 0,0 0 0,1 0 0,-1 0 0,1 0 0,-1 0 0,1 0 0,0 0 0,0 0 0,-1 0 0,2 0 0,-1 3 0,1-4 0,-1 0 0,1 1 0,0-1 0,-1 0 0,1 0 0,0 0 0,0 0 0,0 0 0,0 0 0,0 0 0,0 0 0,0 0 0,1-1 0,-1 1 0,0 0 0,0-1 0,1 1 0,-1-1 0,0 1 0,2 0 0,10 1 0,-1-1 0,0 1 0,1-2 0,22-1 0,-20 0 0,2 1-263,-1-2 0,0 0 0,0-1 0,-1 0 0,1-1 1,0-1-1,21-10 0,-26 6-3854,-12 0-5240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11.760"/>
    </inkml:context>
    <inkml:brush xml:id="br0">
      <inkml:brushProperty name="width" value="0.025" units="cm"/>
      <inkml:brushProperty name="height" value="0.025" units="cm"/>
    </inkml:brush>
  </inkml:definitions>
  <inkml:trace contextRef="#ctx0" brushRef="#br0">0 52 6406,'0'0'23062,"61"-27"-21877,-17 19-480,4 1-513,-3 1-192,-3 3-256,-9 3-1058,-7 0-1280,-9 0-1058,-8 0-1152</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12.099"/>
    </inkml:context>
    <inkml:brush xml:id="br0">
      <inkml:brushProperty name="width" value="0.025" units="cm"/>
      <inkml:brushProperty name="height" value="0.025" units="cm"/>
    </inkml:brush>
  </inkml:definitions>
  <inkml:trace contextRef="#ctx0" brushRef="#br0">0 82 17360,'0'0'11563,"63"9"-10570,-6-14-512,5-3-353,2-4-128,-5-2-545,-6-1-2594,-8-3-3971,-2-1-10507</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27.085"/>
    </inkml:context>
    <inkml:brush xml:id="br0">
      <inkml:brushProperty name="width" value="0.025" units="cm"/>
      <inkml:brushProperty name="height" value="0.025" units="cm"/>
    </inkml:brush>
  </inkml:definitions>
  <inkml:trace contextRef="#ctx0" brushRef="#br0">5 0 8968,'0'0'11158,"0"0"-11115,-1 1 0,1-1 0,0 0 1,-1 1-1,1-1 0,0 0 1,-1 1-1,1-1 0,0 0 0,0 1 1,0-1-1,-1 0 0,1 1 0,0-1 1,0 1-1,0-1 0,0 1 0,-1-1 1,1 1-1,0-1 0,0 0 0,0 1 1,0-1-1,0 1 0,0-1 0,0 1 1,1-1-1,-1 1 0,1 1 39,0 0 0,1 0 0,-1-1 0,1 1 1,0-1-1,-1 1 0,1-1 0,0 1 0,0-1 0,0 0 0,0 0 0,0 0 0,0 0 0,0 0 0,1 0 0,1 0 0,46 12 509,-39-10-457,20 4 9,270 77 861,-258-68-950,-1 1-1,-1 3 1,0 1-1,69 48 0,159 129 86,-245-179-142,-1 1 0,0 1 0,-2 1 0,-1 1 0,-1 0 0,29 47 0,-5 6 346,33 84 1,-44-90 293,-22-51-324,1-1 1,0-1 0,2 0 0,21 23 0,-23-28-196,-1-1 0,0 2 0,-1-1 0,0 1 0,-1 1 0,0-1 0,-1 1 0,-1 1 0,7 19 0,-6 1 25,-2 0 0,-2 0 1,-1 0-1,-1 0 0,-5 42 0,2-63 54,-1 0-1,0 0 0,-1 0 1,-1-1-1,0 0 0,0 1 1,-1-2-1,-1 1 0,0-1 0,-11 14 1,-11 10-1421,-58 57 0,76-83 567,14-15-3711,0-8 1942,-1 2 417,6-13-2299,2-4-870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6:16.801"/>
    </inkml:context>
    <inkml:brush xml:id="br0">
      <inkml:brushProperty name="width" value="0.025" units="cm"/>
      <inkml:brushProperty name="height" value="0.025" units="cm"/>
    </inkml:brush>
  </inkml:definitions>
  <inkml:trace contextRef="#ctx0" brushRef="#br0">467 67 8648,'0'0'9919,"-8"-9"-9375,5 5-528,-1-1 114,1 1 0,-1-1 0,0 1 0,-1 0 0,1 1 0,-1-1 0,0 1 0,0 0 0,0 0 0,0 0 0,0 1 0,0-1 0,-1 1 0,1 1 0,-1-1 1,-7 0-1,1 2-34,0 1 0,0 0 0,0 1 0,0 1 1,0 0-1,0 1 0,1 0 0,0 0 1,0 1-1,0 1 0,0 0 0,1 0 1,0 1-1,0 0 0,1 1 0,-10 10 1,2-2 48,0 1 1,1 1 0,1 1 0,1 0 0,1 1 0,1 0-1,-15 32 1,18-23-140,1 0-1,1 0 0,1 0 1,2 1-1,1 0 0,1 0 1,2 0-1,4 37 0,-3-56-7,0 0 0,1-1 0,0 1 0,0-1 0,1 1 0,1-1 0,0 0 1,0-1-1,1 1 0,0-1 0,7 10 0,-7-13 10,-1-1 0,1 0 0,-1 0 1,2-1-1,-1 1 0,0-1 1,1 0-1,0 0 0,0-1 0,0 0 1,0 0-1,0 0 0,1-1 0,-1 0 1,1 0-1,-1-1 0,1 0 0,9 1 1,1-1 110,1-2 0,-1 0 0,0-1 0,1 0 0,-1-1 1,0-2-1,0 1 0,-1-2 0,22-10 0,-16 5 69,-1 0-1,0-2 1,-1 0 0,-1-1-1,0-2 1,27-28 0,-30 27 36,-1-1 0,0-1 1,-2 0-1,0-1 0,-1-1 1,16-39-1,-22 44-28,0 0 0,-2-1 1,0 1-1,-1-1 0,0 0 0,-1 0 1,-1 0-1,-1 0 0,-3-30 0,1 40-168,1-1-1,-1 1 0,0-1 1,0 1-1,-1 0 0,0 0 0,-1 0 1,1 1-1,-1-1 0,-1 1 1,1 0-1,-1 0 0,0 0 1,0 1-1,-1 0 0,1 0 0,-1 0 1,0 0-1,-1 1 0,1 0 1,-8-3-1,0 1-106,1 1 0,-1 0 1,0 1-1,-1 1 0,1 0 0,-1 1 1,1 0-1,-1 1 0,-29 2 1,15 7-2103,15 6-3790,13-6-387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5:35.790"/>
    </inkml:context>
    <inkml:brush xml:id="br0">
      <inkml:brushProperty name="width" value="0.025" units="cm"/>
      <inkml:brushProperty name="height" value="0.025" units="cm"/>
    </inkml:brush>
  </inkml:definitions>
  <inkml:trace contextRef="#ctx0" brushRef="#br0">0 60 15535,'0'0'14670,"81"-23"-14606,-34 14-128,-2-2-3075,0-6-4164</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27.429"/>
    </inkml:context>
    <inkml:brush xml:id="br0">
      <inkml:brushProperty name="width" value="0.025" units="cm"/>
      <inkml:brushProperty name="height" value="0.025" units="cm"/>
    </inkml:brush>
  </inkml:definitions>
  <inkml:trace contextRef="#ctx0" brushRef="#br0">0 0 16047,'0'0'6246,"8"9"-4564,-7-8-1668,2 4 253,2 0-1,-1 0 1,1 0 0,-1 0-1,1-1 1,1 0 0,-1 0-1,0 0 1,1-1 0,0 0-1,0 0 1,0 0 0,0-1-1,7 2 1,-8-3-222,0 0 0,-1 0 0,1 0 0,0 0 0,-1 1 0,1 0 0,-1 0 0,0 0 0,0 1 0,5 2 0,-8-3-28,0-1-1,0 1 1,0 0 0,0 0-1,0-1 1,0 1 0,-1 0-1,1 0 1,-1 0 0,1 0-1,-1 0 1,0 0 0,0 0-1,1 0 1,-1 0-1,-1 0 1,1-1 0,0 1-1,0 0 1,-1 0 0,1 0-1,-1 0 1,0 0 0,1 0-1,-1 0 1,0-1-1,-2 4 1,-4 8 176,-1 0 0,0-1 0,-16 19 1,16-22 6,0 1 0,1 1 1,0-1-1,0 1 1,-8 19-1,15-29-193,0-1 0,-1 0-1,1 1 1,0 0 0,0-1 0,-1 1-1,1-1 1,0 1 0,0-1-1,0 1 1,0-1 0,0 1 0,0-1-1,0 1 1,0 0 0,0-1-1,0 1 1,0-1 0,0 1 0,0-1-1,0 1 1,1-1 0,-1 1-1,0-1 1,0 1 0,1-1 0,-1 1-1,0-1 1,1 1 0,-1-1-1,0 1 1,1-1 0,0 1 0,19-2 32,24-19-29,187-147-868,-153 107-718,-75 58 1321,29-24-3450,-16 8-3578,-5 0-8289</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46.549"/>
    </inkml:context>
    <inkml:brush xml:id="br0">
      <inkml:brushProperty name="width" value="0.025" units="cm"/>
      <inkml:brushProperty name="height" value="0.025" units="cm"/>
    </inkml:brush>
  </inkml:definitions>
  <inkml:trace contextRef="#ctx0" brushRef="#br0">1 20 4901,'18'-19'16626,"-15"38"-8426,-4-4-8902,-6 96 2603,3-74-2787,1 65-1,5-106-5519,-2-16 2343,-7-6-1937</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47.005"/>
    </inkml:context>
    <inkml:brush xml:id="br0">
      <inkml:brushProperty name="width" value="0.025" units="cm"/>
      <inkml:brushProperty name="height" value="0.025" units="cm"/>
    </inkml:brush>
  </inkml:definitions>
  <inkml:trace contextRef="#ctx0" brushRef="#br0">1 40 13261,'0'0'12363,"12"-6"-10366,-1 0-1563,2 1 0,-1 0 0,1 1 1,-1 0-1,1 1 0,0 1 0,0 0 0,22-1 0,-24 3-315,0 1 0,-1 0 0,1 0 0,-1 1 0,1 0 0,-1 1 0,12 5 0,-20-8-113,0 1 0,0 0 0,0 0-1,0 0 1,0 0 0,-1 0 0,1 1 0,0-1-1,-1 1 1,1-1 0,-1 1 0,1-1 0,-1 1-1,0 0 1,0-1 0,0 1 0,1 0-1,-2 0 1,1 0 0,0 0 0,0 0 0,-1 0-1,1 0 1,-1 0 0,0 1 0,1-1 0,-1 0-1,0 0 1,0 0 0,0 0 0,-1 0 0,1 0-1,-1 1 1,1-1 0,-1 0 0,1 0-1,-1 0 1,0 0 0,0 0 0,0-1 0,0 1-1,-1 0 1,-1 2 0,-5 6-2,0 0 1,0-1-1,-1 0 0,0-1 1,-1 0-1,0-1 1,-19 12-1,3-2-7,71-9 3,-25-6 0,-11-1 0,-1 1 0,1 1 0,-1-1 0,0 1 0,0 0 0,0 1 0,0 0 0,0 0 0,-1 1 0,0 0 0,0 0 0,6 7 0,-10-9 0,0 0 0,-1 0 0,1 0 0,-1 0 0,0 0 0,0 0 0,0 1 0,-1-1 0,1 1 0,-1 0 0,0-1 0,0 1 0,0 0 0,0 0 0,-1 0 0,0-1 0,0 1 0,0 0 0,0 0 0,0 0 0,-1 0 0,1 0 0,-1-1 0,0 1 0,0 0 0,-1 0 0,1-1 0,-1 1 0,-3 4 0,1-1 0,-2 0 0,1 0 0,-1 0 0,-1 0 0,1-1 0,-1 0 0,0-1 0,0 1 0,0-1 0,-1-1 0,-15 8 0,16-9 0,1 0 0,-1 0 0,0-1 0,0 0 0,0 0 0,-1-1 0,1 1 0,0-1 0,-1-1 0,1 0 0,0 0 0,-1 0 0,1-1 0,-14-3 0,18 2-119,-1 0 0,1 0-1,0 0 1,0-1 0,0 1 0,0-1 0,1 0 0,-1 0-1,1 0 1,0 0 0,0 0 0,0-1 0,0 1-1,0 0 1,1-1 0,-1 0 0,1 1 0,0-1 0,0 0-1,0 0 1,1 1 0,0-1 0,-1 0 0,1 0 0,0 0-1,1 0 1,-1 1 0,1-1 0,0 0 0,0 0-1,0 1 1,0-1 0,0 0 0,1 1 0,0-1 0,0 1-1,0 0 1,0 0 0,5-6 0,15-5-6127,2 2-2247</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47.597"/>
    </inkml:context>
    <inkml:brush xml:id="br0">
      <inkml:brushProperty name="width" value="0.025" units="cm"/>
      <inkml:brushProperty name="height" value="0.025" units="cm"/>
    </inkml:brush>
  </inkml:definitions>
  <inkml:trace contextRef="#ctx0" brushRef="#br0">1 194 18353,'0'0'7138,"10"1"-5457,-3 0-1581,0 0-1,0-1 0,0 0 0,0-1 1,0 1-1,0-1 0,1-1 0,-2 1 1,1-1-1,0-1 0,0 1 0,-1-1 1,1 0-1,-1 0 0,0-1 0,0 0 1,0 0-1,0-1 0,-1 1 0,0-1 1,9-10-1,-11 11 17,0 1-1,-1-1 1,1 0 0,-1 0 0,0 0-1,0 0 1,0 0 0,-1 0 0,0-1-1,1 1 1,-1-1 0,-1 1 0,1-1-1,-1 1 1,0-1 0,0 1 0,0-1-1,-1-6 1,0 11-106,1-1 0,0 1 0,-1-1 0,1 1 0,-1 0 1,1-1-1,-1 1 0,1 0 0,-1-1 0,1 1 0,-1 0 0,1 0 0,-1-1 0,1 1 0,-1 0 0,0 0 0,1 0 0,-1 0 0,1 0 0,-1 0 0,1 0 0,-1 0 0,0 0 0,1 0 1,-1 0-1,1 0 0,-1 0 0,1 1 0,-1-1 0,0 0 0,1 0 0,-1 1 0,1-1 0,-1 0 0,1 1 0,-1-1 0,1 0 0,0 1 0,-1-1 0,1 1 0,-1-1 0,1 1 0,0-1 1,-1 1-1,1-1 0,0 1 0,-21 21 94,21-22-103,-40 62 353,38-58-334,-1 0 0,1 0 0,0 1 0,1-1 0,-1 0 0,1 1 0,0-1 0,0 1 0,0-1 0,1 1 0,-1-1 0,1 1 0,1 7 0,0-11-20,0 1 0,0-1 0,1 0 0,-1 0 0,0 0 0,1 0 0,-1 0 0,1 0 0,-1 0 0,1-1 0,-1 1 0,1 0 0,0-1 0,-1 1 0,1-1 0,0 0 0,-1 0 0,1 1 0,0-1 0,0 0 0,-1 0 0,4-1 0,43-3 0,-41 2 0,1 0 0,-1-1 0,0 0 0,1 0 0,-2-1 0,9-4 0,32-15 0,-47 23 0,1 0 0,-1 0 0,1 1 0,-1-1 0,1 1 0,-1-1 0,0 0 0,1 1 0,-1-1 0,0 1 0,1-1 0,-1 1 0,0-1 0,0 1 0,1-1 0,-1 1 0,0-1 0,0 1 0,0-1 0,0 1 0,0-1 0,0 1 0,0 0 0,0-1 0,0 1 0,0-1 0,0 1 0,0-1 0,0 1 0,0-1 0,-1 2 0,0 17 0,-9 13 0,8-26 0,-1 0 0,1 0 0,1 0 0,-1 0 0,1 1 0,0-1 0,1 0 0,-1 0 0,2 9 0,-1-15 0,1 1 0,-1-1 0,1 1 0,-1-1 0,1 1 0,0-1 0,0 1 0,-1-1 0,1 0 0,0 0 0,-1 1 0,1-1 0,0 0 0,0 0 0,0 0 0,-1 0 0,1 1 0,0-1 0,0 0 0,-1-1 0,1 1 0,0 0 0,0 0 0,0 0 0,0-1 0,22-3 0,-10-2 0,0-1 0,-1 0 0,0-1 0,0 0 0,0-1 0,18-19 0,0 1 0,-30 28 0,0-1 0,0 0 0,0 0 0,0 1 0,0-1 0,0 0 0,0 1 0,0-1 0,0 0 0,0 0 0,0 1 0,0-1 0,1 0 0,-1 0 0,0 1 0,0-1 0,0 0 0,0 0 0,0 1 0,0-1 0,1 0 0,-1 0 0,0 0 0,0 1 0,0-1 0,1 0 0,-1 0 0,0 0 0,0 0 0,1 1 0,-1-1 0,0 0 0,0 0 0,1 0 0,-1 0 0,0 0 0,0 0 0,1 0 0,-1 0 0,0 0 0,0 0 0,1 0 0,-1 0 0,0 0 0,1 0 0,-1 0 0,0 0 0,0 0 0,1 0 0,-1 0 0,0 0 0,0-1 0,1 1 0,-1 0 0,0 0 0,-11 36 0,6-19 0,6-16-68,0-1-1,1 0 1,-1 1 0,1-1-1,-1 0 1,0 0 0,1 0-1,-1 0 1,1 0 0,-1 0-1,1 0 1,-1-1 0,0 1-1,1 0 1,-1-1 0,1 1-1,-1-1 1,0 0 0,3-1-1,4-3-909,1-1-1,-1 0 0,-1-1 1,1 0-1,-1 0 0,0 0 1,0-1-1,-1 0 0,0-1 1,8-14-1,-4 2-1906,0-1 1,-1 0-1,8-35 1,-5 13-1825</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47.938"/>
    </inkml:context>
    <inkml:brush xml:id="br0">
      <inkml:brushProperty name="width" value="0.025" units="cm"/>
      <inkml:brushProperty name="height" value="0.025" units="cm"/>
    </inkml:brush>
  </inkml:definitions>
  <inkml:trace contextRef="#ctx0" brushRef="#br0">102 0 7623,'0'0'17056,"-5"9"-15459,0-1-1404,1 1 0,0-1 0,0 1 0,1 0 0,0 1 0,1-1 1,0 1-1,0-1 0,1 1 0,0 16 0,1 2-44,-14 331 2590,15-379-2167,-1 0-1,-2-27 1,1 40-675,0-1 0,0 1 0,0 0 0,-1-1 0,0 1 0,0 0 0,-1 0 0,0 0 0,0 0 0,-1 1 0,1-1 0,-1 1 0,-8-9 0,6 12-1995,3 3-1491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48.437"/>
    </inkml:context>
    <inkml:brush xml:id="br0">
      <inkml:brushProperty name="width" value="0.025" units="cm"/>
      <inkml:brushProperty name="height" value="0.025" units="cm"/>
    </inkml:brush>
  </inkml:definitions>
  <inkml:trace contextRef="#ctx0" brushRef="#br0">0 78 13036,'0'0'17943,"1"8"-16433,-1-6-1503,-1 0-1,1 0 0,0 0 1,0-1-1,1 1 0,-1 0 1,0 0-1,1 0 0,-1-1 0,1 1 1,-1 0-1,1 0 0,0-1 1,-1 1-1,1-1 0,0 1 1,0-1-1,0 1 0,1-1 1,-1 1-1,0-1 0,0 0 0,1 0 1,-1 0-1,1 0 0,-1 0 1,1 0-1,0 0 0,-1 0 1,1 0-1,0-1 0,-1 1 1,1-1-1,0 1 0,0-1 1,-1 0-1,1 0 0,0 0 0,0 0 1,0 0-1,-1 0 0,1 0 1,2-1-1,3 1-6,1-1 0,-1 0 0,0 0 0,0-1 0,0 0 0,0 0 0,0 0 0,0-1 0,-1 0 0,1-1 0,9-6 0,-12 8 0,-1-1 0,1 0 0,-1 0 0,0 0 0,0 0 0,0 0 0,0-1 0,0 1 0,-1-1 0,1 0 0,-1 0 0,0 0 0,-1 0 0,1 0 0,0 0 0,-1-1 0,0 1 0,0 0 0,-1-1 0,1-4 0,-1 8 0,0 0 0,0 1 0,0-1 0,0 0 0,0 0 0,0 1 0,0-1 0,0 0 0,0 1 0,0-1 0,-1 0 0,1 0 0,0 1 0,-1-1 0,1 0 0,0 1 0,-1-1 0,1 1 0,-1-1 0,1 0 0,-1 1 0,1-1 0,-1 1 0,1-1 0,-1 1 0,0 0 0,1-1 0,-1 1 0,0 0 0,1-1 0,-2 1 0,-26 3 0,21 0 0,0 0 0,0 0 0,0 1 0,1 0 0,-12 9 0,9-3 0,0 0 0,0 0 0,1 1 0,0 0 0,-10 20 0,15-25 0,0 0 0,1 1 0,-1-1 0,1 1 0,1 0 0,-1 0 0,1 0 0,0 0 0,1 0 0,-1 0 0,1 0 0,2 11 0,-1-16 0,0 0 0,0 0 0,0 0 0,0-1 0,1 1 0,-1 0 0,0-1 0,1 1 0,-1-1 0,1 1 0,0-1 0,-1 0 0,1 1 0,0-1 0,0 0 0,0 0 0,0-1 0,0 1 0,0 0 0,0-1 0,0 1 0,0-1 0,0 1 0,0-1 0,1 0 0,-1 0 0,4 0 0,4 0 0,0 0 0,1 0 0,-1-1 0,17-4 0,-21 3-386,1 0-1,0 0 1,-1-1 0,1 0-1,-1 0 1,8-6 0,-6 2-900,0 0 0,0 0 0,-1-1 0,0 1 0,-1-2 1,0 1-1,0-1 0,-1 0 0,0 0 0,0 0 0,3-12 1,8-19-10145</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48.969"/>
    </inkml:context>
    <inkml:brush xml:id="br0">
      <inkml:brushProperty name="width" value="0.025" units="cm"/>
      <inkml:brushProperty name="height" value="0.025" units="cm"/>
    </inkml:brush>
  </inkml:definitions>
  <inkml:trace contextRef="#ctx0" brushRef="#br0">98 0 12620,'0'0'10031,"-8"9"-7592,2-4-1989,1-1-143,1 1 0,-1-1 0,1 1 0,0 0-1,0 0 1,1 0 0,0 1 0,0-1 0,0 1 0,0 0-1,-3 11 1,-7 44 402,3 0 0,2 0 0,3 1 0,6 121 0,-1-179-709,4 31 0,-4-33 0,0-1 0,0 0 0,0 0 0,0 0 0,0 0 0,1 0 0,-1 0 0,0 0 0,1 0 0,-1 0 0,1 0 0,-1 0 0,1 0 0,-1 0 0,1 0 0,0 0 0,-1 0 0,1 0 0,0-1 0,0 1 0,-1 0 0,1-1 0,2 2 0,-2-2 0,0-1 0,0 1 0,-1-1 0,1 1 0,0-1 0,0 1 0,0-1 0,-1 0 0,1 1 0,0-1 0,-1 0 0,1 0 0,-1 1 0,1-1 0,-1 0 0,1 0 0,-1 0 0,1 0 0,-1 0 0,0 1 0,1-1 0,-1 0 0,0-2 0,7-27 0,-6 26 0,4-27 0,0 0 0,-2 1 0,-2-1 0,0 0 0,-8-56 0,7 86 0,0-1 0,0 0 0,-1 1 0,1-1 0,-1 1 0,1-1 0,-1 1 0,0-1 0,0 1 0,1-1 0,-1 1 0,0 0 0,0 0 0,-2-2 0,2 5 0,1 0 0,-1 1 0,1-1 0,-1 0 0,1 0 0,0 1 0,0-1 0,0 0 0,0 1 0,0 2 0,2-2 0,-1 0 0,1-1 0,-1 1 0,1 0 0,0 0 0,0-1 0,0 1 0,1-1 0,-1 0 0,1 1 0,-1-1 0,1 0 0,0-1 0,-1 1 0,1 0 0,0-1 0,0 0 0,0 1 0,1-1 0,-1 0 0,0-1 0,0 1 0,0-1 0,6 1 0,-4 0 0,0 0 0,0-1 0,1 0 0,-1 0 0,0 0 0,1 0 0,-1-1 0,0 0 0,0 0 0,1-1 0,-1 1 0,0-1 0,0 0 0,6-4 0,-4 1 0,-1-1 0,-1 0 0,1 0 0,-1 0 0,0 0 0,-1-1 0,1 0 0,-1 0 0,-1 0 0,1 0 0,2-11 0,-13 41 0,2-10 0,1 1 0,0 0 0,1 0 0,0 0 0,0 20 0,2-31 0,1 0 0,0 0 0,1 0 0,-1 0 0,0-1 0,1 1 0,-1 0 0,1 0 0,0 0 0,0 0 0,0 0 0,1-1 0,-1 1 0,0 0 0,1-1 0,3 5 0,-3-6 0,0 1 0,0-1 0,1 0 0,-1 0 0,0 0 0,0-1 0,1 1 0,-1 0 0,0-1 0,1 0 0,-1 1 0,1-1 0,-1 0 0,0 0 0,1 0 0,-1-1 0,1 1 0,-1-1 0,0 1 0,1-1 0,-1 0 0,3-1 0,16-11-2206,3-17-5533,-13 8 388</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49.298"/>
    </inkml:context>
    <inkml:brush xml:id="br0">
      <inkml:brushProperty name="width" value="0.025" units="cm"/>
      <inkml:brushProperty name="height" value="0.025" units="cm"/>
    </inkml:brush>
  </inkml:definitions>
  <inkml:trace contextRef="#ctx0" brushRef="#br0">24 73 14382,'0'0'8904,"-20"-49"-5509,17 38-1185,3 4-960,0 2-738,0 4-480,5 1-3299,0 3-1409,-1 5-3172</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49.654"/>
    </inkml:context>
    <inkml:brush xml:id="br0">
      <inkml:brushProperty name="width" value="0.025" units="cm"/>
      <inkml:brushProperty name="height" value="0.025" units="cm"/>
    </inkml:brush>
  </inkml:definitions>
  <inkml:trace contextRef="#ctx0" brushRef="#br0">65 1 18481,'0'0'6150,"0"8"-3395,-2 127-559,0-58-604,11 121 1,0-162-1630,-9-35 35,0-1 1,0 0 0,1 0-1,-1 0 1,0 0 0,0 0 0,0 0-1,0 0 1,0 0 0,0 0-1,0 0 1,0 1 0,0-1-1,0 0 1,0 0 0,1 0-1,-1 0 1,0 0 0,0 0 0,0 0-1,0 0 1,0 0 0,0 0-1,0 0 1,1 0 0,-1 0-1,0 0 1,0 0 0,0 0-1,0 0 1,0 0 0,0 0 0,0 0-1,0 0 1,1 0 0,-1 0-1,0 0 1,0 0 0,0-1-1,0 1 1,0 0 0,0 0 0,0 0-1,0 0 1,0 0 0,0 0-1,0 0 1,1 0 0,-1 0-1,0 0 1,0 0 0,0-1-1,0 1 1,0 0 0,0 0 0,0 0-1,0 0 1,0 0 0,0 0-1,0 0 1,0-1 0,0 1-1,0 0 1,0 0 0,0 0 0,0 0-1,0 0 1,2-24-172,-3 8 76,0 0 0,-2 0 0,1 0 0,-2 0 0,0 0 1,-1 0-1,-1 1 0,0 0 0,-1 0 0,-1 1 0,0-1 0,-13-16 0,20 30 129,0 0-1,0 1 1,1-1-1,-1 0 1,0 0-1,1 0 1,-1 0-1,0 0 1,1-1-1,-1 1 1,1 0 0,0 0-1,-1 0 1,1 0-1,0 0 1,0-1-1,-1 1 1,1 0-1,0 0 1,0-1-1,1 1 1,-1 0-1,0 0 1,0 0-1,0 0 1,1-1-1,-1 1 1,1 0 0,-1 0-1,1 0 1,-1 0-1,1 0 1,0 0-1,-1 0 1,1 0-1,0 0 1,0 0-1,0 0 1,0 1-1,0-1 1,0 0-1,0 0 1,0 1-1,0-1 1,0 1-1,0-1 1,0 1 0,0-1-1,0 1 1,1 0-1,-1 0 1,2-1-1,9-1-87,0 0-1,0 1 1,0 0-1,14 1 0,-19 0 84,74-1-5275,-40-3-2781</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0.822"/>
    </inkml:context>
    <inkml:brush xml:id="br0">
      <inkml:brushProperty name="width" value="0.025" units="cm"/>
      <inkml:brushProperty name="height" value="0.025" units="cm"/>
    </inkml:brush>
  </inkml:definitions>
  <inkml:trace contextRef="#ctx0" brushRef="#br0">174 350 7623,'0'0'16998,"5"-11"-14484,-4 10-2295,20-46 1598,-20 45-1734,0 0 0,0 0 0,0 0 1,-1 0-1,1 0 0,-1 0 0,1-1 0,-1 1 1,0 0-1,0 0 0,0 0 0,0-1 0,0 1 1,-1 0-1,1 0 0,-1 0 0,1 0 0,-1-1 1,0 1-1,0 0 0,1 0 0,-2 0 1,1 1-1,-2-4 0,0 3-59,1 1 0,-1-1 0,0 1 0,-1 0 0,1-1 0,0 1 0,0 1 0,0-1 0,-1 0 0,1 1 0,0 0 0,-1 0 0,1 0 0,0 0 0,-1 0 0,1 1 0,0-1 0,-1 1 0,-5 2 0,2-1-16,1 0-1,-1 1 0,1 0 0,0 0 0,0 1 0,0 0 0,0 0 0,-8 7 0,8-5 59,0 1 0,0-1 0,1 1 0,-1 0 0,2 1 0,-1-1 0,1 1 0,0 0 0,1 0 0,-1 1 0,2-1 0,-1 0 0,-1 12 0,4-19-65,0 0 1,0 0-1,1 1 1,-1-1-1,0 0 1,0 0-1,1 1 1,-1-1-1,1 0 1,-1 0-1,1 0 1,-1 0-1,1 0 1,0 0-1,-1 0 1,1 0-1,0 0 1,0 0-1,0 0 1,0 0-1,0-1 1,0 1-1,0 0 1,0-1 0,0 1-1,0 0 1,0-1-1,0 1 1,0-1-1,1 0 1,-1 1-1,0-1 1,0 0-1,0 0 1,1 0-1,-1 0 1,0 0-1,0 0 1,3-1-1,4 1-3,1 0-1,0-1 1,-1 0-1,15-4 1,-11 1 2,0 0 0,0-1 0,-1-1 0,0 0 0,0 0 0,0-1 0,-1-1 0,0 1 0,14-16 0,-17 17 0,-1-1 0,-1 1 0,1-1 0,-1 0 0,0-1 0,-1 1 0,0-1 0,0 0 0,0 0 0,-1-1 0,-1 1 0,1-1 0,-1 1 0,1-15 0,-3 23 0,0 1 0,0-1 0,0 0 0,0 0 0,0 0 0,0 0 0,0 0 0,0 1 0,0-1 0,0 0 0,0 0 0,0 0 0,0 0 0,0 0 0,-1 0 0,1 1 0,0-1 0,0 0 0,0 0 0,0 0 0,0 0 0,0 0 0,0 0 0,-1 0 0,1 0 0,0 0 0,0 1 0,0-1 0,0 0 0,0 0 0,-1 0 0,1 0 0,0 0 0,0 0 0,0 0 0,0 0 0,-1 0 0,1 0 0,0 0 0,0 0 0,0 0 0,0 0 0,0 0 0,-1-1 0,1 1 0,0 0 0,0 0 0,0 0 0,0 0 0,0 0 0,0 0 0,-1 0 0,1 0 0,0 0 0,0 0 0,0-1 0,0 1 0,0 0 0,0 0 0,0 0 0,-8 12 0,4-3 0,1 0 0,1 1 0,0 0 0,0-1 0,1 1 0,-1 13 0,2-22 0,0-1 0,0 1 0,0-1 0,1 1 0,-1-1 0,0 1 0,0-1 0,0 1 0,0-1 0,1 1 0,-1-1 0,0 0 0,1 1 0,-1-1 0,0 1 0,1-1 0,-1 0 0,0 1 0,1-1 0,-1 0 0,1 1 0,-1-1 0,1 0 0,-1 0 0,0 1 0,1-1 0,-1 0 0,1 0 0,-1 0 0,1 0 0,0 1 0,-1-1 0,1 0 0,-1 0 0,1 0 0,-1 0 0,1 0 0,-1 0 0,1-1 0,-1 1 0,1 0 0,-1 0 0,1 0 0,-1 0 0,1-1 0,-1 1 0,1 0 0,-1 0 0,0-1 0,1 1 0,-1 0 0,1-1 0,27-17 0,-14 6 0,-1-1 0,0-1 0,-1 0 0,0-1 0,-1 0 0,15-28 0,-9 7 0,-2 0 0,14-47 0,-69 196 0,-22 75 0,57-167 0,1 1 0,1-1 0,0 1 0,2-1 0,0 1 0,2 0 0,3 23 0,-1-33 0,1 0 0,1 0 0,0 0 0,0 0 0,1-1 0,0 1 0,1-2 0,1 1 0,0-1 0,15 16 0,24 35 0,-46-60 0,-1-1 0,1 1 0,0 0 0,-1 0 0,1 0 0,0-1 0,-1 1 0,1 0 0,-1 0 0,0 0 0,1 0 0,-1 0 0,0 0 0,1 0 0,-1 0 0,0 0 0,0 0 0,0 0 0,0 0 0,0 0 0,0 0 0,0 0 0,0 0 0,-1 0 0,1 0 0,0 0 0,0-1 0,-1 1 0,0 1 0,0-1 0,0-1 0,0 0 0,0 0 0,-1 0 0,1 0 0,0 0 0,0 0 0,0 0 0,0-1 0,-1 1 0,1 0 0,0-1 0,0 1 0,0-1 0,0 1 0,0-1 0,0 1 0,0-1 0,0 0 0,0 1 0,0-1 0,0 0 0,0 0 0,1 0 0,-2-1 0,-8-9 0,0-1 0,0 0 0,1-1 0,1 1 0,0-2 0,1 1 0,1-1 0,0 0 0,0-1 0,2 1 0,0-1 0,0 0 0,2 0 0,-1 0 0,2-1 0,0 1 0,2-18 0,-1 29 1,1 1 0,0-1-1,0 1 1,0-1 0,1 1 0,-1 0 0,1-1 0,0 1-1,-1 0 1,2 0 0,-1 0 0,0 0 0,0 0 0,1 1-1,0-1 1,-1 1 0,7-4 0,4-3-213,0 2 0,1-1 0,16-4 0,20-13-1870,-14 0-5573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5:36.940"/>
    </inkml:context>
    <inkml:brush xml:id="br0">
      <inkml:brushProperty name="width" value="0.025" units="cm"/>
      <inkml:brushProperty name="height" value="0.025" units="cm"/>
    </inkml:brush>
  </inkml:definitions>
  <inkml:trace contextRef="#ctx0" brushRef="#br0">49 181 4805,'0'0'20542,"10"3"-19411,-4-1-1021,-1 0-1,1-1 0,0 0 0,0 0 0,0 0 0,0-1 0,0 0 1,0 0-1,0 0 0,0-1 0,0 0 0,0 0 0,0-1 0,-1 1 1,1-1-1,0-1 0,7-3 0,1-2-8,0-1 1,0-1-1,-1 0 0,15-15 1,-25 22 31,1-1 0,0 0 0,-1 1 0,0-1 1,0-1-1,0 1 0,-1 0 0,1-1 0,-1 0 1,0 1-1,0-1 0,-1 0 0,1 0 0,-1 0 0,0 0 1,-1 0-1,1-10 0,-1 14-114,0 0-1,0 0 1,-1 0-1,1 0 1,0 0-1,-1 0 1,1 0-1,0 1 1,-1-1-1,1 0 1,-1 0-1,0 0 1,1 1-1,-1-1 1,0 0-1,1 1 1,-1-1-1,0 0 1,0 1-1,1-1 1,-1 1 0,0-1-1,0 1 1,0 0-1,-1-1 1,-31-3-7,25 5-47,-1 0 1,0 0 0,0 1 0,1 1-1,-12 3 1,6 1 66,1 1-1,-1 0 0,1 1 1,1 0-1,0 1 1,0 1-1,1 0 0,-14 18 1,18-21 14,1 0 1,0 0-1,1 1 1,0 0-1,0 0 1,1 0 0,0 1-1,1-1 1,0 1-1,0 0 1,1 0-1,0 0 1,0 19-1,2-27-43,0-1-1,1 1 0,-1 0 1,0-1-1,1 1 0,-1-1 1,1 1-1,-1-1 0,1 1 1,0-1-1,0 0 0,0 1 1,-1-1-1,1 0 0,1 0 1,-1 1-1,0-1 0,0 0 1,0 0-1,0 0 0,1 0 1,2 1-1,0 0 6,1 0 0,0 0 0,0-1 1,0 1-1,0-1 0,0 0 0,7 0 0,7 0 12,0-1 0,0-1-1,20-4 1,-13 1-876,-1-2 0,34-12 0,-34 9-2242,0-2 0,29-17 0,-17 4-14348</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1.836"/>
    </inkml:context>
    <inkml:brush xml:id="br0">
      <inkml:brushProperty name="width" value="0.025" units="cm"/>
      <inkml:brushProperty name="height" value="0.025" units="cm"/>
    </inkml:brush>
  </inkml:definitions>
  <inkml:trace contextRef="#ctx0" brushRef="#br0">0 90 5029,'0'0'4628,"9"-11"1106,-3 2-4342,28-36 1775,-31 42-2487,0 0 1,0 1 0,0-1 0,0 1 0,0 0 0,0-1 0,1 1 0,3-1 0,-6 3-578,0-1 0,-1 1 0,1 0 0,-1 0 0,1 0 0,0 0 0,-1 0 0,1 0 0,-1 0 0,1 0 0,0 0 0,-1 0 0,1 0 0,-1 0-1,1 1 1,0-1 0,-1 0 0,1 0 0,-1 0 0,1 1 0,-1-1 0,1 0 0,-1 1 0,1-1 0,-1 1 0,1-1 0,-1 1 0,1-1 0,-1 0 0,0 1 0,1 0 0,-1-1 0,0 1 0,1-1 0,-1 1 0,0-1 0,0 1 0,0 0 0,1-1 0,-1 1 0,0-1 0,0 1 0,0 0-1,0-1 1,0 1 0,0-1 0,0 1 0,-1 0 0,0 38 839,0-35-576,-4 21-296,0-1 0,-2 0 0,-1 0 0,-15 31 0,14-37-72,1 1 0,1 0 0,1 1 1,0 0-1,2 0 0,0 0 1,-1 21-1,5-40-2,0-1 1,0 1-1,0-1 1,0 1-1,0 0 0,0-1 1,0 1-1,0-1 1,1 1-1,-1-1 0,0 1 1,0-1-1,0 1 0,1-1 1,-1 1-1,0-1 1,0 1-1,1-1 0,-1 1 1,0-1-1,1 1 1,-1-1-1,1 0 0,-1 1 1,0-1-1,1 0 1,-1 1-1,1-1 0,-1 0 1,1 1-1,-1-1 0,1 0 1,0 0-1,22-4-395,20-23-1412,15-34-5212,-24 15-917,-11 10-1093</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2.180"/>
    </inkml:context>
    <inkml:brush xml:id="br0">
      <inkml:brushProperty name="width" value="0.025" units="cm"/>
      <inkml:brushProperty name="height" value="0.025" units="cm"/>
    </inkml:brush>
  </inkml:definitions>
  <inkml:trace contextRef="#ctx0" brushRef="#br0">87 0 13132,'0'0'3839,"-8"13"-973,-1-1-2232,-38 62 3196,44-67-3395,-1 0-1,1 0 1,0 1 0,1-1 0,0 1 0,0-1-1,1 1 1,-1 0 0,2-1 0,-1 11 0,2-17-392,-1 0 0,1 0 0,-1 0 0,1 1 0,0-1 0,0 0 1,-1 0-1,1 0 0,0 0 0,0 0 0,0-1 0,0 1 0,0 0 1,0 0-1,0-1 0,1 1 0,-1 0 0,0-1 0,0 1 0,0-1 1,1 0-1,-1 1 0,0-1 0,1 0 0,-1 0 0,0 0 1,1 0-1,-1 0 0,0 0 0,0 0 0,1 0 0,1-1 0,47-8 834,-41 6-783,-1-1 0,0 1 0,-1-2 0,1 1 0,-1-1 0,0-1 0,8-7 1,-11 10-60,-1 0 1,0 0-1,0 0 1,0-1-1,-1 1 1,1-1-1,-1 0 1,0 0-1,0 0 1,0 0-1,0 0 1,-1 0-1,1-1 1,-1 1-1,-1 0 1,2-6-1,-2 9-34,0 0 0,0 0 0,0 0 0,-1 1 0,1-1 0,0 0 0,0 0-1,0 1 1,-1-1 0,1 0 0,0 0 0,-1 1 0,1-1 0,-1 0 0,1 1 0,-1-1-1,1 1 1,-1-1 0,1 1 0,-1-1 0,0 1 0,1-1 0,-1 1 0,0-1 0,1 1-1,-1 0 1,0-1 0,1 1 0,-3-1 0,-30 0 6,25 3-8,0-1 0,1 1 0,-1 0 0,0 1 0,1 0 0,-8 4 0,10-5-13,1 1 1,-1 0-1,1 0 0,0 0 1,0 1-1,1-1 0,-1 1 1,1 0-1,0 0 0,0 0 1,0 0-1,0 1 0,1-1 0,-1 1 1,-2 7-1,6-11-133,-1 0 0,0 0-1,1 0 1,-1 0 0,1 0-1,-1-1 1,1 1 0,0 0-1,-1 0 1,1 0 0,0 0-1,-1-1 1,1 1 0,0 0 0,0-1-1,0 1 1,0 0 0,0-1-1,0 1 1,0-1 0,0 1-1,0-1 1,0 0 0,0 0 0,0 1-1,0-1 1,0 0 0,0 0-1,0 0 1,0 0 0,0 0-1,0 0 1,0 0 0,0 0 0,0-1-1,1 1 1,47-5-5491,-9-8-1163,1-2-3694</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2.555"/>
    </inkml:context>
    <inkml:brush xml:id="br0">
      <inkml:brushProperty name="width" value="0.025" units="cm"/>
      <inkml:brushProperty name="height" value="0.025" units="cm"/>
    </inkml:brush>
  </inkml:definitions>
  <inkml:trace contextRef="#ctx0" brushRef="#br0">125 6 18898,'0'0'3737,"-10"4"-315,4-2-3048,-55 28 3230,57-28-3451,0 0-1,1 0 1,0 1-1,-1-1 1,1 1-1,0-1 1,0 1-1,1 0 1,-1 0-1,1 1 1,-1-1 0,1 0-1,0 1 1,0-1-1,0 1 1,-1 5-1,3-9-156,0 0 1,0 1-1,1-1 0,-1 0 0,0 1 0,0-1 1,1 0-1,-1 1 0,0-1 0,0 0 0,1 1 1,-1-1-1,0 0 0,1 0 0,-1 0 0,0 1 1,1-1-1,-1 0 0,0 0 0,1 0 0,-1 0 1,1 0-1,-1 0 0,0 0 0,1 0 0,-1 1 1,1-1-1,-1 0 0,0-1 0,1 1 0,-1 0 1,0 0-1,1 0 0,-1 0 0,1 0 0,-1 0 1,0 0-1,1-1 0,-1 1 0,0 0 0,1 0 1,-1 0-1,1-1 0,19-7-37,-9-1-31,-1 0-1,0-1 1,0 0-1,-1 0 1,0-1-1,12-20 1,-20 30-136,-8 9-70,-7 8 230,10-13 50,1 0 0,0 1 0,0-1 0,0 1-1,0 0 1,0 0 0,1 0 0,0 0 0,-1 0 0,2 1 0,-1-1 0,0 1 0,-1 8 0,4-12-101,-1 0 0,1-1 1,0 1-1,-1-1 0,1 1 0,0-1 1,-1 1-1,1-1 0,0 1 1,0-1-1,-1 1 0,1-1 1,0 0-1,0 0 0,0 1 0,0-1 1,0 0-1,-1 0 0,1 0 1,0 0-1,0 0 0,0 0 1,0 0-1,0 0 0,1-1 0,25-1-3794,-2-5-1338,0-5-1992</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2.899"/>
    </inkml:context>
    <inkml:brush xml:id="br0">
      <inkml:brushProperty name="width" value="0.025" units="cm"/>
      <inkml:brushProperty name="height" value="0.025" units="cm"/>
    </inkml:brush>
  </inkml:definitions>
  <inkml:trace contextRef="#ctx0" brushRef="#br0">92 0 18001,'0'0'7175,"-8"11"-6108,-6 10-35,1 1 0,-18 40 0,27-51-711,-1 0 0,1 0 0,1 0-1,0 1 1,0-1 0,2 1 0,-1-1 0,1 1 0,1 20 0,1-31-317,-1 0 0,1 0 1,-1 0-1,1 0 0,-1 0 0,1 0 0,-1 0 0,1 0 0,0 0 1,-1-1-1,1 1 0,0 0 0,0-1 0,0 1 0,0 0 1,0-1-1,0 1 0,-1-1 0,1 1 0,0-1 0,0 0 0,1 1 1,-1-1-1,0 0 0,0 0 0,0 0 0,0 0 0,0 0 0,0 0 1,0 0-1,0 0 0,0 0 0,0 0 0,0-1 0,0 1 0,1-1 1,41-13 60,-30 5-65,0 0 0,-1 0 0,0-2 0,0 1 0,-1-1 0,-1-1 0,0 0 0,0-1 0,-1 0 0,-1 0 0,0-1 0,-1 0 0,9-23 0,-16 37-62,0 0 1,0 0-1,0 0 0,0 1 1,0-1-1,0 0 0,-1 0 1,1 0-1,0 0 0,0 0 1,0 0-1,0 1 0,0-1 1,0 0-1,0 0 0,0 0 1,-1 0-1,1 0 0,0 0 1,0 0-1,0 0 1,0 0-1,0 0 0,-1 1 1,1-1-1,0 0 0,0 0 1,0 0-1,0 0 0,-1 0 1,1 0-1,0 0 0,0 0 1,0 0-1,0 0 0,0 0 1,-1 0-1,1-1 0,0 1 1,0 0-1,0 0 0,0 0 1,0 0-1,-1 0 0,1 0 1,0 0-1,0 0 0,0 0 1,0 0-1,0-1 0,0 1 1,0 0-1,-1 0 0,1 0 1,0 0-1,0 0 0,0-1 1,0 1-1,0 0 1,0 0-1,0 0 0,0 0 1,0 0-1,0-1 0,0 1 1,0 0-1,0 0 0,0 0 1,0-1-1,-12 11-8178,11-10 7285,-12 11-8115</inkml:trace>
  <inkml:trace contextRef="#ctx0" brushRef="#br0" timeOffset="1">123 229 15118,'0'0'9225,"40"50"-8264,-22-41-673,0 0-224,0-5-1505,0-4-1954,-6 0-2851</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3.524"/>
    </inkml:context>
    <inkml:brush xml:id="br0">
      <inkml:brushProperty name="width" value="0.025" units="cm"/>
      <inkml:brushProperty name="height" value="0.025" units="cm"/>
    </inkml:brush>
  </inkml:definitions>
  <inkml:trace contextRef="#ctx0" brushRef="#br0">16 0 13741,'0'0'13527,"-2"12"-12048,0-5-1361,-1 0 124,1 1-1,0 0 1,0-1 0,1 1 0,0 8-1,0-14-198,1 0 0,0-1 0,0 1 0,0-1 0,1 1 0,-1 0 1,0-1-1,1 1 0,-1-1 0,1 1 0,-1-1 0,1 1 0,-1-1 0,1 1 0,0-1 0,0 0 0,0 0 0,0 1 0,0-1 0,0 0 0,0 0 0,0 0 0,1 0 0,-1 0 0,0 0 0,1 0 0,-1 0 0,1-1 0,-1 1 1,1 0-1,-1-1 0,1 1 0,-1-1 0,1 0 0,2 1 0,4-1-5,0 0 0,0-1 0,0 0 1,0 0-1,0-1 0,0 0 0,0 0 0,-1-1 0,1 0 1,-1 0-1,0-1 0,0 0 0,0 0 0,0 0 0,6-7 1,-3 4 2,0 1 1,0 0 0,0 0-1,0 1 1,1 0-1,17-5 1,-27 10-42,0 0 0,0 0 0,0 0 0,-1 0 0,1 0 0,0 0 0,0 0 0,0 1 0,0-1 0,0 0 0,-1 0 0,1 1 0,0-1 0,0 0 0,0 1 0,-1-1 0,1 1 0,0-1 0,0 1 0,-1-1 0,1 1 0,-1 0 0,1-1 0,0 1 0,-1 0 0,1-1 0,-1 1 0,0 0 0,1 0 0,-1 0 0,1-1 0,-1 1 0,0 0 0,0 0 0,0 0 0,1 0 0,-1 0 0,0-1 0,0 1 0,0 0 0,0 1 0,0-1 0,0 1 0,0-1 0,0 0 0,0 0 0,1 1 0,-1-1 0,0 0 0,1 0 0,-1 0 0,1 1 0,-1-1 0,1 0 0,0 0 0,-1 0 0,1 0 0,0 0 0,0 0 0,0 0 0,0 0 0,0-1 0,0 1 0,0 0 0,0-1 0,0 1 0,0 0 0,0-1 0,1 1 0,-1-1 0,1 1 0,40-4-2811,-35 2 1764,-1-1-1,0 1 0,1-1 1,-1 0-1,0-1 0,0 0 1,0 0-1,-1 0 0,1 0 1,-1-1-1,0 0 0,1 0 1,7-10-1,-5 1-7419</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3.865"/>
    </inkml:context>
    <inkml:brush xml:id="br0">
      <inkml:brushProperty name="width" value="0.025" units="cm"/>
      <inkml:brushProperty name="height" value="0.025" units="cm"/>
    </inkml:brush>
  </inkml:definitions>
  <inkml:trace contextRef="#ctx0" brushRef="#br0">0 1 11627,'0'0'18610,"35"15"-24088,-17-7 225,0 1-3971</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4.242"/>
    </inkml:context>
    <inkml:brush xml:id="br0">
      <inkml:brushProperty name="width" value="0.025" units="cm"/>
      <inkml:brushProperty name="height" value="0.025" units="cm"/>
    </inkml:brush>
  </inkml:definitions>
  <inkml:trace contextRef="#ctx0" brushRef="#br0">149 22 15310,'0'0'12375,"-9"-4"-10384,-26-13-1003,33 17-977,0 0 1,1-1-1,-1 1 1,0 0-1,1 0 1,-1 0-1,0 0 1,0 1-1,1-1 1,-1 0-1,0 1 1,1-1-1,-1 1 1,1 0-1,-1-1 1,1 1-1,-1 0 1,1 0-1,-1 0 1,1 0 0,0 0-1,0 0 1,-1 1-1,1-1 1,0 0-1,0 1 1,0-1-1,0 1 1,1-1-1,-1 1 1,0-1-1,0 1 1,1-1-1,-1 4 1,-3 4-28,1-1 1,1 1-1,0 0 1,-2 15-1,3-21-25,1-1 0,0 0 0,0 0 0,0 1 0,0-1 0,1 0 0,-1 1 0,0-1 0,1 0 0,0 0 0,-1 0-1,1 1 1,0-1 0,0 0 0,0 0 0,1 0 0,-1 0 0,3 3 0,0-2-302,0 0 0,0 0 0,1 0 0,-1 0 0,1-1 0,7 3 0,15 8-1125,-23-10 1374,1 0 0,-1 0 0,0 0 0,0 0 0,0 1 0,-1 0 0,1-1 0,-1 1 0,0 1 0,0-1 0,0 0 0,-1 1 0,1-1 0,-1 1 0,3 8 0,-3-5 194,-1 1 1,1-1 0,-2 1-1,1-1 1,-1 1-1,0-1 1,0 1 0,-4 15-1,0-8 524,0 0-1,-1 0 1,-1-1 0,0 0-1,-1 0 1,-1 0-1,0-1 1,-1 0-1,-14 17 1,21-29-591,0 1 1,0-1-1,0 0 0,0 0 1,0 0-1,-1 0 0,1 0 1,-1 0-1,1 0 1,-1-1-1,0 0 0,0 1 1,0-1-1,0 0 0,1 0 1,-1 0-1,0-1 1,-1 1-1,-4-1 0,6 0-28,0-1-1,0 0 0,0 0 1,0 0-1,0 0 1,1 0-1,-1-1 0,0 1 1,1 0-1,-1-1 0,0 0 1,1 1-1,0-1 1,-1 0-1,1 1 0,0-1 1,0 0-1,0 0 1,0 0-1,0 0 0,1 0 1,-1 0-1,1 0 0,-1-1 1,1 1-1,0 0 1,-1-4-1,-1-6-101,0 0 1,1 0-1,0 0 1,1 0-1,0 0 0,1 0 1,0 0-1,1 0 1,1 0-1,0 0 0,0 0 1,1 1-1,0 0 1,1 0-1,1 0 0,-1 0 1,2 1-1,-1 0 1,2 0-1,13-15 0,9-6-5374,2-2-4005</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5.176"/>
    </inkml:context>
    <inkml:brush xml:id="br0">
      <inkml:brushProperty name="width" value="0.025" units="cm"/>
      <inkml:brushProperty name="height" value="0.025" units="cm"/>
    </inkml:brush>
  </inkml:definitions>
  <inkml:trace contextRef="#ctx0" brushRef="#br0">8 117 2018,'0'0'27904,"-1"11"-26986,-5 227 1009,16-245-1927,2-9 0,-7 3 0,0 1 0,0-1 0,-1 0 0,-1 0 0,0-1 0,-1 1 0,1-26 0,0 10 0,-1 44 0,-1-7 0,-1 0 0,1-1 0,0 1 0,1 0 0,3 10 0,-2-16 0,-1-1 0,1 0 0,-1 1 0,1-1 0,-1 0 0,1 0 0,0-1 0,-1 1 0,1-1 0,0 1 0,-1-1 0,1 0 0,0 0 0,0 0 0,-1 0 0,1 0 0,0-1 0,0 0 0,-1 1 0,1-1 0,0 0 0,-1 0 0,5-2 0,4-2 0,-1-1 0,1 0 0,-1 0 0,10-8 0,-4 1 0,-1-1 0,0 0 0,-1-1 0,14-19 0,-22 25 0,0 1 0,0-1 0,-1 0 0,-1 0 0,0 0 0,0-1 0,-1 1 0,0-1 0,0 0 0,1-14 0,-4 24 0,0-1 0,1 1 0,-1-1 0,0 1 0,0-1 0,0 1 0,0-1 0,0 1 0,0-1 0,0 1 0,0-1 0,0 1 0,0-1 0,0 1 0,0-1 0,-1 1 0,1 0 0,0-1 0,0 1 0,0-1 0,-1 1 0,1-1 0,0 1 0,0 0 0,-1-1 0,1 1 0,0-1 0,-1 1 0,1 0 0,-1-1 0,1 1 0,0 0 0,-1 0 0,1-1 0,-2 1 0,-16 7 0,-18 23 0,-32 49 0,61-70 0,1 0 0,0 0 0,0 1 0,1 0 0,0 0 0,1 0 0,-4 14 0,8-24 0,0 0 0,0 1 0,0-1 0,0 0 0,0 1 0,0-1 0,0 0 0,0 1 0,0-1 0,0 0 0,0 1 0,1-1 0,-1 0 0,0 0 0,0 1 0,0-1 0,0 0 0,0 0 0,1 1 0,-1-1 0,0 0 0,0 0 0,0 1 0,1-1 0,-1 0 0,0 0 0,0 0 0,1 0 0,-1 1 0,0-1 0,1 0 0,-1 0 0,0 0 0,0 0 0,1 0 0,-1 0 0,0 0 0,1 0 0,-1 0 0,0 0 0,1 0 0,-1 0 0,23-2 0,19-10 0,-29 7 0,0 1 0,0 0 0,24-4 0,-35 7 0,-1 1 0,1-1 0,0 1 0,0 0 0,-1-1 0,1 1 0,0 0 0,0 0 0,0 1 0,-1-1 0,1 0 0,0 0 0,0 1 0,-1-1 0,1 1 0,0 0 0,-1-1 0,1 1 0,-1 0 0,1 0 0,-1 0 0,1 0 0,-1 0 0,1 0 0,-1 1 0,0-1 0,0 0 0,0 1 0,0-1 0,0 1 0,0-1 0,0 1 0,0-1 0,0 1 0,-1 0 0,1-1 0,-1 1 0,1 2 0,0 2 0,0 1 0,-1-1 0,0 1 0,0-1 0,0 1 0,-1-1 0,0 1 0,-1-1 0,1 0 0,-1 1 0,0-1 0,0 0 0,-6 9 0,11-20-1904,6-10-7995,3-5 338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5.502"/>
    </inkml:context>
    <inkml:brush xml:id="br0">
      <inkml:brushProperty name="width" value="0.025" units="cm"/>
      <inkml:brushProperty name="height" value="0.025" units="cm"/>
    </inkml:brush>
  </inkml:definitions>
  <inkml:trace contextRef="#ctx0" brushRef="#br0">0 38 18449,'0'0'12743,"10"6"-11414,-5-2-1294,1 0-1,0-1 0,0 1 0,0-2 0,1 1 0,-1-1 0,1 0 0,9 2 0,-14-4-36,1 1 0,0-1 0,0 0 0,0 0-1,0-1 1,0 1 0,0-1 0,0 1 0,-1-1-1,1 0 1,0 0 0,0 0 0,-1 0 0,1-1 0,-1 1-1,1-1 1,-1 1 0,0-1 0,1 0 0,-1 0-1,0 0 1,0 0 0,-1-1 0,1 1 0,0 0-1,-1-1 1,3-4 0,-3 7 2,-1-1 0,1 1 0,-1-1 0,1 0 0,-1 1 0,1-1 0,-1 0 0,1 1 0,-1-1 0,0 0 0,0 0 0,1 1 0,-1-1 0,0 0 0,0 0 0,0 0 0,0 1 0,1-1 0,-1 0 0,0 0 0,-1 0 0,1 0 0,0 1 0,0-1 0,0 0 0,0 0 0,-1 1 0,1-1 0,0 0 0,-1 0 0,1 1 0,-1-1 0,1 0 0,0 1 0,-1-1 0,0 0 0,1 1 0,-1-1 0,1 1 0,-1-1 0,0 1 0,1-1 0,-1 1 0,0-1 0,1 1 0,-1 0 0,0-1 0,0 1 0,0 0 0,1 0 0,-1 0 0,0 0 0,0-1 0,-1 1 0,-1 0 0,0 0 0,-1 0 0,1 0 0,0 1 0,0-1 0,-1 1 0,1 0 0,0 0 0,0 0 0,0 0 0,0 0 0,0 1 0,-3 1 0,1 2-384,0-1 0,0 1-1,0 1 1,1-1 0,0 1 0,0-1-1,0 1 1,1 1 0,-3 5 0,5-10 208,0-1 1,0 0 0,1 1 0,-1-1-1,1 0 1,-1 1 0,1-1-1,-1 1 1,1-1 0,0 1 0,0-1-1,-1 1 1,1-1 0,0 1-1,1-1 1,-1 1 0,0-1 0,0 1-1,1-1 1,-1 1 0,0-1-1,1 1 1,0-1 0,-1 0 0,1 1-1,0-1 1,0 0 0,-1 0-1,1 1 1,0-1 0,0 0 0,0 0-1,1 0 1,-1 0 0,0 0-1,0 0 1,0-1 0,1 1 0,-1 0-1,1-1 1,-1 1 0,0-1-1,1 1 1,-1-1 0,1 1 0,2-1-1,20 3-10356</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6.299"/>
    </inkml:context>
    <inkml:brush xml:id="br0">
      <inkml:brushProperty name="width" value="0.025" units="cm"/>
      <inkml:brushProperty name="height" value="0.025" units="cm"/>
    </inkml:brush>
  </inkml:definitions>
  <inkml:trace contextRef="#ctx0" brushRef="#br0">37 1 12460,'0'0'14590,"-5"9"-13496,-19 48-36,22-52-989,1 0-1,-1 0 1,1 0-1,1 0 1,-1 0 0,1 0-1,-1 0 1,2 0-1,-1 0 1,0 0-1,1 0 1,0 0-1,2 5 1,-3-9-58,1 0 0,0 0 1,-1 0-1,1-1 0,0 1 0,0 0 0,0 0 1,0 0-1,0-1 0,0 1 0,0-1 1,0 1-1,0-1 0,0 1 0,0-1 1,0 1-1,0-1 0,1 0 0,-1 0 0,0 0 1,0 1-1,0-1 0,0 0 0,1-1 1,-1 1-1,0 0 0,0 0 0,0 0 0,2-1 1,35-14 329,-17 0-182,36-35 0,-6 4-45,-50 46-107,-1-1-1,1 0 0,-1 1 1,1-1-1,-1 1 0,1 0 1,-1-1-1,1 1 0,0-1 1,-1 1-1,1 0 0,0-1 1,-1 1-1,1 0 0,0 0 1,-1 0-1,1-1 0,0 1 1,-1 0-1,1 0 0,0 0 1,0 0-1,-1 0 0,1 0 1,0 0-1,-1 1 0,1-1 1,0 0-1,-1 0 0,1 0 1,0 1-1,0 0 0,0 0 23,0 0-1,0 1 0,0-1 1,-1 1-1,1-1 1,0 1-1,-1 0 0,1-1 1,-1 1-1,0 0 1,0-1-1,1 1 0,-1 2 1,-6 74 755,4-58-680,1-19-104,1-1 0,0 1 0,0-1 0,0 1 0,0-1 0,0 1 0,0-1 0,0 1 0,0 0 0,0-1 0,0 1 0,0-1 0,0 1 0,0-1 0,0 1 0,0-1 0,1 1 0,-1-1 0,0 1 0,0-1 0,1 1 0,-1-1 0,0 1 0,1-1 0,-1 0 0,0 1 0,1-1 0,-1 0 0,0 1 0,1-1 0,-1 0 0,1 1 0,-1-1 0,1 0 0,0 1 0,19-10 0,22-29 0,-39 36 0,16-19 0,29-28 0,-45 46 0,0 1 0,1-1 0,-1 1 0,0 0 0,1 0 0,-1 0 0,1 1 0,0-1 0,0 1 0,-1 0 0,1 0 0,0 0 0,6-1 0,-9 3 0,0 0 1,0 0-1,0 0 1,0 0-1,0 0 0,0 0 1,0 0-1,0 0 1,0 0-1,0 0 0,-1 0 1,1 1-1,0-1 1,-1 0-1,1 0 0,-1 1 1,1-1-1,-1 1 1,0-1-1,0 0 0,1 1 1,-1-1-1,0 1 1,0-1-1,0 0 0,-1 1 1,1-1-1,0 1 1,-1 1-1,-6 48-60,0-25-908,7-22-3738</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5:38.542"/>
    </inkml:context>
    <inkml:brush xml:id="br0">
      <inkml:brushProperty name="width" value="0.025" units="cm"/>
      <inkml:brushProperty name="height" value="0.025" units="cm"/>
    </inkml:brush>
  </inkml:definitions>
  <inkml:trace contextRef="#ctx0" brushRef="#br0">79 48 4356,'0'0'15161,"5"-7"-12267,-1-2-2037,-2 5-456,-1 1-1,1 0 1,-1 0-1,1 0 1,0 0 0,1 0-1,-1 0 1,4-3 4703,-8 20-4957,-1 0 1,0 1 0,-1-1 0,-1 0 0,0-1-1,-10 20 1,1 0 8,6-14-156,-11 28 0,16-35 0,11-18 0,-1-2 0,0 1 0,0-1 0,1 2 0,1-1 0,-1 1 0,1 0 0,0 1 0,0 0 0,17-6 0,-23 9 0,-1 1 0,1 0 0,0 0 0,-1 1 0,1-1 0,0 0 0,0 1 0,0 0 0,-1-1 0,1 1 0,0 0 0,0 1 0,0-1 0,-1 0 0,1 1 0,0 0 0,0-1 0,-1 1 0,1 0 0,0 1 0,-1-1 0,1 0 0,-1 1 0,0-1 0,1 1 0,-1 0 0,0 0 0,0-1 0,0 2 0,0-1 0,0 0 0,-1 0 0,1 1 0,-1-1 0,1 0 0,-1 1 0,0 0 0,0-1 0,0 1 0,1 4 0,-1-1 0,1 0 0,-2 0 0,1-1 0,-1 1 0,1 0 0,-2 0 0,1 0 0,-1 0 0,1 0 0,-2-1 0,1 1 0,-1 0 0,1-1 0,-1 1 0,-1-1 0,1 0 0,-1 0 0,0 0 0,-1 0 0,1 0 0,-1 0 0,1-1 0,-2 0 0,1 0 0,0 0 0,-1 0 0,1-1 0,-1 1 0,0-1 0,0-1 0,-1 1 0,1-1 0,0 1 0,-1-2 0,0 1 0,1 0 0,-1-1 0,0 0 0,0-1 0,0 1 0,1-1 0,-1 0 0,0-1 0,0 1 0,0-1 0,1 0 0,-1-1 0,-9-3 0,11 4 4,1-1 1,-1 0-1,1-1 0,-1 1 1,1-1-1,0 1 0,0-1 1,0 0-1,1 0 0,-1 0 1,-3-7-1,5 9-11,0 0-1,0 0 1,0-1-1,1 1 1,-1 0-1,0-1 1,1 1 0,-1-1-1,1 1 1,-1 0-1,1-1 1,0 1-1,0-1 1,0 1-1,0-1 1,0 1 0,0-1-1,0 1 1,0-1-1,0 1 1,1-1-1,-1 1 1,0-1 0,1 1-1,0 0 1,-1-1-1,1 1 1,0 0-1,0-1 1,-1 1 0,1 0-1,0 0 1,0 0-1,2-2 1,16-8-2347,4-1-5462</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6.768"/>
    </inkml:context>
    <inkml:brush xml:id="br0">
      <inkml:brushProperty name="width" value="0.025" units="cm"/>
      <inkml:brushProperty name="height" value="0.025" units="cm"/>
    </inkml:brush>
  </inkml:definitions>
  <inkml:trace contextRef="#ctx0" brushRef="#br0">140 109 10730,'0'0'12049,"0"-10"-9236,1 1-2285,2-69 5174,-3 77-5685,-1 1 0,1-1-1,-1 0 1,1 0 0,-1 1 0,1-1-1,-1 0 1,0 1 0,1-1-1,-1 1 1,0-1 0,1 1 0,-1-1-1,0 1 1,0-1 0,1 1 0,-1 0-1,0-1 1,0 1 0,0 0 0,0 0-1,1 0 1,-1-1 0,0 1-1,0 0 1,0 0 0,0 0 0,0 1-1,0-1 1,1 0 0,-1 0 0,0 0-1,0 1 1,0-1 0,1 0 0,-1 1-1,0-1 1,-1 1 0,-33 16 275,28-12-292,0 1 0,1 0 0,-1 1 0,2-1 0,-1 1 0,1 0 0,0 1 0,0-1 0,1 1 0,0 0 0,0 0 0,1 0 0,0 1 0,1-1 0,0 1 0,-2 11 0,4-19 0,1 0 0,-1 0 0,0 0 0,1 0 0,-1 0 0,1 0 0,-1 0 0,1 0 0,-1 0 0,1 0 0,0-1 0,-1 1 0,1 0 0,0 0 0,0-1 0,0 1 0,-1 0 0,1-1 0,0 1 0,0-1 0,0 1 0,0-1 0,0 0 0,0 1 0,0-1 0,0 0 0,0 0 0,0 1 0,0-1 0,0 0 0,0 0 0,1 0 0,-1 0 0,2-1 0,42-5 0,-35 2-12,1-1-1,-1-1 1,-1 1 0,1-2-1,-1 1 1,0-1 0,-1 0-1,0-1 1,0 0 0,0 0-1,-1-1 1,0 0 0,-1 0-1,0-1 1,9-19-1,-25 53-679,1 0 0,-8 38 0,12-12-3408,4-49 3904,1 0-1,0-1 1,0 1 0,0 0-1,0-1 1,0 1 0,1-1-1,-1 1 1,0 0 0,0-1-1,0 1 1,0-1 0,1 1 0,-1-1-1,0 1 1,0-1 0,1 1-1,-1-1 1,1 1 0,-1-1-1,0 1 1,1-1 0,-1 1-1,1-1 1,-1 0 0,1 1-1,-1-1 1,1 0 0,-1 1-1,1-1 1,-1 0 0,1 0-1,0 0 1,-1 1 0,1-1 0,-1 0-1,1 0 1,0 0 0,0 0-1,13 1-6268</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7.281"/>
    </inkml:context>
    <inkml:brush xml:id="br0">
      <inkml:brushProperty name="width" value="0.025" units="cm"/>
      <inkml:brushProperty name="height" value="0.025" units="cm"/>
    </inkml:brush>
  </inkml:definitions>
  <inkml:trace contextRef="#ctx0" brushRef="#br0">40 0 18065,'0'0'10832,"1"12"-9855,1 22-289,-2 0 1,-2-1 0,-8 49-1,0 31-549,10-114-139,4-39-145,-4 39 133,0 1-1,0-1 1,-1 0-1,1 0 1,0 0 0,-1 0-1,1 0 1,0 0-1,-1 0 1,1 1-1,-1-1 1,1 0 0,-1 0-1,1 1 1,-1-1-1,0 0 1,1 1-1,-1-1 1,0 0-1,0 1 1,1-1 0,-1 1-1,0 0 1,0-1-1,0 1 1,0-1-1,1 1 1,-1 0 0,0 0-1,0 0 1,0-1-1,0 1 1,0 0-1,0 0 1,-1 0-1,34-14-12596,-24 9 6945</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7.655"/>
    </inkml:context>
    <inkml:brush xml:id="br0">
      <inkml:brushProperty name="width" value="0.025" units="cm"/>
      <inkml:brushProperty name="height" value="0.025" units="cm"/>
    </inkml:brush>
  </inkml:definitions>
  <inkml:trace contextRef="#ctx0" brushRef="#br0">68 55 13132,'0'0'9930,"-54"-12"-8136,44 10-417,7 2 769,6 0-1794,12-1-64,4 1-31,2-3-65,1-2-128,0 1 0,1 2-384,-2-3-1442,1-3-2242,-3 1-2402,-1 1-7975</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2:58.077"/>
    </inkml:context>
    <inkml:brush xml:id="br0">
      <inkml:brushProperty name="width" value="0.025" units="cm"/>
      <inkml:brushProperty name="height" value="0.025" units="cm"/>
    </inkml:brush>
  </inkml:definitions>
  <inkml:trace contextRef="#ctx0" brushRef="#br0">106 274 7815,'0'0'23521,"0"-6"-22747,1 6-766,-1-1-1,0 1 1,0-1-1,1 0 1,-1 1 0,0-1-1,0 0 1,0 1-1,0-1 1,0 0-1,0 1 1,0-1-1,0 0 1,0 1-1,0-1 1,0 0-1,0 1 1,-1-1-1,1 0 1,0 1-1,0-1 1,-1 1-1,1-1 1,0 0-1,-1 1 1,1-1-1,0 1 1,-1-1-1,1 1 1,-1-1 0,1 1-1,-1-1 1,1 1-1,-1 0 1,0-1-1,0 1 1,-1 0 8,0 1-1,1-1 1,-1 1 0,0 0 0,1 0 0,-1 0 0,1 0 0,-1 0-1,1 0 1,-1 1 0,1-1 0,-3 3 0,-41 56 156,40-51-172,1 0 0,0 0 0,0 0 0,1 0 0,0 1 0,1-1 0,-2 17 0,3-24 0,1 1 0,0-1 0,0 0 0,0 0 0,0 1 0,0-1 0,0 0 0,1 1 0,-1-1 0,1 0 0,-1 0 0,1 1 0,0-1 0,0 0 0,0 0 0,0 0 0,0 0 0,1 0 0,-1 0 0,1-1 0,-1 1 0,1 0 0,0-1 0,-1 1 0,1-1 0,0 0 0,0 1 0,0-1 0,0 0 0,0 0 0,0 0 0,0 0 0,1-1 0,-1 1 0,0-1 0,5 1 0,0 0-37,0 0 0,0-1 0,1 0 0,-1-1 0,0 1 0,0-2 0,0 1 0,1-1 1,-2 0-1,1 0 0,0-1 0,0 1 0,8-7 0,-4 3-102,-1-2 0,0 1 1,-1-1-1,0-1 0,0 1 1,-1-2-1,10-12 0,-3 0-53,-2 0-1,0-1 1,-2 0 0,0 0-1,-2-1 1,13-50 0,-18 58 427,0 0 1,-2 0-1,0-1 1,0 1 0,-2 0-1,-2-32 1,1 47-216,1 0 1,0 0-1,-1 0 1,1 0-1,0 0 1,-1 0-1,1 0 0,-1 0 1,0 1-1,1-1 1,-1 0-1,0 0 0,1 1 1,-1-1-1,0 0 1,0 1-1,0-1 1,1 1-1,-1-1 0,0 1 1,0 0-1,0-1 1,0 1-1,0 0 0,0-1 1,0 1-1,0 0 1,0 0-1,0 0 1,0 0-1,0 0 0,0 0 1,0 0-1,0 0 1,0 0-1,0 1 0,0-1 1,0 0-1,0 1 1,0-1-1,-1 2 0,-4 0 18,1 0 0,0 0-1,0 1 1,0 0 0,0 0-1,-5 5 1,-8 8-2,1 1-1,0 0 0,-17 25 1,29-35-31,0 1 0,0 0 0,0 0 0,1 0 0,0 0 0,1 1 0,0 0 1,0 0-1,1 0 0,0 0 0,-1 14 0,3-22-5,0 0 0,0 1 0,0-1 0,0 0 0,0 1 0,0-1 0,0 0 0,1 0 0,-1 1 0,0-1 0,1 0 0,-1 0 0,1 0 0,0 1 0,-1-1 0,1 0 0,0 0 0,-1 0 0,1 0 0,0 0 0,0 0 0,0 0 0,0-1 0,0 1 0,2 1 0,0-1 0,0 0 0,-1 0 0,1-1 0,0 1 0,0-1 0,0 0 0,0 1 0,-1-1 0,1 0 0,0-1 0,4 0 0,3-1 0,0 0 0,0-1 0,0 0 0,0-1 0,14-7 0,1-5-142,-18 11 65,0 1 0,0-1 0,0 1 0,0 1 0,1-1 0,0 1 0,11-2 0,-19 5 85,1 0 0,0 0 0,-1 0 0,1 0 0,0 0 0,-1 1 0,1-1-1,-1 0 1,1 1 0,0-1 0,-1 0 0,1 1 0,-1-1 0,1 0 0,-1 1 0,1-1 0,-1 1 0,1-1 0,-1 1 0,0-1 0,1 1 0,-1 0-1,1-1 1,-1 1 0,0-1 0,0 1 0,1 0 0,-1-1 0,0 1 0,0 0 0,0-1 0,0 1 0,0 0 0,0-1 0,0 1 0,0 0 0,0 0-1,-1 34 403,1-26-363,-7 62 84,4-50-365,0 0 0,2 41 0,3-55-3418</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15.766"/>
    </inkml:context>
    <inkml:brush xml:id="br0">
      <inkml:brushProperty name="width" value="0.025" units="cm"/>
      <inkml:brushProperty name="height" value="0.025" units="cm"/>
    </inkml:brush>
  </inkml:definitions>
  <inkml:trace contextRef="#ctx0" brushRef="#br0">266 57 16335,'0'0'7378,"-2"-9"-4928,1 7-2338,1 0 22,0 0 0,0 0 0,0 0 0,-1 0 0,1 0 0,-1 0-1,1 0 1,-1 1 0,0-1 0,1 0 0,-1 0 0,0 1 0,0-1 0,0 1 0,-1-1-1,1 1 1,0-1 0,-1 1 0,1-1 0,-1 1 0,1 0 0,-1 0 0,1 0 0,-1 0-1,0 0 1,0 0 0,1 1 0,-1-1 0,0 0 0,0 1 0,0 0 0,0-1 0,0 1-1,0 0 1,1 0 0,-1 0 0,-3 0 0,-4 1-77,0 1-1,0-1 1,0 1 0,1 1-1,-1 0 1,1 0-1,0 0 1,0 1 0,0 1-1,0-1 1,1 1 0,-1 0-1,1 1 1,1 0 0,-10 10-1,8-8-18,0 0 1,1 0-1,1 1 0,-1 0 1,1 0-1,1 1 0,0 0 1,0 0-1,1 0 0,0 0 0,1 1 1,-3 14-1,6-24-38,-1 1 0,1-1 0,0 1 0,0-1 0,0 1 0,0 0 0,0-1 0,0 1 0,1-1 0,-1 1 0,0-1 0,1 1 0,-1-1 0,1 1 0,0-1 0,-1 0 0,1 1 0,0-1 0,0 0 0,0 0 0,0 1 0,0-1 0,0 0 0,0 0 0,0 0 0,1 0 0,-1 0 0,2 1 0,1-1 0,0 0 0,0 1 0,0-1 0,0-1 0,0 1 0,0-1 0,0 1 0,0-1 0,0 0 0,7-1 0,4-1 0,-1-1 0,0 0 0,0-1 0,0-1 0,17-8 0,-15 5 0,0-1 0,-1-1 0,0-1 0,17-16 0,-27 24 0,-2-1 0,1 0 0,0 1 0,-1-2 0,0 1 0,0 0 0,0-1 0,0 1 0,-1-1 0,1 0 0,-1 1 0,-1-1 0,1 0 0,-1-1 0,1 1 0,-1 0 0,-1 0 0,1 0 0,-1-7 0,-1 10 0,0 0 0,0 0 0,0 0 0,0 0 0,0 0 0,0 0 0,-1 0 0,1 0 0,-1 0 0,0 0 0,1 1 0,-1-1 0,0 1 0,0-1 0,0 1 0,0 0 0,0 0 0,0 0 0,0 0 0,0 0 0,-1 0 0,1 1 0,0-1 0,0 1 0,-1-1 0,-4 1 0,1-1 0,-1 0 0,1 0 0,-1 1 0,1 0 0,-1 1 0,0-1 0,1 1 0,-12 3 0,8 3-1348,15-4-1956,17 0-4728,-3-3 633</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16.142"/>
    </inkml:context>
    <inkml:brush xml:id="br0">
      <inkml:brushProperty name="width" value="0.025" units="cm"/>
      <inkml:brushProperty name="height" value="0.025" units="cm"/>
    </inkml:brush>
  </inkml:definitions>
  <inkml:trace contextRef="#ctx0" brushRef="#br0">239 0 24183,'0'0'6027,"-8"2"-3897,-5 3-2077,1 1 1,-1 0-1,1 0 0,1 1 1,-1 1-1,1 0 1,0 1-1,1 0 0,-13 13 1,10-8-69,0 0-1,1 1 1,1 1 0,0 0 0,1 0-1,-13 29 1,21-41 15,0 1 0,1-1 0,0 1 0,0-1 0,0 1 0,0 0 0,0-1 0,1 1 0,0 0 0,0 0 0,1-1 0,0 8 0,0-9 0,0-1 0,0 0 0,0 1 0,0-1 0,0 0 0,1 0 0,-1 0 0,0 0 0,1 0 0,0-1 0,-1 1 0,1 0 0,0-1 0,0 1 0,0-1 0,0 1 0,0-1 0,0 0 0,1 0 0,-1 0 0,0 0 0,0 0 0,1-1 0,4 1 0,7 2-347,0-1-1,1-1 1,-1 0-1,1-1 1,-1-1 0,17-3-1,-20 3-650,0-2 0,0 0 0,0 0 0,-1-1 0,1 0 0,-1-1 0,0 0 1,14-10-1,-4 0-15648</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17.916"/>
    </inkml:context>
    <inkml:brush xml:id="br0">
      <inkml:brushProperty name="width" value="0.025" units="cm"/>
      <inkml:brushProperty name="height" value="0.025" units="cm"/>
    </inkml:brush>
  </inkml:definitions>
  <inkml:trace contextRef="#ctx0" brushRef="#br0">1 5 1666,'0'-5'-161</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18.272"/>
    </inkml:context>
    <inkml:brush xml:id="br0">
      <inkml:brushProperty name="width" value="0.025" units="cm"/>
      <inkml:brushProperty name="height" value="0.025" units="cm"/>
    </inkml:brush>
  </inkml:definitions>
  <inkml:trace contextRef="#ctx0" brushRef="#br0">61 126 897,'144'-64'4217,"-71"30"4501,-17 6 1745,-57 33-4186,-12 11-5125,-17 16-1529,-14 5 442,-2-3 0,-68 39 0,62-41-52,22-6 295,30-25-294,0-1 1,-1 1-1,1-1 0,0 1 1,-1-1-1,1 1 0,0-1 1,0 1-1,-1-1 1,1 1-1,0-1 0,0 1 1,0-1-1,0 1 0,0 0 1,0-1-1,0 1 0,0-1 1,0 1-1,0 0 0,0-1 1,0 1-1,0-1 1,0 1-1,1-1 0,-1 1 1,0 0-1,0-1 0,1 1 1,-1-1-1,0 1 0,1-1 1,-1 0-1,0 1 0,1-1 1,-1 1-1,1-1 0,-1 0 1,1 1-1,-1-1 1,1 0-1,-1 1 0,1-1 1,-1 0-1,1 0 0,-1 1 1,1-1-1,-1 0 0,1 0 1,0 0-1,-1 0 0,1 0 1,-1 0-1,1 0 1,0 0-1,-1 0 0,1 0 1,-1 0-1,2-1 0,36 5 27,0-3-1,54-4 1,-54 0-357,0 3-1,57 5 1,-74 1-2144,-12-3-1285,2-1-4800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18.787"/>
    </inkml:context>
    <inkml:brush xml:id="br0">
      <inkml:brushProperty name="width" value="0.025" units="cm"/>
      <inkml:brushProperty name="height" value="0.025" units="cm"/>
    </inkml:brush>
  </inkml:definitions>
  <inkml:trace contextRef="#ctx0" brushRef="#br0">28 0 20403,'0'0'7784,"-3"66"-5991,-3-34-287,1 3-449,0 1-833,-1-3-224,3-1 0,3-3 0,0-8 0,0-5 0,0-6-897,4-7-608,4-3-1026,-1 0-1601,4-11-768,-2-5-3684</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19.196"/>
    </inkml:context>
    <inkml:brush xml:id="br0">
      <inkml:brushProperty name="width" value="0.025" units="cm"/>
      <inkml:brushProperty name="height" value="0.025" units="cm"/>
    </inkml:brush>
  </inkml:definitions>
  <inkml:trace contextRef="#ctx0" brushRef="#br0">152 0 18514,'0'0'10650,"-2"9"-8985,-9 33-960,3-15-458,1 1-1,2 0 1,0 0-1,0 31 1,5-58-267,0 1 1,1-1-1,-1 0 1,0 0-1,1 0 1,-1 0-1,1 0 0,-1 0 1,1 0-1,0 0 1,-1 0-1,1 0 1,0 0-1,0 0 0,0-1 1,0 1-1,-1 0 1,1 0-1,0-1 1,0 1-1,0-1 1,0 1-1,1-1 0,-1 1 1,0-1-1,0 0 1,0 1-1,0-1 1,0 0-1,1 0 0,-1 0 1,0 0-1,0 0 1,0 0-1,0 0 1,1 0-1,-1-1 0,0 1 1,0 0-1,1-1 1,61-15-1253,-46 11 1008,-16 4 250,0 1-1,1-1 1,-1 1 0,1 0 0,-1-1 0,1 1 0,-1 0-1,1 0 1,-1 0 0,1 0 0,-1 0 0,1 0 0,-1 1 0,1-1-1,-1 0 1,1 1 0,-1-1 0,1 1 0,-1 0 0,0-1-1,1 1 1,0 1 0,-1-1 26,0 0 0,0 1 0,-1-1 0,1 0-1,-1 0 1,1 1 0,-1-1 0,0 1 0,1-1 0,-1 0 0,0 1 0,0-1 0,0 0-1,0 1 1,0-1 0,0 1 0,-1-1 0,0 3 0,-1 5 169,-1 0 0,-1 0 1,0 0-1,0 0 0,-9 13 0,4-9-50,-1 0 0,0 0-1,-1-1 1,0-1-1,-25 20 1,31-27-98,0 0 1,-1-1-1,0 1 0,0-1 1,0 0-1,0 0 0,0-1 1,-1 0-1,1 0 0,-1-1 1,1 1-1,-1-1 1,0-1-1,0 1 0,1-1 1,-11-2-1,15 2-114,1-1 0,-1 1 1,1-1-1,-1 0 0,1 0 0,-1 1 0,1-1 0,0 0 1,-1-1-1,1 1 0,0 0 0,0 0 0,0 0 1,0-1-1,0 1 0,0 0 0,0-1 0,0 1 0,1-1 1,-1 1-1,1-1 0,-1 1 0,1-1 0,-1 0 1,1 1-1,0-3 0,-4-48-5164,4 44 4035,1-35-7812,1-5-5349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5:39.339"/>
    </inkml:context>
    <inkml:brush xml:id="br0">
      <inkml:brushProperty name="width" value="0.025" units="cm"/>
      <inkml:brushProperty name="height" value="0.025" units="cm"/>
    </inkml:brush>
  </inkml:definitions>
  <inkml:trace contextRef="#ctx0" brushRef="#br0">0 0 1281,'0'0'-801</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19.556"/>
    </inkml:context>
    <inkml:brush xml:id="br0">
      <inkml:brushProperty name="width" value="0.025" units="cm"/>
      <inkml:brushProperty name="height" value="0.025" units="cm"/>
    </inkml:brush>
  </inkml:definitions>
  <inkml:trace contextRef="#ctx0" brushRef="#br0">1 21 18898,'0'0'12043,"71"-19"-10954,-44 18-768,3 1-289,2 0-993,-2 0-1922,-1 0-2466,-3 3-1986</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19.900"/>
    </inkml:context>
    <inkml:brush xml:id="br0">
      <inkml:brushProperty name="width" value="0.025" units="cm"/>
      <inkml:brushProperty name="height" value="0.025" units="cm"/>
    </inkml:brush>
  </inkml:definitions>
  <inkml:trace contextRef="#ctx0" brushRef="#br0">155 0 19891,'0'0'3219,"-11"9"-886,-2 2-1814,0 0 0,1 1 1,0 1-1,1 0 0,0 1 1,1 0-1,1 1 1,0 0-1,1 0 0,1 1 1,0 0-1,1 0 0,-5 23 1,9-31-514,1 0 0,0-1 0,1 1 0,0 0 0,0 0 0,1 0 0,0 0 0,0 0 0,0 0 0,4 7 0,-4-12-6,1 1-1,-1-1 1,1 0-1,0 0 1,0 0-1,0-1 1,1 1-1,-1 0 1,1-1-1,-1 0 0,1 1 1,0-1-1,0 0 1,0-1-1,0 1 1,0 0-1,1-1 1,-1 0-1,0 1 1,1-1-1,-1-1 1,1 1-1,-1 0 1,5-1-1,-1 1 1,0 0 0,0-1 0,0 0 0,-1 0 0,1-1 0,0 0 0,0 0 0,0 0 0,-1-1 0,1 0 0,-1 0 0,1-1 0,-1 0 0,0 0 0,9-6 0,-9 4 0,1-1 0,-1 0 0,0 0 0,-1-1 0,1 0 0,-1 0 0,-1 0 0,1 0 0,-1-1 0,-1 0 0,1 0 0,2-9 0,-2 2 0,0 1 0,0-1 0,-2 0 0,1 0 0,-2 0 0,0-22 0,-1 33 0,0 0 0,0 0 0,-1 1 0,1-1 0,-1 0 0,0 1 0,1-1 0,-2 0 0,1 1 0,0-1 0,-1 1 0,0 0 0,1-1 0,-1 1 0,0 0 0,-1 0 0,1 0 0,-1 0 0,1 1 0,-1-1 0,0 1 0,0-1 0,0 1 0,0 0 0,0 0 0,-1 1 0,1-1 0,0 1 0,-1-1 0,-5 0 0,-37-2-2584,36 5 763,0 0-1,0 1 1,0-1-1,-16 7 1,15-4-7436</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20.646"/>
    </inkml:context>
    <inkml:brush xml:id="br0">
      <inkml:brushProperty name="width" value="0.025" units="cm"/>
      <inkml:brushProperty name="height" value="0.025" units="cm"/>
    </inkml:brush>
  </inkml:definitions>
  <inkml:trace contextRef="#ctx0" brushRef="#br0">184 1 8456,'0'0'17942,"-12"0"-17664,6 1-228,-1 0 1,1 0 0,0 0-1,0 0 1,0 1-1,0 0 1,0 0 0,0 1-1,0 0 1,1 0-1,-1 0 1,1 0 0,0 1-1,0 0 1,0 0-1,1 1 1,-1-1-1,1 1 1,0 0 0,-5 8-1,1 0 319,0 0 1,0 0-1,-10 28 0,15-35-284,1 0-1,0 0 1,1 0 0,-1 1 0,1-1-1,1 0 1,-1 0 0,1 1 0,0-1-1,1 0 1,-1 1 0,3 7 0,-2-12-73,0 0 0,0 0 1,1 0-1,-1-1 0,1 1 1,0 0-1,0-1 0,-1 1 1,1-1-1,0 1 1,0-1-1,0 0 0,0 0 1,1 0-1,-1 0 0,0 0 1,0 0-1,1 0 0,-1-1 1,0 1-1,1-1 0,-1 0 1,1 0-1,3 0 0,63-4 160,-55 2-288,-1-2 0,1 0-1,0 0 1,21-11 0,8-14-2561,-41 27 2101,1 0-1,-1 0 1,0-1 0,0 1-1,0-1 1,0 0-1,-1 1 1,1-1-1,-1 0 1,1 0 0,0-5-1,0-13-5920</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21.006"/>
    </inkml:context>
    <inkml:brush xml:id="br0">
      <inkml:brushProperty name="width" value="0.025" units="cm"/>
      <inkml:brushProperty name="height" value="0.025" units="cm"/>
    </inkml:brush>
  </inkml:definitions>
  <inkml:trace contextRef="#ctx0" brushRef="#br0">27 24 15919,'0'0'9001,"63"3"-8105,-15-6 1,9-3-384,0-1-449,-4 2-320,-9 2-1762,-16 2-2787,-13 0-2402</inkml:trace>
  <inkml:trace contextRef="#ctx0" brushRef="#br0" timeOffset="1">1 126 7143,'0'0'15663,"95"-18"-14703,-37-3-415,7-1-417,-2 3-320,-7-2-3652,-3 6-8295</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1:01.374"/>
    </inkml:context>
    <inkml:brush xml:id="br0">
      <inkml:brushProperty name="width" value="0.025" units="cm"/>
      <inkml:brushProperty name="height" value="0.025" units="cm"/>
    </inkml:brush>
  </inkml:definitions>
  <inkml:trace contextRef="#ctx0" brushRef="#br0">1 88 13997,'0'0'6609,"8"-7"-5568,8-4-797,0 2-1,0-1 0,0 2 1,1 0-1,1 1 1,-1 1-1,1 0 1,0 2-1,0 0 0,1 1 1,-1 0-1,1 2 1,-1 0-1,23 3 1,-39-2-223,0 0 0,0 0 0,0 1 0,0-1 1,0 0-1,0 1 0,0 0 0,0 0 0,-1-1 1,1 1-1,0 0 0,0 0 0,-1 1 0,1-1 1,-1 0-1,1 0 0,-1 1 0,1-1 0,-1 1 1,0-1-1,0 1 0,0 0 0,0-1 0,2 5 1,-2-3 16,-1 1 1,1 0-1,-1 0 1,0 0-1,0-1 1,0 1 0,0 0-1,-1 0 1,1 0-1,-1-1 1,0 1-1,-2 4 1,-4 9 181,0-1-1,-1 0 1,-1-1 0,-15 21 0,-8 5 56,-47 44 1,44-50 677,-45 60 0,80-94-930,-1-1-1,0 1 1,1 0 0,-1-1 0,1 1 0,-1 0 0,1-1 0,-1 1 0,1 0-1,0 0 1,-1-1 0,1 1 0,0 0 0,-1 0 0,1 0 0,0 0 0,0-1 0,0 1-1,0 0 1,0 0 0,0 0 0,0 0 0,0 0 0,0-1 0,0 1 0,0 0-1,1 0 1,-1 0 0,0 0 0,1-1 0,0 2 0,0-1-6,1 0 0,0 0 0,-1 0 0,1-1 0,0 1 0,-1 0 0,1-1 0,0 0 0,0 1 0,-1-1 0,1 0 0,0 0 0,0 0 0,2 0 0,71-12 161,-72 11-133,151-24-516,-102 21-2154,-1 2-3277,-16 2-4146</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1:01.823"/>
    </inkml:context>
    <inkml:brush xml:id="br0">
      <inkml:brushProperty name="width" value="0.025" units="cm"/>
      <inkml:brushProperty name="height" value="0.025" units="cm"/>
    </inkml:brush>
  </inkml:definitions>
  <inkml:trace contextRef="#ctx0" brushRef="#br0">24 424 14286,'0'0'4580,"-4"10"-1879,-12 31-272,16-40-2365,-1-1 1,1 0-1,0 0 1,-1 1-1,1-1 0,0 0 1,0 1-1,-1-1 1,1 1-1,0-1 0,0 0 1,0 1-1,0-1 0,-1 1 1,1-1-1,0 1 1,0-1-1,0 0 0,0 1 1,0-1-1,0 1 1,0-1-1,0 1 0,0-1 1,0 1-1,1-1 1,-1 0-1,0 1 0,0-1 1,0 1-1,0-1 0,1 0 1,-1 1-1,0-1 1,0 0-1,1 1 0,-1-1 1,0 0-1,0 1 1,1-1-1,-1 0 0,1 1 1,-1-1-1,0 0 1,1 0-1,-1 0 0,0 1 1,1-1-1,-1 0 0,1 0 1,-1 0-1,1 0 1,-1 0-1,0 0 0,1 0 1,-1 0-1,1 0 1,-1 0-1,1 0 0,-1 0 1,1 0-1,0 0 1,23-11 672,-6 0-427,0-2-1,-1 0 1,0-1 0,19-21-1,58-72 223,-84 94-466,93-117 336,-89 110-298,-1-1 0,-1 0 1,0-1-1,13-40 0,-77 252 637,35-80-2090,15-82-1363,1 52 0,6-45-4409</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31.833"/>
    </inkml:context>
    <inkml:brush xml:id="br0">
      <inkml:brushProperty name="width" value="0.025" units="cm"/>
      <inkml:brushProperty name="height" value="0.025" units="cm"/>
    </inkml:brush>
  </inkml:definitions>
  <inkml:trace contextRef="#ctx0" brushRef="#br0">16 10 4773,'-12'-10'16427,"9"11"-12572,13 9-2400,49 31 329,-41-30-1158,-1 1 0,30 27 1,-34-27-542,0 0 1,-2 1 0,1 1 0,-2 0 0,0 0 0,0 1 0,-2 0 0,1 1 0,10 30 0,-9-14-82,80 256 224,-73-222-6,-3 1-1,7 97 1,-18-85-105,-2 1 1,-18 135-1,-1-115 126,-50 159 0,66-253-243,-4 21 0,-6 49 0,10-56 0,-1 1 0,0 0 0,-2-1 0,-10 29 0,15-49-56,0 0 0,0 0 1,0-1-1,-1 1 0,1 0 0,0 0 1,0-1-1,0 1 0,0 0 0,0 0 1,0 0-1,-1-1 0,1 1 0,0 0 1,0 0-1,0 0 0,0-1 0,-1 1 1,1 0-1,0 0 0,0 0 0,-1 0 1,1 0-1,0 0 0,0-1 0,0 1 0,-1 0 1,1 0-1,0 0 0,0 0 0,-1 0 1,1 0-1,0 0 0,-1 0 0,1 0 1,0 0-1,0 0 0,-1 0 0,1 0 1,0 0-1,0 1 0,-1-1 0,1 0 1,0 0-1,0 0 0,0 0 0,-1 0 1,1 0-1,0 1 0,0-1 0,0 0 0,-1 0 1,1 0-1,0 1 0,0-1 0,0 0 1,0 0-1,0 0 0,-1 1 0,1-1 1,0 0-1,0 0 0,0 1 0,0-1 1,0 1-1,-9-30-7381,6 18 3484,-6-6-4231</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32.239"/>
    </inkml:context>
    <inkml:brush xml:id="br0">
      <inkml:brushProperty name="width" value="0.025" units="cm"/>
      <inkml:brushProperty name="height" value="0.025" units="cm"/>
    </inkml:brush>
  </inkml:definitions>
  <inkml:trace contextRef="#ctx0" brushRef="#br0">0 0 16752,'2'5'6754,"0"6"-4205,9 30-1987,-5-16 50,0 0-1,-2 1 1,0-1 0,-2 1-1,-2 51 1,-1-48-380,1-1 0,2 1 1,0 0-1,9 35 0,-10-62-216,-1-1 0,0 0 0,0 0 0,0 1-1,1-1 1,-1 0 0,1 0 0,-1 0 0,1 1 0,0-1-1,-1 0 1,1 0 0,0 0 0,0 0 0,-1 0-1,1 0 1,0 0 0,0-1 0,0 1 0,0 0-1,0 0 1,0-1 0,1 1 0,-1-1 0,0 1 0,0-1-1,0 1 1,1-1 0,-1 0 0,0 1 0,0-1-1,1 0 1,-1 0 0,0 0 0,1 0 0,-1 0-1,0 0 1,0 0 0,1-1 0,-1 1 0,0 0 0,0-1-1,1 1 1,-1-1 0,0 1 0,0-1 0,0 0-1,0 1 1,0-1 0,2-2 0,4-2 64,0 0 0,0-1 0,0 0 0,-1 0 0,11-14 0,19-31-277,32-62 0,-38 55-2424,-5-1-3333,-3-4-5608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41.563"/>
    </inkml:context>
    <inkml:brush xml:id="br0">
      <inkml:brushProperty name="width" value="0.025" units="cm"/>
      <inkml:brushProperty name="height" value="0.025" units="cm"/>
    </inkml:brush>
  </inkml:definitions>
  <inkml:trace contextRef="#ctx0" brushRef="#br0">199 63 18257,'0'0'3230,"-4"-9"-999,-14-26-757,17 34-1418,0-1 0,0 1 1,-1-1-1,1 1 0,0 0 1,-1 0-1,1 0 0,0 0 0,-1 0 1,1 0-1,-1 0 0,0 0 0,1 1 1,-1-1-1,0 0 0,1 1 1,-1 0-1,0-1 0,0 1 0,0 0 1,1 0-1,-1 0 0,0 0 1,0 0-1,1 0 0,-1 1 0,0-1 1,0 0-1,1 1 0,-1 0 1,0-1-1,-1 2 0,-3 1 16,1-1-1,0 1 1,0 0-1,1 0 0,-1 1 1,0 0-1,-5 6 1,-1 3 126,2 0 0,-1 0 0,2 1 1,0 0-1,-6 16 0,11-23-43,0 0 1,0 0-1,1 1 0,0-1 0,0 0 1,1 1-1,0-1 0,1 1 1,-1-1-1,1 1 0,1-1 0,0 1 1,1 7-1,-1-13-113,0 0-1,1 0 1,-1 0-1,1 0 1,-1-1-1,1 1 1,0-1-1,-1 1 1,1-1-1,0 1 1,0-1 0,0 0-1,0 0 1,0 0-1,0 0 1,0 0-1,1-1 1,-1 1-1,0-1 1,0 1 0,1-1-1,-1 0 1,0 0-1,0 0 1,1 0-1,-1 0 1,4-1-1,2 1 45,1-1-1,-1 0 1,0-1-1,0 0 1,1 0-1,10-5 1,-11 2-83,0 0 0,0 0 0,0-1 0,-1 0-1,0 0 1,0-1 0,0 0 0,10-14 0,-15 17-3,1 1 0,-1-1 0,1 1-1,-1-1 1,0 0 0,-1 0 0,1 0-1,-1 0 1,0 0 0,1 0 0,-2 0 0,1-1-1,-1 1 1,1 0 0,-1 0 0,0-1-1,-1 1 1,1 0 0,-1-1 0,1 1-1,-2 0 1,0-5 0,1 7-267,0 1 1,0-1-1,-1 1 0,1-1 1,0 1-1,0 0 0,-1-1 0,1 1 1,-1 0-1,1 0 0,-1 0 1,1 0-1,-1 0 0,0 0 1,-2 0-1,2 0-366,-1 0 1,1 0 0,0 1-1,0-1 1,0 1 0,-1 0-1,1 0 1,0 0-1,0 0 1,-1 0 0,1 0-1,0 0 1,0 1-1,0-1 1,-1 1 0,1 0-1,0 0 1,0 0-1,0-1 1,-3 3 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41.940"/>
    </inkml:context>
    <inkml:brush xml:id="br0">
      <inkml:brushProperty name="width" value="0.025" units="cm"/>
      <inkml:brushProperty name="height" value="0.025" units="cm"/>
    </inkml:brush>
  </inkml:definitions>
  <inkml:trace contextRef="#ctx0" brushRef="#br0">247 19 20243,'0'0'9759,"-9"-5"-9311,6 4-432,0-1-12,0 1 0,0-1-1,1 1 1,-1 0 0,0 0-1,0 0 1,0 0-1,0 0 1,0 1 0,0-1-1,0 1 1,-1 0-1,1 0 1,0 0 0,0 0-1,0 1 1,0-1 0,0 1-1,0 0 1,0 0-1,0 0 1,0 0 0,0 0-1,-4 4 1,-13 8 104,2 1 0,-1 0 0,-21 24 0,34-32 22,0 1-1,1-1 1,-1 1 0,1 0 0,1 1 0,-1-1-1,1 1 1,1 0 0,-1-1 0,2 2 0,-1-1-1,-2 13 1,5-18-127,0-1 1,0 0-1,0 1 0,1-1 0,-1 1 0,0-1 0,1 1 0,0-1 1,0 0-1,0 1 0,0-1 0,0 0 0,0 0 0,0 0 0,1 0 0,-1 0 1,1 0-1,-1 0 0,1 0 0,0-1 0,0 1 0,0-1 0,0 1 1,0-1-1,0 0 0,0 1 0,0-1 0,1 0 0,-1-1 0,0 1 1,1 0-1,-1-1 0,0 1 0,1-1 0,4 1 0,11 1-8,0-1 0,1 0 0,30-3-1,-37 1 5,53-7-3492,-61 7 2889,-1 1 0,1-1-1,-1 0 1,0-1-1,1 1 1,-1-1-1,0 1 1,0-1 0,0 0-1,0 0 1,0 0-1,-1 0 1,1-1 0,0 1-1,-1-1 1,2-3-1,2-11-17113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5:39.677"/>
    </inkml:context>
    <inkml:brush xml:id="br0">
      <inkml:brushProperty name="width" value="0.025" units="cm"/>
      <inkml:brushProperty name="height" value="0.025" units="cm"/>
    </inkml:brush>
  </inkml:definitions>
  <inkml:trace contextRef="#ctx0" brushRef="#br0">0 0 2146,'0'0'2178</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42.736"/>
    </inkml:context>
    <inkml:brush xml:id="br0">
      <inkml:brushProperty name="width" value="0.025" units="cm"/>
      <inkml:brushProperty name="height" value="0.025" units="cm"/>
    </inkml:brush>
  </inkml:definitions>
  <inkml:trace contextRef="#ctx0" brushRef="#br0">1 1 11115,'0'0'10249,"50"17"-7975,-29-15-896,5 1-1090,-1-3-224,3 1 0,-5-1-833,-5 0-832,-7 0-737</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43.063"/>
    </inkml:context>
    <inkml:brush xml:id="br0">
      <inkml:brushProperty name="width" value="0.025" units="cm"/>
      <inkml:brushProperty name="height" value="0.025" units="cm"/>
    </inkml:brush>
  </inkml:definitions>
  <inkml:trace contextRef="#ctx0" brushRef="#br0">1 0 14189,'0'0'8585,"72"15"-7368,-37-15-417,4 0-575,-2 0-225,-4-5-2242,-5-5-5061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43.720"/>
    </inkml:context>
    <inkml:brush xml:id="br0">
      <inkml:brushProperty name="width" value="0.025" units="cm"/>
      <inkml:brushProperty name="height" value="0.025" units="cm"/>
    </inkml:brush>
  </inkml:definitions>
  <inkml:trace contextRef="#ctx0" brushRef="#br0">16 0 17521,'0'0'9892,"0"9"-9658,-16 230 39,17-238-473,-1-1 0,0 1-1,0-1 1,0 0 0,0 1 0,0-1 0,1 0 0,-1 1 0,0-1 0,0 0 0,1 0 0,-1 1 0,0-1 0,0 0-1,1 0 1,-1 1 0,0-1 0,1 0 0,-1 0 0,0 0 0,1 1 0,-1-1 0,0 0 0,1 0 0,-1 0-1,0 0 1,1 0 0,-1 0 0,1 0 0,-1 0 0,0 0 0,1 0 0,-1 0 0,0 0 0,1 0 0,-1 0 0,1 0-1,-1 0 1,0 0 0,1-1 0,-1 1 0,0 0 0,1 0 0,-1 0 0,0-1 0,0 1 0,1 0 0,-1 0-1,0-1 1,1 1 0,-1-1 0,11-13-8795</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44.050"/>
    </inkml:context>
    <inkml:brush xml:id="br0">
      <inkml:brushProperty name="width" value="0.025" units="cm"/>
      <inkml:brushProperty name="height" value="0.025" units="cm"/>
    </inkml:brush>
  </inkml:definitions>
  <inkml:trace contextRef="#ctx0" brushRef="#br0">95 1 14862,'0'0'5440,"-3"8"-3673,2-7-1541,-18 44 1774,18-42-1951,0 0 0,0-1 0,0 1 0,0-1-1,0 1 1,1 0 0,-1 0 0,1-1 0,0 1 0,0 0 0,0 0 0,0-1 0,0 1 0,1 0 0,-1 0 0,1-1 0,0 4 0,4-5-67,0 1 0,0-1 0,0 0 0,0 0 0,0 0 0,0-1 0,1 1 1,-1-1-1,0-1 0,0 1 0,5-2 0,7 1-77,-15 1 91,1 0 0,-1 0 0,0 0 0,0 0 0,1 1 0,-1-1 1,0 0-1,0 1 0,0 0 0,0-1 0,0 1 0,0 0 0,0 0 0,0 0 0,0 1 0,0-1 0,0 0 0,-1 1 0,1-1 0,0 1 0,2 3 0,-3-3 61,0 1 0,0 0 0,0 0 0,0 0 0,0 0 0,-1 0 0,1 0 0,-1 0 0,0 0-1,0 0 1,0 1 0,0-1 0,0 0 0,-1 0 0,1 0 0,-2 3 0,0-1 115,0 1 0,-1-1 0,1 0 1,-1 0-1,0-1 0,-1 1 0,1 0 0,-1-1 0,0 0 1,0 0-1,0 0 0,0-1 0,-1 1 0,1-1 0,-1 0 1,-8 4-1,6-3-164,-1 0 0,1-1 1,-1 0-1,1-1 0,-1 1 1,0-1-1,0-1 0,0 0 1,0 0-1,0 0 1,-9-1-1,16 0-232,0-1 1,0 1-1,0 0 0,0 0 0,0-1 1,0 1-1,0-1 0,0 1 1,0-1-1,0 1 0,0-1 1,0 0-1,1 1 0,-1-1 1,0 0-1,0 0 0,1 1 1,-1-1-1,1 0 0,-1 0 1,1 0-1,-1 0 0,1 0 0,-1 0 1,0-2-1,-3-17-6387,3 16 4966,-3-22-12705</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44.393"/>
    </inkml:context>
    <inkml:brush xml:id="br0">
      <inkml:brushProperty name="width" value="0.025" units="cm"/>
      <inkml:brushProperty name="height" value="0.025" units="cm"/>
    </inkml:brush>
  </inkml:definitions>
  <inkml:trace contextRef="#ctx0" brushRef="#br0">1 31 18610,'0'0'7879,"51"-25"-8167,-34 23-1986,2-1-2563,-1 2-2818</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44.736"/>
    </inkml:context>
    <inkml:brush xml:id="br0">
      <inkml:brushProperty name="width" value="0.025" units="cm"/>
      <inkml:brushProperty name="height" value="0.025" units="cm"/>
    </inkml:brush>
  </inkml:definitions>
  <inkml:trace contextRef="#ctx0" brushRef="#br0">114 10 17424,'-8'9'1404,"-10"12"58,2 1-1,-17 28 0,27-40-1112,1-1 1,0 1 0,1 0-1,0 1 1,0-1-1,1 1 1,1 0 0,0-1-1,-1 21 1,2-29-328,1-1 0,0 1 0,0 0 0,1-1 0,-1 1 0,0-1 0,0 1 0,1 0 0,-1-1 0,1 1 0,0-1 1,-1 1-1,1-1 0,0 1 0,0-1 0,0 0 0,0 1 0,0-1 0,0 0 0,0 0 0,0 0 0,0 0 0,1 0 0,1 2 0,0-2 59,-1 0 0,1 0 0,0-1 0,0 1 1,0-1-1,0 1 0,0-1 0,0 0 0,0 0 0,0 0 0,0 0 0,5-2 0,-1 1 93,1-1-1,-1 0 0,0-1 1,0 0-1,0 0 1,0 0-1,0-1 0,-1 0 1,1 0-1,6-7 1,-6 3-47,-1 0 0,0-1 1,-1 0-1,0 0 0,-1 0 1,1-1-1,-2 1 0,1-1 0,-2 0 1,1 0-1,-1 0 0,-1 0 1,1-1-1,-2 1 0,0 0 1,0-1-1,0 1 0,-2 0 1,-2-14-1,4 23-253,-1-1 0,0 0-1,0 1 1,1-1 0,-1 1 0,0-1-1,0 1 1,0 0 0,0-1 0,-1 1-1,1 0 1,0 0 0,-1 0 0,1 0 0,0 0-1,-3-2 1,2 3-110,1-1 0,0 1-1,-1-1 1,1 1 0,0-1 0,-1 1 0,1 0-1,0 0 1,-1-1 0,1 1 0,-1 0-1,1 0 1,0 1 0,-1-1 0,1 0-1,-1 0 1,1 1 0,0-1 0,-1 1 0,1-1-1,0 1 1,0-1 0,-1 1 0,1 0-1,0 0 1,0-1 0,0 1 0,0 0 0,0 0-1,0 0 1,0 0 0,0 1 0,0-1-1,1 0 1,-1 0 0,0 0 0,1 1 0,-1-1-1,1 0 1,-1 1 0,1-1 0,-1 0-1,1 1 1,0-1 0,0 1 0,0-1 0,0 2-1,0 2-6745</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45.079"/>
    </inkml:context>
    <inkml:brush xml:id="br0">
      <inkml:brushProperty name="width" value="0.025" units="cm"/>
      <inkml:brushProperty name="height" value="0.025" units="cm"/>
    </inkml:brush>
  </inkml:definitions>
  <inkml:trace contextRef="#ctx0" brushRef="#br0">182 1 20147,'0'0'6572,"-8"9"-4763,-5 6-1121,-54 64 1395,62-73-2046,0 0 1,1 0 0,0 1 0,0 0 0,1 0 0,0 0-1,0 0 1,1 0 0,-1 1 0,2-1 0,-2 10 0,3-16-37,0 0-1,0 0 1,0 0 0,0-1 0,1 1 0,-1 0-1,0 0 1,1 0 0,-1 0 0,1-1 0,-1 1-1,1 0 1,-1 0 0,1-1 0,-1 1 0,1 0-1,-1-1 1,1 1 0,0-1 0,0 1 0,-1-1-1,1 1 1,0-1 0,0 1 0,1-1 0,30 8 75,32-12-456,-58 3 173,1 0 0,-1-1 0,0-1 0,0 1 0,1-1 1,-2 0-1,1 0 0,9-7 0,-13 8-298,1 0 0,-1 0 0,1 0 0,-1-1 0,0 1 0,0-1 0,0 1 0,2-6 0,-3 6-325,-1 0-1,1 0 1,0 0 0,-1 0 0,1 0-1,-1 0 1,0 0 0,0 0 0,0 0-1,0 0 1,0 0 0,0 0 0,0 0 0,-2-3-1,-3-6-8735</inkml:trace>
  <inkml:trace contextRef="#ctx0" brushRef="#br0" timeOffset="1">0 174 16111,'0'0'11211,"69"10"-10218,-30-20-641,-1 0-256,-3 1-64,-5 2-288,-11 6-1313,-9 1-1250,-7 0-1441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45.421"/>
    </inkml:context>
    <inkml:brush xml:id="br0">
      <inkml:brushProperty name="width" value="0.025" units="cm"/>
      <inkml:brushProperty name="height" value="0.025" units="cm"/>
    </inkml:brush>
  </inkml:definitions>
  <inkml:trace contextRef="#ctx0" brushRef="#br0">1 88 13164,'0'0'9193,"51"-9"-6534,-14-4-802,7 0-1056,0 0-673,-1 2-384,-5-2-3844,-11-2-8071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46.636"/>
    </inkml:context>
    <inkml:brush xml:id="br0">
      <inkml:brushProperty name="width" value="0.025" units="cm"/>
      <inkml:brushProperty name="height" value="0.025" units="cm"/>
    </inkml:brush>
  </inkml:definitions>
  <inkml:trace contextRef="#ctx0" brushRef="#br0">3657 256 12460,'-14'-5'1580,"-142"-34"-724,-238-28-1,174 34-239,-576-64 1291,534 82-1000,-278 22 0,171 33-902,286-25 147,1 4-1,-111 41 0,156-45-65,1 2-1,0 1 0,2 2 0,0 1 0,1 2 0,1 1 0,2 2 0,0 1 0,2 1 0,1 1 1,1 2-1,2 0 0,1 2 0,1 0 0,2 2 0,-20 46 0,33-65-71,1 1 0,1 1-1,0-1 1,1 1 0,1-1 0,0 1 0,2 0-1,0 0 1,1 0 0,2 23 0,1-27-1,0 1 1,1-1-1,1 0 0,0 0 1,0 0-1,2-1 0,0 1 1,0-2-1,1 1 1,0-1-1,1 0 0,19 18 1,-1-3 16,1-2 0,2-1 0,0-1 0,1-2 0,2-1 0,34 16 0,-18-14-16,2-2-1,0-3 1,85 19-1,-2-15 10,1-6-1,208-3 0,46-23 82,732-116 0,-615 23-53,-393 73-18,-1-5 0,144-68-1,-211 83 93,-2-2-1,67-47 1,-98 61-2,0-1 0,-1 0 0,0 0 1,0-1-1,-1 0 0,0-1 0,-1 0 1,-1 0-1,0-1 0,0 0 0,-2-1 0,10-23 1,-14 29 8,0 0 0,-1 1 0,0-1 1,0 0-1,-1 0 0,1 0 0,-2 0 1,1 0-1,-1 0 0,0 0 0,-1 0 1,0 0-1,0 0 0,-7-12 0,4 8 13,-2 2-1,0-1 1,0 0-1,-1 1 1,0 1-1,-1-1 1,0 1-1,-16-11 1,-9-4 96,-1 2 0,-1 1 0,-1 2 0,-64-24 0,-4 6-69,0 5-1,-3 5 1,-190-24 0,-20 24-1804,0 17-5281,189 7-352</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3:51.900"/>
    </inkml:context>
    <inkml:brush xml:id="br0">
      <inkml:brushProperty name="width" value="0.025" units="cm"/>
      <inkml:brushProperty name="height" value="0.025" units="cm"/>
    </inkml:brush>
  </inkml:definitions>
  <inkml:trace contextRef="#ctx0" brushRef="#br0">0 11 5862,'1'-1'187,"-1"0"0,0 1 1,1-1-1,-1 0 0,1 1 1,-1-1-1,1 1 0,0-1 0,-1 1 1,1-1-1,-1 1 0,1-1 1,0 1-1,-1-1 0,1 1 1,0 0-1,0-1 0,-1 1 1,1 0-1,0 0 0,0 0 1,0-1-1,-1 1 0,1 0 1,0 0-1,0 0 0,0 0 1,1 1-1,35-1-1019,-24 0 1255,652 26-278,-179-4 623,1123 0 2069,-663-13-2546,-809-7-284,2659 53-5,-5 98-48,-572-29 51,-1886-115 48,1291 26 1138,0-35-198,-190-66-755,-665 22 762,-569 38-314,21-2-2292,-76-3-3805,-25-4-5538</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5:40.007"/>
    </inkml:context>
    <inkml:brush xml:id="br0">
      <inkml:brushProperty name="width" value="0.025" units="cm"/>
      <inkml:brushProperty name="height" value="0.025" units="cm"/>
    </inkml:brush>
  </inkml:definitions>
  <inkml:trace contextRef="#ctx0" brushRef="#br0">102 128 4260,'0'0'64,"9"-5"-5,9-5-218,43-23 576,-17 6 2668,-9 1 2622,-5-1 3884,-33 33-3910,-37 48-4801,-184 162 1795,211-206-5641,-1-8-5973,10-7 2517</inkml:trace>
  <inkml:trace contextRef="#ctx0" brushRef="#br0" timeOffset="1">32 75 8360,'0'0'12940,"57"-15"-11691,-36 19-480,8 11-64,5 4-417,7 3-224,1 1-1185,5-7-3363,-4-2-6951</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0.108"/>
    </inkml:context>
    <inkml:brush xml:id="br0">
      <inkml:brushProperty name="width" value="0.025" units="cm"/>
      <inkml:brushProperty name="height" value="0.025" units="cm"/>
    </inkml:brush>
  </inkml:definitions>
  <inkml:trace contextRef="#ctx0" brushRef="#br0">0 86 11819,'3'-8'4511,"-1"3"-3595,-1-1-132,0 0 0,1 0 0,0 0 0,0 0 0,1 0 1,0 1-1,0-1 0,0 1 0,1 0 0,-1 0 0,6-6 0,-8 11-690,-1 0 1,1 1 0,-1-1 0,1 0 0,-1 1 0,1-1 0,-1 0 0,1 1-1,-1-1 1,0 1 0,1-1 0,-1 0 0,0 1 0,1-1 0,-1 1 0,0-1-1,1 1 1,-1-1 0,0 1 0,0 0 0,0-1 0,0 1 0,1-1-1,-1 1 1,0-1 0,0 1 0,0-1 0,0 1 0,0 0 0,0-1 0,-1 1-1,1-1 1,0 2 0,0 29 11,0-26 203,-9 186 1101,9-189-1396,-1 0 0,1-1 0,0 1 0,0 0 1,1 0-1,-1 0 0,0 0 0,1 0 0,-1 0 0,1-1 1,0 1-1,-1 0 0,1 0 0,0-1 0,0 1 0,0 0 1,0-1-1,0 1 0,3 1 0,-2-2 6,0 0 0,0 0 0,0-1 0,0 1 0,0 0 0,0-1 0,0 0-1,0 0 1,0 1 0,0-1 0,0 0 0,0-1 0,0 1 0,0 0 0,0-1 0,0 1 0,0-1 0,4-1 0,12-7 26,0 0 1,0-2-1,-1 0 1,0-1-1,-1-1 1,0 0-1,17-21 1,3 1-19,-27 25-28,-7 5 0,0 1 0,0 0 0,1 0 0,-1 0 0,1 0 0,-1 0 0,1 0 0,0 1 0,0-1 0,0 1 0,0-1 0,0 1 0,0 0 0,3 0 0,-5 3 0,0 1 0,0 0 0,0-1 0,-1 1 0,1 0 0,-1-1 0,1 1 0,-1 0 0,0-1 0,0 1 0,-1 0 0,0 3 0,1-2 0,-9 89 0,9-93 0,0 0 0,0 1 0,0-1 0,-1 0 0,1 1 0,0-1 0,0 0 0,0 1 0,0-1 0,0 0 0,0 1 0,0-1 0,0 0 0,0 1 0,0-1 0,1 0 0,-1 1 0,0-1 0,0 0 0,0 1 0,0-1 0,0 0 0,1 1 0,-1-1 0,0 0 0,0 1 0,0-1 0,1 0 0,-1 0 0,0 1 0,0-1 0,1 0 0,-1 0 0,0 0 0,1 1 0,-1-1 0,0 0 0,1 0 0,-1 0 0,0 0 0,1 0 0,-1 0 0,0 0 0,1 0 0,-1 0 0,1 0 0,-1 0 0,0 0 0,1 0 0,-1 0 0,0 0 0,1 0 0,-1 0 0,0 0 0,1 0 0,-1 0 0,0-1 0,1 1 0,-1 0 0,0 0 0,1 0 0,-1-1 0,0 1 0,0 0 0,1-1 0,-1 1 0,12-9 0,-1 0 0,0-1 0,0 0 0,-1 0 0,-1-1 0,16-23 0,9-9 0,-32 39 0,1 1 0,0 0 0,0-1 0,0 1 0,0 0 0,0 1 0,1-1 0,0 1 0,-1-1 0,1 1 0,0 0 0,0 1 0,0-1 0,6-1 0,-9 3 0,0 0 0,-1 1 0,1-1 0,0 1 0,0-1 0,0 1 0,0-1 0,-1 1 0,1-1 0,0 1 0,-1 0 0,1-1 0,0 1 0,-1 0 0,1 0 0,-1 0 0,1-1 0,-1 1 0,1 0 0,-1 0 0,0 0 0,1 0 0,-1 0 0,0 0 0,0 0 0,0 0 0,0 0 0,1 0 0,-1 0 0,-1 0 0,1-1 0,0 1 0,0 2 0,-1 40 0,0-40 0,1 8-740,-2 0-1,1 0 1,-1 0 0,-1 0 0,0 0-1,-1-1 1,0 1 0,-7 12 0,9-32-10343</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0.449"/>
    </inkml:context>
    <inkml:brush xml:id="br0">
      <inkml:brushProperty name="width" value="0.025" units="cm"/>
      <inkml:brushProperty name="height" value="0.025" units="cm"/>
    </inkml:brush>
  </inkml:definitions>
  <inkml:trace contextRef="#ctx0" brushRef="#br0">0 49 16143,'0'0'12428,"22"-49"-28635</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1.322"/>
    </inkml:context>
    <inkml:brush xml:id="br0">
      <inkml:brushProperty name="width" value="0.025" units="cm"/>
      <inkml:brushProperty name="height" value="0.025" units="cm"/>
    </inkml:brush>
  </inkml:definitions>
  <inkml:trace contextRef="#ctx0" brushRef="#br0">101 144 5189,'8'-8'5226,"-1"1"-4202,33-41 3090,-36 44-3264,-2 0-1,1 0 1,0-1-1,-1 0 1,0 1-1,0-1 1,0 0-1,-1 0 1,1 0-1,-1 0 1,0-7-1,-1 10-729,0 1 0,-1 0 0,1 0 0,-1 1 0,1-1 0,-1 0 1,0 0-1,1 0 0,-1 0 0,0 0 0,0 1 0,0-1 0,0 0 0,1 1 0,-1-1 0,0 0 0,0 1 0,0-1 0,0 1 1,0 0-1,0-1 0,-1 1 0,1 0 0,0 0 0,0-1 0,0 1 0,0 0 0,0 0 0,0 0 0,0 0 0,-1 0 0,1 1 1,0-1-1,-1 1 0,-3-1 282,-1 0 1,1 1-1,0 0 1,-1 0-1,1 1 1,-8 2-1,5 2-402,0 0 0,0 0 0,1 0 0,0 1 0,0 0 0,1 0 0,-1 1 0,2 0 0,-1 0 0,1 0 0,1 1 0,-1 0 0,1 0 0,1 0 0,0 0 0,0 0 0,1 1 0,0-1 0,0 1 0,1 10 0,0-19 0,1 1 0,0-1 0,0 0 0,1 1 0,-1-1 0,0 0 0,0 0 0,1 1 0,-1-1 0,0 0 0,1 0 0,-1 1 0,1-1 0,0 0 0,-1 0 0,1 0 0,0 0 0,0 0 0,0 0 0,0 0 0,0 0 0,0 0 0,0 0 0,0-1 0,2 2 0,-1-1 0,1 0 0,0 0 0,0-1 0,0 1 0,0-1 0,0 0 0,0 1 0,0-1 0,0-1 0,0 1 0,3-1 0,9-2 0,0-1 0,0 0 0,19-9 0,-32 11 0,4 0 0,-1 0 0,1 0 0,0 0 0,0 0 0,-1 1 0,10-1 0,-14 2 0,0 0 0,0 0 0,0 0 0,0 0 0,0 1 0,1-1 0,-1 0 0,0 1 0,0-1 0,0 1 0,0-1 0,0 1 0,0 0 0,0-1 0,0 1 0,-1 0 0,1 0 0,0 0 0,0-1 0,-1 1 0,1 0 0,0 0 0,-1 0 0,1 0 0,-1 0 0,1 0 0,-1 0 0,1 1 0,-1-1 0,0 0 0,0 0 0,1 0 0,-1 0 0,0 0 0,0 0 0,0 1 0,0-1 0,-1 1 0,3 43 0,-3 1 0,-1-1 0,-12 63 0,11-89 0,-1-1 0,-1 0 0,-1 0 0,0 0 0,-2-1 0,0 0 0,0 0 0,-2-1 0,0 0 0,-24 28 0,33-42 0,-1 0 0,1 0 0,-1 0 0,1-1 0,-1 1 0,0-1 0,0 1 0,0-1 0,0 0 0,0 0 0,0 1 0,0-1 0,0-1 0,-1 1 0,1 0 0,0-1 0,0 1 0,-1-1 0,1 1 0,-3-1 0,3-1 0,1 1 0,-1-1 0,1 0 0,-1 0 0,1 0 0,0 0 0,-1 0 0,1 0 0,0 0 0,0 0 0,0 0 0,-1 0 0,1-1 0,1 1 0,-1-1 0,0 1 0,0-1 0,0 1 0,1-1 0,-1 1 0,0-3 0,-2-8 0,0 0 0,1 0 0,1 0 0,0 0 0,0 0 0,2-14 0,-1 17 0,2 0 0,-1 1 0,2-1 0,-1 0 0,1 1 0,0 0 0,0 0 0,1 0 0,1 0 0,-1 0 0,1 1 0,0-1 0,1 1 0,-1 1 0,9-8 0,12-9 0,0 2 0,52-32 0,-47 34 0,35-31 0,-58 44 0,-1 0 0,0-1 0,0 1 0,-1-2 0,0 1 0,0 0 0,-1-1 0,0 0 0,0-1 0,0 1 0,-2-1 0,1 0 0,-1 1 0,0-2 0,-1 1 0,0 0 0,0 0 0,-1-1 0,0-10 0,0 19 0,-1 1 0,0-1 0,0 1 0,0-1 0,0 0 0,0 1 0,0-1 0,0 1 0,0-1 0,-1 1 0,1-1 0,0 1 0,0-1 0,0 1 0,0-1 0,-1 1 0,1 0 0,0-1 0,-1 1 0,1-1 0,0 1 0,-1 0 0,1-1 0,0 1 0,-1-1 0,1 1 0,-1 0 0,1 0 0,0-1 0,-1 1 0,1 0 0,-1 0 0,1-1 0,-1 1 0,1 0 0,-1 0 0,1 0 0,-1 0 0,1 0 0,-1 0 0,1 0 0,-1 0 0,1 0 0,-1 0 0,1 0 0,-1 0 0,1 0 0,-1 0 0,1 1 0,-1-1 0,1 0 0,-2 1 0,-23 17 0,20-10 0,-1 1 0,1 0 0,1 0 0,0 0 0,-4 13 0,6-17 0,1 0 0,0 0 0,-1 0 0,2 0 0,-1 0 0,1 0 0,0 0 0,0 0 0,0 0 0,0 0 0,1 0 0,2 7 0,-2-10 0,0-1 0,0 1 0,0 0 0,0-1 0,1 1 0,-1-1 0,0 0 0,1 1 0,-1-1 0,1 0 0,-1 0 0,1 0 0,0 0 0,-1 0 0,1-1 0,0 1 0,0 0 0,0-1 0,-1 1 0,1-1 0,0 0 0,3 1 0,50-1 0,-38 0 0,66-10 0,-66 6 0,1 2 0,0 0 0,33 1 0,-50 1 0,-1 0 0,1 0 0,-1 0 0,1 1 0,0-1 0,-1 0 0,1 0 0,-1 1 0,1-1 0,-1 1 0,1-1 0,-1 1 0,1-1 0,-1 0 0,0 1 0,1-1 0,-1 1 0,0 0 0,1-1 0,-1 1 0,0-1 0,1 1 0,-1 0 0,0-1 0,0 2 0,0 1 0,-4-13 0,-13-42 0,-7-30 0,60 103-1281,0 5-8045,-16-15 1131</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2.319"/>
    </inkml:context>
    <inkml:brush xml:id="br0">
      <inkml:brushProperty name="width" value="0.025" units="cm"/>
      <inkml:brushProperty name="height" value="0.025" units="cm"/>
    </inkml:brush>
  </inkml:definitions>
  <inkml:trace contextRef="#ctx0" brushRef="#br0">11 1 11627,'0'2'8461,"-1"5"-3889,-1 23-2981,1-18 30,-6 89 2116,8-100-3722,-1 0 1,0-1-1,0 1 1,1-1 0,-1 1-1,1-1 1,-1 1 0,0-1-1,1 1 1,-1-1-1,1 0 1,-1 1 0,1-1-1,-1 1 1,1-1-1,0 0 1,-1 0 0,1 1-1,-1-1 1,1 0 0,0 0-1,-1 0 1,1 0-1,-1 0 1,1 0 0,0 1-1,-1-2 1,1 1 0,0 0-1,-1 0 1,2 0-1,23-4 297,-12-2-276,1 0 0,-1-1 0,0-1 1,0 0-1,-1-1 0,17-15 0,-18 14-24,0 1 0,1 0-1,0 1 1,0 1 0,0-1 0,1 2-1,19-7 1,-31 12-12,0 1 0,-1 0 0,1-1 0,0 1 0,0 0 0,0 0 0,0 0 0,0 0 0,0 0 0,0 0 0,0 0 0,-1 0 0,1 0 0,0 0 0,0 0 0,0 1 0,0-1 0,0 0 0,0 1 0,-1-1 0,1 1 0,0-1 0,0 1 0,-1-1 0,1 1 0,0-1 0,-1 1 0,1 0 0,0-1 0,-1 1 0,1 0 0,0 1 0,0 1 0,0 0 0,0 0 0,0 0 0,0 0 0,-1 0 0,0 1 0,1-1 0,-1 0 0,-1 6 0,0 6 0,-2 1 0,0-1 0,-5 16 0,8-31-7,0 0 1,0 0-1,0 0 1,0 0-1,1 0 1,-1 0-1,0 0 1,0 0-1,0 0 1,0 0-1,0 0 1,1 0-1,-1 1 0,0-1 1,0 0-1,0 0 1,0 0-1,0 0 1,0 0-1,0 0 1,1 0-1,-1 0 1,0 0-1,0 0 0,0 1 1,0-1-1,0 0 1,0 0-1,0 0 1,0 0-1,0 0 1,0 0-1,0 1 1,0-1-1,1 0 1,-1 0-1,0 0 0,0 0 1,0 0-1,0 1 1,0-1-1,0 0 1,0 0-1,-1 0 1,1 0-1,0 0 1,0 0-1,0 1 1,0-1-1,0 0 0,0 0 1,0 0-1,0 0 1,0 0-1,0 0 1,0 1-1,0-1 1,0 0-1,-1 0 1,1 0-1,0 0 0,0 0 1,0 0-1,0 0 1,0 0-1,0 0 1,-1 0-1,15-12-1210,28-40-2831,-16 19 320,-15 20-4291</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2.771"/>
    </inkml:context>
    <inkml:brush xml:id="br0">
      <inkml:brushProperty name="width" value="0.025" units="cm"/>
      <inkml:brushProperty name="height" value="0.025" units="cm"/>
    </inkml:brush>
  </inkml:definitions>
  <inkml:trace contextRef="#ctx0" brushRef="#br0">1 112 13421,'0'0'10751,"10"0"-8674,-2-1-1755,-1 1 0,1-1 0,-1-1 0,1 0 0,-1 0-1,1 0 1,-1-1 0,11-5 0,-14 6-263,-1 0 0,0 0 0,0 0 0,0 0 0,0-1 0,0 1 0,0-1 0,-1 1 0,1-1 0,-1 0 0,1 0 0,-1 0 0,0-1 0,-1 1 0,1 0 0,0-1 0,-1 1 0,0-1 0,0 0 0,0 1 0,0-1 0,-1 0 0,1-5 0,-1 9-31,0-1 0,0 1 0,0-1 0,0 1 0,0-1 0,0 1 0,0-1 0,0 1 0,0-1 1,0 1-1,0-1 0,0 1 0,0-1 0,-1 1 0,1 0 0,0-1 0,0 1 0,0-1 0,-1 1 0,1 0 0,0-1 0,-1 1 0,1-1 0,0 1 0,-1 0 0,1 0 0,-1-1 0,1 1 0,0 0 0,-1 0 0,1-1 0,-1 1 0,1 0 0,-1 0 0,1 0 0,-1 0 0,-21 6 336,-16 23-185,32-23-140,1 1 0,1-1 1,-1 1-1,1 0 0,0 0 0,1 0 0,-1 1 0,2 0 0,-1-1 0,1 1 0,0 0 0,1 0 0,-1 0 0,2 0 0,-1 12 0,2-19-39,-1 0 0,1 1 0,0-1 0,0 0 0,0 0 0,-1 0 0,1 0 0,0 0 0,0 0 0,1 0 0,-1 0 0,0-1 0,0 1 0,0 0 0,0 0 0,1-1 0,-1 1 0,0-1 0,1 0 0,-1 1 0,0-1 0,1 0 0,-1 1 0,0-1 0,1 0 0,-1 0 0,1 0 0,1-1 0,43-2 0,-36 1 0,1-1 0,0-1 0,-1 0 0,0 0 0,18-11 0,-20 10 0,1 0 0,0 0 0,0 1 0,1 1 0,-1 0 0,20-4 0,-29 7 0,-1 1 0,1 0 0,-1 0 0,0-1 0,1 1 0,-1 0 0,0-1 0,0 1 0,1-1 0,-1 1 0,0-1 0,0 0 0,0 1 0,0-1 0,0 0 0,0 1 0,1-1 0,-1 0 0,0 0 0,0 0 0,0 0 0,0 0 0,0 0 0,0 0 0,0 0 0,0 0 0,0 0 0,0 0 0,0-1 0,0 1 0,1 0 0,-3-2 0,0-2-22,0 0-1,0 0 1,0 0-1,1-1 1,-1 1-1,1-1 1,0 0 0,0 0-1,1 0 1,0 0-1,0 0 1,0 0 0,0 0-1,0-9 1,4 13-425,0 1 1,-1 0-1,1-1 0,-1 1 1,1 1-1,0-1 1,-1 0-1,1 1 1,-1-1-1,1 1 1,-1 0-1,3 1 0,-3-2 44,93 23-10766,-52-19 9980,-2-3-3354</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3.255"/>
    </inkml:context>
    <inkml:brush xml:id="br0">
      <inkml:brushProperty name="width" value="0.025" units="cm"/>
      <inkml:brushProperty name="height" value="0.025" units="cm"/>
    </inkml:brush>
  </inkml:definitions>
  <inkml:trace contextRef="#ctx0" brushRef="#br0">142 303 4644,'0'0'15951,"-11"-6"-14141,-36-16-384,44 22-1338,1-1 1,0 1-1,0 0 1,-1 0-1,1 0 1,0 0-1,0 1 1,0-1-1,-1 1 1,1-1-1,0 1 1,0 0-1,0-1 1,0 1-1,0 0 1,0 1-1,0-1 1,0 0-1,0 0 1,1 1-1,-1-1 1,0 1-1,1 0 1,0-1-1,-1 1 1,1 0-1,0 0 1,-2 2-1,-1 2 200,1 0 0,0 0-1,0 1 1,0-1 0,0 1-1,-2 13 1,4-19-250,1 1 1,0 0 0,-1-1-1,1 1 1,0 0-1,0-1 1,0 1-1,0 0 1,0-1 0,0 1-1,0 0 1,1-1-1,-1 1 1,1-1-1,-1 1 1,1 0 0,0-1-1,-1 1 1,1-1-1,0 1 1,0-1-1,0 0 1,0 1-1,0-1 1,2 2 0,-1-2-19,1 0 1,-1-1 0,0 1 0,1 0-1,-1-1 1,0 1 0,1-1-1,-1 0 1,0 0 0,1 0 0,-1 0-1,1 0 1,-1-1 0,0 1-1,5-2 1,2 0-148,1-2 1,-1 1-1,1-1 0,-1-1 0,0 0 1,-1 0-1,14-10 0,-9 2-314,-1-1 1,-1 0-1,18-28 0,-11 15 320,-18 27 120,0 0 0,0 0 0,0 0 0,0 0 0,0 0 0,0 1 0,0-1 0,0 0 0,0 0 0,0 0 0,0 0 0,0 0 0,0 0 0,0 0 0,1 1 0,-1-1 0,0 0 0,0 0 0,0 0 0,0 0 0,0 0 0,0 0 0,0 0 0,0 0 0,0 0 0,0 1 0,0-1 0,0 0 0,1 0 0,-1 0 0,0 0 0,0 0 0,0 0 0,0 0 0,0 0 0,0 0 0,0 0 0,1 0 0,-1 0 0,0 0 0,0 0-1,0 0 1,0 0 0,0 0 0,0 0 0,0 0 0,1 0 0,-1 0 0,0 0 0,0 0 0,0 0 0,0 0 0,0 0 0,0 0 0,0 0 0,1 0 0,-1 0 0,0 0 0,0-1 0,0 23 203,-6 23 265,6-41-380,-1 1 0,0 0 0,1-1-1,0 1 1,0-1 0,0 1 0,0-1 0,1 1-1,2 8 1,-2-12-35,0 1 0,0-1 0,0 0 1,0 1-1,1-1 0,-1 0 0,0 0 0,1 0 0,-1 0 0,1 0 1,-1 0-1,1 0 0,0 0 0,-1-1 0,1 1 0,0 0 0,-1-1 0,1 0 1,0 1-1,0-1 0,-1 0 0,1 0 0,0 0 0,0 0 0,0 0 1,-1 0-1,4-1 0,5-1 58,1 0 1,-1-1 0,0 0-1,0 0 1,0-1 0,0-1-1,0 0 1,-1 0 0,0 0-1,0-1 1,-1-1 0,14-12-1,0-2-26,-1 0-1,0-2 1,20-31-1,-28 35-44,0-1-1,14-33 1,-23 45-52,0-1-1,-1 0 1,0 0 0,-1 0 0,0 0 0,0 0 0,-1 0-1,0-1 1,-1-9 0,0 18 7,0 1 0,0-1 0,0 0 0,0 1 0,0-1 0,0 1 0,-1-1 0,1 1 0,0-1 0,0 1 0,0-1 0,-1 1 0,1 0 0,0-1 0,-1 1 0,1-1 0,-1 1 0,1-1 0,0 1 0,-1 0 0,1-1 1,-1 1-1,1 0 0,-1 0 0,1-1 0,-1 1 0,1 0 0,-1 0 0,1 0 0,-1 0 0,1-1 0,-1 1 0,1 0 0,-1 0 0,1 0 0,-1 0 0,1 0 0,-1 0 0,0 1 0,1-1 0,-1 0 0,1 0 0,-1 0 0,0 1 0,-24 12-61,12-1 171,0 0 0,2 2 1,-1-1-1,2 1 0,0 1 1,0 0-1,1 0 0,1 1 0,1 0 1,0 1-1,1-1 0,1 1 0,1 0 1,-4 31-1,7-44-174,1 0 0,0 0 0,0-1 0,1 1 0,-1 0 0,1 0 0,0 0 0,0 0 1,0 0-1,0-1 0,1 1 0,-1 0 0,1-1 0,0 1 0,0-1 0,0 0 0,1 0 0,-1 0 0,1 0 0,0 0 0,0 0 0,0-1 0,0 1 0,0-1 0,0 0 0,6 3 1,-2-3-342,-1 1 0,0-1 0,1 0 0,0-1 1,-1 1-1,1-1 0,0-1 0,0 1 0,0-1 0,-1-1 1,1 1-1,0-1 0,0 0 0,-1 0 0,8-3 1,29-18-11340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5.023"/>
    </inkml:context>
    <inkml:brush xml:id="br0">
      <inkml:brushProperty name="width" value="0.025" units="cm"/>
      <inkml:brushProperty name="height" value="0.025" units="cm"/>
    </inkml:brush>
  </inkml:definitions>
  <inkml:trace contextRef="#ctx0" brushRef="#br0">227 193 6342,'22'-27'9894,"-15"-3"-3778,-7 27-5900,-1 0-1,1 1 0,0-1 0,-1 0 0,0 0 0,0 1 1,0-1-1,0 0 0,0 1 0,0-1 0,0 1 1,-1-1-1,0 1 0,1 0 0,-1-1 0,0 1 1,0 0-1,0 0 0,0 0 0,-1 1 0,1-1 0,0 0 1,-1 1-1,1 0 0,-1-1 0,1 1 0,-1 0 1,0 0-1,0 1 0,1-1 0,-5 0 0,1 0-194,-1 0 0,0 1 1,0 0-1,1 0 0,-1 1 0,0-1 0,0 1 0,1 1 0,-1-1 0,1 1 0,-1 1 0,1-1 0,0 1 0,0 0 0,0 0 1,0 1-1,1 0 0,-1 0 0,-7 7 0,6-4 4,1 0 0,1 0 1,-1 0-1,1 1 0,0-1 1,1 1-1,0 1 0,0-1 0,1 0 1,0 1-1,0 0 0,1 0 1,0 0-1,-1 11 0,3-18-12,0 0 0,0 0 0,0-1 0,0 1 0,0 0 0,0 0 1,0 0-1,1 0 0,-1 0 0,1-1 0,-1 1 0,1 0 0,0 0 0,0-1 0,0 1 0,0 0 0,0-1 0,0 1 0,0-1 0,0 0 1,0 1-1,2 0 0,0 0 6,1 0 0,-1 0 0,0 0 0,0-1 0,1 0 0,-1 0 0,1 0 0,-1 0 0,1 0 0,6 0 0,3-1 25,1 0 0,-1 0 0,0-2 0,0 0 0,20-5 0,-18 2-10,0 0 0,0-1-1,-1-1 1,0 0 0,0-1 0,0-1-1,-1 0 1,22-20 0,-29 23 23,0 0 0,0 0 0,0-1 0,-1 1 0,0-1 0,-1 0 0,1-1 0,-1 1 0,-1-1 0,1 0 1,-1 0-1,-1 0 0,1 0 0,-2 0 0,1-1 0,-1 1 0,0-1 0,-1-9 0,0 16-111,0-1-1,-1 1 1,1-1-1,-1 1 1,0 0-1,0-1 1,0 1-1,0 0 1,0 0-1,0-1 1,-1 1-1,1 0 1,-1 0 0,1 0-1,-1 1 1,0-1-1,0 0 1,0 1-1,0-1 1,0 1-1,0-1 1,0 1-1,0 0 1,-1 0-1,1 0 1,0 0-1,-1 1 1,1-1-1,-1 0 1,1 1 0,-1 0-1,1 0 1,-1 0-1,1 0 1,-1 0-1,1 0 1,-1 0-1,1 1 1,-1-1-1,1 1 1,-1 0-1,1 0 1,0 0-1,0 0 1,-1 0-1,1 1 1,0-1 0,0 0-1,0 1 1,0 0-1,0-1 1,1 1-1,-4 4 1,2-1-862,1 0 1,0 1 0,0-1 0,0 1-1,0 0 1,1 0 0,0-1-1,0 1 1,1 0 0,0 11-1,1 2-4662</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5.458"/>
    </inkml:context>
    <inkml:brush xml:id="br0">
      <inkml:brushProperty name="width" value="0.025" units="cm"/>
      <inkml:brushProperty name="height" value="0.025" units="cm"/>
    </inkml:brush>
  </inkml:definitions>
  <inkml:trace contextRef="#ctx0" brushRef="#br0">125 0 14862,'0'0'6166,"1"12"-3839,-4 26-1220,-2-1-1,-2 1 0,-1-1 0,-16 44 0,-7 34-459,18-66-511,-22 58-1,48-163 1830,0 23-1853,63-144-50,-66 157-98,1 0 1,1 1-1,0 1 1,2 0-1,0 1 1,23-23-1,-34 37 5,0 0 0,1 1-1,-1-1 1,0 1 0,1-1 0,0 1-1,-1 0 1,1 1 0,0-1 0,0 1-1,0-1 1,0 1 0,0 0 0,0 1 0,0-1-1,1 1 1,-1 0 0,0 0 0,8 1-1,-11-1 18,1 1-1,-1-1 0,0 1 0,0 0 1,0-1-1,0 1 0,0 0 0,0 0 1,0 0-1,0 0 0,0 0 0,-1 0 0,1 0 1,0 0-1,0 0 0,-1 0 0,1 0 1,-1 0-1,1 0 0,-1 1 0,1-1 1,-1 0-1,0 0 0,0 1 0,0-1 1,0 0-1,0 1 0,0-1 0,0 0 0,0 1 1,0-1-1,0 0 0,-1 0 0,1 1 1,0-1-1,-1 0 0,0 2 0,-1 2 16,1 1 0,-1-1 0,0 0-1,-1 0 1,1 0 0,-1 0-1,-6 8 1,-3-1 204,0 0 0,0-1 0,-2 0-1,1-1 1,-1-1 0,0 0 0,-1-1 0,0 0-1,0-1 1,-17 5 0,32-12-231,-1 0 0,1 0 0,0 0 0,0 1 0,-1-1 0,1 0 0,0 0 0,-1 0-1,1 0 1,-1 0 0,1 0 0,0 0 0,-1 0 0,1 0 0,0 0 0,-1 0 0,1 0 0,0 0 0,-1 0 0,1 0 0,0 0 0,-1-1 0,1 1 0,0 0 0,-1 0-1,1 0 1,0 0 0,0-1 0,-1 1 0,1 0 0,0 0 0,0-1 0,-1 1 0,1 0 0,0-1 0,0 1 0,0 0 0,-1-1 0,6-14-2492,18-14-3835,0 6 97</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5.940"/>
    </inkml:context>
    <inkml:brush xml:id="br0">
      <inkml:brushProperty name="width" value="0.025" units="cm"/>
      <inkml:brushProperty name="height" value="0.025" units="cm"/>
    </inkml:brush>
  </inkml:definitions>
  <inkml:trace contextRef="#ctx0" brushRef="#br0">88 4 5285,'0'0'15449,"0"8"-13586,2 38 85,-2 0-1,-3 0 0,-16 89 0,7-68-1194,3-13-286,-26 85 0,30-133-259,1-19 19,2-20 32,5-5-259,1 1 0,3 0 0,0 1 0,3 0 0,1 0 0,1 1 0,2 0 0,32-57 0,-38 79-64,0-1 0,1 1 0,0 1 0,16-17 0,-22 25 28,1 0 0,0 0 0,0 1 1,1 0-1,-1 0 0,1 0 0,0 0 0,-1 1 1,1 0-1,0 0 0,0 0 0,1 0 0,-1 1 1,0 0-1,0 0 0,8 0 0,-12 1-2,0 0 0,0 0-1,0 0 1,0 0 0,0 0 0,1 0-1,-1 1 1,0-1 0,0 0 0,0 0-1,0 1 1,0-1 0,0 1 0,0-1-1,0 1 1,0 0 0,0-1 0,0 1-1,0 0 1,-1 0 0,1-1 0,0 1-1,0 0 1,-1 0 0,1 0 0,1 2-1,-2-1 16,1 1-1,-1-1 1,1 0-1,-1 1 1,0-1-1,0 1 0,0-1 1,0 1-1,0-1 1,-1 1-1,1-1 1,-1 3-1,-1 2 67,-1 0 0,1-1 1,-1 1-1,0 0 0,-1-1 0,1 0 0,-1 0 1,-5 6-1,1-3 128,0-1 0,0 0-1,-1-1 1,0 0 0,-1 0 0,1-1 0,-1 0 0,0 0-1,-1-1 1,-16 5 0,28-10-205,-1 0 0,0 0 0,1 0 0,-1-1 0,0 1 0,0 0 0,1 0 0,-1-1 0,0 1 0,0 0 0,1 0 0,-1-1 0,0 1 0,0 0 0,0-1-1,0 1 1,1 0 0,-1-1 0,0 1 0,0 0 0,0-1 0,0 1 0,0 0 0,0-1 0,0 1 0,0 0 0,0-1 0,0 1 0,0 0 0,0-1 0,0 1 0,0 0 0,0-1 0,0 1 0,-1 0 0,1-1 0,0 1 0,0 0 0,0-1 0,0 1 0,-1 0 0,1-1 0,0 1 0,0 0 0,-1 0 0,1 0-1,0-1 1,0 1 0,-1 0 0,1 0 0,0 0 0,-1-1 0,1 1 0,0 0 0,-1 0 0,1 0 0,0 0 0,-1 0 0,1 0 0,0 0 0,-1 0 0,1 0 0,0 0 0,-1 0 0,1 0 0,-1 0 0,35-24-9569,-12 12 2684</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7.122"/>
    </inkml:context>
    <inkml:brush xml:id="br0">
      <inkml:brushProperty name="width" value="0.025" units="cm"/>
      <inkml:brushProperty name="height" value="0.025" units="cm"/>
    </inkml:brush>
  </inkml:definitions>
  <inkml:trace contextRef="#ctx0" brushRef="#br0">86 290 15278,'0'0'6839,"-7"12"-4496,-4 4-1754,2-4 59,0 0 1,1 1-1,1 1 0,0-1 0,0 1 0,1 0 0,1 1 0,-4 20 1,9-34-638,-1-1 1,1 1 0,0 0 0,0-1 0,0 1 0,0 0 0,0 0-1,0-1 1,1 1 0,-1 0 0,0-1 0,0 1 0,0 0 0,1-1-1,-1 1 1,0 0 0,1-1 0,-1 1 0,0 0 0,1-1 0,-1 1-1,1-1 1,-1 1 0,1-1 0,-1 1 0,1-1 0,-1 1 0,1-1-1,0 0 1,-1 1 0,2-1 0,23-2 235,24-24-51,-41 21-161,-1 1-59,1-1 1,-1 0-1,0 0 1,0-1-1,-1 0 0,0 0 1,0 0-1,0-1 1,-1 0-1,7-10 0,-12 17 19,-1-1 0,1 1 0,0 0 0,0-1 0,0 1 0,0 0 0,0 0 0,-1-1 0,1 1-1,0 0 1,0 0 0,0 0 0,-1-1 0,1 1 0,0 0 0,0 0 0,-1 0 0,1-1 0,0 1-1,0 0 1,-1 0 0,1 0 0,0 0 0,-1 0 0,1 0 0,0 0 0,0 0 0,-1 0 0,1 0-1,0 0 1,-1 0 0,1 0 0,0 0 0,-1 0 0,1 0 0,0 0 0,-1 0 0,1 0-1,0 0 1,-1 1 0,-21 1 483,9-1 130,31-9-363,22-8-1661,-1-2 0,0-2 0,71-49 0,-92 55 858,0 0 0,0-1 0,-2-1 0,0-1 0,-1 0 1,-1-1-1,0-1 0,-2 0 0,14-26 0,-15 14 1430,-11 31-820,0 0 0,0-1 0,0 1 0,1 0 0,-1-1 0,0 1 0,0-1 0,0 1-1,0 0 1,0-1 0,0 1 0,0-1 0,0 1 0,0 0 0,0-1 0,0 1 0,0-1 0,0 1 0,0 0 0,0-1 0,0 1 0,-1-1 0,1 1 0,0 0 0,0-1-1,0 1 1,-1 0 0,1-1 0,0 1 0,0 0 0,-1-1 0,1 1 0,0 0 0,-1 0 0,1-1 0,0 1 0,-1 0 0,1 0 0,0 0 0,-1-1 0,1 1 0,-1 0-1,1 0 1,0 0 0,-1 0 0,1 0 0,-1 0 0,1 0 0,0 0 0,-1 0 0,1 0 0,-1 0 0,1 0 0,-1 0 0,1 0 0,0 0 0,-1 0 0,1 1 0,0-1-1,-1 0 1,1 0 0,-1 0 0,1 1 0,0-1 0,-1 0 0,1 0 0,0 1 0,-7 3 283,1 0 0,0 0 0,1 1-1,-1 0 1,1 0 0,0 0 0,0 1 0,0 0 0,-5 10 0,-34 61 1275,34-58-1405,1 1-1,1 1 1,1-1-1,1 1 1,0 0-1,2 1 1,0 0-1,2-1 1,-1 36-1,3-55-204,0 0 0,0 0 0,0-1 0,0 1 0,0 0 0,0 0 0,1 0 0,-1-1 0,1 1 0,-1 0 0,1-1 0,0 1 0,-1 0 0,1-1 0,0 1 0,0-1 0,0 1 0,0-1 0,0 0 0,1 1 0,-1-1 0,0 0 0,1 0 0,-1 0 0,0 0 0,1 0 0,0 0 0,-1 0 0,1 0 0,-1-1 0,1 1 0,0 0 0,0-1 0,-1 0 0,1 1 0,0-1 0,0 0 0,-1 0 0,1 0 0,0 0 0,0 0 0,0 0 0,-1-1 0,1 1 0,0-1 0,-1 1 0,1-1 0,0 0 0,-1 1 0,1-1 0,0 0 0,-1 0 0,0 0 0,1 0 0,-1 0 0,1-1 0,-1 1 0,0 0 0,0-1 0,0 1 0,0 0 0,0-1 0,0 0 0,0 1 0,0-1 0,0-2 0,6-15-194,-1 0 1,0 0-1,-1-1 1,-2 0-1,0 0 1,-1-1-1,-1-39 1,-16 80-229,13-13 449,0 0-1,0 0 1,0 1 0,1-1-1,0 0 1,1 1-1,0-1 1,1 14 0,-1-18-16,1-1 0,0 0 1,-1 0-1,1 1 1,0-1-1,0 0 0,0 0 1,1 0-1,-1 0 1,0 0-1,1 0 0,-1 0 1,1-1-1,0 1 0,0 0 1,-1-1-1,1 1 1,0-1-1,0 0 0,0 0 1,1 0-1,-1 0 1,0 0-1,0 0 0,0 0 1,1-1-1,-1 1 1,0-1-1,1 0 0,3 1 1,1-1 28,0 0 0,0 0 1,0-1-1,0 0 0,0 0 1,-1 0-1,1-1 0,0 0 1,-1-1-1,0 1 0,1-1 1,-1 0-1,0-1 1,7-5-1,-3 2-9,-1-1 0,0-1 0,0 1 0,-1-1 0,0-1 1,0 1-1,7-14 0,-32 47-345,13-20 373,1 1 0,-1 0-1,1 1 1,0-1-1,0 0 1,0 1 0,1 0-1,0-1 1,0 1 0,0 0-1,1 0 1,0 0-1,-1 8 1,2-13-58,1 0-1,-1 0 1,1 0-1,-1 0 1,1 0 0,-1 0-1,1 0 1,-1 0-1,1 0 1,0 0-1,0-1 1,-1 1 0,1 0-1,0 0 1,0-1-1,0 1 1,0 0 0,0-1-1,0 1 1,0-1-1,0 1 1,0-1 0,0 0-1,0 1 1,0-1-1,1 0 1,-1 0-1,0 0 1,0 0 0,0 0-1,0 0 1,0 0-1,2 0 1,44-3-5,-33 0 4,0-1 0,-1 0 0,0-1 0,0 0 0,0-1 0,20-13 0,-19 11 0,0 0 0,0 1 0,0 1 0,28-8 0,-41 14 0,-1 0 0,0 0 0,1 0 0,-1 0 0,1 0 0,-1 0 0,0 0 0,1 0 0,-1 0 0,0 1 0,1-1 0,-1 0 0,1 0 0,-1 0 0,0 1 0,0-1 0,1 0 0,-1 0 0,0 1 0,1-1 0,-1 0 0,0 1 0,0-1 0,1 0 0,-1 1 0,0-1 0,0 0 0,0 1 0,0-1 0,0 1 0,0-1 0,1 0 0,-1 1 0,0-1 0,0 1 0,0-1 0,0 0 0,0 1 0,0-1 0,-1 1 0,0 16 0,1-17 0,-2 19 0,1 13 0,1-31 0,1 0 0,-1 0 0,1 0 0,0 0 0,-1 0 0,1-1 0,0 1 0,0 0 0,0 0 0,0-1 0,-1 1 0,1-1 0,0 1 0,0 0 0,0-1 0,0 0 0,0 1 0,0-1 0,1 0 0,-1 1 0,0-1 0,0 0 0,0 0 0,0 0 0,0 0 0,0 0 0,0 0 0,2 0 0,4-1 0,0 1 0,0-1 0,0 0 0,0-1 0,0 0 0,0 0 0,0 0 0,-1-1 0,13-6 0,50-41 0,-56 39 0,1 0 0,1 1 0,27-15 0,-42 25 0,1 0 0,-1 0 0,0 0 0,1 0 0,-1 0 0,0 0 0,1 0 0,-1 0 0,0 0 0,1 0 0,-1 0 0,0 0 0,1 1 0,-1-1 0,0 0 0,1 0 0,-1 0 0,0 0 0,0 1 0,1-1 0,-1 0 0,0 0 0,0 1 0,1-1 0,-1 0 0,0 0 0,0 1 0,0-1 0,0 0 0,1 1 0,-1-1 0,0 0 0,0 0 0,0 1 0,0-1 0,0 0 0,0 1 0,0-1 0,0 0 0,0 1 0,0-1 0,0 0 0,0 1 0,0-1 0,0 0 0,0 1 0,0-1 0,0 0 0,0 1 0,-1-1 0,1 0 0,0 1 0,0-1 0,-15 50 0,12-44 0,0 1 0,1-1 0,0 1 0,0 0 0,0 0 0,1 0 0,0 0 0,1 0 0,-1 1 0,1-1 0,2 8 0,-2-13 0,1-1 0,1 1 0,-1-1 0,0 1 0,0-1 0,0 1 0,1-1 0,-1 0 0,1 0 0,-1 0 0,1 0 0,-1 0 0,1 0 0,0 0 0,-1 0 0,1-1 0,0 1 0,0-1 0,0 1 0,-1-1 0,1 0 0,0 1 0,0-1 0,0 0 0,0 0 0,0-1 0,2 1 0,5 0 0,0-1 0,0 0 0,0 0 0,15-5 0,-16 2-53,0 1 1,0-2-1,0 1 0,-1-1 1,1-1-1,-1 1 1,0-1-1,8-9 0,-12 11-24,0 1-1,0 0 0,0-1 1,0 1-1,-1-1 1,1 0-1,-1 0 0,0 0 1,0 0-1,-1 0 0,1 0 1,-1-1-1,0 1 1,0-1-1,0 1 0,-1-1 1,1 1-1,-1-7 0,-1 11-36,1-1 0,0 1 0,-1-1 0,1 1-1,0 0 1,-1-1 0,1 1 0,0 0-1,-1-1 1,1 1 0,-1 0 0,1 0-1,-1-1 1,1 1 0,-1 0 0,1 0 0,-1 0-1,1 0 1,-1-1 0,1 1 0,-1 0-1,1 0 1,-1 0 0,1 0 0,-1 0-1,1 0 1,-1 1 0,1-1 0,-1 0-1,1 0 1,-1 0 0,1 0 0,-1 1-1,-18 6-810,12-2 912,1 0 0,1 0 1,-1 0-1,1 1 0,0 0 1,0 0-1,0 0 1,1 1-1,0-1 0,1 1 1,-1 0-1,1 0 0,-3 13 1,-2 30-4082,8-41-1597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5:42.673"/>
    </inkml:context>
    <inkml:brush xml:id="br0">
      <inkml:brushProperty name="width" value="0.025" units="cm"/>
      <inkml:brushProperty name="height" value="0.025" units="cm"/>
    </inkml:brush>
  </inkml:definitions>
  <inkml:trace contextRef="#ctx0" brushRef="#br0">239 108 5926,'0'0'6310,"-10"-1"-4228,6 0-1967,-1 0 30,-1 0 0,0 0 0,0 1 0,0 0 0,0 0-1,1 0 1,-1 1 0,0-1 0,0 2 0,0-1 0,1 0 0,-1 1 0,1 0 0,-1 0 0,1 1 0,0 0 0,0 0 0,0 0-1,0 0 1,1 1 0,-1 0 0,-4 4 0,-2 8-43,1-1 0,0 2 0,1-1 0,0 2 0,1-1 0,2 1 0,0 0 0,-7 34 0,8-27 81,1 0 0,1 1 0,2-1 0,0 1 0,2 0 0,4 25 1,-5-46-121,1 0 1,0 0 0,0 0-1,1 0 1,-1 0 0,1 0-1,0-1 1,0 1 0,1 0 0,-1-1-1,1 0 1,0 0 0,0 0-1,1 0 1,-1 0 0,1-1-1,0 1 1,0-1 0,0 0-1,0 0 1,0 0 0,1-1 0,-1 0-1,1 0 1,0 0 0,-1 0-1,1-1 1,7 2 0,-4-2 200,1-1-1,-1 1 1,1-1 0,-1-1 0,1 0-1,-1 0 1,1 0 0,-1-1 0,0-1-1,0 1 1,0-1 0,0-1 0,0 0 0,-1 0-1,1 0 1,7-7 0,2-3 28,0-1 1,-1-1-1,0-1 0,-2 0 1,0-1-1,-1 0 1,-1-1-1,0-1 0,-2 0 1,0 0-1,-1-1 1,-2 0-1,0-1 0,-1 0 1,-1 0-1,-1 0 1,-1 0-1,-1-1 0,-1 1 1,0-1-1,-5-27 1,3 43-298,0 1 1,-1-1-1,0 0 1,0 1 0,0-1-1,-1 1 1,0-1-1,0 1 1,-1 0 0,0 1-1,0-1 1,0 1-1,-1-1 1,1 1 0,-1 0-1,-1 1 1,1-1-1,0 1 1,-1 0 0,0 1-1,0-1 1,0 1-1,-1 1 1,1-1 0,-1 1-1,1 0 1,-1 0-1,0 1 1,0 0 0,0 0-1,0 0 1,0 1-1,1 0 1,-1 1 0,0-1-1,0 1 1,0 1-1,-11 3 1,11-3-299,1 0 1,0 1-1,0 0 0,0 0 1,0 1-1,0 0 0,1 0 1,0 0-1,-1 0 0,1 1 1,1 0-1,-1 0 0,1 0 1,0 1-1,0-1 0,-3 8 1,-1 8-4839,7-7-2045</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7.874"/>
    </inkml:context>
    <inkml:brush xml:id="br0">
      <inkml:brushProperty name="width" value="0.025" units="cm"/>
      <inkml:brushProperty name="height" value="0.025" units="cm"/>
    </inkml:brush>
  </inkml:definitions>
  <inkml:trace contextRef="#ctx0" brushRef="#br0">271 30 6534,'0'-1'576,"-1"0"1,1 0-1,0 0 0,0 0 0,0 0 1,-1 0-1,1 0 0,0 0 0,-1 0 0,1 0 1,-1 0-1,1 0 0,-1 0 0,1 1 1,-1-1-1,0 0 0,1 0 0,-1 0 1,0 1-1,0-1 0,0 1 0,1-1 0,-1 0 1,-2 0-1,-31-6 3126,24 7-3574,1 0 1,-1 1-1,1 0 0,0 0 0,-14 5 0,11-2 161,0 2 0,1 0 1,-1 0-1,1 1 1,1 0-1,-11 10 0,15-12-94,0 0 0,0 0-1,1 1 1,0 0 0,0 0-1,0 0 1,1 1 0,0 0-1,0 0 1,1 0 0,-4 9-1,6-14-186,1-1 0,0 0 0,-1 1-1,1-1 1,0 0 0,0 1 0,0-1 0,0 0-1,0 1 1,0-1 0,0 1 0,1-1 0,-1 0 0,0 0-1,1 1 1,-1-1 0,1 0 0,-1 1 0,1-1-1,-1 0 1,1 0 0,0 0 0,0 0 0,0 0-1,0 0 1,0 0 0,0 0 0,0 0 0,0 0-1,0 0 1,0-1 0,0 1 0,0 0 0,1-1 0,-1 1-1,0-1 1,0 0 0,1 1 0,-1-1 0,3 1-1,7 0-86,-1 1 0,1-2-1,0 1 1,14-2-1,-6 0-403,0 0-703,0 0 0,0-1 0,22-6 1,24-11-5464,-16 0-3227</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8.510"/>
    </inkml:context>
    <inkml:brush xml:id="br0">
      <inkml:brushProperty name="width" value="0.025" units="cm"/>
      <inkml:brushProperty name="height" value="0.025" units="cm"/>
    </inkml:brush>
  </inkml:definitions>
  <inkml:trace contextRef="#ctx0" brushRef="#br0">122 57 16271,'-8'1'3097,"1"1"-2542,0-1 0,1 1 0,-1 0 0,1 1 0,-1-1 0,1 1 0,0 1 0,0-1-1,-8 7 1,11-8-422,-1 1-1,1 0 0,0 0 0,0 0 1,0 0-1,1 1 0,-1-1 0,1 1 1,-1-1-1,1 1 0,1 0 0,-1 0 0,0 0 1,1 0-1,0 0 0,0 0 0,0 0 1,0 0-1,1 6 0,0-9-127,0 0 1,0-1-1,0 1 0,0 0 1,0 0-1,0 0 0,1-1 0,-1 1 1,0 0-1,1 0 0,-1-1 1,1 1-1,-1 0 0,0-1 0,1 1 1,0 0-1,-1-1 0,1 1 1,-1-1-1,1 1 0,0-1 0,-1 1 1,1-1-1,0 1 0,-1-1 1,2 1-1,28 3 120,-22-4-93,-1-1 0,0 0 0,0 0 0,0-1-1,0 0 1,9-4 0,-6 1-22,-1-1 0,0-1 0,0 0 0,-1 0 0,0-1 0,-1 0 0,1 0 0,-1-1 0,-1 0 0,0 0 0,0 0 0,-1-1 0,0 0 0,5-14 0,-10 23-101,-20 40-283,-2 15 384,21-51-18,0 1 1,0-1 0,0 0 0,0 0-1,1 1 1,-1-1 0,1 0 0,0 1-1,0-1 1,0 1 0,1-1 0,-1 0-1,1 1 1,0-1 0,1 4-1,-1-6-70,0 0 0,1 0-1,-1 0 1,0 0-1,0 0 1,1 0-1,-1 0 1,1-1-1,-1 1 1,1-1-1,-1 1 1,1-1-1,-1 0 1,1 1-1,-1-1 1,1 0 0,-1 0-1,1 0 1,-1 0-1,1 0 1,-1-1-1,1 1 1,0 0-1,2-2 1,36-13-2632,-29 7 1451,-1-1-1,0 0 1,-1 0-1,0 0 0,-1-1 1,10-14-1,8-27-1164,-25 46 2730,1 0-1,-1 0 0,0 0 1,0 0-1,-1 0 0,1 0 0,-1 0 1,0-5-1,-1 9-208,1 1 0,0 0 0,0 0 0,-1 0 0,1-1 1,0 1-1,-1 0 0,1 0 0,0 0 0,-1 0 0,1 0 0,0-1 0,-1 1 0,1 0 0,0 0 1,-1 0-1,1 0 0,0 0 0,-1 0 0,1 0 0,0 0 0,-1 0 0,1 1 0,0-1 0,-1 0 0,1 0 1,0 0-1,0 0 0,-1 0 0,1 0 0,0 1 0,-1-1 0,1 0 0,0 0 0,0 0 0,-1 1 1,1-1-1,0 0 0,0 1 0,0-1 0,-1 0 0,1 1 0,-13 9 709,7-4-463,1 0-1,-1 1 1,2-1 0,-1 1 0,1 0 0,-1 0-1,2 1 1,-1-1 0,1 1 0,1-1 0,-1 1-1,1 0 1,-1 11 0,3-18-326,1 0 0,-1-1 1,0 1-1,1 0 0,0 0 0,-1 0 0,1 0 1,0-1-1,-1 1 0,1 0 0,0-1 0,0 1 1,-1-1-1,1 1 0,0-1 0,0 1 0,0-1 1,0 1-1,0-1 0,0 0 0,0 1 1,0-1-1,0 0 0,0 0 0,0 0 0,0 0 1,2 0-1,38 2-291,-28-1-196,146 8-4436,-158-9 4967,0 0-1,-1 0 0,1 0 0,0 0 0,-1 0 1,1 0-1,0 0 0,0 0 0,-1 0 0,1 0 1,0 0-1,-1 0 0,1 1 0,-1-1 0,1 0 1,0 0-1,-1 1 0,1-1 0,-1 0 0,1 1 1,0-1-1,-1 1 0,1-1 0,-1 1 0,0-1 1,1 1-1,-1-1 0,1 1 0,-1 0 0,1 0 1,-14 14 1031,-32 12-98,43-26-937,-25 13 598,10-4-2,0 0 0,-1-2 0,0 0 0,-1-1 0,0-1 0,-36 7 0,55-13-666,0 0 0,0 0 1,-1 0-1,1-1 0,0 1 0,0 0 1,-1 0-1,1 0 0,0 0 0,0 0 1,0-1-1,0 1 0,-1 0 0,1 0 0,0 0 1,0-1-1,0 1 0,0 0 0,0 0 1,0-1-1,-1 1 0,1 0 0,0 0 1,0-1-1,0 1 0,0 0 0,0 0 1,0-1-1,0 1 0,0 0 0,0 0 1,0-1-1,0 1 0,0 0 0,1 0 1,-1-1-1,0 1 0,0 0 0,0 0 1,0-1-1,0 1 0,0 0 0,1 0 1,-1 0-1,0-1 0,0 1 0,0 0 1,0 0-1,1 0 0,-1 0 0,0-1 1,0 1-1,1 0 0,77-89-9858,-43 45 2334</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8.852"/>
    </inkml:context>
    <inkml:brush xml:id="br0">
      <inkml:brushProperty name="width" value="0.025" units="cm"/>
      <inkml:brushProperty name="height" value="0.025" units="cm"/>
    </inkml:brush>
  </inkml:definitions>
  <inkml:trace contextRef="#ctx0" brushRef="#br0">157 1 4164,'0'0'9545,"-1"10"-6983,-5 61-242,-6 138 2899,13-176-5736,1 0 1,8 43 0,-6-63 851,1 13-7268,-7-23 3359,-5-14 2258,-7-10 2517,-31-39 0,-17-23 5119,57 76-5777,2 0-1,-1 0 0,1 0 0,0 0 0,0 0 0,1-1 0,0 1 0,1-1 1,-1 1-1,1-12 0,1 18-471,0-1 0,1 0 0,-1 1 0,0-1 0,1 1 0,0-1 0,-1 1 0,1-1-1,0 1 1,0-1 0,0 1 0,0 0 0,0-1 0,0 1 0,0 0 0,0 0 0,1 0 0,-1 0 0,0 0 0,1 0 0,-1 0 0,1 1 0,-1-1 0,1 0 0,-1 1 0,1-1 0,-1 1 0,1 0 0,0-1 0,-1 1 0,4 0 0,62-3 137,-52 4-189,59 4-1858,-19 0-3134,-7-4-3232</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09.414"/>
    </inkml:context>
    <inkml:brush xml:id="br0">
      <inkml:brushProperty name="width" value="0.025" units="cm"/>
      <inkml:brushProperty name="height" value="0.025" units="cm"/>
    </inkml:brush>
  </inkml:definitions>
  <inkml:trace contextRef="#ctx0" brushRef="#br0">242 17 21076,'0'0'2920,"-9"-3"176,5 0-2951,-1 1-1,0 0 1,0 1 0,0-1-1,0 1 1,0 0-1,0 0 1,0 1 0,0-1-1,0 1 1,0 0-1,-1 1 1,1-1-1,0 1 1,0 0 0,0 0-1,0 1 1,0-1-1,1 1 1,-1 0 0,0 0-1,1 1 1,-7 4-1,5-2-91,-1 1 0,1 0 0,0 0-1,0 1 1,-5 7 0,10-11-45,-1-1 1,1 0-1,-1 1 1,1-1-1,0 1 1,0 0-1,0-1 0,0 1 1,0 0-1,1-1 1,-1 1-1,1 0 1,0 0-1,0 0 1,0-1-1,0 1 1,0 0-1,1 0 1,0 4-1,0-5-2,0-1 0,1 1 1,-1-1-1,0 1 0,0-1 0,1 1 0,-1-1 1,1 0-1,-1 0 0,1 0 0,0 0 0,-1 0 1,1 0-1,0 0 0,0-1 0,0 1 0,-1 0 1,1-1-1,0 0 0,0 1 0,2-1 0,47 3 26,-41-3-61,32-2-402,-30 1 219,-1 0 0,1 0 0,-1 1 0,1 1 0,-1 0 0,0 1 0,1 0 1,19 6-1,-30-8 215,-1 0 0,1 1 1,0-1-1,-1 1 0,1-1 1,-1 0-1,1 1 0,-1-1 1,1 1-1,-1-1 0,1 1 1,-1-1-1,0 1 0,1-1 1,-1 1-1,0 0 1,1-1-1,-1 1 0,0 0 1,0-1-1,1 1 0,-1 0 1,0-1-1,0 1 0,0 0 1,0-1-1,0 1 0,0 0 1,0-1-1,0 1 0,0 0 1,0-1-1,-1 1 0,1 0 1,0-1-1,0 1 0,-1 0 1,1-1-1,0 1 1,-1-1-1,1 1 0,-1-1 1,1 1-1,0-1 0,-1 1 1,1-1-1,-1 1 0,0-1 1,1 1-1,-1-1 0,1 0 1,-1 1-1,1-1 0,-2 1 1,-34 19 1013,9-6-730,-1-2 0,-1-1 0,0-1 0,0-2-1,-1-1 1,0-1 0,-35 2 0,53-13-4645,10-4-1576,2-11-9745</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0.424"/>
    </inkml:context>
    <inkml:brush xml:id="br0">
      <inkml:brushProperty name="width" value="0.025" units="cm"/>
      <inkml:brushProperty name="height" value="0.025" units="cm"/>
    </inkml:brush>
  </inkml:definitions>
  <inkml:trace contextRef="#ctx0" brushRef="#br0">225 253 10794,'1'-8'5835,"-1"3"-5304,0-1 0,1 1 0,-2 0 1,1 0-1,-1 0 0,0 0 0,-2-9 0,2 12-331,0 0 1,0 0-1,0 0 0,-1 0 0,1 1 0,0-1 1,-1 0-1,1 1 0,-1-1 0,0 1 0,1-1 1,-1 1-1,0 0 0,0 0 0,0 0 0,0 0 1,0 0-1,0 0 0,0 0 0,-1 1 0,1-1 1,0 1-1,0 0 0,0-1 0,-3 1 0,-2 1-37,1-1 0,0 1 0,-1 0 0,1 0 0,0 1 0,0 0 0,0 0 0,0 0 0,1 1 0,-1 0 0,0 0 0,1 0 0,0 1 0,0 0-1,0 0 1,0 0 0,1 1 0,0-1 0,-1 1 0,-2 6 0,0-3-109,1 0 0,1 0 0,-1 1-1,2 0 1,-1 0 0,1 0 0,0 1 0,1 0 0,0-1 0,1 1-1,-3 20 1,5-30-50,0 1-1,0 0 0,0-1 0,0 1 1,0-1-1,0 1 0,0 0 1,0-1-1,0 1 0,0-1 1,0 1-1,1 0 0,-1-1 1,0 1-1,0-1 0,1 1 1,-1-1-1,0 1 0,1-1 1,-1 1-1,0-1 0,1 1 1,-1-1-1,1 1 0,-1-1 0,1 0 1,-1 1-1,1-1 0,-1 0 1,1 1-1,-1-1 0,1 0 1,0 0-1,-1 0 0,2 1 1,26-7 107,25-26 80,-16 3-141,-2-2 0,45-50 0,-65 65-53,-1-1-1,-1-1 1,-1 0-1,0-1 1,-2 0 0,0 0-1,10-31 1,-16 33 7,-9 14-16,-13 27-12,-1 11 45,1 0 0,2 2 1,2 0-1,1 0 0,2 2 1,-10 59-1,20-93-89,1 0 0,-1 0 0,1 0-1,0 1 1,1-1 0,-1 0 0,1 0 0,0 0-1,3 8 1,-3-11 10,0-1 0,0 1-1,0-1 1,0 0 0,0 1 0,1-1 0,-1 0-1,0 0 1,1 0 0,-1 0 0,1 0-1,0 0 1,-1 0 0,1 0 0,0-1-1,-1 1 1,1-1 0,0 1 0,0-1 0,-1 0-1,1 0 1,0 1 0,0-1 0,0 0-1,0-1 1,-1 1 0,1 0 0,0 0-1,2-1 1,3-1-819,0 0 0,-1 0-1,1-1 1,0 1 0,-1-1 0,0-1-1,1 1 1,-1-1 0,0 0-1,-1-1 1,1 1 0,-1-1 0,0 0-1,6-9 1,18-21-7910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0.766"/>
    </inkml:context>
    <inkml:brush xml:id="br0">
      <inkml:brushProperty name="width" value="0.025" units="cm"/>
      <inkml:brushProperty name="height" value="0.025" units="cm"/>
    </inkml:brush>
  </inkml:definitions>
  <inkml:trace contextRef="#ctx0" brushRef="#br0">127 1 6726,'0'0'13410,"-12"12"-11659,-3 3-1269,2 1-1,0 0 1,-19 33-1,26-39-103,0 1 1,1 0-1,0 0 0,1 0 0,0 0 0,1 1 0,1 0 0,-1 0 0,0 20 0,3-30-335,0-1-1,0 0 0,0 1 1,0-1-1,0 1 1,0-1-1,1 1 1,-1-1-1,0 0 1,1 1-1,-1-1 1,1 1-1,0-1 0,-1 0 1,1 0-1,0 1 1,0-1-1,0 0 1,0 0-1,0 0 1,0 0-1,0 0 1,0 0-1,0 0 1,0 0-1,3 1 0,-1-1-8,0-1-1,0 1 1,0-1-1,0 1 0,0-1 1,0 0-1,0 0 1,0 0-1,0-1 0,0 1 1,0-1-1,4-1 1,4-1-10,-1-1 0,0 0 1,-1 0-1,1-1 0,-1-1 1,16-10-1,-19 10 14,1-1-1,-1 1 1,0-1 0,0 0-1,-1 0 1,0-1-1,-1 0 1,1 0 0,-1 0-1,-1 0 1,0 0 0,0-1-1,0 0 1,-1 1-1,0-1 1,-1 0 0,0 0-1,-1 0 1,0 0 0,-1-17-1,1 25-18,-1-1 1,1 1-1,-1 0 0,1-1 0,0 1 0,-1 0 1,0 0-1,1-1 0,-1 1 0,0 0 1,0 0-1,1 0 0,-1 0 0,0 0 0,0 0 1,0 0-1,0 0 0,-1 1 0,1-1 0,0 0 1,0 0-1,0 1 0,-1-1 0,1 1 1,0-1-1,0 1 0,-1 0 0,1-1 0,-1 1 1,1 0-1,0 0 0,-2 0 0,1 0-22,0 0-1,0 0 0,0 1 1,0-1-1,0 0 1,0 1-1,0 0 1,0-1-1,0 1 0,1 0 1,-1 0-1,0 0 1,1 0-1,-1 0 0,0 0 1,1 0-1,-1 1 1,1-1-1,0 1 1,-1-1-1,0 3 0,0-1-157,0 1 0,0 0 1,0 0-1,0-1 0,1 1 0,0 0 0,0 0 0,0 0 0,0 1 0,1-1 0,-1 0 0,1 0 0,0 0 0,0 0 0,1 1 0,-1-1 0,1 0 0,1 5 1,0-6-196,-1-1 0,1 1 1,0-1-1,0 1 0,0-1 1,0 0-1,0 0 0,0 0 1,1 0-1,-1 0 0,1 0 1,-1 0-1,1-1 0,0 0 1,-1 1-1,1-1 0,0 0 1,0 0-1,0 0 0,0-1 1,0 1-1,0-1 0,0 0 1,0 0-1,4 0 0,33 1-5249</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1.096"/>
    </inkml:context>
    <inkml:brush xml:id="br0">
      <inkml:brushProperty name="width" value="0.025" units="cm"/>
      <inkml:brushProperty name="height" value="0.025" units="cm"/>
    </inkml:brush>
  </inkml:definitions>
  <inkml:trace contextRef="#ctx0" brushRef="#br0">116 0 18385,'-9'7'2888,"5"-3"-2489,-14 9 1518,2 2 1,-18 17-1,31-29-1693,0 0-1,0 0 1,0 0 0,1 1-1,-1-1 1,1 1 0,0-1-1,0 1 1,0 0 0,0 0-1,0 0 1,1 0 0,0 0-1,0 0 1,0 0 0,0 1-1,1-1 1,0 0 0,0 0-1,0 6 1,1-8-212,0-1 0,1 0 0,-1 0 0,0 1 0,0-1-1,1 0 1,-1 0 0,1-1 0,-1 1 0,1 0 0,-1 0 0,1-1 0,-1 1 0,1-1-1,0 1 1,-1-1 0,1 0 0,0 1 0,-1-1 0,1 0 0,0 0 0,-1 0 0,1-1 0,0 1-1,-1 0 1,3-1 0,46-10 121,-34 4-200,0-1 0,-1 0 0,0-1 0,24-19-1,-26 18-47,0 0-1,1 1 0,0 1 0,0 0 0,22-8 0,-36 16 121,0 0 0,1 0-1,-1 0 1,1-1-1,-1 1 1,1 0-1,-1 0 1,0 0-1,1 0 1,-1 0 0,1 0-1,-1 0 1,1 0-1,-1 0 1,1 0-1,-1 1 1,0-1-1,1 0 1,-1 0-1,1 0 1,-1 0 0,1 1-1,-1-1 1,0 0-1,1 0 1,-1 1-1,0-1 1,1 0-1,-1 1 1,0-1 0,1 0-1,-1 1 1,0-1-1,0 0 1,0 1-1,1-1 1,-1 1-1,0-1 1,0 1-1,0 0 1,1 27 416,-14 27 194,8-42-615,1 0 0,1 0 0,0 1 0,1-1 0,0 16 0,2-29-4,0 1 0,1 0 0,-1-1 0,1 1 0,-1 0 0,1-1 0,-1 1 1,1-1-1,0 1 0,-1-1 0,1 1 0,-1-1 0,1 1 0,0-1 0,0 0 0,-1 1 0,1-1 0,0 0 0,0 0 0,-1 1 0,1-1 1,0 0-1,0 0 0,-1 0 0,1 0 0,0 0 0,0 0 0,0 0 0,-1 0 0,1 0 0,0-1 0,0 1 0,0 0 0,-1 0 0,2-1 1,33-10-1020,21-29-4914,-20 7-1861,-4 1-3504</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1.692"/>
    </inkml:context>
    <inkml:brush xml:id="br0">
      <inkml:brushProperty name="width" value="0.025" units="cm"/>
      <inkml:brushProperty name="height" value="0.025" units="cm"/>
    </inkml:brush>
  </inkml:definitions>
  <inkml:trace contextRef="#ctx0" brushRef="#br0">101 279 18001,'-8'9'2621,"6"-7"-2530,-54 64 4837,51-60-4468,1 0-1,0 0 1,1 1-1,0-1 1,0 1-1,0 0 0,1 0 1,0 0-1,0 0 1,1 0-1,-2 12 1,3-18-439,0 0 0,0 0 0,0 0 0,1 1 0,-1-1 0,0 0 1,0 0-1,1 0 0,-1 1 0,0-1 0,1 0 0,-1 0 0,1 0 0,0 0 0,-1 0 0,1 0 1,0 0-1,0 0 0,-1 0 0,1 0 0,0-1 0,0 1 0,0 0 0,0 0 0,0-1 0,0 1 1,0-1-1,2 1 0,0 0 0,1 0 1,-1 0-1,1-1 1,-1 0-1,1 1 0,0-1 1,-1-1-1,1 1 1,-1 0-1,4-2 1,2 0-18,0 0 0,-1-1 0,1 0 0,-1 0 0,0-1 0,0 0 1,13-9-1,-13 5-37,0-1 0,-1 0 1,0 0-1,-1-1 1,0 1-1,0-1 0,-1-1 1,0 1-1,-1-1 0,0 0 1,-1 0-1,0 0 1,-1-1-1,0 1 0,-1 0 1,0-1-1,-1-15 0,-17 72-335,16-42 402,1 0 0,-1 0-1,1 0 1,-1 0 0,1 0 0,0 0-1,0 0 1,0 0 0,1 0 0,-1 0-1,1 0 1,0 0 0,0 0 0,0-1-1,0 1 1,0 0 0,0 0 0,1-1-1,0 1 1,-1-1 0,1 1 0,0-1-1,4 4 1,-1-3 32,0-1-1,0 0 0,0 0 1,0 0-1,1-1 1,-1 0-1,0 0 0,1 0 1,-1-1-1,1 1 1,-1-1-1,10-2 0,0 0-60,1 0-1,-1-1 1,0-1-1,-1-1 1,1 0 0,-1-1-1,0 0 1,0-1-1,-1-1 1,0 0-1,0-1 1,17-15-1,-8 4-103,0-1 1,-1-1-1,-1 0 0,-1-2 0,23-38 0,-33 48 5,-4 7-51,0 0 0,0-1 0,-1 0 1,0 0-1,-1 0 0,1-1 0,-1 1 0,-1-1 0,3-16 1,-18 43 117,-3 8 204,1 0 1,1 1-1,1 0 1,2 1-1,1 0 1,1 1-1,1 0 1,2 1 0,1-1-1,1 1 1,1 56-1,3-82-177,0 1 0,1-1 0,0 0 0,0 0 0,0 0 0,0 0 0,1 0 0,-1 0 0,1 0 0,0 0 0,0 0 0,1-1 0,-1 1 0,1-1 0,0 0 0,0 0 0,0 0 0,0 0 0,0 0 0,0-1 0,1 1 0,0-1 0,-1 0 0,1 0 0,0 0 0,0-1 0,0 1 0,0-1 0,0 0 0,0 0 0,1 0 0,-1-1 0,0 1 0,0-1 0,1 0 0,-1 0 0,0-1 0,7-1 0,-10 2 1,1-1-1,-1 0 1,1 0 0,0 0-1,-1 0 1,1 0-1,-1 0 1,0 0 0,1 0-1,-1 0 1,0-1 0,0 1-1,0 0 1,0-1-1,0 1 1,0-1 0,0 0-1,0 1 1,-1-1 0,1 1-1,0-1 1,-1 0-1,0 0 1,1 1 0,-1-1-1,0 0 1,0 0 0,0 0-1,0 1 1,0-1-1,-1-2 1,1-2-11,-1 1 0,0 0 0,0-1 0,0 1 0,-1 0 0,1 0 0,-1-1 0,-1 1 0,-3-6 0,-5-3-238,0 1 0,-2 0 0,1 1 0,-2 1-1,1 0 1,-25-15 0,19 13 446,0-1 0,-31-30 1,49 44-193,1 0 1,0 0 0,0 0 0,0 0 0,0-1 0,-1 1 0,1 0 0,0 0 0,0 0 0,0-1 0,0 1 0,0 0 0,0 0 0,0-1-1,-1 1 1,1 0 0,0 0 0,0-1 0,0 1 0,0 0 0,0 0 0,0-1 0,0 1 0,0 0 0,0 0 0,0-1 0,1 1 0,-1 0 0,0 0-1,0-1 1,0 1 0,0 0 0,0 0 0,0 0 0,0-1 0,1 1 0,-1 0 0,0 0 0,0 0 0,0-1 0,1 1 0,-1 0 0,0 0-1,0 0 1,0 0 0,1 0 0,-1-1 0,0 1 0,21-6 397,21 2 75,2 2-1139,-19 2-1207,-1-1-1,0-2 0,33-6 1,-14-4-6210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2.646"/>
    </inkml:context>
    <inkml:brush xml:id="br0">
      <inkml:brushProperty name="width" value="0.025" units="cm"/>
      <inkml:brushProperty name="height" value="0.025" units="cm"/>
    </inkml:brush>
  </inkml:definitions>
  <inkml:trace contextRef="#ctx0" brushRef="#br0">71 162 15791,'0'-4'1181,"0"0"-1,0 0 1,1 0-1,-1 0 1,1 1 0,0-1-1,3-7 1,-1 6-869,0 0 1,0 0 0,1 0-1,0 0 1,0 0 0,5-4-1,15-17-249,-23 23 122,1 1-1,0-1 1,-1 0-1,1 0 1,-1 0-1,0 0 1,0 0-1,0 0 1,0 0-1,-1 0 1,1 0-1,-1 0 1,0 0-1,0-1 1,0-4-1,0 7-185,0 1 0,0 0 0,0 0 0,0-1 0,0 1 0,0 0-1,0 0 1,0 0 0,0-1 0,0 1 0,0 0 0,1 0 0,-1 0-1,0-1 1,0 1 0,0 0 0,0 0 0,0 0 0,1 0-1,-1-1 1,0 1 0,0 0 0,0 0 0,0 0 0,1 0 0,-1 0-1,0 0 1,0 0 0,1-1 0,-1 1 0,0 0 0,0 0 0,0 0-1,1 0 1,-1 0 0,0 0 0,0 0 0,1 0 0,-1 0 0,0 0-1,0 0 1,0 0 0,1 1 0,-1-1 0,0 0-1,1 1 1,-1-1-1,0 1 1,1-1 0,-1 1-1,0-1 1,0 1-1,1-1 1,-1 1-1,0 0 1,0-1 0,0 1-1,0-1 1,0 1-1,0 0 1,0-1-1,0 1 1,0-1 0,0 1-1,0 0 1,0-1-1,0 1 1,-1-1-1,1 1 1,0 0 0,0-1-1,-1 1 1,1-1-1,0 1 1,-2 0-1,-41 87 360,-31 72 928,67-140-1174,0 0-1,2 0 1,0 0-1,1 0 0,1 1 1,0 25-1,3-45-111,0-1 0,0 1 0,0-1 0,0 1 0,0 0 0,0-1 0,0 1 0,0-1 0,0 1 0,0-1 0,0 1 0,1-1 0,-1 1 0,0-1 0,0 1 0,1-1 0,-1 1 0,0-1 0,1 1 0,-1-1 0,1 0 0,-1 1 0,0-1 0,1 1 0,-1-1 0,1 0 0,-1 0 0,1 1 0,-1-1 0,1 0 0,-1 0 0,1 1 0,0-1 0,24-4 0,21-22 0,96-105 0,-61 52 0,-81 78 0,1 0 0,0 0 0,0 0 0,0 0 0,-1 1 0,1-1 0,0 0 0,0 1 0,0-1 0,0 0 0,0 1 0,0-1 0,0 1 0,0 0 0,0-1 0,0 1 0,1 0 0,-1-1 0,0 1 0,0 0 0,0 0 0,0 0 0,0 0 0,1 0 0,0 1 0,-1 0 0,0-1 0,0 1 0,0 0 0,-1 0 0,1 0 0,0 0 0,0 0 0,-1 0 0,1 1 0,-1-1 0,1 0 0,-1 0 0,1 0 0,-1 1 0,0-1 0,0 0 0,0 0 0,1 3 0,-1 10 0,0 1 0,-3 29 0,2-36 0,-10 85 0,11-93-43,0 1 0,0-1 0,1 1 0,-1 0 1,0-1-1,1 1 0,-1-1 0,0 1 0,1-1 0,-1 1 0,1-1 0,-1 1 0,1-1 0,-1 1 1,1-1-1,-1 0 0,1 1 0,-1-1 0,1 0 0,-1 1 0,1-1 0,0 0 0,-1 0 1,1 0-1,0 0 0,-1 1 0,1-1 0,-1 0 0,1 0 0,0 0 0,-1 0 0,1 0 1,0-1-1,-1 1 0,1 0 0,0 0 0,-1 0 0,1 0 0,-1-1 0,1 1 0,0 0 0,0-1 1,30-11-4125,-5-6-1401,1-6-1751</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2.989"/>
    </inkml:context>
    <inkml:brush xml:id="br0">
      <inkml:brushProperty name="width" value="0.025" units="cm"/>
      <inkml:brushProperty name="height" value="0.025" units="cm"/>
    </inkml:brush>
  </inkml:definitions>
  <inkml:trace contextRef="#ctx0" brushRef="#br0">97 12 11659,'0'0'12785,"-8"6"-10644,-1 1-1630,1 0 1,0 1-1,1-1 1,0 2-1,0-1 0,-10 17 1,14-19-327,-1 1 1,1-1 0,0 1 0,0 0 0,1-1 0,0 1 0,0 0 0,1 1 0,0-1-1,0 0 1,0 0 0,1 0 0,1 8 0,-1-14-186,0 0 0,0 0 0,0 0 0,0 0 0,1-1 0,-1 1 0,0 0 0,1 0 0,-1 0 0,0 0 0,1-1 0,-1 1 0,1 0 0,-1 0 0,1-1 0,0 1 0,-1 0 0,1-1 0,0 1 0,-1-1 0,1 1 0,0-1 0,0 1 0,0-1 0,-1 0 0,1 1 0,1-1 0,28-2 0,-23 0 0,0-1 0,-1 0 0,1 0 0,-1-1 0,1 1 0,6-6 0,-4 0 0,-1 0 0,0 0 0,0-1 0,0 0 0,-1 0 0,-1 0 0,0-1 0,0 0 0,-1-1 0,0 1 0,-1-1 0,-1 0 0,0 0 0,3-22 0,-23 90 0,2-10 0,6 19-998,9-63 936,0 0 1,-1 0 0,1-1 0,0 1 0,0 0-1,0 0 1,1 0 0,-1 0 0,0-1-1,1 1 1,-1 0 0,1 0 0,0-1 0,-1 1-1,1 0 1,0-1 0,0 1 0,0-1-1,0 1 1,0-1 0,0 1 0,1-1 0,-1 0-1,0 0 1,1 1 0,-1-1 0,1 0-1,-1 0 1,1-1 0,0 1 0,2 1 0,4-1-679,0-1 0,0 0 0,1-1 0,-1 0 0,0 0 1,0 0-1,0-1 0,0 0 0,-1-1 0,1 0 0,0 0 0,-1 0 1,0-1-1,0 0 0,0-1 0,9-7 0,26-20-9702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5:46.402"/>
    </inkml:context>
    <inkml:brush xml:id="br0">
      <inkml:brushProperty name="width" value="0.025" units="cm"/>
      <inkml:brushProperty name="height" value="0.025" units="cm"/>
    </inkml:brush>
  </inkml:definitions>
  <inkml:trace contextRef="#ctx0" brushRef="#br0">595 49 5573,'0'0'3871,"-8"-3"-1928,0 0-1669,1 1 1,-1 0-1,0 1 0,1-1 1,-1 1-1,0 1 1,0 0-1,1 0 0,-1 0 1,0 1-1,0 0 0,1 1 1,-1-1-1,-11 5 1,-9 10-20,0 0 1,2 2 0,0 1 0,1 1-1,1 1 1,1 1 0,0 1-1,2 1 1,1 1 0,1 1 0,-22 39-1,16-18-253,2 0 0,2 1-1,2 1 1,2 1 0,2 1-1,-9 60 1,20-86-14,1-1 1,0 1-1,2 0 0,1-1 1,1 1-1,1 0 0,1-1 0,6 26 1,-7-42 6,1 0 1,0 0-1,0-1 1,0 1 0,1 0-1,0-1 1,1 0-1,-1 0 1,1-1-1,1 1 1,-1-1-1,1 0 1,0 0 0,1-1-1,-1 0 1,1 0-1,0 0 1,0-1-1,1 0 1,-1-1-1,1 1 1,0-1 0,0-1-1,0 0 1,0 0-1,0 0 1,10 0-1,-2-2 19,-1 0 0,0 0 0,1-2 0,-1 0 0,0-1 0,0 0 0,0-1 0,0-1 0,-1-1-1,0 0 1,0 0 0,0-1 0,-1-1 0,0-1 0,-1 1 0,14-14 0,9-9 15,-1-1 1,-2-2 0,-1-1-1,27-42 1,-15 15-5,-3-2 0,-2-2 0,29-71 0,-49 94 5,-2-1 1,-2-1 0,-1 1-1,-3-2 1,-2 0 0,3-51 0,-10 86-57,-1 0 0,0 0-1,-1 0 1,0 0 0,-4-16 0,4 23-153,0 1-1,0 0 0,0 0 0,0 0 1,-1 0-1,0 0 0,1 1 0,-1-1 1,0 0-1,0 1 0,-1-1 0,1 1 1,0 0-1,-1 0 0,0 0 1,1 0-1,-1 0 0,0 0 0,0 1 1,0-1-1,-5-1 0,-39-3-6402</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3.470"/>
    </inkml:context>
    <inkml:brush xml:id="br0">
      <inkml:brushProperty name="width" value="0.025" units="cm"/>
      <inkml:brushProperty name="height" value="0.025" units="cm"/>
    </inkml:brush>
  </inkml:definitions>
  <inkml:trace contextRef="#ctx0" brushRef="#br0">78 68 16624,'-7'10'1991,"-5"6"-797,0 0 1,-12 26 0,20-34-793,1-1 0,0 0 0,0 1 0,1 0 0,0-1 1,0 1-1,1 0 0,0 0 0,0 0 0,1 15 1,0-22-363,0 1 1,1 0-1,-1 0 1,0-1 0,1 1-1,0 0 1,-1-1 0,1 1-1,0-1 1,0 1 0,0-1-1,0 1 1,0-1-1,0 1 1,0-1 0,0 0-1,1 0 1,-1 0 0,0 1-1,1-1 1,-1-1 0,2 2-1,1 0-8,0-1 1,-1 0-1,1 0 0,0 0 0,0 0 0,0-1 0,-1 1 1,1-1-1,8 0 0,-6-1 6,1 0-1,-1 0 1,1 0 0,-1 0-1,1-1 1,-1 0-1,0-1 1,0 1 0,0-1-1,0 0 1,-1-1 0,7-4-1,-4-2 162,0-1 0,0 0 0,-1 0 0,0-1 0,-1 0 0,-1 0 0,6-17 0,10-43 1631,-21 75-1821,0-1 0,0 1-1,0 0 1,1-1 0,-1 1 0,1-1-1,0 1 1,0 0 0,0-1 0,0 0 0,0 1-1,0-1 1,1 0 0,-1 1 0,1-1-1,0 0 1,0 0 0,-1 0 0,1 0-1,3 1 1,0 0 28,0 0 0,0 0 0,0 0 0,1-1 0,-1 0 0,1 0 0,0 0 0,10 1 0,2-1 39,-1 0 1,1-2 0,-1 0 0,1-1-1,25-4 1,-27 1-77,-1 0 0,0-1 0,0 0 0,0-1 0,14-9 0,-21 11 0,0 0 0,-1-1 0,0 0 0,0-1 0,0 0 0,0 0 0,-1 0 0,0-1 0,0 0 0,6-10 0,-11 16 0,0 0 0,-1 0 0,1 0 0,-1 0 0,1 0 0,-1 0 0,1 1 0,-1-1 0,0 0 0,1 0 0,-1-1 0,0 1 0,0 0 0,0 0 0,0 0 0,0 0 0,0 0 0,0 0 0,0 0 0,0 0 0,0 0 0,0 0 0,-1 0 0,1 0 0,0 0 0,-1 0 0,1 0 0,-1 0 0,1 0 0,-1 0 0,0 0 0,1 1 0,-1-1 0,0 0 0,1 0 0,-1 1 0,0-1 0,0 0 0,0 1 0,0-1 0,0 1 0,0-1 0,0 1 0,0 0 0,0-1 0,0 1 0,0 0 0,0-1 0,0 1 0,0 0 0,0 0 0,0 0 0,0 0 0,0 0 0,0 0 0,-1 1 0,-7-2 0,1 1 0,-1 1 0,1-1 0,0 2 0,-15 3 0,14-2 0,0 0 0,0 1 0,0 0 0,1 1 0,0 0 0,0 0 0,0 1 0,-9 9 0,13-12 0,1 0 0,0 1 0,-1-1 0,2 1 0,-1 0 0,0 0 0,1 0 0,0 0 0,0 0 0,0 0 0,0 1 0,1-1 0,-1 1 0,1-1 0,0 1 0,1 0 0,-1-1 0,1 9 0,0-10 0,1-1 0,0 1 0,0-1 0,0 0 0,0 1 0,0-1 0,1 0 0,-1 0 0,1 0 0,-1 0 0,1 0 0,0 0 0,-1 0 0,1-1 0,0 1 0,0 0 0,1-1 0,-1 0 0,0 1 0,0-1 0,1 0 0,-1 0 0,0-1 0,1 1 0,3 0 0,8 3 0,0-1 0,1-1 0,17 1 0,-4-1-400,54-5 0,-9-12-2868,-15-7-5412</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4.146"/>
    </inkml:context>
    <inkml:brush xml:id="br0">
      <inkml:brushProperty name="width" value="0.025" units="cm"/>
      <inkml:brushProperty name="height" value="0.025" units="cm"/>
    </inkml:brush>
  </inkml:definitions>
  <inkml:trace contextRef="#ctx0" brushRef="#br0">142 1 19186,'0'0'2632,"-2"8"-577,-11 45-163,2 0 0,-4 68 0,13-99-1777,1 0 1,1 0 0,1 0-1,1 1 1,1-1-1,2-1 1,0 1-1,12 35 1,-8-39-297,-9-24-1937,-16-30-1925,-37-35-1888,16 21 4196,4-1 5093,41 50 703,35 9-3221,-7 0-1040,-1-2 1,51 2 0,21-7-6480,-61-4 551</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4.489"/>
    </inkml:context>
    <inkml:brush xml:id="br0">
      <inkml:brushProperty name="width" value="0.025" units="cm"/>
      <inkml:brushProperty name="height" value="0.025" units="cm"/>
    </inkml:brush>
  </inkml:definitions>
  <inkml:trace contextRef="#ctx0" brushRef="#br0">127 36 9929,'0'0'10506,"-10"-1"-8450,6 0-1915,0 0 0,0 1 0,0 0 0,0 0 0,1 0 1,-1 0-1,0 1 0,0-1 0,0 1 0,0 0 0,0 0 0,1 0 1,-1 1-1,0-1 0,1 1 0,0 0 0,-1 0 0,1 1 1,0-1-1,0 0 0,0 1 0,0 0 0,0 0 0,1 0 0,-1 0 1,1 0-1,0 0 0,0 1 0,0-1 0,0 1 0,1-1 1,-1 1-1,0 5 0,0-5-28,0 0-1,1 0 1,0 0 0,-1 0-1,2 0 1,-1 0 0,0 1-1,1-1 1,0 0 0,0 1 0,0-1-1,0 0 1,1 0 0,0 1-1,-1-1 1,2 0 0,1 5-1,-2-6-61,1-1 0,0 1 0,0-1 0,0 1 0,1-1 0,-1 0 0,0 0 0,1 0 0,0 0 0,-1-1 0,1 1 0,0-1 0,0 1 0,0-1-1,0 0 1,0 0 0,0 0 0,0-1 0,0 1 0,0-1 0,0 1 0,0-1 0,5 0 0,-3 0 7,1 0 1,0 0 0,-1-1-1,1 1 1,0-1-1,-1 0 1,1-1 0,-1 1-1,0-1 1,1 0-1,-1-1 1,0 1-1,0-1 1,0 0 0,-1 0-1,1 0 1,-1-1-1,0 0 1,0 0 0,0 0-1,0 0 1,-1-1-1,1 1 1,-1-1-1,0 0 1,-1 0 0,1 0-1,-1 0 1,0 0-1,0-1 1,-1 1 0,1-1-1,-1 1 1,0-1-1,-1 0 1,0 1-1,0-10 1,0 12-293,0 1 0,0-1 1,-1 1-1,1-1 0,-1 1 0,1-1 0,-1 1 1,0-1-1,0 1 0,0 0 0,0 0 0,-1-1 0,1 1 1,-1 0-1,1 0 0,-1 0 0,1 0 0,-1 1 1,0-1-1,-4-2 0,0 0-1361,0 1 0,0-1 0,0 2 1,-1-1-1,1 1 0,-11-3 0,-5 1-14489</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5.076"/>
    </inkml:context>
    <inkml:brush xml:id="br0">
      <inkml:brushProperty name="width" value="0.025" units="cm"/>
      <inkml:brushProperty name="height" value="0.025" units="cm"/>
    </inkml:brush>
  </inkml:definitions>
  <inkml:trace contextRef="#ctx0" brushRef="#br0">131 1 14414,'0'0'8167,"-4"9"-5973,-8 13-1092,-48 107 2580,55-116-3471,0 0 0,1 1 0,1-1 0,0 1 1,1 0-1,0 0 0,1 1 0,1 17 0,1-30-196,-1 0 0,0-1 0,1 1 0,-1 0 0,1 0 0,-1-1 0,1 1 0,0-1 0,0 1 0,0 0 0,0-1 0,0 1 0,0-1 0,0 0 0,0 1 1,1-1-1,-1 0 0,0 0 0,1 0 0,-1 0 0,1 0 0,2 1 0,0 0 12,1 0 1,0-1-1,0 1 0,0-1 1,-1-1-1,1 1 1,0-1-1,7 0 0,3 0-68,1-2-1,0 0 1,-1-1-1,23-7 0,-16 2-295,-15 5 181,-1 0 0,0 1 1,0 0-1,1 0 0,0 1 0,-1-1 1,1 1-1,0 1 0,8-1 0,-14 2 151,0 0-1,0-1 0,0 1 1,-1-1-1,1 1 0,0 0 1,-1 0-1,1-1 0,0 1 0,-1 0 1,1 0-1,-1 0 0,1 0 1,-1 0-1,0 0 0,1-1 1,-1 1-1,0 0 0,0 0 1,0 0-1,1 0 0,-1 0 1,0 0-1,0 0 0,0 0 1,-1 0-1,1 0 0,0 0 0,0 0 1,-1 0-1,1 0 0,0 0 1,-1 0-1,0 1 0,-13 36 456,7-27-333,-1-1 0,1 1-1,-2-1 1,1-1 0,-1 1 0,-1-1-1,0-1 1,0 0 0,0 0-1,-1-1 1,0-1 0,-1 1 0,1-2-1,-1 0 1,-1 0 0,1-1-1,0-1 1,-1 0 0,0 0 0,0-1-1,-24 0 1,36-2-133,-1 0 0,1 0-1,-1 0 1,1 0 0,-1-1 0,1 1 0,-1 0-1,1-1 1,-1 1 0,1-1 0,0 1-1,-1-1 1,1 0 0,0 1 0,-1-1 0,1 0-1,0 0 1,0 0 0,0 0 0,0 0 0,0 0-1,0 0 1,0-1 0,0 1 0,-1-2 0,1 0-70,1 0 1,-1 0 0,1 1 0,0-1-1,-1 0 1,1 0 0,0 0 0,1 1-1,-1-1 1,0 0 0,1 0 0,1-4 0,1-1-249,-1 0 0,1 1 0,1 0 0,-1 0 0,1 0 0,1 0 0,-1 1 0,1 0 0,7-8 0,1 4-1822,0 1-1,1 0 0,0 1 1,1 1-1,0 0 0,24-8 0,10 1-7025</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5.440"/>
    </inkml:context>
    <inkml:brush xml:id="br0">
      <inkml:brushProperty name="width" value="0.025" units="cm"/>
      <inkml:brushProperty name="height" value="0.025" units="cm"/>
    </inkml:brush>
  </inkml:definitions>
  <inkml:trace contextRef="#ctx0" brushRef="#br0">32 129 4132,'0'0'8477,"12"1"-3629,-2 0-4366,6 0 1312,0 0 1,1-1-1,16-2 0,-28 1-1476,1 0 0,0 0-1,-1-1 1,1 1 0,-1-1 0,1 0-1,-1-1 1,0 1 0,0-1-1,0 0 1,0-1 0,-1 1-1,9-8 1,-10 8-173,-1 0-1,1 0 1,0 0 0,-1 0-1,0 0 1,1 0-1,-2-1 1,1 1 0,0 0-1,0-1 1,-1 0 0,0 1-1,0-1 1,0 0 0,0 0-1,-1 0 1,1 0 0,-1 0-1,0 1 1,-1-7 0,0 9-137,1 0 1,-1 0-1,0 0 1,0 0 0,0 0-1,0 0 1,-1 1-1,1-1 1,0 0 0,0 1-1,0-1 1,-1 1 0,1-1-1,0 1 1,0-1-1,-1 1 1,1 0 0,0 0-1,-1 0 1,1 0 0,0 0-1,-1 0 1,-1 0-1,-36 6-49,29-2 41,0 1 0,0 0 0,0 1 0,1 0 0,0 0 0,1 1 0,-1 0 0,-12 15 0,10-10 0,0 2 0,0-1 0,1 2 0,-15 28 0,23-39 0,0 1 0,0-1 0,1 1 0,-1 0 0,1-1 0,0 1 0,0 0 0,0 0 0,1-1 0,0 9 0,0-12 0,1 1 0,-1-1 0,1 1 0,-1 0 0,1-1 0,0 1 0,-1-1 0,1 0 0,0 1 0,0-1 0,0 0 0,0 1 0,0-1 0,0 0 0,1 0 0,-1 0 0,0 0 0,1 0 0,-1 0 0,1 0 0,-1 0 0,1-1 0,-1 1 0,1-1 0,-1 1 0,1-1 0,-1 1 0,1-1 0,0 0 0,-1 0 0,4 0 0,17 2-460,0-2-1,0 0 1,37-6-1,-47 4-469,0 0-1,0-1 0,-1 0 1,1-1-1,-1-1 0,0 0 1,0 0-1,15-11 0,-2-4-16045</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6.378"/>
    </inkml:context>
    <inkml:brush xml:id="br0">
      <inkml:brushProperty name="width" value="0.025" units="cm"/>
      <inkml:brushProperty name="height" value="0.025" units="cm"/>
    </inkml:brush>
  </inkml:definitions>
  <inkml:trace contextRef="#ctx0" brushRef="#br0">0 1 16720,'0'0'2322,"2"10"-208,6 90 2995,5 36-2040,-13-134-3033,0 0 0,1 1 0,-1-1-1,1 0 1,-1 0 0,1 1 0,0-1-1,0 0 1,0 0 0,0 0 0,0 0-1,0 0 1,1 0 0,-1 0 0,1-1-1,-1 1 1,1 0 0,-1-1 0,1 1-1,0-1 1,0 0 0,0 1 0,0-1-1,0 0 1,0 0 0,0 0 0,3 0-1,-2-1 18,1 0 0,-1 0-1,1 0 1,-1 0 0,1-1-1,-1 0 1,0 0 0,1 0-1,-1 0 1,0 0-1,0 0 1,1-1 0,-1 0-1,-1 0 1,1 0 0,0 0-1,4-4 1,16-16-18,0-1-1,26-35 1,-20 23-278,-29 34 237,0 1 1,0 0-1,0 0 1,0-1-1,1 1 0,-1 0 1,0-1-1,0 1 0,0 0 1,0 0-1,0-1 0,1 1 1,-1 0-1,0 0 0,0-1 1,0 1-1,1 0 1,-1 0-1,0 0 0,0-1 1,0 1-1,1 0 0,-1 0 1,0 0-1,1 0 0,-1 0 1,0-1-1,0 1 0,1 0 1,-1 0-1,0 0 0,1 0 1,-1 0-1,0 0 1,1 0-1,-1 0 0,0 0 1,0 0-1,1 0 0,-1 0 1,0 0-1,1 1 0,-1-1 1,0 0-1,0 0 0,1 0 1,-1 0-1,0 0 0,0 1 1,1-1-1,-1 0 1,0 0-1,0 0 0,1 1 1,-1-1-1,0 1 0,1 25-48,-10 33 233,2-33-35,3-13-32,1 0 0,0 1 0,0 0 0,1 0 0,1-1 0,1 17 0,0-30-98,0 1 0,0-1 0,1 1 0,-1-1-1,1 1 1,-1-1 0,0 0 0,1 1-1,-1-1 1,1 0 0,-1 1 0,1-1-1,-1 0 1,1 0 0,-1 1 0,1-1-1,-1 0 1,1 0 0,0 0 0,-1 0-1,1 0 1,-1 0 0,1 0 0,-1 0-1,1 0 1,-1 0 0,1 0 0,0 0 0,-1 0-1,1 0 1,-1 0 0,1-1 0,-1 1-1,1 0 1,-1 0 0,1-1 0,-1 1-1,1 0 1,-1-1 0,0 1 0,1-1-1,24-13 301,6-10-314,35-36 0,-45 39 0,1 1 0,1 1 0,0 1 0,28-16 0,-50 34 0,-1 0 0,0-1 0,1 1 0,-1 0 0,1-1 0,-1 1 0,1 0 0,0 0 0,-1-1 0,1 1 0,-1 0 0,1 0 0,-1 0 0,1 0 0,0 0 0,-1 0 0,1 0 0,-1 0 0,1 0 0,-1 0 0,1 0 0,0 0 0,-1 0 0,1 1 0,-1-1 0,1 0 0,-1 0 0,1 1 0,-1-1 0,1 0 0,-1 1 0,1-1 0,-1 0 0,1 1 0,-1-1 0,0 1 0,1-1 0,-1 1 0,1-1 0,-1 1 0,4 32 0,-16 44 0,11-72 0,-1 25-1226,2-30 1115,0 1 1,0-1-1,0 1 0,1-1 0,-1 1 1,0-1-1,0 1 0,0-1 0,0 1 1,1-1-1,-1 0 0,0 1 0,0-1 1,1 1-1,-1-1 0,0 0 0,1 1 1,-1-1-1,0 0 0,1 1 0,-1-1 1,0 0-1,1 1 0,-1-1 0,1 0 1,-1 0-1,1 0 0,0 1 0,1-2-452,1 0-1,-1 1 0,1-1 0,-1 0 0,0 0 0,1-1 0,-1 1 0,0 0 0,0-1 0,0 0 1,0 1-1,0-1 0,0 0 0,0 0 0,-1 0 0,3-3 0,17-20-12093</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6.738"/>
    </inkml:context>
    <inkml:brush xml:id="br0">
      <inkml:brushProperty name="width" value="0.025" units="cm"/>
      <inkml:brushProperty name="height" value="0.025" units="cm"/>
    </inkml:brush>
  </inkml:definitions>
  <inkml:trace contextRef="#ctx0" brushRef="#br0">132 155 18514,'0'0'6528,"-7"9"-3586,-19 24-1020,27-30 118,9-6-1445,11-7-433,-13 3-151,1 0 1,-1 0-1,-1 0 1,1-1-1,-2-1 1,9-11-1,-13 17-12,1-1 0,-1 0 0,0 0 1,0 0-1,-1 0 0,1 0 0,-1 0 0,0 0 0,0 0 1,-1 0-1,1-1 0,-1 1 0,0 0 0,0-1 0,0 1 1,0 0-1,-1 0 0,-1-8 0,1 10 0,0 0 0,-1 0 1,1-1-1,0 1 0,-1 0 0,1 0 0,-1 0 0,1 0 1,-1 1-1,0-1 0,0 0 0,0 1 0,0-1 0,0 1 1,0 0-1,0 0 0,-1-1 0,1 2 0,0-1 1,-1 0-1,1 0 0,-1 1 0,1-1 0,-1 1 0,1 0 1,-1-1-1,1 1 0,-1 1 0,1-1 0,-1 0 0,1 1 1,0-1-1,-4 2 0,0-1-3,0 1 0,0-1 0,0 1 0,0 1 0,0-1 0,0 1 0,1 0 0,-1 1 0,1-1 0,0 1 0,0 0 0,-5 6 0,3-1-3,1 0 0,0 0 0,0 1-1,1-1 1,0 2 0,1-1 0,0 0 0,1 1 0,0-1 0,1 1 0,0 0 0,0 0-1,2 0 1,-1 16 0,1-24-40,1-1 0,-1 1 1,1 0-1,-1-1 0,1 1 0,0-1 0,0 0 0,0 1 0,0-1 1,1 0-1,-1 1 0,1-1 0,-1 0 0,1 0 0,0 0 0,0 0 1,-1 0-1,1-1 0,1 1 0,-1-1 0,0 1 0,0-1 0,1 0 1,-1 0-1,0 0 0,1 0 0,-1 0 0,1 0 0,-1-1 0,1 1 1,0-1-1,-1 0 0,1 1 0,-1-1 0,5-1 0,3 1-860,1 0-1,-1-1 1,0 0-1,1-1 1,-1 0-1,0-1 1,18-6-1,17-14-6229,2-5-5259</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7.083"/>
    </inkml:context>
    <inkml:brush xml:id="br0">
      <inkml:brushProperty name="width" value="0.025" units="cm"/>
      <inkml:brushProperty name="height" value="0.025" units="cm"/>
    </inkml:brush>
  </inkml:definitions>
  <inkml:trace contextRef="#ctx0" brushRef="#br0">160 1 10122,'0'0'7089,"-9"11"-3144,-14 15-2561,-54 66 2870,71-83-3788,-1 0 1,1 0 0,1 1 0,0-1 0,0 1-1,1 0 1,0 1 0,-4 16 0,8-26-461,0 0 1,0 0-1,-1 0 1,1 0 0,0 0-1,0 0 1,0 0-1,0 0 1,0 0 0,1 0-1,-1 0 1,0 0-1,0 0 1,1 0 0,-1 0-1,0 0 1,1 0 0,-1 0-1,1 0 1,-1-1-1,1 1 1,0 0 0,-1 0-1,1 0 1,0-1-1,-1 1 1,1 0 0,0-1-1,1 1 1,0 0 2,0 0 0,1-1 0,-1 1 1,0-1-1,0 0 0,1 0 0,-1 0 0,0 0 1,1 0-1,-1-1 0,0 1 0,4-1 0,2-2-37,-1 1-1,1-1 1,0 0-1,-1-1 0,0 0 1,11-7-1,-6-2-192,-1-1-1,0 0 0,-1-1 1,-1 0-1,0-1 1,-1 0-1,-1 0 1,0-1-1,5-20 1,-33 100 340,16-51 173,0-1 0,1 1 0,0 0 0,1 0 1,0 0-1,1 0 0,0 0 0,1 1 0,1-1 0,0 0 0,1 16 0,0-27-283,-1 1 0,1-1 0,-1 1-1,1-1 1,-1 0 0,1 1 0,0-1-1,0 0 1,0 1 0,0-1-1,0 0 1,0 0 0,0 0 0,0 0-1,0 0 1,0 0 0,1 0-1,-1 0 1,0 0 0,1 0 0,-1-1-1,2 2 1,1-1 2,0 0-1,0-1 1,0 1-1,0-1 1,0 0-1,0 0 0,-1 0 1,9-1-1,-3-1-447,-1 0-1,1 0 0,-1-1 0,1 0 0,-1 0 0,0-1 0,11-6 0,12-16-4596,0-5-2109</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7.426"/>
    </inkml:context>
    <inkml:brush xml:id="br0">
      <inkml:brushProperty name="width" value="0.025" units="cm"/>
      <inkml:brushProperty name="height" value="0.025" units="cm"/>
    </inkml:brush>
  </inkml:definitions>
  <inkml:trace contextRef="#ctx0" brushRef="#br0">158 1 19250,'-10'4'2680,"-61"33"1868,63-32-4001,0 0 1,0 1-1,0-1 0,1 2 0,0-1 0,0 1 1,-9 12-1,15-18-532,0-1 0,1 1-1,-1 0 1,1-1 0,-1 1 0,1 0 0,-1 0 0,1-1 0,-1 1-1,1 0 1,-1 0 0,1-1 0,0 1 0,0 0 0,-1 0 0,1 0 0,0 0-1,0 0 1,0-1 0,0 1 0,0 0 0,0 0 0,0 0 0,0 0-1,1 0 1,-1 0 0,0-1 0,0 1 0,1 0 0,-1 0 0,0 0-1,1-1 1,-1 1 0,1 0 0,-1-1 0,1 1 0,-1 0 0,1-1 0,0 1-1,-1 0 1,1-1 0,0 1 0,0-1 0,-1 1 0,1-1 0,0 0-1,0 1 1,-1-1 0,1 0 0,0 1 0,0-1 0,0 0 0,0 0-1,1 0 1,8 1-83,-1 0-1,1 0 1,0-1-1,11-2 1,-5 1-71,26 0-343,-26 0 283,0 0 0,0 1-1,0 1 1,-1 0 0,1 1-1,0 1 1,29 9 0,-44-12 208,0 0 1,0 0 0,0 1 0,0-1-1,0 0 1,0 1 0,-1-1 0,1 1 0,0-1-1,0 1 1,0-1 0,-1 1 0,1-1 0,0 1-1,0 0 1,-1 0 0,1-1 0,-1 1-1,1 0 1,-1 0 0,1 0 0,-1-1 0,1 1-1,-1 0 1,0 0 0,1 0 0,-1 0-1,0 0 1,0 0 0,0 0 0,0 0 0,0 0-1,0 0 1,0 0 0,0 0 0,0 0 0,0 0-1,-1 0 1,1 0 0,0-1 0,0 1-1,-1 0 1,1 0 0,-1 0 0,1 0 0,-1 0-1,1-1 1,-1 1 0,0 0 0,1-1-1,-1 1 1,0 0 0,0-1 0,1 1 0,-1-1-1,-1 2 1,-8 5 368,1 0-1,-1 0 1,-18 8-1,19-10-26,-29 18 229,18-10-363,0-2 1,-27 13 0,88-63-8071,17-6-2108,-25 20 3016</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8.096"/>
    </inkml:context>
    <inkml:brush xml:id="br0">
      <inkml:brushProperty name="width" value="0.025" units="cm"/>
      <inkml:brushProperty name="height" value="0.025" units="cm"/>
    </inkml:brush>
  </inkml:definitions>
  <inkml:trace contextRef="#ctx0" brushRef="#br0">41 76 16976,'0'0'5573,"-4"8"-3960,-1 1-1495,1-2 299,-1 0-1,2 0 0,-1 0 1,1 1-1,0-1 0,1 1 0,0 0 1,0 0-1,0 0 0,1 0 0,0 12 1,2-19-403,-1 0 0,1 0-1,0 0 1,0 0 0,0 0 0,0 0 0,0 0 0,0 0 0,0 0 0,0 0 0,0 0 0,0-1-1,0 1 1,1 0 0,-1-1 0,0 1 0,1-1 0,-1 1 0,0-1 0,1 0 0,-1 1 0,0-1-1,1 0 1,-1 0 0,0 0 0,1 0 0,-1 0 0,1-1 0,-1 1 0,0 0 0,3-1 0,46-11 101,-41 7-259,0 0-1,1-1 1,-2 0 0,1 0-1,-1-1 1,12-11 0,-17 14 10,1 0-1,-1 0 1,1 0 0,-1 0 0,0-1 0,-1 1 0,1-1 0,-1 0 0,0 0 0,0 0 0,0 0 0,-1 0 0,0 0 0,1-10 0,-2 15 131,0 0 0,0-1 0,-1 1 0,1 0 0,0 0 0,0 0 0,-1 0 1,1 0-1,0-1 0,-1 1 0,1 0 0,0 0 0,-1 0 0,1 0 0,0 0 0,-1 0 1,1 0-1,0 0 0,-1 0 0,1 0 0,0 0 0,0 0 0,-1 0 0,1 0 0,0 1 1,-1-1-1,1 0 0,0 0 0,-1 0 0,1 0 0,0 0 0,0 1 0,-1-1 0,1 0 1,0 0-1,0 1 0,0-1 0,-1 0 0,1 0 0,0 1 0,0-1 0,-13 10 135,6-2 101,1 1-1,1 0 1,0 0-1,-8 17 1,11-22-138,1 0 1,-1-1-1,1 1 1,0 0-1,0 0 1,0 0-1,1 0 1,-1 0-1,1 0 1,0 0-1,0 0 1,0 0-1,0 0 1,1 0-1,2 7 1,-2-10-64,0 0 0,1 1-1,-1-1 1,1 0 0,0 1 0,-1-1 0,1 0-1,0 0 1,0 0 0,0-1 0,-1 1 0,1 0 0,0-1-1,0 1 1,0-1 0,0 1 0,0-1 0,0 0-1,0 0 1,3 0 0,43-3 202,30-17-384,-65 15 5,0 1 1,0 1-1,1 0 0,0 0 0,-1 1 0,20 1 0,-32 1 201,0 0 0,0 1-1,-1-1 1,1 1 0,0-1-1,-1 1 1,1-1-1,0 1 1,-1-1 0,1 1-1,-1 0 1,1-1 0,-1 1-1,1 0 1,-1 0 0,0-1-1,1 1 1,-1 0-1,0 0 1,1-1 0,-1 1-1,0 0 1,0 0 0,0 0-1,0 0 1,0-1-1,0 1 1,0 0 0,0 0-1,0 0 1,0 1 0,-1 2 1136,3-25-652,7-48-540,-8 69 0,0-1 0,1 0 0,-1 0 0,0 1 0,0-1 0,0 1 0,0-1 0,0 1 0,1-1 0,-1 1 0,0 0 0,0-1 0,1 1 0,-1 0 0,0 0 0,1 0 0,-1 0 0,0 0 0,0 0 0,2 1 0,33 2 0,-33-3 0,23 4 0,0-2 0,1-1 0,49-5 0,-68 3 0,-1 0 0,1 0 0,-1-1 0,0 0 0,1 0 0,-1 0 0,0-1 0,0-1 0,0 1 0,-1-1 0,1 0 0,-1 0 0,0-1 0,0 0 0,-1 0 0,1-1 0,-1 1 0,5-8 0,-9 11 0,1 1 0,-1-1 0,0 0 0,-1 1 0,1-1 0,0 0 0,0 1 0,-1-1 0,1 0 0,-1 0 0,0 1 0,1-1 0,-1 0 0,0 0 0,0 0 0,0-3 0,-1 4 0,1 0 0,0 0 0,-1 1 0,1-1 0,-1 0 0,1 0 0,-1 1 0,0-1 0,1 1 0,-1-1 0,1 0 0,-1 1 0,0-1 0,0 1 0,1-1 0,-1 1 0,0 0 0,0-1 0,0 1 0,1 0 0,-1-1 0,0 1 0,0 0 0,-1 0 0,-2 0 0,1-1 0,-1 2 0,0-1 0,1 0 0,-1 1 0,1-1 0,-1 1 0,1 0 0,-1 0 0,1 1 0,0-1 0,-1 1 0,1-1 0,0 1 0,-4 3 0,-3 4 0,1-1 0,0 2 0,1-1 0,-13 18 0,19-23 0,-1-1 0,1 1 0,0-1 0,0 1 0,1 0 0,-1 0 0,1-1 0,0 1 0,0 0 0,0 1 0,0-1 0,1 0 0,0 0 0,-1 0 0,2 0 0,-1 0 0,0 0 0,2 6 0,-1-8 5,1 0 0,-1 0-1,1 0 1,0 0 0,0 0 0,-1 0 0,1 0 0,0-1-1,0 1 1,1-1 0,-1 0 0,0 1 0,0-1 0,1 0-1,-1 0 1,0 0 0,1-1 0,-1 1 0,1-1 0,-1 1-1,1-1 1,0 0 0,3 0 0,69-1-368,-65 0 135,1 0-1050,1-1 1,-1 0 0,0 0-1,0-1 1,-1-1-1,14-5 1,19-13-7339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5:47.178"/>
    </inkml:context>
    <inkml:brush xml:id="br0">
      <inkml:brushProperty name="width" value="0.025" units="cm"/>
      <inkml:brushProperty name="height" value="0.025" units="cm"/>
    </inkml:brush>
  </inkml:definitions>
  <inkml:trace contextRef="#ctx0" brushRef="#br0">69 119 7815,'-15'37'2170,"-20"75"0,29-86-1904,2 1 0,0 0 1,1 0-1,2 0 0,1 0 0,5 44 1,-5-67-269,0-1 0,1 1 0,0-1 0,0 1 0,0-1 0,0 0 0,0 0 0,0 1 0,1-1 0,0 0 0,-1 0 0,1 0 0,0 0 0,1-1 0,-1 1 0,0-1 0,1 1 0,-1-1 0,1 0 0,0 0 0,0 0 0,0 0 0,0 0 0,5 1 0,-4-2 124,0 0-1,0-1 0,1 1 0,-1-1 1,0 0-1,0 0 0,1-1 0,-1 1 1,0-1-1,0 0 0,0 0 0,0 0 1,0-1-1,0 1 0,0-1 0,0 0 0,0 0 1,-1 0-1,6-5 0,6-5 156,-1 0 1,0 0-1,0-1 0,-2-1 0,1 0 1,-2-1-1,0 0 0,-1-1 0,0 0 1,7-20-1,-8 14 154,-1-1 1,-1 0 0,-1 0-1,-2-1 1,0 0-1,-1 1 1,-1-38-1,-2 51-212,0 0 0,0 0 0,-2 0-1,1 0 1,-1 0 0,0 1 0,-4-10-1,4 14-370,0 1-1,0 0 1,-1 0-1,1 1 1,-1-1-1,0 0 1,-4-3-1,3 3-664,0 1 0,0 0 0,0 0 0,0 1 0,0-1 0,-1 1 1,-7-3-1,-5 0-4447</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8.470"/>
    </inkml:context>
    <inkml:brush xml:id="br0">
      <inkml:brushProperty name="width" value="0.025" units="cm"/>
      <inkml:brushProperty name="height" value="0.025" units="cm"/>
    </inkml:brush>
  </inkml:definitions>
  <inkml:trace contextRef="#ctx0" brushRef="#br0">124 152 18674,'0'0'4292,"-9"3"-945,-2 2-2786,1 1 0,0-1 0,1 2 0,0-1 0,0 1 1,-10 10-1,16-14-452,-1 0 1,1 0 0,0 0 0,1 1 0,-1-1 0,0 1 0,1 0-1,0 0 1,0-1 0,0 1 0,0 1 0,1-1 0,0 0-1,0 0 1,0 0 0,0 1 0,0-1 0,1 1 0,0-1-1,0 0 1,0 1 0,1 5 0,0-9-110,0 1 0,0-1 0,1 0 0,-1 1 0,0-1 0,0 0 0,1 0 0,-1 0 0,0 0 0,1 0 0,-1 0 0,1-1 0,0 1 0,-1 0 0,1-1 0,-1 1 0,1-1 0,0 0 0,0 1 0,-1-1 0,1 0 0,0 0 0,-1 0 0,3-1 0,45-2 0,-37 1 0,0-2 0,0 0 0,-1 0 0,1-1 0,-1 0 0,0-1 0,-1 0 0,1-1 0,-1 0 0,-1-1 0,10-9 0,2-2 0,-1-2 0,-2 0 0,28-40 0,-13 5 0,-31 52 0,0 0 0,0 0 0,-1 0 0,1-1 0,-1 1 0,0-1 0,0 1 0,0-1 0,-1 0 0,0 1 0,0-7 0,0 11 0,0 0 0,0-1 0,-1 1 0,1-1 0,0 1 0,-1 0 0,1-1 0,-1 1 0,1 0 0,0-1 0,-1 1 0,1 0 0,-1-1 0,1 1 0,-1 0 0,1 0 0,-1 0 0,1 0 0,-1-1 0,1 1 0,-1 0 0,1 0 0,-1 0 0,1 0 0,-1 0 0,1 0 0,-1 0 0,1 0 0,-1 0 0,1 1 0,-1-1 0,1 0 0,-1 0 0,1 0 0,-1 1 0,1-1 0,-1 0 0,1 0 0,0 1 0,-1-1 0,1 0 0,-1 1 0,1-1 0,0 0 0,-1 1 0,1-1 0,0 1 0,-22 17 0,12-6 0,0 0 0,2 0 0,-1 1 0,1 1 0,1-1 0,-6 16 0,10-20 0,0 0 0,0 0 0,0 0 0,1 1 0,1-1 0,0 1 0,0 0 0,1-1 0,0 1 0,2 17 0,0-23-78,-1 0 1,1 0-1,-1 0 0,1 0 1,0-1-1,0 1 0,1-1 1,-1 1-1,1-1 1,0 0-1,-1 0 0,1 0 1,1-1-1,-1 1 0,0-1 1,1 1-1,-1-1 0,1 0 1,0 0-1,-1-1 0,7 3 1,-3-2-568,1 1 1,-1-1-1,1-1 1,0 1-1,0-1 1,0-1-1,0 1 1,-1-1-1,1-1 1,11-1-1,12-9-12914</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19.703"/>
    </inkml:context>
    <inkml:brush xml:id="br0">
      <inkml:brushProperty name="width" value="0.025" units="cm"/>
      <inkml:brushProperty name="height" value="0.025" units="cm"/>
    </inkml:brush>
  </inkml:definitions>
  <inkml:trace contextRef="#ctx0" brushRef="#br0">8 1 6438,'0'0'21108,"-1"13"-20713,-1 0-307,0 12 77,0 1-1,3 48 1,-1-72-158,0 0 1,1 0-1,-1 0 0,1 0 0,-1-1 1,1 1-1,0 0 0,0 0 0,0-1 1,0 1-1,0-1 0,0 1 1,0-1-1,0 1 0,0-1 0,1 0 1,-1 1-1,1-1 0,-1 0 0,1 0 1,2 1-1,0 0 19,0-1 0,0 1 1,1-1-1,-1 0 0,0-1 0,0 1 0,1-1 0,-1 0 1,6 0-1,0-1 20,1 0 1,-1-1 0,1 0 0,-1-1-1,0 0 1,0 0 0,11-7-1,-13 5 18,-1 0-1,1-1 0,-1 1 0,-1-2 0,1 1 1,-1-1-1,8-10 0,15-17 1492,-29 71-434,-1-25-1077,0-8-28,1-1-1,0 1 1,-1-1-1,1 1 0,1-1 1,-1 1-1,0-1 1,1 0-1,1 6 0,-1-8-12,0 0-1,0 0 0,0 0 1,0 0-1,0 0 1,0 0-1,0-1 0,0 1 1,1 0-1,-1-1 0,0 1 1,0-1-1,1 1 0,-1-1 1,0 0-1,1 1 1,-1-1-1,0 0 0,1 0 1,-1 0-1,1 0 0,-1 0 1,0 0-1,1 0 1,-1-1-1,0 1 0,1 0 1,2-2-1,7-1-2,1-1 0,-1-1 0,1 0 0,-1-1 0,-1 0 0,1 0 0,-1-1 0,16-14 0,-18 13 0,1 1 0,0 0 0,1 1 0,0 0 0,0 0 0,0 1 0,0 0 0,1 1 0,19-5 0,-29 9 0,0 1 0,0-1 0,0 1 0,0-1 0,0 1 0,-1 0 0,1-1 0,0 1 0,0 0 0,0 0 0,0-1 0,-1 1 0,1 0 0,0 0 0,-1 0 0,1 0 0,-1 0 0,1 0 0,-1 0 0,1 0 0,-1 0 0,0 0 0,0 0 0,1 1 0,-1-1 0,0 0 0,0 0 0,0 0 0,0 0 0,0 0 0,0 0 0,-1 0 0,1 2 0,-3 43 0,3-46 0,-9 47-4724,4-32-164,2-36-778,3-7-9325</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20.033"/>
    </inkml:context>
    <inkml:brush xml:id="br0">
      <inkml:brushProperty name="width" value="0.025" units="cm"/>
      <inkml:brushProperty name="height" value="0.025" units="cm"/>
    </inkml:brush>
  </inkml:definitions>
  <inkml:trace contextRef="#ctx0" brushRef="#br0">0 0 16143,'0'0'9577</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20.731"/>
    </inkml:context>
    <inkml:brush xml:id="br0">
      <inkml:brushProperty name="width" value="0.025" units="cm"/>
      <inkml:brushProperty name="height" value="0.025" units="cm"/>
    </inkml:brush>
  </inkml:definitions>
  <inkml:trace contextRef="#ctx0" brushRef="#br0">1 42 7207,'0'0'8360,"5"-8"-4453,14-25-143,-16 40 2517,1 41-4811,-5-39-1384,1 1 1,1-1-1,0 1 0,0-1 0,1 1 0,0-1 0,5 15 0,-6-22-75,0 0 0,0-1-1,1 1 1,-1 0 0,0-1-1,1 1 1,-1-1-1,0 1 1,1-1 0,0 0-1,-1 1 1,1-1 0,0 0-1,0 0 1,-1 0 0,4 1-1,-1-2 20,0 1-1,-1 0 0,1-1 1,0 0-1,0 0 0,0 0 1,-1 0-1,1-1 1,0 1-1,0-1 0,6-2 1,5-3 7,0-1 0,0 0-1,-1-1 1,0-1 0,0 0 0,19-18 0,15-10 4,-47 37-41,-1-1 0,0 1 0,0 0 1,1 0-1,-1-1 0,0 1 0,1 0 1,-1 0-1,0 0 0,0 0 0,1-1 1,-1 1-1,0 0 0,1 0 0,-1 0 0,0 0 1,1 0-1,-1 0 0,1 0 0,-1 0 1,0 0-1,1 0 0,-1 0 0,0 0 1,1 0-1,-1 0 0,0 0 0,1 0 1,-1 1-1,0-1 0,1 0 0,-1 0 0,0 0 1,0 0-1,1 1 0,-1-1 0,0 0 1,1 0-1,-1 1 0,0 0 0,4 20 26,-9 43 49,1-35-25,4-28-46,0 1 0,0-1 0,0 0 0,0 1 0,0-1 0,0 1 0,0-1 0,1 1 0,-1-1 0,0 1 0,1-1 0,-1 0 0,1 1 0,0-1 0,-1 0 0,1 1 0,1 0 0,0-1-3,-1 0 1,1-1-1,0 1 1,-1-1-1,1 1 1,0-1-1,0 0 1,-1 1-1,1-1 1,0 0-1,-1 0 1,1-1-1,0 1 1,0 0 0,2-1-1,6-1-1,-1-1 0,0 1 0,0-2 0,0 1 0,0-1 0,-1-1 0,1 1 0,-1-1 0,13-12 0,7-6 0,30-35 0,-29 28 0,-29 30 0,0 0 0,0 0 0,1 0 0,-1 0 0,0-1 0,0 1 0,0 0 0,0 0 0,1 0 0,-1 0 0,0 0 0,0 0 0,0 0 0,1 0 0,-1 0 0,0 0 0,0 0 0,0 0 0,1 0 0,-1 0 0,0 0 0,0 0 0,0 0 0,1 0 0,-1 0 0,0 0 0,0 0 0,0 0 0,1 0 0,-1 0 0,0 0 0,0 0 0,0 1 0,1-1 0,-1 0 0,0 0 0,0 0 0,0 0 0,0 0 0,0 1 0,1-1 0,-1 0 0,0 0 0,0 0 0,0 0 0,0 1 0,0-1 0,0 0 0,0 0 0,0 0 0,0 1 0,0-1 0,0 0 0,0 0 0,0 0 0,0 1 0,0-1 0,0 0 0,0 0 0,0 1 0,0-1 0,0 0 0,0 0 0,1 29 0,-6 30 0,3-52 0,1-1 0,0 1 0,0-1 0,0 0 0,0 1 0,1-1 0,0 1 0,2 7 0,0-13-5,0 0-1,0-1 1,1 1 0,-1-1-1,0 0 1,1 1 0,-1-1-1,0 0 1,1 0 0,-1-1-1,0 1 1,1 0 0,2-2-1,2 0-927,0-1-1,-1 0 1,0-1 0,0 1-1,0-1 1,0 0-1,10-10 1,-3 3-2511,17-11-5173</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22.497"/>
    </inkml:context>
    <inkml:brush xml:id="br0">
      <inkml:brushProperty name="width" value="0.025" units="cm"/>
      <inkml:brushProperty name="height" value="0.025" units="cm"/>
    </inkml:brush>
  </inkml:definitions>
  <inkml:trace contextRef="#ctx0" brushRef="#br0">150 102 15310,'-8'4'3529,"-8"5"-2058,-3 1 844,0 1-1,-27 21 1,43-30-2156,0 0-1,0 0 1,0 1 0,0-1 0,0 1-1,1 0 1,-1 0 0,1 0-1,0 0 1,0 0 0,0 0-1,0 1 1,1-1 0,-1 1-1,1-1 1,0 1 0,0-1-1,0 1 1,0 0 0,1 0 0,0-1-1,-1 8 1,2-10-153,0 1 1,0-1-1,0 0 1,0 0-1,0 0 1,0 0-1,0 0 1,0 0 0,0 0-1,0 0 1,1 0-1,-1 0 1,0-1-1,1 1 1,-1 0-1,0-1 1,1 1-1,-1-1 1,1 0-1,-1 1 1,1-1-1,-1 0 1,1 0-1,-1 0 1,1 0-1,1 0 1,43-6 137,-33 0-207,-1-1 0,0-1 0,-1 0 0,1 0 0,-1-1 0,-1-1 0,0 0 0,0 0 0,-1-1 0,-1 0 0,1-1 0,-2 0-1,0 0 1,0 0 0,8-24 0,-12 10 75,-3 26-8,0-1-1,0 1 1,0-1 0,0 1-1,0 0 1,0-1-1,0 1 1,-1 0-1,1-1 1,0 1 0,0 0-1,0-1 1,0 1-1,-1 0 1,1-1-1,0 1 1,0 0-1,-1 0 1,1-1 0,0 1-1,-1 0 1,1 0-1,0 0 1,0-1-1,-1 1 1,1 0 0,-1 0-1,1 0 1,0 0-1,-1 0 1,1 0-1,-1-1 1,-1 2 9,0 0 0,0 0 0,1 0 0,-1 0 1,0 0-1,0 0 0,1 0 0,-1 0 0,0 1 0,1-1 0,0 1 0,-1-1 1,1 1-1,0-1 0,-1 1 0,1 0 0,0 0 0,-1 3 0,-1 1 41,0 0-1,0 1 0,0-1 1,1 1-1,0 0 1,0 0-1,1-1 0,0 1 1,0 0-1,0 0 1,2 14-1,0-19-30,-1-1 0,1 1 0,0-1 0,1 1 0,-1-1 0,0 1 0,0-1 0,1 0 0,-1 0 0,0 1 0,1-1 0,-1 0 0,1 0 0,0 0 0,-1-1 0,1 1 0,0 0 0,-1-1 0,1 1 0,0-1 0,0 1 0,0-1 0,-1 0 0,1 0 0,0 0 0,0 0 0,0 0 0,3 0 0,56-5 191,-44 0-240,0 0 0,-1-1 0,19-9-1,-24 10-100,1-1 0,0 1 0,0 1 0,1 0 0,0 1 0,-1 0 0,19-1 0,-30 4 123,0 1-1,-1-1 1,1 0 0,-1 0 0,1 1 0,0-1 0,-1 0 0,1 1 0,-1-1 0,1 1 0,-1-1 0,1 1 0,-1-1-1,0 1 1,1-1 0,-1 1 0,0-1 0,1 1 0,-1-1 0,0 1 0,0-1 0,1 1 0,-1 0 0,0-1 0,0 1-1,0 0 1,0-1 0,0 1 0,0-1 0,0 1 0,0 1 0,1 32 20,-1-30 4,-1 1-1,1-1 1,1 0 0,-1 1-1,0-1 1,1 0 0,1 6-1,0-9 5,-1 0-1,0 0 0,1 1 0,-1-1 0,1-1 0,-1 1 1,1 0-1,-1 0 0,1-1 0,0 1 0,-1 0 0,1-1 1,0 0-1,0 1 0,-1-1 0,1 0 0,0 0 1,0 0-1,-1 0 0,1 0 0,0-1 0,0 1 0,-1 0 1,1-1-1,0 1 0,2-2 0,43-18 227,-33 11-549,0 0 0,-1 0 0,0-2 0,-1 0 0,0 0 0,-1-1 0,0 0 0,-1-1 0,13-20 0,-23 32 6,-2 3 264,-1 1 1,1-1-1,0 1 1,-1-1-1,1 1 0,0 0 1,1 0-1,-4 5 1,3-3 23,-1-1 29,0 0 34,0 1-1,0-1 1,0 1 0,1-1-1,-1 1 1,1 0 0,0 0 0,1 0-1,-1 1 1,1-1 0,0 0 0,0 7-1,1-12-39,1 1-1,0 0 1,-1 0-1,1-1 0,0 1 1,0 0-1,-1-1 1,1 1-1,0-1 1,0 1-1,0-1 0,0 1 1,0-1-1,0 1 1,0-1-1,-1 0 1,1 0-1,0 0 0,0 1 1,0-1-1,0 0 1,0 0-1,0 0 1,0 0-1,0-1 0,0 1 1,0 0-1,0 0 1,0 0-1,0-1 1,2 0-1,34-10 130,-27 5-179,1-1-1,-2-1 1,1 0 0,-1 0-1,10-11 1,-14 14-93,-1 0 0,0 0 0,0-1 0,0 0 0,0 1 0,-1-1 0,0 0 0,0-1 0,-1 1-1,4-13 1,-6 18-40,-15 61 181,15-59 363,17-31 774,-9 20-1015,-6 8-24,0 0 0,0 0 1,-1-1-1,1 1 0,-1-1 1,1 1-1,-1-1 1,0 1-1,0-1 0,0 0 1,0 1-1,0-1 0,-1 0 1,1 0-1,-1 0 1,0-4-1,-1 7-92,0 1-1,-1-1 1,1 1 0,0-1-1,0 1 1,0 0 0,0 0 0,-1-1-1,1 1 1,0 0 0,1 0-1,-1 0 1,0 0 0,0 0-1,-1 2 1,1-1-19,-6 10 64,0 0 1,1 0-1,1 1 0,0 0 0,0 0 1,1 0-1,1 0 0,-3 22 1,7-34-66,-1 0 1,1 0 0,-1 0-1,1 0 1,0 0 0,-1 0 0,1 0-1,0 0 1,0 0 0,0 0-1,0 0 1,0-1 0,0 1 0,0 0-1,0-1 1,0 1 0,0 0-1,0-1 1,1 0 0,-1 1 0,0-1-1,0 0 1,0 1 0,1-1-1,-1 0 1,0 0 0,0 0 0,1 0-1,-1 0 1,0 0 0,2-1-1,45-4-19,-41 3 3,0-1 0,0 0 0,-1 0 0,1-1 0,-1 1 0,0-1 1,0-1-1,0 1 0,-1-1 0,0 0 0,1-1 0,-2 1 0,7-9 0,0-2-34,-1-1-1,0 1 0,-2-2 1,10-23-1,-43 83-286,21-38 365,0 1-1,1 0 1,0 0-1,0 1 1,0-1-1,0 1 1,1-1-1,0 1 1,0 0-1,-1 8 1,3-13-27,0 0 1,0-1 0,-1 1-1,1 0 1,0 0 0,0-1-1,0 1 1,0 0 0,0 0 0,0 0-1,0-1 1,1 1 0,-1 0-1,0-1 1,0 1 0,0 0-1,1 0 1,-1-1 0,0 1 0,1 0-1,-1-1 1,1 1 0,-1-1-1,1 1 1,-1 0 0,1-1-1,-1 1 1,1-1 0,0 1 0,-1-1-1,1 0 1,0 1 0,-1-1-1,1 0 1,1 1 0,0-1 8,1 0 0,-1 0 0,1 0 1,-1-1-1,1 1 0,-1-1 1,1 1-1,-1-1 0,0 0 0,1 0 1,1-1-1,9-4 30,-1-1 0,0-1 0,12-10 0,62-59-389,-88 106-101,-16 46 568,5-29 105,3 0 0,-8 78 0,16-21-225,4-70 0,-3 1 0,0-1 0,-2 0 0,-2 1 0,-9 33 0,11-61 0,1 0 0,-1 0 0,-1-1 0,1 1 0,-1-1 0,0 0 0,-1 0 0,1 0 0,-1 0 0,-7 5 0,11-9 0,-1 1 0,1-1 0,0 0 0,0 0 0,-1-1 0,1 1 0,0 0 0,-1 0 0,1-1 0,0 1 0,-1 0 0,1-1 0,-1 0 0,0 1 0,1-1 0,-1 0 0,1 0 0,-1 0 0,1 0 0,-1 0 0,1 0 0,-1 0 0,0 0 0,1-1 0,-1 1 0,1-1 0,-1 1 0,1-1 0,0 1 0,-1-1 0,1 0 0,0 0 0,-1 0 0,1 0 0,0 0 0,0 0 0,0 0 0,0 0 0,0 0 0,0-1 0,0 1 0,0 0 0,0-1 0,0 1 0,1 0 0,-1-1 0,1 1 0,-1-2 0,-5-18 0,1 0 0,1 0 0,1 0 0,1-1 0,1 1 0,0 0 0,2-1 0,0 1 0,2-1 0,0 1 0,10-32 0,-7 36-9,0 0-1,1 1 1,1-1 0,0 1-1,2 1 1,-1 0 0,2 0-1,21-23 1,-5 12-286,1 1-1,1 2 1,38-24 0,0-4-9458,-33 21 688</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22.872"/>
    </inkml:context>
    <inkml:brush xml:id="br0">
      <inkml:brushProperty name="width" value="0.025" units="cm"/>
      <inkml:brushProperty name="height" value="0.025" units="cm"/>
    </inkml:brush>
  </inkml:definitions>
  <inkml:trace contextRef="#ctx0" brushRef="#br0">162 1 14510,'-9'0'8808,"-6"0"-5541,0 11-544,-2 11-769,1 3-449,2 4-1505,6 4 0,1 0 0,4 5 0,2-2 0,1 1-1826,-2-2-2850,-1-7-3108</inkml:trace>
  <inkml:trace contextRef="#ctx0" brushRef="#br0" timeOffset="1">40 553 19250,'0'0'11147,"-34"53"-8777,29-41-2370,5-1 0,0-2 0,9-4 0,5-5 0,-1 0-9193</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48.808"/>
    </inkml:context>
    <inkml:brush xml:id="br0">
      <inkml:brushProperty name="width" value="0.025" units="cm"/>
      <inkml:brushProperty name="height" value="0.025" units="cm"/>
    </inkml:brush>
  </inkml:definitions>
  <inkml:trace contextRef="#ctx0" brushRef="#br0">1 338 13229,'0'0'5370,"3"-8"-5178,-2 6-189,0-1 61,0 0 1,0 0-1,0 0 1,1 1-1,-1-1 0,1 0 1,0 0-1,0 1 1,0-1-1,0 1 0,0 0 1,1 0-1,-1 0 1,1 0-1,-1 0 0,1 0 1,0 1-1,0-1 1,0 1-1,0-1 0,0 1 1,5-1-1,71-14 1396,150-13 0,85 19-1311,-134 6-9,1279-100 180,-751 52 552,3 34-654,79-4 32,210 3-198,-583 17-19,610 28-22,-688-11 0,-94-1-433,-990-1-963,278-3 1398,-2673 2-1296,913-10 537,1797 14 783,199-4-10,231-12-36,0 0 0,0 0 0,0 0 0,0 0-1,0 0 1,0 0 0,0 0 0,0 0 0,0 1-1,0-1 1,0 0 0,0 0 0,0 0 0,0 0-1,0 0 1,0 0 0,0 0 0,0 0 0,-1 0 0,1 0-1,0 1 1,0-1 0,0 0 0,0 0 0,0 0-1,0 0 1,0 0 0,0 0 0,0 0 0,0 0-1,0 0 1,0 0 0,0 0 0,0 0 0,-1 0-1,1 0 1,0 0 0,0 0 0,0 0 0,0 0-1,0 0 1,0 0 0,0 0 0,0 0 0,0 0 0,-1 0-1,16 5-85,21 5 201,59 2-18,1-5 0,123-4 1,-57-3-34,729 29-11,-19 0-19,3864 33-281,-4617-66 325,-92 2 76,-83 1-76,-1703-12-55,-765 5-1,839 93-650,794-27 307,702-52-807,209-17 972,87-17 146,1 4 0,190-16 0,-208 30 22,1350-116 662,6 59-192,345 39 232,-1024 28-3158,-306 0-1634,-54 0-7460</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4:53.081"/>
    </inkml:context>
    <inkml:brush xml:id="br0">
      <inkml:brushProperty name="width" value="0.025" units="cm"/>
      <inkml:brushProperty name="height" value="0.025" units="cm"/>
    </inkml:brush>
  </inkml:definitions>
  <inkml:trace contextRef="#ctx0" brushRef="#br0">1 125 5605,'0'0'10405,"8"0"-9145,233-9 2826,130-24-2867,61-4 202,-188 23-811,1004-18 3088,-738 75-3587,-187-11-3,1205 47 367,-30-70 128,-1464-9-544,66-8 0,-89 6 121,0 0-1,-1-1 1,1 0-1,-1-1 1,0 0-1,0 0 1,0-1-1,-1 0 1,0-1-1,11-8 1,-15 7-624,-8 6-200,-19 5-2075,-5 2-4471,10-6-2008</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04.722"/>
    </inkml:context>
    <inkml:brush xml:id="br0">
      <inkml:brushProperty name="width" value="0.025" units="cm"/>
      <inkml:brushProperty name="height" value="0.025" units="cm"/>
    </inkml:brush>
  </inkml:definitions>
  <inkml:trace contextRef="#ctx0" brushRef="#br0">1 115 7399,'0'0'8600,"12"-6"-7815,-4 2-627,0 0 27,0 1 0,0-1-1,0 2 1,1-1 0,-1 1-1,1 0 1,0 1 0,17-1-1,765-47 2919,-650 36-2976,657-7 993,2 61 990,-223-7-1496,1206-15 184,-1166-22-662,-244 5-110,438-5 76,-679-2-13,0-5 0,230-48 0,-359 57-903,14-4 2595,-12 1-3955,-5-1-6228</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07.742"/>
    </inkml:context>
    <inkml:brush xml:id="br0">
      <inkml:brushProperty name="width" value="0.025" units="cm"/>
      <inkml:brushProperty name="height" value="0.025" units="cm"/>
    </inkml:brush>
  </inkml:definitions>
  <inkml:trace contextRef="#ctx0" brushRef="#br0">0 214 8232,'0'0'4025,"11"-2"-3587,432-37 4556,-279 30-4522,1180-54 1583,80 90-1916,801-1 2792,-2006-26-2958,501-11 665,718-106 0,-1245 91-627,-259 39-5184,28-12-1068</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7:43.300"/>
    </inkml:context>
    <inkml:brush xml:id="br0">
      <inkml:brushProperty name="width" value="0.025" units="cm"/>
      <inkml:brushProperty name="height" value="0.025" units="cm"/>
    </inkml:brush>
  </inkml:definitions>
  <inkml:trace contextRef="#ctx0" brushRef="#br0">1 341 14638,'0'0'8370,"10"-1"-6918,26-3-799,-1-1-1,0-2 0,0-1 0,62-24 0,140-71-431,-213 92-174,40-18-385,60-28-1127,-48 12-3213,-63 33 1464,-10 0-1985,-3-2-3860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15.016"/>
    </inkml:context>
    <inkml:brush xml:id="br0">
      <inkml:brushProperty name="width" value="0.025" units="cm"/>
      <inkml:brushProperty name="height" value="0.025" units="cm"/>
    </inkml:brush>
  </inkml:definitions>
  <inkml:trace contextRef="#ctx0" brushRef="#br0">37 109 4708,'15'-32'9185,"24"-44"2391,-39 76-11502,1 0-1,-1 1 1,0-1-1,0 0 1,0 1-1,0-1 1,0 0-1,1 1 1,-1-1-1,0 0 1,0 0-1,0 1 1,1-1-1,-1 0 1,0 0-1,0 1 1,1-1-1,-1 0 0,0 0 1,1 0-1,-1 0 1,0 1-1,0-1 1,1 0-1,-1 0 1,0 0-1,1 0 1,-1 0-1,0 0 1,1 0-1,-1 0 1,0 0-1,1 0 1,-1 0-1,1 0 1,-1 0-1,0 0 1,0 0-1,1 0 0,-1-1 1,0 1-1,1 0 1,-1 0-1,0 0 1,1 0-1,-1-1 1,0 1-1,0 0 1,1 0-1,-1-1 1,0 1-1,0 0 1,0 0-1,1-1 1,-1 1-1,0 0 1,0 0-1,0-1 1,3 34 662,-6 12-387,-2 1 1,-3-1-1,-1 0 1,-2 0 0,-20 50-1,11-33-220,15-44-129,0 0 0,1 1 0,1-1 0,1 1 0,0 28 0,2-45 0,0 0 0,0-1 0,1 1 0,-1 0 0,0 0 0,1-1 0,0 1 0,-1 0 0,1 0 0,0-1 0,0 1 0,0-1 0,0 1 0,0-1 0,0 1 0,0-1 0,0 0 0,1 1 0,-1-1 0,0 0 0,1 0 0,1 1 0,1 0 0,1 0 0,0 0 0,-1 0 0,1 0 0,0-1 0,0 0 0,0 0 0,5 0 0,4 0 0,0-1 0,1 0 0,-1-1 0,0-1 0,15-3 0,-14 0-501,0 0 0,-1 0-1,0-2 1,0 1 0,0-2 0,-1 0-1,0-1 1,16-14 0,1-4-7320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15.453"/>
    </inkml:context>
    <inkml:brush xml:id="br0">
      <inkml:brushProperty name="width" value="0.025" units="cm"/>
      <inkml:brushProperty name="height" value="0.025" units="cm"/>
    </inkml:brush>
  </inkml:definitions>
  <inkml:trace contextRef="#ctx0" brushRef="#br0">214 26 19442,'0'0'4906,"-9"-4"-3085,5 2-1789,0-1 129,1 1 1,-1 0-1,0 0 1,0 0-1,0 0 1,0 1-1,0-1 1,0 1-1,-1 0 1,1 0-1,0 1 0,-1 0 1,1-1-1,0 1 1,-1 1-1,1-1 1,0 1-1,-1-1 1,1 1-1,0 0 1,0 1-1,0-1 1,-8 5-1,3 1-89,1 0 0,-1 1 0,2 1-1,-1-1 1,1 1 0,0 0-1,-8 16 1,12-19 21,-1 1 1,1-1-1,1 1 1,-1 0-1,1 0 1,0 0-1,1 0 1,-1 0-1,1 0 0,1 0 1,-1 0-1,2 14 1,0-19-86,-1-1 0,0 0 1,0 0-1,1 0 1,-1 0-1,1 0 0,-1 0 1,1 1-1,0-1 0,-1 0 1,1-1-1,0 1 0,-1 0 1,1 0-1,0 0 0,0 0 1,0-1-1,0 1 0,0 0 1,0-1-1,0 1 0,0 0 1,0-1-1,2 1 0,1 0 26,-1 0 0,1-1-1,-1 0 1,1 1-1,0-1 1,-1 0 0,1-1-1,4 0 1,2-1 31,-1 0 0,1-1 0,-1 0 1,0 0-1,13-8 0,-6 0-65,0 0 0,-1-1 0,-1-1 0,0 0 0,-1-1 0,0 0 0,-1-1 0,-1-1 0,0 0 0,15-32 0,-39 116 0,10-57-67,1-1-1,0 1 1,0 0-1,1 0 1,1 0-1,0 16 1,1-25-8,-1 0 1,0 0 0,1 0 0,-1 0 0,1 1 0,0-1 0,0 0 0,0-1-1,0 1 1,0 0 0,0 0 0,1 0 0,-1-1 0,0 1 0,1-1 0,-1 1 0,1-1-1,0 1 1,-1-1 0,1 0 0,0 0 0,0 0 0,0 0 0,0 0 0,0 0-1,0 0 1,0-1 0,0 1 0,0-1 0,0 0 0,1 1 0,-1-1 0,0 0-1,0 0 1,0-1 0,0 1 0,0 0 0,4-1 0,16-6-8227,2-8-8702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16.279"/>
    </inkml:context>
    <inkml:brush xml:id="br0">
      <inkml:brushProperty name="width" value="0.025" units="cm"/>
      <inkml:brushProperty name="height" value="0.025" units="cm"/>
    </inkml:brush>
  </inkml:definitions>
  <inkml:trace contextRef="#ctx0" brushRef="#br0">88 1 5894,'0'0'20723,"3"9"-18721,0 0-1822,-1 1 1,0 0-1,-1 1 1,0-1-1,0 0 0,-1 0 1,-1 0-1,1 0 0,-4 12 1,-25 107 1579,6-34-1176,21-82-584,0 0 0,0-1 0,1 1 0,1 0 0,0 0 0,2 18 0,-1-29 0,-1-1 0,1 0 0,0 1 0,0-1 0,0 1 0,-1-1 0,1 0 0,1 0 0,-1 0 0,0 1 0,0-1 0,0 0 0,1-1 0,-1 1 0,0 0 0,1 0 0,-1 0 0,0-1 0,1 1 0,-1-1 0,1 1 0,0-1 0,-1 0 0,1 1 0,-1-1 0,1 0 0,-1 0 0,1 0 0,0 0 0,-1 0 0,1-1 0,-1 1 0,1 0 0,-1-1 0,3 0 0,5-1 0,0 0 0,0-1 0,0 0 0,15-8 0,-12 5 0,-1-1 0,1 1 0,0 0 0,1 1 0,25-7 0,-36 11 0,0 0 0,0 1 0,0 0 0,0 0 0,0-1 0,0 1 0,0 0 0,0 0 0,0 1 0,0-1 0,0 0 0,0 1 0,0-1 0,0 1 0,0 0 0,0 0 0,0-1 0,-1 1 0,1 0 0,0 1 0,-1-1 0,1 0 0,-1 0 0,1 1 0,-1-1 0,1 1 0,-1-1 0,0 1 0,0 0 0,0-1 0,0 1 0,0 0 0,0 0 0,0-1 0,-1 1 0,1 0 0,-1 0 0,1 0 0,-1 0 0,0 0 0,1 3 0,-1 0 0,1-1 0,-1 1 0,0-1 0,0 0 0,0 1 0,0-1 0,-1 1 0,0-1 0,0 1 0,0-1 0,-1 0 0,1 0 0,-1 1 0,0-1 0,0 0 0,0-1 0,-1 1 0,1 0 0,-1-1 0,0 1 0,-5 4 0,1-3 0,0 1 0,-1-1 0,1-1 0,-1 0 0,0 0 0,-1 0 0,1-1 0,0 0 0,-1-1 0,-10 3 0,9-4 0,1 1 0,-1-1 0,1-1 0,-1 0 0,0 0 0,1-1 0,-1 0 0,-14-4 0,19 4 0,1-1 0,0 1 0,0-1 0,0 0 0,0 0 0,0 0 0,0 0 0,0-1 0,1 1 0,-1-1 0,1 0 0,0 0 0,0 0 0,0-1 0,0 1 0,0-1 0,1 1 0,0-1 0,0 0 0,-3-7 0,4 10-36,1 0 0,0 0 0,0 0-1,0 0 1,0 0 0,0 0 0,0 0 0,0 0 0,0 1 0,0-1 0,0 0-1,1 0 1,-1 0 0,0 0 0,1 0 0,-1 1 0,1-1 0,-1 0 0,0 0-1,1 0 1,0 1 0,-1-1 0,1 0 0,-1 1 0,1-1 0,0 1-1,0-1 1,-1 0 0,1 1 0,0 0 0,0-1 0,0 1 0,-1-1 0,1 1-1,0 0 1,0 0 0,0-1 0,0 1 0,1 0 0,47-7-3328,-33 6 1756,25-5-3901,4-1-2007</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16.841"/>
    </inkml:context>
    <inkml:brush xml:id="br0">
      <inkml:brushProperty name="width" value="0.025" units="cm"/>
      <inkml:brushProperty name="height" value="0.025" units="cm"/>
    </inkml:brush>
  </inkml:definitions>
  <inkml:trace contextRef="#ctx0" brushRef="#br0">138 203 18289,'0'0'8088,"-1"-9"-4874,-3-29-1196,4 38-1994,0-1 0,-1 0 1,1 0-1,0 0 1,-1 1-1,1-1 0,0 0 1,-1 0-1,1 1 1,-1-1-1,1 0 0,-1 1 1,1-1-1,-1 0 1,0 1-1,1-1 0,-1 1 1,0-1-1,0 1 1,1 0-1,-1-1 0,0 1 1,0-1-1,1 1 1,-1 0-1,0 0 0,0 0 1,0-1-1,0 1 1,1 0-1,-1 0 0,0 0 1,0 0-1,0 1 1,0-1-1,0 0 0,1 0 1,-3 1-1,-26 11 183,-18 31-207,44-40 0,0 0 0,0 0 0,1 0 0,-1 1 0,1-1 0,0 1 0,0-1 0,0 1 0,1 0 0,-1 0 0,1-1 0,0 1 0,-1 6 0,3-9 0,0 0 0,0 0 0,0-1 0,0 1 0,0 0 0,1-1 0,-1 1 0,0 0 0,1-1 0,-1 0 0,0 1 0,1-1 0,-1 0 0,0 1 0,1-1 0,-1 0 0,1 0 0,-1 0 0,0 0 0,1-1 0,1 1 0,37-3 0,15-11 0,-47 11 0,1 0 0,-1 0 0,1 1 0,0 0 0,0 1 0,0 0 0,0 0 0,0 1 0,0 0 0,0 0 0,14 3 0,2 10 0,-24-11 0,1-1 0,-1 0 0,1 1 0,-1-1 0,1 0 0,0 0 0,-1 0 0,1 0 0,0-1 0,0 1 0,0 0 0,0-1 0,0 1 0,-1-1 0,1 0 0,0 1 0,0-1 0,0 0 0,0 0 0,0-1 0,0 1 0,0 0 0,0 0 0,0-1 0,0 1 0,0-1 0,-1 0 0,1 0 0,0 0 0,0 0 0,-1 0 0,1 0 0,0 0 0,-1 0 0,2-2 0,2-3 0,-1 0 0,0 0 0,0-1 0,-1 1 0,0-1 0,0 0 0,0 0 0,-1 0 0,0-1 0,-1 1 0,1 0 0,-1-1 0,-1 1 0,0-1 0,0 1 0,-1-12 0,1 20 0,0 0 0,0 1 0,0-1 0,1 0 0,-1 0 0,0 0 0,1 1 0,-1-1 0,1 0 0,-1 0 0,1 0 0,0 0 0,-1 0 0,1 0 0,0 0 0,0 0 0,0 0 0,0 0 0,0-1 0,0 1 0,0 0 0,0-1 0,0 1 0,0 0 0,1 0 0,3 0 0,-1 1 0,1-1 0,-1 0 0,1 0 0,-1 0 0,1-1 0,7 1 0,-5-1 0,1 0 0,-1-1 0,1 0 0,-1 0 0,0 0 0,1-1 0,-1 0 0,0-1 0,0 0 0,8-4 0,-11 4 0,0-1 0,0 1 0,0-1 0,-1 0 0,1 0 0,-1 0 0,0-1 0,-1 1 0,1-1 0,-1 1 0,1-1 0,-1 0 0,-1 0 0,1 0 0,-1 0 0,0 0 0,0-1 0,0 1 0,-1 0 0,0 0 0,0-1 0,-1-6 0,1 11-115,0 1 0,0-1 0,0 0 0,0 1 0,-1-1 0,1 1 0,0-1 0,0 0 0,-1 1 0,1-1 0,0 1 0,-1-1 0,1 1 0,-1-1 0,1 1 0,-1-1 0,1 1 0,-1 0 0,1-1-1,-1 1 1,1 0 0,-1-1 0,1 1 0,-1 0 0,0 0 0,1-1 0,-1 1 0,1 0 0,-1 0 0,0 0 0,1 0 0,-1 0 0,0 0 0,1 0 0,-1 0 0,0 0 0,1 0 0,-1 0 0,1 0 0,-1 1 0,0-1 0,1 0 0,-1 0 0,1 1 0,-1-1 0,1 0 0,-1 1 0,-26 18-9947,17-2-1421</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42.945"/>
    </inkml:context>
    <inkml:brush xml:id="br0">
      <inkml:brushProperty name="width" value="0.025" units="cm"/>
      <inkml:brushProperty name="height" value="0.025" units="cm"/>
    </inkml:brush>
  </inkml:definitions>
  <inkml:trace contextRef="#ctx0" brushRef="#br0">5098 540 12524,'-14'-6'1772,"-103"-48"550,26 11-3470,-1 3 1,-121-33-1,-302-30 3448,134 31-2107,-98-23 311,-6 42 1293,-272 52-1412,579 13-386,0 8 1,-213 52 0,288-45 35,1 4 0,1 5 0,-132 68 0,175-74-28,1 3 0,2 2-1,2 2 1,1 3 0,2 3-1,-78 83 1,103-95-16,1 0-1,2 2 1,1 1-1,1 0 1,2 2 0,1 0-1,3 1 1,-16 55-1,23-65-3,2 1 1,0-1-1,2 1 0,1 1 0,1-1 1,1 0-1,2 0 0,1 0 0,1 0 1,1 0-1,2-1 0,15 43 0,-3-28 48,2-1-1,2-1 0,1-2 0,3 0 1,0-1-1,3-2 0,0-1 0,3-2 1,0-1-1,2-1 0,50 32 0,23 6 340,3-4 0,212 88-1,-116-71-70,3-8 0,4-10 1,307 51-1,-212-70-165,579 6 1,-25-79 89,-727 15-198,-1-6 0,-1-5 0,-1-7 1,167-62-1,-233 68-21,45-19 29,187-47 0,220-47 2,-306 78-42,-28 15-10,200-23 1,195 10-511,-496 52 497,1-3-1,-1-4 1,-1-4 0,0-3-1,-2-4 1,-1-3 0,128-65-1,95-84 177,-265 151-83,-1-1-1,-2-2 0,-1-2 1,-1-1-1,45-58 0,-70 79-29,0-1-1,0 0 1,-2 0-1,1 0 1,-2-1-1,0 0 0,0-1 1,-1 1-1,3-22 1,-6 26-30,0 0 1,-1 0 0,0-1-1,-1 1 1,0 0 0,0 0-1,-1 0 1,0 0-1,0 0 1,-1 0 0,0 0-1,-1 1 1,0-1 0,0 1-1,-8-10 1,-9-9-13,-1 1-1,-1 1 1,-2 1-1,0 1 1,-2 1-1,0 1 1,-1 1 0,-42-20-1,4 6 2,-1 3 1,-132-41-1,41 29 353,-2 8 0,-184-17 0,-333 4 682,-219 45-543,1 44-466,515-24 1,-341 27-469,710-43 338,-31 3-2493,-67 0 0,62-9-4436</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37.346"/>
    </inkml:context>
    <inkml:brush xml:id="br0">
      <inkml:brushProperty name="width" value="0.025" units="cm"/>
      <inkml:brushProperty name="height" value="0.025" units="cm"/>
    </inkml:brush>
  </inkml:definitions>
  <inkml:trace contextRef="#ctx0" brushRef="#br0">0 2361 4805,'0'0'5519,"1"-14"-3800,4-18-1168,1 1-1,1 0 0,2 0 1,1 0-1,17-36 0,85-158 2534,-108 218-2999,238-419 2913,-45 118-2751,266-317-1,-227 363-6,-16 17 235,-205 222-3475,-16 23 2693,0-1 0,0 1 1,0-1-1,0 1 0,0 0 0,0 0 1,0-1-1,0 1 0,0 0 0,0 0 1,0 0-1,0 0 0,0 0 0,0 1 1,0-1-1,0 0 0,0 0 0,0 1 1,0-1-1,0 0 0,0 1 0,0-1 1,1 1-1,-1-1 0,-1 2 0,-40 17-9611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37.706"/>
    </inkml:context>
    <inkml:brush xml:id="br0">
      <inkml:brushProperty name="width" value="0.025" units="cm"/>
      <inkml:brushProperty name="height" value="0.025" units="cm"/>
    </inkml:brush>
  </inkml:definitions>
  <inkml:trace contextRef="#ctx0" brushRef="#br0">61 0 13677,'-5'12'582,"-5"14"-38,1 0 1,1 0-1,-8 52 1,5 56 2813,10 201 0,1-323-3237,1 1 1,1-1-1,0 0 1,0 1-1,1-1 1,1 0 0,0-1-1,11 22 1,-14-30-80,1 0 0,0-1 0,1 1 0,-1 0 0,0-1 0,1 0 0,-1 1 0,1-1 0,0 0 0,-1 0 0,1 0 0,0-1 0,0 1 0,0-1 0,4 2 0,-2-3 19,-1 1-1,1 0 1,-1-1 0,1 0 0,-1 0 0,0-1 0,1 1 0,-1-1 0,1 0 0,-1 0 0,0 0 0,0-1 0,1 1 0,5-4-1,17-11 395,0-1 0,-1-1 0,0-1 0,37-38 0,-5 5-12,201-155 413,24-20-5433,-200 151-2763</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39.210"/>
    </inkml:context>
    <inkml:brush xml:id="br0">
      <inkml:brushProperty name="width" value="0.025" units="cm"/>
      <inkml:brushProperty name="height" value="0.025" units="cm"/>
    </inkml:brush>
  </inkml:definitions>
  <inkml:trace contextRef="#ctx0" brushRef="#br0">1 48 16656,'0'0'5973,"3"9"-4996,8 38-112,-1 0-1,-2 1 1,2 60 0,10 64 2344,-17-168-2527,1-16 143,1-23 161,-4-2-986,2-79 0,-3 103 0,-1 1 0,-1 0 0,0 0 0,0 0 0,-1 0 0,-9-22 0,11 36 0,1-1 0,-1 0 0,0 1 0,0-1 0,1 1 0,-1 0 0,1-1 0,0 1 0,-1-1 0,1 1 0,0 0 0,0-1 0,0 1 0,0 0 0,0-1 0,0 1 0,0 0 0,1-1 0,-1 1 0,1-1 0,-1 1 0,1-1 0,-1 1 0,1-1 0,0 1 0,0-1 0,0 1 0,0-1 0,0 0 0,0 0 0,0 1 0,0-1 0,2 1 0,3 1 0,1-1 0,0 0 0,0 0 0,-1-1 0,1 0 0,0 0 0,0 0 0,0-1 0,0 0 0,0-1 0,0 1 0,0-1 0,0-1 0,0 1 0,0-1 0,-1 0 0,9-4 0,0-1 0,0 0 0,0 0 0,-1-2 0,0 0 0,0 0 0,15-15 0,-23 20 0,-1-1 0,0-1 0,0 1 0,0-1 0,-1 0 0,0 0 0,0 0 0,0 0 0,-1-1 0,1 0 0,-2 0 0,1 1 0,-1-1 0,0-1 0,-1 1 0,2-8 0,-3 15 0,0 0 0,0-1 0,0 1 0,0 0 0,0 0 0,0 0 0,0-1 0,0 1 0,0 0 0,0 0 0,0-1 0,-1 1 0,1 0 0,0 0 0,0 0 0,0-1 0,0 1 0,0 0 0,0 0 0,0 0 0,-1-1 0,1 1 0,0 0 0,0 0 0,0 0 0,0 0 0,-1 0 0,1 0 0,0-1 0,0 1 0,0 0 0,-1 0 0,1 0 0,0 0 0,0 0 0,0 0 0,-1 0 0,1 0 0,0 0 0,0 0 0,-1 0 0,1 0 0,0 0 0,0 0 0,-14 6 0,-9 12 0,15-9 0,2 0 0,-1 1 0,2-1 0,-1 1 0,1 1 0,1-1 0,-1 1 0,2 0 0,0 0 0,0 0 0,1 0 0,0 0 0,0 18 0,2-27 0,0 0 0,1-1 0,-1 1 0,1 0 0,-1 0 0,1 0 0,0-1 0,-1 1 0,1 0 0,0-1 0,0 1 0,0-1 0,0 1 0,1-1 0,-1 1 0,0-1 0,1 0 0,-1 0 0,0 1 0,1-1 0,0 0 0,-1 0 0,1-1 0,0 1 0,-1 0 0,1 0 0,0-1 0,0 1 0,-1-1 0,1 0 0,0 1 0,0-1 0,0 0 0,0 0 0,0 0 0,-1 0 0,4-1 0,3 1 0,-1-1 0,1 0 0,-1 0 0,1-1 0,-1 1 0,0-2 0,0 1 0,10-5 0,-8 2 0,-1 0 0,1-1 0,-1 0 0,0 0 0,-1 0 0,1-1 0,-2 0 0,1-1 0,-1 0 0,0 0 0,0 0 0,-1 0 0,0-1 0,-1 0 0,1 0 0,-2 0 0,1-1 0,-2 1 0,1-1 0,-1 0 0,-1 0 0,1 0 0,-1-13 0,-2 23 0,1 0 0,0-1 0,0 1 0,0 0 0,0 0 0,-1 0 0,1 0 0,0 0 0,0-1 0,0 1 0,0 0 0,-1 0 0,1 0 0,0 0 0,0 0 0,-1 0 0,1 0 0,0 0 0,0 0 0,0 0 0,-1 0 0,1 0 0,0 0 0,0 0 0,-1 0 0,1 0 0,0 0 0,0 0 0,0 0 0,-1 0 0,1 0 0,0 0 0,0 0 0,-1 0 0,1 0 0,0 1 0,0-1 0,0 0 0,0 0 0,-1 0 0,1 0 0,0 0 0,0 1 0,0-1 0,0 0 0,0 0 0,-1 0 0,1 1 0,0-1 0,0 0 0,0 0 0,0 0 0,0 1 0,0-1 0,0 0 0,0 0 0,0 1 0,0-1 0,0 0 0,-11 13 0,7-3 0,0 0 0,0 0 0,1 0 0,0 0 0,1 1 0,0 0 0,0-1 0,1 14 0,1-21 0,0 0 0,0 0 0,1-1 0,-1 1 0,1 0 0,-1 0 0,1-1 0,0 1 0,0-1 0,0 1 0,0-1 0,1 1 0,-1-1 0,1 0 0,0 1 0,-1-1 0,1 0 0,0 0 0,0 0 0,0-1 0,0 1 0,1 0 0,-1-1 0,0 1 0,1-1 0,-1 0 0,1 0 0,-1 0 0,1 0 0,0 0 0,-1-1 0,1 1 0,0-1 0,-1 0 0,1 1 0,4-2 0,-2 2 0,-1-2 0,0 1 0,0 0 0,0-1 0,0 0 0,1 0 0,-1 0 0,0 0 0,0-1 0,-1 1 0,1-1 0,0 0 0,0 0 0,-1-1 0,0 1 0,6-5 0,-3 0 0,0 1 0,-1-1 0,0 0 0,0 0 0,0 0 0,-1 0 0,5-13 0,-1 0 0,-2 0 0,0-1 0,-1 0 0,3-25 0,-11 67-87,0-4-295,1 1-1,1 0 0,0 0 0,3 27 1,-2-43 301,0 1 0,0-1 0,1 1 0,-1 0 0,1-1 0,-1 1 0,1-1 0,0 0 0,0 1 0,0-1 0,1 0 0,-1 1 0,1-1 0,-1 0 1,1 0-1,-1 0 0,1 0 0,0 0 0,0-1 0,0 1 0,0-1 0,0 1 0,1-1 0,-1 0 0,0 1 0,1-1 0,-1-1 0,0 1 0,1 0 1,0 0-1,-1-1 0,1 0 0,-1 1 0,1-1 0,-1 0 0,1 0 0,0 0 0,2-1 0,-3 1-415,0-1-1,0 1 1,-1-1-1,1 1 1,0-1-1,-1 0 1,1 0-1,0 0 1,-1 0-1,1 0 1,-1 0-1,1 0 1,-1 0 0,0 0-1,1-1 1,-1 1-1,0-1 1,0 1-1,0-1 1,1-1-1,12-20-8647</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39.552"/>
    </inkml:context>
    <inkml:brush xml:id="br0">
      <inkml:brushProperty name="width" value="0.025" units="cm"/>
      <inkml:brushProperty name="height" value="0.025" units="cm"/>
    </inkml:brush>
  </inkml:definitions>
  <inkml:trace contextRef="#ctx0" brushRef="#br0">132 0 16047,'0'0'12129,"-12"2"-10405,3 0-1397,-1 0-1,1 0 1,0 1-1,0 0 1,-16 8-1,22-9-291,0-1 1,0 1-1,0 0 1,0 0-1,0 0 0,0 0 1,1 1-1,-1-1 0,1 1 1,-1-1-1,1 1 1,0 0-1,0 0 0,1 0 1,-1 0-1,0 0 1,1 1-1,0-1 0,0 0 1,0 1-1,0-1 1,0 1-1,1 4 0,4-7-156,0 0 0,0 0 0,0 0 0,0-1 0,0 1 0,0-1 0,0 0 0,8-1 0,-7 1-60,41-2-702,-32 0 791,0 1-1,0 1 1,0 0-1,0 1 1,0 0-1,-1 2 0,17 3 1,-28-5 83,-1-1-1,1 1 1,-1-1 0,1 1 0,0 0-1,-1 0 1,1 0 0,-1 0 0,0 0 0,1 0-1,-1 0 1,0 0 0,0 1 0,0-1-1,0 0 1,0 1 0,0-1 0,0 1-1,0-1 1,0 1 0,-1-1 0,1 1-1,0 3 1,-1-3 36,0 1 0,0 0 0,0-1 0,-1 1 0,1 0 0,-1-1 0,0 1 1,0 0-1,0-1 0,0 1 0,0-1 0,0 0 0,-3 4 0,-4 5 343,0-1 0,-1 0 0,0-1 0,-19 16 0,23-20-324,0-1 0,0-1 1,0 1-1,0 0 0,-1-1 0,1 0 0,-1-1 0,0 1 0,0-1 1,0 0-1,0 0 0,0-1 0,-8 1 0,14-2-208,-1 0 0,0 0 0,0-1 0,1 1 0,-1 0 0,0 0 0,1-1 0,-1 1-1,1-1 1,-1 1 0,1-1 0,-1 1 0,0-1 0,1 1 0,0-1 0,-1 1 0,1-1 0,-1 0 0,1 1 0,0-1 0,-1 1 0,1-1 0,0 0-1,0 0 1,-1 1 0,1-1 0,0 0 0,0 1 0,0-1 0,0 0 0,0 0 0,0 1 0,0-1 0,0 0 0,0 1 0,0-1 0,1-1-1,6-30-8177,5 6-52</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40.098"/>
    </inkml:context>
    <inkml:brush xml:id="br0">
      <inkml:brushProperty name="width" value="0.025" units="cm"/>
      <inkml:brushProperty name="height" value="0.025" units="cm"/>
    </inkml:brush>
  </inkml:definitions>
  <inkml:trace contextRef="#ctx0" brushRef="#br0">122 12 9161,'0'0'7121,"-11"6"-4398,1 0-2141,0 0 0,0 1 0,0 0 1,1 1-1,0 0 0,-9 12 0,14-15-290,0-1-1,1 1 0,0 0 0,0 0 0,0 0 0,1 1 0,-1-1 0,1 1 0,0-1 0,1 1 0,-1 0 1,1 0-1,1-1 0,-1 1 0,1 0 0,0 0 0,1 9 0,-1-14-259,0 0 1,0 0-1,1 0 1,-1 0-1,0 0 0,1 0 1,-1 0-1,1-1 0,-1 1 1,1 0-1,-1 0 0,1 0 1,-1 0-1,1-1 0,0 1 1,0 0-1,-1-1 1,1 1-1,0 0 0,0-1 1,0 1-1,0-1 0,0 1 1,0-1-1,1 1 0,32-1 707,-27-1-555,-1 0-1,0-1 0,0 0 0,0 0 1,-1-1-1,1 0 0,0 0 1,7-6-1,-3-2-82,-2 0 1,0-1-1,0 0 1,-1-1-1,-1 0 0,0 0 1,0 0-1,-2-1 1,0 1-1,0-1 1,3-28-1,-9 63-101,1-14 0,0 0 0,0 0 0,1 0 0,0 0 0,2 13 0,-2-19 0,1 1 0,-1-1 0,1 1 0,-1-1 0,1 1 0,0-1 0,-1 0 0,1 1 0,0-1 0,0 0 0,0 0 0,0 1 0,0-1 0,1 0 0,-1 0 0,0 0 0,0-1 0,1 1 0,-1 0 0,1 0 0,-1-1 0,0 1 0,1 0 0,-1-1 0,1 0 0,-1 1 0,1-1 0,0 0 0,-1 0 0,1 0 0,1 0 0,5 0 0,1-1 0,-1 0 0,0 0 0,0-1 0,0 0 0,0 0 0,0-1 0,0 0 0,-1 0 0,1-1 0,-1 0 0,10-7 0,-6 4 0,1 0 0,0 1 0,19-7 0,-30 13 0,-1 0 0,1 0 0,-1 0 0,1 0 0,0 0 0,-1-1 0,1 1 0,-1 0 0,1 0 0,0 0 0,-1 1 0,1-1 0,-1 0 0,1 0 0,-1 0 0,1 0 0,0 0 0,-1 1 0,1-1 0,-1 0 0,1 1 0,-1-1 0,1 0 0,-1 1 0,1-1 0,-1 0 0,0 1 0,1-1 0,-1 1 0,1 0 0,8 21 0,-9-20 0,1 0 0,-1 0 0,0-1 0,1 1 0,0 0 0,-1 0 0,1 0 0,0-1 0,0 1 0,0 0 0,0-1 0,0 1 0,1-1 0,-1 1 0,0-1 0,1 1 0,-1-1 0,1 0 0,-1 0 0,4 2 0,0-2 0,1 0 0,-1-1 0,0 0 0,1 1 0,-1-2 0,0 1 0,1-1 0,-1 0 0,0 0 0,0 0 0,0 0 0,8-4 0,56-34 0,-38 20 0,-25 17-2199,0 3-6679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7:30.014"/>
    </inkml:context>
    <inkml:brush xml:id="br0">
      <inkml:brushProperty name="width" value="0.025" units="cm"/>
      <inkml:brushProperty name="height" value="0.025" units="cm"/>
    </inkml:brush>
  </inkml:definitions>
  <inkml:trace contextRef="#ctx0" brushRef="#br0">9 82 3331,'0'0'16853,"7"-4"-16079,2 0-542,1 0 0,-1 1 0,0 0 0,1 0 0,0 1 0,0 1 0,0 0 0,0 0 0,0 0 0,11 2 0,84-4 537,0-5 0,137-27-1,-236 34-751,21-4 129,-23 3 152,-14 1 272,-398 23 630,209-7-815,194-13-407,11 1-20,13 1 42,179-2 272,394-50 1,-808 59-247,-328 60 823,702-82-710,1-3-590,163-23-240,-431 53 1817,-145 49-1027,147-33-4485,84-26-2313,12-5-4635</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7:43.634"/>
    </inkml:context>
    <inkml:brush xml:id="br0">
      <inkml:brushProperty name="width" value="0.025" units="cm"/>
      <inkml:brushProperty name="height" value="0.025" units="cm"/>
    </inkml:brush>
  </inkml:definitions>
  <inkml:trace contextRef="#ctx0" brushRef="#br0">0 37 13421,'0'0'7762,"13"-3"-6465,39-8-223,0 2 1,1 2-1,56 1 0,-107 6-1077,0 0 0,0 0-1,0 0 1,-1 0-1,1 0 1,0 0 0,0 1-1,0-1 1,-1 1 0,1-1-1,0 1 1,-1-1-1,1 1 1,0 0 0,-1 0-1,1 0 1,-1 0 0,0 0-1,1 1 1,-1-1-1,0 0 1,1 1 0,-1-1-1,1 2 1,-1 0 24,0-1 0,-1 1 0,1 0 0,-1-1-1,1 1 1,-1 0 0,0 0 0,0-1 0,0 1 0,0 0 0,-1 0 0,1-1 0,-1 1 0,0 3 0,-3 6 264,-1 1 1,0-1 0,-1 0-1,-1-1 1,-9 16 0,-20 19 617,23-31-864,1 1-1,0 0 1,1 0-1,1 1 1,0 1-1,1 0 1,-8 24-1,16-27-1892,16-13-19722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40.476"/>
    </inkml:context>
    <inkml:brush xml:id="br0">
      <inkml:brushProperty name="width" value="0.025" units="cm"/>
      <inkml:brushProperty name="height" value="0.025" units="cm"/>
    </inkml:brush>
  </inkml:definitions>
  <inkml:trace contextRef="#ctx0" brushRef="#br0">0 16 20756,'0'0'5808,"13"-4"-3753,-3 1-1642,1 1 0,0-1 0,0 2 0,0-1 0,20 2 0,-27 0-337,1 0 0,-1 1 0,0 0 0,0 0 0,0 0 0,0 0 0,0 1 0,0 0-1,0 0 1,0 0 0,0 0 0,-1 0 0,1 1 0,-1-1 0,0 1 0,0 0 0,0 0-1,0 1 1,0-1 0,-1 0 0,5 7 0,-4-4-76,-1-1 0,1 1 0,-1 0 0,0-1 0,0 1 0,0 0 0,-1 0 0,0 0 0,0 1 0,-1-1 0,0 0 0,0 0 0,0 0 0,-1 0 0,0 1 0,-3 10 0,-3 2 0,0-1 0,-1 0 0,-21 33 0,20-38 0,1 1 0,0-1 0,2 1 0,-1 1 0,2-1 0,-8 30 0,13-42 4,0-1-1,0 0 1,0 1-1,0-1 1,0 1-1,0-1 1,0 1 0,1-1-1,-1 1 1,0-1-1,1 0 1,0 1-1,-1-1 1,1 1 0,0-1-1,-1 0 1,1 0-1,0 0 1,0 1-1,0-1 1,0 0 0,0 0-1,0 0 1,0 0-1,1-1 1,-1 1 0,0 0-1,1 0 1,-1-1-1,0 1 1,1-1-1,-1 1 1,0-1 0,1 0-1,-1 1 1,1-1-1,1 0 1,9 2-67,0-1 0,1-1 0,21-1 0,-10 0-414,-9 1-736,28 2-8421,-18 1-1347</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40.816"/>
    </inkml:context>
    <inkml:brush xml:id="br0">
      <inkml:brushProperty name="width" value="0.025" units="cm"/>
      <inkml:brushProperty name="height" value="0.025" units="cm"/>
    </inkml:brush>
  </inkml:definitions>
  <inkml:trace contextRef="#ctx0" brushRef="#br0">1 62 24856,'0'0'7911,"67"-4"-7911,-42-20-5701,3-10-16176</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55.513"/>
    </inkml:context>
    <inkml:brush xml:id="br0">
      <inkml:brushProperty name="width" value="0.025" units="cm"/>
      <inkml:brushProperty name="height" value="0.025" units="cm"/>
    </inkml:brush>
  </inkml:definitions>
  <inkml:trace contextRef="#ctx0" brushRef="#br0">1 101 7271,'0'0'16677,"8"11"-15214,15 25-520,-10-13-601,1-1 0,1-1 0,1 0 1,30 30-1,-42-47-338,1-1-1,-1 1 1,1-1 0,0 0 0,-1 0-1,1-1 1,1 1 0,-1-1 0,0 0-1,1 0 1,9 1 0,-11-3-42,0 0 0,1 0 0,-1 0-1,0-1 1,0 1 0,0-1 0,1 0 0,-1-1 0,0 1-1,0-1 1,0 1 0,-1-1 0,1 0 0,0-1 0,-1 1 0,1-1-1,4-4 1,36-42-2718,-35 36 1153,-1 0 0,0-1-1,-1 0 1,-1-1 0,0 1 0,-1-1 0,-1 0 0,4-18-1,-3-15 1553,-9 0 8579,-2 55-6653,-2 12-718,1 1-1,1 0 1,0 0 0,-2 23-1,-2 7 118,-9 39-620,4 0 0,4 1 0,1 108 0,10-192-964,2 41-104,5-26-1686,-7-21 1906,0 1-1,1-1 1,-1 0-1,0 1 1,1-1-1,-1 1 1,1-1-1,-1 0 1,0 1-1,1-1 1,-1 0 0,1 1-1,-1-1 1,1 0-1,-1 0 1,1 0-1,-1 1 1,1-1-1,-1 0 1,1 0-1,-1 0 1,1 0-1,-1 0 1,1 0 0,0 0-1,-1 0 1,2 0-1,11-7-7481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57.284"/>
    </inkml:context>
    <inkml:brush xml:id="br0">
      <inkml:brushProperty name="width" value="0.025" units="cm"/>
      <inkml:brushProperty name="height" value="0.025" units="cm"/>
    </inkml:brush>
  </inkml:definitions>
  <inkml:trace contextRef="#ctx0" brushRef="#br0">96 36 5894,'6'-27'10652,"-7"19"-6030,-5 19-3374,-15 48-577,3 1 1,3 0 0,2 1-1,-8 108 1,19-148-565,0-1 34,0 0-1,1 1 1,3 27-1,-2-44-134,1-1 0,-1 1 0,1-1 0,-1 0 0,1 1-1,0-1 1,0 0 0,0 1 0,1-1 0,-1 0 0,1 0 0,0 0-1,0 0 1,0-1 0,0 1 0,0 0 0,1-1 0,-1 1-1,1-1 1,-1 0 0,1 0 0,0 0 0,0 0 0,0-1-1,0 1 1,6 1 0,-1-1-270,0 0-1,0-1 0,0-1 1,1 1-1,-1-1 0,0-1 1,0 1-1,1-1 1,-1-1-1,0 0 0,0 0 1,0 0-1,-1-1 0,11-5 1,-10 4-742,0-1 0,0 0 0,0-1 0,0 1 0,-1-2 0,0 1 0,9-11 0,14-23-8838</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57.629"/>
    </inkml:context>
    <inkml:brush xml:id="br0">
      <inkml:brushProperty name="width" value="0.025" units="cm"/>
      <inkml:brushProperty name="height" value="0.025" units="cm"/>
    </inkml:brush>
  </inkml:definitions>
  <inkml:trace contextRef="#ctx0" brushRef="#br0">30 0 17969,'0'0'1158,"-1"13"-218,-28 443 5648,34-438-5349,6-19-184,13-23 318,112-231 1007,-53 89-4712,-82 165 897,2-4 1373</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57.971"/>
    </inkml:context>
    <inkml:brush xml:id="br0">
      <inkml:brushProperty name="width" value="0.025" units="cm"/>
      <inkml:brushProperty name="height" value="0.025" units="cm"/>
    </inkml:brush>
  </inkml:definitions>
  <inkml:trace contextRef="#ctx0" brushRef="#br0">0 0 20403,'0'0'6759,"27"48"-5222,-12-34-1313,4-1-63,0 2-65,2-1-673,-6-3-3395,-2-5-3202</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58.314"/>
    </inkml:context>
    <inkml:brush xml:id="br0">
      <inkml:brushProperty name="width" value="0.025" units="cm"/>
      <inkml:brushProperty name="height" value="0.025" units="cm"/>
    </inkml:brush>
  </inkml:definitions>
  <inkml:trace contextRef="#ctx0" brushRef="#br0">1 343 22613,'0'0'1538,"0"52"928,0-20-928,0 2-738,0-1-639,3-2-97,7-6-385,2-7-2113,1-5-1890,-2-12-1474,-2-1-2561</inkml:trace>
  <inkml:trace contextRef="#ctx0" brushRef="#br0" timeOffset="1">138 0 12492,'0'0'10810,"1"12"-9224,3 24-703,-3 0-1,-1 1 1,-1-1 0,-8 46 0,6-68-785,0 0 0,1 0 0,1 0 0,0 1 0,2 15 0,-1-30-77,1 1-1,-1-1 1,1 1 0,-1-1 0,1 0 0,-1 0 0,1 1 0,-1-1 0,1 0 0,-1 0 0,1 1 0,-1-1-1,1 0 1,0 0 0,-1 0 0,1 0 0,-1 0 0,1 0 0,0 0 0,-1 0 0,1 0 0,-1 0 0,1 0 0,0-1-1,-1 1 1,1 0 0,-1 0 0,1 0 0,0-1 0,19-6 307,-6-1-575,56-28 876,-21 16-7433,-33 13 126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58.938"/>
    </inkml:context>
    <inkml:brush xml:id="br0">
      <inkml:brushProperty name="width" value="0.025" units="cm"/>
      <inkml:brushProperty name="height" value="0.025" units="cm"/>
    </inkml:brush>
  </inkml:definitions>
  <inkml:trace contextRef="#ctx0" brushRef="#br0">1 11 16528,'0'0'2786,"83"-11"-1601,-36 14-448,-1 20 640,2 12-224,-7 11-448,-10 14-224,-12 9-1,-13 8 289,-6 7-129,-12 6-415,-17 3-161,-6-4 32,-2-7-64,-1-12-1089,2-20-2659,1-24-3715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6:59.939"/>
    </inkml:context>
    <inkml:brush xml:id="br0">
      <inkml:brushProperty name="width" value="0.025" units="cm"/>
      <inkml:brushProperty name="height" value="0.025" units="cm"/>
    </inkml:brush>
  </inkml:definitions>
  <inkml:trace contextRef="#ctx0" brushRef="#br0">0 172 18385,'0'0'6342,"58"2"-4836,-21-19-481,12-4-289,10-6-479,2-3-193,-2 1-545,-3 4-2113,-15 8-1186,-20 10-1985</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00.300"/>
    </inkml:context>
    <inkml:brush xml:id="br0">
      <inkml:brushProperty name="width" value="0.025" units="cm"/>
      <inkml:brushProperty name="height" value="0.025" units="cm"/>
    </inkml:brush>
  </inkml:definitions>
  <inkml:trace contextRef="#ctx0" brushRef="#br0">0 140 17072,'0'0'5573,"81"-3"-4035,-31-21-225,10-2-832,1 3-385,-1 0-96,-6 6-1506,-9 5-3266,-12 1-2819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7:44.659"/>
    </inkml:context>
    <inkml:brush xml:id="br0">
      <inkml:brushProperty name="width" value="0.025" units="cm"/>
      <inkml:brushProperty name="height" value="0.025" units="cm"/>
    </inkml:brush>
  </inkml:definitions>
  <inkml:trace contextRef="#ctx0" brushRef="#br0">0 145 11147,'0'0'13089,"11"-9"-12977,-5 3-72,-1 0-20,0 1 0,0 0 0,0 1 0,0-1 0,1 1 0,0 0 0,0 0 0,0 1 0,1 0 1,-1 0-1,1 0 0,-1 1 0,12-3 0,-16 6 199,0 0 0,-1 1 0,1-1 0,-1 1 0,1-1 0,-1 1 0,1-1 0,-1 1 0,0 0 0,0-1 0,0 1 1,1 3-1,14 17 515,-13-20-598,0 0 1,0-1 0,0 1-1,0-1 1,1 1-1,-1-1 1,0 0 0,1 0-1,-1-1 1,1 1-1,-1-1 1,1 1 0,-1-1-1,1 0 1,-1 0-1,7-2 1,-1 0 302,0 0 0,0-1-1,0 0 1,17-8 0,-13 7-439,-12 4 0,-1 0 0,1 0 0,0 0 0,-1-1 0,1 1 0,0 0 0,-1 0 0,1-1 0,0 1 0,-1 0 0,1-1 0,-1 1 0,1-1 0,0 1 0,-1-1 0,1 1 0,-1-1 0,1 1 0,-1-1 0,0 1 0,1-1 0,-1 0 0,0 1 0,1-1 0,-1 0 0,1 0 0,18-46-2431,-13 13-3743,-6 20-7674</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02.016"/>
    </inkml:context>
    <inkml:brush xml:id="br0">
      <inkml:brushProperty name="width" value="0.025" units="cm"/>
      <inkml:brushProperty name="height" value="0.025" units="cm"/>
    </inkml:brush>
  </inkml:definitions>
  <inkml:trace contextRef="#ctx0" brushRef="#br0">0 9 17905,'0'0'143,"0"0"-1,0 0 1,1 0 0,-1 0 0,0 0-1,0 0 1,0 0 0,0 0 0,0 0-1,0 0 1,0 0 0,0 0 0,1 0-1,-1 0 1,0 0 0,0 0 0,0 0-1,0 0 1,0 0 0,0 0-1,0 0 1,1 0 0,-1 0 0,0 0 999,0-1-1000,0 1 1,0 0 0,1 0 0,-1 0-1,0 0 1,0 0 0,0 0 0,0 0-1,0 0 1,0-1 0,8 22 1404,8 31-696,-5 9-307,-8-42-495,0 0 0,1 0 0,1-1 0,1 1-1,0-1 1,10 18 0,-15-35 13,-1 0 0,1 0 0,-1 0 0,1 0 1,0 0-1,0 0 0,0 0 0,-1 0 0,1 0 0,0-1 0,0 1 0,0 0 0,0-1 0,1 1 0,-1 0 0,0-1 0,0 1 0,0-1 1,0 0-1,0 1 0,1-1 0,-1 0 0,0 0 0,0 0 0,1 0 0,-1 0 0,0 0 0,0 0 0,1 0 0,-1 0 0,0-1 1,0 1-1,0 0 0,0-1 0,1 1 0,-1-1 0,0 1 0,0-1 0,0 0 0,0 1 0,0-1 0,2-2 0,3-2 282,1-1 0,-1-1 0,0 1 0,8-12-1,20-30 229,28-52-1,-52 81-1305,0-1 0,-1-1 0,7-25 0,-29 47-15591,-3 10 3240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02.375"/>
    </inkml:context>
    <inkml:brush xml:id="br0">
      <inkml:brushProperty name="width" value="0.025" units="cm"/>
      <inkml:brushProperty name="height" value="0.025" units="cm"/>
    </inkml:brush>
  </inkml:definitions>
  <inkml:trace contextRef="#ctx0" brushRef="#br0">0 0 15695,'0'0'6854,"48"34"-5444,-30-31-225,0-1-449,4 0-639,-4-2-1699,-3 0-4388,-4 0-8904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02.703"/>
    </inkml:context>
    <inkml:brush xml:id="br0">
      <inkml:brushProperty name="width" value="0.025" units="cm"/>
      <inkml:brushProperty name="height" value="0.025" units="cm"/>
    </inkml:brush>
  </inkml:definitions>
  <inkml:trace contextRef="#ctx0" brushRef="#br0">0 0 15471,'0'0'6886,"0"61"-6085,7-25 0,5 5-609,0-2-96,6-1-1025,0-5-1217,0-7-769,-5-8-1601,-6-6-6278</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03.062"/>
    </inkml:context>
    <inkml:brush xml:id="br0">
      <inkml:brushProperty name="width" value="0.025" units="cm"/>
      <inkml:brushProperty name="height" value="0.025" units="cm"/>
    </inkml:brush>
  </inkml:definitions>
  <inkml:trace contextRef="#ctx0" brushRef="#br0">0 208 19603,'0'0'2850,"67"-41"-1216,-28 9-1250,2-1-256,0-1-64,-5 7-32,-8 4-1601,-7 10-1570,-12 8-1986</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03.439"/>
    </inkml:context>
    <inkml:brush xml:id="br0">
      <inkml:brushProperty name="width" value="0.025" units="cm"/>
      <inkml:brushProperty name="height" value="0.025" units="cm"/>
    </inkml:brush>
  </inkml:definitions>
  <inkml:trace contextRef="#ctx0" brushRef="#br0">1 86 18225,'0'0'1901,"8"-7"10,-5 4-1723,55-44 2824,-53 43-2858,1 0 1,0 1 0,-1 0-1,1 0 1,0 1-1,0 0 1,1 0 0,-1 0-1,0 1 1,1-1 0,6 1-1,-11 2-160,-1 0-1,0 0 1,1 0-1,-1 0 0,0 0 1,0 1-1,0-1 1,0 0-1,0 1 1,0-1-1,0 1 0,0-1 1,0 1-1,-1-1 1,1 1-1,-1-1 0,1 1 1,-1 0-1,0-1 1,1 1-1,-1 0 1,0 0-1,0-1 0,0 1 1,0 0-1,-1-1 1,1 3-1,0 0 157,0 0 0,0 0-1,0 1 1,-1-1 0,0 0-1,1 0 1,-1 0 0,0-1-1,-1 1 1,1 0 0,-1 0-1,-2 3 396,25-30-225,-20 22-348,1 0 0,-1 0 0,1 0 0,-1 0 0,0 0 0,1 0 0,0 1 0,-1-1 0,1 0 0,-1 1 0,1-1 1,0 1-1,-1 0 0,1 0 0,0-1 0,0 1 0,-1 0 0,1 0 0,0 1 0,-1-1 0,1 0 0,0 1 0,-1-1 0,1 1 0,0-1 0,-1 1 0,1 0 0,-1-1 0,1 1 0,-1 0 0,1 0 0,-1 0 0,0 0 0,0 1 0,1-1 0,-1 0 0,1 2 0,0 2-10,0-1 0,0 0 0,0 1-1,-1 0 1,0-1 0,0 1 0,0 0 0,0 0 0,-1-1 0,0 1 0,0 0 0,-1 7 0,1-11 93,0 0 1,-1 0 0,1 0 0,-1 0 0,1 0 0,-1 0-1,1 0 1,-1 0 0,0 0 0,0 0 0,1 0 0,-1 0-1,0 0 1,0-1 0,0 1 0,0 0 0,0-1 0,0 1-1,0-1 1,0 1 0,0-1 0,0 1 0,0-1 0,0 0-1,-2 1 1,-39 6 1250,6 0-1933,32-6-455,2-14-12795</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04.512"/>
    </inkml:context>
    <inkml:brush xml:id="br0">
      <inkml:brushProperty name="width" value="0.025" units="cm"/>
      <inkml:brushProperty name="height" value="0.025" units="cm"/>
    </inkml:brush>
  </inkml:definitions>
  <inkml:trace contextRef="#ctx0" brushRef="#br0">1 0 18706,'0'0'7260,"8"6"-6080,-3-3-999,-1-1-89,-1 0 1,0 0-1,0 0 1,-1 1-1,1-1 1,0 1-1,-1-1 0,1 1 1,-1 0-1,0 0 1,0 0-1,0 0 1,0 1-1,-1-1 1,1 0-1,-1 1 1,0-1-1,1 7 1,4 64 339,-6-56-356,1 0 0,1 0 0,0 0-1,9 30 1,-10-46-40,0 0 0,0 0 0,0 0 0,0 0 0,0 0 0,1 0 0,-1-1 0,0 1 0,1 0 0,0-1 0,-1 1 0,1-1 0,0 1 0,0-1 1,0 0-1,0 0 0,0 0 0,0 0 0,0 0 0,0 0 0,0 0 0,0-1 0,0 1 0,1-1 0,-1 0 0,0 1 0,0-1 0,1 0 0,-1 0 0,0-1 0,1 1 0,-1 0 0,0-1 0,0 1 0,0-1 0,3-1 0,10-3 262,0-1 0,-1 0 0,0-1 0,14-10 0,-17 11-249,141-69-3604,-127 62-2259,-7-3-4323</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05.414"/>
    </inkml:context>
    <inkml:brush xml:id="br0">
      <inkml:brushProperty name="width" value="0.025" units="cm"/>
      <inkml:brushProperty name="height" value="0.025" units="cm"/>
    </inkml:brush>
  </inkml:definitions>
  <inkml:trace contextRef="#ctx0" brushRef="#br0">0 175 6822,'7'-9'10554,"12"-15"-8382,2 1 0,31-28 1,-44 43-1856,0 1 1,1 1 0,0-1 0,1 1 0,-1 1-1,1 0 1,0 0 0,0 1 0,1 0 0,-1 1-1,18-3 1,-27 6-310,0-1 0,0 1 0,0 0 0,1 0 0,-1 0 0,0 0 0,0 0 0,0 0 0,1 0 1,-1 1-1,0-1 0,0 0 0,0 1 0,0-1 0,0 0 0,1 1 0,-1 0 0,0-1 0,0 1 0,0 0 0,0-1 0,-1 1 0,1 0 0,0 0 0,0 0 0,0 0 0,-1 0 0,1 0 0,0 0 0,0 2 0,0 0 26,0 1-1,0-1 0,-1 1 1,0-1-1,0 1 1,0-1-1,0 1 0,0 0 1,-1-1-1,-1 6 1,-3 9 194,0 0 1,-2-1 0,-9 19 0,10-23-49,-16 35 482,21-46-627,0 1 0,0-1 0,0 1-1,0 0 1,1-1 0,0 1 0,-1 0 0,1-1-1,0 1 1,0 0 0,0-1 0,1 1 0,-1 0-1,1-1 1,1 5 0,-1-6-29,1 1 1,-1-1-1,1 0 1,-1 1-1,1-1 1,0 0-1,-1 0 1,1 0-1,0-1 0,0 1 1,0 0-1,0-1 1,0 1-1,0-1 1,0 0-1,0 1 0,0-1 1,0 0-1,4-1 1,42-2 162,-48 3-168,24-4-161,-1-2 0,0-1 0,0-1 0,26-12 0,-12 5-4027,-2 2-4631</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05.792"/>
    </inkml:context>
    <inkml:brush xml:id="br0">
      <inkml:brushProperty name="width" value="0.025" units="cm"/>
      <inkml:brushProperty name="height" value="0.025" units="cm"/>
    </inkml:brush>
  </inkml:definitions>
  <inkml:trace contextRef="#ctx0" brushRef="#br0">0 251 17040,'0'0'6951,"72"-55"-6311,-30 24-223,8-5 255,1 0-415,-2 5-225,-3 6-1410,-12 7-2818,-10 5-1793,-8 8-3717</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06.215"/>
    </inkml:context>
    <inkml:brush xml:id="br0">
      <inkml:brushProperty name="width" value="0.025" units="cm"/>
      <inkml:brushProperty name="height" value="0.025" units="cm"/>
    </inkml:brush>
  </inkml:definitions>
  <inkml:trace contextRef="#ctx0" brushRef="#br0">1 164 19186,'0'0'1580,"13"-11"-266,3-3-815,80-65 2603,-84 71-2825,-1 0 0,1 0 0,1 1 0,0 1 1,0 0-1,27-9 0,-40 15-278,1 0 1,0-1-1,-1 1 1,1 0-1,0 0 1,0 0-1,-1 0 1,1-1-1,0 1 1,-1 0-1,1 0 1,0 0-1,0 1 1,-1-1-1,1 0 1,0 0-1,-1 0 1,1 0-1,0 1 1,-1-1-1,1 0 1,0 1-1,-1-1 1,1 0-1,0 1 1,-1-1-1,1 1 1,-1-1 0,1 1-1,-1-1 1,1 1-1,-1-1 1,0 1-1,1 0 1,-1-1-1,1 1 1,-1 0-1,0-1 1,0 1-1,1 0 1,-1-1-1,0 1 1,0 0-1,0 0 1,0-1-1,0 1 1,0 0-1,0-1 1,0 1-1,0 0 1,0 0-1,0-1 1,-1 1-1,1 0 1,0-1-1,-1 2 1,0 3 6,-1 0 0,0 0 1,0 0-1,0 0 0,-1 0 1,-4 6-1,-9 8 240,-1-1 1,0-1 0,-1-1-1,-32 23 1,49-39-156,30-20-1143,24-6 347,-50 25 683,0-1-1,0 1 0,0 0 1,1 0-1,-1 1 0,0-1 1,1 1-1,-1-1 0,1 1 0,-1 0 1,1 1-1,-1-1 0,0 0 1,1 1-1,3 1 0,-5 0 33,0 0-1,0 0 0,-1 0 0,1 1 0,-1-1 1,1 0-1,-1 1 0,0-1 0,0 1 0,0 0 1,0-1-1,0 1 0,-1 0 0,1-1 1,-1 1-1,0 0 0,0 0 0,0 4 0,0 1 388,0-1 0,0 0 0,0 1-1,-1-1 1,-1 1 0,-1 8 0,0-10-304,0-1 0,0 1 0,0-1 0,-1 0 1,1 0-1,-1 0 0,0-1 0,-1 1 0,1-1 1,-1 0-1,0 0 0,0 0 0,0-1 0,0 0 1,-1 0-1,1 0 0,-1-1 0,-9 3 1,-1 0 106,-1-1 0,0-1 1,-1-1-1,1 0 1,-22-2-1,39 0-259,-1 0 0,1 0 0,0 1 0,0-1 0,0 0 0,-1 0 0,1 0 0,0 0 0,0 0 0,0 0 0,-1 0 0,1 0 0,0 0 0,0 0 0,0-1 0,-1 1 0,1 0 0,0 0 0,0 0 0,0 0-1,0 0 1,-1 0 0,1 0 0,0 0 0,0 0 0,0-1 0,0 1 0,-1 0 0,1 0 0,0 0 0,0 0 0,0-1 0,0 1 0,0 0 0,0 0 0,0 0 0,0 0 0,0-1 0,-1 1 0,1 0 0,0 0 0,0 0 0,0-1 0,0 1 0,0 0 0,0 0 0,0 0 0,0-1 0,0 1 0,0 0 0,0 0 0,1-1 0,-1-1-1153,0-10-7292</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10.163"/>
    </inkml:context>
    <inkml:brush xml:id="br0">
      <inkml:brushProperty name="width" value="0.025" units="cm"/>
      <inkml:brushProperty name="height" value="0.025" units="cm"/>
    </inkml:brush>
  </inkml:definitions>
  <inkml:trace contextRef="#ctx0" brushRef="#br0">174 70 12684,'0'0'8638,"-1"-10"-5681,-6-31-597,6 40-2270,1 0 1,-1-1-1,0 1 1,1 0-1,-1 0 1,0 0-1,0 0 1,1 1-1,-1-1 1,0 0-1,0 0 1,0 0-1,0 1 1,0-1-1,0 0 1,0 1-1,-1-1 1,1 1-1,0-1 1,0 1-1,0 0 1,0-1-1,-1 1 1,1 0-1,0 0 1,0 0-1,-1 0 1,1 0-1,0 0 1,0 0-1,-1 0 1,1 1-1,0-1 1,0 0-1,-3 2 1,0-1-30,-1 1-1,1 0 1,-1 0 0,1 0 0,0 0-1,-8 6 1,3 1-54,0-1 0,1 1 1,0 1-1,1 0 0,0 0 0,0 0 1,-8 20-1,12-23-13,0 0 1,0 0 0,1 0 0,0 1-1,1-1 1,-1 1 0,1 0 0,1-1-1,0 1 1,0 0 0,0-1 0,1 1-1,2 11 1,-2-16 7,1 0 0,-1 0 0,1-1-1,0 1 1,-1-1 0,1 1 0,0-1 0,1 0 0,-1 1 0,0-1-1,1 0 1,-1-1 0,1 1 0,0 0 0,-1-1 0,1 1 0,0-1-1,0 0 1,0 0 0,0 0 0,0 0 0,0-1 0,0 1 0,4-1-1,5 2 7,1-1 0,-1 0 0,1-1 0,21-3-1,-22 1-259,0-1 0,0 0 0,0-1 0,0 0 0,0-1 1,11-6-1,-9 3-1193,0-1 1,-1 0 0,0-1 0,15-13 0,6-13-5069</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7:46.327"/>
    </inkml:context>
    <inkml:brush xml:id="br0">
      <inkml:brushProperty name="width" value="0.025" units="cm"/>
      <inkml:brushProperty name="height" value="0.025" units="cm"/>
    </inkml:brush>
  </inkml:definitions>
  <inkml:trace contextRef="#ctx0" brushRef="#br0">112 68 5285,'36'-68'20948,"-35"75"-16186,0 28-4202,-11 20 180,6-40-694,1 0 0,0 0 0,1 18 0,2-32-50,1 0 1,-1-1 0,1 1 0,0-1-1,0 1 1,-1-1 0,1 1-1,0-1 1,0 1 0,0-1-1,-1 0 1,1 0 0,0 1-1,0-1 1,0 0 0,0 0 0,0 0-1,-1 0 1,1 0 0,0 0-1,0 0 1,2 0 0,25-2 89,-27 2-80,30-5 86,-24 3-130,-1 1 0,0 0 0,1 0 1,-1 0-1,1 1 0,9 1 0,-14-1 31,-1 1 0,1-1-1,-1 1 1,0-1 0,1 1-1,-1 0 1,0-1 0,1 1-1,-1 0 1,0 0 0,0 0-1,0 0 1,0 0 0,0 0-1,0 0 1,0 0 0,0 1-1,0-1 1,-1 0 0,1 1-1,0-1 1,-1 0 0,1 1-1,-1-1 1,0 1 0,1-1-1,-1 0 1,0 1 0,0-1-1,0 1 1,0-1 0,0 1-1,0 2 1,-1 0 14,1-1 1,0 1-1,-1 0 0,0 0 1,0 0-1,0-1 0,0 1 1,-1 0-1,1-1 0,-1 1 1,0-1-1,0 0 0,0 0 1,-1 1-1,-4 4 0,1-2 27,-1-1 0,1 1 0,-1-1 0,-1 0 0,1-1 0,-16 7 0,7-4 14,0-1 1,-1-1-1,0-1 1,0 0-1,0-1 1,-31 1-1,46-4-171,0 0 0,0-1 1,0 1-1,0 0 0,0 0 0,0-1 0,0 0 0,0 1 1,0-1-1,0 0 0,0 0 0,0 0 0,1 0 1,-1 0-1,0 0 0,1 0 0,-1-1 0,0 1 0,1-1 1,0 1-1,-1-1 0,1 0 0,0 1 0,0-1 0,0 0 1,0 0-1,0 0 0,0 0 0,1 0 0,-1 0 1,1 0-1,-1 0 0,1 0 0,-1-3 0,1-4-866,0 1 1,0-1-1,0 0 0,1 1 0,0-1 1,1 1-1,3-13 0,7-14-7205</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10.522"/>
    </inkml:context>
    <inkml:brush xml:id="br0">
      <inkml:brushProperty name="width" value="0.025" units="cm"/>
      <inkml:brushProperty name="height" value="0.025" units="cm"/>
    </inkml:brush>
  </inkml:definitions>
  <inkml:trace contextRef="#ctx0" brushRef="#br0">13 0 16528,'0'0'5541,"-12"68"-4484,12-45 160,0 4-160,5-1-577,7-5-351,1-2-65,4-5-289,-1-5-479,-3-4-129,-3-2-544,-5-3-289,-15-12-9192</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10.850"/>
    </inkml:context>
    <inkml:brush xml:id="br0">
      <inkml:brushProperty name="width" value="0.025" units="cm"/>
      <inkml:brushProperty name="height" value="0.025" units="cm"/>
    </inkml:brush>
  </inkml:definitions>
  <inkml:trace contextRef="#ctx0" brushRef="#br0">1 94 14734,'0'0'9625,"5"-8"-8402,0 1-1046,1 1 1,1-1-1,-1 2 1,1-1-1,0 1 1,1 0-1,-1 0 1,1 1-1,0 0 1,0 0-1,0 1 1,1 0-1,-1 1 1,1-1-1,10 0 1,-1-1-155,1 0 1,0 2-1,0 0 1,21 1-1,-39 1-5,0 0 0,0 1 0,0-1 0,0 0-1,-1 1 1,1-1 0,0 1 0,0-1 0,0 1 0,0 0 0,-1-1 0,1 1-1,0 0 1,-1-1 0,1 1 0,0 0 0,-1 0 0,1-1 0,-1 1 0,1 0-1,-1 0 1,1 0 0,-1 0 0,0 0 0,0 0 0,1 0 0,-1 0 0,0 0-1,0 0 1,0 0 0,0 0 0,0 0 0,0 0 0,0 0 0,0 0 0,-1 0 0,1-1-1,0 1 1,0 0 0,-1 0 0,1 0 0,-2 1 0,-15 44 1103,-2-16-331,-14 27-24,31-53-742,0 0 1,0 0 0,1 1-1,-1-1 1,1 0 0,0 1 0,1-1-1,-1 1 1,1-1 0,-1 1-1,2 5 1,0-9-31,-1-1 0,1 1 0,0 0 0,0 0 0,0 0 0,0 0 0,0-1 0,0 1 0,0 0 0,0-1 0,0 1-1,0-1 1,0 1 0,0-1 0,1 1 0,-1-1 0,0 0 0,0 0 0,0 0 0,1 0 0,-1 1 0,0-2 0,0 1 0,0 0 0,2 0 0,34-3-969,-30 2 121,0-1 0,0 0-1,0-1 1,0 0 0,13-7 0,14-12-6822,-5 0-1864</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11.207"/>
    </inkml:context>
    <inkml:brush xml:id="br0">
      <inkml:brushProperty name="width" value="0.025" units="cm"/>
      <inkml:brushProperty name="height" value="0.025" units="cm"/>
    </inkml:brush>
  </inkml:definitions>
  <inkml:trace contextRef="#ctx0" brushRef="#br0">127 1 18866,'0'0'6288,"-10"0"-3880,4-1-2183,0 2-1,0-1 1,0 1-1,0 0 1,0 0 0,0 0-1,-10 5 1,13-5-211,1 0-1,0 0 1,0 1 0,0-1 0,0 1 0,1-1-1,-1 1 1,0 0 0,1-1 0,-1 1 0,1 0 0,-1 0-1,1 0 1,0 0 0,0 1 0,0-1 0,0 0-1,0 0 1,1 1 0,-1-1 0,1 0 0,-1 1-1,1-1 1,0 0 0,0 1 0,0-1 0,1 5-1,0-6-27,-1 0-1,1-1 0,0 1 0,0 0 0,0-1 0,0 1 0,-1 0 0,1-1 0,0 1 0,0-1 1,0 0-1,0 1 0,0-1 0,0 0 0,1 0 0,-1 0 0,0 1 0,0-1 0,0 0 1,0 0-1,0-1 0,1 1 0,36 0-446,-29-1 223,22 0-475,-22 0 667,0 0 0,0 1 0,1 0 0,-1 0 0,0 1 0,10 2 0,-18-2 52,0 0 1,0 0-1,0-1 1,0 1-1,0 0 0,-1 0 1,1 0-1,0 0 1,-1 0-1,1 0 0,-1 0 1,1 0-1,-1 0 1,1 0-1,-1 0 1,0 0-1,0 0 0,1 1 1,-1-1-1,0 0 1,0 0-1,0 0 0,0 0 1,0 0-1,0 1 1,-1-1-1,1 0 0,0 0 1,-1 2-1,-12 35 1008,3-20-625,-1 0 1,-1-1-1,0 0 0,-1-1 0,-1 0 0,-1-1 1,0-1-1,0 0 0,-32 20 0,46-33-427,-1 0 0,1 0-1,-1-1 1,1 1 0,-1 0 0,1-1 0,-1 1 0,0-1-1,1 1 1,-1-1 0,1 0 0,-1 1 0,0-1 0,-2 0-1,3-1-26,1 1-1,-1 0 1,1 0-1,-1-1 1,1 1-1,-1 0 1,1-1-1,-1 1 1,1 0-1,-1-1 0,1 1 1,-1-1-1,1 1 1,0-1-1,-1 1 1,1-1-1,0 1 1,0-1-1,-1 1 1,1-1-1,0 1 1,0-1-1,0 1 0,-1-1 1,1 0-1,0 0 1,0-4-680,0 0 1,1 1 0,-1-1 0,1 0-1,0 1 1,0-1 0,1 1-1,-1 0 1,3-5 0,16-29-11860</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7:12.283"/>
    </inkml:context>
    <inkml:brush xml:id="br0">
      <inkml:brushProperty name="width" value="0.025" units="cm"/>
      <inkml:brushProperty name="height" value="0.025" units="cm"/>
    </inkml:brush>
  </inkml:definitions>
  <inkml:trace contextRef="#ctx0" brushRef="#br0">1 714 17072,'0'0'924,"9"-2"21,19-5 47,-1-1 0,-1-1 0,42-20 0,83-52 1177,-61 31-1724,305-150-456,172-93-2503,-546 279 2812,-14 8 585,-10 7 1972,-232 145-1283,68-37-1420,128-86-142,-227 129 296,210-124-205,-1-3 0,-111 34 0,158-58-568,11-5 49,24-15-264,44-24-52,341-161-2641,57-34-2640,-464 236 6030,7-4 382,1-1 0,-1 0-1,17-15 1,-27 22-382,0 0 0,0 0 1,-1 0-1,1 0 0,0 0 1,0 0-1,0 0 0,0 0 1,0 0-1,-1 0 0,1 0 1,0 0-1,0-1 1,0 1-1,0 0 0,0 0 1,0 0-1,-1 0 0,1 0 1,0 0-1,0 0 0,0 0 1,0 0-1,0 0 0,0-1 1,0 1-1,-1 0 0,1 0 1,0 0-1,0 0 0,0 0 1,0 0-1,0-1 1,0 1-1,0 0 0,0 0 1,0 0-1,0 0 0,0 0 1,0-1-1,0 1 0,0 0 1,0 0-1,0 0 0,0 0 1,0 0-1,0-1 0,0 1 1,0 0-1,0 0 1,0 0-1,0 0 0,0 0 1,1 0-1,-1-1 0,0 1 1,0 0-1,0 0 0,0 0 1,0 0-1,0 0 0,0 0 1,0 0-1,1 0 0,-1 0 1,0-1-1,-15 4 142,-21 9 293,2 2 0,-51 28 1,17-7-35,-646 316 5125,453-221-4906,246-120-712,30-11-855,40-17 127,0-2-1,61-32 1,-36 15 258,640-315-6467,-712 347 6826,5-1-65,-1-2 0,1 0 0,-1 0 1,15-15-1,-27 24 273,0-1 0,-1 0-1,1 0 1,0 0 0,0 0 0,0 0 0,-1 0 0,1 0 0,0 0 0,0 0 0,-1 0-1,1 1 1,0-1 0,0 0 0,-1 0 0,1 0 0,0 0 0,0-1 0,0 1 0,-1 0 0,1 0-1,0 0 1,0 0 0,-1 0 0,1 0 0,0 0 0,0 0 0,0 0 0,-1-1 0,1 1-1,0 0 1,0 0 0,0 0 0,-1 0 0,1-1 0,0 1 0,0 0 0,0 0 0,0 0-1,0-1 1,0 1 0,0 0 0,-1 0 0,1 0 0,0-1 0,0 1 0,0 0 0,0 0-1,0-1 1,0 1 0,0 0 0,0 0 0,0-1 0,0 1 0,0 0 0,0 0 0,0-1 0,0 1-1,1 0 1,-1 0 0,0 0 0,0-1 0,0 1 0,0 0 0,0 0 0,0 0 0,1-1-1,-1 1 1,0 0 0,-24 3 1038,-57 25 1274,-153 77-1,165-71-1074,-224 115 2541,-86 41-3031,368-185-7,-17 8-5111,28-10 1243,18-6 1207,19-7 316,-1-2 1,0-1-1,-1-2 1,36-21-1,7-6-5296</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53.165"/>
    </inkml:context>
    <inkml:brush xml:id="br0">
      <inkml:brushProperty name="width" value="0.025" units="cm"/>
      <inkml:brushProperty name="height" value="0.025" units="cm"/>
    </inkml:brush>
  </inkml:definitions>
  <inkml:trace contextRef="#ctx0" brushRef="#br0">93 165 5830,'0'0'7110,"-10"-5"-5909,3 1-704,-38-21-193,15 16 4223,238 26-2713,-56-2-1332,238 17 2549,262 8-2208,-50-59-742,-187 1-23,133 3-44,771-14 1071,137 2-42,-369 4-121,-364 21-207,-713 2-530,0 0-1,0-1 0,0 0 1,0 0-1,-1-2 0,13-3 1,-20 6-152,0-1 1,0 0-1,0 0 0,-1 1 1,1-1-1,0-1 1,0 1-1,-1 0 0,1 0 1,0-1-1,-1 1 1,0-1-1,1 1 0,-1-1 1,0 1-1,0-1 1,0 0-1,0 0 0,0 0 1,0 1-1,0-1 1,-1 0-1,1 0 0,-1 0 1,1 0-1,-1 0 1,0 0-1,1 0 0,-1 0 1,-1-1-1,1 1 1,0 0-1,0 0 0,-1 0 1,0-3-1,0 3-89,0 1 0,0-1 0,0 1 0,0 0 0,-1 0-1,1 0 1,0-1 0,0 1 0,-1 0 0,1 1 0,-1-1-1,1 0 1,-1 0 0,1 0 0,-1 1 0,1-1 0,-1 1 0,1 0-1,-1-1 1,0 1 0,1 0 0,-1 0 0,0 0 0,1 0-1,-3 0 1,-45 5-2925,3 16-5593,34-13 1122</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2.423"/>
    </inkml:context>
    <inkml:brush xml:id="br0">
      <inkml:brushProperty name="width" value="0.025" units="cm"/>
      <inkml:brushProperty name="height" value="0.025" units="cm"/>
    </inkml:brush>
  </inkml:definitions>
  <inkml:trace contextRef="#ctx0" brushRef="#br0">1 0 15887,'0'0'9145,"2"13"-8318,2 33-320,-1 55-1,-3-52 258,2 0 0,9 52 0,-11-99-734,0-1-1,0 1 1,0 0 0,1 0 0,-1-1 0,1 1 0,-1 0 0,1-1 0,-1 1 0,1 0 0,0-1-1,0 1 1,0-1 0,0 1 0,0-1 0,0 0 0,0 0 0,1 1 0,-1-1 0,0 0 0,1 0 0,-1 0-1,1 0 1,2 1 0,-2-2 38,0 0 0,0 0-1,0 0 1,0 0 0,0-1-1,0 1 1,0-1 0,0 1-1,0-1 1,0 0 0,0 0-1,0 0 1,-1 0 0,1 0-1,0 0 1,0 0 0,1-2-1,8-7 261,0-1-1,0 0 1,-1 0-1,10-16 1,19-40-328,-30 48 0,2 1 0,23-32 0,-34 50 0,1 1 0,-1-1 0,1 0 0,-1 1 0,1-1 0,-1 1 0,0-1 0,1 0 0,-1 1 0,0-1 0,1 1 0,-1-1 0,0 1 0,0-1 0,1 1 0,-1 0 0,0-1 0,0 1 0,0-1 0,0 1 0,0-1 0,0 1 0,0-1 0,0 1 0,0 0 0,0-1 0,0 1 0,0-1 0,0 1 0,-1 0 0,3 24 0,-9 26 0,5-42 0,0 0 0,1 1 0,0-1 0,0 0 0,1 0 0,1 12 0,0-20 0,-1-1 0,0 1 0,1-1 0,-1 1 0,0-1 0,1 1 0,-1-1 0,1 1 0,-1-1 0,1 1 0,-1-1 0,1 0 0,-1 1 0,1-1 0,-1 0 0,1 1 0,0-1 0,-1 0 0,1 0 0,0 0 0,-1 1 0,1-1 0,-1 0 0,1 0 0,0 0 0,-1 0 0,1 0 0,0 0 0,-1 0 0,1-1 0,0 1 0,-1 0 0,1 0 0,-1 0 0,1-1 0,0 1 0,-1 0 0,1-1 0,26-11 0,-7-3 0,0-1 0,-2 0 0,1-2 0,-2 0 0,18-24 0,1-1 0,-35 42 0,0 0 0,-1 0 0,1 0 0,0 0 0,0 0 0,0 0 0,-1 1 0,1-1 0,0 0 0,0 0 0,0 1 0,0-1 0,0 1 0,0-1 0,1 1 0,-1-1 0,0 1 0,0 0 0,0-1 0,0 1 0,1 0 0,-1 0 0,0 0 0,1 0 0,-1 0 0,0 1 0,0 0 0,0 0 0,0 0 0,0-1 0,0 1 0,-1 0 0,1 0 0,0 0 0,-1 0 0,1 0 0,-1 0 0,1 0 0,-1 1 0,1-1 0,-1 0 0,0 0 0,1 0 0,-1 2 0,2 12 0,-1 0 0,-1 29 0,0-32 0,0 1-6,-1-7-53,1 0 0,0 0-1,0 0 1,1 0 0,0 0 0,0 0 0,3 8 0,-4-13 0,1 1 1,0-1-1,0 0 0,0 0 1,0 0-1,0 0 1,0 0-1,0 0 0,0 0 1,1 0-1,-1 0 0,0 0 1,1-1-1,-1 1 1,0-1-1,1 1 0,-1-1 1,1 1-1,-1-1 1,0 0-1,1 1 0,-1-1 1,1 0-1,-1 0 1,1 0-1,-1-1 0,1 1 1,-1 0-1,1 0 1,-1-1-1,1 1 0,-1-1 1,1 1-1,-1-1 0,2-1 1,20-11-5206,0-8-2129</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2.766"/>
    </inkml:context>
    <inkml:brush xml:id="br0">
      <inkml:brushProperty name="width" value="0.025" units="cm"/>
      <inkml:brushProperty name="height" value="0.025" units="cm"/>
    </inkml:brush>
  </inkml:definitions>
  <inkml:trace contextRef="#ctx0" brushRef="#br0">128 0 14798,'0'0'5007,"-13"10"-1820,10-7-3102,-14 11 1033,1 0 1,0 1-1,-13 18 1,25-30-958,1 1 1,0-1-1,0 1 0,0 0 0,1 0 1,-1 0-1,1 1 0,0-1 1,0 0-1,1 1 0,-1-1 0,1 1 1,0 0-1,0 0 0,1-1 1,-1 1-1,1 0 0,0 0 0,0-1 1,1 1-1,-1 0 0,1 0 0,2 5 1,-2-8-146,1 0 1,0-1-1,0 1 0,-1-1 1,1 1-1,0-1 1,1 1-1,-1-1 1,0 0-1,0 0 0,0 0 1,1 0-1,-1 0 1,0-1-1,1 1 1,-1-1-1,1 1 0,-1-1 1,1 0-1,-1 0 1,0 0-1,1 0 1,-1-1-1,4 0 1,1 1 88,0-1 0,0-1 1,0 1-1,-1-1 1,1 0-1,0 0 1,10-6-1,-9 3-99,0-1 0,-1 0-1,1 0 1,-1 0 0,-1-1-1,1 0 1,-1-1 0,0 1-1,-1-1 1,1-1 0,-2 1-1,1 0 1,-1-1 0,0 0-1,2-11 1,-46 110-6,38-86-430,1 1 1,0-1-1,0 1 1,1-1-1,0 1 0,-1 0 1,1-1-1,1 1 0,-1-1 1,1 5-1,0-7 189,0-1-1,0 0 1,-1 0 0,1 0-1,0 0 1,0 0 0,0 0-1,0 0 1,0 0-1,0 0 1,0 0 0,0 0-1,1-1 1,-1 1 0,0 0-1,0-1 1,1 1-1,-1-1 1,0 1 0,1-1-1,-1 0 1,1 0 0,-1 0-1,0 1 1,1-1-1,-1 0 1,1-1 0,-1 1-1,0 0 1,1 0 0,-1-1-1,0 1 1,1 0-1,-1-1 1,3-1 0,24-9-8893</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3.140"/>
    </inkml:context>
    <inkml:brush xml:id="br0">
      <inkml:brushProperty name="width" value="0.025" units="cm"/>
      <inkml:brushProperty name="height" value="0.025" units="cm"/>
    </inkml:brush>
  </inkml:definitions>
  <inkml:trace contextRef="#ctx0" brushRef="#br0">256 1 18930,'0'0'7719,"-35"65"-6374,12-26-191,-5 6 95,-1 0-352,4-1-545,1-6-256,4-4-64,5-8 0,4-7-128,1-6-833,2-9-929,3-4-1697,0-7-1634,0-17-4356</inkml:trace>
  <inkml:trace contextRef="#ctx0" brushRef="#br0" timeOffset="1">0 118 18449,'0'0'13101,"67"36"-12525,-42-13-415,5-1-129,-3 3-193,2 0-1728,0-7-2692,-1-6-4003</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3.823"/>
    </inkml:context>
    <inkml:brush xml:id="br0">
      <inkml:brushProperty name="width" value="0.025" units="cm"/>
      <inkml:brushProperty name="height" value="0.025" units="cm"/>
    </inkml:brush>
  </inkml:definitions>
  <inkml:trace contextRef="#ctx0" brushRef="#br0">0 1 17360,'0'0'12076,"2"62"-12236,-2-31 160,0 3 32,0 0 32,2-2-192,4-4-129,1-6-896,1-4-1025,5-9-1345,-3-6-1474,2-3-6085</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5.836"/>
    </inkml:context>
    <inkml:brush xml:id="br0">
      <inkml:brushProperty name="width" value="0.025" units="cm"/>
      <inkml:brushProperty name="height" value="0.025" units="cm"/>
    </inkml:brush>
  </inkml:definitions>
  <inkml:trace contextRef="#ctx0" brushRef="#br0">1 72 12236,'0'-3'635,"0"0"0,1-1 0,0 1 1,0 0-1,0 0 0,0 0 0,0 0 1,1 0-1,-1 0 0,1 0 0,0 1 1,0-1-1,0 1 0,0-1 0,0 1 1,0-1-1,1 1 0,-1 0 0,4-2 1,-4 2-452,1 1 0,-1-1 0,1 1 0,-1-1 0,1 1 0,-1 0 0,1 0 0,0 0 0,0 1 0,0-1 0,-1 1 1,1-1-1,0 1 0,0 0 0,0 0 0,0 0 0,0 0 0,0 1 0,-1-1 0,1 1 0,0 0 0,4 1 0,-5 0-148,-1-1 0,1 1 0,-1-1-1,0 1 1,1 0 0,-1 0 0,0-1-1,0 1 1,0 0 0,0 0 0,-1 0-1,1 0 1,0 0 0,-1 0 0,0 0-1,1 0 1,-1 0 0,0 1 0,0-1 0,0 0-1,0 0 1,0 0 0,-1 0 0,0 4-1,0 0 135,0-1-1,0 0 0,-1 0 1,1 1-1,-1-1 0,0 0 1,-1 0-1,-4 8 1,5-11-115,1 0 1,-1 0 0,0 0 0,0 0 0,0 0 0,0 0 0,0-1 0,-1 1 0,1-1 0,0 1 0,-1-1 0,1 0 0,-1 0 0,1 0-1,-1 0 1,0 0 0,1-1 0,-1 1 0,0-1 0,-5 0 0,7 0-56,-1-9-4622,5-22-16861,-3 29 20405,2-8-1501,-1-3 3429,4-30 13809,-4 27-1180,-3 24-10773,-3 15-4894,-8 47 2239,3-24 18,3 1-1,-4 67 0,12-114-68,-1 1 0,0-1 0,0 0 0,0 1 0,0-1 0,0 0 0,1 0 0,-1 1 0,0-1 0,0 0 0,0 1 0,1-1 0,-1 0 0,0 0 0,0 0 0,1 1 0,-1-1 0,0 0 0,0 0 0,1 0 0,-1 1 0,0-1 0,1 0 0,-1 0 0,0 0 0,1 0 0,-1 0 0,0 0 0,1 0 0,-1 0 0,0 0 0,1 0 0,-1 0 0,0 0 0,1 0 0,-1 0 0,0 0 0,1 0 0,-1 0 0,0-1 0,1 1 0,-1 0 0,0 0 0,1 0 0,-1 0 0,0-1 0,0 1 0,1 0 0,17-11 0,4-10 0,-1-2 0,-1-1 0,0-1 0,-2 0 0,15-30 0,-6 13 0,-27 42 0,0-1 0,0 1 0,0-1 0,1 1 0,-1-1 0,0 1 0,0 0 0,0-1 0,1 1 0,-1 0 0,0-1 0,1 1 0,-1-1 0,0 1 0,1 0 0,-1 0 0,0-1 0,1 1 0,-1 0 0,1 0 0,-1-1 0,0 1 0,1 0 0,-1 0 0,1 0 0,-1 0 0,1 0 0,-1-1 0,0 1 0,1 0 0,-1 0 0,1 0 0,-1 0 0,1 1 0,5 15 0,-6 38 0,-1-46 0,-11 151 0,12-159 0,0 1 0,0 0 0,0-1 0,0 1 0,0-1 0,0 1 0,0 0 0,0-1 0,1 1 0,-1-1 0,0 1 0,0 0 0,0-1 0,1 1 0,-1-1 0,0 1 0,1-1 0,-1 1 0,0-1 0,1 1 0,-1-1 0,1 0 0,-1 1 0,0-1 0,1 1 0,-1-1 0,1 0 0,-1 0 0,1 1 0,0-1 0,-1 0 0,2 1 0,21-6 0,20-21 0,-30 12 0,0-1 0,0-1 0,-2 0 0,0 0 0,-1-1 0,13-29 0,-30 101 0,3-42 0,0-1 0,1 1 0,1 1 0,-2 23 0,5-36 0,-1-1 0,0 1 0,0-1 0,1 1 0,-1 0 0,0-1 0,0 1 0,1-1 0,-1 1 0,1-1 0,-1 1 0,1-1 0,-1 1 0,1-1 0,-1 0 0,1 1 0,-1-1 0,1 0 0,-1 1 0,1-1 0,-1 0 0,1 0 0,0 0 0,-1 1 0,1-1 0,0 0 0,-1 0 0,1 0 0,-1 0 0,1 0 0,0 0 0,-1 0 0,1 0 0,0 0 0,-1-1 0,1 1 0,-1 0 0,1 0 0,0 0 0,-1-1 0,1 1 0,-1 0 0,1-1 0,-1 1 0,1 0 0,0-2 0,31-15 0,-13-2 0,-1 0 0,-1-1 0,0 0 0,-2-2 0,-1 0 0,18-34 0,-30 55 0,-1 11 0,-3 13 0,-9 13 0,8-29 0,0 1 0,1 0 0,-1 0 0,2 0 0,-1 0 0,1 0 0,0 0 0,1 0 0,0 0 0,1 16 0,0-22-120,0-1 1,0 0-1,0 0 1,0 1-1,0-1 0,0 0 1,0 0-1,1 0 1,-1 0-1,0-1 0,0 1 1,1 0-1,-1-1 1,0 1-1,1 0 1,-1-1-1,1 1 0,-1-1 1,1 0-1,-1 0 1,1 1-1,2-1 0,36 0-6754,-25-4-2815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7:46.657"/>
    </inkml:context>
    <inkml:brush xml:id="br0">
      <inkml:brushProperty name="width" value="0.025" units="cm"/>
      <inkml:brushProperty name="height" value="0.025" units="cm"/>
    </inkml:brush>
  </inkml:definitions>
  <inkml:trace contextRef="#ctx0" brushRef="#br0">0 65 17200,'0'0'12524,"62"-29"-11563,-33 22-481,4 0-415,5 1-514,1 1-1729,-4-2-2883,-6 4-2754</inkml:trace>
  <inkml:trace contextRef="#ctx0" brushRef="#br0" timeOffset="1">341 216 9801,'0'0'7367,"-12"64"-4676,8-32 192,2 4-1891,2-2-863,0-1-97,0-3-449,5-4-1280,1-8-962,0-6-704,-2-8-2210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6.208"/>
    </inkml:context>
    <inkml:brush xml:id="br0">
      <inkml:brushProperty name="width" value="0.025" units="cm"/>
      <inkml:brushProperty name="height" value="0.025" units="cm"/>
    </inkml:brush>
  </inkml:definitions>
  <inkml:trace contextRef="#ctx0" brushRef="#br0">1 0 5926</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6.692"/>
    </inkml:context>
    <inkml:brush xml:id="br0">
      <inkml:brushProperty name="width" value="0.025" units="cm"/>
      <inkml:brushProperty name="height" value="0.025" units="cm"/>
    </inkml:brush>
  </inkml:definitions>
  <inkml:trace contextRef="#ctx0" brushRef="#br0">0 1 13004,'0'0'2883</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7.020"/>
    </inkml:context>
    <inkml:brush xml:id="br0">
      <inkml:brushProperty name="width" value="0.025" units="cm"/>
      <inkml:brushProperty name="height" value="0.025" units="cm"/>
    </inkml:brush>
  </inkml:definitions>
  <inkml:trace contextRef="#ctx0" brushRef="#br0">2 0 11050,'0'0'20655,"0"7"-19940,0 74-304,-1-40-873,4 50 1,2-77-2929,4-11-2862,1-3-351</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7.378"/>
    </inkml:context>
    <inkml:brush xml:id="br0">
      <inkml:brushProperty name="width" value="0.025" units="cm"/>
      <inkml:brushProperty name="height" value="0.025" units="cm"/>
    </inkml:brush>
  </inkml:definitions>
  <inkml:trace contextRef="#ctx0" brushRef="#br0">0 34 20179,'0'0'8461,"10"-5"-7286,-6 3-1061,47-19 903,-47 20-979,-1 0 0,0 0 0,1 0 1,-1 0-1,1 1 0,-1 0 0,1-1 0,-1 1 0,1 0 0,-1 1 0,1-1 0,0 0 0,-1 1 0,0 0 0,6 2 0,-7-2-16,-1 0-1,0 1 1,0-1-1,0 0 1,0 1-1,0-1 1,0 1-1,0-1 1,-1 1-1,1-1 1,0 1-1,-1 0 1,0-1-1,1 1 1,-1 0-1,0-1 1,0 1-1,0 0 1,0 0-1,0-1 1,0 1-1,0 0 1,0-1-1,-1 1 1,1 0-1,-1-1 1,0 3-1,-19 43 589,5-26-610,-23 39 0,37-57 0,-1 0 0,1 0 0,-1 1 0,1-1 0,0 0 0,0 1 0,0-1 0,1 0 0,-1 1 0,1-1 0,0 1 0,0-1 0,0 1 0,0-1 0,1 1 0,0 3 0,0-6 0,0-1 0,0 1 0,0 0 0,0 0 0,-1 0 0,1-1 0,0 1 0,0 0 0,1-1 0,-1 1 0,0-1 0,0 1 0,0-1 0,0 0 0,0 1 0,0-1 0,1 0 0,-1 0 0,0 0 0,0 0 0,2 0 0,33 0 0,-26-1 0,1 1-52,0-1 1,0-1-1,0 0 1,0 0-1,0-1 0,-1-1 1,1 0-1,14-7 1,-21 6-6901,-12 3-1476,-12 0-3626</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7.720"/>
    </inkml:context>
    <inkml:brush xml:id="br0">
      <inkml:brushProperty name="width" value="0.025" units="cm"/>
      <inkml:brushProperty name="height" value="0.025" units="cm"/>
    </inkml:brush>
  </inkml:definitions>
  <inkml:trace contextRef="#ctx0" brushRef="#br0">1 60 16720,'0'0'12524,"79"-36"-12460,-40 32-353,3-3-2850,-4 0-3491,-2 2-10890</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8.074"/>
    </inkml:context>
    <inkml:brush xml:id="br0">
      <inkml:brushProperty name="width" value="0.025" units="cm"/>
      <inkml:brushProperty name="height" value="0.025" units="cm"/>
    </inkml:brush>
  </inkml:definitions>
  <inkml:trace contextRef="#ctx0" brushRef="#br0">10 134 20147,'0'0'8915,"13"3"-7885,-3 0-931,0-1-1,0 0 0,0-1 0,0 0 0,1 0 0,-1-1 1,0 0-1,1-1 0,-1 0 0,0-1 0,0 0 0,0-1 1,0 0-1,0 0 0,-1-1 0,1 0 0,14-10 0,-20 11-72,0-1-1,0 1 1,0-1-1,-1 0 0,1 0 1,-1-1-1,0 1 1,0-1-1,0 0 0,-1 1 1,2-7-1,-3 10-11,-1-1 0,1 0-1,-1 1 1,0-1 0,1 1 0,-1-1-1,0 1 1,0-1 0,0 1-1,0-1 1,-1 0 0,1 1 0,0-1-1,-1 1 1,1-1 0,-1 1-1,1-1 1,-1 1 0,1 0 0,-1-1-1,0 1 1,0 0 0,0-1-1,0 1 1,0 0 0,0 0 0,0 0-1,-1 0 1,1 0 0,0 0-1,0 0 1,-1 0 0,1 0 0,-1 1-1,1-1 1,0 1 0,-1-1-1,1 1 1,-1-1 0,0 1 0,-1 0-1,-5-2-12,-1 1 0,1 0 0,0 0-1,0 1 1,0 1 0,-1-1 0,1 1-1,0 0 1,0 1 0,0 0 0,0 0-1,0 1 1,0 0 0,1 0 0,0 1 0,-1 0-1,1 0 1,0 1 0,1 0 0,-1 0-1,1 0 1,0 1 0,0 0 0,1 0-1,0 1 1,0-1 0,0 1 0,1 0-1,0 0 1,1 1 0,-1-1 0,1 1-1,1 0 1,-4 15 0,6-20-1,0-1 0,0 1 0,0 0 0,0 0 0,1-1 0,-1 1 0,1 0 0,0-1 0,0 1 0,0 0 0,0-1 0,0 1 0,0-1 0,1 0 0,-1 1 0,1-1 0,0 0 0,0 0 0,0 0 0,0 0 0,0 0 0,0 0 0,0-1 0,0 1 0,1-1 0,-1 1 0,1-1 0,-1 0 0,1 0 0,-1 0 0,5 1 0,10 2 0,-1 0 0,1-1 0,33 1 0,-42-3 0,113 1-3678,-66-6-4335</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8.809"/>
    </inkml:context>
    <inkml:brush xml:id="br0">
      <inkml:brushProperty name="width" value="0.025" units="cm"/>
      <inkml:brushProperty name="height" value="0.025" units="cm"/>
    </inkml:brush>
  </inkml:definitions>
  <inkml:trace contextRef="#ctx0" brushRef="#br0">1 0 14510,'0'0'9086,"5"10"-8061,0 4-677,0 0 0,0 1-1,-2-1 1,0 1 0,0 0 0,0 21 0,-1 107 999,-3-84-1003,2 54 320,-1 77-442,-5-88 2843,68-422-2986,-35 198-89,-18 73 10,-8 31 0,1-1 0,1 1 0,1-1 0,0 1 0,2 0 0,0 1 0,1 0 0,11-19 0,-15 32-77,0 0-1,0 1 1,0 0 0,1-1 0,-1 2-1,1-1 1,0 0 0,0 1-1,0 0 1,0 0 0,0 0 0,0 1-1,0 0 1,1 0 0,-1 0-1,1 1 1,-1-1 0,0 1-1,1 0 1,-1 1 0,1 0 0,5 1-1,-10-2 68,-1 0-1,1 1 0,0-1 0,0 1 0,-1-1 1,1 1-1,0 0 0,-1-1 0,1 1 0,-1-1 1,1 1-1,0 0 0,-1 0 0,1-1 1,-1 1-1,0 0 0,1 0 0,-1 0 0,0-1 1,1 1-1,-1 0 0,0 0 0,0 0 0,0 0 1,0 0-1,0 0 0,0 0 0,0-1 1,0 1-1,0 0 0,0 0 0,0 0 0,-1 0 1,1 0-1,0-1 0,-1 1 0,1 0 0,-1 1 1,-20 30 126,2-17 126,-1 0 0,-1-1 1,-1-1-1,0-2 0,0 0 0,-47 16 0,9-3-245,102-22-8458,43-22-668,-35 4 620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9.171"/>
    </inkml:context>
    <inkml:brush xml:id="br0">
      <inkml:brushProperty name="width" value="0.025" units="cm"/>
      <inkml:brushProperty name="height" value="0.025" units="cm"/>
    </inkml:brush>
  </inkml:definitions>
  <inkml:trace contextRef="#ctx0" brushRef="#br0">61 1 17457,'0'0'11247,"-3"11"-10900,-6 18 66,-18 69 561,24-87-895,1-1 1,0 1-1,1-1 1,0 1 0,1-1-1,0 1 1,2 12 0,-1-22-58,-1-1 0,0 0 1,0 0-1,0 1 0,1-1 1,-1 0-1,0 0 0,1 0 1,-1 0-1,0 0 0,0 1 1,1-1-1,-1 0 0,0 0 1,1 0-1,-1 0 0,0 0 1,1 0-1,-1 0 1,0 0-1,1 0 0,-1 0 1,0 0-1,0 0 0,1 0 1,-1 0-1,0 0 0,1 0 1,-1-1-1,0 1 0,1 0 1,-1 0-1,0 0 0,0 0 1,1-1-1,-1 1 0,0 0 1,0 0-1,1-1 0,-1 1 1,0 0-1,12-10 732,-7 1-754,0-1 0,-1 0 0,-1 1 0,1-1 0,-1-1 0,-1 1 0,0 0 0,-1-1 0,1 1 0,-2-1 0,0 1 0,0-1 0,-1 1 0,0-1 0,-5-18 0,6 28 0,-1-1 0,1 1 0,0 0 0,-1-1 0,0 1 0,1 0 0,-1-1 0,0 1 0,1 0 0,-1 0 0,0-1 0,0 1 0,0 0 0,0 0 0,0 0 0,0 0 0,0 0 0,-1 1 0,1-1 0,0 0 0,0 0 0,-1 1 0,1-1 0,0 1 0,-3-1 0,3 1 0,0 0 0,-1 1 0,1-1 0,0 0 0,-1 1 0,1-1 0,0 1 0,-1-1 0,1 1 0,0 0 0,0-1 0,0 1 0,0 0 0,0 0 0,0 0 0,0 0 0,0 0 0,0 0 0,0 0 0,-1 2 0,1-1 0,0 0 0,-1 0 0,1 0 0,0 1 0,0-1 0,0 0 0,1 1 0,-1-1 0,0 1 0,1-1 0,-1 5 0,1-6 0,0 0 0,0 0 0,0 0 0,0 0 0,1 0 0,-1 0 0,0-1 0,0 1 0,1 0 0,-1 0 0,0 0 0,1 0 0,-1-1 0,1 1 0,-1 0 0,1 0 0,-1-1 0,1 1 0,0 0 0,-1-1 0,1 1 0,0-1 0,-1 1 0,1 0 0,0-1 0,0 0 0,0 1 0,-1-1 0,1 0 0,0 1 0,1-1 0,12 3-403,-1-1 0,1-1 1,0 0-1,22-2 0,-22 0-510,1-1-1,-1 0 1,0-1 0,0-1-1,0 0 1,0-1 0,21-10-1,-22 7-6837</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19.621"/>
    </inkml:context>
    <inkml:brush xml:id="br0">
      <inkml:brushProperty name="width" value="0.025" units="cm"/>
      <inkml:brushProperty name="height" value="0.025" units="cm"/>
    </inkml:brush>
  </inkml:definitions>
  <inkml:trace contextRef="#ctx0" brushRef="#br0">148 35 18674,'0'0'9587,"-12"-2"-6992,-39-6-1431,48 8-1142,0 0 0,-1 0 0,1 0 1,0 1-1,0-1 0,0 1 1,0 0-1,0 0 0,0 0 0,1 0 1,-1 1-1,0-1 0,0 1 1,1-1-1,-1 1 0,1 0 0,-1 0 1,1 0-1,0 1 0,0-1 0,0 0 1,0 1-1,0-1 0,1 1 1,-1 0-1,-1 5 0,0-3-26,1 1 0,0 0 1,0 0-1,0 0 0,1 1 0,0-1 0,0 0 0,1 1 0,0-1 1,0 0-1,1 8 0,0-12 6,-1 1 1,1-1 0,1 1-1,-1-1 1,0 0 0,1 0-1,-1 0 1,1 1 0,0-2 0,-1 1-1,1 0 1,0 0 0,0 0-1,0-1 1,0 1 0,1-1-1,-1 0 1,0 1 0,1-1-1,-1 0 1,1 0 0,-1-1-1,1 1 1,-1-1 0,1 1-1,-1-1 1,1 0 0,0 0-1,-1 0 1,1 0 0,0 0-1,2-1 1,1 1 4,0 0 1,-1-1-1,1 0 1,0 0-1,-1 0 1,1-1-1,0 0 0,-1 0 1,0 0-1,0-1 1,1 0-1,-2 0 1,10-7-1,-10 5-7,1-1 0,-2 0 0,1 0 0,-1-1 0,0 1 0,0-1 0,0 0 0,-1 1 0,0-1 0,-1 0 0,1 0 0,-1 0 0,-1 0 0,1-1 0,-1 1 0,-1 0 0,1 0 0,-1 0 0,-2-9 0,2 15 0,1 0 0,-1 0 0,1 0 0,-1 0 0,1 0 0,-1 0 0,0 1 0,0-1 0,1 0 0,-1 0 0,0 0 0,0 1 0,0-1 0,0 0 0,0 1 0,0-1 0,0 1 0,0-1 0,0 1 0,0-1 0,0 1 0,0 0 0,-1 0 0,1-1 0,0 1 0,0 0 0,0 0 0,0 0 0,0 0 0,-1 0 0,1 1 0,0-1 0,0 0 0,0 0 0,0 1 0,0-1 0,0 1 0,0-1 0,0 1 0,0-1 0,0 1 0,0 0 0,0-1 0,0 1 0,0 0 0,0 0 0,0 1 0,-3 1 0,0 1 0,0-1 0,1 1 0,-1 0 0,1 0 0,0 0 0,0 0 0,0 0 0,-3 9 0,6-12-54,-1 1 0,0 0 0,1-1 0,-1 1 0,1 0 0,0-1 1,0 1-1,0 0 0,-1 0 0,2-1 0,-1 1 0,0 0 0,0 0 0,0-1 0,1 1 0,-1 0 0,1 0 0,0-1 0,-1 1 1,1-1-1,0 1 0,0 0 0,0-1 0,0 0 0,1 3 0,1-3-183,-1 1 0,1 0 0,0-1 1,-1 0-1,1 1 0,0-1 0,0 0 0,0 0 0,0-1 1,0 1-1,0-1 0,0 1 0,5-1 0,1 0-402,-1 0 0,1-1-1,-1 0 1,1 0 0,-1-1 0,1 0-1,-1-1 1,0 0 0,0 0-1,9-5 1,-9 2-1127,0-1 0,-1 1 0,0-1 0,0-1 0,10-15 0,11-14-3274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20.433"/>
    </inkml:context>
    <inkml:brush xml:id="br0">
      <inkml:brushProperty name="width" value="0.025" units="cm"/>
      <inkml:brushProperty name="height" value="0.025" units="cm"/>
    </inkml:brush>
  </inkml:definitions>
  <inkml:trace contextRef="#ctx0" brushRef="#br0">67 45 8456,'0'0'12663,"-6"8"-11318,-3 8-918,0 0 0,2 1 0,0-1 0,1 1 0,0 1 0,2-1 0,0 1 0,1 0 1,0 0-1,1 35 0,3 11-75,17 120 0,-12-108-94,-5-60 311,-1-58-227,0-157-635,0 197 763,20 28-508,-17-24 24,-1 1 0,1-1-1,0-1 1,0 1-1,0 0 1,1-1 0,-1 0-1,0 1 1,0-1 0,1-1-1,-1 1 1,1 0 0,-1-1-1,1 0 1,-1 1 0,0-1-1,1-1 1,-1 1-1,1 0 1,-1-1 0,1 0-1,-1 0 1,0 0 0,4-2-1,-2 0 90,-1 0 0,0 0 0,0-1 0,0 1-1,0-1 1,0 0 0,-1-1 0,0 1 0,0 0 0,0-1-1,0 0 1,-1 1 0,0-1 0,3-9 0,11-72 307,-15 79-356,-4 27-18,2-9-8,1-8 1,-3 11 90,2 0 1,0 0-1,2 28 0,-1-39-75,0 0 0,0-1 0,1 1-1,-1 0 1,1-1 0,-1 1-1,1-1 1,0 1 0,0-1 0,0 0-1,1 1 1,-1-1 0,0 0-1,1 0 1,0 0 0,-1 0 0,1 0-1,0 0 1,0 0 0,0-1-1,0 1 1,0-1 0,0 1 0,1-1-1,-1 0 1,1 0 0,-1 0-1,5 1 1,2-1 23,-1 0 0,0-1-1,1-1 1,-1 1 0,1-1-1,-1-1 1,0 1 0,0-1-1,0-1 1,0 0 0,0 0 0,0 0-1,-1-1 1,1 0 0,-1-1-1,0 1 1,-1-1 0,1-1 0,-1 1-1,0-1 1,8-10 0,5-6 109,-1-1-1,-2 0 1,0-1 0,25-52 0,-31 56-148,-1 1 0,-1-1 0,-1-1 0,0 0 0,-1 1 0,4-38 0,-10 58 0,0 0 0,-1 0 0,1 1 0,0-1 0,0 0 0,-1 0 0,1 0 0,0 0 0,0 1 0,-1-1 0,1 0 0,0 0 0,0 0 0,-1 0 0,1 0 0,0 0 0,-1 0 0,1 0 0,0 0 0,-1 0 0,1 0 0,0 0 0,0 0 0,-1 0 0,1 0 0,0 0 0,-1 0 0,1 0 0,0 0 0,0-1 0,-1 1 0,1 0 0,0 0 0,0 0 0,-1 0 0,1-1 0,0 1 0,0 0 0,-1 0 0,1 0 0,0-1 0,0 1 0,0 0 0,0 0 0,-1-1 0,1 1 0,0 0 0,0-1 0,0 1 0,0 0 0,0 0 0,0-1 0,0 1 0,0 0 0,0-1 0,0 1 0,0 0 0,0 0 0,0-1 0,0 1 0,0 0 0,0-1 0,-17 23 0,3 2 0,1 0 0,1 2 0,0-1 0,-12 49 0,19-57 0,1 1 0,1 0 0,0-1 0,1 1 0,1 0 0,1 0 0,1 0 0,5 30 0,-5-42 0,1 0 0,0-1 0,0 1 0,1-1 0,-1 1 0,1-1 0,1 0 0,-1 0 0,1 0 0,-1-1 0,1 1 0,1-1 0,-1 0 0,1 0 0,-1-1 0,1 1 0,0-1 0,0 0 0,1 0 0,-1-1 0,1 1 0,-1-1 0,1 0 0,0-1 0,0 1 0,0-1 0,-1-1 0,1 1 0,11-1 0,-16 0-5,0 0 0,0 0 1,1 0-1,-1 0 0,0-1 0,0 1 0,0 0 1,0-1-1,0 1 0,1-1 0,-1 1 1,0-1-1,0 0 0,0 1 0,0-1 0,0 0 1,-1 0-1,1 1 0,0-1 0,0 0 0,0 0 1,-1 0-1,1 0 0,-1 0 0,1 0 0,0 0 1,0-2-1,-1-1-33,1 1 0,0-1 0,-1 0 1,1 1-1,-1-1 0,0 0 0,0 0 0,-1 1 0,0-6 1,-1-1-188,-1 0 1,0-1 0,0 1 0,-1 0-1,-10-18 1,-7-2-734,-1 0-1,-44-44 1,45 54 1618,-1 0 0,-1 1 0,-48-29 0,174 55 1433,-5 6-3601,-31-9-2344,-12-3-4977</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7:47.089"/>
    </inkml:context>
    <inkml:brush xml:id="br0">
      <inkml:brushProperty name="width" value="0.025" units="cm"/>
      <inkml:brushProperty name="height" value="0.025" units="cm"/>
    </inkml:brush>
  </inkml:definitions>
  <inkml:trace contextRef="#ctx0" brushRef="#br0">1 53 14478,'0'0'15620,"8"-8"-14013,28-25-710,-35 32-890,0 0 1,0 0 0,0 0 0,1 0 0,-1 0 0,0 0 0,1 0 0,-1 1 0,1-1 0,-1 1 0,1-1 0,-1 1-1,1-1 1,-1 1 0,1 0 0,0 0 0,-1 0 0,1 0 0,1 0 0,-2 0-6,0 1 0,0-1 1,0 1-1,0-1 0,0 1 0,0 0 1,0 0-1,0-1 0,-1 1 1,1 0-1,0 0 0,-1 0 0,1 0 1,0 0-1,-1 0 0,1 0 1,-1 0-1,1 0 0,-1 0 0,1 1 1,0 6-10,1 0 1,-1 1 0,0-1-1,-1 0 1,0 10-1,0-13 5,-14 53 2,17-57 0,-1 0 0,1 0 0,0 0 0,0 0 0,0-1 0,0 0 0,0 0 0,0 1 0,0-2 0,5 1 0,2 0 0,-5 0-8,1 1 1,-1 0-1,0 0 1,0 0-1,-1 1 1,1-1-1,0 1 1,0 1-1,-1-1 1,1 1-1,-1-1 1,0 1-1,0 0 1,0 1-1,5 4 1,-7-6 8,-1 0-1,1 1 1,-1-1 0,0 0 0,1 0-1,-1 1 1,0-1 0,0 1-1,-1-1 1,1 1 0,0-1 0,-1 1-1,0-1 1,1 1 0,-1 0 0,0-1-1,0 1 1,0-1 0,-1 1-1,1 0 1,-1-1 0,0 1 0,1-1-1,-1 1 1,0-1 0,0 0 0,0 1-1,-1-1 1,1 0 0,-1 0-1,1 0 1,-3 3 0,-2 1 4,0 0 0,0 1-1,-1-2 1,0 1 0,0-1 0,0 0 0,0-1-1,-1 0 1,0 0 0,0 0 0,0-1 0,0-1-1,-1 1 1,1-1 0,-1-1 0,1 1 0,-1-1-1,0-1 1,-9 0 0,18 0-6,-1 0 0,1 0 0,0 0 0,-1 0 0,1 0 1,0 0-1,-1 0 0,1 0 0,0 0 0,0 0 0,-1 0 0,1-1 0,0 1 0,-1 0 0,1 0 0,0 0 0,0 0 1,-1-1-1,1 1 0,0 0 0,0 0 0,-1 0 0,1-1 0,0 1 0,0 0 0,0 0 0,-1-1 0,1 1 0,0 0 1,0-1-1,0 1 0,0 0 0,0-1 0,0 1 0,0 0 0,0-1 0,0 1 0,5-16-358,14-12-2861,-2 6-4473</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21.315"/>
    </inkml:context>
    <inkml:brush xml:id="br0">
      <inkml:brushProperty name="width" value="0.025" units="cm"/>
      <inkml:brushProperty name="height" value="0.025" units="cm"/>
    </inkml:brush>
  </inkml:definitions>
  <inkml:trace contextRef="#ctx0" brushRef="#br0">2 100 18289,'-1'2'1718,"7"0"-688,20 1-389,37-1-528,526-38 1265,-207 5-1597,679 10 48,-386 14 1271,326-6-864,-2 40 2021,-927-23-2081,915 32 91,-856-43-2766,-47-9-2924,-1-10-6583</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57.620"/>
    </inkml:context>
    <inkml:brush xml:id="br0">
      <inkml:brushProperty name="width" value="0.025" units="cm"/>
      <inkml:brushProperty name="height" value="0.025" units="cm"/>
    </inkml:brush>
  </inkml:definitions>
  <inkml:trace contextRef="#ctx0" brushRef="#br0">57 99 1826,'0'0'3432,"-8"-3"-399,-39-11 1339,46 13-3022,23 2-122,86 0 347,168-19 0,93-20-528,377 11 0,375 60 751,-790-19-1889,1615 173 1815,-1666-145-993,457 12 1,-710-54-629,53 1 1497,109-14 1,-187 12-1489,-83 7-2191,30-1-2974,33-7-45,10-12-3427</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1:59.678"/>
    </inkml:context>
    <inkml:brush xml:id="br0">
      <inkml:brushProperty name="width" value="0.025" units="cm"/>
      <inkml:brushProperty name="height" value="0.025" units="cm"/>
    </inkml:brush>
  </inkml:definitions>
  <inkml:trace contextRef="#ctx0" brushRef="#br0">1 26 17008,'0'0'10570,"101"28"-9193,-29-32-896,14-5-417,1 2-32,-3 0-448,-10 2-1410,-15 1-1409,-14-3-1121,-21-3-2435</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0.004"/>
    </inkml:context>
    <inkml:brush xml:id="br0">
      <inkml:brushProperty name="width" value="0.025" units="cm"/>
      <inkml:brushProperty name="height" value="0.025" units="cm"/>
    </inkml:brush>
  </inkml:definitions>
  <inkml:trace contextRef="#ctx0" brushRef="#br0">103 1 20916,'0'0'3972,"62"30"-2275,-38-9-320,-5 6 33,-6 5-481,-8 7-321,-5 7-191,-11 4-161,-14-1-64,-7-1-96,-3-6-32,-1-5-96,3-7-576,7-9-1346,8-10-2274,8-11-3107</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0.894"/>
    </inkml:context>
    <inkml:brush xml:id="br0">
      <inkml:brushProperty name="width" value="0.025" units="cm"/>
      <inkml:brushProperty name="height" value="0.025" units="cm"/>
    </inkml:brush>
  </inkml:definitions>
  <inkml:trace contextRef="#ctx0" brushRef="#br0">4 0 21909,'0'0'1217,"0"9"-352,-1 34 500,-1-19-1048,2 1 0,0 0 0,2 0 0,0-1 0,10 38 0,-12-60-302,1 0 1,-1 0 0,1 0 0,0 0-1,0 0 1,0 0 0,0 0-1,0-1 1,1 1 0,-1 0-1,0-1 1,1 1 0,-1-1 0,1 1-1,0-1 1,-1 0 0,1 0-1,0 1 1,0-1 0,0 0-1,0-1 1,0 1 0,3 1-1,-1-2 43,0 0 0,0 0-1,0 0 1,0 0-1,0-1 1,-1 0-1,1 1 1,0-1-1,0-1 1,-1 1 0,1 0-1,3-3 1,10-5 114,-1-2 0,0 1 0,-1-2 0,15-14 1,58-66 2047,-88 92-2210,0 0-1,1-1 0,-1 1 0,0 0 0,0 0 0,0 0 0,0 0 0,0 0 0,1 0 0,-1 0 1,0 0-1,0 0 0,0 0 0,0 0 0,0-1 0,1 1 0,-1 0 0,0 0 0,0 0 0,0 0 1,0 0-1,1 0 0,-1 0 0,0 0 0,0 1 0,0-1 0,0 0 0,1 0 0,-1 0 0,0 0 1,0 0-1,0 0 0,0 0 0,0 0 0,0 0 0,1 0 0,-1 0 0,0 1 0,0-1 0,0 0 1,0 0-1,0 0 0,0 0 0,0 0 0,0 0 0,1 1 0,-1-1 0,0 0 0,0 0 0,0 0 1,0 0-1,0 1 0,0-1 0,0 0 0,0 0 0,2 17 47,-3 21-18,-4-6 85,3-25-99,0 0-1,1 1 1,0-1-1,1 0 1,0 1-1,0 10 1,1-17-14,0 0 0,-1-1-1,1 1 1,-1 0 0,1-1 0,0 1-1,-1-1 1,1 1 0,0-1 0,0 1 0,-1-1-1,1 0 1,0 1 0,0-1 0,0 0-1,-1 0 1,1 1 0,0-1 0,0 0-1,0 0 1,0 0 0,0 0 0,0 0 0,0 0-1,-1 0 1,1 0 0,0-1 0,1 1-1,27-6 103,-13-3-110,0-1 0,0 0 0,-1-1 0,-1 0 0,0-2 0,-1 1 0,0-2 0,18-23 0,19-18-4,-33 45 2,-9 19 0,-7 31 0,-1-31 0,-13 60 0,10-59 0,1 0 0,0 1 0,0-1 0,1 1 0,0-1 0,1 17 0,1-26-41,-1 0 0,0 0 0,1 0 1,-1 1-1,1-1 0,0 0 0,-1 0 0,1 0 0,0 0 1,0 0-1,0 0 0,0-1 0,0 1 0,0 0 0,0 0 1,0-1-1,0 1 0,0 0 0,0-1 0,0 1 0,0-1 1,0 0-1,1 1 0,-1-1 0,0 0 0,0 1 0,1-1 1,-1 0-1,0 0 0,0 0 0,1 0 0,-1-1 0,0 1 0,2-1 1,3 1-523,0-1 1,-1 0 0,1 0 0,0-1-1,-1 0 1,10-4 0,17-16-5999,-1-6-3165</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1.220"/>
    </inkml:context>
    <inkml:brush xml:id="br0">
      <inkml:brushProperty name="width" value="0.025" units="cm"/>
      <inkml:brushProperty name="height" value="0.025" units="cm"/>
    </inkml:brush>
  </inkml:definitions>
  <inkml:trace contextRef="#ctx0" brushRef="#br0">170 0 13965,'-12'10'6177,"-1"1"-5168,-13 9 2136,-40 41 0,61-57-2925,0 1 0,0 0-1,1 0 1,0 1 0,0-1 0,0 1-1,1 0 1,0 0 0,0 0-1,0 0 1,1 0 0,0 1-1,0-1 1,1 1 0,0 0-1,-1 8 1,3-14-215,0 1 0,-1 0 1,1 0-1,0 0 0,0-1 0,0 1 0,1 0 0,-1-1 0,0 1 0,0-1 0,1 0 1,-1 1-1,1-1 0,0 0 0,-1 0 0,1 0 0,0 0 0,-1 0 0,1 0 1,0-1-1,0 1 0,0 0 0,0-1 0,0 0 0,0 1 0,0-1 0,0 0 1,0 0-1,0 0 0,0 0 0,0 0 0,2-1 0,5 1 53,0-1 0,1 0 1,-1 0-1,0-1 0,16-5 0,-15 3-22,1-2-1,-1 1 1,0-2 0,0 1-1,-1-1 1,0 0 0,0-1 0,9-12-1,8-9 203,22-38 0,-37 53-106,-22 32-86,0 2 0,-9 25 0,9-18-40,8-20-6,0 0 0,0 1 0,1-1 0,0 1 0,0-1 0,0 1 0,1 0 0,0 12 0,2-18-7,-1-1 0,1 0 0,-1 0-1,1 0 1,-1 0 0,1 0 0,0 0 0,-1 0 0,1 0 0,0 0-1,0 0 1,0 0 0,0 0 0,0-1 0,0 1 0,0 0 0,0-1-1,0 1 1,0-1 0,0 1 0,0-1 0,0 1 0,1-1 0,-1 0-1,0 0 1,0 1 0,0-1 0,1 0 0,-1 0 0,0 0 0,0 0-1,1-1 1,1 1 0,48-7-1213,-29-1-1164,-1-1 0,1 0 0,-1-1 0,36-25 0,-5-1-4476</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1.563"/>
    </inkml:context>
    <inkml:brush xml:id="br0">
      <inkml:brushProperty name="width" value="0.025" units="cm"/>
      <inkml:brushProperty name="height" value="0.025" units="cm"/>
    </inkml:brush>
  </inkml:definitions>
  <inkml:trace contextRef="#ctx0" brushRef="#br0">278 1 15663,'0'0'7046,"-39"71"-4707,10-31-257,-4 4-161,2 3-639,-1-2-610,2-4-479,10-3-129,5-9-193,6-11-863,9-8-1219,0-25-20786</inkml:trace>
  <inkml:trace contextRef="#ctx0" brushRef="#br0" timeOffset="1">0 139 20724,'0'0'10890,"53"-4"-9737,-20 11-1153,6 3 0,-1 0 0,1 4 0,1 4 0,-5 0-3011,-7 0-4132,-1-5-4388</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4.332"/>
    </inkml:context>
    <inkml:brush xml:id="br0">
      <inkml:brushProperty name="width" value="0.025" units="cm"/>
      <inkml:brushProperty name="height" value="0.025" units="cm"/>
    </inkml:brush>
  </inkml:definitions>
  <inkml:trace contextRef="#ctx0" brushRef="#br0">212 103 8040,'12'-27'9101,"-10"21"-8516,0 0-1,0 0 1,-1 1 0,0-1-1,0 0 1,-1 0-1,1 0 1,-1 0 0,-1-9-1,0 15-502,1-1 0,-1 0-1,1 1 1,0-1 0,-1 1 0,0-1 0,1 1-1,-1-1 1,1 1 0,-1 0 0,1-1-1,-1 1 1,0 0 0,1-1 0,-1 1 0,0 0-1,1 0 1,-1 0 0,0-1 0,1 1-1,-1 0 1,0 0 0,0 0 0,1 0 0,-1 0-1,0 0 1,1 1 0,-1-1 0,-1 0-1,-23 6 61,17-1-132,1 0 1,-1 0-1,1 0 1,1 1-1,-1 0 1,1 1-1,0 0 1,-7 9 0,-39 63 107,52-78-116,-43 80 209,41-76-212,-1 1 1,1-1 0,1 1-1,-1 0 1,1-1 0,0 1 0,0 0-1,0 0 1,1 0 0,0 0-1,1 0 1,-1 0 0,2 8-1,-1-13-2,0 0-1,0 1 1,0-1-1,0 0 1,0 0-1,0 0 1,0 0-1,1 0 1,-1 0-1,0 0 1,0 0-1,1 0 1,-1-1-1,1 1 1,-1 0-1,1-1 1,-1 0-1,1 1 1,-1-1-1,1 0 1,-1 1-1,1-1 0,2 0 1,45 0-99,-34-1 27,58-3-1233,-72 4 1299,-1 1-1,1-1 1,0 0 0,-1 0-1,1 1 1,-1-1 0,1 0 0,-1 1-1,1-1 1,-1 0 0,0 1 0,1-1-1,-1 1 1,1-1 0,-1 1 0,0-1-1,1 1 1,-1-1 0,0 1-1,0-1 1,1 1 0,-1-1 0,0 1-1,0 0 1,0-1 0,0 1 0,0-1-1,1 1 1,-1 0 0,0-1-1,-1 1 1,1-1 0,0 1 0,0 0-1,0-1 1,0 1 0,0-1 0,0 1-1,-1 0 1,1-1 0,0 1 0,-1 0-1,-11 28 265,-10 9 1317,-50 65 1,42-63 38,-27 47 1,59-86-1679,0 0-1,-1 0 1,1-1-1,0 1 1,-1 0-1,1 1 1,-1-1-1,0 0 1,1 0-1,-1 1 1,0-1-1,0 0 1,0 1-1,0 0 1,0-1-1,2 4 1,-1 2 57,0 0-1,0 1 1,-1-1 0,0 0 0,0 12 0,-1-14-38,0 0 0,0 0 0,1-1 1,-1 1-1,1 0 0,0 0 0,1 0 0,-1-1 0,1 1 0,0-1 0,0 1 0,0-1 0,0 1 0,5 4 0,-5-8-334,0 0 1,0 0-1,0 0 0,1 0 0,-1 0 0,0-1 1,1 1-1,-1-1 0,1 0 0,-1 1 1,0-1-1,1 0 0,-1-1 0,1 1 0,-1 0 1,0-1-1,1 1 0,-1-1 0,0 0 0,0 0 1,1 0-1,-1 0 0,0 0 0,0 0 1,0 0-1,0-1 0,0 1 0,3-4 0,30-24-7828</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4.861"/>
    </inkml:context>
    <inkml:brush xml:id="br0">
      <inkml:brushProperty name="width" value="0.025" units="cm"/>
      <inkml:brushProperty name="height" value="0.025" units="cm"/>
    </inkml:brush>
  </inkml:definitions>
  <inkml:trace contextRef="#ctx0" brushRef="#br0">160 1 21717,'0'0'2055,"-6"14"-801,-15 50 238,3 1-1,-13 92 0,12-19-1494,-46 173 1,150-550 2037,-26 80-2207,-28 52-391,-20 64 532,2 1-1,20-44 1,-33 85 23,0 0 1,1 0-1,-1 0 0,0 1 0,0-1 0,1 0 1,-1 0-1,0 0 0,1 1 0,-1-1 1,1 0-1,-1 1 0,1-1 0,-1 0 1,1 1-1,0-1 0,-1 1 0,1-1 0,0 1 1,-1-1-1,1 1 0,0 0 0,0-1 1,-1 1-1,1 0 0,0-1 0,0 1 1,0 0-1,-1 0 0,1 0 0,0 0 0,0 0 1,0 0-1,0 0 0,-1 0 0,1 0 1,0 0-1,0 0 0,0 1 0,-1-1 1,1 0-1,0 0 0,0 1 0,-1-1 0,1 1 1,0-1-1,0 1 0,-1-1 0,1 1 1,-1-1-1,1 1 0,0-1 0,-1 1 1,1 0-1,-1-1 0,1 2 0,2 2-18,0 0 0,-1 0 0,1 0 0,-1 0 0,0 0-1,0 0 1,-1 0 0,3 9 0,-4-6 53,0 0 1,0 1-1,0-1 1,-1 0-1,0 1 1,-1-1-1,1 0 0,-1 0 1,-1 0-1,1 0 1,-1 0-1,-1-1 0,1 1 1,-1-1-1,0 0 1,0 0-1,-1 0 1,-5 5-1,3-4 59,1-1 0,-1 0 0,0 0 0,0-1 0,0 0 0,-1 0-1,1 0 1,-1-1 0,-1-1 0,1 1 0,0-1 0,-1-1 0,0 0 0,-15 3 0,23-5-153,0 0 1,0 0-1,1 1 1,-1-1-1,0 0 1,0 0-1,0 0 1,0 0-1,0 0 1,0 0-1,0 0 1,0-1-1,0 1 1,1 0-1,-1 0 1,0-1-1,0 1 1,0 0-1,0-1 1,1 1-1,-1-1 1,0 1-1,0-1 1,1 0-1,-1 1 1,0-1-1,1 0 1,-1 1-1,1-1 1,-1 0-1,1 0 1,-1 0-1,1 1 1,-1-1-1,1 0 1,0 0-1,0 0 1,-1 0-1,1 0 1,0 0-1,0 1 1,0-1-1,0 0 1,0 0-1,0 0 1,0 0-1,0 0 1,0 0-1,1 0 1,-1 0-1,1-1 1,1-4-982,0 0 0,0 1 0,1-1 0,-1 0 0,2 1 0,4-8 0,19-20-6330,5-2-4361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5.220"/>
    </inkml:context>
    <inkml:brush xml:id="br0">
      <inkml:brushProperty name="width" value="0.025" units="cm"/>
      <inkml:brushProperty name="height" value="0.025" units="cm"/>
    </inkml:brush>
  </inkml:definitions>
  <inkml:trace contextRef="#ctx0" brushRef="#br0">118 0 15310,'0'0'4640,"-4"13"-1277,-39 101 1988,27-76-4758,1 0 1,1 0-1,-9 51 0,22-87-577,1-1-1,0 0 1,-1 0-1,1 0 1,0 1-1,0-1 1,0 0-1,0 0 1,0 1 0,0-1-1,0 0 1,0 0-1,0 1 1,1-1-1,-1 0 1,0 0-1,2 2 1,9-15 577,12-35 264,-16 19-857,-1-1 0,-1 0 0,-1-1 0,-2 1 0,-1-31 0,-1 59 0,0 1 0,0 0 0,1 0 0,-1 0 0,0-1 0,0 1 0,0 0 0,0 0 0,0 0 0,0-1 0,0 1 0,0 0 0,0 0 0,0 0 0,0-1 0,0 1 0,0 0 0,0 0 0,0 0 0,-1-1 0,1 1 0,0 0 0,0 0 0,0 0 0,0 0 0,0-1 0,0 1 0,0 0 0,-1 0 0,1 0 0,0 0 0,0 0 0,0-1 0,0 1 0,-1 0 0,1 0 0,0 0 0,0 0 0,0 0 0,0 0 0,-1 0 0,1 0 0,0 0 0,0 0 0,0 0 0,-1 0 0,1 0 0,0 0 0,0 0 0,0 0 0,-1 0 0,1 0 0,0 0 0,0 0 0,0 0 0,-1 0 0,1 0 0,0 0 0,0 0 0,0 0 0,0 0 0,-1 1 0,1-1 0,0 0 0,0 0 0,0 0 0,-1 1 0,-8 11 0,8-9 0,0 0 0,0 0 0,0 0 0,1 0 0,-1 0 0,1 1 0,0-1 0,0 0 0,0 0 0,0 0 0,0 1 0,1-1 0,0 0 0,-1 0 0,1 0 0,0 0 0,3 6 0,-2-7 0,0 0 0,0 0 0,1-1 0,-1 1 0,0 0 0,1-1 0,0 1 0,-1-1 0,1 0 0,0 0 0,-1 0 0,1 0 0,0-1 0,0 1 0,0-1 0,-1 0 0,1 1 0,0-1 0,5-1 0,34-4-2379,-38 4 1780,0 0 1,0-1-1,0 0 0,0 0 0,0 0 0,-1 0 0,1-1 0,-1 1 0,1-1 0,-1 0 1,0 0-1,3-4 0,7-10-6373</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7:48.100"/>
    </inkml:context>
    <inkml:brush xml:id="br0">
      <inkml:brushProperty name="width" value="0.025" units="cm"/>
      <inkml:brushProperty name="height" value="0.025" units="cm"/>
    </inkml:brush>
  </inkml:definitions>
  <inkml:trace contextRef="#ctx0" brushRef="#br0">245 1 8712,'0'0'21589,"-10"14"-21499,-179 279-421,187-291-78,-15 23-1889,6-16-1778,1-11-4195,4-10-1130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5.579"/>
    </inkml:context>
    <inkml:brush xml:id="br0">
      <inkml:brushProperty name="width" value="0.025" units="cm"/>
      <inkml:brushProperty name="height" value="0.025" units="cm"/>
    </inkml:brush>
  </inkml:definitions>
  <inkml:trace contextRef="#ctx0" brushRef="#br0">72 0 15086,'0'0'12044,"-7"9"-11793,-2 1 48,1 0 0,0 1 1,0 1-1,-8 19 1,13-27-178,1 1 1,0-1 0,0 1-1,0 0 1,1 0 0,0 0-1,0 0 1,0 0 0,1 0-1,-1 0 1,1 0 0,0 0-1,0 0 1,1 0 0,0 0-1,0 0 1,0 0 0,3 8-1,-2-11-102,-1-1 0,0 1 0,1 0 0,0-1 0,-1 1 0,1-1 0,0 0 0,-1 1 0,1-1 0,0 0 0,0 0 0,0 0 0,0 0 0,0-1 0,0 1 0,0 0 0,1-1 0,-1 0 0,0 1 0,0-1 0,0 0 0,0 0 0,1 0 0,-1 0 0,0-1 0,4 0 0,-2 0 19,0 0 0,0 0 0,0 0 1,0 0-1,0-1 0,0 1 0,0-1 1,-1 0-1,1-1 0,-1 1 0,1 0 1,-1-1-1,5-5 0,-3 1-11,0 0-1,-1-1 1,0 0 0,0 0-1,-1 0 1,0 0 0,0 0-1,-1-1 1,0 1 0,0-1-1,-1 0 1,0 1-1,-1-1 1,0 0 0,0 0-1,-2-10 1,1 18-82,1-1 0,0 1-1,-1 0 1,1 0 0,-1 0 0,1 0-1,-1 0 1,0 0 0,1 1 0,-1-1-1,0 0 1,0 0 0,0 0 0,1 1-1,-1-1 1,0 0 0,0 1 0,0-1-1,0 1 1,0-1 0,0 1 0,0-1-1,-1 1 1,1 0 0,0-1 0,0 1-1,0 0 1,0 0 0,0 0 0,0 0-1,-1 0 1,1 0 0,0 0 0,0 0-1,0 1 1,0-1 0,0 0 0,0 1-1,0-1 1,0 1 0,0-1 0,0 1-1,0-1 1,0 1 0,0 0 0,0 0-1,0-1 1,0 1 0,0 0 0,1 0-1,-1 0 1,0 0 0,1 0 0,-1 0-1,1 0 1,-1 0 0,1 0 0,-1 0-1,1 0 1,0 0 0,0 0 0,-1 0-1,1 1 1,0-1 0,0 0 0,0 0-1,0 2 1,3-2-401,-1 0-1,1-1 1,-1 1 0,1-1-1,-1 0 1,1 0-1,-1 1 1,1-2 0,0 1-1,-1 0 1,1 0-1,2-2 1,19-8-2999,1-9-1708</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6.454"/>
    </inkml:context>
    <inkml:brush xml:id="br0">
      <inkml:brushProperty name="width" value="0.025" units="cm"/>
      <inkml:brushProperty name="height" value="0.025" units="cm"/>
    </inkml:brush>
  </inkml:definitions>
  <inkml:trace contextRef="#ctx0" brushRef="#br0">175 56 18193,'0'0'2717,"-8"10"-426,-5 8-1239,0 1 0,2 0 1,0 1-1,1 1 1,1 0-1,-10 36 1,10-14-1028,-6 72 1,14-86-273,-2 0 1,-1 0-1,-2 0 0,0-1 0,-2 1 0,-12 26 0,15-46 800,2-11-180,3-20-28,7-33-265,23-138-262,-31 192 185,1 0 1,0 1-1,0-1 0,0 1 0,0-1 0,0 1 0,0-1 0,0 0 0,0 1 0,0-1 0,0 1 0,1-1 0,-1 1 0,0-1 0,0 1 0,0-1 0,1 0 0,-1 1 0,0-1 0,1 1 0,-1 0 1,0-1-1,1 1 0,-1-1 0,0 1 0,1-1 0,-1 1 0,1 0 0,-1-1 0,1 1 0,-1 0 0,1 0 0,-1-1 0,1 1 0,-1 0 0,1 0 0,0 0 0,-1 0 0,1 0 0,-1-1 0,1 1 0,-1 0 1,1 0-1,0 0 0,-1 1 0,1-1 0,-1 0 0,1 0 0,-1 0 0,1 0 0,-1 0 0,1 1 0,0-1 0,-1 0 0,1 1 0,-1-1 0,1 1 0,35 32-28,-11-8 55,-22-23-20,0 1 1,1-1-1,-1-1 1,1 1-1,-1 0 1,1-1-1,0 0 1,-1 0-1,1 0 1,0 0-1,0-1 1,0 1-1,0-1 1,0 0-1,-1 0 1,1 0-1,0-1 1,0 1-1,0-1 1,0 0-1,-1 0 1,1-1-1,0 1 1,-1-1-1,1 1 1,-1-1-1,0 0 1,1-1-1,-1 1 1,0 0-1,3-4 1,0-2 46,1-1 0,-1 1 0,0-1 0,-1-1 0,0 1 0,0-1 0,-1 0 0,0 0 0,-1 0 0,0 0 0,1-16 0,-37 103 359,30-65-392,-1 0 0,1 1 0,1 0 0,0 0 0,1-1 0,1 1 0,1 20 0,-1-32-20,0 0 1,0 1-1,0-1 0,0 0 0,0 0 1,0 0-1,1 0 0,-1 0 0,1 0 1,-1 0-1,1 0 0,-1 0 1,1 0-1,-1 0 0,1-1 0,0 1 1,-1 0-1,1 0 0,0 0 0,0-1 1,0 1-1,0 0 0,-1-1 0,1 1 1,0-1-1,0 1 0,0-1 0,0 1 1,0-1-1,0 0 0,0 0 0,1 1 1,-1-1-1,0 0 0,0 0 1,0 0-1,0 0 0,0 0 0,0 0 1,0-1-1,0 1 0,0 0 0,0 0 1,0-1-1,0 1 0,2-1 0,1-1 24,1 0 0,-1 0-1,1 0 1,-1-1-1,0 0 1,0 0-1,0 0 1,7-6 0,3-9-111,0-1 1,-1 0 0,-1-1 0,-1 0 0,15-38 0,31-118-1726,-29 84-525,-18 67 1967,-5 10 142,-11 27 472,-20 49 815,-35 113 0,54-145-1146,1 0 0,1 0-1,1 0 1,2 1 0,1-1-1,4 47 1,1-65 167,3-17 135,3-20 23,-5-18-253,0-71 0,-6 101 193,1 0-1,-2 0 1,0 0-1,0 0 1,-2 0-1,1 1 1,-2 0-1,0-1 1,-8-14-1,18 33-377,0 1 0,1-1 1,0 0-1,0 0 0,0 0 0,0-1 0,10 5 0,33 11-7622,-29-17 1514</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6.844"/>
    </inkml:context>
    <inkml:brush xml:id="br0">
      <inkml:brushProperty name="width" value="0.025" units="cm"/>
      <inkml:brushProperty name="height" value="0.025" units="cm"/>
    </inkml:brush>
  </inkml:definitions>
  <inkml:trace contextRef="#ctx0" brushRef="#br0">147 1 22677,'0'0'3091,"-10"2"-827,3 0-1996,-9 1 290,1 2 1,0-1-1,-17 9 1,29-12-600,0 0 0,0 0 1,0 1-1,0 0 1,0-1-1,1 1 0,-1 0 1,1 0-1,-1 0 0,1 1 1,0-1-1,-1 1 1,1-1-1,0 1 0,1 0 1,-1-1-1,0 1 0,1 0 1,0 0-1,0 0 0,0 1 1,0-1-1,-1 6 1,2-7 2,1-1 1,0 1-1,0-1 0,-1 0 1,1 1-1,0-1 1,0 0-1,0 0 1,0 0-1,0 0 1,1 0-1,-1 0 1,0 0-1,0 0 0,1 0 1,-1-1-1,0 1 1,1 0-1,-1-1 1,1 1-1,-1-1 1,1 0-1,-1 1 1,1-1-1,-1 0 0,1 0 1,1 0-1,50 4-232,-49-4 113,162 1-2827,-166-1 3034,1 0 0,-1 0 0,0-1 1,1 1-1,-1 0 0,0 0 0,1 1 1,-1-1-1,1 0 0,-1 0 0,0 0 1,1 0-1,-1 0 0,1 0 0,-1 0 1,0 1-1,1-1 0,-1 0 0,0 0 1,1 0-1,-1 1 0,0-1 0,0 0 1,1 1-1,-1-1 0,0 0 0,0 0 1,1 1-1,-1-1 0,0 0 0,0 1 1,0-1-1,1 1 0,-1-1 0,0 0 1,0 1-1,0-1 0,0 1 0,0-1 1,0 0-1,0 1 0,0-1 0,0 0 1,0 1-1,0-1 0,0 1 0,0-1 0,0 0 1,-1 1-1,1-1 0,0 1 0,0-1 1,0 0-1,0 1 0,-1-1 0,1 0 1,0 1-1,0-1 0,-1 1 0,-17 20 2055,-2-4-1694,-1-2 0,0 0 0,-26 12 0,36-21-310,0-1 0,-1 0 0,0-1 0,0 0 0,0-1-1,0 0 1,0-1 0,-20 2 0,32-4-162,0 0 1,-1 0-1,1 0 0,0 0 1,0 0-1,0 0 0,-1 0 1,1 0-1,0 0 0,0 0 1,0 0-1,-1 0 0,1 0 1,0 0-1,0 0 0,0-1 1,-1 1-1,1 0 0,0 0 1,0 0-1,0 0 0,0 0 1,-1 0-1,1 0 0,0-1 1,0 1-1,0 0 0,0 0 1,0 0-1,0 0 0,-1-1 1,1 1-1,0 0 0,0 0 1,0 0-1,0-1 0,0 1 1,0 0-1,0 0 0,0 0 1,0-1-1,0 1 0,0 0 1,0 0-1,0 0 0,0-1 1,0 1-1,0 0 0,0 0 1,0-1-1,0-1-1868,0-9-6405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7.786"/>
    </inkml:context>
    <inkml:brush xml:id="br0">
      <inkml:brushProperty name="width" value="0.025" units="cm"/>
      <inkml:brushProperty name="height" value="0.025" units="cm"/>
    </inkml:brush>
  </inkml:definitions>
  <inkml:trace contextRef="#ctx0" brushRef="#br0">1 38 9929,'8'-5'2171,"0"0"0,0 1 0,0 0 0,0 1-1,14-4 1,-11 4-1171,1 1 1,-1 0-1,0 1 0,17 0 1,-21 1-902,0 0 0,0 1 0,0-1 1,0 2-1,-1-1 0,1 1 0,-1 0 1,1 0-1,-1 0 0,1 1 0,-1 0 1,0 1-1,-1-1 0,1 1 1,0 0-1,-1 0 0,0 1 0,6 7 1,-9-10-95,0 0 1,-1 1-1,1 0 1,-1-1-1,0 1 1,1 0 0,-1 0-1,-1-1 1,1 1-1,0 0 1,-1 0-1,1 0 1,-1 0-1,0 0 1,0 0 0,0 0-1,-1 0 1,1 0-1,-1 0 1,1 0-1,-1 0 1,0-1 0,0 1-1,0 0 1,-1 0-1,1-1 1,0 1-1,-1-1 1,0 1 0,0-1-1,0 0 1,-2 3-1,-8 7 60,-1 1 0,-1-2-1,1 0 1,-21 12 0,15-10 47,0 0 71,-22 17 294,39-28-475,0 0 0,0-1 1,1 1-1,-1 0 0,1 0 1,-1 1-1,1-1 0,0 0 1,0 0-1,0 1 0,0-1 1,0 1-1,0-1 0,1 0 1,0 1-1,-1 4 0,1-5-94,1 0 0,0 0 0,0 0 0,0-1 0,0 1 0,0 0-1,0 0 1,0-1 0,1 1 0,-1 0 0,1-1 0,-1 1 0,1-1 0,-1 0 0,1 0 0,0 1-1,0-1 1,-1 0 0,1 0 0,0-1 0,0 1 0,0 0 0,0-1 0,0 1 0,4 0-1,60 12-9418,-59-13 6822,27 5-12467</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8.115"/>
    </inkml:context>
    <inkml:brush xml:id="br0">
      <inkml:brushProperty name="width" value="0.025" units="cm"/>
      <inkml:brushProperty name="height" value="0.025" units="cm"/>
    </inkml:brush>
  </inkml:definitions>
  <inkml:trace contextRef="#ctx0" brushRef="#br0">1 0 23062,'0'0'6438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08.963"/>
    </inkml:context>
    <inkml:brush xml:id="br0">
      <inkml:brushProperty name="width" value="0.025" units="cm"/>
      <inkml:brushProperty name="height" value="0.025" units="cm"/>
    </inkml:brush>
  </inkml:definitions>
  <inkml:trace contextRef="#ctx0" brushRef="#br0">25 67 15278,'0'0'2307,"5"-9"-380,0-2-1136,-2 5-262,0 1 0,-1-1 0,2 1 0,-1 0 0,1 0 1,5-6-1,-9 11-487,0 0 1,0-1-1,0 1 1,0 0 0,0 0-1,0 0 1,0 0-1,0 0 1,0 0 0,0-1-1,0 1 1,1 0-1,-1 0 1,0 0 0,0 0-1,0 0 1,0 0-1,0 0 1,0-1 0,0 1-1,0 0 1,1 0-1,-1 0 1,0 0 0,0 0-1,0 0 1,0 0-1,0 0 1,0 0-1,1 0 1,-1 0 0,0 0-1,0 0 1,0 0-1,0 0 1,0 0 0,1 0-1,-1 0 1,0 0-1,0 0 1,0 0 0,0 0-1,0 0 1,0 0-1,1 0 1,-1 0 0,0 0-1,0 1 1,0-1-1,0 0 1,0 0 0,0 0-1,0 0 1,1 0-1,-1 0 1,0 0-1,0 0 1,0 1 0,0-1-1,0 0 1,0 14 449,-6 17-433,-11 16 298,-20 65 250,35-102-578,-1 1 0,2-1-1,-1 1 1,2 0 0,-1 0 0,2 0-1,-1-1 1,4 17 0,-3-24-38,0 0-1,0 0 1,0 0 0,0 0-1,0 0 1,1-1 0,0 1-1,-1 0 1,1-1 0,0 1-1,0-1 1,1 0 0,-1 0-1,0 0 1,1 0 0,-1 0-1,5 2 1,3 1-260,1 0 0,0-1 0,17 5 0,-20-7 78,0 0 0,-1 0 0,1 1 0,-1 0 1,1 1-1,-1-1 0,9 8 0,-14-9 171,0 0 0,0 1 0,0-1 0,0 0 0,0 1 0,-1 0 0,1-1-1,-1 1 1,0 0 0,0 0 0,0 0 0,0 0 0,0 0 0,-1 0 0,1 0 0,-1 0 0,0 0 0,0 0 0,0 0 0,0 0 0,-1 0 0,1 0 0,-1 0-1,-1 4 1,-3 10 513,-1-1 0,0 1 0,-2-1 0,0-1 0,0 0 0,-16 21 0,14-22-226,1-1-1,0 2 1,1-1 0,1 1-1,1 0 1,0 1 0,-8 28-1,14-42-270,0-1 0,0 1 0,0 0 0,0-1 0,0 1 0,0-1 0,1 1 0,-1-1 0,0 1 0,1-1-1,-1 1 1,1-1 0,0 1 0,-1-1 0,1 1 0,0-1 0,0 0 0,0 1 0,0-1 0,0 0 0,0 0 0,0 0 0,0 0-1,1 0 1,-1 0 0,0 0 0,1 0 0,-1 0 0,0-1 0,3 2 0,-2-1-28,1 0 0,-1 1 1,0-1-1,1 1 0,-1 0 0,0 0 0,0 0 1,0 0-1,0 0 0,0 1 0,-1-1 0,1 0 1,-1 1-1,2 3 0,1 9 103,-1 1-1,-1-1 1,0 1-1,-1 0 0,-1 0 1,0 0-1,-2 0 1,1-1-1,-7 26 1,-3 58 137,11-99-215,0 1-1,0 0 1,0 0 0,0-1-1,0 1 1,0 0 0,0 0 0,1-1-1,-1 1 1,0 0 0,1 0-1,-1-1 1,0 1 0,1 0-1,-1-1 1,1 1 0,-1 0-1,1-1 1,-1 1 0,1-1-1,-1 1 1,1-1 0,0 1 0,-1-1-1,1 1 1,0-1 0,-1 0-1,1 1 1,0-1 0,-1 0-1,1 0 1,0 1 0,1-1-1,17-6-3160,-5-10-2570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3:19.272"/>
    </inkml:context>
    <inkml:brush xml:id="br0">
      <inkml:brushProperty name="width" value="0.025" units="cm"/>
      <inkml:brushProperty name="height" value="0.025" units="cm"/>
    </inkml:brush>
  </inkml:definitions>
  <inkml:trace contextRef="#ctx0" brushRef="#br0">0 320 17296,'0'0'1821,"14"7"-1730,-9-4-81,6 4 38,0-1-1,1-1 0,0 0 1,0 0-1,0-1 1,1-1-1,21 3 0,143 2 435,275-23 0,-216 2 775,1647-58 2090,-864 57-2307,-1 40-51,441-17-680,-1434-10-234,153-5 1100,330-57-1,-496 61-949,-9 2-107,0 0-1,0 0 0,0-1 1,0 0-1,-1 0 0,1 1 1,0-1-1,0-1 0,0 1 1,-1 0-1,6-4 1,-8 4-103,0 1 1,0 0-1,0-1 1,0 1 0,-1 0-1,1-1 1,0 1-1,0 0 1,0-1 0,0 1-1,0 0 1,0-1-1,-1 1 1,1 0 0,0-1-1,0 1 1,0 0 0,-1 0-1,1-1 1,0 1-1,-1 0 1,1 0 0,0 0-1,0-1 1,-1 1-1,1 0 1,0 0 0,-1 0-1,1 0 1,0 0 0,-1-1-1,1 1 1,-1 0-1,1 0 1,0 0 0,-1 0-1,1 0 1,0 0-1,-1 0 1,0 1 0,-20-5-86,20 4 92,-570-51-1245,-5 30 688,544 21 499,-2924 121-967,1883-8 706,-392 37 199,1409-145 61,-164 9-311,232-15 293,0 0 0,0-1 0,22-6 0,6-2 19,1066-159-122,12 59-106,975-13-1867,1 91-825,-1977 33 2969,143-4-10,-244 0-128,-29-2-41,-33-3-24,-609-42 1960,-8 39-203,638 11-1530,-1967 48 2211,517 62-1936,786-54-2498,333-32-2005,34-5-3811</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31.410"/>
    </inkml:context>
    <inkml:brush xml:id="br0">
      <inkml:brushProperty name="width" value="0.025" units="cm"/>
      <inkml:brushProperty name="height" value="0.025" units="cm"/>
    </inkml:brush>
  </inkml:definitions>
  <inkml:trace contextRef="#ctx0" brushRef="#br0">210 64 7591,'0'0'3988,"11"-6"-321,1 1-2542,-7 4-713,-1-1-1,0 0 0,0 0 0,0 0 0,0 0 0,0-1 1,0 0-1,-1 1 0,1-1 0,-1-1 0,3-3 0,-5 7-189,-1 0 0,0 0-1,1-1 1,-1 1-1,1 0 1,-1-1-1,0 1 1,1 0-1,-1-1 1,0 1 0,0-1-1,1 1 1,-1-1-1,0 1 1,0 0-1,0-1 1,1 1-1,-1-1 1,0 1-1,0-1 1,0 1 0,0-1-1,0 1 1,0-1-1,0 1 1,0-1-1,0 1 1,0-1-1,0 1 1,-1-1-1,1 1 1,0-1 0,0 1-1,0 0 1,-1-1-1,1 0 1,-20-2 1561,-27 11-1711,30-2 30,1 1 0,0 0 0,0 1 0,1 1 0,0 1 0,0 0 0,-13 13 0,21-17-62,0 0-1,0 1 1,1 0-1,-1 0 1,1 1-1,1 0 1,0 0-1,0 0 1,0 0-1,1 1 1,0 0-1,1 0 1,0 0-1,-3 15 1,6-22-40,0 1 0,0 0 1,0-1-1,0 1 0,1-1 0,-1 1 1,1 0-1,-1-1 0,1 1 0,0-1 1,0 0-1,0 1 0,0-1 0,1 0 0,-1 1 1,1-1-1,-1 0 0,1 0 0,0 0 1,0 0-1,-1-1 0,1 1 0,1 0 1,-1-1-1,0 1 0,0-1 0,0 0 0,1 0 1,-1 0-1,1 0 0,-1 0 0,1 0 1,4 0-1,10 2-6,-1 0 1,1-2 0,0 1-1,19-3 1,-23 1-8,13 0-1035,0-2-1,-1 0 1,30-8 0,30-16-10005,-41 6-2144</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31.879"/>
    </inkml:context>
    <inkml:brush xml:id="br0">
      <inkml:brushProperty name="width" value="0.025" units="cm"/>
      <inkml:brushProperty name="height" value="0.025" units="cm"/>
    </inkml:brush>
  </inkml:definitions>
  <inkml:trace contextRef="#ctx0" brushRef="#br0">91 23 21044,'0'0'10025,"-6"0"-8562,-15 1-1169,45-15-353,-16 5 59,-22 13 0,-20 16 0,29-16 0,2-2 0,-1 0 0,1 0 0,0 0 0,0 1 0,0 0 0,0-1 0,0 1 0,1 0 0,-1 0 0,1 1 0,0-1 0,0 0 0,0 1 0,-2 5 0,6-8 0,0-1 0,0 1 0,-1-1 0,1 0 0,0 0 0,0 0 0,0 0 0,0 0 0,0 0 0,0 0 0,0 0 0,0-1 0,0 1 0,0-1 0,3-1 0,-2 0 0,1 0 0,-1 0 0,0 0 0,1 0 0,-1-1 0,0 1 0,-1-1 0,1 0 0,0 1 0,-1-1 0,1-1 0,-1 1 0,0 0 0,0 0 0,2-6 0,-5 9 0,1-1 0,0 1 0,-1 0 0,1-1 0,0 1 0,-1 0 0,1-1 0,-1 1 0,1 0 0,0-1 0,-1 1 0,1 0 0,-1 0 0,1 0 0,-1 0 0,1-1 0,-1 1 0,1 0 0,-1 0 0,1 0 0,-1 0 0,1 0 0,-1 0 0,1 0 0,-1 0 0,1 1 0,-1-1 0,1 0 0,-1 0 0,1 0 0,-1 0 0,1 1 0,-1-1 0,1 0 0,-1 1 0,-20 7 0,21-8-37,-1 0 0,1 1 0,0-1 0,-1 0 0,1 0 0,-1 1 0,1-1 0,0 0 0,0 0 0,-1 1 0,1-1 0,0 0 1,0 1-1,-1-1 0,1 0 0,0 1 0,0-1 0,0 1 0,-1-1 0,1 0 0,0 1 0,0-1 0,0 1 0,0-1 0,0 0 0,0 1 0,0-1 0,0 1 0,0-1 0,0 1 0,0-1 0,0 0 0,0 1 0,0-1 0,1 1 0,-1-1 0,0 0 1,0 1-1,0-1 0,1 0 0,-1 1 0,0-1 0,0 0 0,1 1 0,-1-1 0,0 0 0,1 1 0,-1-1 0,23 4-5898,-1-4-3968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34.245"/>
    </inkml:context>
    <inkml:brush xml:id="br0">
      <inkml:brushProperty name="width" value="0.025" units="cm"/>
      <inkml:brushProperty name="height" value="0.025" units="cm"/>
    </inkml:brush>
  </inkml:definitions>
  <inkml:trace contextRef="#ctx0" brushRef="#br0">138 26 9321,'1'-26'15336,"-1"43"-10085,0 45-3737,-7-10-1241,-3 1 0,-3-1 1,-34 93-1,-10 38-21,56-181-252,0-1 0,1 1 0,-1 0 0,1-1 0,-1 1 0,1 0 0,0-1 0,-1 1 0,1 0 0,0-1 0,0 1 0,0 0 0,0-1 0,1 1 0,-1 0 0,0-1 0,1 1 0,-1 0 0,1-1 0,0 1 0,0-1 0,-1 1 0,1-1 0,0 1 0,2 2 0,0-3 0,0 0 0,0 0 0,0-1 0,1 1 0,-1-1 0,0 1 0,0-1 0,0 0 0,1 0 0,-1-1 0,0 1 0,0-1 0,5-1 0,35-7 0,0-2 0,46-19 0,-59 18 0,1 1 0,0 2 0,0 1 0,0 1 0,1 2 0,33-1 0,-64 6-143,0 0 0,0 0 0,0 0-1,-1 0 1,1 0 0,0 0 0,0 0 0,0 1 0,0-1 0,-1 0-1,1 0 1,0 1 0,0-1 0,0 0 0,-1 1 0,1-1 0,0 1-1,-1-1 1,1 1 0,0 0 0,-1-1 0,1 1 0,-1-1 0,1 1-1,-1 0 1,1-1 0,-1 1 0,1 0 0,-1 0 0,0 0 0,0-1-1,1 1 1,-1 0 0,0 0 0,0 0 0,0-1 0,0 1 0,0 0-1,0 0 1,0 0 0,0 0 0,0 1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7:48.486"/>
    </inkml:context>
    <inkml:brush xml:id="br0">
      <inkml:brushProperty name="width" value="0.025" units="cm"/>
      <inkml:brushProperty name="height" value="0.025" units="cm"/>
    </inkml:brush>
  </inkml:definitions>
  <inkml:trace contextRef="#ctx0" brushRef="#br0">145 7 17617,'0'0'3181,"-10"7"-2289,4-3-848,-1 1 0,1 0 1,0 0-1,0 1 0,1 0 0,0 0 0,0 0 1,0 1-1,1-1 0,0 1 0,0 0 1,0 0-1,-3 11 0,5-10 45,-1-1 0,1 1 0,0 0-1,1 0 1,0 0 0,0 0 0,1 0 0,0 0-1,0 1 1,3 10 0,-2-18 14,0 0 0,0 0 0,0 0 0,0 0 1,0 0-1,0-1 0,0 1 0,1 0 0,-1 0 0,0-1 0,0 1 0,1-1 1,-1 1-1,1-1 0,-1 1 0,0-1 0,1 0 0,-1 0 0,1 0 0,-1 0 0,1 0 1,-1 0-1,0 0 0,1 0 0,-1-1 0,3 0 0,38-13 2313,-32 8-2110,-1-1 1,0 0-1,0-1 1,-1 0 0,0 0-1,-1-1 1,9-11 0,-13 16-211,0-1 0,0 1 0,-1 0 1,1-1-1,-1 1 0,0-1 0,0 0 0,-1 0 1,0 0-1,1 0 0,-2 0 0,1 0 1,0 0-1,-1 0 0,0 0 0,0 0 1,-1 0-1,-1-9 0,1 12-96,-1 0 0,1 0 0,-1 0 0,0 0 0,0 0 0,0 0 0,0 0 0,0 1 0,0-1 0,0 1 0,0-1 0,-1 1 0,1 0 0,0 0 0,-1 0 0,1 0 0,-1 0 0,1 1 0,-1-1 0,0 1 0,1 0 0,-5 0 0,-3-1 0,1 0 0,-1 1 0,1 0 0,-1 1 0,-10 2 0,13 0-50,0 0 0,0 0-1,1 0 1,-1 1 0,1 0 0,0 0 0,0 1 0,1-1-1,-1 1 1,1 0 0,0 1 0,0 0 0,1-1-1,0 1 1,0 1 0,0-1 0,1 1 0,0-1 0,-5 14-1,9-19-157,0 0 0,0 0 0,0 0 0,0-1 0,0 1 0,0 0 0,0 0 0,0-1 0,0 1 0,0 0 0,0-1 0,0 1-1,1-1 1,-1 1 0,0-1 0,0 0 0,0 0 0,1 1 0,-1-1 0,0 0 0,0 0 0,1 0 0,-1 0 0,0 0 0,1-1-1,0 1 1,42-3-7493,-13-5-1614</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26.694"/>
    </inkml:context>
    <inkml:brush xml:id="br0">
      <inkml:brushProperty name="width" value="0.025" units="cm"/>
      <inkml:brushProperty name="height" value="0.025" units="cm"/>
    </inkml:brush>
  </inkml:definitions>
  <inkml:trace contextRef="#ctx0" brushRef="#br0">0 2 18898,'0'0'8045,"10"-1"-6769,-7 1-1174,0-1 0,0 1 1,0 0-1,0 0 0,0 0 1,0 1-1,0-1 0,0 1 1,0-1-1,0 1 0,6 2 1,-6 0-17,1-1-1,-1 1 1,0 0 0,0 0 0,0 0 0,0 0 0,0 1-1,-1-1 1,1 1 0,-1-1 0,2 7 0,22 41 341,24 44-51,-45-86-350,1-1 1,1 1-1,-1-2 1,1 1-1,0-1 1,1 1-1,0-2 0,9 7 1,-14-11-178,0-1 1,0 1-1,0 0 0,1-1 1,-1 0-1,1 0 0,-1 0 1,1 0-1,0 0 1,-1-1-1,1 1 0,0-1 1,-1 0-1,1 0 0,0-1 1,0 1-1,-1-1 1,1 0-1,-1 0 0,1 0 1,-1 0-1,1-1 0,5-2 1,-1-2-1613,0 1 0,0-1 0,-1 0 0,0 0 0,0-1 0,0 0 1,10-16-1,5-10-8193</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27.020"/>
    </inkml:context>
    <inkml:brush xml:id="br0">
      <inkml:brushProperty name="width" value="0.025" units="cm"/>
      <inkml:brushProperty name="height" value="0.025" units="cm"/>
    </inkml:brush>
  </inkml:definitions>
  <inkml:trace contextRef="#ctx0" brushRef="#br0">341 1 10634,'0'0'17259,"-10"14"-15679,-263 478 1706,264-474-3278,5-10-8,-3 4 0,1-1 0,0 1 0,1 1 0,0-1 0,1 0 0,1 1 0,0 0 0,-2 21 0,5-33-160,0 0 0,1 0 0,-1 0 0,1 0 0,-1 0 1,1-1-1,-1 1 0,1 0 0,0 0 0,-1 0 0,1 0 0,0-1 0,0 1 0,-1 0 0,1-1 0,0 1 0,0-1 1,0 1-1,0-1 0,0 1 0,0-1 0,0 1 0,0-1 0,0 0 0,0 0 0,0 1 0,0-1 0,0 0 0,0 0 1,0 0-1,0 0 0,0 0 0,0-1 0,0 1 0,0 0 0,0 0 0,0-1 0,0 1 0,0 0 0,0-1 0,0 1 1,0-1-1,0 1 0,1-2 0,22-15-7058</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27.724"/>
    </inkml:context>
    <inkml:brush xml:id="br0">
      <inkml:brushProperty name="width" value="0.025" units="cm"/>
      <inkml:brushProperty name="height" value="0.025" units="cm"/>
    </inkml:brush>
  </inkml:definitions>
  <inkml:trace contextRef="#ctx0" brushRef="#br0">1 5 9545,'0'0'13549,"85"0"-11371,-37-1-96,12-1-833,3 0-704,2 2-385,-2 0-96,-7 0-64,-5 0-321,-11 0-1120,-9 0-577,-11 4-416,-4 1-705,-13-2-1121</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25:28.048"/>
    </inkml:context>
    <inkml:brush xml:id="br0">
      <inkml:brushProperty name="width" value="0.025" units="cm"/>
      <inkml:brushProperty name="height" value="0.025" units="cm"/>
    </inkml:brush>
  </inkml:definitions>
  <inkml:trace contextRef="#ctx0" brushRef="#br0">0 0 11627,'0'0'11563,"14"50"-9897,25-41 448,10-4-609,10-2-768,7-2-481,0-1-192,-4 0-96,-5 0-1634,-12 0-2562,-10-9-3619</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4:03.225"/>
    </inkml:context>
    <inkml:brush xml:id="br0">
      <inkml:brushProperty name="width" value="0.025" units="cm"/>
      <inkml:brushProperty name="height" value="0.025" units="cm"/>
    </inkml:brush>
  </inkml:definitions>
  <inkml:trace contextRef="#ctx0" brushRef="#br0">184 1 17360,'0'0'10026,"-5"12"-9145,-7 18-255,2 1 1,1 1-1,2 0 1,-4 35-1,-9 151 332,9-83-569,1-27-382,-6 0 0,-47 175 0,59-275-7,1-11 0,1-29 0,4-51 0,17-69 0,7 1 0,48-161 0,-64 277 0,0-4 0,18-47 0,-25 77 0,1 0 0,0 1 0,1-1 0,0 1 0,0 0 0,1 0 0,0 1 0,0-1 0,1 1 0,12-10 0,-15 14 0,-1 1 0,1-1 0,0 1 0,0 0 0,0 0 0,0 0 0,1 1 0,-1 0 0,0 0 0,1 0 0,-1 0 0,1 0 0,-1 1 0,1 0 0,-1 0 0,1 0 0,-1 1 0,0-1 0,1 1 0,-1 0 0,1 1 0,-1-1 0,0 1 0,0-1 0,0 1 0,0 0 0,0 1 0,0-1 0,-1 1 0,1 0 0,-1 0 0,1 0 0,-1 0 0,0 0 0,0 1 0,-1-1 0,1 1 0,-1 0 0,0 0 0,0 0 0,0 0 0,0 0 0,-1 0 0,1 1 0,-1-1 0,0 1 0,-1-1 0,1 0 0,-1 1 0,0-1 0,0 1 0,0-1 0,0 1 0,-1-1 0,0 1 0,-1 4 0,-2 1 0,0-1 0,0 1 0,-1 0 0,0-1 0,0 0 0,-1 0 0,0-1 0,-1 0 0,0 0 0,0 0 0,-1-1 0,0 0 0,-12 8 0,1-1 0,0-2 0,-1 0 0,0-1 0,-1-1 0,-25 9 0,-25-3 0,66-15 0,0 0 0,-1 0 0,1-1 0,0 0 0,0 0 0,0-1 0,-1 1 0,1-1 0,0 0 0,0-1 0,-8-2 0,12 4-42,0-1 0,0 1 1,0-1-1,1 0 0,-1 1 0,0-1 0,0 0 0,1 0 1,-1 1-1,0-1 0,1 0 0,-1 0 0,1 0 0,-1 0 1,1 0-1,-1 0 0,1 0 0,0 0 0,-1 0 0,1 0 1,0 0-1,0 0 0,0 0 0,0 0 0,0 0 0,0 0 1,0 0-1,0 0 0,0 0 0,0 0 0,0 0 0,1 0 1,-1 0-1,0 0 0,1 0 0,-1 0 0,2-1 1,0-2-812,1 0 1,-1 0 0,1 0-1,0 1 1,0-1 0,1 1-1,4-4 1,19-14-11944</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4:04.089"/>
    </inkml:context>
    <inkml:brush xml:id="br0">
      <inkml:brushProperty name="width" value="0.025" units="cm"/>
      <inkml:brushProperty name="height" value="0.025" units="cm"/>
    </inkml:brush>
  </inkml:definitions>
  <inkml:trace contextRef="#ctx0" brushRef="#br0">104 1 9385,'0'0'8125,"1"10"-5947,12 204 6734,-17 124-6822,-21-119-847,3-49-409,-1-268-834,11 68 117,12 29-132,-1 1-1,0-1 0,1 0 0,-1 1 0,0-1 0,1 1 0,-1-1 0,0 1 1,0-1-1,0 1 0,1 0 0,-1-1 0,0 1 0,0 0 0,0 0 1,0-1-1,0 1 0,0 0 0,0 0 0,1 0 0,-1 0 0,0 0 0,0 0 1,0 1-1,0-1 0,0 0 0,0 0 0,0 1 0,1-1 0,-1 0 0,0 1 1,0-1-1,0 1 0,1-1 0,-1 1 0,-1 0 0,2-13-9539,0-5-1880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4:05.461"/>
    </inkml:context>
    <inkml:brush xml:id="br0">
      <inkml:brushProperty name="width" value="0.025" units="cm"/>
      <inkml:brushProperty name="height" value="0.025" units="cm"/>
    </inkml:brush>
  </inkml:definitions>
  <inkml:trace contextRef="#ctx0" brushRef="#br0">24 175 13549,'0'0'4468,"-1"-8"-1505,0 4-2811,-1 0 167,1 0-1,0 0 1,0 0-1,0 0 1,0 0 0,1 0-1,0 0 1,0 0 0,0 0-1,0 0 1,1 0 0,-1 0-1,1 0 1,0 0-1,0 0 1,0 0 0,1 1-1,0-1 1,-1 0 0,1 1-1,0-1 1,1 1 0,4-6-1,2 2-111,0 0 1,0 0-1,1 1 0,0 0 0,0 1 1,0 0-1,1 1 0,0 0 1,0 1-1,0 0 0,0 1 0,0 0 1,0 0-1,1 1 0,-1 1 0,14 1 1,-22-1-198,-1 1 1,1 0-1,0 0 1,-1 1-1,0-1 1,1 0-1,-1 1 1,0 0-1,0-1 1,0 1 0,0 0-1,0 0 1,0 0-1,0 0 1,-1 1-1,1-1 1,-1 0-1,1 1 1,-1-1-1,0 1 1,0-1 0,0 1-1,0 0 1,-1-1-1,1 1 1,0 4-1,1 9 35,-1 0-1,0 0 0,-1 21 1,-1-29-43,0 4-2,-1 1 0,0-1 0,-1 1 0,0-1 0,-1 0 0,-1 0 0,0 0 0,0 0 0,-1-1 0,0 0 0,-16 20 0,9-15 0,-1-1 0,0 0 0,0-1 0,-2-1 0,0 0 0,-31 19 0,44-30 1,0 0 0,-1 0 1,1-1-1,-1 1 0,1-1 0,-1 0 1,1 0-1,-1 0 0,1-1 0,-6 1 0,7-1 0,0 0 0,1 0-1,-1 0 1,1-1 0,-1 1 0,1 0-1,-1-1 1,1 1 0,-1-1-1,1 0 1,-1 0 0,1 1-1,0-1 1,-1 0 0,1 0 0,0 0-1,0 0 1,-2-2 0,2 0-7,-1 0 0,1 0 0,0 0-1,-1 0 1,1 0 0,0 0 0,1 0 0,-1-1 0,1 1 0,-1 0 0,1-1 0,0 1 0,0 0 0,1-1 0,-1 1 0,1 0 0,-1-1-1,1 1 1,0 0 0,0 0 0,3-6 0,14-19-2362,-1 12-4766,6 2-7088</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4:07.087"/>
    </inkml:context>
    <inkml:brush xml:id="br0">
      <inkml:brushProperty name="width" value="0.025" units="cm"/>
      <inkml:brushProperty name="height" value="0.025" units="cm"/>
    </inkml:brush>
  </inkml:definitions>
  <inkml:trace contextRef="#ctx0" brushRef="#br0">799 375 5958,'4'-82'905,"0"35"1760,-6-93 0,1 136-2456,1-1 1,-1 0 0,0 0-1,-1 1 1,1-1 0,-1 0-1,0 1 1,0 0 0,0-1-1,0 1 1,-1 0-1,0 0 1,0 0 0,0 0-1,0 1 1,-1-1 0,1 1-1,-1 0 1,0 0-1,0 0 1,0 1 0,0-1-1,0 1 1,-1 0 0,1 0-1,-1 1 1,-9-3-1,6 2-66,-1 1-1,0 0 0,1 1 0,-1 0 0,0 0 1,0 1-1,1 0 0,-1 0 0,1 1 0,-1 0 0,1 1 1,-1 0-1,1 0 0,-14 8 0,-3 5 55,1 2 0,1 0 0,1 2-1,1 0 1,0 2 0,-24 32 0,-96 153 688,140-206-879,-144 253 465,125-211-434,1 0 0,2 1 0,2 1 0,-10 55 1,22-87 22,1 1 0,0-1 0,1 1 1,0 0-1,1-1 0,4 25 1,-3-33-16,0 0 0,1 0 0,0 0 0,0 0 0,0-1 0,1 1 0,-1-1 0,1 1-1,0-1 1,0 0 0,1 0 0,-1 0 0,1-1 0,0 1 0,0-1 0,0 0 0,0 0 0,0 0 0,1 0 0,7 2 0,2 1 125,1-2 0,-1 0 0,1 0 0,0-1 0,0-1 0,0-1 0,0 0 0,0-1 0,0 0 0,0-1 0,1-1 0,26-7 0,-6 0 194,0-3 0,-1 0 0,0-3 0,33-18 1,-17 5-163,-1-2 1,-2-3 0,76-66 0,-98 75-117,-1-1 0,-2-1 0,0-1 0,-2-1 0,-1 0 0,-1-2 1,22-46-1,-35 61-1,0 1 0,-1-1 0,-1 0 0,0 0 0,-1 0 0,-1-1 0,0 1 0,-1-1 0,0 1 0,-2-1 0,-3-24 0,2 27-54,-2 0 0,0 0 0,0 0 0,-1 1-1,-1 0 1,0-1 0,-1 2 0,0-1 0,0 1 0,-2 0-1,1 1 1,-1 0 0,-14-13 0,7 10-50,0 0 0,0 1-1,-1 1 1,0 1 0,-23-11 0,31 17-475,0 1 0,0 0 1,0 1-1,-12-3 0,19 5-343,-2 0 205</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4:07.990"/>
    </inkml:context>
    <inkml:brush xml:id="br0">
      <inkml:brushProperty name="width" value="0.025" units="cm"/>
      <inkml:brushProperty name="height" value="0.025" units="cm"/>
    </inkml:brush>
  </inkml:definitions>
  <inkml:trace contextRef="#ctx0" brushRef="#br0">676 4 13581,'-14'-2'1425,"-2"1"-1221,0 0-1,0 1 0,0 1 0,1 0 1,-1 1-1,0 1 0,1 0 1,-1 1-1,1 1 0,0 0 1,-16 9-1,-3 6 30,1 1 0,1 2-1,1 0 1,1 3 0,1 0 0,1 2 0,2 1 0,0 1 0,3 1 0,-32 52 0,38-52 81,1 0 1,2 1-1,0 1 1,3 0-1,0 0 1,2 1 0,2 1-1,1-1 1,2 1-1,1 0 1,4 69-1,0-88-305,1 0 0,1 0 0,1 0 0,0-1 0,1 1 0,1-1 0,0 0 0,1 0 0,16 24 0,-18-30-2,2-1 1,-1 0-1,1-1 0,0 0 1,1 0-1,0 0 0,0-1 0,0 0 1,1-1-1,0 0 0,0 0 1,0-1-1,1 0 0,-1 0 0,1-1 1,15 3-1,-7-4 167,-1 0-1,0 0 1,0-2 0,1 0-1,-1-1 1,0-1-1,0-1 1,1 0 0,-2-1-1,1-1 1,0 0 0,24-13-1,-20 7 151,0-1-1,-2-1 0,1-1 1,-2-1-1,0 0 1,-1-2-1,0 0 0,25-34 1,-19 17-186,-2 0 0,-1-2 1,-2 0-1,-2-1 1,-1-1-1,-2 0 1,-1-1-1,-2-1 0,-2 1 1,-2-2-1,-1 1 1,-2 0-1,-5-75 0,1 96-137,-1 1 0,0 0 0,-2 0 0,0 0-1,-1 1 1,-1-1 0,0 1 0,-16-27 0,19 38-82,-1 0 0,1 0 0,-1 1 0,-1-1 0,1 1 0,-1 1 0,0-1 0,0 0 0,-1 1 0,1 0 0,-1 0 0,0 1 0,0 0 1,0 0-1,0 0 0,-1 1 0,1 0 0,-1 0 0,1 0 0,-1 1 0,0 0 0,1 0 0,-1 1 0,0 0 0,0 0 0,-8 1 0,2 2-315,0 0 0,0 1 0,0 0 0,0 1 0,1 0 0,0 1 0,0 1 0,0 0 0,1 0 0,-16 14 0,-9 11-3269,-49 54 0,85-86 3655,-58 66-9626</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5:29.318"/>
    </inkml:context>
    <inkml:brush xml:id="br0">
      <inkml:brushProperty name="width" value="0.025" units="cm"/>
      <inkml:brushProperty name="height" value="0.025" units="cm"/>
    </inkml:brush>
  </inkml:definitions>
  <inkml:trace contextRef="#ctx0" brushRef="#br0">318 372 13837,'-99'15'1872,"-51"8"1422,81-15 2895,312-44-3349,-114 14-2333,451-59 90,469-81-831,-1035 160 165,28-10-177,-48 9 111,-11 1 51,-112 2-85,-199 28 0,-129 47 354,353-56-123,-74 11 163,-359 80 517,536-110-742,1 0-1,-1 0 1,0 0 0,1 0 0,-1 0 0,1 0 0,-1 0 0,0 0 0,1 0 0,-1 0-1,1 0 1,-1 0 0,1 1 0,-1-1 0,1 0 0,-1 0 0,1 1 0,-1-1 0,1 0 0,-1 1-1,1-1 1,-1 1 0,1-1 0,0 0 0,-1 1 0,1-1 0,0 1 0,-1-1 0,1 1-1,-1 0 1,24 2-178,117-7 245,-1-7-1,165-35 1,-116 16-21,236-24-20,184-30-138,-594 83 108,-12 1 6,1 0 0,0-1 0,-1 1 0,1 0 0,0-1 1,-1 0-1,1 1 0,-1-1 0,1 0 0,-1 0 0,1 0 1,-1-1-1,0 1 0,0 0 0,1-1 0,1-2 0,-4 4-1,1-1 1,-1 1-1,0 0 0,0 0 0,0 0 0,0-1 0,0 1 0,0 0 0,0 0 0,0-1 0,0 1 0,0 0 0,0 0 1,0-1-1,0 1 0,0 0 0,0 0 0,0-1 0,-1 1 0,1 0 0,0 0 0,0 0 0,0-1 0,0 1 1,0 0-1,-1 0 0,1 0 0,0 0 0,0-1 0,0 1 0,0 0 0,-1 0 0,1 0 0,0 0 0,0 0 1,0-1-1,-1 1 0,1 0 0,0 0 0,0 0 0,-1 0 0,1 0 0,0 0 0,0 0 0,-1 0 0,1 0 0,0 0 1,0 0-1,0 0 0,-1 0 0,1 0 0,0 0 0,-1 1 0,-28-6-30,0 2 0,-1 1-1,-58 4 1,20 0 2,-381 32 287,0 36 187,363-56-380,-607 112 1278,1922-334-11039,-1115 193 8287,-4 2-1453,197-50 0,-260 43 2518,-46 20 356,-1 0 0,1 0-1,-1 0 1,0 0 0,1 0 0,-1 0-1,1 0 1,-1 0 0,0-1-1,1 1 1,-1 0 0,1 0 0,-1-1-1,0 1 1,1 0 0,-1 0-1,0-1 1,0 1 0,1 0-1,-1-1 1,0 1 0,0 0 0,1-1-1,-1 1 1,0-1 0,0 1-1,0 0 1,0-1 0,1 1 0,-1-1-1,0 1 1,0 0 0,0-1-1,0 1 1,0-1 0,0 1 0,0-1-1,0 1 1,0 0 0,-1-1-1,1 1 1,0-1 0,0 1-1,0 0 1,0-1 0,-1 1 0,1-1-1,0 1 1,0 0 0,0-1-1,-1 1 1,1 0 0,0-1 0,-1 1-1,-28-9 1449,-33 3 343,-1 2-1,-85 7 1,-137 23 890,-272 49-402,7 40-1607,529-109-912,-12 2-602,-42 18 0,65-22-521,0 1 0,0 0 0,1 1 0,-13 10 0,8-2-6178</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7:48.905"/>
    </inkml:context>
    <inkml:brush xml:id="br0">
      <inkml:brushProperty name="width" value="0.025" units="cm"/>
      <inkml:brushProperty name="height" value="0.025" units="cm"/>
    </inkml:brush>
  </inkml:definitions>
  <inkml:trace contextRef="#ctx0" brushRef="#br0">68 97 13389,'0'0'17750,"-4"9"-16731,-12 26-495,22-48-463,2 1-58,-2-1 1,0 0-1,0 0 1,-1-1-1,-1 0 1,5-28-1,-9 42-3,0 0 0,0-1 0,-1 1 0,1-1 0,0 1 0,0 0 0,-1-1 0,1 1 0,0 0 0,0-1 0,-1 1 0,1 0 0,0 0 0,-1-1 0,1 1 0,-1 0 0,1 0 0,0-1 0,-1 1 0,1 0 0,0 0 0,-1 0 0,1 0 0,-1 0 0,1 0 0,-1 0 0,1 0 0,0 0 0,-1 0 0,1 0 0,-1 0 0,1 0 0,-1 0 0,1 0 0,0 0 0,-1 0 0,1 0 0,-1 1 0,1-1 0,0 0 0,-1 0 0,1 0 0,0 1 0,-1-1 0,1 0 0,0 0 0,-1 1 0,-20 12 0,15-7 0,0 0 0,1 0 0,0 0 0,0 1 0,0 0 0,1 0 0,0 0 0,1 1 0,-1 0 0,1-1 0,1 1 0,-1 0 0,-1 14 0,4-22 1,0 1-1,0-1 1,0 0 0,0 1 0,0-1-1,0 0 1,0 1 0,0-1-1,0 0 1,1 1 0,-1-1-1,0 0 1,0 1 0,0-1 0,0 0-1,1 1 1,-1-1 0,0 0-1,0 0 1,1 1 0,-1-1-1,0 0 1,0 0 0,1 0 0,-1 1-1,0-1 1,1 0 0,-1 0-1,0 0 1,0 0 0,1 0 0,-1 0-1,1 1 1,-1-1 0,0 0-1,1 0 1,17-4 25,14-12-286,-6-14-3249,-16 7-3403,-6 6-2414</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26.690"/>
    </inkml:context>
    <inkml:brush xml:id="br0">
      <inkml:brushProperty name="width" value="0.025" units="cm"/>
      <inkml:brushProperty name="height" value="0.025" units="cm"/>
    </inkml:brush>
  </inkml:definitions>
  <inkml:trace contextRef="#ctx0" brushRef="#br0">0 22 16432,'0'0'7399,"62"1"-5606,-15-1-447,7 0-514,9-1-543,6-3-193,2 3-64,0-2-32,-6 2-64,-5 1-833,-12-1-833,-11-3-448,-9 1-1313,-21-2-1762</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27.035"/>
    </inkml:context>
    <inkml:brush xml:id="br0">
      <inkml:brushProperty name="width" value="0.025" units="cm"/>
      <inkml:brushProperty name="height" value="0.025" units="cm"/>
    </inkml:brush>
  </inkml:definitions>
  <inkml:trace contextRef="#ctx0" brushRef="#br0">1 127 18674,'0'0'4516,"92"-7"-2786,-32-9-930,9-3-607,6-4-193,-1 2-1602,-6 4-2017,-8 3-1058,-9 5-2882</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2:27.425"/>
    </inkml:context>
    <inkml:brush xml:id="br0">
      <inkml:brushProperty name="width" value="0.025" units="cm"/>
      <inkml:brushProperty name="height" value="0.025" units="cm"/>
    </inkml:brush>
  </inkml:definitions>
  <inkml:trace contextRef="#ctx0" brushRef="#br0">452 44 13869,'0'0'3769,"-9"-7"-1447,2 3-2060,0-1-1,0 1 0,-1 0 1,1 1-1,-1-1 0,0 2 1,0-1-1,0 1 0,0 0 0,-1 1 1,1 0-1,0 0 0,-1 1 1,1 0-1,0 0 0,-1 1 1,1 0-1,0 1 0,-1 0 1,-7 3-1,-3 2-90,1 1 0,0 1-1,1 1 1,0 1 0,0 0 0,1 1-1,1 1 1,0 0 0,-18 21 0,24-24-6,1 0 0,0 0 0,1 0 1,0 1-1,1 0 0,0 1 0,0 0 0,2 0 1,-1 0-1,1 0 0,1 0 0,0 1 0,1 0 0,0-1 1,1 21-1,1-29-147,0 1-1,1 0 1,0 0 0,0-1-1,0 1 1,1-1 0,-1 1-1,1-1 1,0 0 0,0 1 0,1-1-1,-1 0 1,1 0 0,0-1-1,6 7 1,-3-5 16,0 0 1,0-1-1,0 0 1,0 0-1,1-1 0,0 1 1,0-1-1,0-1 1,8 3-1,8 0 170,-1-1 0,1-2 1,-1 0-1,1-1 0,37-3 0,-37-1-137,0 0-1,0-2 0,0 0 1,-1-2-1,0 0 0,0-1 1,0-2-1,-2 0 1,1-1-1,26-20 0,-36 24-47,-1-1-1,0 0 0,-1-1 1,1 0-1,-2 0 1,1-1-1,-2 0 0,1-1 1,-1 0-1,-1 0 0,0 0 1,0-1-1,-1 0 0,-1 0 1,0 0-1,0-1 1,-2 0-1,1 1 0,-2-1 1,1-15-1,-2 25-18,0-1 0,0 0 0,-1 1 0,1-1 0,-1 1 0,0-1 0,0 1 0,0-1 0,-1 1 0,1 0 0,-1 0 0,1-1 0,-1 1 0,0 0 0,-1 0 0,1 1 0,0-1 0,-4-2 0,1 1 0,-1 0 0,1 1 0,-1-1 0,1 1 0,-1 1 0,0-1 0,0 1 0,-1 0 0,-8-1 0,-12-1 0,1 1 0,-1 2 0,-49 4 0,72-3 0,-27 6-4699,24-4 738,35-16-15053</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6:04.716"/>
    </inkml:context>
    <inkml:brush xml:id="br0">
      <inkml:brushProperty name="width" value="0.025" units="cm"/>
      <inkml:brushProperty name="height" value="0.025" units="cm"/>
    </inkml:brush>
  </inkml:definitions>
  <inkml:trace contextRef="#ctx0" brushRef="#br0">212 347 6598,'0'0'10106,"14"-6"-8537,230-79 2833,22 22-3350,275-15-1199,-282 53 264,-653 91 269,-12 33 1197,297-72-1310,60-15-154,-497 140 2095,515-139-2190,30-9-63,23-7-31,377-86 423,-130 25-391,610-118-1089,-859 178 1088,-13 3 27,-1 0 0,0 0 0,0-1 0,0 0 0,0 0-1,0 0 1,-1 0 0,1-1 0,6-4 0,-13 7 13,1 0 0,0 0 0,0 0-1,0 0 1,-1 0 0,1 0 0,0 0 0,0 0 0,0 0-1,-1 0 1,1 0 0,0 0 0,0 0 0,0 0 0,-1 0 0,1 0-1,0 0 1,0 0 0,0 0 0,-1 0 0,1 0 0,0 0-1,0-1 1,0 1 0,0 0 0,-1 0 0,1 0 0,0 0-1,0 0 1,0-1 0,0 1 0,0 0 0,-1 0 0,1 0-1,0 0 1,0-1 0,0 1 0,0 0 0,0 0 0,0 0 0,0-1-1,0 1 1,0 0 0,0 0 0,0 0 0,0-1 0,0 1-1,0 0 1,0 0 0,0 0 0,0-1 0,0 1 0,0 0-1,0 0 1,0 0 0,0-1 0,0 1 0,0 0 0,1 0-1,-1 0 1,0-1 0,0 1 0,0 0 0,0 0 0,0 0 0,1 0-1,-1 0 1,0-1 0,0 1 0,-18-3 3,0 1 1,0 1-1,-30 1 1,12 1 4,-354 12 1210,-639 105 1,1020-117-1209,-8 2 18,32-1-144,345-36-221,-233 18 171,328-35-1062,146-18-2597,-567 65 3497,-23 4 158,0-1 0,0-1 0,0 0 0,0 0 0,0-1 0,17-7 0,-28 10 168,0 0 1,0 0-1,1 0 1,-1 0-1,0 0 0,0 0 1,1-1-1,-1 1 1,0 0-1,0 0 1,0 0-1,1 0 1,-1 0-1,0 0 1,0-1-1,0 1 1,1 0-1,-1 0 0,0 0 1,0-1-1,0 1 1,0 0-1,0 0 1,0 0-1,1-1 1,-1 1-1,0 0 1,0 0-1,0-1 0,0 1 1,0 0-1,0 0 1,0-1-1,0 1 1,0 0-1,0 0 1,0-1-1,0 1 1,0 0-1,0 0 1,0-1-1,0 1 0,-1 0 1,1 0-1,0 0 1,0-1-1,0 1 1,0 0-1,0 0 1,-1 0-1,1-1 1,0 1-1,0 0 0,0 0 1,0 0-1,-1 0 1,1-1-1,0 1 1,0 0-1,0 0 1,-1 0-1,1 0 1,0 0-1,0 0 1,-1 0-1,1 0 0,0 0 1,-1 0-1,-10-4 84,0 1 0,-1 0 0,1 1 0,-1 0-1,0 1 1,0 1 0,-18 1 0,-1-2 173,-543 10 3564,403 4-3459,-228 47 1,371-54-881,-53 13-237,35 4-7963</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43.766"/>
    </inkml:context>
    <inkml:brush xml:id="br0">
      <inkml:brushProperty name="width" value="0.025" units="cm"/>
      <inkml:brushProperty name="height" value="0.025" units="cm"/>
    </inkml:brush>
  </inkml:definitions>
  <inkml:trace contextRef="#ctx0" brushRef="#br0">524 8 13901,'0'0'9823,"-10"-2"-7699,-9 0-1581,1 0-1,0 0 1,-1 2 0,1 1-1,-1 0 1,1 1-1,-25 6 1,14 1-335,1 2 1,-1 1 0,2 2 0,0 0-1,0 2 1,-24 19 0,41-27-147,0-1 0,0 2 0,1-1 0,0 1 0,1 0 0,0 1 0,0 0 0,1 0 0,1 1 1,-1 0-1,2 0 0,0 1 0,0-1 0,1 1 0,0 0 0,1 0 0,-3 17 0,6-26-70,0 0-1,0 0 1,0 0 0,0 0 0,1 0-1,-1 0 1,1 0 0,0 0 0,0 0-1,0 0 1,0 0 0,0 0 0,1 0-1,-1-1 1,1 1 0,0-1-1,-1 1 1,1-1 0,3 3 0,-1-2-39,1 1 1,-1-1 0,1 0 0,0-1 0,0 1 0,0-1 0,0 0-1,0 0 1,0 0 0,6 0 0,15 2-482,-1-1 0,0-2 0,46-2 0,-52 0 35,71-8-5192,-30-4-1426,12-10-8333</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44.359"/>
    </inkml:context>
    <inkml:brush xml:id="br0">
      <inkml:brushProperty name="width" value="0.025" units="cm"/>
      <inkml:brushProperty name="height" value="0.025" units="cm"/>
    </inkml:brush>
  </inkml:definitions>
  <inkml:trace contextRef="#ctx0" brushRef="#br0">321 17 14061,'0'0'5413,"-9"-4"-1665,2 2-3493,0-1-1,0 1 1,0 1 0,0-1-1,0 1 1,0 0 0,0 1-1,-1 0 1,1 0 0,0 0-1,0 1 1,-1 0 0,1 1-1,0 0 1,0 0 0,-11 5-1,2 0-10,1 2 0,0 0 0,1 0 0,0 2 1,0 0-1,-16 17 0,24-22-198,0 1 0,0 0 0,0 0 0,1 1 0,1-1 0,-1 1 1,1 0-1,0 1 0,1-1 0,0 1 0,0-1 0,1 1 0,-2 17 1,3-23-44,1-1 1,0 0 0,0 0 0,0 0 0,1 1 0,-1-1 0,0 0-1,1 0 1,0 0 0,-1 1 0,1-1 0,0 0 0,0 0-1,0 0 1,0 0 0,0-1 0,1 1 0,-1 0 0,1 0 0,-1-1-1,4 3 1,-2-1 7,1-1-1,-1-1 1,1 1-1,-1 0 1,1-1-1,0 0 1,0 0-1,0 0 1,0 0-1,0-1 1,5 1-1,4-1 48,-1-1 0,0 0-1,0-1 1,1 0 0,-1-1 0,-1 0-1,16-6 1,-8 0 99,-1 0-1,0-2 0,0 0 1,-2 0-1,1-2 0,-1 0 1,-1-1-1,0-1 0,-1 0 1,-1-1-1,0 0 0,-1-1 1,11-22-1,-42 81-156,17-37 0,-1 0 0,1 0 0,1 0 0,-1 0 0,1 0 0,0 1 0,0-1 0,0 0 0,1 1 0,0-1 0,0 1 0,1 6 0,0-11 0,0 0 0,0 0 0,0 0 0,0 0 0,0 0 0,1-1 0,-1 1 0,0 0 0,0-1 0,1 1 0,-1-1 0,0 0 0,1 1 0,-1-1 0,0 0 0,1 0 0,-1 0 0,1 0 0,-1 0 0,2 0 0,36-2 0,-32 1 0,21-3 0,0-1 0,51-17 0,-57 15 0,0 0 0,1 2 0,0 0 0,0 1 0,31 0 0,-53 4 0,0 0 0,0 1 0,0-1 0,0 0 0,0 1 0,0-1 0,-1 1 0,1-1 0,0 1 0,0-1 0,0 1 0,0 0 0,-1-1 0,1 1 0,0 0 0,-1 0 0,1 0 0,-1-1 0,1 1 0,-1 0 0,1 0 0,-1 0 0,1 0 0,-1 0 0,0 0 0,1 0 0,-1 0 0,0 0 0,0 0 0,0 2 0,2 44 0,1-11 0,-2-33 0,1 0 0,0-1 0,-1 1 0,1-1 0,0 0 0,0 0 0,1 0 0,-1 0 0,0 0 0,1 0 0,-1 0 0,1-1 0,0 1 0,-1-1 0,1 0 0,0 0 0,0 0 0,0 0 0,0 0 0,0-1 0,0 1 0,0-1 0,0 0 0,0 0 0,0 0 0,0 0 0,0 0 0,4-1 0,7-1 0,1 0 0,0 0 0,-1-1 0,19-7 0,-5-1 0,-19 7 0,0 0 0,0 1 0,0 0 0,0 0 0,1 1 0,-1 1 0,12-1 0,-20 2 0,0 0 0,-1 1 0,1-1 0,0 1 0,0-1 0,-1 1 0,1 0 0,0-1 0,-1 1 0,1 0 0,-1-1 0,1 1 0,-1 0 0,1 0 0,-1 0 0,1-1 0,-1 1 0,0 0 0,1 0 0,-1 1 0,13 18 0,-9-19-194,0 1 0,0-1 1,0 0-1,0 0 0,0 0 0,0 0 0,0-1 0,6 1 1,35-6-6140,-11-7-5161</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45.240"/>
    </inkml:context>
    <inkml:brush xml:id="br0">
      <inkml:brushProperty name="width" value="0.025" units="cm"/>
      <inkml:brushProperty name="height" value="0.025" units="cm"/>
    </inkml:brush>
  </inkml:definitions>
  <inkml:trace contextRef="#ctx0" brushRef="#br0">111 1 19635,'-1'-1'3322,"-5"7"-1915,-1 10-845,1 1 0,0 0 0,2-1 0,0 2 0,-2 26 0,-1-3 76,4-24-453,-20 95 771,6 2 0,-3 133 0,20-247-943,0 0 0,0 1 0,0-1 0,0 0 0,0 0 0,0 0 0,0 0 1,0 0-1,0 0 0,0 0 0,0 1 0,0-1 0,0 0 0,0 0 0,0 0 0,0 0 0,0 0 0,0 0 0,0 0 0,0 1 0,0-1 0,0 0 0,0 0 1,0 0-1,0 0 0,0 0 0,1 0 0,-1 0 0,0 0 0,0 0 0,0 1 0,0-1 0,0 0 0,0 0 0,0 0 0,0 0 0,1 0 0,-1 0 0,0 0 0,0 0 1,0 0-1,0 0 0,0 0 0,0 0 0,0 0 0,1 0 0,-1 0 0,0 0 0,0 0 0,0 0 0,0 0 0,0 0 0,0 0 0,1 0 0,-1 0 0,0 0 0,0-1 1,0 1-1,8-6 321,13-20-286,-2-1 0,0 0 0,-2-1-1,15-33 1,-9 17-52,32-65 4,-27 51 0,68-104 0,-92 156 0,1 0 0,0 1 0,1-1 0,-1 1 0,1 0 0,10-7 0,-13 11 0,-1-1 0,1 1 0,0-1 0,-1 1 0,1 0 0,0 0 0,0 0 0,0 0 0,0 1 0,0-1 0,0 1 0,0 0 0,0 0 0,0 0 0,0 0 0,0 0 0,0 1 0,0-1 0,3 2 0,-5-1 0,1 0 0,-1 0 0,1 0 0,-1 1 0,1-1 0,-1 0 0,0 1 0,1-1 0,-1 1 0,0-1 0,0 1 0,0 0 0,0-1 0,0 1 0,-1 0 0,1 0 0,0-1 0,-1 1 0,0 0 0,1 0 0,-1 0 0,0 0 0,0 0 0,0 0 0,0 0 0,0 0 0,0-1 0,-1 1 0,1 0 0,-1 0 0,0 3 0,-1 2 0,0 0 0,0 1 0,-1-1 0,0 0 0,0 0 0,-7 11 0,-3-2 0,-1 0 0,0-1 0,-1-1 0,-18 14 0,28-23 0,-1 0 0,1-1 0,-1 0 0,0-1 0,-1 1 0,1-1 0,0 0 0,-1-1 0,0 1 0,0-1 0,0-1 0,0 1 0,0-1 0,0 0 0,-9-1 0,14 0-10,1 0 0,0 0 0,0-1 0,0 1 0,0 0 1,0-1-1,0 1 0,0-1 0,0 1 0,0-1 0,0 1 0,0-1 0,1 0 0,-1 1 0,0-1 1,0 0-1,0 0 0,1 0 0,-1 1 0,1-1 0,-1 0 0,0 0 0,1 0 0,0 0 0,-1 0 0,1 0 1,0 0-1,-1 0 0,1-1 0,0 1 0,0 0 0,0 0 0,0 0 0,0 0 0,0 0 0,0 0 0,0 0 1,0 0-1,1 0 0,-1 0 0,0 0 0,1-1 0,-1 1 0,2-1 0,-1-2-237,0 1-1,1-1 1,0 1 0,-1 0-1,1 0 1,1-1-1,-1 1 1,0 1 0,1-1-1,-1 0 1,1 1-1,3-3 1,19-9-7173</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46.209"/>
    </inkml:context>
    <inkml:brush xml:id="br0">
      <inkml:brushProperty name="width" value="0.025" units="cm"/>
      <inkml:brushProperty name="height" value="0.025" units="cm"/>
    </inkml:brush>
  </inkml:definitions>
  <inkml:trace contextRef="#ctx0" brushRef="#br0">126 186 5541,'8'-8'6582,"-8"7"-6497,56-67 5927,-53 64-5460,0-1 0,0 1 0,0-1 1,0 1-1,-1-1 0,0 0 0,0 0 0,0 0 0,-1 0 0,0-1 0,0 1 0,0 0 0,0 0 0,-1-1 0,0 1 0,-1-9 0,0 13-462,1 0 1,-1 0 0,0-1 0,0 2-1,0-1 1,0 0 0,0 0-1,0 0 1,0 0 0,0 0-1,0 1 1,-1-1 0,1 1 0,0-1-1,0 1 1,0-1 0,-1 1-1,1 0 1,0-1 0,-1 1-1,1 0 1,0 0 0,-1 0 0,1 0-1,0 0 1,-1 0 0,1 1-1,0-1 1,-1 0 0,1 1-1,-2 0 1,-4 0-46,1 1 0,0 0-1,0 0 1,0 0 0,-9 6 0,2 2-26,1-1 0,1 2 0,-1 0 1,2 0-1,-1 1 0,-10 16 0,16-21-12,0 0 0,1 0 0,-1 1 0,2 0 0,-1-1 0,1 1-1,0 1 1,1-1 0,0 0 0,0 1 0,1-1 0,-1 17 0,2-25-4,0 1 0,1-1 0,-1 1 0,0 0 0,1-1 0,-1 1-1,0-1 1,1 1 0,-1-1 0,1 1 0,-1-1 0,1 0 0,-1 1 0,1-1 0,-1 0 0,1 1 0,-1-1 0,1 0 0,-1 1 0,1-1-1,0 0 1,-1 0 0,1 0 0,-1 0 0,1 0 0,0 0 0,-1 0 0,1 0 0,-1 0 0,1 0 0,0 0 0,-1 0 0,1 0-1,0 0 1,-1 0 0,1 0 0,-1-1 0,1 1 0,0-1 0,26-9 174,-16 4-130,-1-2 1,0 1-1,0-1 1,-1-1-1,0 0 1,11-15-1,43-66 85,-41 57-89,-12 22-997,-4 13 44,-4 30-780,-14 46-1184,10-67 2425,-2 6-995,1 1 0,1-1-1,0 1 1,2 28-1,7-26-4400,11-11-3321</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46.661"/>
    </inkml:context>
    <inkml:brush xml:id="br0">
      <inkml:brushProperty name="width" value="0.025" units="cm"/>
      <inkml:brushProperty name="height" value="0.025" units="cm"/>
    </inkml:brush>
  </inkml:definitions>
  <inkml:trace contextRef="#ctx0" brushRef="#br0">129 1 13389,'0'0'2114,"-5"11"-1057,-17 36-756,2 1 0,2 1 0,2 1-1,2 0 1,3 1 0,2 0 0,-5 95 0,18-127 105,6-24 1477,5-32 478,-11 6-1250,-2-1 1,-1 1-1,-1-1 1,-5-35-1,-4 44-330,3 20-286,3 14-415,2-4-96,0 0 0,1 0 0,0 0 1,0-1-1,0 1 0,1 0 0,0 0 0,1-1 0,2 10 0,-2-14-3,-1 1 0,1-1 0,0 0 0,-1 0 0,1 0 0,0 0 1,0 0-1,1 0 0,-1 0 0,0-1 0,1 1 0,-1-1 0,1 0 0,-1 1 0,1-1 0,-1 0 0,1-1 0,0 1 0,-1 0 1,1-1-1,0 0 0,0 1 0,0-1 0,-1 0 0,6-1 0,-4 1 43,1-1 0,-1 1 0,0-1 0,0 0 0,1 0 0,-1 0 1,0-1-1,0 1 0,-1-1 0,1 0 0,0 0 0,0 0 0,-1-1 0,1 1 0,-1-1 0,0 0 0,6-6 0,1-5 175,1 0-1,-2-1 1,10-19-1,17-25 118,-38 99-1117,-8 13-721,7-17-3095,4-29 15,6-6-2338</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47.332"/>
    </inkml:context>
    <inkml:brush xml:id="br0">
      <inkml:brushProperty name="width" value="0.025" units="cm"/>
      <inkml:brushProperty name="height" value="0.025" units="cm"/>
    </inkml:brush>
  </inkml:definitions>
  <inkml:trace contextRef="#ctx0" brushRef="#br0">32 0 14862,'0'0'16416,"0"11"-16016,-6 30-152,-10 40 0,8-45-184,8-33-81,-1-1 0,1 1-1,-1-1 1,1 0-1,0 1 1,0-1-1,0 1 1,0-1-1,1 1 1,-1-1 0,1 1-1,0 2 1,9 0-2079,9-15-2735,-4-5-1933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7:53.384"/>
    </inkml:context>
    <inkml:brush xml:id="br0">
      <inkml:brushProperty name="width" value="0.025" units="cm"/>
      <inkml:brushProperty name="height" value="0.025" units="cm"/>
    </inkml:brush>
  </inkml:definitions>
  <inkml:trace contextRef="#ctx0" brushRef="#br0">1 41 10218,'0'0'7794,"3"8"-5146,12 39-1287,-2 1 0,-2 0 0,6 75 0,-1-15-1232,21 92 1985,-42-311 1888,3 25-4059,-6-279 121,8 360-71,0 1 1,0 0-1,0-1 1,1 1-1,0 0 1,0-1-1,0 1 1,0 0-1,3-6 1,-3 9-6,0 0 0,0 0 0,0 0 0,-1 0 0,1 1 0,0-1 0,0 0 0,0 1 0,0-1 0,0 1 0,0-1 0,0 1 0,0-1 0,1 1 0,-1-1 0,0 1 1,0 0-1,0 0 0,0 0 0,1 0 0,-1 0 0,0 0 0,0 0 0,0 0 0,0 0 0,1 0 0,-1 1 0,0-1 0,0 0 0,0 1 0,0-1 0,0 1 0,0-1 0,0 1 0,0 0 1,0-1-1,0 1 0,0 0 0,0 0 0,0 1 0,5 2-7,-1 0 1,0 0-1,0 1 1,-1-1-1,1 1 1,-1 0-1,0 1 1,-1-1-1,1 1 1,-1 0-1,0-1 1,0 2-1,-1-1 0,0 0 1,0 0-1,0 1 1,-1-1-1,0 1 1,0-1-1,-1 1 1,0-1-1,0 1 1,-2 13-1,1-15 67,1 1 0,-2-1-1,1 1 1,-1-1 0,0 0 0,0 0-1,0 0 1,-1 0 0,0 0 0,0 0-1,0-1 1,0 1 0,-1-1-1,0 0 1,0 0 0,0 0 0,0 0-1,0-1 1,-1 0 0,0 0 0,0 0-1,0 0 1,0-1 0,0 0-1,0 0 1,0 0 0,-1-1 0,-8 2-1,-30-1 62,43-2-133,0 0 1,0 0-1,0 0 1,0 0-1,0 0 0,0 0 1,1 0-1,-1 0 1,0-1-1,0 1 1,0 0-1,0-1 1,0 1-1,0 0 0,1-1 1,-1 1-1,0-1 1,0 1-1,0-1 1,1 1-1,-1-1 1,0 0-1,1 1 0,-1-1 1,1 0-1,-1 0 1,1 1-1,-1-1 1,1 0-1,-1 0 1,1 0-1,0 0 0,-1 0 1,1 1-1,0-1 1,0 0-1,0 0 1,0 0-1,0 0 1,0 0-1,0-1 0,1 0-304,0 1 0,0-1-1,0 1 1,0 0-1,0-1 1,0 1-1,1 0 1,-1 0-1,1 0 1,-1 0-1,1 0 1,-1 0-1,1 0 1,-1 0-1,1 0 1,0 1 0,-1-1-1,3 0 1,38-10-7444,-34 9 5262,21-4-7670</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47.862"/>
    </inkml:context>
    <inkml:brush xml:id="br0">
      <inkml:brushProperty name="width" value="0.025" units="cm"/>
      <inkml:brushProperty name="height" value="0.025" units="cm"/>
    </inkml:brush>
  </inkml:definitions>
  <inkml:trace contextRef="#ctx0" brushRef="#br0">100 1 9897,'0'0'17121,"-4"12"-15819,-17 56-589,-29 102 1657,43-138-2029,0 0 0,3 1 0,-2 45 0,6-77-341,0-1 0,0 1 0,0 0 0,-1-1 0,1 1 0,1 0 0,-1-1 0,0 1 0,0-1 0,0 1 0,0 0 0,0-1 0,0 1 0,1-1 0,-1 1 0,0 0 0,1-1 0,-1 1 0,0-1 0,1 1 0,-1-1 0,0 1 0,1-1 0,-1 0 0,1 1 0,-1-1 0,1 1 0,-1-1 0,1 0 0,0 1 0,-1-1 0,1 0 0,-1 0 0,1 0 0,1 1 0,24-9 0,22-27 0,-15-1 4,-23 24-9,0 1 0,0 0 0,1 0 0,1 1-1,22-14 1,-33 23-23,0 0-1,-1 1 0,1-1 1,0 1-1,0 0 0,-1-1 1,1 1-1,0 0 0,0-1 1,0 1-1,0 0 0,0 0 1,-1 0-1,1 0 0,0-1 1,0 1-1,0 1 1,0-1-1,0 0 0,0 0 1,0 0-1,-1 0 0,1 1 1,0-1-1,0 0 0,0 1 1,0-1-1,-1 0 0,1 1 1,0-1-1,0 1 0,-1-1 1,1 1-1,0 0 0,-1-1 1,1 1-1,-1 0 0,1 0 1,-1-1-1,1 1 0,-1 0 1,0 0-1,1-1 0,-1 1 1,0 0-1,1 0 1,-1 0-1,0 0 0,0 0 1,0 1-1,2 53-358,-3-43 394,0-3 64,0 1 0,0-1 0,-1 0 1,-1 0-1,1 0 0,-2 0 0,1 0 1,-1-1-1,0 0 0,-1 1 0,0-1 1,-9 11-1,11-15-35,0 0 0,-1 0 0,1-1 1,0 1-1,-1-1 0,0 0 0,0 0 1,0 0-1,0-1 0,0 1 0,-1-1 1,1 0-1,-1 0 0,0-1 0,1 1 1,-1-1-1,0 0 0,0-1 0,0 1 1,1-1-1,-1 0 0,0 0 0,0 0 1,0-1-1,-8-1 0,9 0-230,1 0-1,-1 0 1,1 0-1,0 0 1,0 0-1,0-1 1,0 1-1,0-1 1,1 0-1,-1 0 1,1 0-1,-1 0 1,1-1-1,0 1 1,1-1-1,-1 1 1,-2-8-1,3 8-85,0 1 0,0-1-1,0 0 1,0 1 0,1-1-1,-1 0 1,1 1 0,0-1 0,0 0-1,0 0 1,0 1 0,0-1-1,0 0 1,1 0 0,-1 1-1,1-1 1,0 0 0,0 1-1,0-1 1,0 1 0,1-1-1,-1 1 1,0-1 0,1 1-1,3-4 1,13-7-8245</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48.205"/>
    </inkml:context>
    <inkml:brush xml:id="br0">
      <inkml:brushProperty name="width" value="0.025" units="cm"/>
      <inkml:brushProperty name="height" value="0.025" units="cm"/>
    </inkml:brush>
  </inkml:definitions>
  <inkml:trace contextRef="#ctx0" brushRef="#br0">56 0 18481,'0'0'10763,"9"51"-9674,-17-15-289,-4 8-319,-3 2-129,1 1-128,4-4-127,4-3-65,6-9-161,0-7-1056,11-8-736,5-12-1218,1-4-1570,1-8-2177</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48.532"/>
    </inkml:context>
    <inkml:brush xml:id="br0">
      <inkml:brushProperty name="width" value="0.025" units="cm"/>
      <inkml:brushProperty name="height" value="0.025" units="cm"/>
    </inkml:brush>
  </inkml:definitions>
  <inkml:trace contextRef="#ctx0" brushRef="#br0">0 100 15246,'0'0'10277,"10"5"-8371,-4-1-1568,-2-1-211,-1-1 0,1 0 0,-1 0 1,1 0-1,-1 0 0,1-1 0,0 1 0,0-1 0,0 0 1,0 0-1,0 0 0,0-1 0,0 0 0,0 1 1,0-1-1,0-1 0,0 1 0,5-1 0,8-4 160,0-1 0,-1 0 0,0-1 1,0-1-1,-1 0 0,0-1 0,0-1 0,21-18 0,-34 27-287,-1 0 0,0 0 0,0 0 0,0 0 0,0 0 0,0 0 0,0-1 0,0 1 0,0 0 0,0-1 0,0 1 0,-1 0 0,1-1 0,-1 1 0,1-1 0,-1 1 0,1-1 0,-1 1 0,0-1 0,0 1 0,0-4 0,0 4 0,-1 1 0,0-1 0,0 0 0,1 1 0,-1-1 0,0 0 0,0 1 0,0-1 0,0 1 0,0-1 0,0 1 0,0 0 0,0-1 0,0 1 0,0 0 0,0 0 0,0 0 0,0 0 0,0 0 0,-1 0 0,1 0 0,-1 0 0,-7 1 0,1 0 0,0 0 0,0 1 0,0 0 0,1 0 0,-16 7 0,8 0 0,1 1 0,0 0 0,1 1 0,0 1 0,-19 21 0,28-28 0,-1 0 0,1 0 0,0 1 0,1 0 0,-1 0 0,1 0 0,0 0 0,1 0 0,-1 1 0,1-1 0,0 1 0,1-1 0,0 1 0,0 0 0,0 0 0,1 0 0,0 7 0,1-10-24,1-1 1,-1 0-1,0 1 0,1-1 1,0 0-1,-1 0 0,1 0 1,1 0-1,-1 0 0,0 0 1,1-1-1,-1 1 0,1-1 1,0 0-1,0 0 0,0 0 1,0 0-1,0 0 0,0 0 0,0-1 1,1 0-1,3 2 0,6 1-853,0 0-1,0-1 1,0 0-1,22 1 0,12-3-9564</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49.345"/>
    </inkml:context>
    <inkml:brush xml:id="br0">
      <inkml:brushProperty name="width" value="0.025" units="cm"/>
      <inkml:brushProperty name="height" value="0.025" units="cm"/>
    </inkml:brush>
  </inkml:definitions>
  <inkml:trace contextRef="#ctx0" brushRef="#br0">58 58 15086,'0'0'8825,"-6"10"-6888,-3 5-1507,0 1 0,2-1 0,-7 18 0,11-26-383,1 0 1,0 0-1,0 0 1,1 0 0,0 0-1,0 0 1,0 1 0,1-1-1,0 0 1,1 0-1,0 1 1,1 7 0,-1-13-12,0 1 1,1-1 0,-1 0 0,0 0 0,1 1-1,-1-1 1,1 0 0,-1 0 0,1 0 0,0-1-1,0 1 1,0 0 0,0-1 0,0 1 0,1-1-1,-1 0 1,0 0 0,1 0 0,-1 0 0,0 0-1,1 0 1,0 0 0,-1-1 0,1 1 0,-1-1-1,1 0 1,-1 0 0,1 0 0,0 0 0,-1 0-1,1-1 1,-1 1 0,6-3 0,0 2 191,0-1 0,1-1 1,-1 0-1,0 0 0,0 0 1,-1-1-1,1 0 0,-1-1 0,8-6 1,-4 2-155,-1 0 1,-1-1 0,0-1 0,0 1-1,-1-1 1,0-1 0,-1 1 0,0-1-1,-1-1 1,-1 1 0,0-1 0,0 0-1,5-27 1,-38 129-75,26-81 0,1 1 0,-1-1 0,2 1 0,-1 0 0,1-1 0,1 1 0,1 9 0,-2-16 0,1 0 0,0 0 0,0 0 0,0 0 0,0 0 0,0 0 0,1 0 0,-1-1 0,0 1 0,1 0 0,-1-1 0,1 1 0,0-1 0,0 1 0,-1-1 0,1 0 0,0 0 0,0 0 0,0 0 0,0 0 0,0 0 0,1-1 0,-1 1 0,0-1 0,0 1 0,0-1 0,1 0 0,-1 0 0,0 0 0,0 0 0,4-1 0,0 0 0,0 0 0,0 0 0,0-1 0,0 0 0,0 0 0,-1 0 0,1-1 0,-1 0 0,1 0 0,-1-1 0,0 1 0,0-1 0,-1 0 0,1-1 0,-1 1 0,0-1 0,0 1 0,0-1 0,-1 0 0,0-1 0,4-6 0,2-5 0,-1 0 0,0 0 0,-1 0 0,-1-1 0,8-34 0,-14 40 0,-8 26 0,-7 28 0,14-37 0,0-1 0,0 1 0,0 0 0,0-1 0,1 1 0,0 0 0,0-1 0,0 1 0,0 0 0,1-1 0,2 8 0,-2-10 0,0 0 0,0-1 0,1 1 0,-1-1 0,0 1 0,1-1 0,0 1 0,-1-1 0,1 0 0,0 0 0,-1 0 0,1 0 0,0 0 0,0 0 0,0-1 0,0 1 0,0 0 0,0-1 0,0 0 0,0 1 0,0-1 0,0 0 0,0 0 0,0 0 0,0 0 0,0-1 0,0 1 0,3-1 0,1 0 0,0-1 0,0 0 0,-1 0 0,1 0 0,-1 0 0,1-1 0,-1 0 0,0 0 0,0 0 0,0-1 0,-1 0 0,1 0 0,-1 0 0,0 0 0,0-1 0,4-6 0,8-11 0,-1-1 0,13-28 0,-21 38 0,-45 135 0,37-119 0,-3 10 0,0 0 0,1 0 0,1 0 0,-1 15 0,3-26 0,-1 0 0,1 0 0,0 0 0,0 0 0,0 0 0,0 0 0,1 0 0,-1 0 0,0 0 0,1 0 0,0 0 0,-1-1 0,1 1 0,0 0 0,0 0 0,0 0 0,0-1 0,0 1 0,0 0 0,1-1 0,-1 1 0,0-1 0,1 0 0,-1 1 0,1-1 0,0 0 0,-1 0 0,1 0 0,0 0 0,0 0 0,0 0 0,0-1 0,-1 1 0,1 0 0,3-1 0,-1 1-312,0-1-1,0 1 1,1-1-1,-1 0 1,0-1-1,0 1 1,8-2-1,-9 1-145,-1 0-1,0 0 0,0 0 1,1 0-1,-1-1 0,0 1 1,0-1-1,0 1 0,0-1 1,0 0-1,-1 1 0,1-1 1,0 0-1,1-4 0,11-17-9571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49.985"/>
    </inkml:context>
    <inkml:brush xml:id="br0">
      <inkml:brushProperty name="width" value="0.025" units="cm"/>
      <inkml:brushProperty name="height" value="0.025" units="cm"/>
    </inkml:brush>
  </inkml:definitions>
  <inkml:trace contextRef="#ctx0" brushRef="#br0">74 22 22613,'0'0'8163,"0"15"-7699,-4 37-149,-2 0 0,-20 79 0,11-64-24,-8 91 0,23-158-291,0 0 0,0 0 0,1 0 0,-1 0 0,0 0 0,0 0 0,0 0 0,0 0 0,0 0 0,0 0 0,0 0 0,0 0 0,1 0 0,-1 0 0,0 0 0,0 0 0,0 0 0,0 0 0,0 0 0,0 0 0,0 0 0,0 0 0,0 0 0,1 0 0,-1 0 0,0 0 0,0 0 0,0 0 0,0 0 0,0 0 0,0 0 0,0 0 0,0 0 0,0 0 0,0 0 0,1 0 0,-1 1 0,0-1 0,0 0 0,0 0 0,0 0 0,0 0 0,0 0 0,0 0 0,0 0 0,0 0 0,0 0 0,0 1 0,0-1 0,0 0 0,0 0 0,0 0 0,0 0 0,0 0 0,0 0 0,0 0 0,0 0 0,0 1 0,0-1 0,0 0 0,0 0 0,0 0 0,8-12 0,9-19 0,-5-8 0,-2-1 0,-2 0 0,4-47 0,-4 32 0,2 67 0,-8-6 0,1-1 0,0 0 0,0 0 0,0 0 0,1-1 0,-1 1 0,1-1 0,0 0 0,1 0 0,7 6 0,-4-7 0,-1 0 0,1 0 0,0-1 0,0-1 0,0 1 0,0-1 0,0 0 0,0-1 0,0 0 0,0 0 0,0-1 0,0 0 0,0-1 0,0 1 0,0-1 0,0-1 0,-1 0 0,1 0 0,-1 0 0,0-1 0,0 0 0,9-7 0,-9 6 0,0-1 0,0 0 0,-1-1 0,1 1 0,-1-1 0,-1-1 0,0 1 0,0-1 0,0 0 0,-1 0 0,0 0 0,0 0 0,-1-1 0,-1 0 0,1 0 0,-1 0 0,-1 0 0,1 0 0,-1-12 0,-1 16 0,0 1 0,0-1 0,0 1 0,-1-1 0,0 1 0,0-1 0,0 1 0,0 0 0,-1-1 0,0 1 0,-4-7 0,5 9 0,0 1 0,-1 0 0,1-1 0,0 1 0,-1 0 0,0 0 0,1 0 0,-1 0 0,1 0 0,-1 1 0,0-1 0,0 0 0,0 1 0,1 0 0,-1-1 0,0 1 0,0 0 0,0 0 0,0 0 0,0 0 0,1 0 0,-1 0 0,0 0 0,0 1 0,0-1 0,0 1 0,1-1 0,-1 1 0,0 0 0,1 0 0,-4 1 0,-4 3 0,1 0 0,0 1 0,0 0 0,1 0 0,-1 1 0,1-1 0,1 2 0,-8 9 0,-43 68 0,53-77 0,-1 0 0,2 0 0,-1 1 0,1-1 0,0 1 0,1 0 0,0 0 0,0 0 0,0 12 0,2-18 0,0-1 0,0 1 0,1 0 0,-1 0 0,1-1 0,-1 1 0,1-1 0,0 1 0,0 0 0,0-1 0,0 1 0,0-1 0,1 0 0,-1 1 0,1-1 0,-1 0 0,1 0 0,0 0 0,0 0 0,0 0 0,0 0 0,0-1 0,0 1 0,1-1 0,-1 0 0,1 1 0,-1-1 0,1 0 0,-1 0 0,1 0 0,-1-1 0,1 1 0,0-1 0,3 1 0,22 1-161,1 0-1,41-4 1,-38 0-115,50 4 0,-81-2 250,0 0-1,0 0 0,-1 0 0,1 1 0,0-1 1,0 0-1,0 1 0,-1-1 0,1 0 0,0 1 1,0-1-1,-1 1 0,1-1 0,0 1 0,-1-1 1,1 1-1,-1-1 0,1 1 0,-1 0 0,1-1 1,-1 1-1,1 0 0,-1 0 0,0-1 0,1 1 1,-1 0-1,0 0 0,0 0 0,1-1 0,-1 1 1,0 0-1,0 0 0,0 0 0,0 0 0,0-1 0,0 1 1,0 0-1,0 0 0,-1 0 0,1-1 0,0 1 1,0 0-1,-1 1 0,0 1-9,0 0-1,0 0 1,0-1-1,-1 1 0,1 0 1,-1-1-1,1 1 1,-1-1-1,0 0 1,0 1-1,-2 1 1,-25 11-1992,-3-10-3754,6-5-1051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0.361"/>
    </inkml:context>
    <inkml:brush xml:id="br0">
      <inkml:brushProperty name="width" value="0.025" units="cm"/>
      <inkml:brushProperty name="height" value="0.025" units="cm"/>
    </inkml:brush>
  </inkml:definitions>
  <inkml:trace contextRef="#ctx0" brushRef="#br0">0 0 16239,'0'0'11531</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1.241"/>
    </inkml:context>
    <inkml:brush xml:id="br0">
      <inkml:brushProperty name="width" value="0.025" units="cm"/>
      <inkml:brushProperty name="height" value="0.025" units="cm"/>
    </inkml:brush>
  </inkml:definitions>
  <inkml:trace contextRef="#ctx0" brushRef="#br0">58 39 11915,'0'0'7015,"3"-8"-2670,0-1-3794,4-12 2700,-4 23-1840,-2 18-1002,-7 176 1440,-35 221 1,36-386-1748,-4 55-33,9-86-69,0 0 0,0 0 0,0 1 0,0-1 0,0 0 0,0 0 0,0 0 0,0 0 0,0 0 0,0 0 0,0 0 0,0 1 0,0-1 0,0 0 0,0 0 0,0 0 0,0 0 0,0 0 0,0 0 0,0 0 0,0 1 0,0-1 0,0 0 0,0 0 0,0 0 0,0 0 0,0 0 0,0 0 0,0 0 0,0 0 0,0 0 0,1 1 0,-1-1 0,0 0 0,0 0 0,0 0 0,0 0 0,0 0 0,0 0 0,0 0 0,0 0 0,1 0 0,-1 0 0,0 0 0,0 0 0,0 0 0,0 0 0,0 0 0,0 0 0,0 0 0,1 0 0,-1 0 0,0 0 0,0 0 0,0 0 0,0 0 0,0 0 0,0 0 0,0 0 0,1 0 0,-1 0 0,0 0 0,0 0 0,0 0 0,0 0 0,0-1 0,7-7 0,-2-3 0,0-1 0,0 0 0,-1 0 0,-1 0 0,0-1 0,1-16 0,4-81 0,-6 77 0,-1-1 0,-2 1 0,-1 0 0,-2 0 0,-1 0 0,-1 0 0,-16-44 0,22 76 0,0 0 0,0 0 0,0 0 0,-1 0 0,1 0 0,-1 1 0,1-1 0,-1 0 0,1 0 0,-1 0 0,1 0 0,-1 0 0,0 1 0,1-1 0,-1 0 0,0 1 0,0-1 0,1 0 0,-1 1 0,-1-1 0,-6 13 0,4 32 0,4-30 0,0 0 0,0 0 0,2 0 0,0 0 0,0 0 0,8 23 0,-9-33 0,1 0 0,0 0 0,0 0 0,1 0 0,-1-1 0,1 1 0,0 0 0,0-1 0,0 0 0,0 0 0,0 0 0,1 0 0,-1 0 0,1-1 0,0 0 0,0 1 0,0-1 0,0-1 0,0 1 0,1-1 0,-1 1 0,0-1 0,1 0 0,-1-1 0,6 1 0,-2-1 0,-1 0 0,1 0 0,0-1 0,0 0 0,0 0 0,0-1 0,-1 0 0,1 0 0,-1-1 0,1 0 0,-1 0 0,0-1 0,0 0 0,0 0 0,-1 0 0,0-1 0,0 0 0,0-1 0,0 1 0,-1-1 0,0 0 0,0 0 0,8-14 0,-4 5 0,0-1 0,-2 0 0,0 0 0,0 0 0,-1-1 0,-2 0 0,1 0 0,1-22 0,-16 113 0,5-47 0,2-1 0,0 1 0,2 1 0,3 36 0,-2-62 0,0 0 0,0-1 0,0 1 0,1-1 0,-1 1 0,1 0 0,-1-1 0,1 1 0,0-1 0,0 1 0,-1-1 0,1 0 0,0 1 0,0-1 0,0 0 0,1 1 0,-1-1 0,0 0 0,0 0 0,1 0 0,-1 0 0,0 0 0,1 0 0,-1-1 0,1 1 0,-1 0 0,1-1 0,0 1 0,-1-1 0,1 0 0,-1 1 0,1-1 0,3 0 0,-2 0 0,0 0 0,0-1 0,1 1 0,-1-1 0,0 0 0,0 0 0,0 0 0,0 0 0,0 0 0,0-1 0,0 1 0,0-1 0,-1 0 0,1 0 0,-1 0 0,5-4 0,6-11 0,-1 0 0,-1-1 0,0-1 0,-1 0 0,-1 0 0,-1-1 0,-1 0 0,0-1 0,-2 1 0,6-43 0,-16 98 0,1 1 0,2 71 0,3-105-147,-1 0 0,1 0 0,-1-1 0,1 1 0,0 0 1,0 0-1,0 0 0,0 0 0,0-1 0,0 1 0,0 0 0,1-1 0,-1 1 0,1-1 0,-1 0 0,1 1 1,-1-1-1,3 1 0,-2-1-208,0 0 1,0 0 0,0 0 0,0 0 0,0-1-1,0 1 1,1-1 0,-1 1 0,0-1 0,0 0-1,0 0 1,1 0 0,-1 0 0,0 0 0,0 0-1,1-1 1,-1 1 0,0-1 0,0 0 0,0 1-1,0-1 1,0 0 0,0 0 0,0 0 0,3-3-1,14-15-8175</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2.061"/>
    </inkml:context>
    <inkml:brush xml:id="br0">
      <inkml:brushProperty name="width" value="0.025" units="cm"/>
      <inkml:brushProperty name="height" value="0.025" units="cm"/>
    </inkml:brush>
  </inkml:definitions>
  <inkml:trace contextRef="#ctx0" brushRef="#br0">23 67 21204,'0'0'2408,"-1"14"191,-8 80-61,3-47-1199,1-1 1,4 79-1,1-122-1339,0 0 0,0 0 0,1 0 0,0 0 0,-1 0 0,1 0 0,0-1 0,0 1 0,0 0 0,1-1 0,-1 1 0,1-1 0,-1 1 0,1-1 0,0 0 0,0 1 0,0-1 0,0 0 0,1 0 0,-1-1 0,0 1 0,1 0 0,-1-1 0,1 1 0,0-1 0,3 1 0,-3-1 0,-1-1 0,1 0 0,0 0 0,0 0 0,0 0 0,0 0 0,-1-1 0,1 1 0,0-1 0,0 0 0,-1 0 0,1 0 0,0 0 0,-1 0 0,1 0 0,-1-1 0,0 1 0,1-1 0,-1 0 0,0 0 0,0 0 0,0 0 0,0 0 0,0 0 0,0 0 0,-1-1 0,2-2 0,8-14 0,0-1 0,-2 0 0,0 0 0,-1-1 0,7-31 0,17-115 0,-17 79 0,-11 74 0,-2 18 0,-4 25 0,-14 42 0,8-40 0,1 1 0,2 0 0,1 0 0,0 60 0,4-89-1,0 0 1,0 1-1,1-1 0,-1 1 1,1-1-1,0 0 0,0 0 1,0 1-1,0-1 0,0 0 1,1 0-1,0 0 0,-1 0 0,1 0 1,0-1-1,1 1 0,-1 0 1,0-1-1,1 0 0,-1 1 1,1-1-1,0 0 0,0 0 1,0-1-1,0 1 0,0-1 1,0 1-1,0-1 0,0 0 1,1 0-1,-1 0 0,0-1 1,1 1-1,-1-1 0,0 0 1,1 0-1,-1 0 0,1 0 0,-1 0 1,0-1-1,1 0 0,-1 0 1,0 0-1,1 0 0,-1 0 1,0 0-1,0-1 0,0 0 1,0 1-1,0-1 0,-1 0 1,1-1-1,-1 1 0,5-5 1,2-4-103,0-1 0,0 0 0,-2 0 0,0 0-1,0-1 1,-1-1 0,0 1 0,-1-1 0,3-17 0,-14 53 231,0 0-1,1 0 1,0 0-1,2 1 1,1 0-1,1-1 0,2 25 1,0-45-126,-1 0-1,1-1 1,-1 1-1,1 0 1,0-1 0,0 1-1,0-1 1,0 0 0,0 1-1,0-1 1,0 0-1,0 0 1,1 1 0,-1-1-1,0 0 1,1 0 0,-1 0-1,1-1 1,-1 1-1,1 0 1,-1 0 0,1-1-1,0 1 1,-1-1 0,1 0-1,0 1 1,-1-1-1,1 0 1,0 0 0,-1 0-1,1 0 1,0 0 0,0 0-1,-1-1 1,1 1-1,3-1 1,1-1-3,1 1-1,-1-1 1,1 0 0,-1-1-1,0 1 1,1-1 0,-1-1-1,5-3 1,1-2 1,-1-1 0,-1 0 0,0 0 0,0-1 0,-1-1 0,0 1 0,-1-1 0,0-1 0,-1 0 0,-1 0 0,0 0 0,-1-1 0,0 1 0,4-23 0,-41 126 0,28-67 0,1 0 0,1 0 0,1 0 0,2 1 0,0-1 0,4 27 0,39 135 0,-35-150 0,-8-34 0,9 35 0,10 74 0,-19-102 0,0-1 0,0 1 0,-1 0 0,0 0 0,-1-1 0,1 1 0,-1 0 0,-1-1 0,0 1 0,0-1 0,0 1 0,-1-1 0,0 0 0,0 0 0,-1 0 0,-7 10 0,9-14 0,-1 0 0,0 0 0,0 0 0,0-1 0,0 1 0,0-1 0,0 0 0,-1 0 0,1 0 0,-1-1 0,1 1 0,-1-1 0,0 0 0,1 0 0,-1 0 0,0 0 0,0-1 0,0 1 0,0-1 0,0 0 0,0 0 0,1-1 0,-1 1 0,0-1 0,0 0 0,0 0 0,1 0 0,-1 0 0,0-1 0,-6-3 0,1-1 0,1 0 0,-1 0 0,1 0 0,1-1 0,-1 0 0,1-1 0,0 0 0,1 0 0,0 0 0,-7-13 0,2 0 0,2 0 0,0 0 0,0-1 0,2-1 0,-5-27 0,9 34 0,1 1 0,0 0 0,1-1 0,1 1 0,0-1 0,1 0 0,1 1 0,6-29 0,-5 38-74,0-1-1,0 0 1,1 1-1,-1 0 1,1 0 0,1 0-1,-1 0 1,1 1 0,0-1-1,0 1 1,0 1-1,1-1 1,0 1 0,12-7-1,7-3-1136,1 1 0,39-12-1,-43 16 116,41-14-6575</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2.611"/>
    </inkml:context>
    <inkml:brush xml:id="br0">
      <inkml:brushProperty name="width" value="0.025" units="cm"/>
      <inkml:brushProperty name="height" value="0.025" units="cm"/>
    </inkml:brush>
  </inkml:definitions>
  <inkml:trace contextRef="#ctx0" brushRef="#br0">231 95 14670,'2'-2'393,"0"1"0,0-1 0,0 1 0,0-1 0,0 0 0,0 0 0,-1 0 0,1 0 0,-1 0 0,1 0 0,-1 0 0,0-1 0,0 1 0,0 0 0,0-1 0,0 1 0,-1-1 0,1 1 0,-1-1 0,1 1 0,-1-1 0,0 0 0,0 1 0,0-1 0,-1-2 0,0 3-78,0 0 0,0-1 0,-1 1 0,1 0 0,-1 0 1,0 0-1,0 1 0,1-1 0,-1 0 0,0 1 1,-1-1-1,1 1 0,0-1 0,0 1 0,0 0 0,-1 0 1,1 0-1,-1 1 0,1-1 0,-1 0 0,1 1 0,-1-1 1,1 1-1,-6 0 0,1-1-315,0 1 0,-1 0 0,1 0 0,0 0 0,0 1 0,-1 0 0,1 1 0,0 0 0,0 0 0,0 0 0,0 1 0,1 0 0,-1 0 0,1 0 0,-1 1 0,1 0 0,0 1 0,1-1 0,-1 1 0,1 0 0,0 0 0,0 1 0,1 0 0,-1-1 0,1 2 0,0-1 0,1 0 0,0 1 0,0-1 0,-4 13 0,3-9-15,1 0 0,0 0 0,0 1 0,1-1 0,1 0 0,0 1-1,0-1 1,1 1 0,1 19 0,0-27-12,0 1 0,0 0 0,0 0 0,0 0 0,1-1 0,-1 1 0,1-1 0,0 1 0,0-1 0,0 0 0,1 0 0,-1 0 0,1 0 0,0 0 0,0 0 0,0-1 0,0 1 0,0-1 0,0 0 0,1 0 0,-1 0 0,1 0 0,-1-1 0,1 1 0,0-1 0,-1 0 0,1 0 0,8 1 0,2-1-878,0 1 0,0-2 0,0 0 0,0 0 0,28-5 0,-27 1-643,0 0 0,0 0 0,-1-2 0,0 0 0,19-10 0,17-15-4741</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3.081"/>
    </inkml:context>
    <inkml:brush xml:id="br0">
      <inkml:brushProperty name="width" value="0.025" units="cm"/>
      <inkml:brushProperty name="height" value="0.025" units="cm"/>
    </inkml:brush>
  </inkml:definitions>
  <inkml:trace contextRef="#ctx0" brushRef="#br0">117 1 13229,'0'0'2962,"-9"9"-655,4-4-2097,-56 62 3221,56-61-2878,1-1 0,-1 2-1,1-1 1,0 0 0,1 1-1,0 0 1,0 0 0,0 0-1,1 0 1,-3 14 0,5-20-526,0-1 0,1 1-1,-1 0 1,1-1 0,-1 1 0,1-1 0,-1 1 0,1-1 0,-1 1 0,1-1 0,-1 1 0,1-1-1,0 1 1,-1-1 0,1 0 0,0 1 0,-1-1 0,1 0 0,0 0 0,0 1 0,-1-1 0,1 0 0,0 0-1,-1 0 1,1 0 0,0 0 0,0 0 0,-1 0 0,1 0 0,0 0 0,0-1 0,-1 1 0,1 0 0,0 0-1,-1-1 1,1 1 0,1-1 0,31-8 435,38-22-242,-53 21-171,1 1-1,0 1 1,1 1-1,0 0 1,0 2-1,0 0 0,1 2 1,20-2-1,-39 5-42,-1 0-1,1 0 0,-1 0 0,1 0 0,-1 0 0,1 0 0,-1 1 1,1-1-1,-1 0 0,1 1 0,-1-1 0,0 1 0,1 0 0,-1 0 1,0-1-1,0 1 0,0 0 0,1 0 0,-1 0 0,0 0 0,0 0 1,0 0-1,0 1 0,-1-1 0,1 0 0,0 0 0,0 1 0,-1-1 1,1 0-1,-1 1 0,1-1 0,-1 1 0,1-1 0,-1 1 0,0-1 1,0 1-1,0-1 0,0 1 0,0-1 0,0 1 0,0-1 0,-1 3 1,1-2 39,0 1 1,0-1 0,0 0 0,0 1 0,0-1 0,1 0-1,-1 0 1,1 1 0,-1-1 0,1 0 0,0 0 0,0 0 0,0 0-1,0 0 1,0 0 0,1 0 0,1 2 0,-2-3-19,0-1 1,1 1-1,0 0 1,-1 0-1,1-1 1,-1 1-1,1-1 1,0 0-1,-1 1 1,1-1-1,0 0 1,-1 0-1,1 0 1,0 0-1,-1 0 1,1 0 0,0-1-1,-1 1 1,1-1-1,0 1 1,-1-1-1,1 1 1,-1-1-1,3-1 1,37-24 619,-35 22-621,14-11-175,41-22 0,-56 34 128,1 0 0,0 1 0,1-1 0,-1 1 0,0 0 0,1 1 0,-1 0 0,1 0 0,-1 0 0,1 1 0,0 0 0,9 1 0,-15-1 33,1 1 1,0 0 0,0 0-1,-1 0 1,1 0 0,0 0-1,-1 0 1,1 1-1,-1-1 1,1 0 0,-1 1-1,0-1 1,1 1 0,-1-1-1,0 1 1,0 0-1,0 0 1,0-1 0,-1 1-1,1 0 1,0 2 0,0-1-1,-1-1 0,1 0 0,0 0 0,0 0 1,0 0-1,0-1 0,0 1 0,0 0 1,1 0-1,-1 0 0,0-1 0,1 1 0,-1-1 1,1 1-1,0-1 0,0 0 0,-1 0 1,1 1-1,0-1 0,0-1 0,0 1 1,0 0-1,3 0 0,11 0-233,0-1 0,0-1-1,0-1 1,0 0 0,0-1 0,-1-1 0,23-7 0,44-10-1918,-11 12-7881,-44 4 3385</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7:53.727"/>
    </inkml:context>
    <inkml:brush xml:id="br0">
      <inkml:brushProperty name="width" value="0.025" units="cm"/>
      <inkml:brushProperty name="height" value="0.025" units="cm"/>
    </inkml:brush>
  </inkml:definitions>
  <inkml:trace contextRef="#ctx0" brushRef="#br0">1 8 14221,'0'0'18066,"24"17"-23416,-12-21 674,0-5-2339,5-2-5508</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3.532"/>
    </inkml:context>
    <inkml:brush xml:id="br0">
      <inkml:brushProperty name="width" value="0.025" units="cm"/>
      <inkml:brushProperty name="height" value="0.025" units="cm"/>
    </inkml:brush>
  </inkml:definitions>
  <inkml:trace contextRef="#ctx0" brushRef="#br0">139 0 20499,'0'0'3417,"-7"11"-278,-11 19-2221,1 1 0,2 0 1,1 1-1,2 1 0,-13 52 0,14-34-806,-6 66 0,16-96-124,0 1-1,1-1 1,1 0-1,1 0 1,9 42 0,-11-62-20,1 1-1,-1 0 1,0-1 0,1 1 0,-1 0 0,1-1 0,-1 1 0,1-1 0,0 1 0,0-1 0,0 1 0,0-1 0,0 0-1,0 1 1,0-1 0,0 0 0,3 2 0,-3-3 17,-1 0 0,1 0 0,0-1 0,-1 1 1,1 0-1,0-1 0,-1 1 0,1-1 0,0 1 0,-1-1 0,1 1 0,-1-1 0,1 1 0,0-1 0,-1 1 1,0-1-1,1 1 0,-1-1 0,1 0 0,-1 0 0,0 1 0,1-1 0,-1 0 0,0 1 0,0-2 0,18-67-139,-17 67 174,23-160-211,-14 87-802,28-111-1,-36 180 983,0 1 0,0-1 0,1 1-1,-1-1 1,1 1 0,0 0 0,0 0 0,1 0 0,0 0 0,0 1 0,0 0 0,0 0 0,1 0 0,-1 0-1,9-5 1,-10 7 4,1 1-1,-1-1 0,1 1 0,-1 0 1,1 0-1,0 0 0,0 1 0,-1-1 1,1 1-1,0 0 0,0 0 0,0 0 1,-1 0-1,1 1 0,0-1 0,-1 1 1,1 0-1,0 0 0,-1 1 0,1-1 1,-1 1-1,1 0 0,-1-1 0,0 1 1,4 4-1,-4-4 70,1 0-1,-1 1 1,0-1 0,-1 1-1,1 0 1,0 0 0,-1 0-1,1 0 1,-1 0 0,0 1 0,0-1-1,-1 1 1,1-1 0,-1 1-1,1 0 1,-1-1 0,0 1-1,-1 0 1,1 0 0,-1 0 0,1 0-1,-1 0 1,0 0 0,-1 0-1,1-1 1,-1 1 0,0 0 0,1 0-1,-4 6 1,1-2 81,-1 0 0,0-1 0,0 1 0,-1-1 0,1 0 0,-2-1 0,1 1 0,-1-1 0,0 0 0,0-1 0,-1 1 0,-10 6 0,15-11-230,1 0 1,0 0-1,-1 0 1,1 0-1,0-1 1,-1 1-1,1-1 1,-1 1-1,1-1 1,-1 0-1,1 1 1,-1-1-1,1 0 1,-1 0-1,1 0 1,-1 0-1,-1 0 1,2-1-89,0 1 1,0-1 0,0 1 0,1-1-1,-1 0 1,0 1 0,0-1 0,1 0-1,-1 1 1,0-1 0,1 0 0,-1 0-1,1 1 1,-1-1 0,1 0 0,0 0-1,-1 0 1,1 0 0,0 0 0,0 0 0,-1 0-1,1 0 1,0 1 0,0-1 0,0 0-1,0-2 1,0-22-7433</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3.891"/>
    </inkml:context>
    <inkml:brush xml:id="br0">
      <inkml:brushProperty name="width" value="0.025" units="cm"/>
      <inkml:brushProperty name="height" value="0.025" units="cm"/>
    </inkml:brush>
  </inkml:definitions>
  <inkml:trace contextRef="#ctx0" brushRef="#br0">119 88 16432,'0'0'14926,"8"-4"-14312,-5 3-565,33-18 218,-34 18-259,-1 0 0,0 0 0,1 0 0,-1-1 0,0 1 0,0 0 0,0 0 0,0-1 0,0 1 0,-1 0 0,1-1 0,0 1 0,0-1 0,-1 1 0,1-1 0,-1 1 0,0-1-1,1 1 1,-1-1 0,0 0 0,0 1 0,0-1 0,0 0 0,0 1 0,0-1 0,0 1 0,-1-1 0,1 0 0,-1-1 0,-1 1-12,1 1 0,0-1-1,-1 1 1,1 0 0,0-1 0,-1 1 0,0 0 0,1 0 0,-1 0 0,0 0 0,1 0 0,-1 1-1,0-1 1,0 0 0,0 1 0,1 0 0,-1-1 0,0 1 0,0 0 0,0 0 0,0 0 0,0 0-1,0 0 1,0 0 0,0 1 0,-2 0 0,-3-1-13,1 1 0,0 1 0,-1-1 0,1 1 0,0 0 0,-10 6 0,9-4 22,1 1 0,-1 0 0,1 1 0,1-1 0,-1 1 0,1 0 0,0 1 0,1-1 0,-7 12 0,9-14-1,-1 1 0,1-1 0,1 0 0,-1 1 0,1-1 0,-1 1 0,1 0 0,1-1 0,-1 1 0,1 0 0,-1 0 1,1-1-1,1 1 0,-1 0 0,1 0 0,0-1 0,2 8 0,-1-8-18,0-1-1,0 0 1,1-1 0,-1 1 0,1 0-1,0-1 1,0 1 0,0-1-1,0 0 1,0 0 0,0 0-1,1-1 1,-1 1 0,0-1 0,1 1-1,-1-1 1,1 0 0,0-1-1,-1 1 1,1 0 0,5-1-1,4 1-600,0 0 0,0-1 0,0 0 0,25-4 0,-30 2-274,0-1 0,0 1 0,0-2 0,0 1 0,0-1 0,-1 0 0,12-8 0,23-25-6840,-7-2-2905</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4.423"/>
    </inkml:context>
    <inkml:brush xml:id="br0">
      <inkml:brushProperty name="width" value="0.025" units="cm"/>
      <inkml:brushProperty name="height" value="0.025" units="cm"/>
    </inkml:brush>
  </inkml:definitions>
  <inkml:trace contextRef="#ctx0" brushRef="#br0">95 1 18225,'-6'9'2483,"-7"13"-1537,1 0 0,1 1 0,1 0 1,1 1-1,2 0 0,0 0 0,-7 48 0,9 99 581,5-123-1308,0-46-64,0-20 432,-1-5-628,2 0 0,0 0 0,1 0 0,2 1 0,7-31 1,-11 55 82,0 0 0,0 0 1,-1 0-1,1 0 1,1 0-1,-1 0 1,0 0-1,0 0 1,1 0-1,-1 0 1,1 0-1,0 0 1,0 0-1,-1 0 1,1 0-1,0 0 1,1 0-1,-1-1 1,0 1-1,0 0 1,4 2-1,-3-1-13,0-1 0,1 0 1,-1 1-1,1-1 0,-1 0 0,1 0 0,0 0 0,0-1 1,0 1-1,0-1 0,0 0 0,0 0 0,1 0 0,2 1 1,0-2-5,0-1 0,0 1 0,0-1 0,0-1 0,-1 1 0,1-1 0,0 0 0,-1 0 1,0-1-1,1 1 0,-1-1 0,0-1 0,0 1 0,-1-1 0,1 1 0,-1-1 1,0 0-1,0-1 0,0 1 0,0-1 0,-1 0 0,0 0 0,0 0 0,0 0 1,0-1-1,-1 1 0,0-1 0,0 1 0,-1-1 0,1 0 0,-1 1 0,-1-1 1,1-6-1,-2 16-38,0-1 0,0 1 1,-1 0-1,0 0 0,0-1 1,0 1-1,-4 5 0,-5 8 99,3 0-83,0 1 0,1-1 0,1 1 0,0 0 0,1 0 0,2 1 0,-1-1 1,2 1-1,1 0 0,0 0 0,2 19 0,-1-36-3,1 0 0,-1 0 0,0 0 0,1 0 0,-1 0 0,1 0 0,0 0 0,0 0 0,-1-1 0,1 1 0,0 0 0,1 0 0,-1-1 0,0 1 0,0-1 0,1 1 0,-1-1 0,1 0 0,-1 1 0,1-1 0,0 0 0,-1 0 0,1 0 0,0 0 0,0 0 0,0-1 0,0 1 0,0 0 0,0-1 0,-1 1 0,1-1 0,0 0 0,1 0 0,-1 0 0,0 0 0,0 0 0,0 0 0,0 0 0,0-1 0,0 1 0,-1-1 0,4 0 0,1-1 0,0 0 0,0 0 0,1-1 0,-1 0 0,-1 0 0,1 0 0,0-1 0,-1 1 0,0-1 0,0-1 0,8-7 0,-7 5-83,-1 0 1,-1 0-1,1 0 0,-1-1 0,-1 0 1,1 1-1,-1-1 0,-1-1 0,1 1 1,-2 0-1,1 0 0,-1-1 0,1-10 1,-3 19-47,1-1 0,0 1 1,0-1-1,0 1 0,-1-1 1,1 1-1,0-1 0,-1 1 1,1 0-1,-1-1 1,1 1-1,0-1 0,-1 1 1,1 0-1,-1-1 0,1 1 1,-1 0-1,1 0 1,-1-1-1,1 1 0,-1 0 1,1 0-1,-1 0 0,1 0 1,-1 0-1,1 0 0,-1-1 1,0 1-1,1 0 1,-1 1-1,1-1 0,-1 0 1,1 0-1,-1 0 0,1 0 1,-1 0-1,1 0 0,-1 1 1,1-1-1,-1 0 1,1 0-1,-2 1 0,-22 10-6735,10 1-1875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5.405"/>
    </inkml:context>
    <inkml:brush xml:id="br0">
      <inkml:brushProperty name="width" value="0.025" units="cm"/>
      <inkml:brushProperty name="height" value="0.025" units="cm"/>
    </inkml:brush>
  </inkml:definitions>
  <inkml:trace contextRef="#ctx0" brushRef="#br0">0 231 13421,'0'0'7634,"6"-10"-5302,2-2-1008,1-1 0,0 1-1,19-19 1,-24 27-1069,0 0 0,0 0 1,0 0-1,1 1 0,0 0 1,0 0-1,0 0 0,0 0 1,0 1-1,1 0 0,-1 0 1,0 1-1,1-1 0,0 1 1,7-1-1,-11 2-255,0 1 0,-1-1 0,1 0 0,-1 1 0,1-1 0,0 1 0,-1 0 0,1 0 0,-1-1 0,0 1 0,1 0 0,-1 0 0,0 0 0,1 0 0,-1 0 0,0 1 0,0-1 0,0 0 0,0 1 0,0-1 0,0 0 0,0 1 0,0-1 0,-1 1 0,1-1 0,-1 1 0,1 0 0,-1-1 0,0 1 0,1 0 0,-1 2 0,3 63 0,-4-51 0,-5 29 0,5-38 0,-1 0 0,1 0 0,0 0 0,1 0 0,-1 0 0,2 0 0,-1 0 0,3 13 0,-3-20 0,0 1 0,1 0 0,-1-1 0,1 1 0,-1-1 0,1 1 0,0-1 0,-1 1 0,1-1 0,-1 0 0,1 1 0,0-1 0,-1 0 0,1 1 0,0-1 0,-1 0 0,1 0 0,0 1 0,0-1 0,-1 0 0,1 0 0,0 0 0,0 0 0,-1 0 0,1 0 0,0 0 0,-1 0 0,1-1 0,0 1 0,0 0 0,-1 0 0,1-1 0,0 1 0,-1 0 0,1-1 0,0 1 0,-1 0 0,1-1 0,-1 1 0,2-2 0,25-18 0,-16 7 0,-1 0 0,1-1 0,-2 0 0,0-1 0,-1 0 0,-1-1 0,0 1 0,-1-1 0,0-1 0,-2 1 0,5-27 0,-9 51 0,0-1 0,0 0 0,1 0 0,0 0 0,0 0 0,1 0 0,0-1 0,0 1 0,1 0 0,-1-1 0,2 1 0,-1-1 0,1 0 0,-1 0 0,2-1 0,-1 1 0,1-1 0,0 0 0,0 0 0,0 0 0,0 0 0,1-1 0,0 0 0,0-1 0,0 1 0,1-1 0,-1 0 0,1 0 0,-1-1 0,1 0 0,0 0 0,8 0 0,-6-1 0,1 0 0,-1-1 0,0 0 0,0-1 0,1 0 0,-1 0 0,0-1 0,0 0 0,0-1 0,0 0 0,-1 0 0,1-1 0,-1 0 0,0 0 0,0-1 0,0 0 0,-1-1 0,1 1 0,-1-2 0,-1 1 0,1-1 0,-1 0 0,0 0 0,-1 0 0,0-1 0,0 0 0,0 0 0,-1 0 0,0-1 0,-1 0 0,0 1 0,0-1 0,2-17 0,-4 18 0,0-1 0,0 0 0,-1 0 0,0 0 0,-1 1 0,0-1 0,-3-13 0,4 20 0,0 1 0,-1-1 0,1 1 0,-1-1 0,1 0 0,-1 1 0,0 0 0,0-1 0,0 1 0,0-1 0,0 1 0,0 0 0,0 0 0,0-1 0,0 1 0,-1 0 0,1 0 0,0 0 0,-1 0 0,1 1 0,-1-1 0,1 0 0,-1 1 0,1-1 0,-1 1 0,0-1 0,1 1 0,-1 0 0,1-1 0,-1 1 0,0 0 0,1 0 0,-1 0 0,0 0 0,1 1 0,-1-1 0,0 0 0,1 1 0,-1-1 0,1 1 0,-1 0 0,1-1 0,-1 1 0,1 0 0,-1 0 0,1 0 0,-2 2 0,-6 2 0,1 1 0,1 1 0,-1-1 0,1 1 0,0 1 0,1-1 0,0 1 0,0 0 0,-5 11 0,2-5 0,2 0 0,0 1 0,0-1 0,1 2 0,-3 16 0,7-28 0,1 1 0,0-1 0,1 1 0,-1-1 0,1 1 0,0-1 0,0 1 0,0-1 0,1 1 0,-1-1 0,1 1 0,0-1 0,1 0 0,-1 1 0,1-1 0,0 0 0,0 0 0,4 7 0,-2-7 0,0 0 0,0-1 0,0 1 0,1-1 0,-1 0 0,1 0 0,0-1 0,0 1 0,0-1 0,0 0 0,0 0 0,0-1 0,1 0 0,-1 1 0,8-1 0,5 2-125,1-1 0,-1 0-1,1-2 1,0 0 0,33-5 0,-48 4 10,0 0 1,0 0-1,1 0 1,-1 0 0,0-1-1,0 1 1,0-1 0,0 0-1,0 0 1,-1-1-1,1 1 1,-1-1 0,1 0-1,-1 0 1,0 0-1,0 0 1,0 0 0,-1-1-1,1 0 1,-1 1-1,0-1 1,0 0 0,0 0-1,0 0 1,-1 0 0,0 0-1,1 0 1,-2-1-1,1 1 1,0-7 0,-1-34-7696,-4-8-4362</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5.733"/>
    </inkml:context>
    <inkml:brush xml:id="br0">
      <inkml:brushProperty name="width" value="0.025" units="cm"/>
      <inkml:brushProperty name="height" value="0.025" units="cm"/>
    </inkml:brush>
  </inkml:definitions>
  <inkml:trace contextRef="#ctx0" brushRef="#br0">0 0 24439,'0'0'7367</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8.635"/>
    </inkml:context>
    <inkml:brush xml:id="br0">
      <inkml:brushProperty name="width" value="0.025" units="cm"/>
      <inkml:brushProperty name="height" value="0.025" units="cm"/>
    </inkml:brush>
  </inkml:definitions>
  <inkml:trace contextRef="#ctx0" brushRef="#br0">208 1 16496,'-2'20'11693,"-3"16"-8112,-9 68-3016,-3 86-286,-12 278-126,28-466-153,1 0 0,0-1 0,0 1 0,1 0 0,-1-1 0,0 1 0,0-1 0,1 1 0,-1 0 0,1-1 0,0 1 0,-1-1 0,1 1 0,0-1 0,0 1 0,2 1 0,4-4 0,-1-17 0,-5 0-788,0 1 0,0-1 1,-4-23-1,0 17-1175,-1 0 1,-2 0-1,0 0 1,-2 1-1,0 0 1,-2 0-1,-16-28 1,-18-13 378,12 39 7948,18 22-755,13 4-5449,1-1-1,0 1 0,0 0 0,-1-1 0,1 1 0,0 0 0,0 0 0,0-1 0,0 1 0,0 0 0,0 0 1,0-1-1,1 1 0,-1 0 0,0-1 0,0 1 0,1 0 0,-1 0 0,0-1 0,0 1 0,1-1 0,-1 1 1,1 0-1,0 0 0,2 3 1,0 0 1,0 0 0,1 0-1,-1 0 1,1 0 0,0-1-1,0 0 1,1 0 0,-1 0-1,0 0 1,1-1 0,0 0-1,0 0 1,0 0 0,6 2-1,6 1 319,0-1-1,1 0 1,20 1-1,45-4-478,-58-2 0,0 1 0,29 4 0,-30 5-3050,-6 8-5564,-11-8-5154</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8.992"/>
    </inkml:context>
    <inkml:brush xml:id="br0">
      <inkml:brushProperty name="width" value="0.025" units="cm"/>
      <inkml:brushProperty name="height" value="0.025" units="cm"/>
    </inkml:brush>
  </inkml:definitions>
  <inkml:trace contextRef="#ctx0" brushRef="#br0">8 1 8456,'0'0'23804,"1"9"-23318,-9 316-465,12-305-703,6-20-1157,-8-2 1347,-1 0-1,1 0 1,0 0 0,0 0-1,-1 0 1,1 0-1,-1 0 1,0 0 0,0-1-1,0 1 1,2-4 0,4-28-8455,-3-9-5739</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9.320"/>
    </inkml:context>
    <inkml:brush xml:id="br0">
      <inkml:brushProperty name="width" value="0.025" units="cm"/>
      <inkml:brushProperty name="height" value="0.025" units="cm"/>
    </inkml:brush>
  </inkml:definitions>
  <inkml:trace contextRef="#ctx0" brushRef="#br0">26 1 17136,'0'0'15631,"-26"52"-15631,26-32 0,2 0-2114,4-1-3780,2-1-3971</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7:59.741"/>
    </inkml:context>
    <inkml:brush xml:id="br0">
      <inkml:brushProperty name="width" value="0.025" units="cm"/>
      <inkml:brushProperty name="height" value="0.025" units="cm"/>
    </inkml:brush>
  </inkml:definitions>
  <inkml:trace contextRef="#ctx0" brushRef="#br0">0 227 21781,'3'-9'2952,"0"0"-2472,0 0 1,1 1-1,1 0 1,-1-1 0,1 1-1,0 1 1,1-1-1,0 1 1,12-12 0,-13 15-302,-1 0 0,1 0 1,0 0-1,0 0 0,1 1 1,-1 0-1,1 0 0,0 1 1,-1-1-1,1 1 1,0 0-1,0 1 0,1 0 1,-1 0-1,0 0 0,0 0 1,11 1-1,-15 1-179,-1-1 0,1 1 0,-1-1 0,1 1 0,-1 0 0,1-1 0,-1 1 0,0 0 0,1 0 0,-1 0 0,0 0 0,1 0 0,-1 0 0,0 0 0,0 1 0,0-1 0,0 0 0,0 1 0,-1-1 0,1 1 0,0-1 0,0 1 0,-1-1 0,1 1 0,-1-1 0,0 1 0,1-1 0,-1 1 0,0 2 0,1 58 0,-2-45 0,-1 16 0,-12 58 0,8-57 0,-4 50 0,10-83 0,-1 0 0,1 0 0,0 0 0,0 0 0,0 0 0,0 0 0,0 0 0,0 0 0,0 1 0,0-1 0,0 0 0,0 0 0,1 0 0,-1 0 0,0 0 0,1 0 0,-1 0 0,1 0 0,-1 0 0,1 0 0,-1 0 0,1 0 0,0-1 0,0 1 0,-1 0 0,1 0 0,0 0 0,0-1 0,0 1 0,0-1 0,0 1 0,0 0 0,0-1 0,0 0 0,0 1 0,0-1 0,0 0 0,0 1 0,0-1 0,0 0 0,0 0 0,0 0 0,0 0 0,2 0 0,0-1 0,0 0 0,1 0 0,-1 0 0,0 0 0,0-1 0,1 1 0,-1-1 0,-1 0 0,1 0 0,0 0 0,0 0 0,-1 0 0,4-4 0,4-7 0,0 0 0,0-1 0,-1 0 0,-1 0 0,0-1 0,-1 0 0,-1-1 0,6-22 0,-5 12 0,-2-1 0,-1 0 0,0 0 0,-2-36 0,-6 93 0,2-19 0,0 1 0,1-1 0,0 1 0,1 0 0,1 17 0,-1-27 0,1 1 0,-1-1 0,1 1 0,0 0 0,0-1 0,0 1 0,0-1 0,0 0 0,0 1 0,1-1 0,-1 0 0,1 0 0,-1 0 0,1 0 0,0 0 0,0 0 0,0 0 0,0 0 0,0-1 0,0 1 0,1-1 0,-1 0 0,0 0 0,1 0 0,-1 0 0,1 0 0,0 0 0,-1 0 0,1-1 0,-1 0 0,4 1 0,3-1 0,0-1 0,1 0 0,-1 0 0,0-1 0,-1 0 0,1-1 0,0 0 0,0 0 0,-1-1 0,0 0 0,0 0 0,0-1 0,0 0 0,-1-1 0,0 1 0,0-1 0,6-7 0,6-6 0,0-1 0,-2 0 0,-1-2 0,23-37 0,-35 54 0,-2 0 0,1 0 0,0 0 0,-1 0 0,0 0 0,0-1 0,-1 1 0,0-1 0,0 0 0,0 1 0,0-1 0,-1-9 0,0 15 0,0-1 0,-1 1 0,1-1 0,0 0 0,0 1 0,-1-1 0,1 1 0,0-1 0,-1 1 0,1-1 0,0 1 0,-1-1 0,1 1 0,-1-1 0,1 1 0,-1 0 0,1-1 0,-1 1 0,1 0 0,-1-1 0,1 1 0,-1 0 0,1 0 0,-1 0 0,0-1 0,1 1 0,-1 0 0,1 0 0,-1 0 0,0 0 0,1 0 0,-1 0 0,0 0 0,1 0 0,-1 0 0,1 1 0,-1-1 0,0 0 0,1 0 0,-1 0 0,1 1 0,-1-1 0,1 0 0,-2 1 0,-26 14 0,14-2 0,1 0 0,1 0 0,0 2 0,1-1 0,0 1 0,1 1 0,1 0 0,1 0 0,0 1 0,1 0 0,1 1 0,0-1 0,1 1 0,2 0 0,-4 25 0,7-38 0,0 0 0,-1 0 0,2 0 0,-1 0 0,0 0 0,1 0 0,0 0 0,0 0 0,1-1 0,-1 1 0,1 0 0,0-1 0,1 1 0,-1-1 0,1 1 0,-1-1 0,6 5 0,-4-5 0,1 0 0,-1-1 0,1 1 0,0-1 0,0 0 0,0-1 0,0 1 0,0-1 0,1 0 0,-1 0 0,1-1 0,0 1 0,-1-1 0,12 0 0,33 1-883,-17-5-3711,10-9-8443</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8:00.576"/>
    </inkml:context>
    <inkml:brush xml:id="br0">
      <inkml:brushProperty name="width" value="0.025" units="cm"/>
      <inkml:brushProperty name="height" value="0.025" units="cm"/>
    </inkml:brush>
  </inkml:definitions>
  <inkml:trace contextRef="#ctx0" brushRef="#br0">1 0 15535,'0'0'13794,"0"15"-12465,1 40-714,2 78 416,-2-118-965,1 0 0,0-1 0,1 1 0,1-1 1,0 1-1,11 22 0,-15-35-66,1 0 0,0 0 0,1 0 0,-1 0 0,0 0 0,0 0 0,1 0 0,-1-1 0,1 1 0,0 0 0,-1-1 0,1 1 0,0-1 0,0 0 0,0 0 0,0 1 0,0-1 0,0-1 0,0 1 0,1 0 0,-1 0 0,4 0 0,-2-1 0,-1-1 0,1 1 0,-1-1 0,0 0 0,0 0 0,1 0 0,-1 0 0,0 0 0,0-1 0,0 1 0,0-1 0,-1 0 0,6-4 0,5-6 0,0-1 0,-1 0 0,0-1 0,14-23 0,11-22 0,44-97 0,-81 156 0,0 1 0,0-1 0,0 0 0,0 0 0,0 0 0,0 0 0,0 0 0,1 0 0,-1 0 0,0 1 0,0-1 0,0 0 0,0 0 0,0 0 0,0 0 0,1 0 0,-1 0 0,0 0 0,0 0 0,0 0 0,0 0 0,0 0 0,1 0 0,-1 0 0,0 0 0,0 0 0,0 0 0,0 0 0,0 0 0,1 0 0,-1 0 0,0 0 0,0 0 0,0 0 0,0 0 0,0 0 0,1 0 0,-1 0 0,0-1 0,0 1 0,0 0 0,0 0 0,0 0 0,0 0 0,0 0 0,1 0 0,-1 0 0,0-1 0,0 1 0,0 0 0,0 0 0,0 0 0,0 0 0,0 0 0,0 0 0,0-1 0,0 1 0,0 0 0,0 0 0,0 0 0,3 22 0,-4 35 0,-5 6 0,2-35 0,2 0 0,1 1 0,4 38 0,-4-66 0,2 0 0,-1 0 0,0 0 0,0 0 0,0 0 0,0 0 0,0-1 0,1 1 0,-1 0 0,0 0 0,1 0 0,-1 0 0,1 0 0,-1 0 0,1-1 0,-1 1 0,1 0 0,0 0 0,-1-1 0,1 1 0,0-1 0,0 1 0,-1 0 0,1-1 0,0 1 0,0-1 0,0 0 0,0 1 0,0-1 0,-1 0 0,1 1 0,0-1 0,0 0 0,0 0 0,0 0 0,0 0 0,0 0 0,0 0 0,0 0 0,0 0 0,0 0 0,0 0 0,0-1 0,0 1 0,0 0 0,1-1 0,2-1 0,0 0 0,0 0 0,0 0 0,0 0 0,0-1 0,0 0 0,-1 0 0,6-6 0,18-24 0,-2-1 0,24-43 0,23-32 0,-72 109 0,0 0 0,0 0 0,1 0 0,-1 0 0,0 0 0,0-1 0,0 1 0,0 0 0,0 0 0,0 0 0,1 0 0,-1 0 0,0 0 0,0 0 0,0 0 0,0 0 0,0 0 0,1 0 0,-1 0 0,0 0 0,0 0 0,0 0 0,0 0 0,0 0 0,0 0 0,1 0 0,-1 0 0,0 0 0,0 0 0,0 1 0,0-1 0,0 0 0,0 0 0,1 0 0,-1 0 0,0 0 0,0 0 0,0 0 0,0 0 0,0 1 0,0-1 0,0 0 0,0 0 0,0 0 0,0 0 0,0 0 0,1 0 0,-1 1 0,0-1 0,0 0 0,0 0 0,0 0 0,0 0 0,0 0 0,0 0 0,0 1 0,0-1 0,0 0 0,0 0 0,0 0 0,-1 0 0,1 0 0,0 1 0,0-1 0,0 0 0,0 0 0,2 21 0,-3 26 0,-4-4 0,-4 73 0,9-115-47,0 0 1,0 0-1,-1 0 1,1-1-1,1 1 1,-1 0-1,0 0 1,0 0-1,0 0 0,0-1 1,1 1-1,-1 0 1,0 0-1,1 0 1,-1-1-1,0 1 0,1 0 1,-1-1-1,1 1 1,-1 0-1,1-1 1,0 1-1,-1 0 1,1-1-1,0 1 0,-1-1 1,1 1-1,0-1 1,-1 0-1,3 1 1,-1 0-261,0-1-1,0 0 1,1 0 0,-1 0 0,0-1 0,0 1 0,0 0 0,0-1 0,1 1-1,-1-1 1,3-2 0,3 0-1398,0-1 0,0 0 0,-1-1 0,0 0 0,9-8 0,7-10-10514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01.455"/>
    </inkml:context>
    <inkml:brush xml:id="br0">
      <inkml:brushProperty name="width" value="0.025" units="cm"/>
      <inkml:brushProperty name="height" value="0.025" units="cm"/>
    </inkml:brush>
  </inkml:definitions>
  <inkml:trace contextRef="#ctx0" brushRef="#br0">0 74 4773,'0'0'16922,"9"-2"-15737,176-23 2641,106 9-3215,-185 15-645,-64 0 200,-35 0 163,-14 1 240,-366-2 500,201 3-88,202-3-833,43-7 0,4 0-151,222 3-66,-278 6 10,-525 29 1570,479-25-1417,30-2-89,42-2-142,-40 0 106,135 2-1859,31-1-1912,-58-4-2059,-375 4 1665,207 2-1841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7:54.082"/>
    </inkml:context>
    <inkml:brush xml:id="br0">
      <inkml:brushProperty name="width" value="0.025" units="cm"/>
      <inkml:brushProperty name="height" value="0.025" units="cm"/>
    </inkml:brush>
  </inkml:definitions>
  <inkml:trace contextRef="#ctx0" brushRef="#br0">151 61 15727,'0'0'10324,"-11"-8"-8744,-38-22-667,47 30-889,0-1-1,1 1 1,-1 0-1,0 0 0,1 0 1,-1 0-1,0 0 1,0 0-1,1 1 1,-1-1-1,0 1 1,1-1-1,-1 1 0,0-1 1,1 1-1,-1 0 1,1 0-1,-1 0 1,1 0-1,-1 0 0,1 0 1,0 0-1,0 0 1,-1 1-1,1-1 1,0 1-1,-1 1 0,-23 39 149,21-35-109,1 1 1,0-1 0,1 0-1,-1 1 1,1 0 0,1-1-1,-1 1 1,1 0 0,1 0-1,0 0 1,0 0 0,2 13-1,-1-20-32,0 0 0,0 1 0,0-1 0,0 0 0,0 0 0,1 0 0,-1 0 0,1 0 0,-1 0 0,1 0 0,-1-1 0,1 1 0,-1 0 0,1-1 0,-1 1 0,1-1 0,0 0 0,-1 1 0,1-1 0,0 0 0,0 0 0,-1 0 0,1 0 0,0-1-1,-1 1 1,1 0 0,2-2 0,3 1 179,1 0 0,-1-1-1,0-1 1,-1 1-1,10-5 1,-6 1-185,1-1-1,-2 0 1,1-1-1,-1 0 1,0-1 0,0 1-1,-1-2 1,-1 1-1,1-1 1,-2 0 0,1-1-1,-1 1 1,-1-1 0,0-1-1,0 1 1,-1-1-1,4-20 1,-8 32-25,0 0 0,-1 0 0,1 0 0,0 1 0,0-1 0,0 0 0,0 0 0,0 0 0,0 0 0,0 0 0,0 0 0,0 0 0,-1 0 0,1 0 0,0 0 0,0 1 0,0-1 0,0 0 0,0 0 0,0 0 0,-1 0 0,1 0 0,0 0 0,0 0 0,0 0 0,0 0 0,0 0 0,-1 0 0,1 0 0,0 0 0,0 0 0,0 0 0,0 0 0,0-1 0,0 1 0,-1 0 0,1 0 0,0 0 0,0 0 0,0 0 0,0 0 0,0 0 0,0 0 0,0 0 0,0 0 0,-1 0 0,1-1 0,0 1 0,0 0 0,0 0 0,0 0 0,0 0 0,0 0 0,0 0 0,0-1 0,0 1 0,0 0 0,0 0 0,0 0 0,0 0 0,0 0 0,0-1 0,0 1 0,0 0 0,0 0 0,0 0 0,0 0 0,0-1 0,-7 8 0,0 5 0,0 1 0,0 0 0,2 0 0,-1 0 0,2 1 0,0 0 0,0-1 0,2 1 0,-3 22 0,5-34-22,0 0 1,0-1-1,0 1 1,0 0-1,1 0 1,-1 0-1,0 0 1,1 0-1,-1 0 1,1 0-1,0-1 1,0 1-1,-1 0 0,1 0 1,0-1-1,1 1 1,-1-1-1,0 1 1,0-1-1,1 1 1,2 1-1,-1-1-99,0 0-1,0-1 1,1 1-1,-1-1 0,0 0 1,1 1-1,-1-2 1,1 1-1,0 0 1,-1-1-1,5 1 1,0-1-489,1 0 0,0-1 1,0 0-1,-1 0 0,1-1 1,0 0-1,-1 0 0,0-1 1,10-5-1,22-19-9810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8:01.295"/>
    </inkml:context>
    <inkml:brush xml:id="br0">
      <inkml:brushProperty name="width" value="0.025" units="cm"/>
      <inkml:brushProperty name="height" value="0.025" units="cm"/>
    </inkml:brush>
  </inkml:definitions>
  <inkml:trace contextRef="#ctx0" brushRef="#br0">162 408 14734,'0'0'9161,"-12"5"-8046,2-2-816,0 1 0,1 0 0,-1 1 0,1 0 0,0 1 0,0 0 0,1 0 0,-1 1 0,1 0 0,1 0 0,0 1 0,-9 10 0,-9 33 1968,21-22-1285,4-28-965,0 0 0,0-1 0,1 1 0,-1 0 0,0 0 0,0-1 0,1 1 0,-1 0 0,1 0 0,-1-1 0,0 1 0,1-1 0,-1 1 0,1 0 0,-1-1 0,1 1 0,0-1 0,-1 1 0,1-1 0,0 1 0,-1-1 0,1 0 0,0 1 0,-1-1 0,1 0 0,0 1 0,0-1 0,0 0 0,6 1-8,0 0 0,0 0-1,0-1 1,0 0 0,0 0 0,0-1 0,-1 0-1,1 0 1,0 0 0,7-3 0,63-31-667,-59 25 549,0 2 1,31-11 0,-49 19 118,1 0 1,0 0 0,-1 0-1,1 0 1,0 0 0,0 0-1,-1 0 1,1 0 0,0 0-1,-1 0 1,1 0 0,0 0 0,-1 0-1,1 1 1,0-1 0,-1 0-1,1 1 1,0-1 0,-1 0-1,1 1 1,-1-1 0,1 1-1,-1-1 1,1 1 0,-1-1-1,1 1 1,-1-1 0,0 1-1,1 0 1,-1-1 0,1 1-1,-1-1 1,0 1 0,0 0-1,0-1 1,1 1 0,-1 0-1,0-1 1,0 1 0,0 0-1,0 0 1,0-1 0,0 1 0,0 0-1,0-1 1,0 1 0,0 0-1,-1 0 1,1 0-4,0-1 0,0 0 0,0 0 0,0 0 0,0 1 0,0-1 0,0 0 0,0 0 0,0 0 0,0 1 0,0-1 1,0 0-1,0 0 0,0 0 0,0 1 0,0-1 0,0 0 0,0 0 0,0 0 0,0 0 0,-1 1 0,1-1 0,0 0 0,0 0 0,0 0 0,0 0 0,0 1 0,0-1 0,-1 0 1,1 0-1,0 0 0,0 0 0,0 0 0,-1 0 0,1 0 0,0 0 0,0 0 0,0 0 0,0 1 0,-1-1 0,1 0 0,0 0 0,0 0 0,0 0 0,-1 0 0,1 0 0,0-1 1,-8-23 144,1-22-152,1 9 0,-1-53 0,7 89 0,0 0 0,1 1 0,0-1 0,-1 0 0,1 1 0,-1-1 0,1 1 0,0-1 0,-1 1 0,1-1 0,0 1 0,-1-1 0,1 1 0,0 0 0,0-1 0,0 1 0,-1 0 0,1 0 0,0 0 0,0 0 0,0-1 0,-1 1 0,1 0 0,0 0 0,0 1 0,0-1 0,0 0 0,-1 0 0,1 0 0,0 0 0,0 1 0,0-1 0,0 1 0,37 8 0,-34-8 0,9 2-910,1 1 0,0-2-1,0 0 1,1 0 0,-1-2 0,0 1 0,0-2-1,16-2 1,-24 2 474,1-1 0,-1 1 0,1-1 0,-1-1 0,0 1 0,0-1 0,0 0 0,0-1 0,0 1 0,-1-1 0,0 0 0,1-1 0,-1 1 0,-1-1 0,1 0 0,-1 0 0,0 0 0,0-1 0,4-7 0,-1-2 211,0-1-1,-1 0 1,0 0 0,-2 0-1,0 0 1,2-18-1,-3 7 1542,-1-1 0,-2-52 0,-5 65 621,-4 14 528,7 2-2286,1 0 0,-1 0 0,1 0 0,-1 1 0,1-1 0,0 1 0,-1-1 0,1 1 0,0 0 0,0-1 0,0 1 0,0 0 0,0 2 0,-15 47 892,2 1 0,3 0-1,2 1 1,2 0 0,2 1-1,4 81 1,1-131-1060,0 0 0,1 0 0,-1 0 0,1 0-1,0 0 1,0 0 0,0 0 0,0 0 0,1 0 0,0 0-1,0-1 1,0 1 0,0 0 0,0-1 0,5 5 0,-5-6-13,0-1 1,-1 0 0,2 1 0,-1-1 0,0 0 0,0 0-1,0 0 1,0 0 0,1-1 0,-1 1 0,0 0-1,1-1 1,-1 0 0,1 0 0,-1 1 0,0-1-1,1-1 1,-1 1 0,1 0 0,-1-1 0,0 1-1,1-1 1,-1 1 0,0-1 0,1 0 0,-1 0-1,0 0 1,3-2 0,4-3 1,0 0 0,-1-1 0,1 0 0,-1 0 0,-1-1 0,1 0 0,-1 0 0,-1-1 0,12-18 0,-1-4 0,24-57 0,-29 57 0,-1 10 0,-2-2 0,-1 1 0,-1-1 0,7-41 0,-20 70-2448,-4 6-4019,-5 9-2747</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8:01.654"/>
    </inkml:context>
    <inkml:brush xml:id="br0">
      <inkml:brushProperty name="width" value="0.025" units="cm"/>
      <inkml:brushProperty name="height" value="0.025" units="cm"/>
    </inkml:brush>
  </inkml:definitions>
  <inkml:trace contextRef="#ctx0" brushRef="#br0">0 0 15855,'0'0'6406,"18"58"-3908,0-46-1633,0-8-705,3-4-896,2 0-2788,3-10-2113,-1-12-4709</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8:02.091"/>
    </inkml:context>
    <inkml:brush xml:id="br0">
      <inkml:brushProperty name="width" value="0.025" units="cm"/>
      <inkml:brushProperty name="height" value="0.025" units="cm"/>
    </inkml:brush>
  </inkml:definitions>
  <inkml:trace contextRef="#ctx0" brushRef="#br0">21 477 19186,'0'0'3513,"-3"10"-956,-12 32-475,14-41-2033,1 0 1,0 0-1,-1 0 1,1 0 0,0 0-1,0 0 1,0 0-1,0 1 1,0-1-1,0 0 1,0 0-1,0 0 1,0 0-1,1 0 1,-1 0-1,0 0 1,1 0 0,-1 0-1,1 0 1,-1 0-1,1 0 1,-1 0-1,1 0 1,0 0-1,-1 0 1,1 0-1,0-1 1,0 1-1,0 0 1,0 0 0,-1-1-1,1 1 1,0-1-1,0 1 1,0-1-1,0 1 1,1-1-1,-1 0 1,0 1-1,0-1 1,0 0-1,0 0 1,0 0 0,0 0-1,0 0 1,0 0-1,1 0 1,1-1-1,3 1-23,0 0-1,0-1 0,1 1 1,-1-1-1,0-1 1,11-3-1,-11 1 20,0 1 0,-1-1-1,1 0 1,-1-1 0,0 1 0,0-1 0,0 0-1,-1 0 1,1-1 0,-1 1 0,-1-1 0,1 0-1,-1 0 1,0 0 0,2-9 0,-1 7 11,-2 0 0,1-1 1,-1 0-1,-1 1 1,1-1-1,-1 0 0,-1 0 1,0 0-1,0 0 1,-1 0-1,-2-12 0,3 21-60,0-1-1,0 1 0,0-1 0,0 1 0,0-1 1,0 1-1,0-1 0,-1 0 0,1 1 1,0-1-1,0 1 0,0-1 0,-1 1 0,1 0 1,0-1-1,-1 1 0,1-1 0,0 1 1,-1-1-1,1 1 0,0 0 0,-1-1 0,1 1 1,-1 0-1,1-1 0,-1 1 0,1 0 1,-1 0-1,1-1 0,-1 1 0,1 0 0,-1 0 1,1 0-1,-1 0 0,1 0 0,-1 0 0,1 0 1,-1 0-1,1 0 0,-1 0 0,0 0 1,1 0-1,-1 0 0,1 0 0,-1 0 0,1 1 1,-1-1-1,1 0 0,-1 0 0,1 0 1,-1 1-1,1-1 0,0 0 0,-1 1 0,1-1 1,-1 1-1,1-1 0,0 0 0,-1 1 1,1-1-1,-1 2 0,-20 28-307,14-17 364,1 1 0,1 1 0,0-1-1,1 1 1,0-1 0,2 1 0,-1 0 0,2 1 0,0-1 0,2 24 0,-1-37-47,1 0 1,-1 1-1,1-1 1,0 0-1,0 0 1,0 1 0,0-1-1,0 0 1,0 0-1,1 0 1,-1-1-1,1 1 1,-1 0-1,1 0 1,0-1-1,0 1 1,0-1-1,-1 1 1,1-1-1,1 0 1,-1 0-1,0 0 1,0 0-1,0 0 1,0-1-1,1 1 1,-1 0-1,0-1 1,1 0-1,-1 0 1,0 1-1,5-2 1,0 1-76,-1 0 1,1-1-1,-1 0 1,1 0 0,-1 0-1,1-1 1,-1 0-1,0 0 1,0-1-1,11-5 1,-3-4-31,0 1 1,-1-1-1,0-1 0,-1-1 1,0 0-1,-1 0 0,-1-1 0,0 0 1,-1-1-1,-1 0 0,8-20 1,6-21 1602,27-114 0,-12 7-1263,-62 295-240,7-42 0,3 1 0,-3 94 0,18-162 0,2 66 0,-1-81 0,0 1 0,0-1 0,1 0 0,0 0 0,0 0 0,1 0 0,0 0 0,0 0 0,5 8 0,-7-14 0,0 0 0,-1 0 0,1 0 0,0 0 0,-1 0 0,1 0 0,0 0 0,0 0 0,0 0 0,0 0 0,0-1 0,0 1 0,0 0 0,0-1 0,0 1 0,0 0 0,0-1 0,1 0 0,-1 1 0,2 0 0,-2-2 0,0 1 0,-1 0 0,1-1 0,0 1 0,0 0 0,-1-1 0,1 1 0,0-1 0,-1 0 0,1 1 0,-1-1 0,1 1 0,-1-1 0,1 0 0,-1 1 0,1-1 0,-1 0 0,1 0 0,-1 1 0,0-1 0,0 0 0,1-1 0,7-53 0,-8 20 0,-2 1 0,-1-1 0,-2 1 0,-1 0 0,-2 0 0,-1 1 0,-1 0 0,-2 1 0,-2 0 0,-1 0 0,-37-57 0,118 129 0,-5-12-2832,-47-23 722,0-2-1,1 1 1,0-2 0,26 2 0,12-3-9202</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8:02.421"/>
    </inkml:context>
    <inkml:brush xml:id="br0">
      <inkml:brushProperty name="width" value="0.025" units="cm"/>
      <inkml:brushProperty name="height" value="0.025" units="cm"/>
    </inkml:brush>
  </inkml:definitions>
  <inkml:trace contextRef="#ctx0" brushRef="#br0">218 1 13004,'0'0'16971,"-8"1"-14558,6-2-2405,0 1 0,1 0 0,-1 0 0,0 0-1,0 0 1,1 1 0,-1-1 0,0 0 0,1 1 0,-1-1 0,1 1 0,-1 0 0,0-1 0,1 1-1,-1 0 1,1 0 0,0 0 0,-1 0 0,1 0 0,0 0 0,-1 1 0,1-1 0,0 0-1,0 0 1,0 1 0,0-1 0,0 1 0,1-1 0,-1 1 0,0-1 0,1 1 0,-1 0 0,1-1-1,-1 1 1,1 0 0,0-1 0,0 1 0,0 0 0,0 0 0,0-1 0,0 1 0,0 0 0,1-1-1,-1 1 1,0 0 0,1-1 0,1 3 0,-1-1-123,1 0 0,0 0 0,0 0 1,0 0-1,0-1 0,0 1 0,0-1 0,1 0 0,-1 0 0,1 0 0,0 0 1,0 0-1,-1 0 0,4 1 0,52 20-3175,-6-2 1246,-49-20 2088,0 1 0,0-1-1,-1 1 1,1 0 0,-1 0 0,1 0 0,-1 0 0,0 1 0,0-1 0,0 1 0,0-1 0,0 1 0,0 0 0,-1-1 0,1 1 0,-1 0-1,0 0 1,0 0 0,0 0 0,1 7 0,-2-6 131,0 0 0,-1 0-1,0 1 1,1-1 0,-2 0-1,1 0 1,0 0 0,-1 0 0,1-1-1,-1 1 1,0 0 0,-1-1-1,-4 8 1,-3 1 286,-1-1 0,0 0 0,-1 0 1,0-1-1,-1-1 0,0 0 0,-19 10 0,22-14-416,1-1 1,-1 0-1,0 0 0,0-1 1,0-1-1,0 1 1,0-2-1,-19 2 0,24-3-245,0 0-1,1-1 1,-1 1-1,1-1 1,-1 0-1,0 0 1,1-1-1,0 1 0,-1-1 1,1 0-1,0 0 1,0 0-1,0-1 1,0 0-1,0 1 1,1-1-1,-1-1 0,1 1 1,0 0-1,0-1 1,-4-5-1,-12-26-15077</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8:03.365"/>
    </inkml:context>
    <inkml:brush xml:id="br0">
      <inkml:brushProperty name="width" value="0.025" units="cm"/>
      <inkml:brushProperty name="height" value="0.025" units="cm"/>
    </inkml:brush>
  </inkml:definitions>
  <inkml:trace contextRef="#ctx0" brushRef="#br0">5 12 21140,'0'-8'2947,"0"4"3267,-2 17-4869,1 14-1089,-1 5-64,2 8-64,0 1-63,0 0-65,9-2-193,0-2-864,0-6-1825,-2-5-3685,-5-7-7366</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38:03.726"/>
    </inkml:context>
    <inkml:brush xml:id="br0">
      <inkml:brushProperty name="width" value="0.025" units="cm"/>
      <inkml:brushProperty name="height" value="0.025" units="cm"/>
    </inkml:brush>
  </inkml:definitions>
  <inkml:trace contextRef="#ctx0" brushRef="#br0">40 0 26041,'0'0'3139,"-30"53"128,23-36-2947,4-6-320,3-3 0,6-8 0,10 0 0,1-15-2562,-2-10-7015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0:53.924"/>
    </inkml:context>
    <inkml:brush xml:id="br0">
      <inkml:brushProperty name="width" value="0.025" units="cm"/>
      <inkml:brushProperty name="height" value="0.025" units="cm"/>
    </inkml:brush>
  </inkml:definitions>
  <inkml:trace contextRef="#ctx0" brushRef="#br0">1 312 10314,'15'-1'1270,"547"-38"1452,303 8-3536,-99 5 673,586-41 937,1257-47 3592,-2413 109-3936,440-20 1044,-614 23-1409,-42 2-238,-115-1-3094,32 1-1245</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0:56.975"/>
    </inkml:context>
    <inkml:brush xml:id="br0">
      <inkml:brushProperty name="width" value="0.025" units="cm"/>
      <inkml:brushProperty name="height" value="0.025" units="cm"/>
    </inkml:brush>
  </inkml:definitions>
  <inkml:trace contextRef="#ctx0" brushRef="#br0">1 53 10826,'31'-16'5030,"-22"11"-4770,0 1 0,1-1-1,-1 2 1,1-1-1,16-3 1,3 3-192,-1 1 1,0 2 0,1 1-1,43 5 1,113 27 151,9 1-164,25-22 1227,222-16 1,-126-3-418,2190-1 2817,-1912-9-2769,-36 0 596,-355 16-1336,895 3 1205,-926 18 1920,-171-19-3074,-13 13-631,8-9-54,-28 20-3791,9-12-3124,5-7-3879</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1:04.276"/>
    </inkml:context>
    <inkml:brush xml:id="br0">
      <inkml:brushProperty name="width" value="0.025" units="cm"/>
      <inkml:brushProperty name="height" value="0.025" units="cm"/>
    </inkml:brush>
  </inkml:definitions>
  <inkml:trace contextRef="#ctx0" brushRef="#br0">0 344 13805,'16'0'2370,"284"-17"860,431-71-3070,622-66 4138,-871 124-4225,707-22 1039,-533 78-714,-284-6-321,727-25 778,-737-3-552,-209 5-196,198-30 0,-702 74-429,99-16 265,-1037 79 190,151-87-115,-1312 48 114,2119-43-442,-489 96 0,765-103-608,55-15 912,-1 0-1,1 1 0,0-1 1,0 0-1,0 0 0,0 0 1,0 0-1,0 0 0,0 0 1,0 0-1,0 0 1,0 1-1,0-1 0,0 0 1,0 0-1,0 0 0,-1 0 1,1 0-1,0 0 0,0 1 1,0-1-1,0 0 0,0 0 1,0 0-1,0 0 1,1 0-1,-1 0 0,0 1 1,0-1-1,0 0 0,0 0 1,0 0-1,0 0 0,0 0 1,0 0-1,0 0 0,0 1 1,0-1-1,0 0 1,0 0-1,0 0 0,1 0 1,-1 0-1,0 0 0,0 0 1,0 0-1,0 0 0,0 0 1,0 0-1,0 0 0,1 0 1,-1 0-1,0 1 1,0-1-1,0 0 0,0 0 1,0 0-1,0 0 0,1 0 1,-1 0-1,0 0 0,0-1 1,0 1-1,0 0 0,0 0 1,0 0-1,1 0 1,-1 0-1,0 0 0,15 3-232,603 12-23,-413-16 267,1623-58 139,-744-16-2,565-29 1642,-1 84-1756,-1119 48-2584,-365-17 783,159 9-3480</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1:10.761"/>
    </inkml:context>
    <inkml:brush xml:id="br0">
      <inkml:brushProperty name="width" value="0.025" units="cm"/>
      <inkml:brushProperty name="height" value="0.025" units="cm"/>
    </inkml:brush>
  </inkml:definitions>
  <inkml:trace contextRef="#ctx0" brushRef="#br0">0 43 256,'79'-9'1858,"-6"0"-545,-9 3-480,-2-1-417,-3 5-352,-5 1-192,-5-1 128,-2 0-256,-6-2-1506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05.240"/>
    </inkml:context>
    <inkml:brush xml:id="br0">
      <inkml:brushProperty name="width" value="0.025" units="cm"/>
      <inkml:brushProperty name="height" value="0.025" units="cm"/>
    </inkml:brush>
  </inkml:definitions>
  <inkml:trace contextRef="#ctx0" brushRef="#br0">143 0 10922,'-5'9'2467,"-7"20"-1688,0 1 0,2 0 0,2 1 0,0 0 1,-3 42-1,-9 177 1122,18-211-1537,-12 751 2881,11-277-1734,-19 675 881,20-883-1442,3-287-1731,1-20-2801,-4-36-3986,-13-17-3771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1:14.296"/>
    </inkml:context>
    <inkml:brush xml:id="br0">
      <inkml:brushProperty name="width" value="0.025" units="cm"/>
      <inkml:brushProperty name="height" value="0.025" units="cm"/>
    </inkml:brush>
  </inkml:definitions>
  <inkml:trace contextRef="#ctx0" brushRef="#br0">0 139 16784,'0'0'1089,"10"-10"-587,2 1-499,0 0 0,1 0 0,-1 1 0,2 0 0,-1 1 0,1 1-1,0 0 1,27-7 0,44-5 320,1 4 0,1 3 0,143 0 0,268 37 1132,-205-6-1410,948-3 776,-296-11 99,532 64-231,-46-1-476,-1218-63-155,564 29 1395,-736-32-1490,72 9 195,-104-10-261,0 0 0,1 0 0,-1 1 0,0 0 0,0 1 0,0 0 0,-1 0 0,15 10 0,-22-13-115,1 1 1,0-1-1,-1 1 1,1-1-1,-1 1 1,0 0 0,0 0-1,0-1 1,1 1-1,-2 0 1,1 0 0,0 0-1,0 0 1,-1 0-1,2 5 1,-2 18-6154,-2-10-4220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1.159"/>
    </inkml:context>
    <inkml:brush xml:id="br0">
      <inkml:brushProperty name="width" value="0.025" units="cm"/>
      <inkml:brushProperty name="height" value="0.025" units="cm"/>
    </inkml:brush>
  </inkml:definitions>
  <inkml:trace contextRef="#ctx0" brushRef="#br0">111 191 11851,'-10'-3'2306,"3"0"-1683,-43-16 1745,46 18-1784,1 0-1,-1-1 1,1 0 0,0 0 0,-1 0 0,1 0 0,0-1 0,0 1 0,1-1-1,-1 0 1,0 1 0,-2-5 0,5 6-481,0 1 0,0-1 0,0 1-1,0 0 1,0-1 0,0 1 0,0-1 0,0 1 0,0-1-1,0 1 1,0-1 0,0 1 0,0-1 0,1 1-1,-1-1 1,0 1 0,0 0 0,1-1 0,-1 1 0,0-1-1,0 1 1,1 0 0,-1-1 0,0 1 0,1 0 0,-1-1-1,0 1 1,1 0 0,-1-1 0,1 1 0,-1 0 0,1 0-1,-1 0 1,0-1 0,1 1 0,-1 0 0,1 0 0,-1 0-1,1 0 1,-1 0 0,1 0 0,26-5 59,-22 5 231,102-9 500,160 6 0,-51 4-784,57-18-934,-215 9-2427,61-16 0,-107 21 1594,0 0 0,-1-1 1,1-1-1,-1 0 1,17-10-1,-3-4-5687</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1.505"/>
    </inkml:context>
    <inkml:brush xml:id="br0">
      <inkml:brushProperty name="width" value="0.025" units="cm"/>
      <inkml:brushProperty name="height" value="0.025" units="cm"/>
    </inkml:brush>
  </inkml:definitions>
  <inkml:trace contextRef="#ctx0" brushRef="#br0">1 0 17553,'0'0'6886,"11"2"-5290,209 18 2080,-158-18-3663,-1 3-1,-1 2 1,77 20-1,-132-26-13,1 1 0,-1 0-1,1 0 1,-1 1 0,0-1-1,0 1 1,0 0 0,-1 1 0,1-1-1,-1 1 1,1 0 0,-1 0-1,5 7 1,-7-8 4,0 0 0,-1 0-1,1 0 1,-1 0 0,0 0 0,0 1 0,0-1 0,-1 0 0,1 1 0,-1-1 0,0 0-1,0 1 1,0-1 0,0 1 0,0-1 0,-1 0 0,1 1 0,-1-1 0,0 0-1,0 0 1,-1 1 0,1-1 0,0 0 0,-4 4 0,-4 8 140,-1-1 0,-1-1 0,0 0 0,0 0 0,-2-1 1,1-1-1,-15 11 0,-109 69 1052,93-64-1010,-145 96-170,110-70-4952,49-33-3295</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3.719"/>
    </inkml:context>
    <inkml:brush xml:id="br0">
      <inkml:brushProperty name="width" value="0.025" units="cm"/>
      <inkml:brushProperty name="height" value="0.025" units="cm"/>
    </inkml:brush>
  </inkml:definitions>
  <inkml:trace contextRef="#ctx0" brushRef="#br0">0 123 5733,'4'-10'7693,"1"-4"-6010,15-40 2810,-4 18 1593,-9 28-2489,-3 14-1667,-3 19-968,-1-23-954,-20 250 453,1-38-340,26-221-121,4-12 0,13-47 0,-3 0 0,-3-1 0,15-107 0,-44 230 0,3-27 0,2 0 0,2 0 0,0 0 0,2 57 0,2-84 0,0-1 0,0 0 0,0 0 0,0 0 0,0 0 0,1 1 0,-1-1 0,1 0 0,-1 0 0,1 0 0,-1 0 0,1 0 0,-1 0 0,1 0 0,0 0 0,0 0 0,0 0 0,-1 0 0,1-1 0,0 1 0,0 0 0,0-1 0,0 1 0,0 0 0,0-1 0,0 1 0,2 0 0,0-1 0,0 0 0,0 1 0,0-1 0,0 0 0,0-1 0,0 1 0,0 0 0,0-1 0,0 0 0,5-1 0,4-3 0,0-1 0,-1 1 0,1-2 0,11-8 0,157-133 0,-179 147 0,1-1 0,0 1 0,-1 0 0,1-1 0,0 1 0,0 0 0,0 0 0,0 0 0,0 0 0,0 1 0,0-1 0,0 1 0,1-1 0,-1 1 0,0-1 0,4 1 0,-5 1 0,0-1 0,0 1 0,0-1 0,0 1 0,0-1 0,0 1 0,0-1 0,0 1 0,0 0 0,0 0 0,0 0 0,-1-1 0,1 1 0,0 0 0,0 0 0,-1 0 0,1 0 0,-1 0 0,1 0 0,-1 0 0,1 0 0,-1 2 0,3 9 0,-1-1 0,-1 0 0,0 1 0,-1-1 0,-1 13 0,1-3 0,0-17 0,0 0 0,1 0 0,-1 1 0,1-1 0,0 0 0,0 0 0,0 0 0,0 0 0,3 4 0,-4-7 0,1 0 0,0 0 0,-1 0 0,1-1 0,0 1 0,0 0 0,0-1 0,0 1 0,0 0 0,-1-1 0,1 1 0,0-1 0,0 1 0,0-1 0,0 0 0,0 1 0,1-1 0,-1 0 0,0 0 0,0 0 0,0 0 0,0 0 0,0 0 0,0 0 0,0 0 0,0 0 0,0 0 0,0-1 0,0 1 0,0 0 0,0-1 0,0 1 0,0-1 0,0 1 0,0-1 0,0 0 0,0 1 0,0-1 0,-1 0 0,2-1 0,9-7 0,2 0 0,-12 9 0,-1 0 0,0 1 0,1-1 0,-1 0 0,0 1 0,1-1 0,-1 0 0,0 1 0,1-1 0,-1 0 0,0 1 0,0-1 0,1 0 0,-1 1 0,0-1 0,0 1 0,0-1 0,0 0 0,0 1 0,0-1 0,0 1 0,1-1 0,-1 1 0,0-1 0,0 0 0,-1 1 0,1-1 0,0 1 0,0-1 0,0 1 0,0-1 0,0 0 0,0 1 0,-1-1 0,1 1 0,0-1 0,-1 1 0,-9 35-1975,7-30 912,2-1 0,-1 0-1,0 1 1,1-1 0,-1 12-1</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4.092"/>
    </inkml:context>
    <inkml:brush xml:id="br0">
      <inkml:brushProperty name="width" value="0.025" units="cm"/>
      <inkml:brushProperty name="height" value="0.025" units="cm"/>
    </inkml:brush>
  </inkml:definitions>
  <inkml:trace contextRef="#ctx0" brushRef="#br0">4 90 15535,'0'0'14104,"10"4"-12284,-7-3-1701,2 2-56,0-1-1,0 0 1,0-1-1,0 1 1,0-1 0,0 0-1,1 0 1,-1 0-1,0-1 1,1 0-1,-1 0 1,1 0 0,-1-1-1,0 0 1,1 0-1,-1 0 1,0 0-1,5-3 1,-9 4-63,55-37 0,-54 36 0,0 0 0,-1-1 0,1 1 0,0-1 0,-1 1 0,1-1 0,-1 0 0,0 1 0,0-1 0,1 0 0,-1 0 0,0 0 0,0 0 0,-1 0 0,1 0 0,0 0 0,-1 0 0,1 0 0,-1-1 0,0 1 0,1 0 0,-1 0 0,0 0 0,-1 0 0,1-1 0,-1-3 0,0 5 0,1 1 0,-1-1 0,0 0 0,0 1 0,0-1 0,0 1 0,0-1 0,0 1 0,0-1 0,0 1 0,0-1 0,0 1 0,0 0 0,0 0 0,0 0 0,0-1 0,0 1 0,0 0 0,0 0 0,0 1 0,-2-1 0,-24 3 0,19 0 0,1 0 0,1 0 0,-1 1 0,0 0 0,1 0 0,-1 0 0,1 1 0,1 0 0,-1 0 0,1 1 0,0-1 0,0 1 0,-7 10 0,4-3 0,0 0 0,0 0 0,1 1 0,1-1 0,-9 29 0,14-39-31,-1 1 0,1-1 0,1 1-1,-1-1 1,1 1 0,-1 0 0,1-1 0,0 1 0,0-1 0,0 1-1,1 0 1,0-1 0,-1 1 0,1-1 0,0 1 0,1-1 0,1 6-1,0-7-80,-1 0-1,0 0 0,1 0 0,-1 0 0,1 0 0,-1 0 0,1-1 0,0 1 0,0-1 0,0 0 0,0 0 1,0 0-1,0 0 0,0 0 0,0-1 0,0 0 0,1 1 0,-1-1 0,6-1 0,1 1-1087,0-1 0,0 0 0,-1-1 0,1 0 0,0-1 0,-1 0-1,1 0 1,-1-1 0,0-1 0,0 1 0,-1-1 0,1-1 0,-1 1-1,0-1 1,11-12 0,17-17-8617</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4.637"/>
    </inkml:context>
    <inkml:brush xml:id="br0">
      <inkml:brushProperty name="width" value="0.025" units="cm"/>
      <inkml:brushProperty name="height" value="0.025" units="cm"/>
    </inkml:brush>
  </inkml:definitions>
  <inkml:trace contextRef="#ctx0" brushRef="#br0">149 1 11723,'0'0'7896,"-9"6"-4998,-10 9-979,1 1 1,-28 30-1,40-39-1545,0 0 0,0 0 1,1 1-1,0 0 1,0 0-1,1 0 0,0 0 1,0 1-1,1-1 0,0 1 1,-3 15-1,6-22-374,0-1 0,0 1 0,0 0 0,0-1 0,1 1 0,-1 0 0,0-1 0,1 1 0,-1-1 0,1 1 0,-1-1 0,1 1 0,0-1 0,0 1 0,-1-1 0,1 1 0,0-1 0,0 0 0,1 0 0,-1 0 0,0 1 0,0-1 0,0 0 0,1 0 0,-1-1 0,1 1 0,-1 0 0,0 0 0,1-1 0,0 1 0,-1-1 0,1 1 0,-1-1 0,1 1 0,0-1 0,-1 0 0,1 0 0,-1 0 0,1 0 0,0 0 0,-1 0 0,1-1 0,3 0 0,1 1 0,0-1 0,1-1 0,-1 1 0,0-1 0,0 0 0,0 0 0,0-1 0,0 1 0,0-1 0,7-6 0,-5 3 0,-1-2 0,0 1 0,0-1 0,0 0 0,-1 0 0,0-1 0,-1 0 0,0 0 0,0-1 0,-1 1 0,0-1 0,4-15 0,-29 48-16,-5 36 36,24-55-20,1 0-1,0 1 1,0-1 0,0 0 0,1 0-1,-1 1 1,1-1 0,0 0-1,0 1 1,1-1 0,-1 0 0,1 0-1,2 6 1,-2-8 0,1 0 0,-1-1 0,1 1 0,0-1 0,-1 1 0,1-1 0,0 0 0,0 1 0,0-1 0,0 0 0,0 0 0,0-1 0,0 1 0,0 0 0,1-1 0,-1 1 0,0-1 0,0 0 0,1 1 0,-1-1 0,3-1 0,53-2 0,-45-1 0,1 0 0,0-1 0,-1 0 0,18-11 0,-18 10 0,-1 0 0,1 0 0,0 1 0,23-5 0,-35 10 0,-1 0 0,1 0 0,0 0 0,-1 1 0,1-1 0,-1 0 0,1 0 0,-1 0 0,1 1 0,0-1 0,-1 0 0,1 1 0,-1-1 0,1 0 0,-1 1 0,0-1 0,1 1 0,-1-1 0,1 0 0,-1 1 0,0-1 0,1 1 0,-1-1 0,0 1 0,1 0 0,-1-1 0,0 1 0,0-1 0,0 1 0,0-1 0,1 1 0,-1 0 0,0-1 0,0 1 0,0 0 0,0-1 0,0 1 0,-1 0 0,3 4 0,6-22 0,7-37 0,-15 52 0,0-1 0,1 1 0,-1-1 0,0 1 0,1-1 0,-1 1 0,1-1 0,0 1 0,0-1 0,0 1 0,0 0 0,0 0 0,1 0 0,-1-1 0,3-2 0,0 8 2,0-1-1,1 0 1,-1 0 0,0 0-1,1 0 1,-1-1-1,1 0 1,0 0 0,-1 0-1,1 0 1,0-1 0,7 0-1,-3 0-16,-1 0 0,1 0 0,0-1-1,-1-1 1,1 1 0,9-4 0,2-8-2592,-11-1-5271,1-6-11789</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6.437"/>
    </inkml:context>
    <inkml:brush xml:id="br0">
      <inkml:brushProperty name="width" value="0.025" units="cm"/>
      <inkml:brushProperty name="height" value="0.025" units="cm"/>
    </inkml:brush>
  </inkml:definitions>
  <inkml:trace contextRef="#ctx0" brushRef="#br0">202 38 7431,'-1'-21'10179,"-8"9"-3961,7 11-5881,0 0 0,0 1 0,0-1 0,0 1 0,0-1 0,0 1 1,0-1-1,0 1 0,0 0 0,-1 0 0,1 0 0,0 0 0,0 1 0,-3 0 0,-3 1-235,0 0 0,0 0-1,1 1 1,-1 0-1,1 1 1,0 0 0,-12 8-1,7-2-43,1 0 0,0 1-1,-9 12 1,16-18-42,0 0 0,1 0 1,0 0-1,0 0 1,0 1-1,1-1 1,-1 1-1,1 0 1,1-1-1,-3 10 0,4-14-14,1-1-1,-1 1 0,0 0 0,0-1 0,0 1 0,1-1 0,-1 1 0,0 0 0,1-1 0,-1 1 0,1-1 0,-1 1 0,0-1 0,1 1 0,-1-1 0,1 0 0,-1 1 0,1-1 0,-1 0 0,1 1 0,0-1 0,-1 0 0,1 1 0,-1-1 0,1 0 0,0 0 0,-1 0 0,1 0 0,0 0 0,-1 0 0,1 0 0,0 0 0,-1 0 0,1 0 0,0 0 0,31-1-23,-28 0 13,40-5-243,-33 3 197,1 1-1,-1 0 1,0 1-1,1 0 1,-1 1-1,16 2 1,-24-1 50,-1-1 0,1 1 0,-1 0 0,1 0 0,-1 0 1,1 1-1,-1-1 0,0 0 0,0 1 0,0 0 0,0-1 0,0 1 0,0 0 1,0 0-1,0 0 0,-1 0 0,1 0 0,-1 1 0,0-1 0,1 0 1,-1 1-1,0-1 0,0 1 0,-1-1 0,1 1 0,0-1 0,-1 1 0,0 0 1,1-1-1,-1 1 0,0-1 0,-1 6 0,0 0 113,0 0 0,0 0 0,-1 1 0,0-1 0,0 0 0,-1-1 0,0 1 0,0 0-1,-1-1 1,0 0 0,0 0 0,-1 0 0,0 0 0,0-1 0,-1 0 0,0 0 0,0 0 0,0-1 0,-1 1 0,1-2 0,-1 1 0,0-1 0,-1 0 0,1 0-1,-1-1 1,1 0 0,-1-1 0,0 1 0,0-1 0,-1-1 0,-10 1 0,19-2-108,-1 0 0,1 0 0,-1 0 0,1 0 0,0 0 0,-1 0 0,1-1 0,-1 1 0,1 0 0,0 0 0,-1 0 0,1-1 0,-1 1 0,1 0 0,0-1 0,-1 1 0,1 0 0,0 0 0,0-1 0,-1 1 0,1-1 0,0 1 0,0 0 0,-1-1 0,1 1 0,0-1 0,0 1 0,0-1 0,0 1 0,0 0 0,0-1 0,0 1 0,0-1 0,0 1 0,0-1 0,0 1 0,0-1 0,0 1 0,0 0 0,0-1 0,0 1 0,0-1 0,0 1 0,1-1 0,-1 1 0,0 0 0,0-1 0,1 0 0,13-21 0,3 12-50,1 1-1,-1 1 1,1 0-1,1 2 1,30-8-1,47-18-415,-70 20 75,-1-2 0,0 0 0,34-27 0,-51 36 390,0-1 0,-1-1 0,0 1 0,-1-1 0,1 0 0,-1-1 0,-1 1 0,1-1 0,-1 0 0,-1-1-1,0 1 1,0-1 0,0 0 0,2-12 0,-5 19 47,-1 1 0,1-1 0,-1 0 0,0 0 0,0 1 0,1-1 0,-1 0 0,-1 0 0,1 0 0,0 1 0,0-1 0,-1 0 0,1 0 0,-1 1 0,1-1 0,-2-2 0,2 4-27,-1 0-1,1 0 1,-1-1-1,1 1 1,-1 0 0,1 0-1,-1-1 1,1 1-1,-1 0 1,0 0-1,1 0 1,-1 0 0,1 0-1,-1 0 1,0 0-1,1 0 1,-1 0-1,1 0 1,-1 0 0,0 1-1,1-1 1,-1 0-1,1 0 1,-1 0-1,1 1 1,-1-1-1,1 0 1,-1 1 0,0 0-1,-4 2 37,0 1 0,0 0 0,1 1 0,0-1-1,0 1 1,0 0 0,-5 7 0,2-1-11,1 1 0,0 0 0,1 0 0,0 1-1,0 0 1,2-1 0,0 1 0,0 1 0,1-1 0,1 0 0,0 0 0,1 16 0,0-27-44,1 0 0,-1 0 0,1 0 0,0 0 0,-1 0 0,1 0 0,0 0 0,0 0 0,0 0 0,1 0 0,-1 0 0,0 0 0,1-1 0,-1 1 0,1 0 0,-1-1 0,1 0 0,0 1 0,0-1 0,0 0 0,-1 0 0,1 0 0,0 0 0,1 0 0,-1 0 0,0-1 0,0 1 0,0-1 0,0 1 0,0-1 0,1 0 0,-1 0 0,2 0 0,3 0 0,-1 0 0,0 0 0,1-1 0,-1 1 0,0-2 0,0 1 0,1-1 0,-1 0 0,0 0 0,9-5 0,117-93 0,-131 99 0,0 1-1,-1-1 1,1 0 0,0 0-1,0 1 1,0-1 0,0 1 0,0-1-1,0 1 1,0-1 0,0 1-1,0-1 1,0 1 0,0 0-1,0 0 1,0-1 0,0 1-1,0 0 1,0 0 0,0 0 0,0 0-1,0 0 1,0 1 0,0-1-1,0 0 1,0 0 0,0 1-1,0-1 1,0 0 0,0 1-1,0-1 1,0 1 0,0 0 0,0-1-1,0 1 1,0 0 0,-1-1-1,1 1 1,0 0 0,0 0-1,-1 0 1,1-1 0,-1 1-1,2 2 1,0 4-2,0 0 0,-1 0 0,0 0-1,0 0 1,0 14 0,2 10 13,-2-28-11,-1-1 1,1 1-1,0-1 1,-1 1-1,1-1 1,0 0-1,0 1 1,1-1-1,-1 0 1,0 1-1,1-1 1,-1 0-1,1 0 1,0 0-1,0-1 1,0 1-1,0 0 1,0-1-1,0 1 1,0-1-1,0 0 1,1 1-1,-1-1 1,0 0-1,1 0 1,-1-1-1,1 1 1,-1-1-1,1 1 1,0-1-1,-1 0 1,1 0-1,-1 0 1,1 0-1,0 0 1,-1 0-1,1-1 1,-1 1-1,1-1 1,2-1-1,5-1 0,0-1-1,-1 0 1,1-1-1,-1 0 1,0 0-1,0 0 1,-1-2-1,15-13 1,-3-1 0,-2-1 0,19-29 0,-14 19 0,-23 32 0,0-1 0,0 1 0,1-1 0,-1 1 0,0 0 0,1-1 0,-1 1 0,1 0 0,-1-1 0,0 1 0,1 0 0,-1-1 0,1 1 0,-1 0 0,1 0 0,-1 0 0,1-1 0,-1 1 0,1 0 0,-1 0 0,1 0 0,-1 0 0,1 0 0,-1 0 0,1 0 0,-1 0 0,1 0 0,-1 0 0,1 0 0,-1 0 0,1 0 0,-1 1 0,2-1 0,15 13 0,1 1 0,-8-11-542,0 0 1,0-1-1,1-1 1,-1 1-1,1-1 0,-1-1 1,1 0-1,-1-1 1,1 0-1,10-2 0,9-4-1614,-1-1-1,32-13 0,-60 21 2164,-1 0 1,1 0-1,0 0 0,-1 0 0,1-1 0,0 1 0,-1 0 0,1 0 0,-1 0 1,1 0-1,0 0 0,-1 1 0,1-1 0,0 0 0,-1 0 0,1 0 0,-1 0 1,1 1-1,0-1 0,-1 0 0,1 1 0,-1-1 0,1 0 0,-1 1 1,1-1-1,-1 1 0,1-1 0,-1 1 0,1-1 0,-1 1 0,0-1 0,1 1 1,-1-1-1,0 1 0,0-1 0,1 1 0,-1 0 0,0-1 0,0 1 0,0-1 1,0 1-1,1 0 0,-1-1 0,0 1 0,0 0 0,0-1 0,-1 1 1,1 0-1,0-1 0,0 1 0,0 0 0,0-1 0,-1 1 0,-8 55 2436,4-25-1769,5-20-551,0 0 1,0 1-1,2-1 0,-1 1 0,1-1 0,1 0 1,7 19-1,1-4-541,28 44 0,-20-36-308,-11-20 696,0 0 1,-1 1 0,-1 0 0,-1 1 0,0-1 0,-1 1-1,0 0 1,-2 0 0,0 0 0,0 0 0,-2 1-1,0-1 1,-1 0 0,-3 19 0,4-32 269,-1-1 1,0 0-1,1 0 0,-1 1 1,0-1-1,0 0 0,0 0 1,0 0-1,0 0 0,-1 0 1,1 0-1,-1-1 1,1 1-1,-1 0 0,0-1 1,1 1-1,-1-1 0,0 1 1,0-1-1,0 0 0,0 0 1,0 0-1,0 0 0,-1 0 1,1 0-1,0-1 0,0 1 1,-1-1-1,1 0 0,0 1 1,-1-1-1,1 0 1,0 0-1,-1-1 0,1 1 1,0 0-1,-1-1 0,-2 0 1,2 0-191,0-1 0,0 1 0,0 0 0,0-1 0,0 0 0,1 0 0,-1 0 0,0 0 0,1 0 0,-5-5 0,-11-15-46,1-1 0,1-1 0,1-1 0,-12-26 0,21 38-4,0 0-1,1 0 1,1 0 0,0 0-1,1-1 1,0 0-1,1 0 1,1 1 0,0-1-1,2-20 1,0 30-41,0 0 1,0 0-1,0 0 1,0 0-1,1 0 1,0 0-1,0 1 1,0-1-1,0 1 1,0-1-1,1 1 1,-1 0-1,1 0 1,0 0-1,0 0 1,0 1-1,5-4 1,7-3-726,0 0 1,31-12-1,-8 3-1173,8-7-4723</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6.970"/>
    </inkml:context>
    <inkml:brush xml:id="br0">
      <inkml:brushProperty name="width" value="0.025" units="cm"/>
      <inkml:brushProperty name="height" value="0.025" units="cm"/>
    </inkml:brush>
  </inkml:definitions>
  <inkml:trace contextRef="#ctx0" brushRef="#br0">220 9 7815,'13'-8'12541,"-21"7"-5486,-8 4-4030,0 2-3374,0 2 467,0 1-1,1 0 0,-1 1 1,2 0-1,-1 2 1,-18 17-1,27-23-83,0 1-1,0 0 0,0 0 1,1 1-1,0 0 0,0 0 1,1 0-1,0 0 1,0 1-1,1-1 0,0 1 1,0 0-1,1 0 0,0 0 1,-2 12-1,5-18-58,-1 0 0,0-1 0,1 1 0,-1-1 0,1 1 0,0-1-1,-1 1 1,1-1 0,0 1 0,0-1 0,0 0 0,0 1 0,0-1 0,0 0 0,0 0 0,1 0 0,-1 0-1,0 0 1,1 0 0,-1 0 0,1 0 0,-1-1 0,1 1 0,-1 0 0,1-1 0,-1 1 0,1-1 0,-1 0-1,1 1 1,0-1 0,-1 0 0,1 0 0,0 0 0,2-1 0,66-2-2022,-50-1 102,1-1 1,-1-1-1,39-16 1,7-8-4991</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7.342"/>
    </inkml:context>
    <inkml:brush xml:id="br0">
      <inkml:brushProperty name="width" value="0.025" units="cm"/>
      <inkml:brushProperty name="height" value="0.025" units="cm"/>
    </inkml:brush>
  </inkml:definitions>
  <inkml:trace contextRef="#ctx0" brushRef="#br0">161 7 4644,'-11'8'8878,"8"-6"-8543,-20 15 2270,1 1 0,-28 29 0,45-43-2212,0 0 0,1 1 1,0 0-1,0 0 0,0 0 1,0 1-1,1-1 0,0 1 0,0 0 1,1 0-1,-1 0 0,1 0 0,1 0 1,-1 0-1,1 1 0,0-1 0,0 1 1,1-1-1,0 8 0,1-12-375,0-1-1,0 1 1,0 0-1,1-1 0,-1 1 1,0-1-1,1 1 1,-1-1-1,1 0 0,-1 0 1,1 1-1,0-1 1,-1 0-1,1-1 0,0 1 1,0 0-1,0 0 1,-1-1-1,1 1 1,0-1-1,0 1 0,0-1 1,0 0-1,0 0 1,0 0-1,0 0 0,2 0 1,6 0 28,-1-1 1,1 1 0,0-1-1,13-4 1,-13 2-28,-1-1 1,1 0-1,-1 0 1,0-1-1,0-1 1,0 1-1,-1-1 0,1-1 1,-2 0-1,1 0 1,12-16-1,-14 17 39,-1-1 0,-1 0 1,1 0-1,-1 0 0,0-1 0,-1 0 0,0 1 0,0-1 1,0 0-1,-1-1 0,-1 1 0,1 0 0,-1-1 0,-1 1 1,0-9-1,1 16-58,-1 0 1,0 0-1,0 0 0,0 1 1,0-1-1,-1 0 1,1 0-1,0 0 1,0 0-1,0 0 0,-1 0 1,1 0-1,0 0 1,-1 0-1,1 1 1,-1-1-1,1 0 1,-1 0-1,0 1 0,1-1 1,-1 0-1,0 1 1,1-1-1,-1 0 1,0 1-1,0-1 0,1 1 1,-1-1-1,0 1 1,0 0-1,0-1 1,0 1-1,0 0 0,0 0 1,0-1-1,1 1 1,-1 0-1,0 0 1,0 0-1,0 0 1,0 0-1,0 0 0,0 1 1,0-1-1,0 0 1,0 0-1,0 1 1,0-1-1,1 0 0,-1 1 1,0-1-1,-1 2 1,-1-1-44,-1 1 0,1 0 0,0 0 0,0 0 1,1 0-1,-1 0 0,0 1 0,1-1 0,-1 1 0,1 0 1,0 0-1,-4 6 0,5-8-113,0 1 0,1-1 0,-1 1 0,0 0 0,0-1 0,1 1 0,-1 0 0,1-1-1,0 1 1,-1 0 0,1 0 0,0-1 0,0 1 0,0 0 0,0 0 0,0 0 0,1-1 0,-1 1 0,1 0 0,-1 0 0,1-1 0,-1 1 0,1 0 0,0-1 0,0 1 0,0-1 0,0 1 0,0-1 0,0 0 0,0 1 0,0-1-1,1 0 1,-1 0 0,0 1 0,1-1 0,-1 0 0,1 0 0,-1-1 0,1 1 0,0 0 0,-1-1 0,1 1 0,0 0 0,0-1 0,-1 0 0,1 1 0,0-1 0,2 0 0,5 0-1113,-1 1 0,0-1 0,0-1 1,1 1-1,-1-2 0,0 1 0,0-1 1,0 0-1,12-5 0,12-9-4224</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7.668"/>
    </inkml:context>
    <inkml:brush xml:id="br0">
      <inkml:brushProperty name="width" value="0.025" units="cm"/>
      <inkml:brushProperty name="height" value="0.025" units="cm"/>
    </inkml:brush>
  </inkml:definitions>
  <inkml:trace contextRef="#ctx0" brushRef="#br0">27 45 4132,'9'-7'905,"14"-14"725,-16 5 7072,-10 22-3151,-10 8-3870,1 1-948,9-11-557,0 1 1,1-1-1,0 0 0,0 1 0,0-1 1,1 1-1,-1 0 0,1 0 0,0-1 1,1 1-1,-1 0 0,1 0 0,0 0 0,0 0 1,0 0-1,2 7 0,-1-9-189,1 1-1,-1 0 1,1-1-1,0 1 1,0-1-1,1 0 0,-1 1 1,1-1-1,-1 0 1,1 0-1,0-1 1,0 1-1,0-1 1,0 1-1,1-1 1,-1 0-1,1 0 1,-1-1-1,1 1 1,5 1-1,73 18-2369,-19-7 2380,-63-14 96,1 0 0,-1 0 1,1 0-1,-1 0 1,0 0-1,1 0 0,-1 0 1,1 0-1,-1 0 0,0 0 1,1 0-1,-1 0 0,0 1 1,1-1-1,-1 0 1,0 0-1,1 0 0,-1 1 1,0-1-1,1 0 0,-1 0 1,0 1-1,1-1 0,-1 0 1,0 1-1,0-1 1,0 0-1,1 1 0,-1-1 1,0 1-1,0-1 0,0 0 1,0 1-1,0-1 1,1 1-1,-14 7 1538,-24 1-644,4-4-523,-1-1 1,0-3-1,-40-1 0,74 0-557,0 0 0,-1 0-1,1 0 1,-1 0-1,1 0 1,-1 0-1,1 0 1,-1 0-1,1 0 1,0 0-1,-1 0 1,1 0 0,-1-1-1,1 1 1,-1 0-1,1 0 1,0 0-1,-1-1 1,1 1-1,0 0 1,-1 0-1,1-1 1,0 1 0,-1 0-1,1-1 1,0 1-1,-1 0 1,1-1-1,0 1 1,0 0-1,-1-1 1,1 1-1,0-1 1,0 1 0,0-1-1,0 1 1,0 0-1,0-1 1,0 1-1,-1-1 1,1 1-1,0-1 1,0 1-1,1-1 1,-1 0 0,12-17-7070,5 4 741</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05.662"/>
    </inkml:context>
    <inkml:brush xml:id="br0">
      <inkml:brushProperty name="width" value="0.025" units="cm"/>
      <inkml:brushProperty name="height" value="0.025" units="cm"/>
    </inkml:brush>
  </inkml:definitions>
  <inkml:trace contextRef="#ctx0" brushRef="#br0">0 761 10634,'4'-10'1420,"-2"5"-1324,28-63 3078,-28 64-2868,1 0 0,0-1 1,0 1-1,0 0 0,0 1 0,1-1 1,-1 1-1,1-1 0,0 1 0,0 0 1,0 0-1,1 1 0,-1-1 0,9-2 1,1-1 144,1 0 0,-1-1 0,0 0 1,-1-1-1,0-1 0,0 0 0,-1 0 1,0-2-1,-1 1 0,20-24 1,4-11 145,46-78 1,-77 116-506,41-69 935,-4-1-1,35-93 1,-76 169-1004,0 1-1,0-1 1,0 1 0,0 0-1,0-1 1,0 1 0,0 0 0,0-1-1,0 1 1,0 0 0,1-1-1,-1 1 1,0 0 0,0-1-1,0 1 1,1 0 0,-1-1 0,0 1-1,0 0 1,0-1 0,1 1-1,-1 0 1,0 0 0,1 0-1,-1-1 1,0 1 0,1 0 0,-1 0-1,0 0 1,1 0 0,-1-1-1,0 1 1,1 0 0,-1 0-1,0 0 1,1 0 0,-1 0 0,1 0-1,-1 0 1,0 0 0,1 0-1,-1 0 1,1 0 0,9 19 203,6 49-455,-13-50 418,27 125-21,26 106 254,-40-189-1338,3 0 1,28 57-1,-21-66-2484,-3-16-2643</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8.044"/>
    </inkml:context>
    <inkml:brush xml:id="br0">
      <inkml:brushProperty name="width" value="0.025" units="cm"/>
      <inkml:brushProperty name="height" value="0.025" units="cm"/>
    </inkml:brush>
  </inkml:definitions>
  <inkml:trace contextRef="#ctx0" brushRef="#br0">52 0 19699,'0'0'6304,"-3"8"-3608,-4 13-2434,1 0 0,1 0 0,0 1 0,2-1-1,1 1 1,0 0 0,2 0 0,0-1 0,6 34 0,0-14 28,2-1-1,2-1 1,1 0 0,24 53 0,-37-136-845,-5 19-681,-1 0-1,-1 1 1,-1 0 0,-15-24 0,-9-22-543,34 69 1794,0 1-1,0-1 1,0 1-1,0 0 1,0-1-1,0 1 1,0-1-1,0 1 1,0 0-1,0-1 1,0 1-1,1 0 1,-1-1-1,0 1 1,0-1-1,0 1 1,1 0-1,-1-1 1,0 1 0,0 0-1,1-1 1,-1 1-1,0 0 1,0 0-1,1-1 1,-1 1-1,0 0 1,1 0-1,-1 0 1,0-1-1,1 1 1,-1 0-1,1 0 1,-1 0-1,0 0 1,1 0-1,-1 0 1,1 0-1,-1 0 1,0 0-1,1 0 1,-1 0-1,1 0 1,-1 0-1,0 0 1,1 0-1,28 0-218,-21 0 9,25 0-2292,4 0-3258</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8.386"/>
    </inkml:context>
    <inkml:brush xml:id="br0">
      <inkml:brushProperty name="width" value="0.025" units="cm"/>
      <inkml:brushProperty name="height" value="0.025" units="cm"/>
    </inkml:brush>
  </inkml:definitions>
  <inkml:trace contextRef="#ctx0" brushRef="#br0">134 1 18033,'0'0'13730,"-12"2"-12817,10-1-897,-12 2 9,1 0-1,0 1 0,-17 8 1,27-11-26,0 0 0,1 0 0,-1 1 0,0-1 0,0 1 0,1 0 0,-1 0 0,1 0 0,-1 0 1,1 0-1,0 1 0,0-1 0,0 1 0,0-1 0,0 1 0,1 0 0,-1-1 0,1 1 0,-1 0 1,1 0-1,0 0 0,0 0 0,1 0 0,-1 4 0,1-6 2,1 1 0,-1-1 0,1 1 0,-1-1 0,1 0 0,0 1 1,0-1-1,-1 1 0,1-1 0,0 0 0,1 0 0,-1 0 0,0 0 0,0 0 0,0 0 0,0 0 0,1 0 0,-1 0 0,1 0 0,-1-1 1,0 1-1,1 0 0,-1-1 0,1 0 0,-1 1 0,1-1 0,2 0 0,54 9-68,-43-7-24,9 0-334,66 13-2159,-83-14 2485,0 1-1,0 1 1,-1-1-1,1 1 1,0 0-1,-1 0 1,0 1-1,0 0 1,11 9-1,-16-12 130,0 0 0,0 0 0,0 0 1,0 1-1,0-1 0,0 0 0,0 1 0,-1-1 0,1 0 0,0 1 1,-1-1-1,1 1 0,-1-1 0,0 1 0,1-1 0,-1 1 0,0-1 0,0 1 1,0-1-1,0 1 0,0-1 0,-1 1 0,1-1 0,0 1 0,-1-1 1,1 1-1,-1-1 0,1 1 0,-1-1 0,0 0 0,1 1 0,-1-1 1,0 0-1,0 0 0,0 1 0,0-1 0,0 0 0,0 0 0,0 0 0,-1 0 1,1 0-1,0-1 0,-2 2 0,-7 5 177,0 0-1,-1-1 1,0-1 0,-13 6 0,3-2-183,0-2 1,-1 0-1,-43 7 1,7-11-4255,24-8-5817</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9.108"/>
    </inkml:context>
    <inkml:brush xml:id="br0">
      <inkml:brushProperty name="width" value="0.025" units="cm"/>
      <inkml:brushProperty name="height" value="0.025" units="cm"/>
    </inkml:brush>
  </inkml:definitions>
  <inkml:trace contextRef="#ctx0" brushRef="#br0">5 0 17489,'0'0'12774,"0"10"-12122,-1 27-156,-1-21-430,1 0-1,0 0 1,2 0-1,0-1 1,0 1 0,7 23-1,-8-36-61,1-1-1,0 0 1,0 0-1,1 0 0,-1 0 1,0-1-1,1 1 1,-1 0-1,1-1 1,-1 1-1,1 0 1,0-1-1,0 0 0,0 1 1,0-1-1,0 0 1,0 0-1,0 0 1,0 0-1,3 0 1,-1 0 15,0-1 0,0 1 0,1-1 0,-1 0 0,0-1 0,0 1 0,0-1 0,0 1 0,0-1 0,6-3 0,3-1 29,-1 0 0,1-1 1,-1-1-1,0 0 0,16-14 0,-3-2 36,-20 17-59,0 1-1,0 0 0,1 0 0,0 0 0,0 1 0,0 0 1,0 0-1,1 0 0,8-3 0,-15 7-24,1 0 0,-1 1 0,1-1 0,-1 0 0,1 0 0,-1 1 0,1-1 0,-1 0 0,1 1 0,-1-1 0,0 0 0,1 1 0,-1-1 0,0 1 0,1-1 0,-1 1 0,0-1 0,1 1 0,-1-1 0,0 1 0,0-1 0,0 1 0,1-1 0,-1 1 0,0-1 0,0 1 0,0-1 0,0 1 0,0-1 0,0 1 0,0-1 0,0 1 0,-1 0 0,2 26 0,-2-22 0,1-1 0,0-1 0,0 1 0,0 0 0,0 0 0,1-1 0,0 1 0,-1-1 0,1 1 0,1 0 0,-1-1 0,0 0 0,4 6 0,-4-8 0,0 0 0,1 0 0,-1 0 0,1 0 0,0 0 0,-1 0 0,1-1 0,0 1 0,-1-1 0,1 1 0,0-1 0,0 1 0,-1-1 0,1 0 0,0 0 0,0 0 0,0 0 0,0 0 0,-1 0 0,1-1 0,0 1 0,0 0 0,-1-1 0,1 0 0,0 1 0,-1-1 0,1 0 0,2-1 0,12-6 0,-1 0 0,0-1 0,21-16 0,35-20 0,-65 42 0,0 1 0,0-1 0,1 1 0,-1 0 0,0 0 0,1 1 0,-1 0 0,1 0 0,0 1 0,7 0 0,-13 0 2,1 1 0,-1 0 0,0 0 0,0 0-1,0 0 1,0 0 0,0 0 0,0 0 0,0 0 0,0 0 0,0 0 0,0 1 0,-1-1-1,1 0 1,0 1 0,-1-1 0,1 1 0,-1-1 0,0 0 0,1 1 0,-1-1 0,0 1-1,0-1 1,0 1 0,0-1 0,0 1 0,0-1 0,-1 3 0,-3 47-276,-2-26-1307,3-17-1726,-1 0-4019</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19.450"/>
    </inkml:context>
    <inkml:brush xml:id="br0">
      <inkml:brushProperty name="width" value="0.025" units="cm"/>
      <inkml:brushProperty name="height" value="0.025" units="cm"/>
    </inkml:brush>
  </inkml:definitions>
  <inkml:trace contextRef="#ctx0" brushRef="#br0">18 53 25720,'0'0'6631,"-18"-53"-18899</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0.585"/>
    </inkml:context>
    <inkml:brush xml:id="br0">
      <inkml:brushProperty name="width" value="0.025" units="cm"/>
      <inkml:brushProperty name="height" value="0.025" units="cm"/>
    </inkml:brush>
  </inkml:definitions>
  <inkml:trace contextRef="#ctx0" brushRef="#br0">171 324 6246,'0'0'19800,"-12"-5"-18172,4 0-1375,6 3-199,-1 1-1,0-1 1,0 0-1,0 1 1,0-1-1,0 1 1,0 0-1,0 0 1,-1 0-1,1 1 1,0-1-1,0 1 1,-1-1-1,1 1 1,0 0-1,-1 0 1,1 1-1,0-1 1,-1 1-1,1 0 1,0 0-1,0 0 1,0 0 0,-6 3-1,4 0-16,0-1 0,0 1 0,0 0 0,0 1 0,1-1 1,0 1-1,0 0 0,0 0 0,1 0 0,0 1 0,0-1 0,0 1 0,0-1 0,1 1 0,0 0 0,0 0 1,1 0-1,-2 12 0,3-17-35,0 0 1,0 1-1,1-1 1,-1 1-1,0-1 1,1 0-1,-1 0 0,1 1 1,-1-1-1,1 0 1,0 0-1,0 0 1,-1 1-1,1-1 1,0 0-1,0 0 1,0 0-1,0 0 1,0-1-1,0 1 1,0 0-1,1 0 1,-1-1-1,0 1 1,0 0-1,1-1 0,-1 1 1,0-1-1,0 0 1,1 1-1,-1-1 1,1 0-1,-1 0 1,0 0-1,1 0 1,-1 0-1,0 0 1,1 0-1,-1-1 1,2 1-1,6-1 20,0-1 1,0 1-1,0-1 0,-1-1 0,13-4 1,0-4 29,1-1 0,-1 0 0,-1-2 0,0 0 1,-1-1-1,-1-1 0,28-32 0,-25 24 288,-2-1 0,0 0-1,-2-1 1,-1-1 0,20-46-1,-33 66-290,0 2-44,0-1 0,-1 1 0,0-1-1,0 0 1,0 0 0,-1 0 0,1 0 0,-2 0 0,1-1-1,-1 1 1,0-9 0,-2 16-5,0 0 0,0 0 0,0 1 0,1-1 0,-1 0 0,0 1 0,1-1 0,-1 1 0,1 0 0,-1-1 0,1 1 0,-2 2 0,-15 29 0,0 1 0,3 1 0,0 0 0,3 1 0,1 0 0,-9 51 0,17-74 0,1 0 0,0 0 0,1 0 0,1 0 0,1 20 0,-1-31 0,0 1 0,1-1 0,-1 0 0,1 0 0,-1 0 0,1 0 0,0 0 0,0 1 0,0-1 0,0-1 0,0 1 0,1 0 0,-1 0 0,1 0 0,-1-1 0,1 1 0,-1-1 0,1 1 0,0-1 0,0 1 0,0-1 0,0 0 0,0 0 0,0 0 0,0 0 0,0 0 0,0-1 0,0 1 0,0-1 0,0 1 0,1-1 0,-1 0 0,0 0 0,0 0 0,1 0 0,-1 0 0,0 0 0,4-2 0,3 0 0,0 0 0,0-1 0,0 0 0,-1-1 0,1 0 0,-1 0 0,0-1 0,0 0 0,0 0 0,-1-1 0,0 0 0,0 0 0,-1-1 0,1 0 0,-1 0 0,5-9 0,6-8 0,-1-1 0,-1 0 0,21-51 0,-30 60 0,3-7 0,-9 39 0,-21 72 0,15-71 0,0 1 0,2 0 0,1 0 0,0 0 0,1 1 0,0 23 0,2-41-71,1 0 1,-1 1-1,0-1 0,1 1 1,-1-1-1,1 0 1,-1 0-1,1 1 0,-1-1 1,1 0-1,0 0 0,0 0 1,0 0-1,0 1 0,0-1 1,0-1-1,0 1 0,0 0 1,0 0-1,0 0 1,0 0-1,0-1 0,1 1 1,-1-1-1,0 1 0,1-1 1,-1 1-1,0-1 0,1 0 1,-1 1-1,1-1 1,-1 0-1,0 0 0,1 0 1,-1 0-1,0 0 0,1-1 1,-1 1-1,1 0 0,-1-1 1,0 1-1,3-2 0,1 1-713,1 0 0,-1-1 0,1 0 0,-1-1-1,0 1 1,0-1 0,0 0 0,0 0 0,7-6-1,12-17-10404</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2.159"/>
    </inkml:context>
    <inkml:brush xml:id="br0">
      <inkml:brushProperty name="width" value="0.025" units="cm"/>
      <inkml:brushProperty name="height" value="0.025" units="cm"/>
    </inkml:brush>
  </inkml:definitions>
  <inkml:trace contextRef="#ctx0" brushRef="#br0">143 60 23094,'0'0'5077,"-11"9"-3054,8-6-1884,-4 3 41,0 0-1,1 0 1,0 1-1,0 0 1,0 0-1,1 1 1,0-1-1,0 1 1,1 0-1,-4 11 1,-5 24-53,2 1-1,2 0 1,-5 66 0,6 135-236,6-93-193,-1-296-2996,-1 80 1568,9-110 0,-5 169 1732,0 0 0,1 0 0,0 0 0,0 0 0,0 0 0,0 0 0,1 1 0,0-1 0,0 1 1,0-1-1,1 1 0,-1-1 0,1 1 0,0 0 0,0 1 0,0-1 0,1 0 0,-1 1 0,1 0 1,0-1-1,0 2 0,0-1 0,0 0 0,1 1 0,-1 0 0,1 0 0,7-2 0,9-3 52,0-1 0,-1-1 0,0-1 0,0 0 0,-1-1 0,-1-2 0,27-21 0,-37 27 46,0-1-1,-1 0 1,0 0 0,0 0 0,-1-1-1,0 0 1,-1 0 0,1 0-1,-2-1 1,0 1 0,0-1-1,0-1 1,-1 1 0,-1 0-1,0-1 1,0 1 0,-1-17-1,0 26-80,-1 0-1,0 1 0,0-1 1,0 0-1,0 0 1,1 1-1,-1-1 0,0 0 1,-1 1-1,1-1 0,0 0 1,0 0-1,0 1 0,0-1 1,0 0-1,-1 1 0,1-1 1,0 0-1,-1 1 0,1-1 1,0 0-1,-1 1 0,1-1 1,-1 1-1,1-1 1,-1 1-1,1-1 0,-1 1 1,1-1-1,-1 1 0,0 0 1,1-1-1,-1 1 0,1 0 1,-1-1-1,0 1 0,1 0 1,-1 0-1,0 0 0,0-1 1,1 1-1,-1 0 0,0 0 1,1 0-1,-1 0 0,0 0 1,0 0-1,1 1 1,-1-1-1,0 0 0,1 0 1,-1 0-1,0 1 0,1-1 1,-1 0-1,0 1 0,1-1 1,-2 1-1,-2 1 13,1 1 0,-1-1 0,0 1 0,1 0 0,-1 0 0,1 0 0,0 1 0,-4 5 0,-21 35 236,3 2 0,2 1 1,2 0-1,1 2 0,3 0 1,3 1-1,1 1 0,3 0 1,1 1-1,4-1 0,1 1 1,4 66-1,0-108-267,1-1 0,0 1 0,0-1 0,1 1 0,0-1 0,1 0 0,0 0 0,1 0 0,0 0 0,0 0 0,0-1 0,1 0 0,8 10 0,-13-17 0,0-1 1,1 1-1,-1-1 0,1 1 1,-1-1-1,0 1 0,1-1 1,-1 1-1,1-1 0,-1 1 1,1-1-1,0 0 0,-1 1 1,1-1-1,-1 0 1,1 0-1,0 1 0,-1-1 1,1 0-1,0 0 0,-1 0 1,1 0-1,-1 0 0,1 0 1,0 0-1,-1 0 0,1 0 1,0 0-1,-1 0 0,1 0 1,0 0-1,-1-1 0,1 1 1,0 0-1,-1 0 0,1-1 1,-1 1-1,1 0 0,-1-1 1,1 1-1,-1-1 0,1 1 1,-1 0-1,1-1 0,-1 1 1,1-1-1,-1 0 1,0 1-1,1-1 0,-1 1 1,0-1-1,0 1 0,1-1 1,-1 0-1,0 1 0,0-1 1,0-1-1,7-42-83,-7 41 66,4-83-1524,-4 25-5944,-9-81 0,-3 71 9267,22 71 2785,19 12-4788,-23-10 669,7 3-127,1-1-1,0-1 1,0 0-1,0 0 1,0-2-1,0 0 1,0 0-1,1-1 1,-1-1-1,22-4 1,-30 4-11,0-1 0,1 0 0,-1 0 0,0 0 0,0-1 0,0 0 0,0 0 1,0 0-1,-1-1 0,10-8 0,-11 8-234,-2 1 0,1-1 0,0 1 0,-1-1 0,1 0 1,-1 0-1,0 0 0,-1 0 0,1 0 0,-1 0 0,1-1 0,-1 1 0,0-1 0,-1 1 0,1 0 1,-1-1-1,0-7 0,-1 12-76,1-1 1,0 0 0,-1 0-1,1 0 1,-1 0 0,1 0-1,-1 1 1,0-1 0,1 0-1,-1 1 1,0-1 0,1 0-1,-1 1 1,0-1 0,0 1-1,0-1 1,1 1 0,-1-1-1,0 1 1,0 0 0,0-1 0,0 1-1,0 0 1,0 0 0,0 0-1,0-1 1,0 1 0,0 0-1,0 0 1,0 0 0,1 1-1,-1-1 1,0 0 0,0 0-1,0 1 1,0-1 0,-1 1-1,-38 11-180,32-7 240,1 1 1,0-1 0,0 1-1,1 1 1,-1-1-1,1 1 1,-7 12 0,10-16 0,0 1 1,1 0-1,0 0 1,0 0 0,0 1-1,0-1 1,1 0-1,0 1 1,-1-1 0,2 1-1,-1-1 1,0 1 0,1-1-1,0 1 1,0 0-1,2 7 1,-1-10-55,0-1 0,0 1-1,0 0 1,1-1 0,-1 0 0,0 1-1,1-1 1,0 0 0,-1 0 0,1 1-1,0-1 1,-1-1 0,1 1 0,0 0 0,0 0-1,0-1 1,0 1 0,0-1 0,0 1-1,0-1 1,0 0 0,0 0 0,0 0-1,0 0 1,0 0 0,0 0 0,3-1 0,5 0 21,0 0 0,0-1 0,0 0 1,11-4-1,16-10-405,-29 11 216,0 1 0,0 0 0,1 1 0,-1 0 0,1 0 0,0 1 0,16-2-1,-23 5 154,-1 1 0,1-1-1,-1 1 1,0 0-1,1-1 1,-1 1 0,0 0-1,0 0 1,0 0-1,0 0 1,-1 0 0,1 0-1,0 3 1,16 28 472,-14-31-431,1 0-1,-1 0 1,1-1-1,-1 1 1,1-1-1,0 0 1,-1 0-1,1 0 1,0-1-1,0 1 1,0-1-1,-1 0 1,1 0-1,0 0 1,0-1-1,0 1 1,0-1-1,-1 0 1,8-3-1,-1 1-1,1-1 1,-1-1-1,0 0 1,0-1-1,12-9 1,-11 7-14,-1 0 1,-1-1 0,1 0-1,8-12 1,-15 17-2,0 1 0,-1-1 0,1 1 1,-1-1-1,0 1 0,0-1 0,-1 0 0,1 0 0,-1 0 0,0 0 0,0-1 0,0 1 1,-1 0-1,1 0 0,-1 0 0,0-6 0,0 9-16,-1 1 1,1-1 0,0 1-1,-1-1 1,1 1-1,0-1 1,-1 1-1,1-1 1,-1 1 0,1-1-1,-1 1 1,1 0-1,-1-1 1,1 1-1,-1 0 1,1-1 0,-1 1-1,0 0 1,1 0-1,-1 0 1,1-1-1,-1 1 1,0 0 0,1 0-1,-1 0 1,0 0-1,1 0 1,-1 0-1,1 0 1,-1 0-1,0 1 1,1-1 0,-1 0-1,1 0 1,-1 0-1,0 1 1,1-1-1,-1 0 1,1 1 0,-1-1-1,1 0 1,-1 1-1,1-1 1,-1 1-1,1 0 1,-26 16 22,23-12-24,0-1 0,0 1 0,0 0 0,0 0 0,1 0 0,0 0 0,0 0 0,0 1 0,1-1 0,0 1 0,0-1 0,0 1 0,0 8 0,1-12 0,0 1 0,1-1 0,-1 1 0,1-1 0,-1 1 0,1-1 0,0 1 0,-1-1 0,1 0 0,1 1 0,-1-1 0,0 0 0,0 0 0,1 0 0,-1 0 0,1 0 0,0 0 0,0 0 0,0-1 0,-1 1 0,2-1 0,-1 1 0,0-1 0,0 0 0,0 0 0,0 0 0,1 0 0,-1 0 0,1 0 0,-1 0 0,4 0 0,8 0-118,0 0 0,1-1 0,-1-1 0,0 0 1,1-1-1,-1 0 0,0-1 0,0-1 0,-1 0 0,1-1 0,14-7 0,-12 5-51,-1 1-1,1 1 1,1 0-1,-1 1 1,0 1-1,1 1 1,22-1-1,-38 3 154,0 0 0,0 0 1,-1 0-1,1 0 0,0 1 0,0-1 0,-1 0 0,1 1 0,-1-1 0,1 1 0,0-1 0,-1 0 0,1 1 0,-1-1 0,1 1 0,-1 0 0,1-1 0,-1 1 0,1-1 0,-1 1 1,1 0-1,-1-1 0,0 1 0,1 0 0,-1-1 0,0 1 0,0 0 0,0 0 0,0-1 0,1 1 0,-1 0 0,0 0 0,0-1 0,0 1 0,-1 1 0,1-1 17,0 0 1,0 0-1,0-1 0,0 1 0,0 0 0,0 0 1,0 0-1,0-1 0,1 1 0,-1 0 0,0 0 0,0 0 1,1-1-1,-1 1 0,0 0 0,1 0 0,-1-1 0,1 1 1,-1 0-1,1-1 0,-1 1 0,1-1 0,0 1 0,-1 0 1,1-1-1,0 0 0,-1 1 0,1-1 0,0 1 0,-1-1 1,1 0-1,0 1 0,0-1 0,0 0 0,-1 0 0,1 0 1,0 0-1,1 1 0,2-2 12,1 0 1,-1 1 0,0-1-1,0-1 1,0 1-1,0-1 1,0 1-1,0-1 1,0 0-1,0 0 1,-1-1-1,1 1 1,4-5-1,44-46 54,-35 34-62,12-14-6,-1-1-1,-2-1 1,-2-1-1,-1-1 1,-2-1-1,32-81 1,-51 116-48,0-3-89,0 1 0,-1 0 0,1-1 0,-1 1 0,0-1 0,0-8 0,-14 33-326,-2 8 834,1 2 0,2 0 0,1 0 1,1 2-1,1-1 0,2 1 0,1 0 0,2 0 0,1 0 0,1 1 0,5 56 1,10-17-203,-13-68-227,1 1 0,0 0 0,0-1 0,1 1 0,-1-1 1,1 1-1,0-1 0,0 0 0,0 0 0,0 1 0,0-1 0,1-1 0,0 1 0,-1 0 1,1-1-1,3 3 0,-7-50-1148,-7 25 1150,-2-1-1,0 2 0,-1 0 0,-1 0 0,0 1 0,-2 0 1,0 1-1,-24-23 0,-33-43-30,70 83 110,0 0 0,1-1 0,-1 0 0,1 1 0,-1-1 0,1 1 0,-1-1 0,1 0 0,-1 1 0,1-1 0,-1 0 0,1 0-1,0 1 1,-1-1 0,1 0 0,0 0 0,0 1 0,0-1 0,0 0 0,0 0 0,-1 0 0,1 0 0,1 1 0,-1-1 0,0 0 0,0 0 0,0 0 0,0 1 0,1-1 0,-1 0 0,0 0 0,0 1 0,1-1 0,-1 0 0,1 0 0,-1 1 0,1-1 0,-1 0 0,1 1 0,-1-1 0,1 1 0,0-1 0,-1 1 0,1-1 0,0 1 0,-1-1 0,1 1 0,0 0 0,0-1 0,-1 1 0,2 0 0,49-8 1429,-37 8-1312,98-7-81,44-5-367,-154 12 179,33-9-1568,-22-1-2237,-13 10 3541,0-1 1,0 0-1,1 1 0,-1-1 0,0 0 1,0 1-1,0-1 0,0 0 1,0 0-1,0 1 0,0-1 1,0 0-1,0 1 0,0-1 1,0 0-1,0 0 0,0 1 1,-1-1-1,1 0 0,0 1 0,-1-2 1,-14-18-15489</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2.502"/>
    </inkml:context>
    <inkml:brush xml:id="br0">
      <inkml:brushProperty name="width" value="0.025" units="cm"/>
      <inkml:brushProperty name="height" value="0.025" units="cm"/>
    </inkml:brush>
  </inkml:definitions>
  <inkml:trace contextRef="#ctx0" brushRef="#br0">0 38 18353,'16'-14'481,"12"1"-1410,3 3-5093</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3.299"/>
    </inkml:context>
    <inkml:brush xml:id="br0">
      <inkml:brushProperty name="width" value="0.025" units="cm"/>
      <inkml:brushProperty name="height" value="0.025" units="cm"/>
    </inkml:brush>
  </inkml:definitions>
  <inkml:trace contextRef="#ctx0" brushRef="#br0">151 52 6374,'0'0'8429,"1"-8"-4254,2-26-1378,-3 34-2734,0-1-1,0 1 1,0 0-1,0-1 1,0 1-1,0-1 1,0 1-1,0 0 1,-1-1 0,1 1-1,0 0 1,0-1-1,0 1 1,-1 0-1,1-1 1,0 1-1,0 0 1,-1-1-1,1 1 1,0 0-1,-1 0 1,1-1-1,0 1 1,-1 0-1,1 0 1,0 0-1,-1-1 1,1 1-1,-1 0 1,1 0-1,0 0 1,-1 0 0,1 0-1,-1 0 1,1 0-1,0 0 1,-1 0-1,1 0 1,-1 0-1,1 0 1,-1 0-1,-15 6 1065,9-1-826,1 0-1,-1 1 1,1-1-1,0 1 1,1 1-1,-1-1 1,1 1-1,0 0 1,-4 9-1,-32 72 213,36-75-505,1 0 1,0 1-1,0 0 0,2 0 0,0 0 0,0 0 0,1 0 1,1 15-1,1-26-7,-1 0 1,0 0-1,1 0 1,0 0 0,0 0-1,0 0 1,0 0-1,0 0 1,1 0-1,-1 0 1,1 0-1,0-1 1,0 1 0,0-1-1,0 1 1,4 3-1,-3-4 16,1-1 0,-1 1 0,1-1 0,-1 1 0,1-1 0,-1 0 0,1 0 0,0-1 0,-1 1 0,1-1 0,0 0 0,0 0 0,-1 0 0,1 0 0,0-1 0,-1 1 0,8-3 0,-1 0 111,1-1-1,-1-1 1,0 1 0,0-2 0,0 1 0,-1-1-1,0-1 1,0 0 0,-1 0 0,1-1-1,12-15 1,2-5 276,-1-1-1,24-40 1,-23 26-15,-9 19-539,-26 62-14,4-18 218,1 1 1,1 1 0,1-1 0,1 1 0,1 0 0,-1 26 0,4-47-53,0 0 0,0 0 0,0 0 0,0-1 0,0 1 0,0 0 0,1 0 0,-1 0 0,0 0 0,0 0 0,1 0 0,-1 0 0,1 0 0,-1 0 0,1-1 0,-1 1 0,1 0 0,-1 0 0,1 0 0,0-1 0,-1 1 0,1 0 0,0-1 0,0 1 0,-1-1 0,1 1 0,0-1 0,2 1 0,-1 0 1,0-1 0,1 0-1,-1 1 1,1-1 0,-1 0 0,0-1 0,1 1 0,-1 0-1,1-1 1,-1 1 0,4-2 0,3-2 1,1 0 0,-1 0 0,0-1 0,14-9 0,9-13-4,29-30 0,-6 5 0,-55 52 0,1-1 0,-1 1 0,1-1 0,-1 1 0,1-1 0,-1 1 0,0-1 0,1 1 0,0-1 0,-1 1 0,1 0 0,-1 0 0,1-1 0,-1 1 0,1 0 0,0 0 0,-1-1 0,1 1 0,-1 0 0,1 0 0,0 0 0,-1 0 0,1 0 0,0 0 0,-1 0 0,1 0 0,0 0 0,-1 0 0,1 1 0,-1-1 0,2 0 0,3 21 0,-11 46 0,3-47 0,5 4 0,7-15 0,-7-9 0,1-1 0,-1 0 0,0 0 0,0 1 0,1-1 0,-1 0 0,0-1 0,0 1 0,0 0 0,0-1 0,0 1 0,-1-1 0,1 1 0,0-1 0,1-2 0,149-172 0,-152 176 0,0 0 0,1-1 0,-1 1 0,0 0 0,0 0 0,0 0 0,0 0 0,0 0 0,0 0 0,1 0 0,-1 0 0,0 0 0,0 0 0,0-1 0,0 1 0,0 0 0,1 0 0,-1 0 0,0 0 0,0 0 0,0 0 0,0 0 0,0 0 0,1 0 0,-1 0 0,0 0 0,0 0 0,0 0 0,0 1 0,1-1 0,-1 0 0,0 0 0,0 0 0,0 0 0,0 0 0,0 0 0,0 0 0,1 0 0,-1 0 0,0 0 0,0 1 0,0-1 0,0 0 0,0 0 0,0 0 0,0 0 0,0 0 0,0 0 0,0 1 0,1-1 0,-1 0 0,0 0 0,0 0 0,0 0 0,0 1 0,0-1 0,0 0 0,0 0 0,0 0 0,0 0 0,0 0 0,0 1 0,0-1 0,0 0 0,-1 0 0,2 11 0,-1-11 0,-2 22 0,-1-1 0,-8 30 0,6-33 0,1 0 0,1 1 0,0 0 0,1 20 0,2-38-30,0 0-1,0 0 1,1-1 0,-1 1-1,0 0 1,0 0 0,0-1-1,1 1 1,-1 0 0,0 0-1,1-1 1,-1 1-1,1 0 1,-1-1 0,0 1-1,1-1 1,0 1 0,-1-1-1,1 1 1,-1-1 0,1 1-1,0-1 1,-1 1 0,1-1-1,0 0 1,-1 1 0,1-1-1,0 0 1,0 0 0,-1 1-1,1-1 1,0 0-1,0 0 1,-1 0 0,1 0-1,0 0 1,0 0 0,-1 0-1,1 0 1,0-1 0,0 1-1,-1 0 1,1 0 0,0 0-1,0-1 1,-1 1 0,1-1-1,0 1 1,0-1 0,4-1-516,0 0 1,0-1 0,0 1 0,-1-1 0,0 0 0,6-5 0,14-18-5584,2-5-3549</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3.722"/>
    </inkml:context>
    <inkml:brush xml:id="br0">
      <inkml:brushProperty name="width" value="0.025" units="cm"/>
      <inkml:brushProperty name="height" value="0.025" units="cm"/>
    </inkml:brush>
  </inkml:definitions>
  <inkml:trace contextRef="#ctx0" brushRef="#br0">164 1 22709,'0'0'8627,"-3"9"-7724,-25 108-727,4 1 0,-10 152 0,33-248-176,3-9-111,3-15-201,2-11-776,-5 1 819,0 1-1,-1 0 1,0-1 0,-1 1-1,0-1 1,-1 1 0,0 0-1,-4-16 1,2 14 339,-1 1 0,0-1 0,-1 1-1,0-1 1,-1 1 0,0 1 0,-1-1 0,0 1 0,-1 0 0,-1 1 0,-13-15 0,30 31 665,1 0 0,0 0 0,0-1 0,0 0 0,19 6 0,21 1-3072,-44-11 709,0 0 1,0-1-1,0 0 0,0 0 0,0-1 1,9-1-1,-1-3-9625</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4.065"/>
    </inkml:context>
    <inkml:brush xml:id="br0">
      <inkml:brushProperty name="width" value="0.025" units="cm"/>
      <inkml:brushProperty name="height" value="0.025" units="cm"/>
    </inkml:brush>
  </inkml:definitions>
  <inkml:trace contextRef="#ctx0" brushRef="#br0">8 0 19731,'0'0'6630,"3"74"-3235,-3-34-2082,0 1-384,-5 0-384,0 1-449,5-5-64,0-7-577,0-7-1024,7-11-801,4-8-961,-1-4-1058,-2-13-2625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06.408"/>
    </inkml:context>
    <inkml:brush xml:id="br0">
      <inkml:brushProperty name="width" value="0.025" units="cm"/>
      <inkml:brushProperty name="height" value="0.025" units="cm"/>
    </inkml:brush>
  </inkml:definitions>
  <inkml:trace contextRef="#ctx0" brushRef="#br0">15 1 13421,'0'0'7271,"0"91"-6983,-1-30 320,-6 11 161,2 2-384,3 0-289,2-5-160,0-11-2531,0-12-3395,0-10-4323</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4.441"/>
    </inkml:context>
    <inkml:brush xml:id="br0">
      <inkml:brushProperty name="width" value="0.025" units="cm"/>
      <inkml:brushProperty name="height" value="0.025" units="cm"/>
    </inkml:brush>
  </inkml:definitions>
  <inkml:trace contextRef="#ctx0" brushRef="#br0">1 0 19026,'0'0'9705,"47"57"-19474,-25-38 576</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4.771"/>
    </inkml:context>
    <inkml:brush xml:id="br0">
      <inkml:brushProperty name="width" value="0.025" units="cm"/>
      <inkml:brushProperty name="height" value="0.025" units="cm"/>
    </inkml:brush>
  </inkml:definitions>
  <inkml:trace contextRef="#ctx0" brushRef="#br0">340 23 15759,'-12'-2'9577,"10"1"-9470,-39-6 2487,-71-5 1,102 12-2453,0-1 0,-1 1 1,1 1-1,0-1 1,0 2-1,0 0 0,0 0 1,0 1-1,0 0 0,0 0 1,1 1-1,-1 0 0,1 1 1,-9 6-1,17-10-150,0 0 1,0 0-1,0 0 1,0 0-1,0 0 0,0 0 1,0 0-1,0 0 1,0 0-1,0 0 1,1 0-1,-1 1 0,0-1 1,1 0-1,-1 1 1,1-1-1,0 0 0,-1 1 1,1-1-1,0 0 1,0 2-1,0-2-12,0 0 0,1 1 1,-1-1-1,1 0 0,0 0 0,-1 0 0,1 0 0,0-1 0,-1 1 1,1 0-1,0 0 0,0 0 0,0-1 0,0 1 0,0 0 0,0-1 1,0 1-1,0-1 0,2 2 0,7 1-153,0 0 1,0 0-1,0-1 0,13 2 1,-19-4 120,80 9-1045,-54-7 935,-1 1 0,0 1 0,0 1 0,0 2 0,0 1 0,29 13 0,-56-21 186,0 1 1,0 0-1,-1-1 0,1 1 1,0 0-1,-1 0 0,1 0 1,-1 0-1,1 1 0,-1-1 1,1 0-1,-1 1 0,0-1 1,0 0-1,1 1 0,-1 0 1,0-1-1,0 1 0,-1 0 1,1-1-1,0 1 0,-1 0 1,2 3-1,-3-3 47,1 0 0,-1 0 0,1 0-1,-1 0 1,0 0 0,0 0 0,0 0 0,0 0-1,0-1 1,0 1 0,-1 0 0,1-1 0,0 1 0,-1-1-1,1 0 1,-1 1 0,-3 1 0,-8 6 299,-1-1 0,-1-1 1,1 0-1,-17 5 0,3-2-370,1-2 0,-2-1 0,1-1 0,-1-1 0,-54 1 0,81-5-75,1-1 0,-1 0 1,1 0-1,-1 0 0,0 0 0,1 0 1,-1-1-1,1 1 0,-1 0 0,1-1 0,-1 1 1,1-1-1,0 0 0,-1 1 0,1-1 1,0 0-1,-1 0 0,1 0 0,0 0 0,0 0 1,0 0-1,0 0 0,0 0 0,0 0 1,0-1-1,0 1 0,0 0 0,0-1 1,1 1-1,-1 0 0,1-1 0,-1 1 0,1-1 1,-1 1-1,1-4 0,0 1-364,0 0 1,0 0-1,1 0 0,-1 0 0,1 0 0,0 0 1,0 0-1,1 0 0,-1 1 0,1-1 0,0 0 1,0 1-1,3-5 0,25-28-7286</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5.554"/>
    </inkml:context>
    <inkml:brush xml:id="br0">
      <inkml:brushProperty name="width" value="0.025" units="cm"/>
      <inkml:brushProperty name="height" value="0.025" units="cm"/>
    </inkml:brush>
  </inkml:definitions>
  <inkml:trace contextRef="#ctx0" brushRef="#br0">55 45 17809,'0'0'14296,"-6"14"-13730,-3 4-552,2 1-1,0 1 1,1 0 0,1-1 0,1 2-1,-3 38 1,6-52-14,-2 55 0,8 105 0,-3-151 0,0 1 0,1-1 0,0 0 0,2 0 0,0 0 0,0-1 0,2 0 0,-1 0 0,2 0 0,0-1 0,18 23 0,-24-34-322,1 0 0,0 0 1,0 0-1,0-1 0,0 1 0,0-1 0,1 0 1,-1 0-1,0 0 0,1 0 0,0-1 1,-1 0-1,1 1 0,0-1 0,0 0 0,0-1 1,6 1-1,-7-1 66,-1 0 0,0-1 0,1 1 0,-1-1 0,0 1-1,0-1 1,1 0 0,-1 0 0,0 0 0,0 0 0,0 0 0,0-1 0,0 1 0,0-1 0,-1 1 0,1-1 0,0 0 0,-1 1 0,1-1 0,-1 0-1,0 0 1,1 0 0,-1 0 0,0 0 0,0 0 0,0-1 0,-1 1 0,1 0 0,0-5 0,1-2-777,0 0 1,0-1-1,-1 1 0,-1-1 1,0-12-1,-1 13 819,0 0-1,-1 0 1,0 0 0,-6-15-1,-1 2 2448,-2 1 0,-1 0 0,-18-25 0,5 8 2904,24 36-5022,-1 0 0,1 0 0,0-1 0,0 1 0,0 0 0,0 0 1,0-1-1,1 1 0,-1-1 0,1 1 0,-1 0 0,1-1 0,0 1 0,0-1 0,0 1 0,0-1 0,1 1 0,-1 0 0,1-1 0,-1 1 1,2-3-1,1-2 352,1 1 1,0 0 0,0 0 0,0 0-1,9-9 1,-8 9-245,1 0-1,-1 0 1,-1-1-1,1 0 1,3-8-1,20-69-216,-22 61-14,1 1 0,1 0 0,13-25-1,-22 43-1410,-9 5 777,-25 12 592,-13 3-855,44-15 870,-1 0 0,1-1 0,0 1 0,-1-1 0,1 0 0,0-1 0,-1 1 0,1-1 0,0 0 0,0 0 0,0 0 0,-1 0 0,1-1 0,0 1 0,1-1 0,-1 0 0,0-1 0,0 1 0,1-1 0,0 1 0,-1-1 0,1 0 0,0 0 0,-4-6 0,6 9-3,1 0 0,0-1 1,0 1-1,-1 0 0,1 0 1,0-1-1,-1 1 0,1 0 0,0-1 1,0 1-1,-1 0 0,1-1 1,0 1-1,0 0 0,0-1 1,0 1-1,-1 0 0,1-1 1,0 1-1,0-1 0,0 1 1,0 0-1,0-1 0,0 1 1,0-1-1,0 1 0,0 0 1,0-1-1,0 1 0,0-1 0,1 1 1,-1 0-1,0-1 0,0 1 1,0 0-1,0-1 0,1 1 1,-1 0-1,0-1 0,0 1 1,1 0-1,-1-1 0,0 1 1,1 0-1,-1 0 0,1-1 1,27-8 606,37 3 1044,-4 6-312,102 13-1,-15 9-2401,-203-29-3961,-32 4 6670,83 3-1483,0 1 0,0 0 1,0 0-1,0 0 0,0 0 0,0 1 0,1-1 1,-1 1-1,0 0 0,1 0 0,-1 0 1,1 1-1,0-1 0,0 1 0,0 0 0,0 0 1,1 0-1,-5 6 0,-5 8 804,0 1 0,-12 27 0,11-20-634,-7 13-295,1 1 0,2 0 0,2 2 0,2 0 0,1 1 0,2 0 0,-7 74 0,22-120-2815,7-17-6867,-5 5 78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5.961"/>
    </inkml:context>
    <inkml:brush xml:id="br0">
      <inkml:brushProperty name="width" value="0.025" units="cm"/>
      <inkml:brushProperty name="height" value="0.025" units="cm"/>
    </inkml:brush>
  </inkml:definitions>
  <inkml:trace contextRef="#ctx0" brushRef="#br0">1 1 25240,'8'11'128,"10"-8"-3171,3-3-384,0 0-10154</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6.287"/>
    </inkml:context>
    <inkml:brush xml:id="br0">
      <inkml:brushProperty name="width" value="0.025" units="cm"/>
      <inkml:brushProperty name="height" value="0.025" units="cm"/>
    </inkml:brush>
  </inkml:definitions>
  <inkml:trace contextRef="#ctx0" brushRef="#br0">271 325 2626,'0'0'11062,"-12"1"-6728,-1-1-3559,1 1 0,0 0-1,-1 1 1,1 1 0,0 0-1,0 0 1,0 1 0,-15 8-1,14-5-162,0 1-1,1 0 0,0 1 0,0 0 1,1 1-1,-15 16 0,22-21-436,1 0-1,-1-1 1,1 1 0,0 0 0,0 1-1,1-1 1,-1 1 0,1-1-1,0 1 1,1 0 0,-1-1-1,1 1 1,0 0 0,1 0 0,0 0-1,-1 0 1,2 0 0,-1 0-1,2 6 1,-1-9-175,0-1 0,0 1 0,1 0 0,-1-1 0,1 1 0,-1-1 0,1 0 0,0 0 0,0 1 0,0-1 0,0 0 0,0-1 0,0 1 0,1 0 0,-1-1 0,1 1 0,-1-1 0,1 0 0,0 1 0,-1-1 0,1-1 0,0 1 0,0 0 0,-1-1 0,1 1 0,4-1 0,2 1 0,0 0 0,0-1 0,1 0 0,-1 0 0,0-1 0,0 0 0,11-3 0,-10 0 3,1 0 0,-1-1 1,0 0-1,-1 0 0,1-1 0,-1 0 1,0-1-1,-1 0 0,1-1 0,-1 0 0,-1 0 1,0 0-1,0-1 0,0 0 0,-1-1 0,-1 1 1,1-1-1,-2 0 0,1 0 0,-1-1 1,2-12-1,-1 7-29,-1 0 1,-1 0 0,-1-1 0,0 0-1,-1 1 1,0-1 0,-2 0 0,0 1-1,-1-1 1,-1 0 0,0 1 0,-1 0-1,-9-22 1,-8-6-1749,-2-1-2449,11-2-3964,11 28 1962</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6.646"/>
    </inkml:context>
    <inkml:brush xml:id="br0">
      <inkml:brushProperty name="width" value="0.025" units="cm"/>
      <inkml:brushProperty name="height" value="0.025" units="cm"/>
    </inkml:brush>
  </inkml:definitions>
  <inkml:trace contextRef="#ctx0" brushRef="#br0">72 145 8264,'7'-8'11536,"9"-14"-8759,3-2 4078,-33 56-3819,-3 3-2990,1 2 0,2-1 0,1 2 0,-7 39 0,14-48-36,1-1-1,1 1 1,2-1 0,1 1 0,1 0 0,6 36 0,-6-61-10,0-1 0,1 0 0,-1 0 0,1 1 0,0-1 0,0 0 0,0 0 0,1 0 0,-1 0 0,1 0 0,-1 0 0,1-1 0,0 1 0,0 0 0,0-1 0,0 1 0,1-1 0,-1 0 0,1 0 0,-1 0 0,1 0 0,0 0 0,0-1 0,0 1 0,0-1 0,0 0 0,0 1 0,0-2 0,0 1 0,1 0 0,-1-1 0,0 1 0,0-1 0,1 0 0,4 0 0,2-1 0,0-1 0,0 0 0,-1 0 0,1-1 0,-1 0 0,0-1 0,0 0 0,0 0 0,0-1 0,14-11 0,-1-2 0,-1 0 0,0-2 0,-2-1 0,-1 0 0,0-1 0,-2-1 0,0 0 0,14-30 0,-20 33 0,-1 0 0,0-1 0,-1-1 0,-2 1 0,0-1 0,-1 0 0,-1 0 0,-1-1 0,-1 1 0,-2-38 0,-1 56-170,1 0-1,-1 0 1,0 0-1,-1 0 1,1 0-1,-1 0 1,1 0-1,-1 0 1,0 0-1,0 1 1,-1-1-1,1 1 1,-1 0-1,0 0 1,0 0-1,0 0 1,0 0-1,0 1 1,-1-1-1,1 1 1,-1 0-1,0 0 1,1 0 0,-1 0-1,0 1 1,0 0-1,0 0 1,0 0-1,0 0 1,-7 0-1,-13-2-1304,0 1-1,0 2 1,0 0-1,-26 5 1,34-4 1031,-124 15-1927,83-9 9525,175-26-4101,-46 6-1720,119-7-1,-167 19-1541,44 1-152,-64 0-103,-1 0-1,0 0 1,0 1-1,0-1 1,0 1-1,0 0 1,0 0-1,0 0 0,0 0 1,0 0-1,-1 1 1,1-1-1,0 1 1,-1 0-1,1 0 1,2 3-1,0 8-6400</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7.023"/>
    </inkml:context>
    <inkml:brush xml:id="br0">
      <inkml:brushProperty name="width" value="0.025" units="cm"/>
      <inkml:brushProperty name="height" value="0.025" units="cm"/>
    </inkml:brush>
  </inkml:definitions>
  <inkml:trace contextRef="#ctx0" brushRef="#br0">229 203 13741,'0'0'12337,"-11"6"-9588,-48 17-917,34-15-1305,0 2 0,0 1 0,-38 23 0,61-33-527,1-1 0,0 1 0,-1 0 0,1 0 0,0-1 0,0 1 0,0 0 0,0 0 0,0 0 0,0 0 0,0 0 0,0 1 0,1-1 0,-1 0 0,0 0 0,1 0 0,-1 1 0,0-1 0,1 0 0,0 1 0,-1-1 0,1 1 0,0-1 0,-1 3 0,2-3 0,0 0 0,0 1 0,0-1 0,0 0 0,0 0 0,0 0 0,0 0 0,0-1 0,1 1 0,-1 0 0,0 0 0,0-1 0,1 1 0,-1-1 0,0 1 0,1-1 0,-1 1 0,1-1 0,1 0 0,13 3 0,1-1 0,29 0 0,-45-2 0,28-1 0,-1-1 0,1-2 0,-1-1 0,0-1 0,0-1 0,0-1 0,-1-2 0,-1-1 0,0-1 0,0-1 0,-1-1 0,37-28 0,-56 38 0,0-2 0,-1 1 0,1-1 0,-1 0 0,0 0 0,-1 0 0,1 0 0,-1-1 0,0 0 0,4-12 0,-7 16 0,0 0 0,0 1 0,-1-1 0,1 0 0,-1 0 0,0 1 0,0-1 0,0 0 0,0 0 0,0 0 0,0 1 0,-1-1 0,1 0 0,-1 0 0,0 1 0,0-1 0,0 1 0,0-1 0,-1 1 0,1-1 0,0 1 0,-1 0 0,0-1 0,0 1 0,1 0 0,-1 0 0,-1 0 0,1 0 0,0 1 0,0-1 0,-5-2 0,-8-4-1110,0 0 0,-1 1 0,0 1 1,0 1-1,-1 0 0,1 1 0,-1 0 0,0 2 0,-23-2 1,59 4-4401,12 0-1072</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7.510"/>
    </inkml:context>
    <inkml:brush xml:id="br0">
      <inkml:brushProperty name="width" value="0.025" units="cm"/>
      <inkml:brushProperty name="height" value="0.025" units="cm"/>
    </inkml:brush>
  </inkml:definitions>
  <inkml:trace contextRef="#ctx0" brushRef="#br0">30 66 12716,'4'-9'4837,"2"-6"-3351,3-5 154,0-1 2259,-13 35 438,2 5-3555,-6 22-1139,-5 4 512,3-1 1,2 1-1,2 0 1,2 1 0,2 0-1,7 84 1,-5-121-142,2 0 1,-1-1-1,1 1 0,1-1 1,0 1-1,0-1 0,0 0 1,1 0-1,0 0 1,1-1-1,0 1 0,0-1 1,0 0-1,7 6 0,-8-9 3,0-1 0,0 0 0,0 0-1,1 0 1,-1-1 0,1 1 0,0-1-1,0 0 1,-1-1 0,1 1 0,0-1-1,0 0 1,1 0 0,-1 0 0,0-1 0,0 1-1,0-2 1,0 1 0,1 0 0,-1-1-1,0 0 1,0 0 0,0 0 0,0-1-1,5-2 1,-1 0 21,-1 0 0,1-1 1,0 0-1,-1-1 0,0 0 0,-1 0 0,1 0 0,-1-1 0,0 0 1,-1-1-1,0 0 0,0 1 0,-1-2 0,0 1 0,0-1 0,0 0 1,-2 0-1,1 0 0,-1 0 0,0-1 0,-1 1 0,0-1 1,-1 0-1,1-14 0,-1 6-398,0 1 0,-2-1 0,0 1 0,-1-1 0,-1 1 0,0 0 0,-1 0 0,-1 0 0,-1 0 0,0 1 0,-2 0 0,-17-30 0,13 29 108,0 0-1,-2 1 1,-30-28-1,39 39 214,-1 0 0,1 1-1,-1 0 1,0 0 0,0 1-1,0-1 1,-1 1 0,1 1-1,-1-1 1,1 1 0,-1 0-1,0 1 1,0-1 0,0 1-1,-11 0 1,18 1 38,0 0 0,0 0 0,0 0 0,0 0 0,1 0 0,-1 1 0,0-1 0,0 0 0,0 0 0,0 0 0,0 0 0,0 0 0,1 0 0,-1 0 0,0 0 0,0 0 0,0 0 0,0 1 0,0-1 0,0 0 0,0 0 0,0 0 0,0 0 0,0 0 0,0 1 0,0-1 0,1 0 0,-1 0 0,0 0 0,0 0 0,0 0 0,0 1 0,0-1 0,0 0 0,0 0 0,0 0 0,0 0 0,-1 0 0,1 1 0,0-1 0,0 0 0,0 0 0,0 0 0,0 0 0,0 0 0,0 0 0,0 1 0,0-1 0,0 0 0,0 0 1,0 0-1,-1 0 0,1 0 0,0 0 0,0 0 0,0 0 0,0 0 0,0 1 0,0-1 0,-1 0 0,1 0 0,0 0 0,0 0 0,0 0 0,0 0 0,0 0 0,-1 0 0,1 0 0,0 0 0,10 7 219,12-2 217,0-1-1,0 0 0,0-2 0,0-1 1,1 0-1,33-5 0,9 2-361,-7 2-100,15 0-35,-26 0-2956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27.918"/>
    </inkml:context>
    <inkml:brush xml:id="br0">
      <inkml:brushProperty name="width" value="0.025" units="cm"/>
      <inkml:brushProperty name="height" value="0.025" units="cm"/>
    </inkml:brush>
  </inkml:definitions>
  <inkml:trace contextRef="#ctx0" brushRef="#br0">315 118 20339,'0'0'4698,"-10"0"-1575,-39-4-1950,15 1-5,-61 1-1,88 2-1098,0 0 0,1 1-1,-1 0 1,0 0 0,0 0-1,1 1 1,-1 0 0,1 1-1,0-1 1,0 1 0,-1 1-1,2-1 1,-1 1 0,0 0-1,-6 6 1,10-9-69,1 1 0,-1 0 0,1 0 0,-1 0 0,1-1 0,0 1 0,-1 0 0,1 1 0,0-1 0,0 0 0,1 0 0,-1 0 0,0 0 0,1 1 0,-1-1 0,1 0 0,0 1 0,0-1 0,0 0 0,0 1 0,1 4 0,0-5 0,0 1 0,0 0 0,1 0 0,0-1 0,-1 1 0,1-1 0,0 0 0,0 1 0,0-1 0,0 0 0,1 0 0,-1 0 0,1 0 0,3 2 0,6 2 0,0 0 0,0-1 0,0-1 0,1 0 0,-1 0 0,21 2 0,-5-2 0,0-2 0,0-1 0,0-1 0,0-1 0,0-2 0,34-7 0,-50 7 0,0 0 0,0 0 0,0-1 0,0-1 0,-1 0 0,0-1 0,0 0 0,0 0 0,-1-1 0,0-1 0,0 1 0,-1-2 0,0 1 0,0-1 0,-1-1 0,10-13 0,-16 20-55,0 0 0,-1 0 0,1-1 0,0 1 0,-1 0 0,0-1 0,0 1 0,0 0 0,0-1 0,0 0 0,-1 1 0,0-1 0,1 1 0,-1-1 0,-1 0 0,0-4 0,1 5-107,-1 1 0,-1-1-1,1 0 1,0 1 0,-1-1-1,1 1 1,-1-1 0,0 1 0,0 0-1,0-1 1,0 1 0,0 0-1,0 0 1,-1 1 0,-4-4 0,-5-1-1114,-1 0 1,0 1-1,0 1 1,-1 0-1,1 1 1,-27-3-1,-10-1-12016</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0.086"/>
    </inkml:context>
    <inkml:brush xml:id="br0">
      <inkml:brushProperty name="width" value="0.025" units="cm"/>
      <inkml:brushProperty name="height" value="0.025" units="cm"/>
    </inkml:brush>
  </inkml:definitions>
  <inkml:trace contextRef="#ctx0" brushRef="#br0">177 128 5093,'9'-14'4057,"3"-4"-1825,-7 11-1347,0 0 0,0 0 0,-1 0 0,0-1 0,-1 1 0,1-1-1,-2 0 1,5-13 0,-7 7 1936,-8 13-107,-13 16-850,5 2-1501,1 0-1,0 1 1,2 1-1,0 0 1,-18 39 0,9-10 698,-24 76 0,38-100-870,1 0 1,0 1-1,2 0 1,1 0 0,1 0-1,2 1 1,0-1-1,5 51 1,-3-72-192,0 1 0,1-1 0,-1 1 0,1-1 0,0 1 0,0-1 0,0 0 0,1 0 0,-1 0 0,1 0 0,0 0 0,0-1 0,1 1 0,-1-1 0,1 0 0,-1 0 0,7 4 0,-4-4 0,0 0 0,0 0 0,1-1 0,0 0 0,-1 0 0,1 0 0,0-1 0,0 0 0,0 0 0,14-1 0,-10 0 0,-1-1 0,1 0 0,0-1 0,-1 0 0,1-1 0,-1 0 0,0-1 0,0 0 0,0 0 0,-1-1 0,1-1 0,-1 1 0,0-1 0,-1-1 0,11-9 0,-15 10 0,0 1 0,0-2 0,0 1 0,-1 0 0,0-1 0,0 1 0,-1-1 0,0 0 0,0 0 0,0 0 0,-1 0 0,0-1 0,0 1 0,-1 0 0,0 0 0,-2-15 0,2 19 0,-1 0 0,1 0 0,-1 0 0,0 1 0,0-1 0,0 0 0,0 0 0,0 0 0,-1 1 0,1-1 0,-1 0 0,0 1 0,0 0 0,0-1 0,0 1 0,0 0 0,0 0 0,-1 0 0,1 0 0,0 0 0,-1 1 0,0-1 0,1 1 0,-1 0 0,0-1 0,0 1 0,0 1 0,0-1 0,0 0 0,0 1 0,0-1 0,0 1 0,0 0 0,0 0 0,0 0 0,0 1 0,0-1 0,0 1 0,0-1 0,0 1 0,-4 2 0,4-3 0,0 2 0,1-1 0,-1 0 0,0 1 0,0-1 0,1 1 0,-1 0 0,0-1 0,1 2 0,0-1 0,0 0 0,-1 0 0,1 1 0,0-1 0,1 1 0,-1-1 0,0 1 0,1 0 0,0 0 0,-1 0 0,1-1 0,0 1 0,1 1 0,-2 3 0,2-5 0,0 0 0,0 0 0,-1 0 0,2 0 0,-1 0 0,0 0 0,0 0 0,1 0 0,-1 0 0,1 0 0,-1 0 0,1 0 0,0 0 0,0 0 0,0-1 0,0 1 0,0 0 0,0 0 0,0-1 0,1 1 0,-1-1 0,1 1 0,-1-1 0,1 0 0,-1 1 0,1-1 0,0 0 0,0 0 0,-1 0 0,1 0 0,0 0 0,0-1 0,0 1 0,0-1 0,0 1 0,0-1 0,3 1 0,15 1-4,0 0-1,0-2 1,0 0-1,0-1 1,34-6-1,-44 5 6,-1 0-1,1 0 0,0-1 1,-1-1-1,0 0 1,0 0-1,0-1 0,0 0 1,-1 0-1,0-1 1,0 0-1,0 0 0,9-12 1,-25 28 0,1 0 1,-1 1 0,2-1 0,-1 1 0,2 1-1,-1-1 1,2 1 0,-1 0 0,2 0-1,0 0 1,-3 22 0,6-32-118,0-1 0,0 0 1,0 0-1,0 1 0,0-1 0,1 0 1,-1 0-1,0 0 0,1 0 0,-1 1 1,1-1-1,-1 0 0,1 0 0,0 0 0,-1 0 1,1 0-1,0 0 0,0 0 0,0-1 1,0 1-1,0 0 0,0 0 0,0-1 1,0 1-1,0 0 0,0-1 0,0 1 0,0-1 1,0 1-1,0-1 0,1 0 0,-1 0 1,0 1-1,0-1 0,1 0 0,-1 0 1,0 0-1,0 0 0,0 0 0,1-1 1,-1 1-1,2-1 0,2 1-880,0-1 0,0-1 0,0 1 0,0-1 1,0 0-1,0 0 0,-1 0 0,1-1 0,5-3 0,22-24-11165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06.875"/>
    </inkml:context>
    <inkml:brush xml:id="br0">
      <inkml:brushProperty name="width" value="0.025" units="cm"/>
      <inkml:brushProperty name="height" value="0.025" units="cm"/>
    </inkml:brush>
  </inkml:definitions>
  <inkml:trace contextRef="#ctx0" brushRef="#br0">0 141 13645,'3'-9'3016,"-1"3"-2720,1 0-1,0 0 1,0 1-1,0-1 0,1 1 1,-1 0-1,1 0 1,1 0-1,-1 1 1,1-1-1,-1 1 1,1 0-1,0 0 1,1 1-1,-1 0 1,1 0-1,-1 0 1,1 0-1,11-3 1,8-3 187,0 1 0,1 2 0,0 0 0,0 2 0,0 0 0,0 2 1,1 1-1,-1 1 0,46 6 0,-69-6-476,0 1 0,0-1 0,0 1 0,0 0-1,0 0 1,0 0 0,0 0 0,0 1 0,0-1 0,-1 1 0,1-1 0,0 1 0,-1 0-1,1 0 1,-1 0 0,0 1 0,0-1 0,0 0 0,0 1 0,0 0 0,0-1 0,-1 1 0,1 0-1,-1 0 1,0 0 0,0 0 0,0 0 0,0 0 0,0 0 0,-1 0 0,1 0 0,-1 0-1,0 0 1,0 1 0,0-1 0,-1 4 0,-1 4 252,0 0 1,-1 0-1,-1 0 0,0-1 1,0 1-1,-1-1 0,0 0 1,-12 17-1,-8 3 644,20-24-827,-1-1 0,1 1 0,1 0 0,-1 0 0,1 0 0,0 0 0,0 1 0,1 0 0,0 0 0,0 0 0,-3 14 0,6-20-129,1 0 1,-1 0-1,1 0 1,-1 0-1,1 0 0,0 0 1,0 0-1,-1 0 0,1 0 1,0 0-1,0 0 1,0-1-1,0 1 0,0 0 1,0 0-1,0-1 0,0 1 1,0-1-1,0 1 0,0-1 1,0 0-1,1 1 1,0-1-1,39 10-739,-27-6 466,-1-1 145,0 1 0,0 0 0,0 1-1,0 1 1,-1 0 0,0 0 0,0 1-1,12 10 1,-20-13 153,-1-1 1,1 1-1,0 0 0,-1 1 1,0-1-1,0 1 0,0-1 1,-1 1-1,0 0 0,0 0 1,0 0-1,0 0 0,-1 0 1,1 0-1,-1 1 0,-1-1 0,1 0 1,-1 1-1,0-1 0,0 0 1,-1 1-1,1-1 0,-4 11 1,2-8 237,-1 1 1,-1-1-1,0 0 1,0 0-1,0 0 1,-1-1-1,0 0 1,-1 1-1,0-2 1,0 1-1,0-1 0,-1 0 1,-12 9-1,2-2 329,-1-2-1,-1 1 0,0-2 0,-32 13 0,41-20-538,1 0 0,-1 0 0,1-1 0,-1 0 0,0-1 0,0 0 0,0-1 0,0 0 0,0 0 0,0-1 0,0 0 0,-16-5 0,21 5 0,0-1 0,0 0 0,0-1 0,0 1 0,0-1 0,0 0 0,1 0 0,-1 0 0,1-1 0,0 1 0,0-1 0,0 0 0,1-1 0,-1 1 0,1 0 0,0-1 0,0 0 0,1 0 0,-1 0 0,1 0 0,0 0 0,0 0 0,-1-11 0,2 14-217,1 0 0,0 0 0,-1 0 1,1 0-1,0 0 0,0 0 0,1 0 0,-1 0 0,0 0 0,1 0 0,0-3 1,16-16-6983,3 4-3788</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0.447"/>
    </inkml:context>
    <inkml:brush xml:id="br0">
      <inkml:brushProperty name="width" value="0.025" units="cm"/>
      <inkml:brushProperty name="height" value="0.025" units="cm"/>
    </inkml:brush>
  </inkml:definitions>
  <inkml:trace contextRef="#ctx0" brushRef="#br0">99 0 21492,'-10'15'705,"-5"8"169,1 1 0,-23 49 1,33-64-513,0 1 1,1 0-1,0 0 1,0 0-1,1 0 1,1 1-1,-1-1 1,2 0-1,-1 1 1,2-1-1,-1 1 1,1-1-1,3 13 1,-1-18-346,-1 0 0,1 1 0,0-2 0,1 1 0,-1 0 0,1-1 0,0 1 0,0-1 0,0 0 0,0 0 0,1-1 0,-1 0 0,1 1 0,0-1 0,0-1 0,1 1 0,-1-1 1,0 0-1,1 0 0,10 2 0,-5-1 17,1-1 0,0 0 0,-1-1 0,1 0 0,0 0 1,0-1-1,0-1 0,0 0 0,15-4 0,-21 3 23,0 0-1,0-1 1,0 0-1,-1 0 1,1 0-1,-1 0 0,0-1 1,0 0-1,0 0 1,-1-1-1,1 1 1,-1-1-1,0 0 1,-1 0-1,1 0 0,-1-1 1,0 1-1,0-1 1,0 0-1,-1 0 1,0 0-1,0 0 1,-1 0-1,0 0 0,0 0 1,0 0-1,0-1 1,-1 1-1,0 0 1,-1-1-1,0 1 1,0 0-1,-2-9 0,2 8-23,-1 0-1,0-1 1,-1 1-1,1 0 0,-2 0 1,1 1-1,0-1 0,-1 1 1,-1-1-1,1 1 0,-1 1 1,-8-10-1,9 12-78,0 0-1,-1-1 1,1 1-1,-1 1 1,0-1-1,1 1 1,-1-1 0,0 1-1,-1 1 1,1-1-1,0 1 1,0 0-1,-1 0 1,1 1-1,0-1 1,-1 1 0,1 0-1,-10 2 1,14-2-40,0 0-1,0 0 1,0 0 0,0 0 0,-1 0 0,1 0 0,0 1 0,0-1-1,0 0 1,0 1 0,0-1 0,0 1 0,0-1 0,0 1 0,0-1-1,1 1 1,-1 0 0,0-1 0,0 1 0,0 0 0,1 0 0,-1 0 0,0 0-1,1 0 1,-1-1 0,1 1 0,-1 0 0,1 0 0,-1 0 0,1 1-1,0-1 1,-1 0 0,1 0 0,0 0 0,0 0 0,0 0 0,0 0-1,0 0 1,0 0 0,0 0 0,0 1 0,0-1 0,1 0 0,-1 0-1,1 1 1,0 1-233,1 0 0,-1 0 0,1 0-1,-1 0 1,1-1 0,0 1 0,0-1 0,0 0-1,0 1 1,1-1 0,-1 0 0,0 0-1,1 0 1,0-1 0,3 3 0,14 2-1121,0-1 1,0-1 0,0-1-1,0-1 1,0-1 0,1 0-1,35-5 1,7-1-2020</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0.789"/>
    </inkml:context>
    <inkml:brush xml:id="br0">
      <inkml:brushProperty name="width" value="0.025" units="cm"/>
      <inkml:brushProperty name="height" value="0.025" units="cm"/>
    </inkml:brush>
  </inkml:definitions>
  <inkml:trace contextRef="#ctx0" brushRef="#br0">244 2 13068,'0'0'12439,"-15"0"-11243,11-1-1145,-2 1-13,-1-1 1,0 1 0,1 1 0,-1-1-1,1 1 1,-1 0 0,1 0 0,0 1-1,-1 0 1,1 0 0,0 0 0,0 1 0,0 0-1,1 0 1,-1 1 0,-5 4 0,-2 3 218,1 1 0,0 0 0,0 1 1,2 0-1,-13 20 0,18-25-112,1-1-1,0 1 1,1 0-1,0 1 1,0-1-1,0 0 1,1 1-1,1 0 1,-1-1-1,1 1 1,1 0-1,0 10 1,0-15-132,0-1 1,1 0-1,0 0 1,-1 0-1,1 0 1,0 0-1,1 0 1,-1 0 0,0-1-1,1 1 1,0 0-1,-1-1 1,1 1-1,0-1 1,0 1-1,1-1 1,-1 0 0,3 2-1,0-1 1,0 0 0,0 0 0,0 0 0,0-1 0,1 0 0,-1 0 0,0-1 0,1 1 0,9 0 0,-6-1 14,0 0 0,1-1 0,-1 0 1,0-1-1,0 0 0,1 0 0,-1-1 0,0 0 0,-1-1 0,1 0 1,0 0-1,13-7 0,-15 4 19,0 1-1,-1-1 1,1 0 0,-1 0 0,-1-1-1,1 1 1,-1-1 0,0-1 0,0 1 0,-1-1-1,0 0 1,-1 0 0,0 0 0,0 0-1,0 0 1,-1-1 0,0 1 0,-1-1-1,0 0 1,0 1 0,-1-1 0,0 0-1,-1 1 1,-1-10 0,1 15-67,-1-1-1,1 1 1,0 0-1,-1-1 1,0 1-1,0 0 1,0 0-1,0 1 1,-1-1-1,1 0 1,-1 1-1,1-1 1,-1 1-1,0 0 1,0 0-1,0 0 1,0 0-1,0 0 1,-6-1-1,5 1-45,-1 0-1,0 0 1,1 1 0,-1 0-1,0 0 1,0 0-1,0 1 1,0 0-1,0-1 1,0 2-1,0-1 1,0 1 0,-8 1-1,13-2-11,-1 0-1,1 0 1,-1 0-1,1 0 1,-1 1-1,1-1 1,-1 0 0,1 0-1,-1 0 1,1 1-1,-1-1 1,1 0-1,-1 1 1,1-1 0,-1 0-1,1 1 1,0-1-1,-1 0 1,1 1-1,0-1 1,-1 1-1,1-1 1,0 1 0,0-1-1,-1 1 1,1-1-1,0 1 1,0-1-1,0 1 1,0-1 0,-1 1-1,1-1 1,0 1-1,0-1 1,0 1-1,0-1 1,0 1-1,0-1 1,1 1 0,-1 0-1,0-1 1,0 1-1,0-1 1,0 1-1,1-1 1,-1 1 0,1 0-153,0 0 0,0 1 1,0-1-1,0 0 0,0 0 1,0 0-1,0 0 0,0 0 1,1 0-1,-1-1 1,0 1-1,0 0 0,1-1 1,-1 1-1,1-1 0,1 1 1,16 2-1798,0-2 1,0 0-1,1-1 1,22-4-1,14-3-2301</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1.117"/>
    </inkml:context>
    <inkml:brush xml:id="br0">
      <inkml:brushProperty name="width" value="0.025" units="cm"/>
      <inkml:brushProperty name="height" value="0.025" units="cm"/>
    </inkml:brush>
  </inkml:definitions>
  <inkml:trace contextRef="#ctx0" brushRef="#br0">212 219 19058,'0'0'2434,"-13"6"-896,-4 2-1095,1 2 1,-1 0-1,1 1 0,1 0 1,-23 23-1,30-27-80,1 1 0,-1 0 0,2 0 0,-1 1 0,1 0-1,0 0 1,1 0 0,0 1 0,1 0 0,0 0 0,0 0 0,1 0 0,-3 15-1,6-23-328,0 1-1,0-1 1,-1 0-1,1 0 1,1 1-1,-1-1 1,0 0-1,0 0 1,1 1-1,-1-1 1,1 0-1,0 0 1,0 0-1,0 0 1,0 0-1,0 0 0,0 0 1,0 0-1,1 0 1,-1 0-1,1-1 1,1 3-1,0-2-5,1 0 0,-1-1-1,0 1 1,1 0 0,-1-1-1,1 0 1,-1 0 0,1 0 0,-1 0-1,1-1 1,0 1 0,5-1-1,2 0 12,0-1-1,0 0 0,0-1 0,0 0 0,0-1 0,-1 0 1,1 0-1,13-8 0,-4 0-12,-1-2-1,0-1 1,-1 0 0,-1-1-1,0-1 1,-1-1 0,-1 0-1,16-24 1,-11 12-19,-2 0 0,0-2 0,-3 0 1,22-57-1,-33 76 26,0 0 1,-1 0-1,-1-1 1,1 1 0,-2-1-1,1-24 1,-2 36-34,0 1 1,0-1-1,-1 1 1,1-1 0,0 1-1,0-1 1,0 1-1,0-1 1,0 1-1,0-1 1,-1 1 0,1-1-1,0 1 1,0 0-1,-1-1 1,1 1 0,0-1-1,-1 1 1,1 0-1,0-1 1,-1 1-1,1 0 1,-1 0 0,1-1-1,-1 1 1,1 0-1,0 0 1,-1-1-1,1 1 1,-1 0 0,1 0-1,-1 0 1,1 0-1,-1 0 1,1 0 0,-1 0-1,1 0 1,-1 0-1,1 0 1,-1 0-1,1 0 1,-1 0 0,1 0-1,-1 0 1,0 1-1,-22 12-5,16-5 5,1 1 0,0-1 0,0 1 0,1 0 0,0 0 0,1 0 0,0 1 0,1 0 0,-1 0 0,2 0 0,0 0 0,0 0 0,0 0 0,1 1 0,1-1 0,1 17 0,0-16 0,0-1 0,0 1 0,1 0 0,0-1 0,1 1 0,1-1 0,0 0 0,0 0 0,0-1 0,1 1 0,1-1 0,0 0 0,0 0 0,1 0 0,0-1 0,8 7 0,-7-8-118,1 0 0,1 0 1,-1-1-1,1-1 0,0 0 0,13 5 1,-14-7-612,0 0 0,0-1 0,-1 0 1,18 1-1,16-2-9185</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1.647"/>
    </inkml:context>
    <inkml:brush xml:id="br0">
      <inkml:brushProperty name="width" value="0.025" units="cm"/>
      <inkml:brushProperty name="height" value="0.025" units="cm"/>
    </inkml:brush>
  </inkml:definitions>
  <inkml:trace contextRef="#ctx0" brushRef="#br0">0 685 18065,'0'0'8024,"9"2"-6487,-3-1-1395,0-1-1,1 0 1,-1 0-1,0 0 1,0-1-1,0 0 1,1 0-1,-1 0 1,0-1-1,0 0 1,-1 0-1,10-5 1,10-6 483,38-27 0,-41 25-378,79-54-22,-2-4 0,-4-5 0,-3-4 1,151-174-1,-219 224 59,-14 19-13,-24 41-148,-8 10-123,2 1 0,2 2 0,2-1 0,2 2 0,1 0 0,2 0 0,2 1 0,2 1 0,2 0 0,2-1 0,4 88 0,0-127 0,-1 0 0,1 0 0,0 0 0,0 0 0,1 0 0,-1 0 0,1 0 0,3 6 0,-2-9-818,-3-7-1454,-5-10-5534,-13-16-3431</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2.007"/>
    </inkml:context>
    <inkml:brush xml:id="br0">
      <inkml:brushProperty name="width" value="0.025" units="cm"/>
      <inkml:brushProperty name="height" value="0.025" units="cm"/>
    </inkml:brush>
  </inkml:definitions>
  <inkml:trace contextRef="#ctx0" brushRef="#br0">0 81 20019,'0'0'12203,"84"-10"-11658,-26 7-545,9-3 0,11 1 0,-2-8 0,-4-4-5894,-6-10-9160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2.336"/>
    </inkml:context>
    <inkml:brush xml:id="br0">
      <inkml:brushProperty name="width" value="0.025" units="cm"/>
      <inkml:brushProperty name="height" value="0.025" units="cm"/>
    </inkml:brush>
  </inkml:definitions>
  <inkml:trace contextRef="#ctx0" brushRef="#br0">1 325 7431,'0'0'5926,"67"-78"-1762,-47 52 128,-7 18-96,-6 8-1954,-7 27-1506,0 13 193,-1 9-192,-11 5-481,1 0-160,-1-5-64,5-10 0,2-9-448,4-7-1057,1-12-1730</inkml:trace>
  <inkml:trace contextRef="#ctx0" brushRef="#br0" timeOffset="1">137 0 22806,'0'0'3395,"12"56"-3523,12-37-1922,8-3-1057,5 1-1025,4-3-1826,-6-3-1377</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2.677"/>
    </inkml:context>
    <inkml:brush xml:id="br0">
      <inkml:brushProperty name="width" value="0.025" units="cm"/>
      <inkml:brushProperty name="height" value="0.025" units="cm"/>
    </inkml:brush>
  </inkml:definitions>
  <inkml:trace contextRef="#ctx0" brushRef="#br0">158 0 4228,'0'0'12764,"-1"10"-9016,-1-2-3132,-1 1 0,0-1 1,0 0-1,0 0 0,-1 0 1,0-1-1,-1 1 0,0-1 1,0 0-1,-12 12 0,12-13-315,-35 43 1707,38-46-1928,-1 1 0,1 0 0,0 0-1,0 0 1,1 0 0,-1 0 0,1 0 0,0 0 0,0 0 0,0 0 0,0 9-1,1-12-93,0 0 0,0 0-1,1-1 1,-1 1-1,0 0 1,1-1-1,-1 1 1,1 0 0,-1-1-1,1 1 1,-1 0-1,1-1 1,-1 1-1,1-1 1,-1 1-1,1-1 1,0 1 0,-1-1-1,1 1 1,0-1-1,-1 0 1,1 1-1,0-1 1,0 0 0,-1 0-1,1 0 1,0 1-1,0-1 1,1 0-1,29 2-676,-24-2 438,64-1-2259,56 3-89,-115 0 2465,0-1 0,0 1 0,-1 1 0,1 0 0,-1 1 0,0 0 0,0 0 0,13 8 0,-23-12 186,0 1-1,0-1 1,0 1-1,0-1 0,0 1 1,-1-1-1,1 1 0,0 0 1,0 0-1,0-1 0,0 1 1,-1 0-1,1 0 0,0 0 1,-1 0-1,1 0 0,-1 0 1,1 0-1,-1 0 0,1 0 1,-1 0-1,0 0 0,1 0 1,-1 0-1,0 0 0,0 0 1,0 0-1,0 1 0,0-1 1,0 1-1,-1 0 124,0 0 1,0 0-1,-1 0 0,1 0 0,0-1 1,-1 1-1,0 0 0,1-1 0,-1 1 1,0-1-1,0 0 0,1 0 0,-5 2 1,-8 5 796,-1-2 0,-29 10 0,-2-3 177,-76 11 0,97-21-1704,-1-1 1,-35-2-1,31-7-4189,12-12-3613</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3.333"/>
    </inkml:context>
    <inkml:brush xml:id="br0">
      <inkml:brushProperty name="width" value="0.025" units="cm"/>
      <inkml:brushProperty name="height" value="0.025" units="cm"/>
    </inkml:brush>
  </inkml:definitions>
  <inkml:trace contextRef="#ctx0" brushRef="#br0">10 0 7527,'0'0'21258,"0"12"-20020,-4 48-285,1-30-505,1 1-1,2-1 1,5 49 0,-5-77-448,1 0 0,0-1 0,0 1 0,0 0 0,1-1 0,-1 1 0,0 0 0,1-1 0,-1 1 0,1-1 0,-1 0 0,1 0 0,-1 1 0,1-1 0,0 0 0,0 0 0,0 0 0,0-1 0,0 1 0,-1 0 0,1-1 0,0 1 0,0-1 0,0 0 0,1 0 0,-1 0 0,0 0 0,0 0 0,0 0 0,0 0 0,0-1 0,0 1 0,2-1 0,6-1 0,-1 0 0,1 0 0,-1 0 0,0-1 0,15-8 0,6-7 0,-2-2 0,0-1 0,44-44 0,-7 7 0,-65 57 0,0 0 0,1 1 0,-1-1 0,1 1 0,-1-1 0,0 1 0,1-1 0,-1 1 0,1-1 0,0 1 0,-1 0 0,1-1 0,-1 1 0,1 0 0,-1-1 0,1 1 0,0 0 0,-1 0 0,1 0 0,0 0 0,-1-1 0,1 1 0,0 0 0,-1 0 0,1 0 0,0 0 0,-1 0 0,1 1 0,0-1 0,-1 0 0,1 0 0,0 0 0,-1 1 0,1-1 0,-1 0 0,1 0 0,0 1 0,-1-1 0,1 1 0,-1-1 0,1 0 0,0 2 0,0 0 0,0 1 0,0 0 0,0 0 0,0 0 0,-1 1 0,1-1 0,-1 0 0,0 0 0,0 6 0,-9 74 0,0-15 0,9-67 0,0 0 0,1-1 0,-1 1 0,0 0 0,1-1 0,-1 1 0,1-1 0,-1 1 0,1 0 0,-1-1 0,1 1 0,-1-1 0,1 1 0,-1-1 0,1 0 0,0 1 0,-1-1 0,1 0 0,0 1 0,-1-1 0,1 0 0,0 0 0,0 1 0,-1-1 0,1 0 0,0 0 0,0 0 0,-1 0 0,1 0 0,0 0 0,-1 0 0,1 0 0,0-1 0,0 1 0,-1 0 0,1 0 0,0 0 0,-1-1 0,1 1 0,0 0 0,-1-1 0,2 0 0,33-13 0,5-11 0,63-51 0,-16 10 0,-84 64 0,-1 0 0,0 0 0,1 1 0,-1-1 0,1 1 0,-1 0 0,1-1 0,0 1 0,0 1 0,0-1 0,-1 0 0,1 1 0,4-1 0,-6 1 0,1 1 0,-1 0 0,0-1 0,0 1 0,0 0 0,0 0 0,0-1 0,0 1 0,0 0 0,-1 0 0,1 0 0,0 0 0,0 0 0,-1 0 0,1 1 0,-1-1 0,1 0 0,-1 0 0,1 0 0,-1 1 0,0-1 0,1 0 0,-1 0 0,0 1 0,0-1 0,0 0 0,0 1 0,0-1 0,0 0 0,-1 2 0,0 20-428,0-1 0,-1 1 0,-2-1-1,-10 37 1</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4.391"/>
    </inkml:context>
    <inkml:brush xml:id="br0">
      <inkml:brushProperty name="width" value="0.025" units="cm"/>
      <inkml:brushProperty name="height" value="0.025" units="cm"/>
    </inkml:brush>
  </inkml:definitions>
  <inkml:trace contextRef="#ctx0" brushRef="#br0">32 144 8488,'-1'0'1461,"-30"12"11480,32-12-12826,-1 0-1,1 0 1,-1 0 0,0 0-1,1 1 1,-1-1 0,0 0-1,1 0 1,-1 0 0,0 0-1,1 0 1,-1 1 0,0-1-1,1 0 1,-1 0 0,0 1-1,1-1 1,-1 0 0,0 1-1,0-1 1,1 0 0,-1 1-1,0-1 1,0 0 0,0 1-1,0-1 1,1 0 0,-1 1-1,0-1 1,0 0 0,0 1-1,0-1 1,0 1 0,0-1-1,0 0 1,0 1 0,0-1-1,0 1 1,0-1 0,0 0-1,0 1 1,-1-1 0,1 0-1,0 1 1,0-1 0,0 0-1,0 1 1,-1-1 0,1 0-1,0 1 1,0-1 0,-1 0-1,1 1 1,0-1 0,-1 0-1,1 0 1,0 1 0,-1-1-1,1 0 1,0 0 0,-1 0-1,1 0 1,0 1 0,-1-1-1,12 3-27,0-1 0,0 0-1,1-1 1,-1 0 0,1-1-1,-1 0 1,1-1 0,-1 0 0,1-1-1,19-5 1,-13 2-55,0-1 1,0-1-1,-1 0 0,0-1 1,29-19-1,-41 24-15,-1-1 0,0 1 0,0-1 0,0 0 1,0 0-1,0-1 0,-1 1 0,0-1 0,0 0 0,0 1 0,0-1 0,2-7 0,-5 10-11,1 1 0,-1-1-1,0 1 1,0-1 0,1 1-1,-1-1 1,0 1 0,0-1-1,-1 1 1,1 0 0,0-1-1,0 1 1,-1-1 0,1 1-1,-1-1 1,1 1 0,-1-1-1,1 1 1,-2-2 0,0 1-11,0 1 1,1-1 0,-1 0-1,0 1 1,0 0 0,0-1-1,0 1 1,-1 0 0,1 0-1,0 0 1,0 1 0,-1-1-1,1 0 1,0 1-1,-1 0 1,-2-1 0,-4 1-8,0 0 1,-1 0 0,1 1-1,0 0 1,0 0 0,0 1-1,0 1 1,0-1-1,0 1 1,1 1 0,-1 0-1,1 0 1,0 1 0,0-1-1,1 2 1,-1-1 0,1 1-1,-9 9 1,9-8 42,1 0 1,-1 0 0,1 1-1,1-1 1,-1 1-1,1 0 1,1 1-1,0-1 1,0 1 0,0 0-1,1 0 1,0 0-1,1 1 1,0-1-1,1 1 1,0-1-1,0 18 1,1-25-34,0 0 0,1 0 0,-1 0 0,1 0 0,0 0 0,-1 0 0,1 0 0,0-1 0,0 1 0,0 0 0,0 0 0,1-1 0,-1 1 0,0-1 0,1 1 0,-1-1 0,1 1 0,-1-1 0,1 0 0,0 0 0,-1 0 0,1 0 0,0 0 0,0 0 0,0 0 0,0-1 0,0 1 0,3 0 0,6 1-91,0-1 1,0 0 0,0 0 0,12-1 0,-9-1-104,6 1-816,-1-1 0,1-1 1,0-1-1,27-8 1,-26 4-1782,0 0 0,-1-2 1,35-19-1,3-9-6026</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4.732"/>
    </inkml:context>
    <inkml:brush xml:id="br0">
      <inkml:brushProperty name="width" value="0.025" units="cm"/>
      <inkml:brushProperty name="height" value="0.025" units="cm"/>
    </inkml:brush>
  </inkml:definitions>
  <inkml:trace contextRef="#ctx0" brushRef="#br0">232 1 17553,'0'0'3464,"-12"8"-1435,-18 14-595,1 2 0,-26 27-1,41-37-947,0 0-1,1 2 0,1-1 0,0 2 0,1 0 1,-12 25-1,22-40-490,0-1 1,0 1 0,1 0-1,-1-1 1,0 1-1,1 0 1,-1-1 0,1 1-1,0 0 1,0-1-1,0 1 1,-1 0 0,1 0-1,1-1 1,-1 1-1,0 0 1,0 0 0,1-1-1,-1 1 1,1 0-1,-1-1 1,1 1 0,1 1-1,-1-2-21,1 0 1,-1 0-1,0 0 0,1 0 0,0 0 0,-1 0 0,1 0 1,-1-1-1,1 1 0,0-1 0,-1 1 0,1-1 0,0 0 0,0 0 1,-1 1-1,1-1 0,0-1 0,2 1 0,5-1-156,-1 0 0,0-1 0,0 0-1,0 0 1,0-1 0,-1 0-1,1 0 1,11-8 0,-5 0 228,0 0 0,-1-1-1,0-1 1,-1 0 0,-1-1 0,0 0 0,-1-1 0,0 0-1,-1-1 1,-1 0 0,10-26 0,-41 94 1046,16-38-765,0 0 1,0 0-1,2 1 0,0 0 0,0 0 1,2 0-1,-4 28 0,7-42-423,1 1-1,-1-1 1,0 1-1,1-1 1,-1 0-1,1 1 1,0-1-1,-1 0 1,1 1-1,0-1 1,0 0-1,0 0 1,0 0-1,0 0 1,0 0 0,0 0-1,0 0 1,0 0-1,1 0 1,-1 0-1,0-1 1,0 1-1,1 0 1,-1-1-1,1 1 1,-1-1-1,0 0 1,1 1-1,-1-1 1,1 0 0,2 0-1,1 1-807,0-1-1,0 0 1,1 0-1,-1 0 1,0 0 0,0-1-1,0 0 1,9-3-1,12-11-11346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08.146"/>
    </inkml:context>
    <inkml:brush xml:id="br0">
      <inkml:brushProperty name="width" value="0.025" units="cm"/>
      <inkml:brushProperty name="height" value="0.025" units="cm"/>
    </inkml:brush>
  </inkml:definitions>
  <inkml:trace contextRef="#ctx0" brushRef="#br0">0 1 11563,'0'0'12529,"6"8"-10351,1 5-1658,-1 1 0,0-1 0,-1 1 1,0 0-1,-1 1 0,-1-1 0,4 28 0,1 121 257,-4-63-211,-2-92-276,2-15 37,2-17 49,0-51-376,-7-102 0,0 149 0,2 32 0,-1 0 0,1-1 0,0 1 0,0-1 0,0 1 0,0-1 0,0 1 0,1-1 0,0 0 0,-1 0 0,1 0 0,1 0 0,-1 0 0,0 0 0,1 0 0,-1-1 0,1 1 0,0-1 0,0 0 0,0 0 0,0 0 0,0 0 0,0 0 0,1-1 0,-1 1 0,0-1 0,1 0 0,-1 0 0,1 0 0,0-1 0,6 1 0,1 0 0,1-1 0,-1-1 0,0 0 0,0 0 0,0-1 0,0-1 0,-1 1 0,1-2 0,-1 0 0,1 0 0,17-11 0,-21 11 0,-1 0 0,0 0 0,0-1 0,0 0 0,-1 0 0,1-1 0,-1 1 0,-1-1 0,1 0 0,-1-1 0,0 1 0,0-1 0,-1 1 0,0-1 0,0 0 0,-1 0 0,0-1 0,2-11 0,-5 0 0,-10 22 0,-12 26 0,15-15 0,-54 101 0,57-105 0,1 1 0,0-1 0,0 1 0,1 0 0,1 0 0,0 0 0,0 1 0,1-1 0,1 13 0,0-23 0,0 1 0,1-1 0,-1 0 0,0 0 0,1 1 0,-1-1 0,1 0 0,0 0 0,-1 0 0,1 0 0,0 0 0,-1 0 0,1 0 0,0 0 0,0 0 0,0 0 0,0 0 0,0 0 0,0-1 0,0 1 0,0 0 0,2 0 0,36 8 0,38-12 0,-23-11-2055,21-26-5579,-35 14-230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5.155"/>
    </inkml:context>
    <inkml:brush xml:id="br0">
      <inkml:brushProperty name="width" value="0.025" units="cm"/>
      <inkml:brushProperty name="height" value="0.025" units="cm"/>
    </inkml:brush>
  </inkml:definitions>
  <inkml:trace contextRef="#ctx0" brushRef="#br0">222 93 14478,'3'-8'5189,"-1"2"-4346,0 0 50,1 0-1,-1 0 1,-1 0-1,1 0 1,-1 0 0,0 0-1,-1-1 1,0 1-1,0-7 1,0 12-804,-1 1 0,1-1 0,-1 0 1,1 1-1,-1-1 0,0 0 0,1 1 0,-1-1 1,0 1-1,0-1 0,1 1 0,-1-1 1,0 1-1,0-1 0,0 1 0,0 0 0,1-1 1,-1 1-1,0 0 0,0 0 0,0 0 0,0 0 1,0 0-1,0 0 0,0 0 0,0 0 0,-1 0 1,-26 4 108,13 2-149,0 1-1,1 0 1,0 1 0,0 0 0,1 1 0,0 1 0,0 0 0,1 1 0,0 0-1,1 1 1,1 0 0,-10 13 0,19-23-66,0 0 0,-1 0 0,1 0 0,0 0 0,0 0 0,0 0 0,1 0 0,-1 0 0,0 0 0,1 0 0,-1 1 0,1-1 0,0 0 1,0 0-1,0 5 0,0-6-15,1 0 1,-1 0 0,1 0 0,0 0 0,-1 0 0,1 0-1,0 0 1,-1 0 0,1 0 0,0 0 0,0 0-1,0 0 1,0 0 0,0-1 0,0 1 0,0 0 0,0-1-1,0 1 1,0-1 0,2 1 0,7 2-219,0-1 0,0-1 0,0 0 0,0 0 0,16-1 0,-10 0 17,20 0-523,-15-2 645,0 2 1,0 1-1,-1 0 1,1 1-1,-1 2 1,1 0-1,-1 1 1,21 8-1,-40-12 121,1-1 0,-1 1 0,1 0 0,-1-1 1,1 1-1,-1 0 0,0 0 0,1 0 0,-1 0 0,0 0 0,0 0 0,0 0 0,1 1 0,-2-1 0,1 0 0,0 1 0,0-1 0,0 1 0,0-1 0,-1 1 0,1-1 0,-1 1 0,1-1 0,-1 1 0,0-1 0,1 3 0,-2-1 85,0-1 0,1 1 0,-1-1 1,0 1-1,0-1 0,-1 1 1,1-1-1,0 0 0,-1 1 0,1-1 1,-1 0-1,0 0 0,0 0 1,-3 2-1,-6 6 412,-2-1-1,1-1 1,-1 0 0,-19 9 0,16-9-485,-1-1 0,0 0 0,0-1 0,-1-1 0,0-1 0,0 0 0,-35 1 0,52-5-63,1 1 0,-1-1 0,0 0-1,0 0 1,1 0 0,-1 0 0,0 0 0,0 0 0,1 0-1,-1 0 1,0 0 0,1 0 0,-1 0 0,0 0 0,0-1-1,1 1 1,-1 0 0,0 0 0,1-1 0,-1 1 0,1 0 0,-1-1-1,0 1 1,1-1 0,-1 1 0,1-1 0,-1 1 0,1-1-1,-1 1 1,1-1 0,-1 0 0,1 1 0,0-1 0,-1 0 0,1 1-1,0-1 1,0 0 0,-1 1 0,1-1 0,0 0 0,0 0-1,0 1 1,0-1 0,0 0 0,0 0 0,0 1 0,0-1-1,0 0 1,0 1 0,1-1 0,-1 0 0,0 0 0,0 1 0,1-1-1,-1 0 1,0 1 0,1-1 0,-1 1 0,1-1 0,-1 0-1,1 0 1,3-4-875,0-1-1,0 1 1,0 0 0,1 0-1,7-7 1,21-13-6980,7-2-5466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5.905"/>
    </inkml:context>
    <inkml:brush xml:id="br0">
      <inkml:brushProperty name="width" value="0.025" units="cm"/>
      <inkml:brushProperty name="height" value="0.025" units="cm"/>
    </inkml:brush>
  </inkml:definitions>
  <inkml:trace contextRef="#ctx0" brushRef="#br0">116 24 23478,'0'0'2669,"-8"8"-336,-6 6-1670,0 1 0,1 0 0,-18 29 0,26-37-546,0 0 0,1 0-1,1 1 1,-1 0 0,1 0 0,0 0 0,1 0-1,0 0 1,0 1 0,1-1 0,0 1-1,1-1 1,0 10 0,0-16-117,1 1 0,0-1 0,0 0 0,0 1 0,0-1 0,0 0 0,0 0 0,1 0 0,-1 0 0,1 0 0,0 0 0,-1 0 0,1-1 0,0 1 0,0-1 0,0 1 0,0-1 0,0 1 0,1-1 0,-1 0 0,0 0 0,1 0 0,-1-1 0,0 1 0,1-1 0,-1 1 0,1-1 0,-1 1 0,1-1 0,-1 0 0,1 0 0,4-1 0,1 1 0,0-1 0,1 0 0,-1 0 0,0 0 0,0-1 0,0 0 0,0-1 0,14-6 0,-8 0 0,-1-1 0,-1 0 0,0-1 0,0 0 0,-1 0 0,-1-1 0,14-21 0,-10 13 0,-1-2 0,-1 1 0,-2-1 0,11-29 0,-18 38 0,-6 11 0,-14 20 0,-21 35 0,31-44 0,0 2 0,1-1 0,0 1 0,1 0 0,0 0 0,1 1 0,0 0 0,1-1 0,-4 21 0,7-31 0,0 0 0,0 0 0,0 0 0,0 1 0,1-1 0,-1 0 0,0 0 0,0 0 0,1 1 0,-1-1 0,1 0 0,-1 0 0,1 0 0,-1 0 0,1 0 0,0 0 0,-1 0 0,1 0 0,0 0 0,0 0 0,0 0 0,0-1 0,-1 1 0,3 1 0,1 0 0,-1-1 0,0 0 0,0 0 0,1 0 0,-1 0 0,0 0 0,1-1 0,6 1 0,5-1 0,0-1 0,1-1 0,16-3 0,55-20 0,-68 19 0,-1 0 0,1 1 0,0 0 0,0 2 0,38-2 0,-56 5 0,0 1 0,0-1 0,0 1 0,0-1 0,0 1 0,0 0 0,0-1 0,0 1 0,-1 0 0,1 0 0,0 0 0,-1 0 0,1-1 0,0 1 0,-1 0 0,1 0 0,-1 0 0,0 0 0,1 0 0,-1 0 0,0 0 0,0 1 0,1-1 0,-1 0 0,0 0 0,0 0 0,0 0 0,0 0 0,0 0 0,-1 0 0,1 0 0,0 0 0,0 0 0,-1 2 0,-9 47 0,9-43 0,-2 9 0,10-35 0,9-37 0,-8 18 0,-4 17 0,0 1 0,2 0 0,0 0 0,11-23 0,-16 41 0,0 1 0,0 0 0,-1 0 0,1 0 0,0 0 0,0 0 0,0 0 0,1 0 0,-1 0 0,0 1 0,0-1 0,0 0 0,1 1 0,-1-1 0,0 0 0,1 1 0,-1 0 0,0-1 0,1 1 0,-1 0 0,1 0 0,-1 0 0,0 0 0,1 0 0,-1 0 0,1 0 0,-1 0 0,0 0 0,1 1 0,-1-1 0,3 2 0,50 23 0,-27-11 0,-13-9 0,1-1 0,-1-1 0,0-1 0,1 0 0,0 0 0,-1-2 0,18 0 0,-28 0 0,0 0 0,0 0 0,0-1 0,0 1 0,0-1 0,0 0 0,0 0 0,0-1 0,0 1 0,0-1 0,-1 0 0,1 0 0,-1 0 0,1 0 0,-1 0 0,0-1 0,0 0 0,0 0 0,0 1 0,0-2 0,0 1 0,-1 0 0,0-1 0,1 1 0,-1-1 0,-1 1 0,1-1 0,0 0 0,1-7 0,-3 11 0,0-1 0,0 0 0,1 1 0,-1-1 0,0 0 0,0 1 0,0-1 0,0 0 0,0 1 0,0-1 0,0 0 0,-1 1 0,1-1 0,0 0 0,0 1 0,0-1 0,-1 0 0,1 1 0,0-1 0,-1 1 0,1-1 0,0 0 0,-1 1 0,1-1 0,-1 1 0,1-1 0,-1 1 0,1 0 0,-1-1 0,1 1 0,-2-1 0,-24 0 0,18 3 0,1 0 0,0 0 0,0 1 0,0 0 0,-9 5 0,8-3 0,0 1 0,1 0 0,0 0 0,0 0 0,0 1 0,1 0 0,0 0 0,0 1 0,1 0 0,0 0 0,0 0 0,1 0 0,0 1 0,0 0 0,1 0 0,0 0 0,-2 14 0,5-21-45,0 0 0,-1 0 0,1 0 0,1 0 1,-1-1-1,0 1 0,0 0 0,1 0 0,-1 0 0,1-1 0,-1 1 0,1 0 1,0-1-1,0 1 0,-1 0 0,1-1 0,1 1 0,-1-1 0,0 1 0,0-1 1,0 0-1,1 1 0,-1-1 0,1 0 0,1 1 0,1 0-267,1 0 0,-1 0-1,0-1 1,1 1 0,-1-1 0,1 0-1,0 0 1,-1-1 0,10 0 0,0 0-1095,0-1 0,0-1 1,-1 0-1,1-1 0,-1 0 1,17-7-1,22-15-12612</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6.251"/>
    </inkml:context>
    <inkml:brush xml:id="br0">
      <inkml:brushProperty name="width" value="0.025" units="cm"/>
      <inkml:brushProperty name="height" value="0.025" units="cm"/>
    </inkml:brush>
  </inkml:definitions>
  <inkml:trace contextRef="#ctx0" brushRef="#br0">174 145 18642,'0'0'4158,"-12"5"-1451,1-1-2327,0 1 0,1 0 0,0 1 0,0 0 1,1 1-1,-1 0 0,1 0 0,1 1 0,0 1 0,0-1 0,0 1 1,1 0-1,0 1 0,1 0 0,0 0 0,1 0 0,0 0 0,-4 12 1,8-19-380,1 0 1,-1-1 0,0 1-1,1 0 1,-1-1 0,1 1-1,0 0 1,0 0 0,0 0-1,0-1 1,0 1 0,1 0-1,-1 0 1,1-1 0,0 1-1,0 0 1,0-1 0,0 1-1,0-1 1,1 1 0,-1-1-1,1 0 1,-1 1 0,1-1-1,0 0 1,0 0 0,4 3-1,-3-3-1,2-1-1,-1 1 1,0-1-1,0 1 1,0-1-1,1 0 1,-1-1-1,0 1 1,1-1-1,-1 0 1,1 0-1,-1 0 1,0-1-1,1 0 1,-1 1-1,0-1 1,7-3-1,1-1 1,0 0 0,-1-1 0,1 0 0,-1-1 0,0 0 0,-1 0 0,0-2 0,14-13 0,5-7 0,33-47 0,-28 31-43,-2-1 1,38-74-1,-90 160 62,-1 1 17,-25 65 0,41-91-33,1 0 1,0 0 0,1 0 0,1 0-1,0 0 1,1 1 0,1-1-1,0 0 1,3 17 0,-2-29-173,-1 1-1,1 0 1,0-1 0,0 1-1,0-1 1,1 0 0,-1 1-1,1-1 1,-1 0 0,1 0-1,0 0 1,1 0 0,-1 0-1,0 0 1,1-1-1,0 1 1,4 2 0,20 5-7513</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6.987"/>
    </inkml:context>
    <inkml:brush xml:id="br0">
      <inkml:brushProperty name="width" value="0.025" units="cm"/>
      <inkml:brushProperty name="height" value="0.025" units="cm"/>
    </inkml:brush>
  </inkml:definitions>
  <inkml:trace contextRef="#ctx0" brushRef="#br0">75 1 16592,'0'0'13362,"-8"14"-12973,-38 84 497,42-87-735,0 0 0,1 0 0,0 0 0,1 0 1,0 1-1,1-1 0,0 1 0,0-1 0,2 14 0,0-23-150,0-1 1,-1 1-1,1 0 0,0 0 0,0-1 0,0 1 0,0 0 0,0-1 0,0 1 0,1-1 1,-1 1-1,0-1 0,1 0 0,-1 0 0,1 0 0,-1 1 0,1-1 0,0-1 0,-1 1 1,1 0-1,0 0 0,0-1 0,0 1 0,0-1 0,-1 1 0,1-1 0,0 0 0,0 0 1,3 0-1,5 1-3,1-1 1,0 0 0,-1-1-1,12-2 1,-7-1 1,1 0 0,-1-1 0,-1 0 0,1-1 0,-1 0 0,14-10 0,81-57 0,-25 15 0,-82 56 0,0 1 0,0 0 0,0-1 0,0 1 0,0 0 0,0 0 0,0 0 0,0 1 0,0-1 0,0 0 0,1 1 0,-1-1 0,0 1 0,0 0 0,1 0 0,-1 0 0,0 0 0,3 0 0,-4 1 0,0 1 0,0-1 0,1 0 0,-1 0 0,0 1 0,0-1 0,-1 1 0,1-1 0,0 1 0,0-1 0,-1 1 0,1-1 0,-1 1 0,1 0 0,-1-1 0,0 1 0,1 0 0,-1-1 0,0 1 0,0 0 0,0-1 0,0 1 0,-1 2 0,1 6 0,-1-6 0,1 1 0,0-1 0,0 0 0,1 0 0,-1 1 0,1-1 0,0 0 0,2 7 0,-2-10 0,0 1 0,0-1 0,1 0 0,-1 0 0,0 0 0,0 0 0,1 0 0,-1 0 0,1 0 0,-1 0 0,0-1 0,1 1 0,0 0 0,-1-1 0,1 1 0,-1-1 0,1 0 0,0 1 0,-1-1 0,1 0 0,0 0 0,-1 0 0,1 0 0,-1-1 0,1 1 0,2-1 0,8-1-245,0-1 0,0 0 0,20-9 0,-25 9-48,0 0 1,1 0-1,-1 0 1,1 1 0,0 0-1,-1 1 1,1-1-1,0 1 1,0 1-1,0 0 1,16 1-1,-24-1 123,0 1 0,1-1-1,-1 0 1,0 0-1,1 1 1,-1-1 0,0 0-1,0 1 1,1-1 0,-1 0-1,0 1 1,0-1-1,0 0 1,1 1 0,-1-1-1,0 0 1,0 1-1,0-1 1,0 1 0,0-1-1,0 0 1,0 1-1,0-1 1,0 1 0,0-1-1,0 0 1,0 1 0,0-1-1,0 1 1,0-1-1,0 0 1,0 1 0,0-1-1,-1 1 1,1-1-1,0 0 1,-1 1 0,-7 13-4192,-7-4-1932</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7.345"/>
    </inkml:context>
    <inkml:brush xml:id="br0">
      <inkml:brushProperty name="width" value="0.025" units="cm"/>
      <inkml:brushProperty name="height" value="0.025" units="cm"/>
    </inkml:brush>
  </inkml:definitions>
  <inkml:trace contextRef="#ctx0" brushRef="#br0">1 69 21909,'0'0'3875,"10"-52"-992,-7 39-1890,0 9-897,-1 4-480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8.097"/>
    </inkml:context>
    <inkml:brush xml:id="br0">
      <inkml:brushProperty name="width" value="0.025" units="cm"/>
      <inkml:brushProperty name="height" value="0.025" units="cm"/>
    </inkml:brush>
  </inkml:definitions>
  <inkml:trace contextRef="#ctx0" brushRef="#br0">20 1 7815,'0'0'17809,"-3"10"-16202,-2 10-1215,1 1 1,0-1-1,2 1 1,0 0-1,3 42 0,-1-61-382,1 0 0,-1 0 0,1-1 0,0 1 0,0 0 0,0-1 0,0 1 0,0 0 0,0-1 0,0 0 0,0 1 0,1-1 0,-1 0 0,0 1 0,1-1 0,-1 0 0,1 0 0,0 0 0,-1 0 0,1 0 0,0-1 0,-1 1 0,1 0 0,0-1 0,0 0 0,0 1 0,0-1 0,-1 0 0,1 0 0,0 0 0,0 0 0,0 0 0,0 0 0,0 0 0,0-1 0,-1 1 0,4-2 0,3 0 28,0 0 0,-1 0 0,1-1 0,-1 0 0,1 0 0,-1-1 0,11-7 0,-7 2-14,0-1 0,-1 1 0,0-2 0,0 1 0,-1-1 0,-1-1 0,0 0 0,0 0 0,-1 0 0,-1-1 0,7-20 0,-63 118-809,49-82 796,-8 13 254,1 1 0,1 0 0,1 0 1,0 0-1,-5 26 0,11-42-248,0 0 1,0 0 0,0 0 0,0 0-1,0 0 1,1-1 0,-1 1 0,0 0-1,0 0 1,0 0 0,1-1 0,-1 1-1,1 0 1,-1 0 0,0-1 0,1 1-1,-1 0 1,1-1 0,0 1 0,-1 0 0,1-1-1,-1 1 1,1-1 0,0 1 0,0-1-1,-1 1 1,1-1 0,0 1 0,0-1-1,-1 0 1,1 0 0,0 1 0,0-1-1,0 0 1,0 0 0,-1 0 0,1 0-1,0 0 1,0 0 0,0 0 0,0 0-1,0 0 1,-1 0 0,1-1 0,1 1-1,43-13 480,-10-6-476,-1-2-1,-2-1 1,47-41-1,-58 47-22,-21 15 2,1 1 0,-1-1 0,1 1 0,-1-1 0,1 0 0,0 1 0,-1 0 0,1-1 0,-1 1 0,1-1 0,0 1 0,0 0 0,-1-1 0,1 1 0,0 0 0,-1 0 0,1 0 0,0 0 0,0 0 0,-1-1 0,1 1 0,0 0 0,0 1 0,0-1 0,-1 0 0,1 0 0,0 0 0,0 0 0,-1 1 0,2-1 0,-1 1 0,0 1 0,-1-1 0,1 0 0,0 0 0,0 1 0,-1-1 0,1 1 0,-1-1 0,1 1 0,-1-1 0,0 0 0,0 1 0,1-1 0,-1 4 0,-5 73 0,2-52 0,2-25 0,1 1 0,0-1 0,-1 0 0,1 1 0,0-1 0,0 0 0,0 1 0,0-1 0,0 0 0,0 1 0,1-1 0,-1 1 0,0-1 0,1 0 0,-1 0 0,1 1 0,-1-1 0,1 0 0,0 0 0,-1 0 0,1 1 0,0-1 0,0 0 0,0 0 0,0 0 0,0 0 0,0 0 0,0-1 0,0 1 0,0 0 0,0 0 0,0-1 0,1 1 0,-1-1 0,0 1 0,0-1 0,1 1 0,-1-1 0,0 0 0,1 0 0,-1 0 0,1 0 0,-1 0 0,0 0 0,1 0 0,-1 0 0,0 0 0,1 0 0,-1-1 0,0 1 0,1-1 0,-1 1 0,0-1 0,0 1 0,2-2 0,6-2 0,0-1 0,0 0 0,-1-1 0,0 1 0,0-2 0,0 1 0,-1-1 0,9-9 0,50-65 0,-65 80 0,28-38 0,-29 39-1,0 0 1,0 1-1,0-1 1,0 0-1,-1 0 0,1 0 1,1 0-1,-1 1 1,0-1-1,0 0 0,0 0 1,0 0-1,0 0 1,0 1-1,0-1 0,0 0 1,0 0-1,0 0 1,0 0-1,0 0 0,0 1 1,0-1-1,1 0 1,-1 0-1,0 0 0,0 0 1,0 0-1,0 0 0,0 0 1,0 1-1,1-1 1,-1 0-1,0 0 0,0 0 1,0 0-1,0 0 1,1 0-1,-1 0 0,0 0 1,0 0-1,0 0 1,0 0-1,0 0 0,1 0 1,-1 0-1,0 0 1,0 0-1,0 0 0,0 0 1,1 0-1,-1 0 1,0 0-1,0 0 0,0-1 1,0 1-1,0 0 1,1 0-1,-1 0 0,0 0 1,0 0-1,0 0 1,0 13-70,-16 39 86,12-41-1,1 0 0,-1 1 1,2-1-1,0 1 0,-2 18 0,5-28-14,-1-1 0,1 0 0,0 0 1,-1 0-1,1 0 0,0 0 0,0 0 0,0 0 0,0 0 0,0 0 0,0 0 1,0 0-1,0 0 0,0-1 0,0 1 0,0 0 0,0-1 0,1 1 1,-1-1-1,0 0 0,0 1 0,1-1 0,-1 0 0,0 1 0,1-1 0,-1 0 1,0 0-1,1 0 0,-1 0 0,0-1 0,1 1 0,0-1 0,49-5-187,-46 4-247,1 0 1,-1 0-1,0-1 1,0 1 0,0-1-1,8-6 1,9-17-8638,-15 12 1681</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8.515"/>
    </inkml:context>
    <inkml:brush xml:id="br0">
      <inkml:brushProperty name="width" value="0.025" units="cm"/>
      <inkml:brushProperty name="height" value="0.025" units="cm"/>
    </inkml:brush>
  </inkml:definitions>
  <inkml:trace contextRef="#ctx0" brushRef="#br0">110 0 20083,'0'0'8034,"-2"12"-7356,-33 119 392,16-66-798,2 0-1,4 2 1,-11 131 0,28-179-534,5-23-19,8-27 55,-11 8 262,-1 0 0,-1 0 0,-1 0 0,-2 0-1,0-1 1,-4-44 0,3 67 20,0 0 1,0-1-1,0 1 0,0-1 0,0 1 1,0 0-1,0-1 0,-1 1 0,1 0 1,0-1-1,-1 1 0,1 0 0,-1 0 1,1-1-1,-1 1 0,0 0 1,0 0-1,1 0 0,-1 0 0,0 0 1,0 0-1,0 0 0,0 0 0,0 0 1,0 0-1,-1 0 0,1 1 0,0-1 1,0 0-1,0 1 0,-1-1 0,1 1 1,0-1-1,-1 1 0,1 0 0,0 0 1,-1-1-1,-2 1 0,1 5 85,10 1-178,12 3-499,33-1-3227,-17-7-3962,-16-1-1196</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8.889"/>
    </inkml:context>
    <inkml:brush xml:id="br0">
      <inkml:brushProperty name="width" value="0.025" units="cm"/>
      <inkml:brushProperty name="height" value="0.025" units="cm"/>
    </inkml:brush>
  </inkml:definitions>
  <inkml:trace contextRef="#ctx0" brushRef="#br0">22 0 10826,'0'0'18322,"-22"52"-17458,22-27-383,1 4-321,9-1-96,-3 0-288,-3-1-1730,-4-5-2498,0-5-4645</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39.247"/>
    </inkml:context>
    <inkml:brush xml:id="br0">
      <inkml:brushProperty name="width" value="0.025" units="cm"/>
      <inkml:brushProperty name="height" value="0.025" units="cm"/>
    </inkml:brush>
  </inkml:definitions>
  <inkml:trace contextRef="#ctx0" brushRef="#br0">174 24 11371,'0'0'14830,"-9"-4"-12551,6 1-2205,0 1-1,0 0 1,-1 0 0,1 0-1,-1 1 1,1-1-1,-1 1 1,0 0-1,1 0 1,-1 0 0,0 0-1,0 1 1,0-1-1,1 1 1,-1 0-1,0 0 1,0 1 0,0-1-1,0 1 1,1 0-1,-1 0 1,0 0-1,1 0 1,-1 1 0,1-1-1,-1 1 1,1 0-1,-1 0 1,1 0-1,0 1 1,-3 2 0,1-1-56,1 0 1,0 0 0,0 0 0,1 1 0,-1-1-1,1 1 1,0 0 0,0 0 0,1 0 0,0 0-1,-1 0 1,2 1 0,-1-1 0,0 0 0,1 1-1,0 0 1,1-1 0,-1 1 0,1 0 0,0 5 0,1-9-15,0 0 0,0 0 0,0 0 0,1 0 0,-1-1 0,0 1 0,1 0 0,-1-1 0,1 1 0,-1-1 0,1 0 0,0 1 0,-1-1 0,1 0 0,0 0 0,0 0 0,0 0 0,0 0 0,0-1 0,0 1 0,2 0 0,50 9-76,-49-9 40,77 5-740,-59-6 645,1 2 1,-1 0-1,1 2 0,-1 0 0,37 13 0,-59-17 143,0 0 0,-1 0 0,1 0 0,-1 1 0,1-1 0,-1 0 0,1 0 0,0 1 0,-1-1 0,1 0 0,-1 1 0,1-1 0,-1 1 0,0-1 0,1 0 0,-1 1 0,1-1 0,-1 1 0,0-1 0,1 1 0,-1-1 0,0 1 0,0 0 0,1-1 0,-1 1 0,0-1 0,0 1 0,0 0 0,0-1 0,0 1 0,0-1 0,0 2 0,-14 14 1039,-28 7 448,23-15-1567,0-1 0,0 0 0,-1-2 0,0 0 0,0-2 0,-35 3 0,30-10-3651,14-8-4272,3-10-11125</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0.153"/>
    </inkml:context>
    <inkml:brush xml:id="br0">
      <inkml:brushProperty name="width" value="0.025" units="cm"/>
      <inkml:brushProperty name="height" value="0.025" units="cm"/>
    </inkml:brush>
  </inkml:definitions>
  <inkml:trace contextRef="#ctx0" brushRef="#br0">205 325 8200,'0'0'9385,"-1"-11"-4992,1 7-4154,0 0 0,-1 0 0,1 0 0,-1 0-1,0 0 1,0 0 0,0 0 0,0 1 0,-1-1 0,0 0-1,1 1 1,-1-1 0,-1 1 0,1-1 0,0 1 0,-1 0 0,0 0-1,0 0 1,0 1 0,0-1 0,0 0 0,0 1 0,-1 0 0,1 0-1,-1 0 1,1 0 0,-1 1 0,0-1 0,0 1 0,-7-1-1,7 1-235,-1 0-1,1 1 0,-1-1 0,1 1 1,-1 0-1,1 0 0,-1 1 0,1-1 0,0 1 1,-1 0-1,1 0 0,0 1 0,0-1 0,-1 1 1,1 0-1,0 0 0,1 0 0,-1 1 1,0 0-1,1-1 0,-1 1 0,1 0 0,0 0 1,0 1-1,0-1 0,0 1 0,1 0 0,-1-1 1,1 1-1,0 0 0,0 0 0,1 0 0,-1 1 1,1-1-1,0 0 0,0 1 0,0-1 1,1 1-1,-1-1 0,1 9 0,1-12-2,-1 1 0,1-1-1,-1 1 1,1-1 0,-1 0-1,1 1 1,0-1-1,0 0 1,0 0 0,0 0-1,0 1 1,0-1 0,0 0-1,0 0 1,0 0 0,0-1-1,1 1 1,-1 0 0,0 0-1,0-1 1,1 1 0,-1-1-1,1 1 1,-1-1 0,1 1-1,-1-1 1,1 0 0,-1 0-1,0 0 1,1 0 0,-1 0-1,1 0 1,-1 0 0,1 0-1,1-1 1,7 0 31,-1 0 0,1 0 1,-1-1-1,14-5 0,0-2-5,0-2-1,0-1 1,-1-1 0,-1-1-1,0 0 1,-1-2-1,-1 0 1,0-2-1,-1 0 1,-1-1-1,-1 0 1,0-1-1,13-26 1,-18 18-584,-10 25-163,-4 14 199,3-11 519,-3 12-27,0-1 1,1 1 0,0 0-1,0 0 1,2 23-1,0-33 31,0-1-1,0 0 1,0 0-1,1 0 1,-1 0-1,0-1 1,0 1-1,1 0 0,-1 0 1,1 0-1,-1 0 1,1 0-1,0 0 1,-1 0-1,1-1 1,0 1-1,-1 0 0,1-1 1,0 1-1,0 0 1,0-1-1,-1 1 1,1-1-1,0 1 0,0-1 1,1 1-1,1 0 21,0-1 0,0 1 0,0-1 0,0 0 0,0 0 0,0 0 0,1 0 0,-1 0 0,3-1-1,2-1 78,0 0-1,0 0 0,-1-1 1,1 0-1,-1-1 0,9-4 1,0-3-17,-1-1 1,-1 0 0,0-1-1,0 0 1,-1-1 0,-1 0-1,0-2 1,-1 1 0,15-31-1,-26 43-346,-5 8 177,-6 11 41,-22 63 124,3 1-1,-33 150 1,54-197 141,1 1 1,2 0 0,1 0 0,2 1 0,1-1 0,5 68 0,-2-98-220,-1-1 1,1 1-1,-1-1 0,1 1 1,0-1-1,1 0 1,-1 1-1,0-1 0,1 0 1,0 0-1,0 0 1,0 0-1,0 0 0,0 0 1,0-1-1,1 1 1,5 3-1,-8-6 6,0 1 0,1-1 0,-1 0 1,1 0-1,-1 0 0,1 0 0,-1 0 0,1 0 0,-1-1 1,0 1-1,1 0 0,-1 0 0,1 0 0,-1 0 0,1 0 0,-1-1 1,0 1-1,1 0 0,-1 0 0,0-1 0,1 1 0,-1 0 0,0-1 1,1 1-1,-1 0 0,0-1 0,1 1 0,-1 0 0,0-1 0,0 1 1,0-1-1,1 1 0,-1 0 0,0-1 0,0 1 0,0-1 0,0 1 1,0-1-1,0 1 0,0-1 0,0 1 0,0-1 0,2-25 256,-2 22-188,-3-65 293,-13-86-1,-2-58 52,18 211-421,1 1 1,-1 0-1,1 0 1,-1-1-1,1 1 1,0 0-1,-1 0 1,1 0-1,0 0 1,0 0-1,0 0 1,0 0-1,0 0 1,0 0-1,0 0 1,0 1-1,0-1 1,0 0-1,0 1 0,0-1 1,0 1-1,1-1 1,-1 1-1,0-1 1,1 1-1,-1 0 1,0 0-1,0 0 1,1 0-1,-1 0 1,0 0-1,1 0 1,-1 0-1,0 0 1,2 1-1,59 6-885,-53-5 496,88 5-9067,-45-7-939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08.862"/>
    </inkml:context>
    <inkml:brush xml:id="br0">
      <inkml:brushProperty name="width" value="0.025" units="cm"/>
      <inkml:brushProperty name="height" value="0.025" units="cm"/>
    </inkml:brush>
  </inkml:definitions>
  <inkml:trace contextRef="#ctx0" brushRef="#br0">133 272 11115,'0'0'15443,"-11"-4"-12784,5 2-2308,4 0-283,0 1 1,0 0-1,0 0 1,0 0 0,0 0-1,0 1 1,0-1 0,0 1-1,-1-1 1,1 1 0,0 0-1,0 0 1,0 0 0,-1 0-1,1 0 1,0 0-1,0 0 1,0 1 0,0-1-1,0 1 1,-1 0 0,1-1-1,0 1 1,0 0 0,1 0-1,-1 1 1,0-1 0,0 0-1,0 0 1,1 1-1,-1-1 1,-1 3 0,-3 4-7,0 0 0,1 1 1,0 0-1,1 0 0,0 0 0,0 0 1,1 1-1,0 0 0,1-1 1,0 1-1,0 0 0,1 0 0,1 0 1,0 16-1,0-24-62,1 0 0,-1 0 0,1 0 0,0 0 0,0 0 0,0 0 0,0 0 0,0 0 0,0 0 0,0 0 0,1-1 0,-1 1 0,0 0 0,1-1 0,0 1 0,-1-1 0,1 0 0,0 1 0,0-1 0,0 0 0,0 0 0,0 0 0,0 0 0,0-1 0,0 1 0,0 0 0,0-1 0,0 0 0,0 1 0,1-1 0,-1 0 0,0 0 0,0 0 0,2-1 0,3 1 0,0 0 0,-1-1 0,1 0 0,-1 0 0,0-1 0,1 0 0,-1 0 0,0 0 0,0-1 0,7-4 0,-4 0 0,0 0 0,0 0 0,-1-1 0,-1 0 0,1 0 0,-1-1 0,-1 0 0,7-11 0,1-7 0,18-46 0,-61 160 0,27-78 0,0 0 0,0 1 0,1 0 0,0-1 0,1 1 0,0-1 0,2 17 0,-1-23-87,0-1-1,0 0 1,0 0-1,0 0 1,1 0-1,-1 0 1,1 0-1,-1-1 1,1 1 0,0 0-1,0-1 1,-1 1-1,1-1 1,0 0-1,0 0 1,0 1 0,1-1-1,-1 0 1,0-1-1,0 1 1,1 0-1,-1-1 1,0 1-1,1-1 1,-1 0 0,0 0-1,1 0 1,4 0-1,1 0-421,0 0 0,0-1 0,0 0 0,0 0 0,0-1-1,-1 0 1,13-4 0,-11 1-271,-1-1 0,1 1 1,-1-2-1,0 1 0,-1-1 0,1 0 0,-1-1 1,-1 0-1,0 0 0,0 0 0,0-1 0,-1 0 1,0 0-1,-1 0 0,6-17 0,17-66-845,-10 3 4000,-15 75-1490,13-92 5373,-11 76 1919,-22 154-7056,8-65-174,-4 101 1,14-155-948,0 7 0,0 0 0,1 0 0,0-1 0,5 20 0,-6-29 0,1 0 0,-1-1 0,1 1 0,-1-1 0,1 1 0,0-1 0,0 1 0,0-1 0,0 0 0,0 1 0,0-1 0,0 0 0,0 0 0,0 0 0,1 0 0,-1 0 0,3 2 0,-2-3 0,0 0 0,0 1 0,-1-1 0,1 0 0,0 0 0,0 0 0,0 0 0,0-1 0,-1 1 0,1 0 0,0-1 0,0 1 0,-1-1 0,1 0 0,0 0 0,-1 1 0,1-1 0,-1 0 0,1 0 0,1-3 0,6-3 0,0-1 0,-1-1 0,0 0 0,0 0 0,-1 0 0,0-1 0,-1 0 0,7-16 0,5-12 0,13-41 0,-14 20-267,-12 40-142,0 1 0,14-32-1,-22 60-6168,2 2 3844,-2 11-221,-15 16-2395,-2-3 3284,-15 35 5626,32-63-2021,0 1-1,0 0 0,1 0 1,0 1-1,1-1 0,-1 16 1,3-21-1283,0-1 0,0 1-1,1-1 1,-1 1 0,1-1 0,0 0 0,0 0-1,0 1 1,0-1 0,0-1 0,1 1 0,-1 0 0,1-1-1,0 1 1,0-1 0,0 0 0,0 0 0,0 0 0,0 0-1,0 0 1,1-1 0,3 2 0,42 16-1142,-9-7-3338,-8-6-4691</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0.781"/>
    </inkml:context>
    <inkml:brush xml:id="br0">
      <inkml:brushProperty name="width" value="0.025" units="cm"/>
      <inkml:brushProperty name="height" value="0.025" units="cm"/>
    </inkml:brush>
  </inkml:definitions>
  <inkml:trace contextRef="#ctx0" brushRef="#br0">0 0 19090,'0'0'2627,"2"0"-1058,-2 20-448,1 10 32,1 12-192,1 6-160,-3 3-545,3 0-192,-1-7-192,0-6-897,3-6-801,-1-12-1185,-4-8-1441</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1.215"/>
    </inkml:context>
    <inkml:brush xml:id="br0">
      <inkml:brushProperty name="width" value="0.025" units="cm"/>
      <inkml:brushProperty name="height" value="0.025" units="cm"/>
    </inkml:brush>
  </inkml:definitions>
  <inkml:trace contextRef="#ctx0" brushRef="#br0">11 235 13933,'-2'-15'1842,"0"3"-1282,0 6-321,0 0 0,1 0-1,0 0 1,1 0 0,-1-1 0,1 1 0,1 0 0,-1 0-1,1 0 1,0-1 0,0 1 0,1 0 0,0 0 0,4-11 0,0 10 60,0-1 1,1 1-1,0 1 1,0-1 0,0 1-1,0 1 1,1-1-1,0 1 1,1 0 0,-1 1-1,1 0 1,0 0 0,-1 1-1,2 0 1,11-1-1,11-3 430,0 1 0,1 3-1,35-1 1,-38 4-234,-1 1 1,1 1-1,-1 1 0,38 10 0,-52-9-416,-1 0-1,0 1 0,-1 1 0,0 0 0,1 0 1,-2 1-1,1 1 0,-1 0 0,0 1 0,16 16 1,-24-22-65,-1 0 1,-1 0-1,1 1 1,0-1-1,-1 1 1,0-1-1,0 1 1,0 0 0,0-1-1,0 1 1,-1 0-1,0 0 1,1 1-1,-2-1 1,1 0-1,0 0 1,-1 0-1,0 1 1,0 3 0,-1-3 29,0 0 0,-1 0 0,0 0 0,1 0 1,-2 0-1,1 0 0,0-1 0,-1 1 1,0-1-1,0 0 0,-1 0 0,1 0 1,-6 4-1,-7 6 84,-1-1-1,0-1 1,-1 0 0,-1-2 0,0 0-1,-24 9 1,24-12-128,-1 0 0,0-1 0,-42 7 0,82-14-113,0 1 0,-1 0 0,1 2 1,0 0-1,-1 2 0,37 10 0,-40-10 34,-1 2 0,0-1 0,0 2 0,0 0 0,-1 0 0,0 2 0,-1 0 0,0 0 0,23 22 0,-33-28 91,0-1-1,-1 1 1,1 0 0,-1 0 0,0 1-1,1-1 1,-1 0 0,-1 1 0,1-1-1,0 1 1,-1 0 0,0 0 0,0-1-1,0 1 1,0 0 0,-1 0 0,1 0-1,-1 0 1,0 0 0,-1 7 0,-1-7 22,1 0 0,-1 1 0,0-1 0,0 0-1,-1-1 1,1 1 0,-1 0 0,0-1 0,0 1 0,0-1 0,-1 0 0,1 0 0,-1 0 0,1-1 0,-6 4 0,-13 5 98,1-1-1,-2 0 1,1-2 0,-1 0-1,-34 6 1,-2-2-132,0-3 0,0-2 0,-1-3 0,-99-6 0,152 2-287,-1-1 0,1 0 0,0-1 0,0 0 0,0 0 1,0 0-1,0-1 0,0 0 0,1-1 0,-8-4 0,9 5-512,1 0 1,1-1-1,-1 1 1,0-1-1,1 0 1,0 0-1,0 0 1,0-1-1,-4-7 1,0-9-17657</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2.364"/>
    </inkml:context>
    <inkml:brush xml:id="br0">
      <inkml:brushProperty name="width" value="0.025" units="cm"/>
      <inkml:brushProperty name="height" value="0.025" units="cm"/>
    </inkml:brush>
  </inkml:definitions>
  <inkml:trace contextRef="#ctx0" brushRef="#br0">0 0 13933,'0'0'2755,"12"69"-2435,-9-26 193,2 4-129,-1-4-64,2-3-31,7-10-193,7-15-128,11-10-577,8-5-384,2-21-352,2-10-993,-4-7-1570,-5-3-2594</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3.347"/>
    </inkml:context>
    <inkml:brush xml:id="br0">
      <inkml:brushProperty name="width" value="0.025" units="cm"/>
      <inkml:brushProperty name="height" value="0.025" units="cm"/>
    </inkml:brush>
  </inkml:definitions>
  <inkml:trace contextRef="#ctx0" brushRef="#br0">28 1 2466,'0'0'16624,"-14"51"-16047,5-4-225,5 4-288,4 0-609,3-9-1088,16-13-4261</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3.689"/>
    </inkml:context>
    <inkml:brush xml:id="br0">
      <inkml:brushProperty name="width" value="0.025" units="cm"/>
      <inkml:brushProperty name="height" value="0.025" units="cm"/>
    </inkml:brush>
  </inkml:definitions>
  <inkml:trace contextRef="#ctx0" brushRef="#br0">394 213 15631,'0'0'3875,"-18"59"-3074,8-16 352,-1 7-160,3 2-672,1-3-193,2-1-96,5-7-1025,0-9-1121,0-10-545,3-9-2434</inkml:trace>
  <inkml:trace contextRef="#ctx0" brushRef="#br0" timeOffset="1">1 170 12043,'8'-11'4746,"-5"7"-4502,3-5 5,0 0 0,1 0 0,1 0 0,0 1 0,0 0 0,0 0 0,1 1 0,0 0 0,12-6-1,2 2 257,1 1-1,0 1 0,0 1 0,1 1 0,40-5 0,-16 6 648,98 2-1,-134 4-1121,1 1-1,-1 0 1,1 1 0,-1 1-1,0 0 1,0 1 0,0 0-1,0 1 1,14 8-1,-23-11 25,0 0-1,0 1 0,0 0 1,-1 0-1,1 0 0,-1 0 0,0 1 1,0-1-1,0 1 0,0-1 1,-1 1-1,1 0 0,-1 0 1,0 1-1,0-1 0,-1 0 1,1 1-1,-1-1 0,0 1 0,0-1 1,0 1-1,-1-1 0,0 1 1,0 0-1,0-1 0,0 1 1,-1-1-1,0 1 0,0 0 0,-2 5 1,1-2 252,-1 1 0,-1-1 1,1 0-1,-2 0 1,1 0-1,-1-1 0,0 1 1,-10 10-1,-57 50 1710,18-17-960,53-51-1075,1 0 1,-1 1-1,1-1 0,-1 0 0,1 1 0,-1-1 1,1 0-1,-1 1 0,1-1 0,-1 1 0,1-1 1,0 1-1,-1-1 0,1 1 0,0-1 0,-1 1 1,1-1-1,0 1 0,0 0 0,0-1 0,-1 1 1,1-1-1,0 1 0,0 0 0,0-1 0,0 1 0,0-1 1,0 1-1,0 0 0,0-1 0,0 1 0,1-1 1,-1 1-1,0 0 0,0-1 0,0 1 0,1-1 1,-1 1-1,0-1 0,1 1 0,-1-1 0,0 1 1,1-1-1,-1 1 0,1-1 0,-1 0 0,1 1 1,-1-1-1,1 1 0,-1-1 0,1 0 0,-1 0 1,1 1-1,-1-1 0,1 0 0,-1 0 0,1 0 1,0 1-1,-1-1 0,1 0 0,-1 0 0,1 0 1,0 0-1,0 0 0,54 2-1383,-39-2 1261,23 1-147,102 9-1528,-125-8 1650,-1 1 0,1 0 0,-1 1-1,1 1 1,-1 1 0,23 12 0,-35-17 218,-1 0 0,1 0 0,-1 1 0,1-1 0,-1 1 0,0-1 0,1 1 0,-1 0 0,0 0 0,0 0 0,0 0 0,0 1 0,-1-1 0,1 0 0,-1 1 0,1-1 0,-1 1 0,0 0 0,0-1 0,0 1 0,0 0 0,0 0 0,-1-1 0,1 1 0,-1 0 0,0 0 0,0 0 0,0 0 0,0 0 0,0-1 0,-1 1 0,1 0 0,-1 0 0,0 0 0,-1 3 0,-2 1 158,0 0 0,0-1 1,-1 1-1,0-1 0,0 0 0,0 0 0,-1-1 0,0 1 0,0-1 0,0-1 0,-13 8 0,-14 6 33,-1-2 0,-1-2-1,0-1 1,-50 12-1,23-11 41,-111 9-1,157-21-282,-10 0 0,-49-1 0,69-2 0,0 1 0,1-1 0,-1 0 0,0 0 0,0-1 0,1 1 0,-1-1 0,0-1 0,1 1 0,0-1 0,0 0 0,0 0 0,-9-7 0,-1-16-1824,14 23 1140,0-1 0,1 1 0,-1-1 0,1 1 0,0-1 0,0 1 0,0-1 0,0 1 0,1-1 0,1-4 0,8-15-8225</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4.036"/>
    </inkml:context>
    <inkml:brush xml:id="br0">
      <inkml:brushProperty name="width" value="0.025" units="cm"/>
      <inkml:brushProperty name="height" value="0.025" units="cm"/>
    </inkml:brush>
  </inkml:definitions>
  <inkml:trace contextRef="#ctx0" brushRef="#br0">1 63 23158,'0'0'192,"9"3"22,2 2 174,0-1 0,0 1 1,0 1-1,-1 0 0,0 1 1,-1 0-1,14 12 1,-19-16-452,1 1 1,-1-1-1,0 0 1,1-1-1,0 1 1,0-1-1,0 0 1,0 0-1,0 0 1,0-1-1,0 0 0,0 0 1,1 0-1,-1-1 1,0 0-1,1 0 1,-1 0-1,0 0 1,1-1-1,-1 0 1,10-3-1,0 0-1264,0-2 1,0 1-1,0-2 0,-1 0 0,27-17 0,3-13-3787,6-4 1030,-15 24 7148,-34 16-2903,-1 1 0,0 0 0,1 0 0,-1 0 0,0 0 0,1 0 0,-1 0 0,0 0 0,1 0 0,-1 0 0,0 0 1,0 0-1,1 1 0,-1-1 0,0 0 0,1 0 0,-1 0 0,0 0 0,1 0 0,-1 1 0,0-1 0,0 0 0,1 0 0,-1 0 0,0 1 0,0-1 0,1 0 0,-1 0 0,0 1 0,0-1 0,0 0 1,0 0-1,0 1 0,1-1 0,-1 1 0,3 17 2194,-5 17-111,2-34-2172,-12 52 2267,9-45-1828,0 0-1,1 1 0,0-1 1,1 1-1,0 0 0,0-1 0,1 16 1,1-24-511,-1 1-1,0-1 1,1 1 0,-1-1 0,1 1 0,-1-1 0,1 0 0,-1 1 0,1-1 0,-1 0 0,1 1 0,0-1 0,-1 0 0,1 0 0,-1 1-1,1-1 1,0 0 0,-1 0 0,1 0 0,-1 0 0,1 0 0,0 0 0,-1 0 0,1 0 0,0 0 0,-1 0 0,1 0 0,-1 0 0,1-1-1,0 1 1,-1 0 0,1 0 0,-1-1 0,2 1 0,21-12-3718,-11-9-2427</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4.927"/>
    </inkml:context>
    <inkml:brush xml:id="br0">
      <inkml:brushProperty name="width" value="0.025" units="cm"/>
      <inkml:brushProperty name="height" value="0.025" units="cm"/>
    </inkml:brush>
  </inkml:definitions>
  <inkml:trace contextRef="#ctx0" brushRef="#br0">21 0 16592,'0'0'5242,"-2"13"-4895,-2 16-102,-3 8 625,-1 66 1,8-101-878,0 0 0,0 0 1,0 0-1,1 0 0,-1 0 0,0 0 0,1 0 1,0 0-1,-1 0 0,1 0 0,0-1 1,0 1-1,0 0 0,0 0 0,0-1 1,0 1-1,1-1 0,-1 1 0,1-1 0,-1 1 1,1-1-1,1 1 0,0 0-66,0-1 0,0 0 0,0 0-1,1 0 1,-1 0 0,0 0 0,0-1 0,1 0-1,-1 1 1,0-1 0,1 0 0,3-1 0,4-1-231,0 0 0,0 0 0,-1-1 0,0-1 0,1 0 0,-1 0 0,12-7 0,-4-1-1215,0-1 0,0 0 0,-2-2 0,19-18 0,2-12 871,-39 59 6420,-4 33-4540,1-28-1124,1 1 0,1-1 0,1 1 0,1 0 1,0 0-1,2 0 0,2 21 0,2-36-4011,3-4-6170</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5.677"/>
    </inkml:context>
    <inkml:brush xml:id="br0">
      <inkml:brushProperty name="width" value="0.025" units="cm"/>
      <inkml:brushProperty name="height" value="0.025" units="cm"/>
    </inkml:brush>
  </inkml:definitions>
  <inkml:trace contextRef="#ctx0" brushRef="#br0">24 1 19218,'0'0'5258,"-3"9"-4740,1-3-435,-2 3 60,1 1 1,0-1-1,0 1 0,1-1 1,1 1-1,0 0 0,0 0 1,1-1-1,1 13 0,0-20-139,0-1-1,0 1 0,0-1 0,0 0 0,0 1 0,1-1 0,-1 0 1,0 0-1,1 0 0,-1 0 0,1 0 0,0 0 0,-1-1 1,1 1-1,-1 0 0,1-1 0,0 0 0,0 1 0,-1-1 0,1 0 1,0 0-1,0 1 0,-1-1 0,1-1 0,0 1 0,2 0 0,50-7-82,-42 2-37,1 0 1,-1-1-1,0-1 1,0 0-1,-1 0 1,0-1-1,17-16 1,8-5 67,-34 81-165,-4-24 5,0 34-943,2-59 351,0 0 0,1 0 0,-1 0 0,1 0 0,-1 0 0,1 0 0,0-1 0,0 1 0,3 3 0,8 3-12097</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6.241"/>
    </inkml:context>
    <inkml:brush xml:id="br0">
      <inkml:brushProperty name="width" value="0.025" units="cm"/>
      <inkml:brushProperty name="height" value="0.025" units="cm"/>
    </inkml:brush>
  </inkml:definitions>
  <inkml:trace contextRef="#ctx0" brushRef="#br0">298 65 13837,'0'0'5162,"10"-10"-1777,46-44 2530,-69 76-2151,-6 12-3727,-131 134 706,-32 42-2880,200-217-3383,15-22 727,9-15-2275</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6.567"/>
    </inkml:context>
    <inkml:brush xml:id="br0">
      <inkml:brushProperty name="width" value="0.025" units="cm"/>
      <inkml:brushProperty name="height" value="0.025" units="cm"/>
    </inkml:brush>
  </inkml:definitions>
  <inkml:trace contextRef="#ctx0" brushRef="#br0">66 0 18930,'0'0'1105,"0"11"272,-4 35 844,-1-1-1,-14 53 0,8-50-1120,3 0 0,-4 79 1,12-104-1381,0 0 0,2-1 0,1 1 1,9 33-1,-12-54 246,4 17-3780,-4-19 3551,0 0 0,0 1 1,0-1-1,0 1 0,-1-1 0,1 1 1,0-1-1,0 0 0,0 1 0,0-1 1,-1 0-1,1 1 0,0-1 0,0 1 1,-1-1-1,1 0 0,0 0 0,0 1 1,-1-1-1,1 0 0,0 1 0,-1-1 0,1 0 1,-1 0-1,1 0 0,0 1 0,-1-1 1,1 0-1,-1 0 0,1 0 0,0 0 1,-1 0-1,1 0 0,-1 0 0,1 0 1,-1 0-1,-15 0-7141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09.590"/>
    </inkml:context>
    <inkml:brush xml:id="br0">
      <inkml:brushProperty name="width" value="0.025" units="cm"/>
      <inkml:brushProperty name="height" value="0.025" units="cm"/>
    </inkml:brush>
  </inkml:definitions>
  <inkml:trace contextRef="#ctx0" brushRef="#br0">24 347 7015,'20'-9'3632,"0"-1"0,28-20 0,-43 27-2975,0 0 1,-1 0-1,0-1 1,1 0 0,-1 0-1,-1 0 1,1 0-1,-1-1 1,1 1 0,-1-1-1,-1 0 1,1 0-1,-1 0 1,0 0 0,3-10-1,-5 14-534,1 0 1,-1 0-1,0 0 0,0-1 1,0 1-1,0 0 0,0 0 0,0 0 1,0 0-1,0 0 0,-1 0 0,1-1 1,0 1-1,-1 0 0,1 0 0,-1 0 1,1 0-1,-1 0 0,1 0 1,-1 0-1,0 0 0,1 1 0,-1-1 1,0 0-1,-1-1 0,0 1-61,0 0 1,0 0-1,0 0 0,0 1 1,0-1-1,-1 1 0,1-1 1,0 1-1,0 0 0,0 0 1,0 0-1,0 0 0,-3 0 1,0 1-77,0 0 0,-1 0 0,1 0 1,0 1-1,0-1 0,0 1 1,0 1-1,0-1 0,1 0 1,-1 1-1,-4 3 0,2 2 2,1 0 1,0 0-1,0 0 0,1 0 0,-1 1 0,2 0 1,-1 0-1,2 0 0,-1 1 0,1-1 0,0 1 1,1 0-1,0 0 0,1 0 0,0 0 0,0 0 1,1 0-1,2 13 0,-2-21 11,1 0 0,-1 1 0,1-1 0,-1 0 0,1 0 0,0 0 0,0 0 0,0 0 0,0 0 0,1 0 0,-1 0 0,0 0 0,1-1 0,-1 1-1,1 0 1,0-1 0,-1 1 0,1-1 0,0 0 0,0 0 0,0 1 0,0-1 0,0 0 0,0-1 0,0 1 0,1 0 0,-1-1 0,0 1 0,0-1 0,0 0 0,1 1 0,-1-1 0,0 0 0,4-1 0,1 1 41,0-1 0,0 0 0,0 0 0,0-1 1,0 0-1,-1 0 0,1 0 0,-1-1 0,1 0 1,7-5-1,6-8-26,0-1 0,-1 0 0,-1-1 0,-1-1 0,0-1 1,-1 0-1,-2-1 0,0-1 0,-1 0 0,-1-1 0,-1 0 0,-2-1 0,0 0 1,-1-1-1,-1 0 0,4-31 0,-11 54-14,0 1 0,1-1 0,-1 1 0,0-1 0,0 1 0,0 0 0,0-1 0,0 1 0,0-1 0,0 1 0,0-1 0,-1 1 0,1-1 0,-1 1 0,1 0 0,-1-2 0,-10 17 0,-11 42 0,-22 110 0,40-146 0,1 1 0,1 0 0,0 0 0,2 0 0,0 0 0,5 25 0,-4-43-113,-1 1 0,1-1 0,1 0 1,-1 0-1,0 0 0,1 0 0,-1 0 0,1 0 0,0 0 1,0-1-1,0 1 0,0 0 0,1-1 0,-1 0 0,1 1 1,0-1-1,-1 0 0,1-1 0,5 4 0,-3-3-300,-1 0-1,1-1 1,-1 1-1,1-1 1,-1 0 0,1 0-1,0-1 1,0 1-1,-1-1 1,1 0-1,0 0 1,0-1-1,6-1 1,18-9-7942</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6.910"/>
    </inkml:context>
    <inkml:brush xml:id="br0">
      <inkml:brushProperty name="width" value="0.025" units="cm"/>
      <inkml:brushProperty name="height" value="0.025" units="cm"/>
    </inkml:brush>
  </inkml:definitions>
  <inkml:trace contextRef="#ctx0" brushRef="#br0">14 89 12300,'0'0'7367,"-13"-60"-3171,19 47-1186,16 3-1312,7 5-513,7 5-416,9 0-577,5 1-128,3 16-96,4-6-1377,-6-7-3620,-3-4-6566</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7.362"/>
    </inkml:context>
    <inkml:brush xml:id="br0">
      <inkml:brushProperty name="width" value="0.025" units="cm"/>
      <inkml:brushProperty name="height" value="0.025" units="cm"/>
    </inkml:brush>
  </inkml:definitions>
  <inkml:trace contextRef="#ctx0" brushRef="#br0">0 101 11050,'0'0'11633,"1"13"-10966,4 154 1274,-5-97-800,3-1-1,2 1 0,23 103 0,-23-156-957,25 85 516,-27-93-646,1-1 0,0 0 1,0 1-1,0-2 0,1 1 1,0 0-1,1-1 0,0 0 1,7 7-1,-11-12-36,1 0 0,-1-1-1,1 1 1,-1 0 0,1-1 0,0 0 0,0 1 0,-1-1-1,1 0 1,0-1 0,0 1 0,0 0 0,0-1 0,0 0-1,0 0 1,1 1 0,4-2 0,-2 0 31,-1-1 1,0 1-1,1-1 0,-1 0 1,0 0-1,0-1 0,0 1 1,0-1-1,5-4 0,7-8 129,-1 0 0,0-1 1,25-32-1,-36 42-172,30-41-5,-1-1 0,-3-2 0,-2 0 0,-3-2 0,21-56 0,-11 7 0,41-193 0,-77 293 0,0 1 1,1-1-1,-1 1 1,0 0-1,0-1 1,0 1-1,1-1 1,-1 1-1,0 0 1,1-1-1,-1 1 1,0 0-1,1-1 1,-1 1-1,0 0 1,1 0-1,-1-1 1,0 1-1,1 0 1,-1 0-1,1 0 0,-1-1 1,1 1-1,-1 0 1,1 0-1,-1 0 1,0 0-1,1 0 1,-1 0-1,1 0 1,-1 0-1,1 0 1,-1 0-1,1 0 1,-1 0-1,1 0 1,-1 0-1,1 1 1,22 8-25,-14-5-56,43-1-1845,-45-3-2313,-23-3-10846</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7.707"/>
    </inkml:context>
    <inkml:brush xml:id="br0">
      <inkml:brushProperty name="width" value="0.025" units="cm"/>
      <inkml:brushProperty name="height" value="0.025" units="cm"/>
    </inkml:brush>
  </inkml:definitions>
  <inkml:trace contextRef="#ctx0" brushRef="#br0">108 111 3555,'0'0'13934,"-76"-33"-12173,53 17 1122,14 2-289,9 4-896,30 1-545,19 0-576,18 2 191,20 1 1,14 2-224,8 2-257,2 2-160,0 0-128,-7 2-897,-12 8-1889,-18-3-2467,-19-5-2915</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8.063"/>
    </inkml:context>
    <inkml:brush xml:id="br0">
      <inkml:brushProperty name="width" value="0.025" units="cm"/>
      <inkml:brushProperty name="height" value="0.025" units="cm"/>
    </inkml:brush>
  </inkml:definitions>
  <inkml:trace contextRef="#ctx0" brushRef="#br0">239 481 16143,'0'0'2744,"10"1"555,-9-1-3238,50-4 5070,-50 4-5009,0 0 0,1 0 1,-1 0-1,0 0 0,1-1 0,-1 1 0,0-1 0,0 1 0,1-1 0,-1 1 0,0-1 1,0 0-1,0 0 0,0 0 0,0 1 0,0-1 0,0 0 0,0 0 0,0 0 0,0 0 1,0-1-1,-1 1 0,1 0 0,0 0 0,-1 0 0,1-1 0,-1 1 0,1 0 0,-1 0 0,0-1 1,0 1-1,1 0 0,-1-1 0,0 1 0,0-1 0,0 1 0,0 0 0,-1-1 0,1 1 1,0 0-1,0-1 0,-1 1 0,0-2 0,0 1-121,-1 1 0,1 0 0,0-1-1,-1 1 1,1 0 0,-1-1 0,1 1 0,-1 0 0,1 0 0,-1 0 0,0 0-1,0 1 1,1-1 0,-1 0 0,0 1 0,0-1 0,0 1 0,0 0 0,0 0-1,0-1 1,0 1 0,-2 1 0,-50 1-5,51-2 4,-10 2-15,0 1 1,0 0-1,0 1 0,1 1 1,-1 0-1,1 0 0,0 1 1,0 1-1,-18 13 0,23-15 7,0 0 1,0 0-1,1 1 0,0 0 1,0 0-1,0 1 0,1 0 1,0 0-1,0 0 0,1 0 1,0 1-1,0-1 0,1 1 0,0 0 1,0 0-1,-1 10 0,3-15 11,1-1-1,0 0 0,0 1 0,0-1 0,0 0 0,0 1 0,1-1 0,-1 0 1,1 1-1,-1-1 0,1 0 0,0 0 0,0 1 0,0-1 0,0 0 1,1 0-1,-1 0 0,0 0 0,1 0 0,3 3 0,-2-2 6,1-1 0,0 1 0,1 0 0,-1-1 0,0 0 0,1 0 0,-1 0 0,1-1 0,8 2 0,9 0 22,0 0 0,-1-2 0,36-2 0,-51 1-29,19-2 0,0-2 1,0 0-1,0-1 1,0-2-1,-1 0 1,0-2-1,-1-1 1,1 0-1,-2-2 1,37-25-1,-46 29 0,-1-1 0,0 0-1,-1-1 1,0-1 0,0 0 0,-1 0 0,0-1-1,-1 0 1,-1-1 0,0 0 0,0 0 0,-2 0-1,1-1 1,-2 0 0,0-1 0,-1 1 0,0-1-1,-1 0 1,2-17 0,-5 24-56,-1 1 0,1 0-1,-1-1 1,0 1 0,-1 0 0,1 0-1,-2 0 1,1 0 0,-1 0 0,0 0 0,0 1-1,-1-1 1,0 1 0,-6-8 0,-5-3-428,-1 0 0,-1 1 1,-21-17-1,18 16-460,-34-34 1,53 50 597,0 0 1,0 0 0,1 0 0,-1 0 0,0 0 0,0 0 0,1 0 0,-1 0 0,0 0-1,1-1 1,-1 1 0,1 0 0,0 0 0,-1-1 0,1 1 0,0 0 0,0 0-1,0-1 1,0 1 0,0 0 0,0-1 0,0 1 0,0 0 0,0-1 0,1-1-1,11-12-7331</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8.438"/>
    </inkml:context>
    <inkml:brush xml:id="br0">
      <inkml:brushProperty name="width" value="0.025" units="cm"/>
      <inkml:brushProperty name="height" value="0.025" units="cm"/>
    </inkml:brush>
  </inkml:definitions>
  <inkml:trace contextRef="#ctx0" brushRef="#br0">83 108 14574,'0'0'9785,"-6"17"-8899,-15 59 335,4 0-1,2 1 0,5 1 1,-2 94-1,11-163-1141,1 4 91,0-1-1,0 1 1,1-1 0,3 17-1,-3-26-147,0 0-1,0 0 1,0 0-1,0 0 0,0 0 1,1 0-1,-1-1 1,1 1-1,0 0 0,0-1 1,0 1-1,0-1 1,0 0-1,1 0 1,-1 1-1,0-2 0,1 1 1,0 0-1,0 0 1,-1-1-1,1 0 1,4 2-1,3 0-21,0-1 0,0-1 0,0 0 0,0 0 0,0-1 0,0 0 0,0-1 0,0 0 0,0 0 0,0-1 0,0-1 0,15-5 0,11-6 0,65-36 0,-86 42 0,8-4 4,0-1-1,-2-2 1,1 1 0,-2-2-1,0-1 1,-1-1 0,33-39-1,-45 47-10,0 0 0,-1 0-1,0-1 1,0 0 0,-1 0-1,-1 0 1,0-1 0,0 1-1,-1-1 1,-1 0 0,0 0-1,0 0 1,-2 0 0,1 0-1,-1-1 1,-1 1 0,0 0-1,-1 0 1,-4-13 0,2 10-540,-1 1 1,-1 0 0,-1 0 0,0 0-1,0 1 1,-2 0 0,1 0 0,-2 1-1,1 1 1,-2-1 0,0 2 0,-16-14-1,15 14-638,0 1 0,-1 1-1,0 0 1,0 0-1,-1 2 1,0-1-1,0 2 1,0 0-1,-1 0 1,1 2-1,-1 0 1,-21-2 0,-11 5-4725</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8.784"/>
    </inkml:context>
    <inkml:brush xml:id="br0">
      <inkml:brushProperty name="width" value="0.025" units="cm"/>
      <inkml:brushProperty name="height" value="0.025" units="cm"/>
    </inkml:brush>
  </inkml:definitions>
  <inkml:trace contextRef="#ctx0" brushRef="#br0">0 39 17649,'0'0'6278,"90"-24"-5638,-30 18 257,12-1-224,5 5-385,3 2-224,-3 0-705,-8 0-3490,-13 0-4005</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9.143"/>
    </inkml:context>
    <inkml:brush xml:id="br0">
      <inkml:brushProperty name="width" value="0.025" units="cm"/>
      <inkml:brushProperty name="height" value="0.025" units="cm"/>
    </inkml:brush>
  </inkml:definitions>
  <inkml:trace contextRef="#ctx0" brushRef="#br0">70 219 22709,'0'0'1079,"-10"10"346,-32 34 481,40-43-1755,0 1 0,1 0 0,-1 0 0,1 0 0,0 0 0,-1 0 0,1 0 0,0 0 0,0 0 0,0 0 0,1 0 0,-1 1 0,0-1 1,0 5-1,1-7-111,1 1 1,-1 0-1,0 0 1,0 0 0,1 0-1,-1 0 1,0 0 0,1-1-1,-1 1 1,1 0-1,-1 0 1,1-1 0,-1 1-1,1 0 1,0-1-1,-1 1 1,1 0 0,0-1-1,0 1 1,-1-1 0,1 1-1,0-1 1,0 0-1,1 1 1,5 1 11,1 0 0,-1-1 1,1 0-1,-1 0 0,1-1 0,8 0 0,-10 0-4,12-1-13,1-1 1,0 0-1,-1-2 0,0 0 0,0-1 0,0 0 1,0-2-1,28-15 0,-38 19-22,-1-1 0,1 0 0,-1-1 0,0 0 0,0 0 0,-1 0 0,1-1 0,-1 0 0,0-1 0,-1 1 0,1-1 0,-1 0 0,-1 0 0,0-1 0,0 1 0,0-1 0,-1 0 0,0 0 0,0 0 0,-1 0 0,2-10 0,-4 14-16,-1-1-1,1 1 1,-1-1-1,0 1 0,0 0 1,-1-1-1,1 1 1,-1 0-1,0 0 0,0 0 1,0 0-1,-1 0 1,1 0-1,-1 1 0,0-1 1,0 1-1,0-1 1,-1 1-1,1 0 0,-1 1 1,1-1-1,-1 1 1,0-1-1,0 1 0,0 0 1,-7-2-1,-5-2-164,1 0-1,-1 1 1,0 1 0,-1 0-1,1 1 1,-18 0 0,30 2 105,-7 1-136,1-1-1,-1 1 1,-19 3-1,28-3 152,0 1-1,0-1 0,0 0 0,0 1 1,0-1-1,1 1 0,-1 0 0,0 0 0,0 0 1,1 0-1,-1 0 0,0 0 0,1 0 0,-1 0 1,1 1-1,0-1 0,-1 1 0,1-1 0,0 1 1,0-1-1,0 1 0,0 0 0,0-1 1,0 1-1,0 0 0,1 0 0,-2 3 0,2-4-76,0 1 0,0-1 0,1 0-1,-1 0 1,0 1 0,0-1-1,1 0 1,-1 0 0,1 0-1,-1 0 1,1 0 0,-1 1 0,1-1-1,0 0 1,0 0 0,-1 0-1,1-1 1,0 1 0,0 0-1,0 0 1,0 0 0,0-1 0,0 1-1,0 0 1,0-1 0,1 1-1,-1-1 1,0 1 0,0-1-1,0 0 1,1 1 0,-1-1 0,2 0-1,49 7-3264,-49-7 3097,62-1-5051,11-5-3998</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9.485"/>
    </inkml:context>
    <inkml:brush xml:id="br0">
      <inkml:brushProperty name="width" value="0.025" units="cm"/>
      <inkml:brushProperty name="height" value="0.025" units="cm"/>
    </inkml:brush>
  </inkml:definitions>
  <inkml:trace contextRef="#ctx0" brushRef="#br0">195 161 14189,'0'0'1057,"-10"1"876,6 0-1718,1-1-1,-1 1 1,0 0-1,1 0 1,-1 0 0,1 0-1,-1 1 1,1 0-1,0-1 1,0 1 0,-6 4-1,6-2 50,0-1 1,0 1-1,0 0 0,1 0 1,0 0-1,-1 0 0,1 0 0,1 1 1,-1-1-1,1 1 0,-1-1 1,0 7-1,-6 38 1030,2 0-1,2 0 1,2 0 0,2 1-1,9 61 1,-7-98-1174,0 0 1,1 1-1,1-1 1,0 0-1,1-1 0,0 1 1,1-1-1,9 15 1,-11-21-83,0 0 1,0-1-1,0 0 1,1 0-1,0 0 1,0 0-1,0-1 1,0 0-1,1 0 1,-1-1-1,1 1 1,0-1-1,1 0 1,-1-1-1,0 1 1,1-1-1,-1-1 1,10 2-1,-1-2-38,0 0 0,0-2 0,-1 0 0,1 0 0,0-1 0,0-1 0,-1-1 0,1 0 0,-1-1 0,0 0 0,-1-1 0,1 0 0,-1-2 0,0 1 0,-1-1 0,0-1 0,0-1 0,-1 1 0,0-2 0,-1 1 0,0-2 0,0 1 0,-2-1 0,1-1 0,-1 1 0,-1-1 0,-1-1 0,1 1 0,-2-1 0,0 0 0,-1-1 0,0 1 0,3-29 0,-7 22-446,0-1 1,-1 1-1,-1 0 0,-1 0 1,0 0-1,-2 0 0,-1 0 1,0 1-1,-2 0 0,0 0 1,-1 1-1,-17-27 1,16 32 59,0 0 0,0 1 1,-1 0-1,-1 1 1,0 0-1,-1 1 1,0 0-1,-1 1 1,0 1-1,0 0 1,-1 1-1,0 0 0,-1 1 1,0 1-1,0 0 1,-21-3-1,3 2-155,-1 2-1,-50 0 1,69 5 808,1 0 0,-1 1 0,0 1 0,1 0 0,0 1 1,-1 1-1,-23 9 0,87-12 977,109-17-93,-99 7-1034,1 3 1,-1 3 0,1 2 0,90 10 0,-93 1-3487,-11-2-3629</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08:43:49.843"/>
    </inkml:context>
    <inkml:brush xml:id="br0">
      <inkml:brushProperty name="width" value="0.025" units="cm"/>
      <inkml:brushProperty name="height" value="0.025" units="cm"/>
    </inkml:brush>
  </inkml:definitions>
  <inkml:trace contextRef="#ctx0" brushRef="#br0">366 0 14029,'-36'28'4707,"2"-3"33,-57 57-1,83-74-4404,1 0-1,0 0 1,0 1-1,1 0 1,0 0 0,1 1-1,0-1 1,1 1-1,0 0 1,0 0-1,1 1 1,-3 16-1,5-23-323,1 0 1,0 0-1,0 0 0,0 0 0,1 0 1,-1 0-1,1 0 0,0 0 1,0 0-1,1 0 0,-1 0 0,1 0 1,-1 0-1,1-1 0,0 1 0,1-1 1,3 5-1,-1-2-5,1-1-1,0 1 1,0-1 0,0-1-1,1 1 1,0-1-1,0 0 1,12 4 0,3 1-15,1-2 1,0-1-1,0-1 1,1-1-1,28 2 1,-19-4 8,0-1 0,0-2 0,0-1 0,36-7 0,-53 5 0,1 0 0,-1 0 0,-1-2 0,1 0 0,-1-1 0,0 0 0,0-1 0,-1-1 0,0 0 0,13-12 0,-23 18 0,0-1 0,0 0 0,0-1 0,0 1 0,-1-1 0,0 1 0,0-1 0,0 0 0,0 0 0,-1 0 0,0-1 0,0 1 0,0 0 0,-1-1 0,2-8 0,-3 10 0,0 0 0,0 0 0,0 0 0,-1 1 0,1-1 0,-1 0 0,0 0 0,0 1 0,-1-1 0,1 0 0,-1 1 0,1 0 0,-1-1 0,0 1 0,-1 0 0,1 0 0,0 0 0,-1 0 0,0 0 0,0 1 0,0-1 0,0 1 0,-4-3 0,-11-5-69,0 1-1,0 1 1,0 0 0,-1 2 0,0 0-1,-1 1 1,1 1 0,-1 1 0,0 1-1,-33 0 1,-2 3-892,0 2-1,-91 17 1,10 9-5338,-5 2-4896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10.246"/>
    </inkml:context>
    <inkml:brush xml:id="br0">
      <inkml:brushProperty name="width" value="0.025" units="cm"/>
      <inkml:brushProperty name="height" value="0.025" units="cm"/>
    </inkml:brush>
  </inkml:definitions>
  <inkml:trace contextRef="#ctx0" brushRef="#br0">122 7 21396,'0'0'3401,"-10"6"-433,-1 0-2421,0 0 0,1 1 0,0 0 0,1 1 0,-11 11 0,16-15-459,0 0-1,0 1 1,1 0 0,-1 0 0,1 0 0,0 0 0,1 0-1,-1 1 1,1-1 0,0 1 0,1 0 0,-1-1 0,1 1-1,0 0 1,0 9 0,1-13-93,0 0 1,0-1-1,0 1 1,0 0-1,0 0 1,0 0-1,1-1 1,-1 1-1,1 0 1,-1 0-1,1-1 0,0 1 1,0-1-1,0 1 1,0 0-1,0-1 1,0 0-1,0 1 1,0-1-1,0 0 0,1 1 1,-1-1-1,0 0 1,1 0-1,-1 0 1,3 1-1,-1-1 14,1 0 1,-1 0-1,0-1 0,1 1 0,-1-1 1,0 0-1,1 0 0,-1 0 0,1 0 1,-1-1-1,0 1 0,1-1 1,-1 0-1,4-1 0,3-3 6,0 0 0,0 0 0,0-1 0,0 0-1,-1-1 1,0 0 0,-1-1 0,1 0 0,8-10 0,-7 7-45,0 1 0,1 0 1,0 0-1,20-11 0,-31 20 21,0 1 1,1 0-1,-1 0 1,1-1-1,-1 1 0,1 0 1,-1 0-1,0 0 1,1 0-1,-1 0 0,1-1 1,-1 1-1,1 0 0,-1 0 1,1 0-1,-1 0 1,1 0-1,-1 0 0,1 0 1,-1 1-1,1-1 1,-1 0-1,0 0 0,1 0 1,-1 0-1,1 1 1,-1-1-1,1 0 0,-1 0 1,0 1-1,1-1 0,-1 0 1,1 1-1,6 19-57,-7 34 277,-1-42-127,-2 60 279,4-72-363,-1 1 0,0-1 0,1 1 0,-1-1 0,1 1 0,-1-1 0,1 0 0,-1 1 0,0-1 0,1 0 0,-1 1 0,1-1 0,0 0 0,-1 0 0,1 0 0,-1 1 0,1-1 0,-1 0 0,1 0 0,0 0 0,-1 0 0,1 0 0,-1 0 0,1 0 0,-1 0 0,1 0 0,0 0 0,-1 0 0,1-1 0,-1 1 0,1 0 0,-1 0 0,1-1 0,-1 1 0,1 0 0,-1 0 0,1-1 0,-1 1 0,2-1 0,23-13 0,12-27-244,-30 33 173,-1 0 1,1 0 0,0 1-1,0 0 1,1 0 0,12-8-1,-20 15 65,0 0-1,1 0 1,-1 0-1,1 0 1,-1 0-1,1-1 1,-1 1-1,1 0 1,-1 0-1,1 0 1,-1 1-1,1-1 1,-1 0 0,1 0-1,-1 0 1,0 0-1,1 0 1,-1 0-1,1 1 1,-1-1-1,1 0 1,-1 0-1,0 1 1,1-1-1,-1 0 1,0 1-1,1-1 1,-1 0-1,0 1 1,1-1-1,-1 1 1,0-1-1,0 0 1,0 1-1,1-1 1,-1 1-1,0-1 1,0 1-1,0 0 1,8 24-361,-5-14 289,-1-5 108,1 0 1,-1 0-1,2 0 1,-1 0-1,1-1 1,-1 1-1,1-1 1,1 0-1,-1 0 1,1-1-1,0 1 1,0-1-1,0 0 1,1-1-1,0 1 1,-1-1-1,1 0 1,0 0-1,0-1 1,7 2-1,-8-2-1,0-1-1,1 0 0,-1-1 1,0 1-1,0-1 0,1 0 1,-1 0-1,0-1 0,0 0 1,0 0-1,1 0 0,-1 0 1,0-1-1,-1 0 0,1 0 1,0 0-1,0-1 0,-1 1 1,1-1-1,-1 0 0,0-1 1,0 1-1,0-1 0,-1 1 1,6-8-1,-5 6-25,0 0 1,0 0-1,0-1 0,0 0 1,-1 0-1,0 0 1,-1 0-1,1-1 0,-1 1 1,0 0-1,-1-1 0,0 0 1,0 1-1,0-1 1,-1 0-1,0 0 0,0 1 1,-2-14-1,-1 10 3,2-4 14,17 6-105,-9 6 37,10-7-1740,-1-3-5013,3-7-5931</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10.914"/>
    </inkml:context>
    <inkml:brush xml:id="br0">
      <inkml:brushProperty name="width" value="0.025" units="cm"/>
      <inkml:brushProperty name="height" value="0.025" units="cm"/>
    </inkml:brush>
  </inkml:definitions>
  <inkml:trace contextRef="#ctx0" brushRef="#br0">1 1 13004,'0'0'8974,"0"10"-6054,1 4-2113,-2-2 136,1 0 1,1 0 0,0 0 0,1 0 0,5 20 0,-6-31-929,-1 0 0,1 0 0,-1 0 0,1 0 0,0 0 0,-1 0 0,1 0 0,0 0 0,0 0 0,0 0 0,-1-1 0,1 1 0,0 0 0,0 0 0,0-1 0,0 1 0,0-1 0,1 1 0,-1-1 0,0 1 0,0-1 0,0 0 0,0 0 0,0 1 0,2-1 0,1 0 36,0 0 1,-1-1-1,1 1 0,-1-1 1,1 0-1,0 0 0,-1 0 1,5-2-1,55-34 496,-37 17-547,-21 15 0,0 0 0,0 1 0,1-1 0,0 1 0,0 1 0,0-1 0,0 1 0,1 0 0,-1 0 0,1 1 0,0 0 0,13-3 0,-18 5 0,-1 1 0,0-1 0,1 1 0,-1 0 0,1-1 0,-1 1 0,0 0 0,0 0 0,0 0 0,1-1 0,-1 1 0,0 1 0,0-1 0,0 0 0,0 0 0,0 0 0,-1 0 0,1 1 0,0-1 0,0 0 0,-1 1 0,1-1 0,-1 1 0,0-1 0,1 0 0,-1 1 0,0-1 0,0 1 0,1-1 0,-1 1 0,-1 1 0,3 60 0,-3-49 0,1-13-66,0 1 0,0-1 0,-1 1-1,1-1 1,0 1 0,0-1 0,1 1 0,-1-1 0,0 1 0,0-1 0,1 1-1,-1-1 1,1 0 0,-1 1 0,1-1 0,0 1 0,-1-1 0,1 0 0,0 0-1,0 1 1,0-1 0,0 0 0,0 0 0,0 0 0,0 0 0,0 0-1,1 0 1,1 1 0,-1-2-167,1 0 0,-1-1 0,0 1-1,0 0 1,0-1 0,0 1 0,1-1-1,-1 0 1,0 0 0,0 0 0,0 0 0,0 0-1,0 0 1,-1 0 0,1-1 0,0 1-1,-1-1 1,1 1 0,2-4 0,18-19-7743,4-5-6678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18:21.197"/>
    </inkml:context>
    <inkml:brush xml:id="br0">
      <inkml:brushProperty name="width" value="0.025" units="cm"/>
      <inkml:brushProperty name="height" value="0.025" units="cm"/>
    </inkml:brush>
  </inkml:definitions>
  <inkml:trace contextRef="#ctx0" brushRef="#br0">47 1 16464,'0'0'8520,"-10"77"-7559,1-36-609,2 2-224,2-1-96,2 3 0,1-4-673,2-6-1024,0-7-1923,-3-9 129,-4-11-2979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11.551"/>
    </inkml:context>
    <inkml:brush xml:id="br0">
      <inkml:brushProperty name="width" value="0.025" units="cm"/>
      <inkml:brushProperty name="height" value="0.025" units="cm"/>
    </inkml:brush>
  </inkml:definitions>
  <inkml:trace contextRef="#ctx0" brushRef="#br0">85 240 23638,'0'0'7277,"-8"5"-5676,2 0-1589,0-1 0,0 0 0,1 1 0,0 0 0,0 1 0,0-1 0,0 1 0,1 0 0,0 0 0,0 0 0,1 0-1,0 1 1,0-1 0,0 1 0,1 0 0,0 0 0,0 0 0,1 0 0,0 0 0,-1 15 0,2-21-12,0 0 0,0 0 0,0 1 0,0-1 0,0 0 0,1 0 0,-1 0 0,0 0 0,1 0 0,-1 0 0,0 1 0,1-1 0,-1 0 0,1 0 0,0 0 0,-1 0 0,1-1 0,0 1 0,0 0 0,-1 0 0,1 0 0,0 0 0,0-1 0,0 1 0,0 0 0,2 0 0,-1 0 0,0-1 0,0 0 0,1 1 0,-1-1 0,0 0 0,0 0 0,1 0 0,-1 0 0,0 0 0,1-1 0,-1 1 0,4-2 0,0 0 0,1-1 0,-1 1 0,0-1 0,0 0 0,0-1 0,-1 0 0,1 1 0,7-9 0,-3 1 0,-1-1 0,-1 0 0,0-1 0,-1 0 0,0 0 0,-1 0 0,-1-1 0,0 0 0,0 0 0,-2 0 0,0 0 0,0-1 0,-1 0 0,-1-16 0,-5 12 0,-7 18 0,10 3 0,-1-1 0,1 0 0,0 1 0,-1-1 0,1 1 0,0 0 0,0-1 0,0 1 0,0 0 0,0-1 0,0 1 0,1 0 0,-1 0 0,0 0 0,0 3 0,1-2 0,-1 0 0,1 0 0,0 0 0,-1 0 0,2 0 0,-1 0 0,0 0 0,0 0 0,1 0 0,0 0 0,-1 0 0,1 0 0,0 0 0,1 0 0,-1 0 0,0-1 0,1 1 0,0-1 0,-1 1 0,1-1 0,0 1 0,0-1 0,0 0 0,1 0 0,-1 0 0,4 2 0,1 0 0,0-2 0,0 1 0,0-1 0,0 0 0,0-1 0,0 1 0,1-1 0,-1-1 0,0 1 0,10-2 0,-9 0 0,0 0 0,0-1 0,0 0 0,0 0 0,-1-1 0,1 1 0,-1-2 0,0 1 0,1-1 0,-2 0 0,1-1 0,0 0 0,-1 0 0,0 0 0,0-1 0,-1 1 0,1-1 0,-1-1 0,6-10 0,-2 3 0,0 1 0,-2-2 0,0 1 0,0-1 0,-2 0 0,0-1 0,0 1 0,4-32 0,-9 48 0,-1-1 0,1 0 0,0 0 0,0 0 0,-1 1 0,1-1 0,0 0 0,0 0 0,-1 0 0,1 0 0,0 0 0,-1 0 0,1 0 0,0 1 0,-1-1 0,1 0 0,0 0 0,0 0 0,-1 0 0,1 0 0,0 0 0,-1 0 0,1-1 0,0 1 0,-1 0 0,1 0 0,0 0 0,0 0 0,-1 0 0,1 0 0,0-1 0,-1 1 0,1 0 0,0 0 0,0 0 0,-1-1 0,1 1 0,0 0 0,0 0 0,0 0 0,0-1 0,-1 1 0,1 0 0,0-1 0,0 1 0,0 0 0,0 0 0,0-1 0,0 1 0,0 0 0,-1-1 0,1 1 0,0 0 0,0-1 0,0 1 0,0 0 0,0-1 0,1 1 0,-12 15 0,1 1 0,0 0 0,1 1 0,1 0 0,1 1 0,0-1 0,-4 24 0,2-11 0,2 0 0,2 0 0,0 1 0,2 0 0,1 0 0,5 61 0,6-25 0,2-1 0,23 73 0,-26-111 0,-1 1 0,-2 0 0,-1 0 0,1 36 0,-5-65 0,1 0 0,-1 0 0,0 1 0,0-1 0,0 0 0,0 0 0,0 0 0,0 1 0,0-1 0,0 0 0,0 0 0,0 1 0,0-1 0,0 0 0,0 0 0,0 0 0,0 1 0,0-1 0,0 0 0,0 0 0,0 1 0,-1-1 0,1 0 0,0 0 0,0 0 0,0 1 0,0-1 0,0 0 0,-1 0 0,1 0 0,0 0 0,0 1 0,0-1 0,0 0 0,-1 0 0,1 0 0,0 0 0,0 0 0,0 0 0,-1 0 0,1 0 0,0 0 0,0 1 0,-1-1 0,1 0 0,0 0 0,0 0 0,-1 0 0,-10-10 0,-9-18 0,4-5 0,2-1 0,1 0 0,1-1 0,3-1 0,0 0 0,2 0 0,-2-49 0,8 78-191,1 0 0,1 0 0,-1 0 0,1 1-1,0-1 1,1 0 0,0 0 0,0 0 0,0 1 0,1-1 0,0 1 0,0 0 0,0 0-1,7-8 1,-1 3-820,1 0-1,1 1 0,0 1 1,0-1-1,25-13 1,15-8-6485</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12.591"/>
    </inkml:context>
    <inkml:brush xml:id="br0">
      <inkml:brushProperty name="width" value="0.025" units="cm"/>
      <inkml:brushProperty name="height" value="0.025" units="cm"/>
    </inkml:brush>
  </inkml:definitions>
  <inkml:trace contextRef="#ctx0" brushRef="#br0">32 33 13549,'0'0'13058,"1"10"-12124,-2 52 737,-14 106 1,-2 5-841,39-224 221,-12-14-1314,1-132 1,-12 210 234,2 0-1,0 0 1,0 0 0,1 0-1,1 0 1,0 0-1,9 21 1,-10-30 50,0 1 1,1-1-1,0 1 0,-1-1 0,2 0 0,-1 0 1,0 0-1,1 0 0,0-1 0,-1 1 0,2-1 1,-1 0-1,0 0 0,0-1 0,1 1 0,0-1 1,-1 0-1,1 0 0,0-1 0,0 1 0,0-1 1,9 1-1,-5-2-16,-1 0 1,0 0-1,0-1 1,0 0-1,0-1 1,0 1-1,0-2 1,0 1-1,-1-1 0,1 0 1,-1-1-1,1 1 1,-1-2-1,-1 1 1,1-1-1,-1 0 1,1 0-1,-1-1 1,-1 1-1,1-2 0,5-7 1,2-3-3,-1 0 1,-1-1-1,0 0 1,-1-1-1,-1 0 1,-1-1-1,6-22 1,-4 2-6,-10 38 0,1 0 0,-1-1 0,1 1 0,-1 0 0,0-1 0,0 1 0,0-1 0,0 1 0,-1 0 0,1-1 0,0 1 0,-1 0 0,0 0 0,0-3 0,0 5 0,1-1 0,0 1 0,0 0 0,-1 0 0,1 0 0,0-1 0,-1 1 0,1 0 0,0 0 0,-1 0 0,1 0 0,0 0 0,-1 0 0,1-1 0,0 1 0,-1 0 0,1 0 0,0 0 0,-1 0 0,1 0 0,0 0 0,-1 1 0,1-1 0,0 0 0,-1 0 0,1 0 0,0 0 0,-1 0 0,1 0 0,0 0 0,-1 1 0,1-1 0,0 0 0,0 0 0,-1 0 0,1 1 0,-14 15 0,-6 17 0,6-1 0,0 0 0,-16 58 0,26-75 0,1 0 0,1 0 0,0 0 0,0 0 0,2 0 0,0 0 0,1 0 0,4 29 0,-4-41 0,0 0 0,-1-1 0,1 1 0,0 0 0,1 0 0,-1-1 0,0 1 0,1-1 0,0 1 0,-1-1 0,1 0 0,0 1 0,0-1 0,0 0 0,1 0 0,-1 0 0,0-1 0,1 1 0,-1-1 0,1 1 0,-1-1 0,1 0 0,0 0 0,0 0 0,-1 0 0,1 0 0,0-1 0,0 1 0,0-1 0,0 0 0,0 0 0,0 0 0,4-1 0,0 1 0,-1-1 0,1-1 0,-1 1 0,1-1 0,-1 0 0,0-1 0,0 0 0,0 0 0,0 0 0,-1 0 0,1-1 0,-1 0 0,9-8 0,-4 0 0,-1 1 0,0-1 0,0 0 0,-2-1 0,8-14 0,-12 21 0,0 0 0,-1 0 0,0 0 0,0 0 0,0 0 0,-1 0 0,0-1 0,0 1 0,0 0 0,-1-1 0,0 1 0,-1-1 0,1 1 0,-2-8 0,1 13 0,1 1 0,0-1 0,-1 0 0,1 0 0,-1 0 0,1 1 0,-1-1 0,1 0 0,-1 1 0,0-1 0,1 0 0,-1 1 0,0-1 0,0 1 0,1-1 0,-1 1 0,0-1 0,0 1 0,1 0 0,-1-1 0,0 1 0,0 0 0,0 0 0,0 0 0,0-1 0,0 1 0,0 0 0,1 0 0,-1 0 0,0 0 0,0 1 0,0-1 0,0 0 0,0 0 0,0 0 0,1 1 0,-1-1 0,0 0 0,0 1 0,0-1 0,1 1 0,-1-1 0,0 1 0,0-1 0,1 1 0,-1 0 0,0 1 0,-33 29 0,28-23-12,2 0-1,-1 1 1,1 0 0,0 0 0,1 0-1,0 0 1,0 1 0,1-1 0,0 1-1,0 15 1,2-21-44,-1-1 1,1 0-1,1 0 0,-1 1 0,0-1 0,1 0 1,0 1-1,-1-1 0,1 0 0,1 0 1,-1 0-1,0 0 0,1 0 0,-1 0 0,1 0 1,0-1-1,0 1 0,0 0 0,0-1 0,1 0 1,-1 1-1,1-1 0,-1 0 0,1 0 1,0 0-1,0-1 0,0 1 0,0-1 0,0 0 1,0 1-1,0-1 0,0-1 0,1 1 0,2 0 1,38 1-6271,5-3-5344</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13.199"/>
    </inkml:context>
    <inkml:brush xml:id="br0">
      <inkml:brushProperty name="width" value="0.025" units="cm"/>
      <inkml:brushProperty name="height" value="0.025" units="cm"/>
    </inkml:brush>
  </inkml:definitions>
  <inkml:trace contextRef="#ctx0" brushRef="#br0">362 67 8776,'0'0'19448,"0"-10"-16619,0 8-2738,0-1 0,0 1 0,0-1 0,-1 1 0,1-1 1,-1 0-1,1 1 0,-1-1 0,0 1 0,0 0 0,0-1 0,-1 1 0,1 0 0,-2-3 0,0 3-70,1 0 1,-1 0 0,0 1 0,0-1 0,1 1-1,-1 0 1,0-1 0,0 1 0,0 1-1,0-1 1,-1 0 0,1 1 0,0 0-1,0-1 1,-5 2 0,-4-2-22,0 1 0,0 0 0,0 1 0,0 0 0,0 1 0,0 0 0,1 1 0,-1 1 0,1 0 0,0 0 0,0 1 0,0 0 0,1 1 0,0 0 0,0 1 0,0 0 0,1 1 0,0-1 0,0 2 0,-10 13 0,13-16 0,0 1 0,0 0 0,1 1 0,-1-1 0,2 1 0,-1 0 0,1 0 0,1 1 0,-1-1 0,1 1 0,1 0 0,0-1 0,0 1 0,1 0 0,0 1 0,0-1 0,1 11 0,1-17-86,0-1 0,0 1 0,0 0 0,0-1 0,0 1 0,1-1 0,-1 1 0,1-1 0,-1 0 0,1 1 0,0-1 0,0 0 0,0 0 0,0 0 0,1-1 0,-1 1 0,0 0 0,1-1 0,-1 0 0,1 1 0,-1-1 0,1 0 0,0 0 0,0 0 0,-1-1 0,1 1 0,5 0 0,7 1-1124,1-1-1,0 0 1,27-3-1,23-7-5456,2-11-4656</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13.710"/>
    </inkml:context>
    <inkml:brush xml:id="br0">
      <inkml:brushProperty name="width" value="0.025" units="cm"/>
      <inkml:brushProperty name="height" value="0.025" units="cm"/>
    </inkml:brush>
  </inkml:definitions>
  <inkml:trace contextRef="#ctx0" brushRef="#br0">188 0 21524,'-10'0'2979,"3"1"-2680,-1-1 1,1 1-1,-1 1 0,1-1 0,0 1 0,0 1 1,0-1-1,0 1 0,0 0 0,0 1 0,1 0 1,-1 0-1,1 0 0,0 1 0,1 0 0,-1 0 1,1 0-1,0 1 0,0 0 0,-5 8 0,-20 40 1007,29-50-1274,-1-1-1,1 1 1,0 0 0,0 0 0,0 0 0,1 0 0,-1 0-1,1 0 1,0 0 0,0 0 0,1 0 0,1 8-1,-1-10-25,0-1 0,0 1 0,0-1-1,0 1 1,0-1 0,1 1-1,-1-1 1,1 0 0,-1 0 0,1 0-1,-1 0 1,1 0 0,0 0-1,-1 0 1,1 0 0,0-1 0,0 1-1,0 0 1,-1-1 0,1 0-1,0 1 1,0-1 0,0 0-1,3 0 1,50-4 113,-36-1-119,0-2 0,-1 0 0,1-1 0,-1-1 0,-1-1 0,27-19 0,29-15 0,-72 44 0,-1 0 0,0 0 0,0-1 0,1 1 0,-1 0 0,0 0 0,0 0 0,0 0 0,1 0 0,-1 0 0,0 0 0,0 0 0,1 0 0,-1 0 0,0 0 0,0 0 0,1 0 0,-1 0 0,0 0 0,0 1 0,1-1 0,-1 0 0,0 0 0,0 0 0,0 0 0,1 0 0,-1 0 0,0 1 0,0-1 0,0 0 0,0 0 0,1 0 0,-1 1 0,0-1 0,0 0 0,0 0 0,0 0 0,0 1 0,0-1 0,0 0 0,0 0 0,1 1 0,2 17 0,-4 28 0,0-35 0,1-10 0,0 0 0,0 1 0,0-1 0,0 0 0,0 0 0,0 0 0,1 0 0,-1 0 0,0 0 0,0 0 0,1 0 0,-1 0 0,1 0 0,-1-1 0,1 1 0,-1 0 0,1 0 0,-1 0 0,1 0 0,0-1 0,-1 1 0,1 0 0,0-1 0,0 1 0,0 0 0,0-1 0,1 1 0,0 0 0,0-1 0,0 1 0,1-1 0,-1 0 0,0 0 0,1 0 0,-1 0 0,0 0 0,0 0 0,1-1 0,-1 1 0,2-1 0,10-4 0,0-1 0,0 0 0,13-8 0,-21 11 0,3-2 0,-2 0 0,1 0 0,0 1 0,0 0 0,0 0 0,1 1 0,-1 0 0,1 1 0,0 0 0,-1 0 0,1 1 0,11-1 0,-19 4 0,1-1 0,0 0 0,0 0 0,-1 1 0,1-1 0,-1 1 0,1 0 0,-1-1 0,0 1 0,0 0 0,0 0 0,0 0 0,0-1 0,0 1 0,0 0 0,0 0 0,-1 1 0,1-1 0,-1 2 0,12 22 0,-10-24 0,1 1 0,0-1 0,0 0 0,0 0 0,0-1 0,0 1 0,0-1 0,1 1 0,-1-1 0,0 0 0,1 0 0,-1 0 0,1-1 0,-1 1 0,1-1 0,-1 0 0,1 0 0,-1 0 0,1 0 0,-1-1 0,5-1 0,10-1 0,-1-1 0,31-12 0,-39 12 0,7-2-76,-11 3-62,1 1 1,0-1-1,0 1 1,0 0 0,0 1-1,0-1 1,0 1-1,0 0 1,0 1-1,1 0 1,-1 0-1,8 1 1,-7 11-3887,-7-12 3628,0 1 0,0 0 0,0-1 1,1 1-1,-1 0 0,0 0 0,0-1 1,0 1-1,1 0 0,-1-1 0,0 1 1,1-1-1,-1 1 0,1 0 0,-1-1 1,1 1-1,-1-1 0,1 1 1,-1-1-1,1 1 0,-1-1 0,1 0 1,0 1-1,7 0-7057</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14.442"/>
    </inkml:context>
    <inkml:brush xml:id="br0">
      <inkml:brushProperty name="width" value="0.025" units="cm"/>
      <inkml:brushProperty name="height" value="0.025" units="cm"/>
    </inkml:brush>
  </inkml:definitions>
  <inkml:trace contextRef="#ctx0" brushRef="#br0">1 75 12300,'0'0'14670,"1"10"-13731,-1 24-414,0-13 177,1 0 1,4 32-1,-5-52-691,0 0 1,1 1 0,-1-1-1,0 1 1,1-1-1,-1 0 1,1 0-1,0 1 1,-1-1 0,1 0-1,0 0 1,0 0-1,0 0 1,0 0-1,0 0 1,0 0-1,0 0 1,0 0 0,0 0-1,0 0 1,0 0-1,1-1 1,-1 1-1,0-1 1,1 1 0,1 0-1,1-1 14,-1 0 1,0 0-1,1 0 0,-1 0 0,1-1 1,-1 1-1,0-1 0,1 0 1,-1 0-1,6-2 0,6-4-46,-1-1 1,0-1-1,19-13 0,26-24-488,74-50-637,-133 95 1151,1 1 0,-1-1 0,0 1-1,1 0 1,-1-1 0,1 1 0,-1 0 0,1-1-1,-1 1 1,1 0 0,-1 0 0,1-1 0,-1 1 0,1 0-1,-1 0 1,1 0 0,-1 0 0,1 0 0,-1 0-1,1 0 1,-1 0 0,1 0 0,-1 0 0,1 0 0,0 0-1,-1 0 1,1 0 0,-1 0 0,1 1 0,-1-1-1,1 0 1,0 1 0,-3 17 379,-22 32 501,21-44-749,1-2-18,0 0-11,-1 0 1,1-1-1,1 1 0,-1 0 0,0 0 0,1 0 0,0 0 0,0 0 0,0 0 0,1 0 0,-1 0 1,1 0-1,0 7 0,2-11-96,1 1 0,-1-1 1,0 0-1,0 0 0,0 0 1,0 0-1,1-1 0,-1 1 1,0-1-1,0 1 0,0-1 0,0 0 1,0 1-1,0-1 0,0 0 1,3-2-1,7-6-503,0-1 0,0 0-1,17-20 1,-18 18-16,0 1-1,0 1 0,21-16 0,-31 26 512,-1 0 1,0-1-1,0 1 0,1 0 0,-1 0 1,0 0-1,1-1 0,-1 1 1,0 0-1,1 0 0,-1 0 0,0 0 1,1 0-1,-1-1 0,1 1 0,-1 0 1,0 0-1,1 0 0,-1 0 0,0 0 1,1 0-1,-1 0 0,1 0 0,-1 0 1,0 1-1,1-1 0,-1 0 0,0 0 1,1 0-1,-1 0 0,0 1 0,1-1 1,-1 0-1,0 0 0,1 0 0,-1 1 1,1-1-1,2 19 421,-11 38 748,4-36-676,4-16-404,-1 1 0,1-1 0,0 0 0,0 0 0,1 1 0,0-1 1,-1 0-1,5 10 0,-5-14-78,1 1 0,0-1 0,0 0 0,0 1 0,1-1-1,-1 0 1,0 0 0,0 0 0,1 0 0,-1 0 0,0-1 0,1 1 0,-1 0 0,1 0 0,-1-1 0,1 1 0,-1-1-1,1 0 1,0 1 0,-1-1 0,1 0 0,0 0 0,-1 0 0,1 0 0,-1 0 0,1 0 0,0-1 0,-1 1 0,1 0 0,-1-1-1,1 1 1,-1-1 0,4-1 0,1-1 3,1 0 0,-1 0 0,1 0 0,-1-1 0,0 0 0,0 0 0,-1-1 0,10-8-1,40-50-302,-34 37 159,4-5-198,29-30-498,-55 85 1026,-19 31 265,15-44-346,0 0 1,1 1-1,0-1 0,1 1 1,0 0-1,1 0 1,1 0-1,-1 1 1,2 15-1,0-27-122,0 0 0,0 0 0,1 0 0,-1 0 0,0 1 0,1-1 0,-1 0 0,1 0 0,-1 0 0,1 0 0,-1 0 0,1 0 0,0 0 0,-1-1 0,1 1 0,0 0 0,0 0 0,0 0 0,0-1 0,0 1 0,0-1 0,0 1 0,0 0 0,0-1 0,0 0 0,0 1 0,0-1 0,0 0 0,0 1 0,0-1 0,0 0 0,0 0 0,1 0 0,-1 0 0,0 0 0,0 0 0,0 0 0,0 0 0,0-1 0,0 1 0,1 0 0,-1-1 0,0 1 0,1-2 0,4 1 0,-1-1 0,1-1 0,-1 1 0,0-1 0,0 0 0,0 0 0,8-7 0,4-9 0,0-1 0,-2 0 0,17-30 0,-17 27 0,0 0 0,27-30 0,-42 53 0,0 0 0,0 0 0,0 1 0,0-1 0,0 0 0,0 0 0,0 0 0,0 0 0,0 0 0,0 0 0,0 1 0,0-1 0,0 0 0,0 0 0,0 0 0,0 0 0,0 0 0,0 1 0,0-1 0,0 0 0,0 0 0,0 0 0,0 0 0,0 0 0,0 0 0,0 0 0,0 1 0,1-1 0,-1 0 0,0 0 0,0 0 0,0 0 0,0 0 0,0 0 0,0 0 0,0 0 0,1 0 0,-1 0 0,0 0 0,0 0 0,0 0 0,0 0 0,0 0 0,1 0 0,-1 0 0,0 0 0,0 0 0,0 0 0,0 0 0,0 0 0,0 0 0,1 0 0,-1 0 0,0 0 0,0 0 0,0 0 0,0 0 0,0 0 0,0 0 0,1 0 0,-1 0 0,0 0 0,0 0 0,0 0 0,0-1 0,0 1 0,0 0 0,0 0 0,0 0 0,0 10 0,0-10 0,-2 20 2,-2 0 1,-8 24-1,8-31-7,0 0 0,1 0 0,1 1 1,0-1-1,0 1 0,1-1 0,2 26 0,7-26-1705,2-11-3696,4-3-5927</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15.295"/>
    </inkml:context>
    <inkml:brush xml:id="br0">
      <inkml:brushProperty name="width" value="0.025" units="cm"/>
      <inkml:brushProperty name="height" value="0.025" units="cm"/>
    </inkml:brush>
  </inkml:definitions>
  <inkml:trace contextRef="#ctx0" brushRef="#br0">87 36 14350,'0'-1'403,"-1"1"1,1-1 0,0 1 0,-1-1-1,1 1 1,-1-1 0,1 1 0,-1-1 0,1 1-1,-1 0 1,0-1 0,1 1 0,-1 0 0,1 0-1,-1-1 1,0 1 0,1 0 0,-1 0-1,0 0 1,1 0 0,-1 0 0,0 0 0,1 0-1,-1 0 1,0 0 0,1 0 0,-1 0-1,1 0 1,-2 1 0,-17 15 2765,-7 27-2111,22-34-869,0 1 0,1-1 0,0 1 0,0 0 0,1 1 0,-2 17 0,4-25-166,0-1 0,0 1 0,0-1-1,0 1 1,0-1 0,0 1 0,0-1 0,1 1 0,-1-1-1,1 0 1,0 1 0,0-1 0,0 0 0,0 1 0,0-1 0,1 0-1,-1 0 1,0 0 0,1 0 0,0 0 0,-1 0 0,1-1 0,0 1-1,0 0 1,0-1 0,0 0 0,0 1 0,0-1 0,1 0-1,-1 0 1,0 0 0,5 1 0,1 0-23,0-1 1,0 0-1,0-1 0,0 0 1,0 0-1,0 0 0,1-1 0,-1-1 1,0 1-1,-1-1 0,1 0 1,0-1-1,-1 0 0,1 0 1,-1-1-1,0 0 0,0 0 0,0 0 1,-1-1-1,8-7 0,10-11-4,-2-1 0,-1-1 0,34-52 0,-23 31-13,-40 60-10,1 1-1,0 0 1,-6 20-1,4-9 128,5-16-96,0 0 1,1 0 0,0 0-1,1 1 1,0-1 0,1 1-1,-1 18 1,2-28-5,0 0 0,0 0 0,0 0 0,0 0 0,1 0 0,-1 0 0,0 0 0,0 0 0,1 0 0,-1 0 0,0 0 0,1 0 0,-1 0 0,1 0 0,0 0 0,-1 0 0,1-1 0,0 1 0,-1 0 0,1 0 0,0-1 0,0 1 0,0 0 0,-1-1 0,1 1 0,0-1 0,0 1 0,0-1 0,2 1 0,0 0 0,0-1 0,-1 0 0,1 0 0,0 0 0,0 0 0,0 0 0,0-1 0,0 1 0,0-1 0,5-1 0,3-2 0,0-1 0,-1 0 0,1 0 0,15-12 0,-12 6 0,-1 0 0,0-1 0,0-1 0,-1 0 0,-1 0 0,0-1 0,-1-1 0,-1 0 0,0 0 0,-1-1 0,6-17 0,-50 123 0,27-73 0,1 1 0,0 0 0,1 0 0,1 0 0,1 1 0,1 0 0,-3 35 0,6-53-24,1 0-1,0 0 1,0 0-1,0 0 1,0 0 0,1 0-1,-1 0 1,0 0-1,0 1 1,1-1 0,-1 0-1,0 0 1,1 0-1,-1 0 1,1 0 0,0 0-1,-1-1 1,1 1-1,0 1 1,0-2-33,0 1 0,-1-1 0,1 0 0,0 0 0,-1 1 0,1-1 0,-1 0 0,1 0 0,0 0 0,-1 0 0,1 0 0,0 0 0,-1 0 0,1 0 1,0 0-1,-1 0 0,1-1 0,0 1 0,-1 0 0,1 0 0,-1-1 0,1 1 0,0-1 0,2 0-285,-1-1 0,0 0 0,1 1 1,-1-1-1,0 0 0,0 0 0,0 0 0,0-1 0,-1 1 0,1 0 1,0-1-1,-1 1 0,1-4 0,7-30-7858,-1-10-5690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15.743"/>
    </inkml:context>
    <inkml:brush xml:id="br0">
      <inkml:brushProperty name="width" value="0.025" units="cm"/>
      <inkml:brushProperty name="height" value="0.025" units="cm"/>
    </inkml:brush>
  </inkml:definitions>
  <inkml:trace contextRef="#ctx0" brushRef="#br0">1 0 18449,'0'0'3300,"3"12"-2420,-1-5-905,0 1 0,1-1 0,0 0 0,0 0 0,0-1-1,1 1 1,0 0 0,0-1 0,1 0 0,0 0 0,0-1-1,0 1 1,12 8 0,-4-5-1326,1 0 1,1-1-1,-1-1 0,21 8 1,15-4 575,-43-11 1738,0 0 0,0 0 0,0 0-1,0-1 1,10-2 0,-51 21 7099,-8 20-5778,38-34-2296,0-1-1,0 2 1,1-1 0,0 0 0,0 1-1,0-1 1,0 1 0,1 0-1,-1 0 1,1 0 0,1 0 0,-1 0-1,1 1 1,-1-1 0,2 0-1,-1 1 1,1-1 0,-1 1 0,2 5-1,0-10-107,-1 1-1,1 0 0,0-1 0,0 1 1,0-1-1,1 1 0,-1-1 1,0 0-1,0 1 0,1-1 1,-1 0-1,1 0 0,-1 0 0,1 0 1,-1 0-1,1 0 0,0-1 1,-1 1-1,1 0 0,0-1 0,0 0 1,-1 1-1,4-1 0,51 6-2278,-43-5 1791,20 1-8,-17-2 681,0 1 0,1 0 0,-1 2 0,0 0 1,0 0-1,26 11 0,-41-14 19,-1 0-1,1 0 1,0 0 0,0 0 0,0 1 0,0-1-1,-1 0 1,1 1 0,0-1 0,0 1 0,-1-1-1,1 1 1,0-1 0,-1 1 0,1-1 0,-1 1-1,1-1 1,0 1 0,-1 0 0,1-1 0,-1 1-1,0 0 1,1 0 0,-1-1 0,0 1 0,1 0-1,-1 0 1,0 0 0,0 0 0,0-1 0,1 1-1,-1 0 1,0 0 0,0 0 0,0 0-1,0 0 1,-1-1 0,1 1 0,0 0 0,0 0-1,0 0 1,-1-1 0,1 1 0,0 0 0,-1 0-1,1-1 1,-1 1 0,1 0 0,-1 0 0,1-1-1,-1 1 1,0-1 0,1 1 0,-1 0 0,0-1-1,1 0 1,-2 1 0,-45 24 2599,28-18-2588,-1-1-1,1 0 1,-1-1-1,-1-2 1,1 0-1,-40 0 1,60-3-162,-1 0 0,0 0-1,0 0 1,0 0 0,1 0 0,-1 0-1,0-1 1,0 1 0,1 0 0,-1-1-1,0 1 1,1-1 0,-1 1 0,0 0-1,1-1 1,-1 0 0,1 1 0,-1-1-1,0 1 1,1-1 0,0 0 0,-1 1-1,1-1 1,-1 0 0,1 1 0,0-1-1,-1 0 1,1 0 0,0 1 0,0-1-1,0 0 1,-1 0 0,1 0 0,0 1-1,0-1 1,0 0 0,0 0 0,1 0-1,-1 1 1,0-1 0,0 0 0,0 0-1,1 1 1,-1-1 0,0 0 0,0 0-1,1 1 1,0-2 0,20-39-5783,6 2-171,6-8-2195</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16.073"/>
    </inkml:context>
    <inkml:brush xml:id="br0">
      <inkml:brushProperty name="width" value="0.025" units="cm"/>
      <inkml:brushProperty name="height" value="0.025" units="cm"/>
    </inkml:brush>
  </inkml:definitions>
  <inkml:trace contextRef="#ctx0" brushRef="#br0">162 0 12812,'0'0'17729,"1"13"-16325,2 46-1030,-9 82 0,0 2-300,22 163-680,-13-269 342,-4-53-1901,-2 1 1,1 0 0,-6-15-1,-21-41-1254,-50-62 4975,41 72-287,36 59-1072,1 0 0,-1-1-1,1 1 1,0-1 0,0 1-1,0-1 1,0 0-1,0 0 1,0 1 0,1-1-1,0 0 1,-1-3-1,1 5-80,1-1 0,-1 1 0,0 0 0,0 0 0,1 0 0,-1 0 0,1 0-1,-1 0 1,1 0 0,-1 0 0,1 0 0,0 0 0,0 0 0,-1 0 0,1 0-1,0 1 1,0-1 0,0 0 0,0 0 0,2 0 0,4-2 143,0 0 0,1 1 1,0 0-1,-1 0 1,1 1-1,0 0 0,8 1 1,-9-1-390,25-2 171,103-12-5314,-67 2-1394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16.630"/>
    </inkml:context>
    <inkml:brush xml:id="br0">
      <inkml:brushProperty name="width" value="0.025" units="cm"/>
      <inkml:brushProperty name="height" value="0.025" units="cm"/>
    </inkml:brush>
  </inkml:definitions>
  <inkml:trace contextRef="#ctx0" brushRef="#br0">249 78 16207,'0'0'4880,"1"-10"-482,4-31-896,-5 40-3439,0 0-1,0 0 1,0 0-1,0 0 1,0 0-1,0 0 1,0 0-1,0 0 1,-1 0-1,1 0 1,0 0-1,-1 1 1,1-1-1,-1 0 1,1 0-1,-1 0 1,1 0-1,-1 0 1,0 1-1,1-1 1,-1 0-1,0 1 1,0-1-1,1 0 1,-1 1-1,0-1 1,0 1-1,0-1 1,0 1-1,0-1 1,0 1-1,0 0 1,0 0-1,0-1 1,0 1-1,-1 0 1,-42 0 1311,35 0-1281,-1 2-93,-1-1 0,1 1 0,-1 1 0,1 0 0,0 0 0,0 1 0,0 0 0,-15 10 0,19-11 0,1 1 0,0-1 0,0 1 0,0 0 0,0 0 0,0 0 0,1 0 0,0 1 0,0 0 0,0 0 0,1 0 0,0 1 0,0-1 0,0 1 0,0-1 0,-2 9 0,5-13-8,0 1-1,0-1 1,0 0 0,0 0 0,0 1-1,0-1 1,0 0 0,1 1 0,-1-1-1,0 0 1,1 0 0,-1 1 0,1-1-1,-1 0 1,1 0 0,0 0 0,-1 0-1,1 0 1,0 0 0,0 0 0,0 0-1,0 0 1,0 0 0,0 0 0,0 0-1,0-1 1,0 1 0,0 0-1,0-1 1,0 1 0,1-1 0,-1 1-1,0-1 1,0 0 0,1 0 0,-1 1-1,0-1 1,2 0 0,61 3-752,-48-3 481,15-1-178,1 2 0,-1 0 0,0 3 0,1 0 1,-2 2-1,42 14 0,-69-19 463,0 0 0,-1 0-1,1 1 1,0-1 0,-1 1 0,1 0 0,-1 0-1,1-1 1,-1 2 0,0-1 0,0 0 0,0 0-1,0 1 1,0-1 0,0 1 0,-1 0 0,3 5-1,-4-6 81,1-1 0,-1 1 0,0 0 0,0 0 0,0 0 0,0 0-1,0 0 1,0-1 0,-1 1 0,1 0 0,-1 0 0,1 0-1,-1-1 1,0 1 0,0 0 0,1 0 0,-1-1 0,0 1 0,-1-1-1,1 1 1,0-1 0,0 0 0,-1 1 0,1-1 0,0 0-1,-1 0 1,1 0 0,-1 0 0,-2 2 0,-13 6 40,1 0 1,-1-1-1,0-1 0,-1 0 1,1-1-1,-2-1 0,1-1 1,0-1-1,-1 0 0,1-1 1,-34-1-1,52-1-230,-1 0-1,1-1 1,0 1 0,-1 0-1,1 0 1,-1 0 0,1 0-1,0 0 1,-1 0 0,1 0-1,0-1 1,-1 1 0,1 0-1,-1 0 1,1 0 0,0-1-1,0 1 1,-1 0 0,1-1 0,0 1-1,-1 0 1,1-1 0,0 1-1,0 0 1,0-1 0,-1 1-1,1 0 1,0-1 0,0 1-1,0-1 1,0 1 0,0 0-1,0-1 1,0 1 0,-1-1-1,1 1 1,0 0 0,1-1-1,-1 1 1,0-1 0,0 1-1,0 0 1,0-1 0,0 1-1,0-1 1,0 1 0,1 0-1,-1-1 1,0 1 0,0 0 0,0-1-1,1 1 1,-1 0 0,0-1-1,1 1 1,-1 0 0,0 0-1,1-1 1,-1 1 0,0 0-1,1 0 1,-1-1 0,22-18-5453,13-7-2803</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05T12:22:17.066"/>
    </inkml:context>
    <inkml:brush xml:id="br0">
      <inkml:brushProperty name="width" value="0.025" units="cm"/>
      <inkml:brushProperty name="height" value="0.025" units="cm"/>
    </inkml:brush>
  </inkml:definitions>
  <inkml:trace contextRef="#ctx0" brushRef="#br0">278 0 18578,'0'0'8728,"-9"11"-7362,-6 6-769,1 2 0,1 0 0,-18 33 0,28-46-502,-1 1 0,1 0 0,0-1-1,0 2 1,1-1 0,0 0 0,0 0 0,0 1 0,1-1-1,1 1 1,-1-1 0,1 1 0,0-1 0,1 1 0,0-1-1,0 1 1,4 11 0,-3-16-95,0 0 0,0 0 0,1 0 0,-1-1 0,1 1 0,0-1 0,0 1 0,0-1 0,0 0 0,0 0 0,1 0 0,-1-1 0,0 1 0,1-1 0,-1 0 0,1 0 0,-1 0 0,1 0 0,0-1 0,0 1 0,-1-1 0,1 0 0,0 0 0,-1 0 0,8-2 0,1 1 0,1-1 0,0 0 0,-1-1 0,0 0 0,0-1 0,16-7 0,-1-4-462,24-9-1051,-52 38 531,-15 37 1182,-2-1 1,-29 57 0,22-53 360,21-43-500,-16 33 465,-30 51 1,44-84-465,-1-1 0,0-1-1,0 1 1,-1-1 0,0 0 0,-1-1 0,0 0 0,0 0-1,0-1 1,-18 10 0,23-15-62,1 0 0,-1 0 0,0 0 0,1-1 0,-1 0 0,0 0 0,0 0 0,0 0 0,0 0 0,0-1 0,0 1 0,0-1 0,0 0 0,0-1 0,0 1 0,0-1 0,0 1 0,0-1 0,0-1 0,1 1 0,-1 0 0,0-1 0,1 0 0,-1 0 0,1 0 0,-1 0 0,1 0 0,0-1 0,0 1 0,0-1 0,0 0 0,1 0 0,-1 0 0,1 0 0,-1-1 0,1 1 0,-2-5 0,-1-2 0,1 0 0,0-1 0,1 1 0,0-1 0,1 1 0,0-1 0,0 0 0,1 0 0,1 0 0,0 0 0,0 0 0,4-19 0,-1 18-115,1 0 0,1 0 0,0 1 0,0-1 0,1 1 0,1 1 0,0-1 0,0 1 0,1 0 0,0 0 0,1 1 0,0 0 0,18-13 0,15-8-2025,87-50 0,-122 76 1918,56-31-6911,0 1-3773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11.03.2026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77786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58296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36811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702206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81009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20902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47282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46048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653931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9F4E0-F8D2-E5DB-913F-F01B70CA7313}"/>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C0AFEE2-6E60-5072-DD11-5FC1D23535BB}"/>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97545BDB-7081-A07F-2941-E2A2330269AD}"/>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96547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571271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45859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564557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64230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26155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336470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913096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11.03.2026</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11.03.2026</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11.03.2026</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667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11.03.2026</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11.03.2026</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11.03.2026</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11.03.2026</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11.03.2026</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11.03.2026</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11.03.2026</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11.03.2026</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11.03.2026</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customXml" Target="../ink/ink2.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customXml" Target="../ink/ink1.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26" Type="http://schemas.openxmlformats.org/officeDocument/2006/relationships/customXml" Target="../ink/ink534.xml"/><Relationship Id="rId21" Type="http://schemas.openxmlformats.org/officeDocument/2006/relationships/image" Target="../media/image518.png"/><Relationship Id="rId42" Type="http://schemas.openxmlformats.org/officeDocument/2006/relationships/customXml" Target="../ink/ink542.xml"/><Relationship Id="rId47" Type="http://schemas.openxmlformats.org/officeDocument/2006/relationships/image" Target="../media/image530.png"/><Relationship Id="rId63" Type="http://schemas.openxmlformats.org/officeDocument/2006/relationships/image" Target="../media/image538.png"/><Relationship Id="rId68" Type="http://schemas.openxmlformats.org/officeDocument/2006/relationships/customXml" Target="../ink/ink555.xml"/><Relationship Id="rId7" Type="http://schemas.openxmlformats.org/officeDocument/2006/relationships/image" Target="../media/image511.png"/><Relationship Id="rId2" Type="http://schemas.openxmlformats.org/officeDocument/2006/relationships/customXml" Target="../ink/ink522.xml"/><Relationship Id="rId16" Type="http://schemas.openxmlformats.org/officeDocument/2006/relationships/customXml" Target="../ink/ink529.xml"/><Relationship Id="rId29" Type="http://schemas.openxmlformats.org/officeDocument/2006/relationships/image" Target="../media/image522.png"/><Relationship Id="rId11" Type="http://schemas.openxmlformats.org/officeDocument/2006/relationships/image" Target="../media/image513.png"/><Relationship Id="rId24" Type="http://schemas.openxmlformats.org/officeDocument/2006/relationships/customXml" Target="../ink/ink533.xml"/><Relationship Id="rId32" Type="http://schemas.openxmlformats.org/officeDocument/2006/relationships/customXml" Target="../ink/ink537.xml"/><Relationship Id="rId37" Type="http://schemas.openxmlformats.org/officeDocument/2006/relationships/image" Target="../media/image526.png"/><Relationship Id="rId40" Type="http://schemas.openxmlformats.org/officeDocument/2006/relationships/customXml" Target="../ink/ink541.xml"/><Relationship Id="rId45" Type="http://schemas.openxmlformats.org/officeDocument/2006/relationships/image" Target="../media/image391.png"/><Relationship Id="rId53" Type="http://schemas.openxmlformats.org/officeDocument/2006/relationships/image" Target="../media/image533.png"/><Relationship Id="rId58" Type="http://schemas.openxmlformats.org/officeDocument/2006/relationships/customXml" Target="../ink/ink550.xml"/><Relationship Id="rId66" Type="http://schemas.openxmlformats.org/officeDocument/2006/relationships/customXml" Target="../ink/ink554.xml"/><Relationship Id="rId5" Type="http://schemas.openxmlformats.org/officeDocument/2006/relationships/image" Target="../media/image510.png"/><Relationship Id="rId61" Type="http://schemas.openxmlformats.org/officeDocument/2006/relationships/image" Target="../media/image537.png"/><Relationship Id="rId19" Type="http://schemas.openxmlformats.org/officeDocument/2006/relationships/image" Target="../media/image517.png"/><Relationship Id="rId14" Type="http://schemas.openxmlformats.org/officeDocument/2006/relationships/customXml" Target="../ink/ink528.xml"/><Relationship Id="rId22" Type="http://schemas.openxmlformats.org/officeDocument/2006/relationships/customXml" Target="../ink/ink532.xml"/><Relationship Id="rId27" Type="http://schemas.openxmlformats.org/officeDocument/2006/relationships/image" Target="../media/image521.png"/><Relationship Id="rId30" Type="http://schemas.openxmlformats.org/officeDocument/2006/relationships/customXml" Target="../ink/ink536.xml"/><Relationship Id="rId35" Type="http://schemas.openxmlformats.org/officeDocument/2006/relationships/image" Target="../media/image525.png"/><Relationship Id="rId43" Type="http://schemas.openxmlformats.org/officeDocument/2006/relationships/image" Target="../media/image529.png"/><Relationship Id="rId48" Type="http://schemas.openxmlformats.org/officeDocument/2006/relationships/customXml" Target="../ink/ink545.xml"/><Relationship Id="rId56" Type="http://schemas.openxmlformats.org/officeDocument/2006/relationships/customXml" Target="../ink/ink549.xml"/><Relationship Id="rId64" Type="http://schemas.openxmlformats.org/officeDocument/2006/relationships/customXml" Target="../ink/ink553.xml"/><Relationship Id="rId69" Type="http://schemas.openxmlformats.org/officeDocument/2006/relationships/image" Target="../media/image541.png"/><Relationship Id="rId8" Type="http://schemas.openxmlformats.org/officeDocument/2006/relationships/customXml" Target="../ink/ink525.xml"/><Relationship Id="rId51" Type="http://schemas.openxmlformats.org/officeDocument/2006/relationships/image" Target="../media/image532.png"/><Relationship Id="rId3" Type="http://schemas.openxmlformats.org/officeDocument/2006/relationships/image" Target="../media/image509.png"/><Relationship Id="rId12" Type="http://schemas.openxmlformats.org/officeDocument/2006/relationships/customXml" Target="../ink/ink527.xml"/><Relationship Id="rId17" Type="http://schemas.openxmlformats.org/officeDocument/2006/relationships/image" Target="../media/image516.png"/><Relationship Id="rId25" Type="http://schemas.openxmlformats.org/officeDocument/2006/relationships/image" Target="../media/image520.png"/><Relationship Id="rId33" Type="http://schemas.openxmlformats.org/officeDocument/2006/relationships/image" Target="../media/image524.png"/><Relationship Id="rId38" Type="http://schemas.openxmlformats.org/officeDocument/2006/relationships/customXml" Target="../ink/ink540.xml"/><Relationship Id="rId46" Type="http://schemas.openxmlformats.org/officeDocument/2006/relationships/customXml" Target="../ink/ink544.xml"/><Relationship Id="rId59" Type="http://schemas.openxmlformats.org/officeDocument/2006/relationships/image" Target="../media/image536.png"/><Relationship Id="rId67" Type="http://schemas.openxmlformats.org/officeDocument/2006/relationships/image" Target="../media/image540.png"/><Relationship Id="rId20" Type="http://schemas.openxmlformats.org/officeDocument/2006/relationships/customXml" Target="../ink/ink531.xml"/><Relationship Id="rId41" Type="http://schemas.openxmlformats.org/officeDocument/2006/relationships/image" Target="../media/image528.png"/><Relationship Id="rId54" Type="http://schemas.openxmlformats.org/officeDocument/2006/relationships/customXml" Target="../ink/ink548.xml"/><Relationship Id="rId62" Type="http://schemas.openxmlformats.org/officeDocument/2006/relationships/customXml" Target="../ink/ink552.xml"/><Relationship Id="rId1" Type="http://schemas.openxmlformats.org/officeDocument/2006/relationships/slideLayout" Target="../slideLayouts/slideLayout1.xml"/><Relationship Id="rId6" Type="http://schemas.openxmlformats.org/officeDocument/2006/relationships/customXml" Target="../ink/ink524.xml"/><Relationship Id="rId15" Type="http://schemas.openxmlformats.org/officeDocument/2006/relationships/image" Target="../media/image515.png"/><Relationship Id="rId23" Type="http://schemas.openxmlformats.org/officeDocument/2006/relationships/image" Target="../media/image519.png"/><Relationship Id="rId28" Type="http://schemas.openxmlformats.org/officeDocument/2006/relationships/customXml" Target="../ink/ink535.xml"/><Relationship Id="rId36" Type="http://schemas.openxmlformats.org/officeDocument/2006/relationships/customXml" Target="../ink/ink539.xml"/><Relationship Id="rId49" Type="http://schemas.openxmlformats.org/officeDocument/2006/relationships/image" Target="../media/image531.png"/><Relationship Id="rId57" Type="http://schemas.openxmlformats.org/officeDocument/2006/relationships/image" Target="../media/image535.png"/><Relationship Id="rId10" Type="http://schemas.openxmlformats.org/officeDocument/2006/relationships/customXml" Target="../ink/ink526.xml"/><Relationship Id="rId31" Type="http://schemas.openxmlformats.org/officeDocument/2006/relationships/image" Target="../media/image523.png"/><Relationship Id="rId44" Type="http://schemas.openxmlformats.org/officeDocument/2006/relationships/customXml" Target="../ink/ink543.xml"/><Relationship Id="rId52" Type="http://schemas.openxmlformats.org/officeDocument/2006/relationships/customXml" Target="../ink/ink547.xml"/><Relationship Id="rId60" Type="http://schemas.openxmlformats.org/officeDocument/2006/relationships/customXml" Target="../ink/ink551.xml"/><Relationship Id="rId65" Type="http://schemas.openxmlformats.org/officeDocument/2006/relationships/image" Target="../media/image539.png"/><Relationship Id="rId4" Type="http://schemas.openxmlformats.org/officeDocument/2006/relationships/customXml" Target="../ink/ink523.xml"/><Relationship Id="rId9" Type="http://schemas.openxmlformats.org/officeDocument/2006/relationships/image" Target="../media/image512.png"/><Relationship Id="rId13" Type="http://schemas.openxmlformats.org/officeDocument/2006/relationships/image" Target="../media/image514.png"/><Relationship Id="rId18" Type="http://schemas.openxmlformats.org/officeDocument/2006/relationships/customXml" Target="../ink/ink530.xml"/><Relationship Id="rId39" Type="http://schemas.openxmlformats.org/officeDocument/2006/relationships/image" Target="../media/image527.png"/><Relationship Id="rId34" Type="http://schemas.openxmlformats.org/officeDocument/2006/relationships/customXml" Target="../ink/ink538.xml"/><Relationship Id="rId50" Type="http://schemas.openxmlformats.org/officeDocument/2006/relationships/customXml" Target="../ink/ink546.xml"/><Relationship Id="rId55" Type="http://schemas.openxmlformats.org/officeDocument/2006/relationships/image" Target="../media/image5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17" Type="http://schemas.openxmlformats.org/officeDocument/2006/relationships/image" Target="../media/image599.png"/><Relationship Id="rId21" Type="http://schemas.openxmlformats.org/officeDocument/2006/relationships/image" Target="../media/image551.png"/><Relationship Id="rId63" Type="http://schemas.openxmlformats.org/officeDocument/2006/relationships/image" Target="../media/image572.png"/><Relationship Id="rId159" Type="http://schemas.openxmlformats.org/officeDocument/2006/relationships/image" Target="../media/image620.png"/><Relationship Id="rId170" Type="http://schemas.openxmlformats.org/officeDocument/2006/relationships/customXml" Target="../ink/ink640.xml"/><Relationship Id="rId226" Type="http://schemas.openxmlformats.org/officeDocument/2006/relationships/customXml" Target="../ink/ink668.xml"/><Relationship Id="rId107" Type="http://schemas.openxmlformats.org/officeDocument/2006/relationships/image" Target="../media/image594.png"/><Relationship Id="rId11" Type="http://schemas.openxmlformats.org/officeDocument/2006/relationships/image" Target="../media/image546.png"/><Relationship Id="rId32" Type="http://schemas.openxmlformats.org/officeDocument/2006/relationships/customXml" Target="../ink/ink571.xml"/><Relationship Id="rId53" Type="http://schemas.openxmlformats.org/officeDocument/2006/relationships/image" Target="../media/image567.png"/><Relationship Id="rId74" Type="http://schemas.openxmlformats.org/officeDocument/2006/relationships/customXml" Target="../ink/ink592.xml"/><Relationship Id="rId128" Type="http://schemas.openxmlformats.org/officeDocument/2006/relationships/customXml" Target="../ink/ink619.xml"/><Relationship Id="rId149" Type="http://schemas.openxmlformats.org/officeDocument/2006/relationships/image" Target="../media/image615.png"/><Relationship Id="rId5" Type="http://schemas.openxmlformats.org/officeDocument/2006/relationships/image" Target="../media/image543.png"/><Relationship Id="rId95" Type="http://schemas.openxmlformats.org/officeDocument/2006/relationships/image" Target="../media/image588.png"/><Relationship Id="rId160" Type="http://schemas.openxmlformats.org/officeDocument/2006/relationships/customXml" Target="../ink/ink635.xml"/><Relationship Id="rId181" Type="http://schemas.openxmlformats.org/officeDocument/2006/relationships/image" Target="../media/image631.png"/><Relationship Id="rId216" Type="http://schemas.openxmlformats.org/officeDocument/2006/relationships/customXml" Target="../ink/ink663.xml"/><Relationship Id="rId237" Type="http://schemas.openxmlformats.org/officeDocument/2006/relationships/image" Target="../media/image659.png"/><Relationship Id="rId258" Type="http://schemas.openxmlformats.org/officeDocument/2006/relationships/customXml" Target="../ink/ink684.xml"/><Relationship Id="rId22" Type="http://schemas.openxmlformats.org/officeDocument/2006/relationships/customXml" Target="../ink/ink566.xml"/><Relationship Id="rId43" Type="http://schemas.openxmlformats.org/officeDocument/2006/relationships/image" Target="../media/image562.png"/><Relationship Id="rId64" Type="http://schemas.openxmlformats.org/officeDocument/2006/relationships/customXml" Target="../ink/ink587.xml"/><Relationship Id="rId118" Type="http://schemas.openxmlformats.org/officeDocument/2006/relationships/customXml" Target="../ink/ink614.xml"/><Relationship Id="rId139" Type="http://schemas.openxmlformats.org/officeDocument/2006/relationships/image" Target="../media/image610.png"/><Relationship Id="rId85" Type="http://schemas.openxmlformats.org/officeDocument/2006/relationships/image" Target="../media/image583.png"/><Relationship Id="rId150" Type="http://schemas.openxmlformats.org/officeDocument/2006/relationships/customXml" Target="../ink/ink630.xml"/><Relationship Id="rId171" Type="http://schemas.openxmlformats.org/officeDocument/2006/relationships/image" Target="../media/image626.png"/><Relationship Id="rId192" Type="http://schemas.openxmlformats.org/officeDocument/2006/relationships/customXml" Target="../ink/ink651.xml"/><Relationship Id="rId206" Type="http://schemas.openxmlformats.org/officeDocument/2006/relationships/customXml" Target="../ink/ink658.xml"/><Relationship Id="rId227" Type="http://schemas.openxmlformats.org/officeDocument/2006/relationships/image" Target="../media/image654.png"/><Relationship Id="rId248" Type="http://schemas.openxmlformats.org/officeDocument/2006/relationships/customXml" Target="../ink/ink679.xml"/><Relationship Id="rId12" Type="http://schemas.openxmlformats.org/officeDocument/2006/relationships/customXml" Target="../ink/ink561.xml"/><Relationship Id="rId33" Type="http://schemas.openxmlformats.org/officeDocument/2006/relationships/image" Target="../media/image557.png"/><Relationship Id="rId108" Type="http://schemas.openxmlformats.org/officeDocument/2006/relationships/customXml" Target="../ink/ink609.xml"/><Relationship Id="rId129" Type="http://schemas.openxmlformats.org/officeDocument/2006/relationships/image" Target="../media/image605.png"/><Relationship Id="rId54" Type="http://schemas.openxmlformats.org/officeDocument/2006/relationships/customXml" Target="../ink/ink582.xml"/><Relationship Id="rId75" Type="http://schemas.openxmlformats.org/officeDocument/2006/relationships/image" Target="../media/image578.png"/><Relationship Id="rId96" Type="http://schemas.openxmlformats.org/officeDocument/2006/relationships/customXml" Target="../ink/ink603.xml"/><Relationship Id="rId140" Type="http://schemas.openxmlformats.org/officeDocument/2006/relationships/customXml" Target="../ink/ink625.xml"/><Relationship Id="rId161" Type="http://schemas.openxmlformats.org/officeDocument/2006/relationships/image" Target="../media/image621.png"/><Relationship Id="rId182" Type="http://schemas.openxmlformats.org/officeDocument/2006/relationships/customXml" Target="../ink/ink646.xml"/><Relationship Id="rId217" Type="http://schemas.openxmlformats.org/officeDocument/2006/relationships/image" Target="../media/image649.png"/><Relationship Id="rId6" Type="http://schemas.openxmlformats.org/officeDocument/2006/relationships/customXml" Target="../ink/ink558.xml"/><Relationship Id="rId238" Type="http://schemas.openxmlformats.org/officeDocument/2006/relationships/customXml" Target="../ink/ink674.xml"/><Relationship Id="rId259" Type="http://schemas.openxmlformats.org/officeDocument/2006/relationships/image" Target="../media/image669.png"/><Relationship Id="rId23" Type="http://schemas.openxmlformats.org/officeDocument/2006/relationships/image" Target="../media/image552.png"/><Relationship Id="rId119" Type="http://schemas.openxmlformats.org/officeDocument/2006/relationships/image" Target="../media/image600.png"/><Relationship Id="rId44" Type="http://schemas.openxmlformats.org/officeDocument/2006/relationships/customXml" Target="../ink/ink577.xml"/><Relationship Id="rId65" Type="http://schemas.openxmlformats.org/officeDocument/2006/relationships/image" Target="../media/image573.png"/><Relationship Id="rId86" Type="http://schemas.openxmlformats.org/officeDocument/2006/relationships/customXml" Target="../ink/ink598.xml"/><Relationship Id="rId130" Type="http://schemas.openxmlformats.org/officeDocument/2006/relationships/customXml" Target="../ink/ink620.xml"/><Relationship Id="rId151" Type="http://schemas.openxmlformats.org/officeDocument/2006/relationships/image" Target="../media/image616.png"/><Relationship Id="rId172" Type="http://schemas.openxmlformats.org/officeDocument/2006/relationships/customXml" Target="../ink/ink641.xml"/><Relationship Id="rId193" Type="http://schemas.openxmlformats.org/officeDocument/2006/relationships/image" Target="../media/image637.png"/><Relationship Id="rId207" Type="http://schemas.openxmlformats.org/officeDocument/2006/relationships/image" Target="../media/image644.png"/><Relationship Id="rId228" Type="http://schemas.openxmlformats.org/officeDocument/2006/relationships/customXml" Target="../ink/ink669.xml"/><Relationship Id="rId249" Type="http://schemas.openxmlformats.org/officeDocument/2006/relationships/image" Target="../media/image665.png"/><Relationship Id="rId13" Type="http://schemas.openxmlformats.org/officeDocument/2006/relationships/image" Target="../media/image547.png"/><Relationship Id="rId109" Type="http://schemas.openxmlformats.org/officeDocument/2006/relationships/image" Target="../media/image595.png"/><Relationship Id="rId260" Type="http://schemas.openxmlformats.org/officeDocument/2006/relationships/customXml" Target="../ink/ink685.xml"/><Relationship Id="rId34" Type="http://schemas.openxmlformats.org/officeDocument/2006/relationships/customXml" Target="../ink/ink572.xml"/><Relationship Id="rId55" Type="http://schemas.openxmlformats.org/officeDocument/2006/relationships/image" Target="../media/image568.png"/><Relationship Id="rId76" Type="http://schemas.openxmlformats.org/officeDocument/2006/relationships/customXml" Target="../ink/ink593.xml"/><Relationship Id="rId97" Type="http://schemas.openxmlformats.org/officeDocument/2006/relationships/image" Target="../media/image589.png"/><Relationship Id="rId120" Type="http://schemas.openxmlformats.org/officeDocument/2006/relationships/customXml" Target="../ink/ink615.xml"/><Relationship Id="rId141" Type="http://schemas.openxmlformats.org/officeDocument/2006/relationships/image" Target="../media/image611.png"/><Relationship Id="rId7" Type="http://schemas.openxmlformats.org/officeDocument/2006/relationships/image" Target="../media/image544.png"/><Relationship Id="rId162" Type="http://schemas.openxmlformats.org/officeDocument/2006/relationships/customXml" Target="../ink/ink636.xml"/><Relationship Id="rId183" Type="http://schemas.openxmlformats.org/officeDocument/2006/relationships/image" Target="../media/image632.png"/><Relationship Id="rId218" Type="http://schemas.openxmlformats.org/officeDocument/2006/relationships/customXml" Target="../ink/ink664.xml"/><Relationship Id="rId239" Type="http://schemas.openxmlformats.org/officeDocument/2006/relationships/image" Target="../media/image660.png"/><Relationship Id="rId250" Type="http://schemas.openxmlformats.org/officeDocument/2006/relationships/customXml" Target="../ink/ink680.xml"/><Relationship Id="rId24" Type="http://schemas.openxmlformats.org/officeDocument/2006/relationships/customXml" Target="../ink/ink567.xml"/><Relationship Id="rId45" Type="http://schemas.openxmlformats.org/officeDocument/2006/relationships/image" Target="../media/image563.png"/><Relationship Id="rId66" Type="http://schemas.openxmlformats.org/officeDocument/2006/relationships/customXml" Target="../ink/ink588.xml"/><Relationship Id="rId87" Type="http://schemas.openxmlformats.org/officeDocument/2006/relationships/image" Target="../media/image584.png"/><Relationship Id="rId110" Type="http://schemas.openxmlformats.org/officeDocument/2006/relationships/customXml" Target="../ink/ink610.xml"/><Relationship Id="rId131" Type="http://schemas.openxmlformats.org/officeDocument/2006/relationships/image" Target="../media/image606.png"/><Relationship Id="rId152" Type="http://schemas.openxmlformats.org/officeDocument/2006/relationships/customXml" Target="../ink/ink631.xml"/><Relationship Id="rId173" Type="http://schemas.openxmlformats.org/officeDocument/2006/relationships/image" Target="../media/image627.png"/><Relationship Id="rId194" Type="http://schemas.openxmlformats.org/officeDocument/2006/relationships/customXml" Target="../ink/ink652.xml"/><Relationship Id="rId208" Type="http://schemas.openxmlformats.org/officeDocument/2006/relationships/customXml" Target="../ink/ink659.xml"/><Relationship Id="rId229" Type="http://schemas.openxmlformats.org/officeDocument/2006/relationships/image" Target="../media/image655.png"/><Relationship Id="rId240" Type="http://schemas.openxmlformats.org/officeDocument/2006/relationships/customXml" Target="../ink/ink675.xml"/><Relationship Id="rId261" Type="http://schemas.openxmlformats.org/officeDocument/2006/relationships/image" Target="../media/image670.png"/><Relationship Id="rId14" Type="http://schemas.openxmlformats.org/officeDocument/2006/relationships/customXml" Target="../ink/ink562.xml"/><Relationship Id="rId35" Type="http://schemas.openxmlformats.org/officeDocument/2006/relationships/image" Target="../media/image558.png"/><Relationship Id="rId56" Type="http://schemas.openxmlformats.org/officeDocument/2006/relationships/customXml" Target="../ink/ink583.xml"/><Relationship Id="rId77" Type="http://schemas.openxmlformats.org/officeDocument/2006/relationships/image" Target="../media/image579.png"/><Relationship Id="rId100" Type="http://schemas.openxmlformats.org/officeDocument/2006/relationships/customXml" Target="../ink/ink605.xml"/><Relationship Id="rId8" Type="http://schemas.openxmlformats.org/officeDocument/2006/relationships/customXml" Target="../ink/ink559.xml"/><Relationship Id="rId98" Type="http://schemas.openxmlformats.org/officeDocument/2006/relationships/customXml" Target="../ink/ink604.xml"/><Relationship Id="rId121" Type="http://schemas.openxmlformats.org/officeDocument/2006/relationships/image" Target="../media/image601.png"/><Relationship Id="rId142" Type="http://schemas.openxmlformats.org/officeDocument/2006/relationships/customXml" Target="../ink/ink626.xml"/><Relationship Id="rId163" Type="http://schemas.openxmlformats.org/officeDocument/2006/relationships/image" Target="../media/image622.png"/><Relationship Id="rId184" Type="http://schemas.openxmlformats.org/officeDocument/2006/relationships/customXml" Target="../ink/ink647.xml"/><Relationship Id="rId219" Type="http://schemas.openxmlformats.org/officeDocument/2006/relationships/image" Target="../media/image650.png"/><Relationship Id="rId230" Type="http://schemas.openxmlformats.org/officeDocument/2006/relationships/customXml" Target="../ink/ink670.xml"/><Relationship Id="rId251" Type="http://schemas.openxmlformats.org/officeDocument/2006/relationships/image" Target="../media/image666.png"/><Relationship Id="rId25" Type="http://schemas.openxmlformats.org/officeDocument/2006/relationships/image" Target="../media/image553.png"/><Relationship Id="rId46" Type="http://schemas.openxmlformats.org/officeDocument/2006/relationships/customXml" Target="../ink/ink578.xml"/><Relationship Id="rId67" Type="http://schemas.openxmlformats.org/officeDocument/2006/relationships/image" Target="../media/image574.png"/><Relationship Id="rId88" Type="http://schemas.openxmlformats.org/officeDocument/2006/relationships/customXml" Target="../ink/ink599.xml"/><Relationship Id="rId111" Type="http://schemas.openxmlformats.org/officeDocument/2006/relationships/image" Target="../media/image596.png"/><Relationship Id="rId132" Type="http://schemas.openxmlformats.org/officeDocument/2006/relationships/customXml" Target="../ink/ink621.xml"/><Relationship Id="rId153" Type="http://schemas.openxmlformats.org/officeDocument/2006/relationships/image" Target="../media/image617.png"/><Relationship Id="rId174" Type="http://schemas.openxmlformats.org/officeDocument/2006/relationships/customXml" Target="../ink/ink642.xml"/><Relationship Id="rId195" Type="http://schemas.openxmlformats.org/officeDocument/2006/relationships/image" Target="../media/image638.png"/><Relationship Id="rId209" Type="http://schemas.openxmlformats.org/officeDocument/2006/relationships/image" Target="../media/image645.png"/><Relationship Id="rId220" Type="http://schemas.openxmlformats.org/officeDocument/2006/relationships/customXml" Target="../ink/ink665.xml"/><Relationship Id="rId241" Type="http://schemas.openxmlformats.org/officeDocument/2006/relationships/image" Target="../media/image661.png"/><Relationship Id="rId15" Type="http://schemas.openxmlformats.org/officeDocument/2006/relationships/image" Target="../media/image548.png"/><Relationship Id="rId36" Type="http://schemas.openxmlformats.org/officeDocument/2006/relationships/customXml" Target="../ink/ink573.xml"/><Relationship Id="rId57" Type="http://schemas.openxmlformats.org/officeDocument/2006/relationships/image" Target="../media/image569.png"/><Relationship Id="rId262" Type="http://schemas.openxmlformats.org/officeDocument/2006/relationships/customXml" Target="../ink/ink686.xml"/><Relationship Id="rId78" Type="http://schemas.openxmlformats.org/officeDocument/2006/relationships/customXml" Target="../ink/ink594.xml"/><Relationship Id="rId99" Type="http://schemas.openxmlformats.org/officeDocument/2006/relationships/image" Target="../media/image590.png"/><Relationship Id="rId101" Type="http://schemas.openxmlformats.org/officeDocument/2006/relationships/image" Target="../media/image591.png"/><Relationship Id="rId122" Type="http://schemas.openxmlformats.org/officeDocument/2006/relationships/customXml" Target="../ink/ink616.xml"/><Relationship Id="rId143" Type="http://schemas.openxmlformats.org/officeDocument/2006/relationships/image" Target="../media/image612.png"/><Relationship Id="rId164" Type="http://schemas.openxmlformats.org/officeDocument/2006/relationships/customXml" Target="../ink/ink637.xml"/><Relationship Id="rId185" Type="http://schemas.openxmlformats.org/officeDocument/2006/relationships/image" Target="../media/image633.png"/><Relationship Id="rId9" Type="http://schemas.openxmlformats.org/officeDocument/2006/relationships/image" Target="../media/image545.png"/><Relationship Id="rId210" Type="http://schemas.openxmlformats.org/officeDocument/2006/relationships/customXml" Target="../ink/ink660.xml"/><Relationship Id="rId26" Type="http://schemas.openxmlformats.org/officeDocument/2006/relationships/customXml" Target="../ink/ink568.xml"/><Relationship Id="rId231" Type="http://schemas.openxmlformats.org/officeDocument/2006/relationships/image" Target="../media/image656.png"/><Relationship Id="rId252" Type="http://schemas.openxmlformats.org/officeDocument/2006/relationships/customXml" Target="../ink/ink681.xml"/><Relationship Id="rId47" Type="http://schemas.openxmlformats.org/officeDocument/2006/relationships/image" Target="../media/image564.png"/><Relationship Id="rId68" Type="http://schemas.openxmlformats.org/officeDocument/2006/relationships/customXml" Target="../ink/ink589.xml"/><Relationship Id="rId89" Type="http://schemas.openxmlformats.org/officeDocument/2006/relationships/image" Target="../media/image585.png"/><Relationship Id="rId112" Type="http://schemas.openxmlformats.org/officeDocument/2006/relationships/customXml" Target="../ink/ink611.xml"/><Relationship Id="rId133" Type="http://schemas.openxmlformats.org/officeDocument/2006/relationships/image" Target="../media/image607.png"/><Relationship Id="rId154" Type="http://schemas.openxmlformats.org/officeDocument/2006/relationships/customXml" Target="../ink/ink632.xml"/><Relationship Id="rId175" Type="http://schemas.openxmlformats.org/officeDocument/2006/relationships/image" Target="../media/image628.png"/><Relationship Id="rId196" Type="http://schemas.openxmlformats.org/officeDocument/2006/relationships/customXml" Target="../ink/ink653.xml"/><Relationship Id="rId200" Type="http://schemas.openxmlformats.org/officeDocument/2006/relationships/customXml" Target="../ink/ink655.xml"/><Relationship Id="rId16" Type="http://schemas.openxmlformats.org/officeDocument/2006/relationships/customXml" Target="../ink/ink563.xml"/><Relationship Id="rId221" Type="http://schemas.openxmlformats.org/officeDocument/2006/relationships/image" Target="../media/image651.png"/><Relationship Id="rId242" Type="http://schemas.openxmlformats.org/officeDocument/2006/relationships/customXml" Target="../ink/ink676.xml"/><Relationship Id="rId263" Type="http://schemas.openxmlformats.org/officeDocument/2006/relationships/image" Target="../media/image671.png"/><Relationship Id="rId37" Type="http://schemas.openxmlformats.org/officeDocument/2006/relationships/image" Target="../media/image559.png"/><Relationship Id="rId58" Type="http://schemas.openxmlformats.org/officeDocument/2006/relationships/customXml" Target="../ink/ink584.xml"/><Relationship Id="rId79" Type="http://schemas.openxmlformats.org/officeDocument/2006/relationships/image" Target="../media/image580.png"/><Relationship Id="rId102" Type="http://schemas.openxmlformats.org/officeDocument/2006/relationships/customXml" Target="../ink/ink606.xml"/><Relationship Id="rId123" Type="http://schemas.openxmlformats.org/officeDocument/2006/relationships/image" Target="../media/image602.png"/><Relationship Id="rId144" Type="http://schemas.openxmlformats.org/officeDocument/2006/relationships/customXml" Target="../ink/ink627.xml"/><Relationship Id="rId90" Type="http://schemas.openxmlformats.org/officeDocument/2006/relationships/customXml" Target="../ink/ink600.xml"/><Relationship Id="rId165" Type="http://schemas.openxmlformats.org/officeDocument/2006/relationships/image" Target="../media/image623.png"/><Relationship Id="rId186" Type="http://schemas.openxmlformats.org/officeDocument/2006/relationships/customXml" Target="../ink/ink648.xml"/><Relationship Id="rId211" Type="http://schemas.openxmlformats.org/officeDocument/2006/relationships/image" Target="../media/image646.png"/><Relationship Id="rId232" Type="http://schemas.openxmlformats.org/officeDocument/2006/relationships/customXml" Target="../ink/ink671.xml"/><Relationship Id="rId253" Type="http://schemas.openxmlformats.org/officeDocument/2006/relationships/image" Target="../media/image667.png"/><Relationship Id="rId27" Type="http://schemas.openxmlformats.org/officeDocument/2006/relationships/image" Target="../media/image554.png"/><Relationship Id="rId48" Type="http://schemas.openxmlformats.org/officeDocument/2006/relationships/customXml" Target="../ink/ink579.xml"/><Relationship Id="rId69" Type="http://schemas.openxmlformats.org/officeDocument/2006/relationships/image" Target="../media/image575.png"/><Relationship Id="rId113" Type="http://schemas.openxmlformats.org/officeDocument/2006/relationships/image" Target="../media/image597.png"/><Relationship Id="rId134" Type="http://schemas.openxmlformats.org/officeDocument/2006/relationships/customXml" Target="../ink/ink622.xml"/><Relationship Id="rId80" Type="http://schemas.openxmlformats.org/officeDocument/2006/relationships/customXml" Target="../ink/ink595.xml"/><Relationship Id="rId155" Type="http://schemas.openxmlformats.org/officeDocument/2006/relationships/image" Target="../media/image618.png"/><Relationship Id="rId176" Type="http://schemas.openxmlformats.org/officeDocument/2006/relationships/customXml" Target="../ink/ink643.xml"/><Relationship Id="rId197" Type="http://schemas.openxmlformats.org/officeDocument/2006/relationships/image" Target="../media/image639.png"/><Relationship Id="rId201" Type="http://schemas.openxmlformats.org/officeDocument/2006/relationships/image" Target="../media/image641.png"/><Relationship Id="rId222" Type="http://schemas.openxmlformats.org/officeDocument/2006/relationships/customXml" Target="../ink/ink666.xml"/><Relationship Id="rId243" Type="http://schemas.openxmlformats.org/officeDocument/2006/relationships/image" Target="../media/image662.png"/><Relationship Id="rId264" Type="http://schemas.openxmlformats.org/officeDocument/2006/relationships/customXml" Target="../ink/ink687.xml"/><Relationship Id="rId17" Type="http://schemas.openxmlformats.org/officeDocument/2006/relationships/image" Target="../media/image549.png"/><Relationship Id="rId38" Type="http://schemas.openxmlformats.org/officeDocument/2006/relationships/customXml" Target="../ink/ink574.xml"/><Relationship Id="rId59" Type="http://schemas.openxmlformats.org/officeDocument/2006/relationships/image" Target="../media/image570.png"/><Relationship Id="rId103" Type="http://schemas.openxmlformats.org/officeDocument/2006/relationships/image" Target="../media/image592.png"/><Relationship Id="rId124" Type="http://schemas.openxmlformats.org/officeDocument/2006/relationships/customXml" Target="../ink/ink617.xml"/><Relationship Id="rId70" Type="http://schemas.openxmlformats.org/officeDocument/2006/relationships/customXml" Target="../ink/ink590.xml"/><Relationship Id="rId91" Type="http://schemas.openxmlformats.org/officeDocument/2006/relationships/image" Target="../media/image586.png"/><Relationship Id="rId145" Type="http://schemas.openxmlformats.org/officeDocument/2006/relationships/image" Target="../media/image613.png"/><Relationship Id="rId166" Type="http://schemas.openxmlformats.org/officeDocument/2006/relationships/customXml" Target="../ink/ink638.xml"/><Relationship Id="rId187" Type="http://schemas.openxmlformats.org/officeDocument/2006/relationships/image" Target="../media/image634.png"/><Relationship Id="rId1" Type="http://schemas.openxmlformats.org/officeDocument/2006/relationships/slideLayout" Target="../slideLayouts/slideLayout1.xml"/><Relationship Id="rId212" Type="http://schemas.openxmlformats.org/officeDocument/2006/relationships/customXml" Target="../ink/ink661.xml"/><Relationship Id="rId233" Type="http://schemas.openxmlformats.org/officeDocument/2006/relationships/image" Target="../media/image657.png"/><Relationship Id="rId254" Type="http://schemas.openxmlformats.org/officeDocument/2006/relationships/customXml" Target="../ink/ink682.xml"/><Relationship Id="rId28" Type="http://schemas.openxmlformats.org/officeDocument/2006/relationships/customXml" Target="../ink/ink569.xml"/><Relationship Id="rId49" Type="http://schemas.openxmlformats.org/officeDocument/2006/relationships/image" Target="../media/image565.png"/><Relationship Id="rId114" Type="http://schemas.openxmlformats.org/officeDocument/2006/relationships/customXml" Target="../ink/ink612.xml"/><Relationship Id="rId60" Type="http://schemas.openxmlformats.org/officeDocument/2006/relationships/customXml" Target="../ink/ink585.xml"/><Relationship Id="rId81" Type="http://schemas.openxmlformats.org/officeDocument/2006/relationships/image" Target="../media/image581.png"/><Relationship Id="rId135" Type="http://schemas.openxmlformats.org/officeDocument/2006/relationships/image" Target="../media/image608.png"/><Relationship Id="rId156" Type="http://schemas.openxmlformats.org/officeDocument/2006/relationships/customXml" Target="../ink/ink633.xml"/><Relationship Id="rId177" Type="http://schemas.openxmlformats.org/officeDocument/2006/relationships/image" Target="../media/image629.png"/><Relationship Id="rId198" Type="http://schemas.openxmlformats.org/officeDocument/2006/relationships/customXml" Target="../ink/ink654.xml"/><Relationship Id="rId202" Type="http://schemas.openxmlformats.org/officeDocument/2006/relationships/customXml" Target="../ink/ink656.xml"/><Relationship Id="rId223" Type="http://schemas.openxmlformats.org/officeDocument/2006/relationships/image" Target="../media/image652.png"/><Relationship Id="rId244" Type="http://schemas.openxmlformats.org/officeDocument/2006/relationships/customXml" Target="../ink/ink677.xml"/><Relationship Id="rId18" Type="http://schemas.openxmlformats.org/officeDocument/2006/relationships/customXml" Target="../ink/ink564.xml"/><Relationship Id="rId39" Type="http://schemas.openxmlformats.org/officeDocument/2006/relationships/image" Target="../media/image560.png"/><Relationship Id="rId265" Type="http://schemas.openxmlformats.org/officeDocument/2006/relationships/image" Target="../media/image672.png"/><Relationship Id="rId50" Type="http://schemas.openxmlformats.org/officeDocument/2006/relationships/customXml" Target="../ink/ink580.xml"/><Relationship Id="rId104" Type="http://schemas.openxmlformats.org/officeDocument/2006/relationships/customXml" Target="../ink/ink607.xml"/><Relationship Id="rId125" Type="http://schemas.openxmlformats.org/officeDocument/2006/relationships/image" Target="../media/image603.png"/><Relationship Id="rId146" Type="http://schemas.openxmlformats.org/officeDocument/2006/relationships/customXml" Target="../ink/ink628.xml"/><Relationship Id="rId167" Type="http://schemas.openxmlformats.org/officeDocument/2006/relationships/image" Target="../media/image624.png"/><Relationship Id="rId188" Type="http://schemas.openxmlformats.org/officeDocument/2006/relationships/customXml" Target="../ink/ink649.xml"/><Relationship Id="rId71" Type="http://schemas.openxmlformats.org/officeDocument/2006/relationships/image" Target="../media/image576.png"/><Relationship Id="rId92" Type="http://schemas.openxmlformats.org/officeDocument/2006/relationships/customXml" Target="../ink/ink601.xml"/><Relationship Id="rId213" Type="http://schemas.openxmlformats.org/officeDocument/2006/relationships/image" Target="../media/image647.png"/><Relationship Id="rId234" Type="http://schemas.openxmlformats.org/officeDocument/2006/relationships/customXml" Target="../ink/ink672.xml"/><Relationship Id="rId2" Type="http://schemas.openxmlformats.org/officeDocument/2006/relationships/customXml" Target="../ink/ink556.xml"/><Relationship Id="rId29" Type="http://schemas.openxmlformats.org/officeDocument/2006/relationships/image" Target="../media/image555.png"/><Relationship Id="rId255" Type="http://schemas.openxmlformats.org/officeDocument/2006/relationships/image" Target="../media/image391.png"/><Relationship Id="rId40" Type="http://schemas.openxmlformats.org/officeDocument/2006/relationships/customXml" Target="../ink/ink575.xml"/><Relationship Id="rId115" Type="http://schemas.openxmlformats.org/officeDocument/2006/relationships/image" Target="../media/image598.png"/><Relationship Id="rId136" Type="http://schemas.openxmlformats.org/officeDocument/2006/relationships/customXml" Target="../ink/ink623.xml"/><Relationship Id="rId157" Type="http://schemas.openxmlformats.org/officeDocument/2006/relationships/image" Target="../media/image619.png"/><Relationship Id="rId178" Type="http://schemas.openxmlformats.org/officeDocument/2006/relationships/customXml" Target="../ink/ink644.xml"/><Relationship Id="rId61" Type="http://schemas.openxmlformats.org/officeDocument/2006/relationships/image" Target="../media/image571.png"/><Relationship Id="rId82" Type="http://schemas.openxmlformats.org/officeDocument/2006/relationships/customXml" Target="../ink/ink596.xml"/><Relationship Id="rId199" Type="http://schemas.openxmlformats.org/officeDocument/2006/relationships/image" Target="../media/image640.png"/><Relationship Id="rId203" Type="http://schemas.openxmlformats.org/officeDocument/2006/relationships/image" Target="../media/image642.png"/><Relationship Id="rId19" Type="http://schemas.openxmlformats.org/officeDocument/2006/relationships/image" Target="../media/image550.png"/><Relationship Id="rId224" Type="http://schemas.openxmlformats.org/officeDocument/2006/relationships/customXml" Target="../ink/ink667.xml"/><Relationship Id="rId245" Type="http://schemas.openxmlformats.org/officeDocument/2006/relationships/image" Target="../media/image663.png"/><Relationship Id="rId30" Type="http://schemas.openxmlformats.org/officeDocument/2006/relationships/customXml" Target="../ink/ink570.xml"/><Relationship Id="rId105" Type="http://schemas.openxmlformats.org/officeDocument/2006/relationships/image" Target="../media/image593.png"/><Relationship Id="rId126" Type="http://schemas.openxmlformats.org/officeDocument/2006/relationships/customXml" Target="../ink/ink618.xml"/><Relationship Id="rId147" Type="http://schemas.openxmlformats.org/officeDocument/2006/relationships/image" Target="../media/image614.png"/><Relationship Id="rId168" Type="http://schemas.openxmlformats.org/officeDocument/2006/relationships/customXml" Target="../ink/ink639.xml"/><Relationship Id="rId51" Type="http://schemas.openxmlformats.org/officeDocument/2006/relationships/image" Target="../media/image566.png"/><Relationship Id="rId72" Type="http://schemas.openxmlformats.org/officeDocument/2006/relationships/customXml" Target="../ink/ink591.xml"/><Relationship Id="rId93" Type="http://schemas.openxmlformats.org/officeDocument/2006/relationships/image" Target="../media/image587.png"/><Relationship Id="rId189" Type="http://schemas.openxmlformats.org/officeDocument/2006/relationships/image" Target="../media/image635.png"/><Relationship Id="rId3" Type="http://schemas.openxmlformats.org/officeDocument/2006/relationships/image" Target="../media/image542.png"/><Relationship Id="rId214" Type="http://schemas.openxmlformats.org/officeDocument/2006/relationships/customXml" Target="../ink/ink662.xml"/><Relationship Id="rId235" Type="http://schemas.openxmlformats.org/officeDocument/2006/relationships/image" Target="../media/image658.png"/><Relationship Id="rId256" Type="http://schemas.openxmlformats.org/officeDocument/2006/relationships/customXml" Target="../ink/ink683.xml"/><Relationship Id="rId116" Type="http://schemas.openxmlformats.org/officeDocument/2006/relationships/customXml" Target="../ink/ink613.xml"/><Relationship Id="rId137" Type="http://schemas.openxmlformats.org/officeDocument/2006/relationships/image" Target="../media/image609.png"/><Relationship Id="rId158" Type="http://schemas.openxmlformats.org/officeDocument/2006/relationships/customXml" Target="../ink/ink634.xml"/><Relationship Id="rId20" Type="http://schemas.openxmlformats.org/officeDocument/2006/relationships/customXml" Target="../ink/ink565.xml"/><Relationship Id="rId41" Type="http://schemas.openxmlformats.org/officeDocument/2006/relationships/image" Target="../media/image561.png"/><Relationship Id="rId62" Type="http://schemas.openxmlformats.org/officeDocument/2006/relationships/customXml" Target="../ink/ink586.xml"/><Relationship Id="rId83" Type="http://schemas.openxmlformats.org/officeDocument/2006/relationships/image" Target="../media/image582.png"/><Relationship Id="rId179" Type="http://schemas.openxmlformats.org/officeDocument/2006/relationships/image" Target="../media/image630.png"/><Relationship Id="rId190" Type="http://schemas.openxmlformats.org/officeDocument/2006/relationships/customXml" Target="../ink/ink650.xml"/><Relationship Id="rId204" Type="http://schemas.openxmlformats.org/officeDocument/2006/relationships/customXml" Target="../ink/ink657.xml"/><Relationship Id="rId225" Type="http://schemas.openxmlformats.org/officeDocument/2006/relationships/image" Target="../media/image653.png"/><Relationship Id="rId246" Type="http://schemas.openxmlformats.org/officeDocument/2006/relationships/customXml" Target="../ink/ink678.xml"/><Relationship Id="rId106" Type="http://schemas.openxmlformats.org/officeDocument/2006/relationships/customXml" Target="../ink/ink608.xml"/><Relationship Id="rId127" Type="http://schemas.openxmlformats.org/officeDocument/2006/relationships/image" Target="../media/image604.png"/><Relationship Id="rId10" Type="http://schemas.openxmlformats.org/officeDocument/2006/relationships/customXml" Target="../ink/ink560.xml"/><Relationship Id="rId31" Type="http://schemas.openxmlformats.org/officeDocument/2006/relationships/image" Target="../media/image556.png"/><Relationship Id="rId52" Type="http://schemas.openxmlformats.org/officeDocument/2006/relationships/customXml" Target="../ink/ink581.xml"/><Relationship Id="rId73" Type="http://schemas.openxmlformats.org/officeDocument/2006/relationships/image" Target="../media/image577.png"/><Relationship Id="rId94" Type="http://schemas.openxmlformats.org/officeDocument/2006/relationships/customXml" Target="../ink/ink602.xml"/><Relationship Id="rId148" Type="http://schemas.openxmlformats.org/officeDocument/2006/relationships/customXml" Target="../ink/ink629.xml"/><Relationship Id="rId169" Type="http://schemas.openxmlformats.org/officeDocument/2006/relationships/image" Target="../media/image625.png"/><Relationship Id="rId4" Type="http://schemas.openxmlformats.org/officeDocument/2006/relationships/customXml" Target="../ink/ink557.xml"/><Relationship Id="rId180" Type="http://schemas.openxmlformats.org/officeDocument/2006/relationships/customXml" Target="../ink/ink645.xml"/><Relationship Id="rId215" Type="http://schemas.openxmlformats.org/officeDocument/2006/relationships/image" Target="../media/image648.png"/><Relationship Id="rId236" Type="http://schemas.openxmlformats.org/officeDocument/2006/relationships/customXml" Target="../ink/ink673.xml"/><Relationship Id="rId257" Type="http://schemas.openxmlformats.org/officeDocument/2006/relationships/image" Target="../media/image668.png"/><Relationship Id="rId42" Type="http://schemas.openxmlformats.org/officeDocument/2006/relationships/customXml" Target="../ink/ink576.xml"/><Relationship Id="rId84" Type="http://schemas.openxmlformats.org/officeDocument/2006/relationships/customXml" Target="../ink/ink597.xml"/><Relationship Id="rId138" Type="http://schemas.openxmlformats.org/officeDocument/2006/relationships/customXml" Target="../ink/ink624.xml"/><Relationship Id="rId191" Type="http://schemas.openxmlformats.org/officeDocument/2006/relationships/image" Target="../media/image636.png"/><Relationship Id="rId205" Type="http://schemas.openxmlformats.org/officeDocument/2006/relationships/image" Target="../media/image643.png"/><Relationship Id="rId247" Type="http://schemas.openxmlformats.org/officeDocument/2006/relationships/image" Target="../media/image664.png"/></Relationships>
</file>

<file path=ppt/slides/_rels/slide13.xml.rels><?xml version="1.0" encoding="UTF-8" standalone="yes"?>
<Relationships xmlns="http://schemas.openxmlformats.org/package/2006/relationships"><Relationship Id="rId117" Type="http://schemas.openxmlformats.org/officeDocument/2006/relationships/customXml" Target="../ink/ink746.xml"/><Relationship Id="rId299" Type="http://schemas.openxmlformats.org/officeDocument/2006/relationships/image" Target="../media/image818.png"/><Relationship Id="rId21" Type="http://schemas.openxmlformats.org/officeDocument/2006/relationships/image" Target="../media/image682.png"/><Relationship Id="rId63" Type="http://schemas.openxmlformats.org/officeDocument/2006/relationships/image" Target="../media/image703.png"/><Relationship Id="rId159" Type="http://schemas.openxmlformats.org/officeDocument/2006/relationships/image" Target="../media/image749.png"/><Relationship Id="rId324" Type="http://schemas.openxmlformats.org/officeDocument/2006/relationships/customXml" Target="../ink/ink851.xml"/><Relationship Id="rId366" Type="http://schemas.openxmlformats.org/officeDocument/2006/relationships/customXml" Target="../ink/ink872.xml"/><Relationship Id="rId170" Type="http://schemas.openxmlformats.org/officeDocument/2006/relationships/customXml" Target="../ink/ink773.xml"/><Relationship Id="rId226" Type="http://schemas.openxmlformats.org/officeDocument/2006/relationships/customXml" Target="../ink/ink802.xml"/><Relationship Id="rId268" Type="http://schemas.openxmlformats.org/officeDocument/2006/relationships/customXml" Target="../ink/ink823.xml"/><Relationship Id="rId32" Type="http://schemas.openxmlformats.org/officeDocument/2006/relationships/customXml" Target="../ink/ink703.xml"/><Relationship Id="rId74" Type="http://schemas.openxmlformats.org/officeDocument/2006/relationships/customXml" Target="../ink/ink724.xml"/><Relationship Id="rId128" Type="http://schemas.openxmlformats.org/officeDocument/2006/relationships/image" Target="../media/image734.png"/><Relationship Id="rId335" Type="http://schemas.openxmlformats.org/officeDocument/2006/relationships/image" Target="../media/image836.png"/><Relationship Id="rId377" Type="http://schemas.openxmlformats.org/officeDocument/2006/relationships/image" Target="../media/image857.png"/><Relationship Id="rId5" Type="http://schemas.openxmlformats.org/officeDocument/2006/relationships/image" Target="../media/image674.png"/><Relationship Id="rId181" Type="http://schemas.openxmlformats.org/officeDocument/2006/relationships/image" Target="../media/image760.png"/><Relationship Id="rId237" Type="http://schemas.openxmlformats.org/officeDocument/2006/relationships/image" Target="../media/image787.png"/><Relationship Id="rId279" Type="http://schemas.openxmlformats.org/officeDocument/2006/relationships/image" Target="../media/image808.png"/><Relationship Id="rId43" Type="http://schemas.openxmlformats.org/officeDocument/2006/relationships/image" Target="../media/image693.png"/><Relationship Id="rId139" Type="http://schemas.openxmlformats.org/officeDocument/2006/relationships/image" Target="../media/image739.png"/><Relationship Id="rId290" Type="http://schemas.openxmlformats.org/officeDocument/2006/relationships/customXml" Target="../ink/ink834.xml"/><Relationship Id="rId304" Type="http://schemas.openxmlformats.org/officeDocument/2006/relationships/customXml" Target="../ink/ink841.xml"/><Relationship Id="rId346" Type="http://schemas.openxmlformats.org/officeDocument/2006/relationships/customXml" Target="../ink/ink862.xml"/><Relationship Id="rId85" Type="http://schemas.openxmlformats.org/officeDocument/2006/relationships/image" Target="../media/image714.png"/><Relationship Id="rId150" Type="http://schemas.openxmlformats.org/officeDocument/2006/relationships/customXml" Target="../ink/ink763.xml"/><Relationship Id="rId192" Type="http://schemas.openxmlformats.org/officeDocument/2006/relationships/customXml" Target="../ink/ink784.xml"/><Relationship Id="rId206" Type="http://schemas.openxmlformats.org/officeDocument/2006/relationships/image" Target="../media/image772.png"/><Relationship Id="rId248" Type="http://schemas.openxmlformats.org/officeDocument/2006/relationships/customXml" Target="../ink/ink813.xml"/><Relationship Id="rId12" Type="http://schemas.openxmlformats.org/officeDocument/2006/relationships/customXml" Target="../ink/ink693.xml"/><Relationship Id="rId108" Type="http://schemas.openxmlformats.org/officeDocument/2006/relationships/image" Target="../media/image724.png"/><Relationship Id="rId315" Type="http://schemas.openxmlformats.org/officeDocument/2006/relationships/image" Target="../media/image826.png"/><Relationship Id="rId357" Type="http://schemas.openxmlformats.org/officeDocument/2006/relationships/image" Target="../media/image847.png"/><Relationship Id="rId54" Type="http://schemas.openxmlformats.org/officeDocument/2006/relationships/customXml" Target="../ink/ink714.xml"/><Relationship Id="rId96" Type="http://schemas.openxmlformats.org/officeDocument/2006/relationships/image" Target="../media/image718.png"/><Relationship Id="rId161" Type="http://schemas.openxmlformats.org/officeDocument/2006/relationships/image" Target="../media/image750.png"/><Relationship Id="rId217" Type="http://schemas.openxmlformats.org/officeDocument/2006/relationships/image" Target="../media/image777.png"/><Relationship Id="rId259" Type="http://schemas.openxmlformats.org/officeDocument/2006/relationships/image" Target="../media/image798.png"/><Relationship Id="rId23" Type="http://schemas.openxmlformats.org/officeDocument/2006/relationships/image" Target="../media/image683.png"/><Relationship Id="rId119" Type="http://schemas.openxmlformats.org/officeDocument/2006/relationships/customXml" Target="../ink/ink747.xml"/><Relationship Id="rId270" Type="http://schemas.openxmlformats.org/officeDocument/2006/relationships/customXml" Target="../ink/ink824.xml"/><Relationship Id="rId326" Type="http://schemas.openxmlformats.org/officeDocument/2006/relationships/customXml" Target="../ink/ink852.xml"/><Relationship Id="rId65" Type="http://schemas.openxmlformats.org/officeDocument/2006/relationships/image" Target="../media/image704.png"/><Relationship Id="rId130" Type="http://schemas.openxmlformats.org/officeDocument/2006/relationships/image" Target="../media/image735.png"/><Relationship Id="rId368" Type="http://schemas.openxmlformats.org/officeDocument/2006/relationships/customXml" Target="../ink/ink873.xml"/><Relationship Id="rId172" Type="http://schemas.openxmlformats.org/officeDocument/2006/relationships/customXml" Target="../ink/ink774.xml"/><Relationship Id="rId228" Type="http://schemas.openxmlformats.org/officeDocument/2006/relationships/customXml" Target="../ink/ink803.xml"/><Relationship Id="rId281" Type="http://schemas.openxmlformats.org/officeDocument/2006/relationships/image" Target="../media/image809.png"/><Relationship Id="rId337" Type="http://schemas.openxmlformats.org/officeDocument/2006/relationships/image" Target="../media/image837.png"/><Relationship Id="rId34" Type="http://schemas.openxmlformats.org/officeDocument/2006/relationships/customXml" Target="../ink/ink704.xml"/><Relationship Id="rId76" Type="http://schemas.openxmlformats.org/officeDocument/2006/relationships/customXml" Target="../ink/ink725.xml"/><Relationship Id="rId141" Type="http://schemas.openxmlformats.org/officeDocument/2006/relationships/image" Target="../media/image740.png"/><Relationship Id="rId379" Type="http://schemas.openxmlformats.org/officeDocument/2006/relationships/image" Target="../media/image858.png"/><Relationship Id="rId7" Type="http://schemas.openxmlformats.org/officeDocument/2006/relationships/image" Target="../media/image675.png"/><Relationship Id="rId183" Type="http://schemas.openxmlformats.org/officeDocument/2006/relationships/image" Target="../media/image761.png"/><Relationship Id="rId239" Type="http://schemas.openxmlformats.org/officeDocument/2006/relationships/image" Target="../media/image788.png"/><Relationship Id="rId250" Type="http://schemas.openxmlformats.org/officeDocument/2006/relationships/customXml" Target="../ink/ink814.xml"/><Relationship Id="rId292" Type="http://schemas.openxmlformats.org/officeDocument/2006/relationships/customXml" Target="../ink/ink835.xml"/><Relationship Id="rId306" Type="http://schemas.openxmlformats.org/officeDocument/2006/relationships/customXml" Target="../ink/ink842.xml"/><Relationship Id="rId45" Type="http://schemas.openxmlformats.org/officeDocument/2006/relationships/image" Target="../media/image694.png"/><Relationship Id="rId87" Type="http://schemas.openxmlformats.org/officeDocument/2006/relationships/image" Target="../media/image391.png"/><Relationship Id="rId110" Type="http://schemas.openxmlformats.org/officeDocument/2006/relationships/image" Target="../media/image725.png"/><Relationship Id="rId348" Type="http://schemas.openxmlformats.org/officeDocument/2006/relationships/customXml" Target="../ink/ink863.xml"/><Relationship Id="rId152" Type="http://schemas.openxmlformats.org/officeDocument/2006/relationships/customXml" Target="../ink/ink764.xml"/><Relationship Id="rId194" Type="http://schemas.openxmlformats.org/officeDocument/2006/relationships/customXml" Target="../ink/ink785.xml"/><Relationship Id="rId208" Type="http://schemas.openxmlformats.org/officeDocument/2006/relationships/image" Target="../media/image773.png"/><Relationship Id="rId261" Type="http://schemas.openxmlformats.org/officeDocument/2006/relationships/image" Target="../media/image799.png"/><Relationship Id="rId14" Type="http://schemas.openxmlformats.org/officeDocument/2006/relationships/customXml" Target="../ink/ink694.xml"/><Relationship Id="rId56" Type="http://schemas.openxmlformats.org/officeDocument/2006/relationships/customXml" Target="../ink/ink715.xml"/><Relationship Id="rId317" Type="http://schemas.openxmlformats.org/officeDocument/2006/relationships/image" Target="../media/image827.png"/><Relationship Id="rId359" Type="http://schemas.openxmlformats.org/officeDocument/2006/relationships/image" Target="../media/image848.png"/><Relationship Id="rId98" Type="http://schemas.openxmlformats.org/officeDocument/2006/relationships/image" Target="../media/image719.png"/><Relationship Id="rId121" Type="http://schemas.openxmlformats.org/officeDocument/2006/relationships/customXml" Target="../ink/ink748.xml"/><Relationship Id="rId163" Type="http://schemas.openxmlformats.org/officeDocument/2006/relationships/image" Target="../media/image751.png"/><Relationship Id="rId219" Type="http://schemas.openxmlformats.org/officeDocument/2006/relationships/image" Target="../media/image778.png"/><Relationship Id="rId370" Type="http://schemas.openxmlformats.org/officeDocument/2006/relationships/customXml" Target="../ink/ink874.xml"/><Relationship Id="rId230" Type="http://schemas.openxmlformats.org/officeDocument/2006/relationships/customXml" Target="../ink/ink804.xml"/><Relationship Id="rId25" Type="http://schemas.openxmlformats.org/officeDocument/2006/relationships/image" Target="../media/image684.png"/><Relationship Id="rId67" Type="http://schemas.openxmlformats.org/officeDocument/2006/relationships/image" Target="../media/image705.png"/><Relationship Id="rId272" Type="http://schemas.openxmlformats.org/officeDocument/2006/relationships/customXml" Target="../ink/ink825.xml"/><Relationship Id="rId328" Type="http://schemas.openxmlformats.org/officeDocument/2006/relationships/customXml" Target="../ink/ink853.xml"/><Relationship Id="rId132" Type="http://schemas.openxmlformats.org/officeDocument/2006/relationships/image" Target="../media/image736.png"/><Relationship Id="rId174" Type="http://schemas.openxmlformats.org/officeDocument/2006/relationships/customXml" Target="../ink/ink775.xml"/><Relationship Id="rId241" Type="http://schemas.openxmlformats.org/officeDocument/2006/relationships/image" Target="../media/image789.png"/><Relationship Id="rId36" Type="http://schemas.openxmlformats.org/officeDocument/2006/relationships/customXml" Target="../ink/ink705.xml"/><Relationship Id="rId283" Type="http://schemas.openxmlformats.org/officeDocument/2006/relationships/image" Target="../media/image810.png"/><Relationship Id="rId339" Type="http://schemas.openxmlformats.org/officeDocument/2006/relationships/image" Target="../media/image838.png"/><Relationship Id="rId78" Type="http://schemas.openxmlformats.org/officeDocument/2006/relationships/customXml" Target="../ink/ink726.xml"/><Relationship Id="rId101" Type="http://schemas.openxmlformats.org/officeDocument/2006/relationships/customXml" Target="../ink/ink738.xml"/><Relationship Id="rId143" Type="http://schemas.openxmlformats.org/officeDocument/2006/relationships/image" Target="../media/image741.png"/><Relationship Id="rId185" Type="http://schemas.openxmlformats.org/officeDocument/2006/relationships/image" Target="../media/image762.png"/><Relationship Id="rId350" Type="http://schemas.openxmlformats.org/officeDocument/2006/relationships/customXml" Target="../ink/ink864.xml"/><Relationship Id="rId9" Type="http://schemas.openxmlformats.org/officeDocument/2006/relationships/image" Target="../media/image676.png"/><Relationship Id="rId210" Type="http://schemas.openxmlformats.org/officeDocument/2006/relationships/image" Target="../media/image774.png"/><Relationship Id="rId26" Type="http://schemas.openxmlformats.org/officeDocument/2006/relationships/customXml" Target="../ink/ink700.xml"/><Relationship Id="rId231" Type="http://schemas.openxmlformats.org/officeDocument/2006/relationships/image" Target="../media/image784.png"/><Relationship Id="rId252" Type="http://schemas.openxmlformats.org/officeDocument/2006/relationships/customXml" Target="../ink/ink815.xml"/><Relationship Id="rId273" Type="http://schemas.openxmlformats.org/officeDocument/2006/relationships/image" Target="../media/image805.png"/><Relationship Id="rId294" Type="http://schemas.openxmlformats.org/officeDocument/2006/relationships/customXml" Target="../ink/ink836.xml"/><Relationship Id="rId308" Type="http://schemas.openxmlformats.org/officeDocument/2006/relationships/customXml" Target="../ink/ink843.xml"/><Relationship Id="rId329" Type="http://schemas.openxmlformats.org/officeDocument/2006/relationships/image" Target="../media/image833.png"/><Relationship Id="rId47" Type="http://schemas.openxmlformats.org/officeDocument/2006/relationships/image" Target="../media/image695.png"/><Relationship Id="rId68" Type="http://schemas.openxmlformats.org/officeDocument/2006/relationships/customXml" Target="../ink/ink721.xml"/><Relationship Id="rId89" Type="http://schemas.openxmlformats.org/officeDocument/2006/relationships/customXml" Target="../ink/ink732.xml"/><Relationship Id="rId112" Type="http://schemas.openxmlformats.org/officeDocument/2006/relationships/image" Target="../media/image726.png"/><Relationship Id="rId133" Type="http://schemas.openxmlformats.org/officeDocument/2006/relationships/customXml" Target="../ink/ink754.xml"/><Relationship Id="rId154" Type="http://schemas.openxmlformats.org/officeDocument/2006/relationships/customXml" Target="../ink/ink765.xml"/><Relationship Id="rId175" Type="http://schemas.openxmlformats.org/officeDocument/2006/relationships/image" Target="../media/image757.png"/><Relationship Id="rId340" Type="http://schemas.openxmlformats.org/officeDocument/2006/relationships/customXml" Target="../ink/ink859.xml"/><Relationship Id="rId361" Type="http://schemas.openxmlformats.org/officeDocument/2006/relationships/image" Target="../media/image849.png"/><Relationship Id="rId196" Type="http://schemas.openxmlformats.org/officeDocument/2006/relationships/image" Target="../media/image767.png"/><Relationship Id="rId200" Type="http://schemas.openxmlformats.org/officeDocument/2006/relationships/image" Target="../media/image769.png"/><Relationship Id="rId16" Type="http://schemas.openxmlformats.org/officeDocument/2006/relationships/customXml" Target="../ink/ink695.xml"/><Relationship Id="rId221" Type="http://schemas.openxmlformats.org/officeDocument/2006/relationships/image" Target="../media/image779.png"/><Relationship Id="rId242" Type="http://schemas.openxmlformats.org/officeDocument/2006/relationships/customXml" Target="../ink/ink810.xml"/><Relationship Id="rId263" Type="http://schemas.openxmlformats.org/officeDocument/2006/relationships/image" Target="../media/image800.png"/><Relationship Id="rId284" Type="http://schemas.openxmlformats.org/officeDocument/2006/relationships/customXml" Target="../ink/ink831.xml"/><Relationship Id="rId319" Type="http://schemas.openxmlformats.org/officeDocument/2006/relationships/image" Target="../media/image828.png"/><Relationship Id="rId37" Type="http://schemas.openxmlformats.org/officeDocument/2006/relationships/image" Target="../media/image690.png"/><Relationship Id="rId58" Type="http://schemas.openxmlformats.org/officeDocument/2006/relationships/customXml" Target="../ink/ink716.xml"/><Relationship Id="rId79" Type="http://schemas.openxmlformats.org/officeDocument/2006/relationships/image" Target="../media/image711.png"/><Relationship Id="rId102" Type="http://schemas.openxmlformats.org/officeDocument/2006/relationships/image" Target="../media/image721.png"/><Relationship Id="rId123" Type="http://schemas.openxmlformats.org/officeDocument/2006/relationships/customXml" Target="../ink/ink749.xml"/><Relationship Id="rId144" Type="http://schemas.openxmlformats.org/officeDocument/2006/relationships/customXml" Target="../ink/ink760.xml"/><Relationship Id="rId330" Type="http://schemas.openxmlformats.org/officeDocument/2006/relationships/customXml" Target="../ink/ink854.xml"/><Relationship Id="rId90" Type="http://schemas.openxmlformats.org/officeDocument/2006/relationships/image" Target="../media/image715.png"/><Relationship Id="rId165" Type="http://schemas.openxmlformats.org/officeDocument/2006/relationships/image" Target="../media/image752.png"/><Relationship Id="rId186" Type="http://schemas.openxmlformats.org/officeDocument/2006/relationships/customXml" Target="../ink/ink781.xml"/><Relationship Id="rId351" Type="http://schemas.openxmlformats.org/officeDocument/2006/relationships/image" Target="../media/image844.png"/><Relationship Id="rId372" Type="http://schemas.openxmlformats.org/officeDocument/2006/relationships/customXml" Target="../ink/ink875.xml"/><Relationship Id="rId211" Type="http://schemas.openxmlformats.org/officeDocument/2006/relationships/customXml" Target="../ink/ink794.xml"/><Relationship Id="rId232" Type="http://schemas.openxmlformats.org/officeDocument/2006/relationships/customXml" Target="../ink/ink805.xml"/><Relationship Id="rId253" Type="http://schemas.openxmlformats.org/officeDocument/2006/relationships/image" Target="../media/image795.png"/><Relationship Id="rId274" Type="http://schemas.openxmlformats.org/officeDocument/2006/relationships/customXml" Target="../ink/ink826.xml"/><Relationship Id="rId295" Type="http://schemas.openxmlformats.org/officeDocument/2006/relationships/image" Target="../media/image816.png"/><Relationship Id="rId309" Type="http://schemas.openxmlformats.org/officeDocument/2006/relationships/image" Target="../media/image823.png"/><Relationship Id="rId27" Type="http://schemas.openxmlformats.org/officeDocument/2006/relationships/image" Target="../media/image685.png"/><Relationship Id="rId48" Type="http://schemas.openxmlformats.org/officeDocument/2006/relationships/customXml" Target="../ink/ink711.xml"/><Relationship Id="rId69" Type="http://schemas.openxmlformats.org/officeDocument/2006/relationships/image" Target="../media/image706.png"/><Relationship Id="rId113" Type="http://schemas.openxmlformats.org/officeDocument/2006/relationships/customXml" Target="../ink/ink744.xml"/><Relationship Id="rId134" Type="http://schemas.openxmlformats.org/officeDocument/2006/relationships/customXml" Target="../ink/ink755.xml"/><Relationship Id="rId320" Type="http://schemas.openxmlformats.org/officeDocument/2006/relationships/customXml" Target="../ink/ink849.xml"/><Relationship Id="rId80" Type="http://schemas.openxmlformats.org/officeDocument/2006/relationships/customXml" Target="../ink/ink727.xml"/><Relationship Id="rId155" Type="http://schemas.openxmlformats.org/officeDocument/2006/relationships/image" Target="../media/image747.png"/><Relationship Id="rId176" Type="http://schemas.openxmlformats.org/officeDocument/2006/relationships/customXml" Target="../ink/ink776.xml"/><Relationship Id="rId197" Type="http://schemas.openxmlformats.org/officeDocument/2006/relationships/customXml" Target="../ink/ink787.xml"/><Relationship Id="rId341" Type="http://schemas.openxmlformats.org/officeDocument/2006/relationships/image" Target="../media/image839.png"/><Relationship Id="rId362" Type="http://schemas.openxmlformats.org/officeDocument/2006/relationships/customXml" Target="../ink/ink870.xml"/><Relationship Id="rId201" Type="http://schemas.openxmlformats.org/officeDocument/2006/relationships/customXml" Target="../ink/ink789.xml"/><Relationship Id="rId222" Type="http://schemas.openxmlformats.org/officeDocument/2006/relationships/customXml" Target="../ink/ink800.xml"/><Relationship Id="rId243" Type="http://schemas.openxmlformats.org/officeDocument/2006/relationships/image" Target="../media/image790.png"/><Relationship Id="rId264" Type="http://schemas.openxmlformats.org/officeDocument/2006/relationships/customXml" Target="../ink/ink821.xml"/><Relationship Id="rId285" Type="http://schemas.openxmlformats.org/officeDocument/2006/relationships/image" Target="../media/image811.png"/><Relationship Id="rId17" Type="http://schemas.openxmlformats.org/officeDocument/2006/relationships/image" Target="../media/image680.png"/><Relationship Id="rId38" Type="http://schemas.openxmlformats.org/officeDocument/2006/relationships/customXml" Target="../ink/ink706.xml"/><Relationship Id="rId59" Type="http://schemas.openxmlformats.org/officeDocument/2006/relationships/image" Target="../media/image701.png"/><Relationship Id="rId103" Type="http://schemas.openxmlformats.org/officeDocument/2006/relationships/customXml" Target="../ink/ink739.xml"/><Relationship Id="rId124" Type="http://schemas.openxmlformats.org/officeDocument/2006/relationships/image" Target="../media/image732.png"/><Relationship Id="rId310" Type="http://schemas.openxmlformats.org/officeDocument/2006/relationships/customXml" Target="../ink/ink844.xml"/><Relationship Id="rId70" Type="http://schemas.openxmlformats.org/officeDocument/2006/relationships/customXml" Target="../ink/ink722.xml"/><Relationship Id="rId91" Type="http://schemas.openxmlformats.org/officeDocument/2006/relationships/customXml" Target="../ink/ink733.xml"/><Relationship Id="rId145" Type="http://schemas.openxmlformats.org/officeDocument/2006/relationships/image" Target="../media/image742.png"/><Relationship Id="rId166" Type="http://schemas.openxmlformats.org/officeDocument/2006/relationships/customXml" Target="../ink/ink771.xml"/><Relationship Id="rId187" Type="http://schemas.openxmlformats.org/officeDocument/2006/relationships/image" Target="../media/image763.png"/><Relationship Id="rId331" Type="http://schemas.openxmlformats.org/officeDocument/2006/relationships/image" Target="../media/image834.png"/><Relationship Id="rId352" Type="http://schemas.openxmlformats.org/officeDocument/2006/relationships/customXml" Target="../ink/ink865.xml"/><Relationship Id="rId373" Type="http://schemas.openxmlformats.org/officeDocument/2006/relationships/image" Target="../media/image855.png"/><Relationship Id="rId1" Type="http://schemas.openxmlformats.org/officeDocument/2006/relationships/slideLayout" Target="../slideLayouts/slideLayout1.xml"/><Relationship Id="rId212" Type="http://schemas.openxmlformats.org/officeDocument/2006/relationships/customXml" Target="../ink/ink795.xml"/><Relationship Id="rId233" Type="http://schemas.openxmlformats.org/officeDocument/2006/relationships/image" Target="../media/image785.png"/><Relationship Id="rId254" Type="http://schemas.openxmlformats.org/officeDocument/2006/relationships/customXml" Target="../ink/ink816.xml"/><Relationship Id="rId28" Type="http://schemas.openxmlformats.org/officeDocument/2006/relationships/customXml" Target="../ink/ink701.xml"/><Relationship Id="rId49" Type="http://schemas.openxmlformats.org/officeDocument/2006/relationships/image" Target="../media/image696.png"/><Relationship Id="rId114" Type="http://schemas.openxmlformats.org/officeDocument/2006/relationships/image" Target="../media/image727.png"/><Relationship Id="rId275" Type="http://schemas.openxmlformats.org/officeDocument/2006/relationships/image" Target="../media/image806.png"/><Relationship Id="rId296" Type="http://schemas.openxmlformats.org/officeDocument/2006/relationships/customXml" Target="../ink/ink837.xml"/><Relationship Id="rId300" Type="http://schemas.openxmlformats.org/officeDocument/2006/relationships/customXml" Target="../ink/ink839.xml"/><Relationship Id="rId60" Type="http://schemas.openxmlformats.org/officeDocument/2006/relationships/customXml" Target="../ink/ink717.xml"/><Relationship Id="rId81" Type="http://schemas.openxmlformats.org/officeDocument/2006/relationships/image" Target="../media/image712.png"/><Relationship Id="rId135" Type="http://schemas.openxmlformats.org/officeDocument/2006/relationships/image" Target="../media/image737.png"/><Relationship Id="rId156" Type="http://schemas.openxmlformats.org/officeDocument/2006/relationships/customXml" Target="../ink/ink766.xml"/><Relationship Id="rId177" Type="http://schemas.openxmlformats.org/officeDocument/2006/relationships/image" Target="../media/image758.png"/><Relationship Id="rId198" Type="http://schemas.openxmlformats.org/officeDocument/2006/relationships/image" Target="../media/image768.png"/><Relationship Id="rId321" Type="http://schemas.openxmlformats.org/officeDocument/2006/relationships/image" Target="../media/image829.png"/><Relationship Id="rId342" Type="http://schemas.openxmlformats.org/officeDocument/2006/relationships/customXml" Target="../ink/ink860.xml"/><Relationship Id="rId363" Type="http://schemas.openxmlformats.org/officeDocument/2006/relationships/image" Target="../media/image850.png"/><Relationship Id="rId202" Type="http://schemas.openxmlformats.org/officeDocument/2006/relationships/image" Target="../media/image770.png"/><Relationship Id="rId223" Type="http://schemas.openxmlformats.org/officeDocument/2006/relationships/image" Target="../media/image780.png"/><Relationship Id="rId244" Type="http://schemas.openxmlformats.org/officeDocument/2006/relationships/customXml" Target="../ink/ink811.xml"/><Relationship Id="rId18" Type="http://schemas.openxmlformats.org/officeDocument/2006/relationships/customXml" Target="../ink/ink696.xml"/><Relationship Id="rId39" Type="http://schemas.openxmlformats.org/officeDocument/2006/relationships/image" Target="../media/image691.png"/><Relationship Id="rId265" Type="http://schemas.openxmlformats.org/officeDocument/2006/relationships/image" Target="../media/image801.png"/><Relationship Id="rId286" Type="http://schemas.openxmlformats.org/officeDocument/2006/relationships/customXml" Target="../ink/ink832.xml"/><Relationship Id="rId50" Type="http://schemas.openxmlformats.org/officeDocument/2006/relationships/customXml" Target="../ink/ink712.xml"/><Relationship Id="rId104" Type="http://schemas.openxmlformats.org/officeDocument/2006/relationships/image" Target="../media/image722.png"/><Relationship Id="rId125" Type="http://schemas.openxmlformats.org/officeDocument/2006/relationships/customXml" Target="../ink/ink750.xml"/><Relationship Id="rId146" Type="http://schemas.openxmlformats.org/officeDocument/2006/relationships/customXml" Target="../ink/ink761.xml"/><Relationship Id="rId167" Type="http://schemas.openxmlformats.org/officeDocument/2006/relationships/image" Target="../media/image753.png"/><Relationship Id="rId188" Type="http://schemas.openxmlformats.org/officeDocument/2006/relationships/customXml" Target="../ink/ink782.xml"/><Relationship Id="rId311" Type="http://schemas.openxmlformats.org/officeDocument/2006/relationships/image" Target="../media/image824.png"/><Relationship Id="rId332" Type="http://schemas.openxmlformats.org/officeDocument/2006/relationships/customXml" Target="../ink/ink855.xml"/><Relationship Id="rId353" Type="http://schemas.openxmlformats.org/officeDocument/2006/relationships/image" Target="../media/image845.png"/><Relationship Id="rId374" Type="http://schemas.openxmlformats.org/officeDocument/2006/relationships/customXml" Target="../ink/ink876.xml"/><Relationship Id="rId71" Type="http://schemas.openxmlformats.org/officeDocument/2006/relationships/image" Target="../media/image707.png"/><Relationship Id="rId92" Type="http://schemas.openxmlformats.org/officeDocument/2006/relationships/image" Target="../media/image716.png"/><Relationship Id="rId213" Type="http://schemas.openxmlformats.org/officeDocument/2006/relationships/image" Target="../media/image775.png"/><Relationship Id="rId234" Type="http://schemas.openxmlformats.org/officeDocument/2006/relationships/customXml" Target="../ink/ink806.xml"/><Relationship Id="rId2" Type="http://schemas.openxmlformats.org/officeDocument/2006/relationships/customXml" Target="../ink/ink688.xml"/><Relationship Id="rId29" Type="http://schemas.openxmlformats.org/officeDocument/2006/relationships/image" Target="../media/image686.png"/><Relationship Id="rId255" Type="http://schemas.openxmlformats.org/officeDocument/2006/relationships/image" Target="../media/image796.png"/><Relationship Id="rId276" Type="http://schemas.openxmlformats.org/officeDocument/2006/relationships/customXml" Target="../ink/ink827.xml"/><Relationship Id="rId297" Type="http://schemas.openxmlformats.org/officeDocument/2006/relationships/image" Target="../media/image817.png"/><Relationship Id="rId40" Type="http://schemas.openxmlformats.org/officeDocument/2006/relationships/customXml" Target="../ink/ink707.xml"/><Relationship Id="rId115" Type="http://schemas.openxmlformats.org/officeDocument/2006/relationships/customXml" Target="../ink/ink745.xml"/><Relationship Id="rId136" Type="http://schemas.openxmlformats.org/officeDocument/2006/relationships/customXml" Target="../ink/ink756.xml"/><Relationship Id="rId157" Type="http://schemas.openxmlformats.org/officeDocument/2006/relationships/image" Target="../media/image748.png"/><Relationship Id="rId178" Type="http://schemas.openxmlformats.org/officeDocument/2006/relationships/customXml" Target="../ink/ink777.xml"/><Relationship Id="rId301" Type="http://schemas.openxmlformats.org/officeDocument/2006/relationships/image" Target="../media/image819.png"/><Relationship Id="rId322" Type="http://schemas.openxmlformats.org/officeDocument/2006/relationships/customXml" Target="../ink/ink850.xml"/><Relationship Id="rId343" Type="http://schemas.openxmlformats.org/officeDocument/2006/relationships/image" Target="../media/image840.png"/><Relationship Id="rId364" Type="http://schemas.openxmlformats.org/officeDocument/2006/relationships/customXml" Target="../ink/ink871.xml"/><Relationship Id="rId61" Type="http://schemas.openxmlformats.org/officeDocument/2006/relationships/image" Target="../media/image702.png"/><Relationship Id="rId82" Type="http://schemas.openxmlformats.org/officeDocument/2006/relationships/customXml" Target="../ink/ink728.xml"/><Relationship Id="rId199" Type="http://schemas.openxmlformats.org/officeDocument/2006/relationships/customXml" Target="../ink/ink788.xml"/><Relationship Id="rId203" Type="http://schemas.openxmlformats.org/officeDocument/2006/relationships/customXml" Target="../ink/ink790.xml"/><Relationship Id="rId19" Type="http://schemas.openxmlformats.org/officeDocument/2006/relationships/image" Target="../media/image681.png"/><Relationship Id="rId224" Type="http://schemas.openxmlformats.org/officeDocument/2006/relationships/customXml" Target="../ink/ink801.xml"/><Relationship Id="rId245" Type="http://schemas.openxmlformats.org/officeDocument/2006/relationships/image" Target="../media/image791.png"/><Relationship Id="rId266" Type="http://schemas.openxmlformats.org/officeDocument/2006/relationships/customXml" Target="../ink/ink822.xml"/><Relationship Id="rId287" Type="http://schemas.openxmlformats.org/officeDocument/2006/relationships/image" Target="../media/image812.png"/><Relationship Id="rId30" Type="http://schemas.openxmlformats.org/officeDocument/2006/relationships/customXml" Target="../ink/ink702.xml"/><Relationship Id="rId105" Type="http://schemas.openxmlformats.org/officeDocument/2006/relationships/customXml" Target="../ink/ink740.xml"/><Relationship Id="rId126" Type="http://schemas.openxmlformats.org/officeDocument/2006/relationships/image" Target="../media/image733.png"/><Relationship Id="rId147" Type="http://schemas.openxmlformats.org/officeDocument/2006/relationships/image" Target="../media/image743.png"/><Relationship Id="rId168" Type="http://schemas.openxmlformats.org/officeDocument/2006/relationships/customXml" Target="../ink/ink772.xml"/><Relationship Id="rId312" Type="http://schemas.openxmlformats.org/officeDocument/2006/relationships/customXml" Target="../ink/ink845.xml"/><Relationship Id="rId333" Type="http://schemas.openxmlformats.org/officeDocument/2006/relationships/image" Target="../media/image835.png"/><Relationship Id="rId354" Type="http://schemas.openxmlformats.org/officeDocument/2006/relationships/customXml" Target="../ink/ink866.xml"/><Relationship Id="rId51" Type="http://schemas.openxmlformats.org/officeDocument/2006/relationships/image" Target="../media/image697.png"/><Relationship Id="rId72" Type="http://schemas.openxmlformats.org/officeDocument/2006/relationships/customXml" Target="../ink/ink723.xml"/><Relationship Id="rId93" Type="http://schemas.openxmlformats.org/officeDocument/2006/relationships/customXml" Target="../ink/ink734.xml"/><Relationship Id="rId189" Type="http://schemas.openxmlformats.org/officeDocument/2006/relationships/image" Target="../media/image764.png"/><Relationship Id="rId375" Type="http://schemas.openxmlformats.org/officeDocument/2006/relationships/image" Target="../media/image856.png"/><Relationship Id="rId3" Type="http://schemas.openxmlformats.org/officeDocument/2006/relationships/image" Target="../media/image673.png"/><Relationship Id="rId214" Type="http://schemas.openxmlformats.org/officeDocument/2006/relationships/customXml" Target="../ink/ink796.xml"/><Relationship Id="rId235" Type="http://schemas.openxmlformats.org/officeDocument/2006/relationships/image" Target="../media/image786.png"/><Relationship Id="rId256" Type="http://schemas.openxmlformats.org/officeDocument/2006/relationships/customXml" Target="../ink/ink817.xml"/><Relationship Id="rId277" Type="http://schemas.openxmlformats.org/officeDocument/2006/relationships/image" Target="../media/image807.png"/><Relationship Id="rId298" Type="http://schemas.openxmlformats.org/officeDocument/2006/relationships/customXml" Target="../ink/ink838.xml"/><Relationship Id="rId116" Type="http://schemas.openxmlformats.org/officeDocument/2006/relationships/image" Target="../media/image728.png"/><Relationship Id="rId137" Type="http://schemas.openxmlformats.org/officeDocument/2006/relationships/image" Target="../media/image738.png"/><Relationship Id="rId158" Type="http://schemas.openxmlformats.org/officeDocument/2006/relationships/customXml" Target="../ink/ink767.xml"/><Relationship Id="rId302" Type="http://schemas.openxmlformats.org/officeDocument/2006/relationships/customXml" Target="../ink/ink840.xml"/><Relationship Id="rId323" Type="http://schemas.openxmlformats.org/officeDocument/2006/relationships/image" Target="../media/image830.png"/><Relationship Id="rId344" Type="http://schemas.openxmlformats.org/officeDocument/2006/relationships/customXml" Target="../ink/ink861.xml"/><Relationship Id="rId20" Type="http://schemas.openxmlformats.org/officeDocument/2006/relationships/customXml" Target="../ink/ink697.xml"/><Relationship Id="rId41" Type="http://schemas.openxmlformats.org/officeDocument/2006/relationships/image" Target="../media/image692.png"/><Relationship Id="rId62" Type="http://schemas.openxmlformats.org/officeDocument/2006/relationships/customXml" Target="../ink/ink718.xml"/><Relationship Id="rId83" Type="http://schemas.openxmlformats.org/officeDocument/2006/relationships/image" Target="../media/image713.png"/><Relationship Id="rId179" Type="http://schemas.openxmlformats.org/officeDocument/2006/relationships/image" Target="../media/image759.png"/><Relationship Id="rId365" Type="http://schemas.openxmlformats.org/officeDocument/2006/relationships/image" Target="../media/image851.png"/><Relationship Id="rId190" Type="http://schemas.openxmlformats.org/officeDocument/2006/relationships/customXml" Target="../ink/ink783.xml"/><Relationship Id="rId204" Type="http://schemas.openxmlformats.org/officeDocument/2006/relationships/image" Target="../media/image771.png"/><Relationship Id="rId225" Type="http://schemas.openxmlformats.org/officeDocument/2006/relationships/image" Target="../media/image781.png"/><Relationship Id="rId246" Type="http://schemas.openxmlformats.org/officeDocument/2006/relationships/customXml" Target="../ink/ink812.xml"/><Relationship Id="rId267" Type="http://schemas.openxmlformats.org/officeDocument/2006/relationships/image" Target="../media/image802.png"/><Relationship Id="rId288" Type="http://schemas.openxmlformats.org/officeDocument/2006/relationships/customXml" Target="../ink/ink833.xml"/><Relationship Id="rId106" Type="http://schemas.openxmlformats.org/officeDocument/2006/relationships/image" Target="../media/image723.png"/><Relationship Id="rId127" Type="http://schemas.openxmlformats.org/officeDocument/2006/relationships/customXml" Target="../ink/ink751.xml"/><Relationship Id="rId313" Type="http://schemas.openxmlformats.org/officeDocument/2006/relationships/image" Target="../media/image825.png"/><Relationship Id="rId10" Type="http://schemas.openxmlformats.org/officeDocument/2006/relationships/customXml" Target="../ink/ink692.xml"/><Relationship Id="rId31" Type="http://schemas.openxmlformats.org/officeDocument/2006/relationships/image" Target="../media/image687.png"/><Relationship Id="rId52" Type="http://schemas.openxmlformats.org/officeDocument/2006/relationships/customXml" Target="../ink/ink713.xml"/><Relationship Id="rId73" Type="http://schemas.openxmlformats.org/officeDocument/2006/relationships/image" Target="../media/image708.png"/><Relationship Id="rId94" Type="http://schemas.openxmlformats.org/officeDocument/2006/relationships/image" Target="../media/image717.png"/><Relationship Id="rId148" Type="http://schemas.openxmlformats.org/officeDocument/2006/relationships/customXml" Target="../ink/ink762.xml"/><Relationship Id="rId169" Type="http://schemas.openxmlformats.org/officeDocument/2006/relationships/image" Target="../media/image754.png"/><Relationship Id="rId334" Type="http://schemas.openxmlformats.org/officeDocument/2006/relationships/customXml" Target="../ink/ink856.xml"/><Relationship Id="rId355" Type="http://schemas.openxmlformats.org/officeDocument/2006/relationships/image" Target="../media/image846.png"/><Relationship Id="rId376" Type="http://schemas.openxmlformats.org/officeDocument/2006/relationships/customXml" Target="../ink/ink877.xml"/><Relationship Id="rId4" Type="http://schemas.openxmlformats.org/officeDocument/2006/relationships/customXml" Target="../ink/ink689.xml"/><Relationship Id="rId180" Type="http://schemas.openxmlformats.org/officeDocument/2006/relationships/customXml" Target="../ink/ink778.xml"/><Relationship Id="rId215" Type="http://schemas.openxmlformats.org/officeDocument/2006/relationships/image" Target="../media/image776.png"/><Relationship Id="rId236" Type="http://schemas.openxmlformats.org/officeDocument/2006/relationships/customXml" Target="../ink/ink807.xml"/><Relationship Id="rId257" Type="http://schemas.openxmlformats.org/officeDocument/2006/relationships/image" Target="../media/image797.png"/><Relationship Id="rId278" Type="http://schemas.openxmlformats.org/officeDocument/2006/relationships/customXml" Target="../ink/ink828.xml"/><Relationship Id="rId303" Type="http://schemas.openxmlformats.org/officeDocument/2006/relationships/image" Target="../media/image820.png"/><Relationship Id="rId42" Type="http://schemas.openxmlformats.org/officeDocument/2006/relationships/customXml" Target="../ink/ink708.xml"/><Relationship Id="rId84" Type="http://schemas.openxmlformats.org/officeDocument/2006/relationships/customXml" Target="../ink/ink729.xml"/><Relationship Id="rId138" Type="http://schemas.openxmlformats.org/officeDocument/2006/relationships/customXml" Target="../ink/ink757.xml"/><Relationship Id="rId345" Type="http://schemas.openxmlformats.org/officeDocument/2006/relationships/image" Target="../media/image841.png"/><Relationship Id="rId191" Type="http://schemas.openxmlformats.org/officeDocument/2006/relationships/image" Target="../media/image765.png"/><Relationship Id="rId205" Type="http://schemas.openxmlformats.org/officeDocument/2006/relationships/customXml" Target="../ink/ink791.xml"/><Relationship Id="rId247" Type="http://schemas.openxmlformats.org/officeDocument/2006/relationships/image" Target="../media/image792.png"/><Relationship Id="rId107" Type="http://schemas.openxmlformats.org/officeDocument/2006/relationships/customXml" Target="../ink/ink741.xml"/><Relationship Id="rId289" Type="http://schemas.openxmlformats.org/officeDocument/2006/relationships/image" Target="../media/image813.png"/><Relationship Id="rId11" Type="http://schemas.openxmlformats.org/officeDocument/2006/relationships/image" Target="../media/image677.png"/><Relationship Id="rId53" Type="http://schemas.openxmlformats.org/officeDocument/2006/relationships/image" Target="../media/image698.png"/><Relationship Id="rId149" Type="http://schemas.openxmlformats.org/officeDocument/2006/relationships/image" Target="../media/image744.png"/><Relationship Id="rId314" Type="http://schemas.openxmlformats.org/officeDocument/2006/relationships/customXml" Target="../ink/ink846.xml"/><Relationship Id="rId356" Type="http://schemas.openxmlformats.org/officeDocument/2006/relationships/customXml" Target="../ink/ink867.xml"/><Relationship Id="rId95" Type="http://schemas.openxmlformats.org/officeDocument/2006/relationships/customXml" Target="../ink/ink735.xml"/><Relationship Id="rId160" Type="http://schemas.openxmlformats.org/officeDocument/2006/relationships/customXml" Target="../ink/ink768.xml"/><Relationship Id="rId216" Type="http://schemas.openxmlformats.org/officeDocument/2006/relationships/customXml" Target="../ink/ink797.xml"/><Relationship Id="rId258" Type="http://schemas.openxmlformats.org/officeDocument/2006/relationships/customXml" Target="../ink/ink818.xml"/><Relationship Id="rId22" Type="http://schemas.openxmlformats.org/officeDocument/2006/relationships/customXml" Target="../ink/ink698.xml"/><Relationship Id="rId64" Type="http://schemas.openxmlformats.org/officeDocument/2006/relationships/customXml" Target="../ink/ink719.xml"/><Relationship Id="rId118" Type="http://schemas.openxmlformats.org/officeDocument/2006/relationships/image" Target="../media/image729.png"/><Relationship Id="rId325" Type="http://schemas.openxmlformats.org/officeDocument/2006/relationships/image" Target="../media/image831.png"/><Relationship Id="rId367" Type="http://schemas.openxmlformats.org/officeDocument/2006/relationships/image" Target="../media/image852.png"/><Relationship Id="rId171" Type="http://schemas.openxmlformats.org/officeDocument/2006/relationships/image" Target="../media/image755.png"/><Relationship Id="rId227" Type="http://schemas.openxmlformats.org/officeDocument/2006/relationships/image" Target="../media/image782.png"/><Relationship Id="rId269" Type="http://schemas.openxmlformats.org/officeDocument/2006/relationships/image" Target="../media/image803.png"/><Relationship Id="rId33" Type="http://schemas.openxmlformats.org/officeDocument/2006/relationships/image" Target="../media/image688.png"/><Relationship Id="rId129" Type="http://schemas.openxmlformats.org/officeDocument/2006/relationships/customXml" Target="../ink/ink752.xml"/><Relationship Id="rId280" Type="http://schemas.openxmlformats.org/officeDocument/2006/relationships/customXml" Target="../ink/ink829.xml"/><Relationship Id="rId336" Type="http://schemas.openxmlformats.org/officeDocument/2006/relationships/customXml" Target="../ink/ink857.xml"/><Relationship Id="rId75" Type="http://schemas.openxmlformats.org/officeDocument/2006/relationships/image" Target="../media/image709.png"/><Relationship Id="rId140" Type="http://schemas.openxmlformats.org/officeDocument/2006/relationships/customXml" Target="../ink/ink758.xml"/><Relationship Id="rId182" Type="http://schemas.openxmlformats.org/officeDocument/2006/relationships/customXml" Target="../ink/ink779.xml"/><Relationship Id="rId378" Type="http://schemas.openxmlformats.org/officeDocument/2006/relationships/customXml" Target="../ink/ink878.xml"/><Relationship Id="rId6" Type="http://schemas.openxmlformats.org/officeDocument/2006/relationships/customXml" Target="../ink/ink690.xml"/><Relationship Id="rId238" Type="http://schemas.openxmlformats.org/officeDocument/2006/relationships/customXml" Target="../ink/ink808.xml"/><Relationship Id="rId291" Type="http://schemas.openxmlformats.org/officeDocument/2006/relationships/image" Target="../media/image814.png"/><Relationship Id="rId305" Type="http://schemas.openxmlformats.org/officeDocument/2006/relationships/image" Target="../media/image821.png"/><Relationship Id="rId347" Type="http://schemas.openxmlformats.org/officeDocument/2006/relationships/image" Target="../media/image842.png"/><Relationship Id="rId44" Type="http://schemas.openxmlformats.org/officeDocument/2006/relationships/customXml" Target="../ink/ink709.xml"/><Relationship Id="rId86" Type="http://schemas.openxmlformats.org/officeDocument/2006/relationships/customXml" Target="../ink/ink730.xml"/><Relationship Id="rId151" Type="http://schemas.openxmlformats.org/officeDocument/2006/relationships/image" Target="../media/image745.png"/><Relationship Id="rId193" Type="http://schemas.openxmlformats.org/officeDocument/2006/relationships/image" Target="../media/image766.png"/><Relationship Id="rId207" Type="http://schemas.openxmlformats.org/officeDocument/2006/relationships/customXml" Target="../ink/ink792.xml"/><Relationship Id="rId249" Type="http://schemas.openxmlformats.org/officeDocument/2006/relationships/image" Target="../media/image793.png"/><Relationship Id="rId13" Type="http://schemas.openxmlformats.org/officeDocument/2006/relationships/image" Target="../media/image678.png"/><Relationship Id="rId109" Type="http://schemas.openxmlformats.org/officeDocument/2006/relationships/customXml" Target="../ink/ink742.xml"/><Relationship Id="rId260" Type="http://schemas.openxmlformats.org/officeDocument/2006/relationships/customXml" Target="../ink/ink819.xml"/><Relationship Id="rId316" Type="http://schemas.openxmlformats.org/officeDocument/2006/relationships/customXml" Target="../ink/ink847.xml"/><Relationship Id="rId55" Type="http://schemas.openxmlformats.org/officeDocument/2006/relationships/image" Target="../media/image699.png"/><Relationship Id="rId97" Type="http://schemas.openxmlformats.org/officeDocument/2006/relationships/customXml" Target="../ink/ink736.xml"/><Relationship Id="rId120" Type="http://schemas.openxmlformats.org/officeDocument/2006/relationships/image" Target="../media/image730.png"/><Relationship Id="rId358" Type="http://schemas.openxmlformats.org/officeDocument/2006/relationships/customXml" Target="../ink/ink868.xml"/><Relationship Id="rId162" Type="http://schemas.openxmlformats.org/officeDocument/2006/relationships/customXml" Target="../ink/ink769.xml"/><Relationship Id="rId218" Type="http://schemas.openxmlformats.org/officeDocument/2006/relationships/customXml" Target="../ink/ink798.xml"/><Relationship Id="rId271" Type="http://schemas.openxmlformats.org/officeDocument/2006/relationships/image" Target="../media/image804.png"/><Relationship Id="rId24" Type="http://schemas.openxmlformats.org/officeDocument/2006/relationships/customXml" Target="../ink/ink699.xml"/><Relationship Id="rId66" Type="http://schemas.openxmlformats.org/officeDocument/2006/relationships/customXml" Target="../ink/ink720.xml"/><Relationship Id="rId131" Type="http://schemas.openxmlformats.org/officeDocument/2006/relationships/customXml" Target="../ink/ink753.xml"/><Relationship Id="rId327" Type="http://schemas.openxmlformats.org/officeDocument/2006/relationships/image" Target="../media/image832.png"/><Relationship Id="rId369" Type="http://schemas.openxmlformats.org/officeDocument/2006/relationships/image" Target="../media/image853.png"/><Relationship Id="rId173" Type="http://schemas.openxmlformats.org/officeDocument/2006/relationships/image" Target="../media/image756.png"/><Relationship Id="rId229" Type="http://schemas.openxmlformats.org/officeDocument/2006/relationships/image" Target="../media/image783.png"/><Relationship Id="rId240" Type="http://schemas.openxmlformats.org/officeDocument/2006/relationships/customXml" Target="../ink/ink809.xml"/><Relationship Id="rId35" Type="http://schemas.openxmlformats.org/officeDocument/2006/relationships/image" Target="../media/image689.png"/><Relationship Id="rId77" Type="http://schemas.openxmlformats.org/officeDocument/2006/relationships/image" Target="../media/image710.png"/><Relationship Id="rId100" Type="http://schemas.openxmlformats.org/officeDocument/2006/relationships/image" Target="../media/image720.png"/><Relationship Id="rId282" Type="http://schemas.openxmlformats.org/officeDocument/2006/relationships/customXml" Target="../ink/ink830.xml"/><Relationship Id="rId338" Type="http://schemas.openxmlformats.org/officeDocument/2006/relationships/customXml" Target="../ink/ink858.xml"/><Relationship Id="rId8" Type="http://schemas.openxmlformats.org/officeDocument/2006/relationships/customXml" Target="../ink/ink691.xml"/><Relationship Id="rId142" Type="http://schemas.openxmlformats.org/officeDocument/2006/relationships/customXml" Target="../ink/ink759.xml"/><Relationship Id="rId184" Type="http://schemas.openxmlformats.org/officeDocument/2006/relationships/customXml" Target="../ink/ink780.xml"/><Relationship Id="rId251" Type="http://schemas.openxmlformats.org/officeDocument/2006/relationships/image" Target="../media/image794.png"/><Relationship Id="rId46" Type="http://schemas.openxmlformats.org/officeDocument/2006/relationships/customXml" Target="../ink/ink710.xml"/><Relationship Id="rId293" Type="http://schemas.openxmlformats.org/officeDocument/2006/relationships/image" Target="../media/image815.png"/><Relationship Id="rId307" Type="http://schemas.openxmlformats.org/officeDocument/2006/relationships/image" Target="../media/image822.png"/><Relationship Id="rId349" Type="http://schemas.openxmlformats.org/officeDocument/2006/relationships/image" Target="../media/image843.png"/><Relationship Id="rId88" Type="http://schemas.openxmlformats.org/officeDocument/2006/relationships/customXml" Target="../ink/ink731.xml"/><Relationship Id="rId111" Type="http://schemas.openxmlformats.org/officeDocument/2006/relationships/customXml" Target="../ink/ink743.xml"/><Relationship Id="rId153" Type="http://schemas.openxmlformats.org/officeDocument/2006/relationships/image" Target="../media/image746.png"/><Relationship Id="rId195" Type="http://schemas.openxmlformats.org/officeDocument/2006/relationships/customXml" Target="../ink/ink786.xml"/><Relationship Id="rId209" Type="http://schemas.openxmlformats.org/officeDocument/2006/relationships/customXml" Target="../ink/ink793.xml"/><Relationship Id="rId360" Type="http://schemas.openxmlformats.org/officeDocument/2006/relationships/customXml" Target="../ink/ink869.xml"/><Relationship Id="rId220" Type="http://schemas.openxmlformats.org/officeDocument/2006/relationships/customXml" Target="../ink/ink799.xml"/><Relationship Id="rId15" Type="http://schemas.openxmlformats.org/officeDocument/2006/relationships/image" Target="../media/image679.png"/><Relationship Id="rId57" Type="http://schemas.openxmlformats.org/officeDocument/2006/relationships/image" Target="../media/image700.png"/><Relationship Id="rId262" Type="http://schemas.openxmlformats.org/officeDocument/2006/relationships/customXml" Target="../ink/ink820.xml"/><Relationship Id="rId318" Type="http://schemas.openxmlformats.org/officeDocument/2006/relationships/customXml" Target="../ink/ink848.xml"/><Relationship Id="rId99" Type="http://schemas.openxmlformats.org/officeDocument/2006/relationships/customXml" Target="../ink/ink737.xml"/><Relationship Id="rId122" Type="http://schemas.openxmlformats.org/officeDocument/2006/relationships/image" Target="../media/image731.png"/><Relationship Id="rId164" Type="http://schemas.openxmlformats.org/officeDocument/2006/relationships/customXml" Target="../ink/ink770.xml"/><Relationship Id="rId371" Type="http://schemas.openxmlformats.org/officeDocument/2006/relationships/image" Target="../media/image854.png"/></Relationships>
</file>

<file path=ppt/slides/_rels/slide14.xml.rels><?xml version="1.0" encoding="UTF-8" standalone="yes"?>
<Relationships xmlns="http://schemas.openxmlformats.org/package/2006/relationships"><Relationship Id="rId3" Type="http://schemas.openxmlformats.org/officeDocument/2006/relationships/image" Target="../media/image42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100.png"/></Relationships>
</file>

<file path=ppt/slides/_rels/slide15.xml.rels><?xml version="1.0" encoding="UTF-8" standalone="yes"?>
<Relationships xmlns="http://schemas.openxmlformats.org/package/2006/relationships"><Relationship Id="rId3" Type="http://schemas.openxmlformats.org/officeDocument/2006/relationships/image" Target="../media/image68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010.png"/></Relationships>
</file>

<file path=ppt/slides/_rels/slide16.xml.rels><?xml version="1.0" encoding="UTF-8" standalone="yes"?>
<Relationships xmlns="http://schemas.openxmlformats.org/package/2006/relationships"><Relationship Id="rId3" Type="http://schemas.openxmlformats.org/officeDocument/2006/relationships/image" Target="../media/image80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230.png"/><Relationship Id="rId3" Type="http://schemas.openxmlformats.org/officeDocument/2006/relationships/image" Target="../media/image910.png"/><Relationship Id="rId7" Type="http://schemas.openxmlformats.org/officeDocument/2006/relationships/image" Target="../media/image3810.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20.png"/><Relationship Id="rId4" Type="http://schemas.openxmlformats.org/officeDocument/2006/relationships/image" Target="../media/image1010.png"/><Relationship Id="rId9" Type="http://schemas.openxmlformats.org/officeDocument/2006/relationships/image" Target="../media/image1320.png"/></Relationships>
</file>

<file path=ppt/slides/_rels/slide18.xml.rels><?xml version="1.0" encoding="UTF-8" standalone="yes"?>
<Relationships xmlns="http://schemas.openxmlformats.org/package/2006/relationships"><Relationship Id="rId3" Type="http://schemas.openxmlformats.org/officeDocument/2006/relationships/image" Target="../media/image140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10.png"/></Relationships>
</file>

<file path=ppt/slides/_rels/slide19.xml.rels><?xml version="1.0" encoding="UTF-8" standalone="yes"?>
<Relationships xmlns="http://schemas.openxmlformats.org/package/2006/relationships"><Relationship Id="rId8" Type="http://schemas.openxmlformats.org/officeDocument/2006/relationships/image" Target="../media/image1910.png"/><Relationship Id="rId3" Type="http://schemas.openxmlformats.org/officeDocument/2006/relationships/image" Target="../media/image1610.png"/><Relationship Id="rId7" Type="http://schemas.openxmlformats.org/officeDocument/2006/relationships/image" Target="../media/image18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510.png"/><Relationship Id="rId5" Type="http://schemas.openxmlformats.org/officeDocument/2006/relationships/image" Target="../media/image4410.png"/><Relationship Id="rId4" Type="http://schemas.openxmlformats.org/officeDocument/2006/relationships/image" Target="../media/image1710.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310.png"/><Relationship Id="rId13" Type="http://schemas.openxmlformats.org/officeDocument/2006/relationships/image" Target="../media/image2510.png"/><Relationship Id="rId3" Type="http://schemas.openxmlformats.org/officeDocument/2006/relationships/image" Target="../media/image2010.png"/><Relationship Id="rId7" Type="http://schemas.openxmlformats.org/officeDocument/2006/relationships/image" Target="../media/image1210.png"/><Relationship Id="rId12" Type="http://schemas.openxmlformats.org/officeDocument/2006/relationships/image" Target="../media/image2410.png"/><Relationship Id="rId17" Type="http://schemas.openxmlformats.org/officeDocument/2006/relationships/image" Target="../media/image2910.png"/><Relationship Id="rId2" Type="http://schemas.openxmlformats.org/officeDocument/2006/relationships/notesSlide" Target="../notesSlides/notesSlide9.xml"/><Relationship Id="rId16" Type="http://schemas.openxmlformats.org/officeDocument/2006/relationships/image" Target="../media/image2810.png"/><Relationship Id="rId1" Type="http://schemas.openxmlformats.org/officeDocument/2006/relationships/slideLayout" Target="../slideLayouts/slideLayout7.xml"/><Relationship Id="rId6" Type="http://schemas.openxmlformats.org/officeDocument/2006/relationships/image" Target="../media/image1110.png"/><Relationship Id="rId11" Type="http://schemas.openxmlformats.org/officeDocument/2006/relationships/image" Target="../media/image2310.png"/><Relationship Id="rId5" Type="http://schemas.openxmlformats.org/officeDocument/2006/relationships/image" Target="../media/image1060.png"/><Relationship Id="rId15" Type="http://schemas.openxmlformats.org/officeDocument/2006/relationships/image" Target="../media/image2710.png"/><Relationship Id="rId10" Type="http://schemas.openxmlformats.org/officeDocument/2006/relationships/image" Target="../media/image2210.png"/><Relationship Id="rId4" Type="http://schemas.openxmlformats.org/officeDocument/2006/relationships/image" Target="../media/image2110.png"/><Relationship Id="rId9" Type="http://schemas.openxmlformats.org/officeDocument/2006/relationships/image" Target="../media/image1600.png"/><Relationship Id="rId14" Type="http://schemas.openxmlformats.org/officeDocument/2006/relationships/image" Target="../media/image261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50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NULL"/><Relationship Id="rId9" Type="http://schemas.openxmlformats.org/officeDocument/2006/relationships/image" Target="NULL"/></Relationships>
</file>

<file path=ppt/slides/_rels/slide26.xml.rels><?xml version="1.0" encoding="UTF-8" standalone="yes"?>
<Relationships xmlns="http://schemas.openxmlformats.org/package/2006/relationships"><Relationship Id="rId3" Type="http://schemas.openxmlformats.org/officeDocument/2006/relationships/image" Target="../media/image71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60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1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NUL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0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ec.europa.eu/eurostat/de/web/main/data/database" TargetMode="External"/><Relationship Id="rId3" Type="http://schemas.openxmlformats.org/officeDocument/2006/relationships/hyperlink" Target="https://www.trademap.org/Index.aspx" TargetMode="External"/><Relationship Id="rId7" Type="http://schemas.openxmlformats.org/officeDocument/2006/relationships/hyperlink" Target="https://data.ecb.europa.eu/" TargetMode="External"/><Relationship Id="rId2" Type="http://schemas.openxmlformats.org/officeDocument/2006/relationships/hyperlink" Target="https://data.wto.org/en" TargetMode="External"/><Relationship Id="rId1" Type="http://schemas.openxmlformats.org/officeDocument/2006/relationships/slideLayout" Target="../slideLayouts/slideLayout1.xml"/><Relationship Id="rId6" Type="http://schemas.openxmlformats.org/officeDocument/2006/relationships/hyperlink" Target="https://www.bundesbank.de/de/statistiken" TargetMode="External"/><Relationship Id="rId5" Type="http://schemas.openxmlformats.org/officeDocument/2006/relationships/hyperlink" Target="https://www-genesis.destatis.de/genesis/online" TargetMode="External"/><Relationship Id="rId10" Type="http://schemas.openxmlformats.org/officeDocument/2006/relationships/hyperlink" Target="https://data.worldbank.org/" TargetMode="External"/><Relationship Id="rId4" Type="http://schemas.openxmlformats.org/officeDocument/2006/relationships/hyperlink" Target="https://comtrade.un.org/" TargetMode="External"/><Relationship Id="rId9" Type="http://schemas.openxmlformats.org/officeDocument/2006/relationships/hyperlink" Target="https://www.imf.org/en/Data" TargetMode="External"/></Relationships>
</file>

<file path=ppt/slides/_rels/slide5.xml.rels><?xml version="1.0" encoding="UTF-8" standalone="yes"?>
<Relationships xmlns="http://schemas.openxmlformats.org/package/2006/relationships"><Relationship Id="rId117" Type="http://schemas.openxmlformats.org/officeDocument/2006/relationships/customXml" Target="../ink/ink60.xml"/><Relationship Id="rId299" Type="http://schemas.openxmlformats.org/officeDocument/2006/relationships/image" Target="../media/image152.png"/><Relationship Id="rId21" Type="http://schemas.openxmlformats.org/officeDocument/2006/relationships/customXml" Target="../ink/ink12.xml"/><Relationship Id="rId63" Type="http://schemas.openxmlformats.org/officeDocument/2006/relationships/customXml" Target="../ink/ink33.xml"/><Relationship Id="rId159" Type="http://schemas.openxmlformats.org/officeDocument/2006/relationships/customXml" Target="../ink/ink82.xml"/><Relationship Id="rId324" Type="http://schemas.openxmlformats.org/officeDocument/2006/relationships/customXml" Target="../ink/ink165.xml"/><Relationship Id="rId170" Type="http://schemas.openxmlformats.org/officeDocument/2006/relationships/image" Target="../media/image88.png"/><Relationship Id="rId226" Type="http://schemas.openxmlformats.org/officeDocument/2006/relationships/image" Target="../media/image116.png"/><Relationship Id="rId268" Type="http://schemas.openxmlformats.org/officeDocument/2006/relationships/image" Target="../media/image137.png"/><Relationship Id="rId32" Type="http://schemas.openxmlformats.org/officeDocument/2006/relationships/image" Target="../media/image20.png"/><Relationship Id="rId74" Type="http://schemas.openxmlformats.org/officeDocument/2006/relationships/image" Target="../media/image41.png"/><Relationship Id="rId128" Type="http://schemas.openxmlformats.org/officeDocument/2006/relationships/image" Target="../media/image67.png"/><Relationship Id="rId335" Type="http://schemas.openxmlformats.org/officeDocument/2006/relationships/image" Target="../media/image170.png"/><Relationship Id="rId5" Type="http://schemas.openxmlformats.org/officeDocument/2006/relationships/customXml" Target="../ink/ink4.xml"/><Relationship Id="rId181" Type="http://schemas.openxmlformats.org/officeDocument/2006/relationships/customXml" Target="../ink/ink93.xml"/><Relationship Id="rId237" Type="http://schemas.openxmlformats.org/officeDocument/2006/relationships/customXml" Target="../ink/ink121.xml"/><Relationship Id="rId279" Type="http://schemas.openxmlformats.org/officeDocument/2006/relationships/customXml" Target="../ink/ink142.xml"/><Relationship Id="rId43" Type="http://schemas.openxmlformats.org/officeDocument/2006/relationships/customXml" Target="../ink/ink23.xml"/><Relationship Id="rId139" Type="http://schemas.openxmlformats.org/officeDocument/2006/relationships/customXml" Target="../ink/ink72.xml"/><Relationship Id="rId290" Type="http://schemas.openxmlformats.org/officeDocument/2006/relationships/image" Target="../media/image148.png"/><Relationship Id="rId304" Type="http://schemas.openxmlformats.org/officeDocument/2006/relationships/customXml" Target="../ink/ink155.xml"/><Relationship Id="rId85" Type="http://schemas.openxmlformats.org/officeDocument/2006/relationships/customXml" Target="../ink/ink44.xml"/><Relationship Id="rId150" Type="http://schemas.openxmlformats.org/officeDocument/2006/relationships/image" Target="../media/image78.png"/><Relationship Id="rId192" Type="http://schemas.openxmlformats.org/officeDocument/2006/relationships/image" Target="../media/image99.png"/><Relationship Id="rId206" Type="http://schemas.openxmlformats.org/officeDocument/2006/relationships/image" Target="../media/image106.png"/><Relationship Id="rId248" Type="http://schemas.openxmlformats.org/officeDocument/2006/relationships/image" Target="../media/image127.png"/><Relationship Id="rId12" Type="http://schemas.openxmlformats.org/officeDocument/2006/relationships/image" Target="../media/image10.png"/><Relationship Id="rId108" Type="http://schemas.openxmlformats.org/officeDocument/2006/relationships/image" Target="../media/image58.png"/><Relationship Id="rId315" Type="http://schemas.openxmlformats.org/officeDocument/2006/relationships/image" Target="../media/image160.png"/><Relationship Id="rId54" Type="http://schemas.openxmlformats.org/officeDocument/2006/relationships/image" Target="../media/image31.png"/><Relationship Id="rId96" Type="http://schemas.openxmlformats.org/officeDocument/2006/relationships/image" Target="../media/image52.png"/><Relationship Id="rId161" Type="http://schemas.openxmlformats.org/officeDocument/2006/relationships/customXml" Target="../ink/ink83.xml"/><Relationship Id="rId217" Type="http://schemas.openxmlformats.org/officeDocument/2006/relationships/customXml" Target="../ink/ink111.xml"/><Relationship Id="rId259" Type="http://schemas.openxmlformats.org/officeDocument/2006/relationships/customXml" Target="../ink/ink132.xml"/><Relationship Id="rId23" Type="http://schemas.openxmlformats.org/officeDocument/2006/relationships/customXml" Target="../ink/ink13.xml"/><Relationship Id="rId119" Type="http://schemas.openxmlformats.org/officeDocument/2006/relationships/customXml" Target="../ink/ink61.xml"/><Relationship Id="rId270" Type="http://schemas.openxmlformats.org/officeDocument/2006/relationships/image" Target="../media/image138.png"/><Relationship Id="rId326" Type="http://schemas.openxmlformats.org/officeDocument/2006/relationships/customXml" Target="../ink/ink166.xml"/><Relationship Id="rId65" Type="http://schemas.openxmlformats.org/officeDocument/2006/relationships/customXml" Target="../ink/ink34.xml"/><Relationship Id="rId130" Type="http://schemas.openxmlformats.org/officeDocument/2006/relationships/image" Target="../media/image68.png"/><Relationship Id="rId172" Type="http://schemas.openxmlformats.org/officeDocument/2006/relationships/image" Target="../media/image89.png"/><Relationship Id="rId228" Type="http://schemas.openxmlformats.org/officeDocument/2006/relationships/image" Target="../media/image117.png"/><Relationship Id="rId281" Type="http://schemas.openxmlformats.org/officeDocument/2006/relationships/customXml" Target="../ink/ink143.xml"/><Relationship Id="rId337" Type="http://schemas.openxmlformats.org/officeDocument/2006/relationships/image" Target="../media/image171.png"/><Relationship Id="rId34" Type="http://schemas.openxmlformats.org/officeDocument/2006/relationships/image" Target="../media/image21.png"/><Relationship Id="rId76" Type="http://schemas.openxmlformats.org/officeDocument/2006/relationships/image" Target="../media/image42.png"/><Relationship Id="rId141" Type="http://schemas.openxmlformats.org/officeDocument/2006/relationships/customXml" Target="../ink/ink73.xml"/><Relationship Id="rId7" Type="http://schemas.openxmlformats.org/officeDocument/2006/relationships/customXml" Target="../ink/ink5.xml"/><Relationship Id="rId183" Type="http://schemas.openxmlformats.org/officeDocument/2006/relationships/customXml" Target="../ink/ink94.xml"/><Relationship Id="rId239" Type="http://schemas.openxmlformats.org/officeDocument/2006/relationships/customXml" Target="../ink/ink122.xml"/><Relationship Id="rId250" Type="http://schemas.openxmlformats.org/officeDocument/2006/relationships/image" Target="../media/image128.png"/><Relationship Id="rId292" Type="http://schemas.openxmlformats.org/officeDocument/2006/relationships/image" Target="../media/image149.png"/><Relationship Id="rId306" Type="http://schemas.openxmlformats.org/officeDocument/2006/relationships/customXml" Target="../ink/ink156.xml"/><Relationship Id="rId45" Type="http://schemas.openxmlformats.org/officeDocument/2006/relationships/customXml" Target="../ink/ink24.xml"/><Relationship Id="rId87" Type="http://schemas.openxmlformats.org/officeDocument/2006/relationships/customXml" Target="../ink/ink45.xml"/><Relationship Id="rId110" Type="http://schemas.openxmlformats.org/officeDocument/2006/relationships/image" Target="../media/image59.png"/><Relationship Id="rId152" Type="http://schemas.openxmlformats.org/officeDocument/2006/relationships/image" Target="../media/image79.png"/><Relationship Id="rId194" Type="http://schemas.openxmlformats.org/officeDocument/2006/relationships/image" Target="../media/image100.png"/><Relationship Id="rId208" Type="http://schemas.openxmlformats.org/officeDocument/2006/relationships/image" Target="../media/image107.png"/><Relationship Id="rId261" Type="http://schemas.openxmlformats.org/officeDocument/2006/relationships/customXml" Target="../ink/ink133.xml"/><Relationship Id="rId14" Type="http://schemas.openxmlformats.org/officeDocument/2006/relationships/image" Target="../media/image11.png"/><Relationship Id="rId35" Type="http://schemas.openxmlformats.org/officeDocument/2006/relationships/customXml" Target="../ink/ink19.xml"/><Relationship Id="rId56" Type="http://schemas.openxmlformats.org/officeDocument/2006/relationships/image" Target="../media/image32.png"/><Relationship Id="rId77" Type="http://schemas.openxmlformats.org/officeDocument/2006/relationships/customXml" Target="../ink/ink40.xml"/><Relationship Id="rId100" Type="http://schemas.openxmlformats.org/officeDocument/2006/relationships/image" Target="../media/image54.png"/><Relationship Id="rId282" Type="http://schemas.openxmlformats.org/officeDocument/2006/relationships/image" Target="../media/image144.png"/><Relationship Id="rId317" Type="http://schemas.openxmlformats.org/officeDocument/2006/relationships/image" Target="../media/image161.png"/><Relationship Id="rId338" Type="http://schemas.openxmlformats.org/officeDocument/2006/relationships/customXml" Target="../ink/ink172.xml"/><Relationship Id="rId8" Type="http://schemas.openxmlformats.org/officeDocument/2006/relationships/image" Target="../media/image8.png"/><Relationship Id="rId98" Type="http://schemas.openxmlformats.org/officeDocument/2006/relationships/image" Target="../media/image53.png"/><Relationship Id="rId121" Type="http://schemas.openxmlformats.org/officeDocument/2006/relationships/customXml" Target="../ink/ink62.xml"/><Relationship Id="rId142" Type="http://schemas.openxmlformats.org/officeDocument/2006/relationships/image" Target="../media/image74.png"/><Relationship Id="rId163" Type="http://schemas.openxmlformats.org/officeDocument/2006/relationships/customXml" Target="../ink/ink84.xml"/><Relationship Id="rId184" Type="http://schemas.openxmlformats.org/officeDocument/2006/relationships/image" Target="../media/image95.png"/><Relationship Id="rId219" Type="http://schemas.openxmlformats.org/officeDocument/2006/relationships/customXml" Target="../ink/ink112.xml"/><Relationship Id="rId230" Type="http://schemas.openxmlformats.org/officeDocument/2006/relationships/image" Target="../media/image118.png"/><Relationship Id="rId251" Type="http://schemas.openxmlformats.org/officeDocument/2006/relationships/customXml" Target="../ink/ink128.xml"/><Relationship Id="rId25" Type="http://schemas.openxmlformats.org/officeDocument/2006/relationships/customXml" Target="../ink/ink14.xml"/><Relationship Id="rId46" Type="http://schemas.openxmlformats.org/officeDocument/2006/relationships/image" Target="../media/image27.png"/><Relationship Id="rId67" Type="http://schemas.openxmlformats.org/officeDocument/2006/relationships/customXml" Target="../ink/ink35.xml"/><Relationship Id="rId272" Type="http://schemas.openxmlformats.org/officeDocument/2006/relationships/image" Target="../media/image139.png"/><Relationship Id="rId293" Type="http://schemas.openxmlformats.org/officeDocument/2006/relationships/customXml" Target="../ink/ink149.xml"/><Relationship Id="rId307" Type="http://schemas.openxmlformats.org/officeDocument/2006/relationships/image" Target="../media/image156.png"/><Relationship Id="rId328" Type="http://schemas.openxmlformats.org/officeDocument/2006/relationships/customXml" Target="../ink/ink167.xml"/><Relationship Id="rId88" Type="http://schemas.openxmlformats.org/officeDocument/2006/relationships/image" Target="../media/image48.png"/><Relationship Id="rId111" Type="http://schemas.openxmlformats.org/officeDocument/2006/relationships/customXml" Target="../ink/ink57.xml"/><Relationship Id="rId132" Type="http://schemas.openxmlformats.org/officeDocument/2006/relationships/image" Target="../media/image69.png"/><Relationship Id="rId153" Type="http://schemas.openxmlformats.org/officeDocument/2006/relationships/customXml" Target="../ink/ink79.xml"/><Relationship Id="rId174" Type="http://schemas.openxmlformats.org/officeDocument/2006/relationships/image" Target="../media/image90.png"/><Relationship Id="rId195" Type="http://schemas.openxmlformats.org/officeDocument/2006/relationships/customXml" Target="../ink/ink100.xml"/><Relationship Id="rId209" Type="http://schemas.openxmlformats.org/officeDocument/2006/relationships/customXml" Target="../ink/ink107.xml"/><Relationship Id="rId220" Type="http://schemas.openxmlformats.org/officeDocument/2006/relationships/image" Target="../media/image113.png"/><Relationship Id="rId241" Type="http://schemas.openxmlformats.org/officeDocument/2006/relationships/customXml" Target="../ink/ink123.xml"/><Relationship Id="rId15" Type="http://schemas.openxmlformats.org/officeDocument/2006/relationships/customXml" Target="../ink/ink9.xml"/><Relationship Id="rId36" Type="http://schemas.openxmlformats.org/officeDocument/2006/relationships/image" Target="../media/image22.png"/><Relationship Id="rId57" Type="http://schemas.openxmlformats.org/officeDocument/2006/relationships/customXml" Target="../ink/ink30.xml"/><Relationship Id="rId262" Type="http://schemas.openxmlformats.org/officeDocument/2006/relationships/image" Target="../media/image134.png"/><Relationship Id="rId283" Type="http://schemas.openxmlformats.org/officeDocument/2006/relationships/customXml" Target="../ink/ink144.xml"/><Relationship Id="rId318" Type="http://schemas.openxmlformats.org/officeDocument/2006/relationships/customXml" Target="../ink/ink162.xml"/><Relationship Id="rId339" Type="http://schemas.openxmlformats.org/officeDocument/2006/relationships/image" Target="../media/image172.png"/><Relationship Id="rId78" Type="http://schemas.openxmlformats.org/officeDocument/2006/relationships/image" Target="../media/image43.png"/><Relationship Id="rId99" Type="http://schemas.openxmlformats.org/officeDocument/2006/relationships/customXml" Target="../ink/ink51.xml"/><Relationship Id="rId101" Type="http://schemas.openxmlformats.org/officeDocument/2006/relationships/customXml" Target="../ink/ink52.xml"/><Relationship Id="rId122" Type="http://schemas.openxmlformats.org/officeDocument/2006/relationships/image" Target="../media/image65.png"/><Relationship Id="rId143" Type="http://schemas.openxmlformats.org/officeDocument/2006/relationships/customXml" Target="../ink/ink74.xml"/><Relationship Id="rId164" Type="http://schemas.openxmlformats.org/officeDocument/2006/relationships/image" Target="../media/image85.png"/><Relationship Id="rId185" Type="http://schemas.openxmlformats.org/officeDocument/2006/relationships/customXml" Target="../ink/ink95.xml"/><Relationship Id="rId9" Type="http://schemas.openxmlformats.org/officeDocument/2006/relationships/customXml" Target="../ink/ink6.xml"/><Relationship Id="rId210" Type="http://schemas.openxmlformats.org/officeDocument/2006/relationships/image" Target="../media/image108.png"/><Relationship Id="rId26" Type="http://schemas.openxmlformats.org/officeDocument/2006/relationships/image" Target="../media/image17.png"/><Relationship Id="rId231" Type="http://schemas.openxmlformats.org/officeDocument/2006/relationships/customXml" Target="../ink/ink118.xml"/><Relationship Id="rId252" Type="http://schemas.openxmlformats.org/officeDocument/2006/relationships/image" Target="../media/image129.png"/><Relationship Id="rId273" Type="http://schemas.openxmlformats.org/officeDocument/2006/relationships/customXml" Target="../ink/ink139.xml"/><Relationship Id="rId294" Type="http://schemas.openxmlformats.org/officeDocument/2006/relationships/customXml" Target="../ink/ink150.xml"/><Relationship Id="rId308" Type="http://schemas.openxmlformats.org/officeDocument/2006/relationships/customXml" Target="../ink/ink157.xml"/><Relationship Id="rId329" Type="http://schemas.openxmlformats.org/officeDocument/2006/relationships/image" Target="../media/image167.png"/><Relationship Id="rId47" Type="http://schemas.openxmlformats.org/officeDocument/2006/relationships/customXml" Target="../ink/ink25.xml"/><Relationship Id="rId68" Type="http://schemas.openxmlformats.org/officeDocument/2006/relationships/image" Target="../media/image38.png"/><Relationship Id="rId89" Type="http://schemas.openxmlformats.org/officeDocument/2006/relationships/customXml" Target="../ink/ink46.xml"/><Relationship Id="rId112" Type="http://schemas.openxmlformats.org/officeDocument/2006/relationships/image" Target="../media/image60.png"/><Relationship Id="rId133" Type="http://schemas.openxmlformats.org/officeDocument/2006/relationships/customXml" Target="../ink/ink69.xml"/><Relationship Id="rId154" Type="http://schemas.openxmlformats.org/officeDocument/2006/relationships/image" Target="../media/image80.png"/><Relationship Id="rId175" Type="http://schemas.openxmlformats.org/officeDocument/2006/relationships/customXml" Target="../ink/ink90.xml"/><Relationship Id="rId340" Type="http://schemas.openxmlformats.org/officeDocument/2006/relationships/customXml" Target="../ink/ink173.xml"/><Relationship Id="rId196" Type="http://schemas.openxmlformats.org/officeDocument/2006/relationships/image" Target="../media/image101.png"/><Relationship Id="rId200" Type="http://schemas.openxmlformats.org/officeDocument/2006/relationships/image" Target="../media/image103.png"/><Relationship Id="rId16" Type="http://schemas.openxmlformats.org/officeDocument/2006/relationships/image" Target="../media/image12.png"/><Relationship Id="rId221" Type="http://schemas.openxmlformats.org/officeDocument/2006/relationships/customXml" Target="../ink/ink113.xml"/><Relationship Id="rId242" Type="http://schemas.openxmlformats.org/officeDocument/2006/relationships/image" Target="../media/image124.png"/><Relationship Id="rId263" Type="http://schemas.openxmlformats.org/officeDocument/2006/relationships/customXml" Target="../ink/ink134.xml"/><Relationship Id="rId284" Type="http://schemas.openxmlformats.org/officeDocument/2006/relationships/image" Target="../media/image145.png"/><Relationship Id="rId319" Type="http://schemas.openxmlformats.org/officeDocument/2006/relationships/image" Target="../media/image162.png"/><Relationship Id="rId37" Type="http://schemas.openxmlformats.org/officeDocument/2006/relationships/customXml" Target="../ink/ink20.xml"/><Relationship Id="rId58" Type="http://schemas.openxmlformats.org/officeDocument/2006/relationships/image" Target="../media/image33.png"/><Relationship Id="rId79" Type="http://schemas.openxmlformats.org/officeDocument/2006/relationships/customXml" Target="../ink/ink41.xml"/><Relationship Id="rId102" Type="http://schemas.openxmlformats.org/officeDocument/2006/relationships/image" Target="../media/image55.png"/><Relationship Id="rId123" Type="http://schemas.openxmlformats.org/officeDocument/2006/relationships/customXml" Target="../ink/ink63.xml"/><Relationship Id="rId144" Type="http://schemas.openxmlformats.org/officeDocument/2006/relationships/image" Target="../media/image75.png"/><Relationship Id="rId330" Type="http://schemas.openxmlformats.org/officeDocument/2006/relationships/customXml" Target="../ink/ink168.xml"/><Relationship Id="rId90" Type="http://schemas.openxmlformats.org/officeDocument/2006/relationships/image" Target="../media/image49.png"/><Relationship Id="rId165" Type="http://schemas.openxmlformats.org/officeDocument/2006/relationships/customXml" Target="../ink/ink85.xml"/><Relationship Id="rId186" Type="http://schemas.openxmlformats.org/officeDocument/2006/relationships/image" Target="../media/image96.png"/><Relationship Id="rId211" Type="http://schemas.openxmlformats.org/officeDocument/2006/relationships/customXml" Target="../ink/ink108.xml"/><Relationship Id="rId232" Type="http://schemas.openxmlformats.org/officeDocument/2006/relationships/image" Target="../media/image119.png"/><Relationship Id="rId253" Type="http://schemas.openxmlformats.org/officeDocument/2006/relationships/customXml" Target="../ink/ink129.xml"/><Relationship Id="rId274" Type="http://schemas.openxmlformats.org/officeDocument/2006/relationships/image" Target="../media/image140.png"/><Relationship Id="rId295" Type="http://schemas.openxmlformats.org/officeDocument/2006/relationships/image" Target="../media/image150.png"/><Relationship Id="rId309" Type="http://schemas.openxmlformats.org/officeDocument/2006/relationships/image" Target="../media/image157.png"/><Relationship Id="rId27" Type="http://schemas.openxmlformats.org/officeDocument/2006/relationships/customXml" Target="../ink/ink15.xml"/><Relationship Id="rId48" Type="http://schemas.openxmlformats.org/officeDocument/2006/relationships/image" Target="../media/image28.png"/><Relationship Id="rId69" Type="http://schemas.openxmlformats.org/officeDocument/2006/relationships/customXml" Target="../ink/ink36.xml"/><Relationship Id="rId113" Type="http://schemas.openxmlformats.org/officeDocument/2006/relationships/customXml" Target="../ink/ink58.xml"/><Relationship Id="rId134" Type="http://schemas.openxmlformats.org/officeDocument/2006/relationships/image" Target="../media/image70.png"/><Relationship Id="rId320" Type="http://schemas.openxmlformats.org/officeDocument/2006/relationships/customXml" Target="../ink/ink163.xml"/><Relationship Id="rId80" Type="http://schemas.openxmlformats.org/officeDocument/2006/relationships/image" Target="../media/image44.png"/><Relationship Id="rId155" Type="http://schemas.openxmlformats.org/officeDocument/2006/relationships/customXml" Target="../ink/ink80.xml"/><Relationship Id="rId176" Type="http://schemas.openxmlformats.org/officeDocument/2006/relationships/image" Target="../media/image91.png"/><Relationship Id="rId197" Type="http://schemas.openxmlformats.org/officeDocument/2006/relationships/customXml" Target="../ink/ink101.xml"/><Relationship Id="rId341" Type="http://schemas.openxmlformats.org/officeDocument/2006/relationships/image" Target="../media/image173.png"/><Relationship Id="rId201" Type="http://schemas.openxmlformats.org/officeDocument/2006/relationships/customXml" Target="../ink/ink103.xml"/><Relationship Id="rId222" Type="http://schemas.openxmlformats.org/officeDocument/2006/relationships/image" Target="../media/image114.png"/><Relationship Id="rId243" Type="http://schemas.openxmlformats.org/officeDocument/2006/relationships/customXml" Target="../ink/ink124.xml"/><Relationship Id="rId264" Type="http://schemas.openxmlformats.org/officeDocument/2006/relationships/image" Target="../media/image135.png"/><Relationship Id="rId285" Type="http://schemas.openxmlformats.org/officeDocument/2006/relationships/customXml" Target="../ink/ink145.xml"/><Relationship Id="rId17" Type="http://schemas.openxmlformats.org/officeDocument/2006/relationships/customXml" Target="../ink/ink10.xml"/><Relationship Id="rId38" Type="http://schemas.openxmlformats.org/officeDocument/2006/relationships/image" Target="../media/image23.png"/><Relationship Id="rId59" Type="http://schemas.openxmlformats.org/officeDocument/2006/relationships/customXml" Target="../ink/ink31.xml"/><Relationship Id="rId103" Type="http://schemas.openxmlformats.org/officeDocument/2006/relationships/customXml" Target="../ink/ink53.xml"/><Relationship Id="rId124" Type="http://schemas.openxmlformats.org/officeDocument/2006/relationships/customXml" Target="../ink/ink64.xml"/><Relationship Id="rId310" Type="http://schemas.openxmlformats.org/officeDocument/2006/relationships/customXml" Target="../ink/ink158.xml"/><Relationship Id="rId70" Type="http://schemas.openxmlformats.org/officeDocument/2006/relationships/image" Target="../media/image39.png"/><Relationship Id="rId91" Type="http://schemas.openxmlformats.org/officeDocument/2006/relationships/customXml" Target="../ink/ink47.xml"/><Relationship Id="rId145" Type="http://schemas.openxmlformats.org/officeDocument/2006/relationships/customXml" Target="../ink/ink75.xml"/><Relationship Id="rId166" Type="http://schemas.openxmlformats.org/officeDocument/2006/relationships/image" Target="../media/image86.png"/><Relationship Id="rId187" Type="http://schemas.openxmlformats.org/officeDocument/2006/relationships/customXml" Target="../ink/ink96.xml"/><Relationship Id="rId331" Type="http://schemas.openxmlformats.org/officeDocument/2006/relationships/image" Target="../media/image168.png"/><Relationship Id="rId1" Type="http://schemas.openxmlformats.org/officeDocument/2006/relationships/slideLayout" Target="../slideLayouts/slideLayout1.xml"/><Relationship Id="rId212" Type="http://schemas.openxmlformats.org/officeDocument/2006/relationships/image" Target="../media/image109.png"/><Relationship Id="rId233" Type="http://schemas.openxmlformats.org/officeDocument/2006/relationships/customXml" Target="../ink/ink119.xml"/><Relationship Id="rId254" Type="http://schemas.openxmlformats.org/officeDocument/2006/relationships/image" Target="../media/image130.png"/><Relationship Id="rId28" Type="http://schemas.openxmlformats.org/officeDocument/2006/relationships/image" Target="../media/image18.png"/><Relationship Id="rId49" Type="http://schemas.openxmlformats.org/officeDocument/2006/relationships/customXml" Target="../ink/ink26.xml"/><Relationship Id="rId114" Type="http://schemas.openxmlformats.org/officeDocument/2006/relationships/image" Target="../media/image61.png"/><Relationship Id="rId275" Type="http://schemas.openxmlformats.org/officeDocument/2006/relationships/customXml" Target="../ink/ink140.xml"/><Relationship Id="rId296" Type="http://schemas.openxmlformats.org/officeDocument/2006/relationships/customXml" Target="../ink/ink151.xml"/><Relationship Id="rId300" Type="http://schemas.openxmlformats.org/officeDocument/2006/relationships/customXml" Target="../ink/ink153.xml"/><Relationship Id="rId60" Type="http://schemas.openxmlformats.org/officeDocument/2006/relationships/image" Target="../media/image34.png"/><Relationship Id="rId81" Type="http://schemas.openxmlformats.org/officeDocument/2006/relationships/customXml" Target="../ink/ink42.xml"/><Relationship Id="rId135" Type="http://schemas.openxmlformats.org/officeDocument/2006/relationships/customXml" Target="../ink/ink70.xml"/><Relationship Id="rId156" Type="http://schemas.openxmlformats.org/officeDocument/2006/relationships/image" Target="../media/image81.png"/><Relationship Id="rId177" Type="http://schemas.openxmlformats.org/officeDocument/2006/relationships/customXml" Target="../ink/ink91.xml"/><Relationship Id="rId198" Type="http://schemas.openxmlformats.org/officeDocument/2006/relationships/image" Target="../media/image102.png"/><Relationship Id="rId321" Type="http://schemas.openxmlformats.org/officeDocument/2006/relationships/image" Target="../media/image163.png"/><Relationship Id="rId342" Type="http://schemas.openxmlformats.org/officeDocument/2006/relationships/customXml" Target="../ink/ink174.xml"/><Relationship Id="rId202" Type="http://schemas.openxmlformats.org/officeDocument/2006/relationships/image" Target="../media/image104.png"/><Relationship Id="rId223" Type="http://schemas.openxmlformats.org/officeDocument/2006/relationships/customXml" Target="../ink/ink114.xml"/><Relationship Id="rId244" Type="http://schemas.openxmlformats.org/officeDocument/2006/relationships/image" Target="../media/image125.png"/><Relationship Id="rId18" Type="http://schemas.openxmlformats.org/officeDocument/2006/relationships/image" Target="../media/image13.png"/><Relationship Id="rId39" Type="http://schemas.openxmlformats.org/officeDocument/2006/relationships/customXml" Target="../ink/ink21.xml"/><Relationship Id="rId265" Type="http://schemas.openxmlformats.org/officeDocument/2006/relationships/customXml" Target="../ink/ink135.xml"/><Relationship Id="rId286" Type="http://schemas.openxmlformats.org/officeDocument/2006/relationships/image" Target="../media/image146.png"/><Relationship Id="rId50" Type="http://schemas.openxmlformats.org/officeDocument/2006/relationships/image" Target="../media/image29.png"/><Relationship Id="rId104" Type="http://schemas.openxmlformats.org/officeDocument/2006/relationships/image" Target="../media/image56.png"/><Relationship Id="rId125" Type="http://schemas.openxmlformats.org/officeDocument/2006/relationships/customXml" Target="../ink/ink65.xml"/><Relationship Id="rId146" Type="http://schemas.openxmlformats.org/officeDocument/2006/relationships/image" Target="../media/image76.png"/><Relationship Id="rId167" Type="http://schemas.openxmlformats.org/officeDocument/2006/relationships/customXml" Target="../ink/ink86.xml"/><Relationship Id="rId188" Type="http://schemas.openxmlformats.org/officeDocument/2006/relationships/image" Target="../media/image97.png"/><Relationship Id="rId311" Type="http://schemas.openxmlformats.org/officeDocument/2006/relationships/image" Target="../media/image158.png"/><Relationship Id="rId332" Type="http://schemas.openxmlformats.org/officeDocument/2006/relationships/customXml" Target="../ink/ink169.xml"/><Relationship Id="rId71" Type="http://schemas.openxmlformats.org/officeDocument/2006/relationships/customXml" Target="../ink/ink37.xml"/><Relationship Id="rId92" Type="http://schemas.openxmlformats.org/officeDocument/2006/relationships/image" Target="../media/image50.png"/><Relationship Id="rId213" Type="http://schemas.openxmlformats.org/officeDocument/2006/relationships/customXml" Target="../ink/ink109.xml"/><Relationship Id="rId234" Type="http://schemas.openxmlformats.org/officeDocument/2006/relationships/image" Target="../media/image120.png"/><Relationship Id="rId2" Type="http://schemas.openxmlformats.org/officeDocument/2006/relationships/image" Target="../media/image5.png"/><Relationship Id="rId29" Type="http://schemas.openxmlformats.org/officeDocument/2006/relationships/customXml" Target="../ink/ink16.xml"/><Relationship Id="rId255" Type="http://schemas.openxmlformats.org/officeDocument/2006/relationships/customXml" Target="../ink/ink130.xml"/><Relationship Id="rId276" Type="http://schemas.openxmlformats.org/officeDocument/2006/relationships/image" Target="../media/image141.png"/><Relationship Id="rId297" Type="http://schemas.openxmlformats.org/officeDocument/2006/relationships/image" Target="../media/image151.png"/><Relationship Id="rId40" Type="http://schemas.openxmlformats.org/officeDocument/2006/relationships/image" Target="../media/image24.png"/><Relationship Id="rId115" Type="http://schemas.openxmlformats.org/officeDocument/2006/relationships/customXml" Target="../ink/ink59.xml"/><Relationship Id="rId136" Type="http://schemas.openxmlformats.org/officeDocument/2006/relationships/image" Target="../media/image71.png"/><Relationship Id="rId157" Type="http://schemas.openxmlformats.org/officeDocument/2006/relationships/customXml" Target="../ink/ink81.xml"/><Relationship Id="rId178" Type="http://schemas.openxmlformats.org/officeDocument/2006/relationships/image" Target="../media/image92.png"/><Relationship Id="rId301" Type="http://schemas.openxmlformats.org/officeDocument/2006/relationships/image" Target="../media/image153.png"/><Relationship Id="rId322" Type="http://schemas.openxmlformats.org/officeDocument/2006/relationships/customXml" Target="../ink/ink164.xml"/><Relationship Id="rId343" Type="http://schemas.openxmlformats.org/officeDocument/2006/relationships/image" Target="../media/image174.png"/><Relationship Id="rId61" Type="http://schemas.openxmlformats.org/officeDocument/2006/relationships/customXml" Target="../ink/ink32.xml"/><Relationship Id="rId82" Type="http://schemas.openxmlformats.org/officeDocument/2006/relationships/image" Target="../media/image45.png"/><Relationship Id="rId199" Type="http://schemas.openxmlformats.org/officeDocument/2006/relationships/customXml" Target="../ink/ink102.xml"/><Relationship Id="rId203" Type="http://schemas.openxmlformats.org/officeDocument/2006/relationships/customXml" Target="../ink/ink104.xml"/><Relationship Id="rId19" Type="http://schemas.openxmlformats.org/officeDocument/2006/relationships/customXml" Target="../ink/ink11.xml"/><Relationship Id="rId224" Type="http://schemas.openxmlformats.org/officeDocument/2006/relationships/image" Target="../media/image115.png"/><Relationship Id="rId245" Type="http://schemas.openxmlformats.org/officeDocument/2006/relationships/customXml" Target="../ink/ink125.xml"/><Relationship Id="rId266" Type="http://schemas.openxmlformats.org/officeDocument/2006/relationships/image" Target="../media/image136.png"/><Relationship Id="rId287" Type="http://schemas.openxmlformats.org/officeDocument/2006/relationships/customXml" Target="../ink/ink146.xml"/><Relationship Id="rId30" Type="http://schemas.openxmlformats.org/officeDocument/2006/relationships/image" Target="../media/image19.png"/><Relationship Id="rId105" Type="http://schemas.openxmlformats.org/officeDocument/2006/relationships/customXml" Target="../ink/ink54.xml"/><Relationship Id="rId126" Type="http://schemas.openxmlformats.org/officeDocument/2006/relationships/image" Target="../media/image66.png"/><Relationship Id="rId147" Type="http://schemas.openxmlformats.org/officeDocument/2006/relationships/customXml" Target="../ink/ink76.xml"/><Relationship Id="rId168" Type="http://schemas.openxmlformats.org/officeDocument/2006/relationships/image" Target="../media/image87.png"/><Relationship Id="rId312" Type="http://schemas.openxmlformats.org/officeDocument/2006/relationships/customXml" Target="../ink/ink159.xml"/><Relationship Id="rId333" Type="http://schemas.openxmlformats.org/officeDocument/2006/relationships/image" Target="../media/image169.png"/><Relationship Id="rId51" Type="http://schemas.openxmlformats.org/officeDocument/2006/relationships/customXml" Target="../ink/ink27.xml"/><Relationship Id="rId72" Type="http://schemas.openxmlformats.org/officeDocument/2006/relationships/image" Target="../media/image40.png"/><Relationship Id="rId93" Type="http://schemas.openxmlformats.org/officeDocument/2006/relationships/customXml" Target="../ink/ink48.xml"/><Relationship Id="rId189" Type="http://schemas.openxmlformats.org/officeDocument/2006/relationships/customXml" Target="../ink/ink97.xml"/><Relationship Id="rId3" Type="http://schemas.openxmlformats.org/officeDocument/2006/relationships/customXml" Target="../ink/ink3.xml"/><Relationship Id="rId214" Type="http://schemas.openxmlformats.org/officeDocument/2006/relationships/image" Target="../media/image110.png"/><Relationship Id="rId235" Type="http://schemas.openxmlformats.org/officeDocument/2006/relationships/customXml" Target="../ink/ink120.xml"/><Relationship Id="rId256" Type="http://schemas.openxmlformats.org/officeDocument/2006/relationships/image" Target="../media/image131.png"/><Relationship Id="rId277" Type="http://schemas.openxmlformats.org/officeDocument/2006/relationships/customXml" Target="../ink/ink141.xml"/><Relationship Id="rId298" Type="http://schemas.openxmlformats.org/officeDocument/2006/relationships/customXml" Target="../ink/ink152.xml"/><Relationship Id="rId116" Type="http://schemas.openxmlformats.org/officeDocument/2006/relationships/image" Target="../media/image62.png"/><Relationship Id="rId137" Type="http://schemas.openxmlformats.org/officeDocument/2006/relationships/customXml" Target="../ink/ink71.xml"/><Relationship Id="rId158" Type="http://schemas.openxmlformats.org/officeDocument/2006/relationships/image" Target="../media/image82.png"/><Relationship Id="rId302" Type="http://schemas.openxmlformats.org/officeDocument/2006/relationships/customXml" Target="../ink/ink154.xml"/><Relationship Id="rId323" Type="http://schemas.openxmlformats.org/officeDocument/2006/relationships/image" Target="../media/image164.png"/><Relationship Id="rId344" Type="http://schemas.openxmlformats.org/officeDocument/2006/relationships/customXml" Target="../ink/ink175.xml"/><Relationship Id="rId20" Type="http://schemas.openxmlformats.org/officeDocument/2006/relationships/image" Target="../media/image14.png"/><Relationship Id="rId41" Type="http://schemas.openxmlformats.org/officeDocument/2006/relationships/customXml" Target="../ink/ink22.xml"/><Relationship Id="rId62" Type="http://schemas.openxmlformats.org/officeDocument/2006/relationships/image" Target="../media/image35.png"/><Relationship Id="rId83" Type="http://schemas.openxmlformats.org/officeDocument/2006/relationships/customXml" Target="../ink/ink43.xml"/><Relationship Id="rId179" Type="http://schemas.openxmlformats.org/officeDocument/2006/relationships/customXml" Target="../ink/ink92.xml"/><Relationship Id="rId190" Type="http://schemas.openxmlformats.org/officeDocument/2006/relationships/image" Target="../media/image98.png"/><Relationship Id="rId204" Type="http://schemas.openxmlformats.org/officeDocument/2006/relationships/image" Target="../media/image105.png"/><Relationship Id="rId225" Type="http://schemas.openxmlformats.org/officeDocument/2006/relationships/customXml" Target="../ink/ink115.xml"/><Relationship Id="rId246" Type="http://schemas.openxmlformats.org/officeDocument/2006/relationships/image" Target="../media/image126.png"/><Relationship Id="rId267" Type="http://schemas.openxmlformats.org/officeDocument/2006/relationships/customXml" Target="../ink/ink136.xml"/><Relationship Id="rId288" Type="http://schemas.openxmlformats.org/officeDocument/2006/relationships/image" Target="../media/image147.png"/><Relationship Id="rId106" Type="http://schemas.openxmlformats.org/officeDocument/2006/relationships/image" Target="../media/image57.png"/><Relationship Id="rId127" Type="http://schemas.openxmlformats.org/officeDocument/2006/relationships/customXml" Target="../ink/ink66.xml"/><Relationship Id="rId313" Type="http://schemas.openxmlformats.org/officeDocument/2006/relationships/image" Target="../media/image159.png"/><Relationship Id="rId10" Type="http://schemas.openxmlformats.org/officeDocument/2006/relationships/image" Target="../media/image9.png"/><Relationship Id="rId31" Type="http://schemas.openxmlformats.org/officeDocument/2006/relationships/customXml" Target="../ink/ink17.xml"/><Relationship Id="rId52" Type="http://schemas.openxmlformats.org/officeDocument/2006/relationships/image" Target="../media/image30.png"/><Relationship Id="rId73" Type="http://schemas.openxmlformats.org/officeDocument/2006/relationships/customXml" Target="../ink/ink38.xml"/><Relationship Id="rId94" Type="http://schemas.openxmlformats.org/officeDocument/2006/relationships/image" Target="../media/image51.png"/><Relationship Id="rId148" Type="http://schemas.openxmlformats.org/officeDocument/2006/relationships/image" Target="../media/image77.png"/><Relationship Id="rId169" Type="http://schemas.openxmlformats.org/officeDocument/2006/relationships/customXml" Target="../ink/ink87.xml"/><Relationship Id="rId334" Type="http://schemas.openxmlformats.org/officeDocument/2006/relationships/customXml" Target="../ink/ink170.xml"/><Relationship Id="rId4" Type="http://schemas.openxmlformats.org/officeDocument/2006/relationships/image" Target="../media/image6.png"/><Relationship Id="rId180" Type="http://schemas.openxmlformats.org/officeDocument/2006/relationships/image" Target="../media/image93.png"/><Relationship Id="rId215" Type="http://schemas.openxmlformats.org/officeDocument/2006/relationships/customXml" Target="../ink/ink110.xml"/><Relationship Id="rId236" Type="http://schemas.openxmlformats.org/officeDocument/2006/relationships/image" Target="../media/image121.png"/><Relationship Id="rId257" Type="http://schemas.openxmlformats.org/officeDocument/2006/relationships/customXml" Target="../ink/ink131.xml"/><Relationship Id="rId278" Type="http://schemas.openxmlformats.org/officeDocument/2006/relationships/image" Target="../media/image142.png"/><Relationship Id="rId303" Type="http://schemas.openxmlformats.org/officeDocument/2006/relationships/image" Target="../media/image154.png"/><Relationship Id="rId42" Type="http://schemas.openxmlformats.org/officeDocument/2006/relationships/image" Target="../media/image25.png"/><Relationship Id="rId84" Type="http://schemas.openxmlformats.org/officeDocument/2006/relationships/image" Target="../media/image46.png"/><Relationship Id="rId138" Type="http://schemas.openxmlformats.org/officeDocument/2006/relationships/image" Target="../media/image72.png"/><Relationship Id="rId345" Type="http://schemas.openxmlformats.org/officeDocument/2006/relationships/image" Target="../media/image175.png"/><Relationship Id="rId191" Type="http://schemas.openxmlformats.org/officeDocument/2006/relationships/customXml" Target="../ink/ink98.xml"/><Relationship Id="rId205" Type="http://schemas.openxmlformats.org/officeDocument/2006/relationships/customXml" Target="../ink/ink105.xml"/><Relationship Id="rId247" Type="http://schemas.openxmlformats.org/officeDocument/2006/relationships/customXml" Target="../ink/ink126.xml"/><Relationship Id="rId107" Type="http://schemas.openxmlformats.org/officeDocument/2006/relationships/customXml" Target="../ink/ink55.xml"/><Relationship Id="rId289" Type="http://schemas.openxmlformats.org/officeDocument/2006/relationships/customXml" Target="../ink/ink147.xml"/><Relationship Id="rId11" Type="http://schemas.openxmlformats.org/officeDocument/2006/relationships/customXml" Target="../ink/ink7.xml"/><Relationship Id="rId53" Type="http://schemas.openxmlformats.org/officeDocument/2006/relationships/customXml" Target="../ink/ink28.xml"/><Relationship Id="rId149" Type="http://schemas.openxmlformats.org/officeDocument/2006/relationships/customXml" Target="../ink/ink77.xml"/><Relationship Id="rId314" Type="http://schemas.openxmlformats.org/officeDocument/2006/relationships/customXml" Target="../ink/ink160.xml"/><Relationship Id="rId95" Type="http://schemas.openxmlformats.org/officeDocument/2006/relationships/customXml" Target="../ink/ink49.xml"/><Relationship Id="rId160" Type="http://schemas.openxmlformats.org/officeDocument/2006/relationships/image" Target="../media/image83.png"/><Relationship Id="rId216" Type="http://schemas.openxmlformats.org/officeDocument/2006/relationships/image" Target="../media/image111.png"/><Relationship Id="rId258" Type="http://schemas.openxmlformats.org/officeDocument/2006/relationships/image" Target="../media/image132.png"/><Relationship Id="rId22" Type="http://schemas.openxmlformats.org/officeDocument/2006/relationships/image" Target="../media/image15.png"/><Relationship Id="rId64" Type="http://schemas.openxmlformats.org/officeDocument/2006/relationships/image" Target="../media/image36.png"/><Relationship Id="rId118" Type="http://schemas.openxmlformats.org/officeDocument/2006/relationships/image" Target="../media/image63.png"/><Relationship Id="rId325" Type="http://schemas.openxmlformats.org/officeDocument/2006/relationships/image" Target="../media/image165.png"/><Relationship Id="rId171" Type="http://schemas.openxmlformats.org/officeDocument/2006/relationships/customXml" Target="../ink/ink88.xml"/><Relationship Id="rId227" Type="http://schemas.openxmlformats.org/officeDocument/2006/relationships/customXml" Target="../ink/ink116.xml"/><Relationship Id="rId269" Type="http://schemas.openxmlformats.org/officeDocument/2006/relationships/customXml" Target="../ink/ink137.xml"/><Relationship Id="rId33" Type="http://schemas.openxmlformats.org/officeDocument/2006/relationships/customXml" Target="../ink/ink18.xml"/><Relationship Id="rId129" Type="http://schemas.openxmlformats.org/officeDocument/2006/relationships/customXml" Target="../ink/ink67.xml"/><Relationship Id="rId280" Type="http://schemas.openxmlformats.org/officeDocument/2006/relationships/image" Target="../media/image143.png"/><Relationship Id="rId336" Type="http://schemas.openxmlformats.org/officeDocument/2006/relationships/customXml" Target="../ink/ink171.xml"/><Relationship Id="rId75" Type="http://schemas.openxmlformats.org/officeDocument/2006/relationships/customXml" Target="../ink/ink39.xml"/><Relationship Id="rId140" Type="http://schemas.openxmlformats.org/officeDocument/2006/relationships/image" Target="../media/image73.png"/><Relationship Id="rId182" Type="http://schemas.openxmlformats.org/officeDocument/2006/relationships/image" Target="../media/image94.png"/><Relationship Id="rId6" Type="http://schemas.openxmlformats.org/officeDocument/2006/relationships/image" Target="../media/image7.png"/><Relationship Id="rId238" Type="http://schemas.openxmlformats.org/officeDocument/2006/relationships/image" Target="../media/image122.png"/><Relationship Id="rId291" Type="http://schemas.openxmlformats.org/officeDocument/2006/relationships/customXml" Target="../ink/ink148.xml"/><Relationship Id="rId305" Type="http://schemas.openxmlformats.org/officeDocument/2006/relationships/image" Target="../media/image155.png"/><Relationship Id="rId44" Type="http://schemas.openxmlformats.org/officeDocument/2006/relationships/image" Target="../media/image26.png"/><Relationship Id="rId86" Type="http://schemas.openxmlformats.org/officeDocument/2006/relationships/image" Target="../media/image47.png"/><Relationship Id="rId151" Type="http://schemas.openxmlformats.org/officeDocument/2006/relationships/customXml" Target="../ink/ink78.xml"/><Relationship Id="rId193" Type="http://schemas.openxmlformats.org/officeDocument/2006/relationships/customXml" Target="../ink/ink99.xml"/><Relationship Id="rId207" Type="http://schemas.openxmlformats.org/officeDocument/2006/relationships/customXml" Target="../ink/ink106.xml"/><Relationship Id="rId249" Type="http://schemas.openxmlformats.org/officeDocument/2006/relationships/customXml" Target="../ink/ink127.xml"/><Relationship Id="rId13" Type="http://schemas.openxmlformats.org/officeDocument/2006/relationships/customXml" Target="../ink/ink8.xml"/><Relationship Id="rId109" Type="http://schemas.openxmlformats.org/officeDocument/2006/relationships/customXml" Target="../ink/ink56.xml"/><Relationship Id="rId260" Type="http://schemas.openxmlformats.org/officeDocument/2006/relationships/image" Target="../media/image133.png"/><Relationship Id="rId316" Type="http://schemas.openxmlformats.org/officeDocument/2006/relationships/customXml" Target="../ink/ink161.xml"/><Relationship Id="rId55" Type="http://schemas.openxmlformats.org/officeDocument/2006/relationships/customXml" Target="../ink/ink29.xml"/><Relationship Id="rId97" Type="http://schemas.openxmlformats.org/officeDocument/2006/relationships/customXml" Target="../ink/ink50.xml"/><Relationship Id="rId120" Type="http://schemas.openxmlformats.org/officeDocument/2006/relationships/image" Target="../media/image64.png"/><Relationship Id="rId162" Type="http://schemas.openxmlformats.org/officeDocument/2006/relationships/image" Target="../media/image84.png"/><Relationship Id="rId218" Type="http://schemas.openxmlformats.org/officeDocument/2006/relationships/image" Target="../media/image112.png"/><Relationship Id="rId271" Type="http://schemas.openxmlformats.org/officeDocument/2006/relationships/customXml" Target="../ink/ink138.xml"/><Relationship Id="rId24" Type="http://schemas.openxmlformats.org/officeDocument/2006/relationships/image" Target="../media/image16.png"/><Relationship Id="rId66" Type="http://schemas.openxmlformats.org/officeDocument/2006/relationships/image" Target="../media/image37.png"/><Relationship Id="rId131" Type="http://schemas.openxmlformats.org/officeDocument/2006/relationships/customXml" Target="../ink/ink68.xml"/><Relationship Id="rId327" Type="http://schemas.openxmlformats.org/officeDocument/2006/relationships/image" Target="../media/image166.png"/><Relationship Id="rId173" Type="http://schemas.openxmlformats.org/officeDocument/2006/relationships/customXml" Target="../ink/ink89.xml"/><Relationship Id="rId229" Type="http://schemas.openxmlformats.org/officeDocument/2006/relationships/customXml" Target="../ink/ink117.xml"/><Relationship Id="rId240" Type="http://schemas.openxmlformats.org/officeDocument/2006/relationships/image" Target="../media/image123.png"/></Relationships>
</file>

<file path=ppt/slides/_rels/slide6.xml.rels><?xml version="1.0" encoding="UTF-8" standalone="yes"?>
<Relationships xmlns="http://schemas.openxmlformats.org/package/2006/relationships"><Relationship Id="rId117" Type="http://schemas.openxmlformats.org/officeDocument/2006/relationships/customXml" Target="../ink/ink233.xml"/><Relationship Id="rId299" Type="http://schemas.openxmlformats.org/officeDocument/2006/relationships/image" Target="../media/image318.png"/><Relationship Id="rId21" Type="http://schemas.openxmlformats.org/officeDocument/2006/relationships/customXml" Target="../ink/ink185.xml"/><Relationship Id="rId63" Type="http://schemas.openxmlformats.org/officeDocument/2006/relationships/customXml" Target="../ink/ink206.xml"/><Relationship Id="rId159" Type="http://schemas.openxmlformats.org/officeDocument/2006/relationships/customXml" Target="../ink/ink255.xml"/><Relationship Id="rId324" Type="http://schemas.openxmlformats.org/officeDocument/2006/relationships/customXml" Target="../ink/ink338.xml"/><Relationship Id="rId170" Type="http://schemas.openxmlformats.org/officeDocument/2006/relationships/image" Target="../media/image254.png"/><Relationship Id="rId226" Type="http://schemas.openxmlformats.org/officeDocument/2006/relationships/image" Target="../media/image282.png"/><Relationship Id="rId268" Type="http://schemas.openxmlformats.org/officeDocument/2006/relationships/image" Target="../media/image303.png"/><Relationship Id="rId32" Type="http://schemas.openxmlformats.org/officeDocument/2006/relationships/image" Target="../media/image187.png"/><Relationship Id="rId74" Type="http://schemas.openxmlformats.org/officeDocument/2006/relationships/image" Target="../media/image208.png"/><Relationship Id="rId128" Type="http://schemas.openxmlformats.org/officeDocument/2006/relationships/image" Target="../media/image234.png"/><Relationship Id="rId5" Type="http://schemas.openxmlformats.org/officeDocument/2006/relationships/customXml" Target="../ink/ink177.xml"/><Relationship Id="rId181" Type="http://schemas.openxmlformats.org/officeDocument/2006/relationships/customXml" Target="../ink/ink266.xml"/><Relationship Id="rId237" Type="http://schemas.openxmlformats.org/officeDocument/2006/relationships/customXml" Target="../ink/ink294.xml"/><Relationship Id="rId279" Type="http://schemas.openxmlformats.org/officeDocument/2006/relationships/customXml" Target="../ink/ink315.xml"/><Relationship Id="rId43" Type="http://schemas.openxmlformats.org/officeDocument/2006/relationships/customXml" Target="../ink/ink196.xml"/><Relationship Id="rId139" Type="http://schemas.openxmlformats.org/officeDocument/2006/relationships/image" Target="../media/image239.png"/><Relationship Id="rId290" Type="http://schemas.openxmlformats.org/officeDocument/2006/relationships/customXml" Target="../ink/ink321.xml"/><Relationship Id="rId304" Type="http://schemas.openxmlformats.org/officeDocument/2006/relationships/customXml" Target="../ink/ink328.xml"/><Relationship Id="rId85" Type="http://schemas.openxmlformats.org/officeDocument/2006/relationships/customXml" Target="../ink/ink217.xml"/><Relationship Id="rId150" Type="http://schemas.openxmlformats.org/officeDocument/2006/relationships/image" Target="../media/image244.png"/><Relationship Id="rId192" Type="http://schemas.openxmlformats.org/officeDocument/2006/relationships/image" Target="../media/image265.png"/><Relationship Id="rId206" Type="http://schemas.openxmlformats.org/officeDocument/2006/relationships/image" Target="../media/image272.png"/><Relationship Id="rId248" Type="http://schemas.openxmlformats.org/officeDocument/2006/relationships/image" Target="../media/image293.png"/><Relationship Id="rId12" Type="http://schemas.openxmlformats.org/officeDocument/2006/relationships/image" Target="../media/image177.png"/><Relationship Id="rId108" Type="http://schemas.openxmlformats.org/officeDocument/2006/relationships/image" Target="../media/image225.png"/><Relationship Id="rId315" Type="http://schemas.openxmlformats.org/officeDocument/2006/relationships/image" Target="../media/image326.png"/><Relationship Id="rId54" Type="http://schemas.openxmlformats.org/officeDocument/2006/relationships/image" Target="../media/image198.png"/><Relationship Id="rId96" Type="http://schemas.openxmlformats.org/officeDocument/2006/relationships/image" Target="../media/image219.png"/><Relationship Id="rId161" Type="http://schemas.openxmlformats.org/officeDocument/2006/relationships/customXml" Target="../ink/ink256.xml"/><Relationship Id="rId217" Type="http://schemas.openxmlformats.org/officeDocument/2006/relationships/customXml" Target="../ink/ink284.xml"/><Relationship Id="rId259" Type="http://schemas.openxmlformats.org/officeDocument/2006/relationships/customXml" Target="../ink/ink305.xml"/><Relationship Id="rId23" Type="http://schemas.openxmlformats.org/officeDocument/2006/relationships/customXml" Target="../ink/ink186.xml"/><Relationship Id="rId119" Type="http://schemas.openxmlformats.org/officeDocument/2006/relationships/customXml" Target="../ink/ink234.xml"/><Relationship Id="rId270" Type="http://schemas.openxmlformats.org/officeDocument/2006/relationships/image" Target="../media/image304.png"/><Relationship Id="rId65" Type="http://schemas.openxmlformats.org/officeDocument/2006/relationships/customXml" Target="../ink/ink207.xml"/><Relationship Id="rId130" Type="http://schemas.openxmlformats.org/officeDocument/2006/relationships/customXml" Target="../ink/ink240.xml"/><Relationship Id="rId172" Type="http://schemas.openxmlformats.org/officeDocument/2006/relationships/image" Target="../media/image255.png"/><Relationship Id="rId228" Type="http://schemas.openxmlformats.org/officeDocument/2006/relationships/image" Target="../media/image283.png"/><Relationship Id="rId281" Type="http://schemas.openxmlformats.org/officeDocument/2006/relationships/customXml" Target="../ink/ink316.xml"/><Relationship Id="rId34" Type="http://schemas.openxmlformats.org/officeDocument/2006/relationships/image" Target="../media/image188.png"/><Relationship Id="rId76" Type="http://schemas.openxmlformats.org/officeDocument/2006/relationships/image" Target="../media/image209.png"/><Relationship Id="rId141" Type="http://schemas.openxmlformats.org/officeDocument/2006/relationships/image" Target="../media/image240.png"/><Relationship Id="rId7" Type="http://schemas.openxmlformats.org/officeDocument/2006/relationships/customXml" Target="../ink/ink178.xml"/><Relationship Id="rId162" Type="http://schemas.openxmlformats.org/officeDocument/2006/relationships/image" Target="../media/image250.png"/><Relationship Id="rId183" Type="http://schemas.openxmlformats.org/officeDocument/2006/relationships/customXml" Target="../ink/ink267.xml"/><Relationship Id="rId218" Type="http://schemas.openxmlformats.org/officeDocument/2006/relationships/image" Target="../media/image278.png"/><Relationship Id="rId239" Type="http://schemas.openxmlformats.org/officeDocument/2006/relationships/customXml" Target="../ink/ink295.xml"/><Relationship Id="rId250" Type="http://schemas.openxmlformats.org/officeDocument/2006/relationships/image" Target="../media/image294.png"/><Relationship Id="rId271" Type="http://schemas.openxmlformats.org/officeDocument/2006/relationships/customXml" Target="../ink/ink311.xml"/><Relationship Id="rId292" Type="http://schemas.openxmlformats.org/officeDocument/2006/relationships/customXml" Target="../ink/ink322.xml"/><Relationship Id="rId306" Type="http://schemas.openxmlformats.org/officeDocument/2006/relationships/customXml" Target="../ink/ink329.xml"/><Relationship Id="rId24" Type="http://schemas.openxmlformats.org/officeDocument/2006/relationships/image" Target="../media/image183.png"/><Relationship Id="rId45" Type="http://schemas.openxmlformats.org/officeDocument/2006/relationships/customXml" Target="../ink/ink197.xml"/><Relationship Id="rId66" Type="http://schemas.openxmlformats.org/officeDocument/2006/relationships/image" Target="../media/image204.png"/><Relationship Id="rId87" Type="http://schemas.openxmlformats.org/officeDocument/2006/relationships/customXml" Target="../ink/ink218.xml"/><Relationship Id="rId110" Type="http://schemas.openxmlformats.org/officeDocument/2006/relationships/image" Target="../media/image226.png"/><Relationship Id="rId131" Type="http://schemas.openxmlformats.org/officeDocument/2006/relationships/image" Target="../media/image235.png"/><Relationship Id="rId152" Type="http://schemas.openxmlformats.org/officeDocument/2006/relationships/image" Target="../media/image245.png"/><Relationship Id="rId173" Type="http://schemas.openxmlformats.org/officeDocument/2006/relationships/customXml" Target="../ink/ink262.xml"/><Relationship Id="rId194" Type="http://schemas.openxmlformats.org/officeDocument/2006/relationships/image" Target="../media/image266.png"/><Relationship Id="rId208" Type="http://schemas.openxmlformats.org/officeDocument/2006/relationships/image" Target="../media/image273.png"/><Relationship Id="rId229" Type="http://schemas.openxmlformats.org/officeDocument/2006/relationships/customXml" Target="../ink/ink290.xml"/><Relationship Id="rId240" Type="http://schemas.openxmlformats.org/officeDocument/2006/relationships/image" Target="../media/image289.png"/><Relationship Id="rId261" Type="http://schemas.openxmlformats.org/officeDocument/2006/relationships/customXml" Target="../ink/ink306.xml"/><Relationship Id="rId14" Type="http://schemas.openxmlformats.org/officeDocument/2006/relationships/image" Target="../media/image178.png"/><Relationship Id="rId35" Type="http://schemas.openxmlformats.org/officeDocument/2006/relationships/customXml" Target="../ink/ink192.xml"/><Relationship Id="rId56" Type="http://schemas.openxmlformats.org/officeDocument/2006/relationships/image" Target="../media/image199.png"/><Relationship Id="rId77" Type="http://schemas.openxmlformats.org/officeDocument/2006/relationships/customXml" Target="../ink/ink213.xml"/><Relationship Id="rId100" Type="http://schemas.openxmlformats.org/officeDocument/2006/relationships/image" Target="../media/image221.png"/><Relationship Id="rId282" Type="http://schemas.openxmlformats.org/officeDocument/2006/relationships/image" Target="../media/image310.png"/><Relationship Id="rId317" Type="http://schemas.openxmlformats.org/officeDocument/2006/relationships/image" Target="../media/image327.png"/><Relationship Id="rId8" Type="http://schemas.openxmlformats.org/officeDocument/2006/relationships/image" Target="../media/image1750.png"/><Relationship Id="rId98" Type="http://schemas.openxmlformats.org/officeDocument/2006/relationships/image" Target="../media/image220.png"/><Relationship Id="rId121" Type="http://schemas.openxmlformats.org/officeDocument/2006/relationships/customXml" Target="../ink/ink235.xml"/><Relationship Id="rId142" Type="http://schemas.openxmlformats.org/officeDocument/2006/relationships/customXml" Target="../ink/ink246.xml"/><Relationship Id="rId163" Type="http://schemas.openxmlformats.org/officeDocument/2006/relationships/customXml" Target="../ink/ink257.xml"/><Relationship Id="rId184" Type="http://schemas.openxmlformats.org/officeDocument/2006/relationships/image" Target="../media/image261.png"/><Relationship Id="rId219" Type="http://schemas.openxmlformats.org/officeDocument/2006/relationships/customXml" Target="../ink/ink285.xml"/><Relationship Id="rId230" Type="http://schemas.openxmlformats.org/officeDocument/2006/relationships/image" Target="../media/image284.png"/><Relationship Id="rId251" Type="http://schemas.openxmlformats.org/officeDocument/2006/relationships/customXml" Target="../ink/ink301.xml"/><Relationship Id="rId25" Type="http://schemas.openxmlformats.org/officeDocument/2006/relationships/customXml" Target="../ink/ink187.xml"/><Relationship Id="rId46" Type="http://schemas.openxmlformats.org/officeDocument/2006/relationships/image" Target="../media/image194.png"/><Relationship Id="rId67" Type="http://schemas.openxmlformats.org/officeDocument/2006/relationships/customXml" Target="../ink/ink208.xml"/><Relationship Id="rId272" Type="http://schemas.openxmlformats.org/officeDocument/2006/relationships/image" Target="../media/image305.png"/><Relationship Id="rId293" Type="http://schemas.openxmlformats.org/officeDocument/2006/relationships/image" Target="../media/image315.png"/><Relationship Id="rId307" Type="http://schemas.openxmlformats.org/officeDocument/2006/relationships/image" Target="../media/image322.png"/><Relationship Id="rId88" Type="http://schemas.openxmlformats.org/officeDocument/2006/relationships/image" Target="../media/image215.png"/><Relationship Id="rId111" Type="http://schemas.openxmlformats.org/officeDocument/2006/relationships/customXml" Target="../ink/ink230.xml"/><Relationship Id="rId132" Type="http://schemas.openxmlformats.org/officeDocument/2006/relationships/customXml" Target="../ink/ink241.xml"/><Relationship Id="rId153" Type="http://schemas.openxmlformats.org/officeDocument/2006/relationships/customXml" Target="../ink/ink252.xml"/><Relationship Id="rId174" Type="http://schemas.openxmlformats.org/officeDocument/2006/relationships/image" Target="../media/image256.png"/><Relationship Id="rId195" Type="http://schemas.openxmlformats.org/officeDocument/2006/relationships/customXml" Target="../ink/ink273.xml"/><Relationship Id="rId209" Type="http://schemas.openxmlformats.org/officeDocument/2006/relationships/customXml" Target="../ink/ink280.xml"/><Relationship Id="rId220" Type="http://schemas.openxmlformats.org/officeDocument/2006/relationships/image" Target="../media/image279.png"/><Relationship Id="rId241" Type="http://schemas.openxmlformats.org/officeDocument/2006/relationships/customXml" Target="../ink/ink296.xml"/><Relationship Id="rId15" Type="http://schemas.openxmlformats.org/officeDocument/2006/relationships/customXml" Target="../ink/ink182.xml"/><Relationship Id="rId36" Type="http://schemas.openxmlformats.org/officeDocument/2006/relationships/image" Target="../media/image189.png"/><Relationship Id="rId57" Type="http://schemas.openxmlformats.org/officeDocument/2006/relationships/customXml" Target="../ink/ink203.xml"/><Relationship Id="rId262" Type="http://schemas.openxmlformats.org/officeDocument/2006/relationships/image" Target="../media/image300.png"/><Relationship Id="rId283" Type="http://schemas.openxmlformats.org/officeDocument/2006/relationships/customXml" Target="../ink/ink317.xml"/><Relationship Id="rId318" Type="http://schemas.openxmlformats.org/officeDocument/2006/relationships/customXml" Target="../ink/ink335.xml"/><Relationship Id="rId78" Type="http://schemas.openxmlformats.org/officeDocument/2006/relationships/image" Target="../media/image210.png"/><Relationship Id="rId99" Type="http://schemas.openxmlformats.org/officeDocument/2006/relationships/customXml" Target="../ink/ink224.xml"/><Relationship Id="rId101" Type="http://schemas.openxmlformats.org/officeDocument/2006/relationships/customXml" Target="../ink/ink225.xml"/><Relationship Id="rId122" Type="http://schemas.openxmlformats.org/officeDocument/2006/relationships/image" Target="../media/image231.png"/><Relationship Id="rId143" Type="http://schemas.openxmlformats.org/officeDocument/2006/relationships/image" Target="../media/image241.png"/><Relationship Id="rId164" Type="http://schemas.openxmlformats.org/officeDocument/2006/relationships/image" Target="../media/image251.png"/><Relationship Id="rId185" Type="http://schemas.openxmlformats.org/officeDocument/2006/relationships/customXml" Target="../ink/ink268.xml"/><Relationship Id="rId9" Type="http://schemas.openxmlformats.org/officeDocument/2006/relationships/customXml" Target="../ink/ink179.xml"/><Relationship Id="rId210" Type="http://schemas.openxmlformats.org/officeDocument/2006/relationships/image" Target="../media/image274.png"/><Relationship Id="rId26" Type="http://schemas.openxmlformats.org/officeDocument/2006/relationships/image" Target="../media/image184.png"/><Relationship Id="rId231" Type="http://schemas.openxmlformats.org/officeDocument/2006/relationships/customXml" Target="../ink/ink291.xml"/><Relationship Id="rId252" Type="http://schemas.openxmlformats.org/officeDocument/2006/relationships/image" Target="../media/image295.png"/><Relationship Id="rId273" Type="http://schemas.openxmlformats.org/officeDocument/2006/relationships/customXml" Target="../ink/ink312.xml"/><Relationship Id="rId294" Type="http://schemas.openxmlformats.org/officeDocument/2006/relationships/customXml" Target="../ink/ink323.xml"/><Relationship Id="rId308" Type="http://schemas.openxmlformats.org/officeDocument/2006/relationships/customXml" Target="../ink/ink330.xml"/><Relationship Id="rId47" Type="http://schemas.openxmlformats.org/officeDocument/2006/relationships/customXml" Target="../ink/ink198.xml"/><Relationship Id="rId68" Type="http://schemas.openxmlformats.org/officeDocument/2006/relationships/image" Target="../media/image205.png"/><Relationship Id="rId89" Type="http://schemas.openxmlformats.org/officeDocument/2006/relationships/customXml" Target="../ink/ink219.xml"/><Relationship Id="rId112" Type="http://schemas.openxmlformats.org/officeDocument/2006/relationships/image" Target="../media/image227.png"/><Relationship Id="rId133" Type="http://schemas.openxmlformats.org/officeDocument/2006/relationships/image" Target="../media/image236.png"/><Relationship Id="rId154" Type="http://schemas.openxmlformats.org/officeDocument/2006/relationships/image" Target="../media/image246.png"/><Relationship Id="rId175" Type="http://schemas.openxmlformats.org/officeDocument/2006/relationships/customXml" Target="../ink/ink263.xml"/><Relationship Id="rId196" Type="http://schemas.openxmlformats.org/officeDocument/2006/relationships/image" Target="../media/image267.png"/><Relationship Id="rId200" Type="http://schemas.openxmlformats.org/officeDocument/2006/relationships/image" Target="../media/image269.png"/><Relationship Id="rId16" Type="http://schemas.openxmlformats.org/officeDocument/2006/relationships/image" Target="../media/image179.png"/><Relationship Id="rId221" Type="http://schemas.openxmlformats.org/officeDocument/2006/relationships/customXml" Target="../ink/ink286.xml"/><Relationship Id="rId242" Type="http://schemas.openxmlformats.org/officeDocument/2006/relationships/image" Target="../media/image290.png"/><Relationship Id="rId263" Type="http://schemas.openxmlformats.org/officeDocument/2006/relationships/customXml" Target="../ink/ink307.xml"/><Relationship Id="rId284" Type="http://schemas.openxmlformats.org/officeDocument/2006/relationships/image" Target="../media/image311.png"/><Relationship Id="rId319" Type="http://schemas.openxmlformats.org/officeDocument/2006/relationships/image" Target="../media/image328.png"/><Relationship Id="rId37" Type="http://schemas.openxmlformats.org/officeDocument/2006/relationships/customXml" Target="../ink/ink193.xml"/><Relationship Id="rId58" Type="http://schemas.openxmlformats.org/officeDocument/2006/relationships/image" Target="../media/image200.png"/><Relationship Id="rId79" Type="http://schemas.openxmlformats.org/officeDocument/2006/relationships/customXml" Target="../ink/ink214.xml"/><Relationship Id="rId102" Type="http://schemas.openxmlformats.org/officeDocument/2006/relationships/image" Target="../media/image222.png"/><Relationship Id="rId123" Type="http://schemas.openxmlformats.org/officeDocument/2006/relationships/customXml" Target="../ink/ink236.xml"/><Relationship Id="rId144" Type="http://schemas.openxmlformats.org/officeDocument/2006/relationships/customXml" Target="../ink/ink247.xml"/><Relationship Id="rId90" Type="http://schemas.openxmlformats.org/officeDocument/2006/relationships/image" Target="../media/image216.png"/><Relationship Id="rId165" Type="http://schemas.openxmlformats.org/officeDocument/2006/relationships/customXml" Target="../ink/ink258.xml"/><Relationship Id="rId186" Type="http://schemas.openxmlformats.org/officeDocument/2006/relationships/image" Target="../media/image262.png"/><Relationship Id="rId211" Type="http://schemas.openxmlformats.org/officeDocument/2006/relationships/customXml" Target="../ink/ink281.xml"/><Relationship Id="rId232" Type="http://schemas.openxmlformats.org/officeDocument/2006/relationships/image" Target="../media/image285.png"/><Relationship Id="rId253" Type="http://schemas.openxmlformats.org/officeDocument/2006/relationships/customXml" Target="../ink/ink302.xml"/><Relationship Id="rId274" Type="http://schemas.openxmlformats.org/officeDocument/2006/relationships/image" Target="../media/image306.png"/><Relationship Id="rId295" Type="http://schemas.openxmlformats.org/officeDocument/2006/relationships/image" Target="../media/image316.png"/><Relationship Id="rId309" Type="http://schemas.openxmlformats.org/officeDocument/2006/relationships/image" Target="../media/image323.png"/><Relationship Id="rId27" Type="http://schemas.openxmlformats.org/officeDocument/2006/relationships/customXml" Target="../ink/ink188.xml"/><Relationship Id="rId48" Type="http://schemas.openxmlformats.org/officeDocument/2006/relationships/image" Target="../media/image195.png"/><Relationship Id="rId69" Type="http://schemas.openxmlformats.org/officeDocument/2006/relationships/customXml" Target="../ink/ink209.xml"/><Relationship Id="rId113" Type="http://schemas.openxmlformats.org/officeDocument/2006/relationships/customXml" Target="../ink/ink231.xml"/><Relationship Id="rId134" Type="http://schemas.openxmlformats.org/officeDocument/2006/relationships/customXml" Target="../ink/ink242.xml"/><Relationship Id="rId320" Type="http://schemas.openxmlformats.org/officeDocument/2006/relationships/customXml" Target="../ink/ink336.xml"/><Relationship Id="rId80" Type="http://schemas.openxmlformats.org/officeDocument/2006/relationships/image" Target="../media/image211.png"/><Relationship Id="rId155" Type="http://schemas.openxmlformats.org/officeDocument/2006/relationships/customXml" Target="../ink/ink253.xml"/><Relationship Id="rId176" Type="http://schemas.openxmlformats.org/officeDocument/2006/relationships/image" Target="../media/image257.png"/><Relationship Id="rId197" Type="http://schemas.openxmlformats.org/officeDocument/2006/relationships/customXml" Target="../ink/ink274.xml"/><Relationship Id="rId201" Type="http://schemas.openxmlformats.org/officeDocument/2006/relationships/customXml" Target="../ink/ink276.xml"/><Relationship Id="rId222" Type="http://schemas.openxmlformats.org/officeDocument/2006/relationships/image" Target="../media/image280.png"/><Relationship Id="rId243" Type="http://schemas.openxmlformats.org/officeDocument/2006/relationships/customXml" Target="../ink/ink297.xml"/><Relationship Id="rId264" Type="http://schemas.openxmlformats.org/officeDocument/2006/relationships/image" Target="../media/image301.png"/><Relationship Id="rId285" Type="http://schemas.openxmlformats.org/officeDocument/2006/relationships/customXml" Target="../ink/ink318.xml"/><Relationship Id="rId17" Type="http://schemas.openxmlformats.org/officeDocument/2006/relationships/customXml" Target="../ink/ink183.xml"/><Relationship Id="rId38" Type="http://schemas.openxmlformats.org/officeDocument/2006/relationships/image" Target="../media/image190.png"/><Relationship Id="rId59" Type="http://schemas.openxmlformats.org/officeDocument/2006/relationships/customXml" Target="../ink/ink204.xml"/><Relationship Id="rId103" Type="http://schemas.openxmlformats.org/officeDocument/2006/relationships/customXml" Target="../ink/ink226.xml"/><Relationship Id="rId124" Type="http://schemas.openxmlformats.org/officeDocument/2006/relationships/image" Target="../media/image232.png"/><Relationship Id="rId310" Type="http://schemas.openxmlformats.org/officeDocument/2006/relationships/customXml" Target="../ink/ink331.xml"/><Relationship Id="rId70" Type="http://schemas.openxmlformats.org/officeDocument/2006/relationships/image" Target="../media/image206.png"/><Relationship Id="rId91" Type="http://schemas.openxmlformats.org/officeDocument/2006/relationships/customXml" Target="../ink/ink220.xml"/><Relationship Id="rId145" Type="http://schemas.openxmlformats.org/officeDocument/2006/relationships/customXml" Target="../ink/ink248.xml"/><Relationship Id="rId166" Type="http://schemas.openxmlformats.org/officeDocument/2006/relationships/image" Target="../media/image252.png"/><Relationship Id="rId187" Type="http://schemas.openxmlformats.org/officeDocument/2006/relationships/customXml" Target="../ink/ink269.xml"/><Relationship Id="rId1" Type="http://schemas.openxmlformats.org/officeDocument/2006/relationships/slideLayout" Target="../slideLayouts/slideLayout1.xml"/><Relationship Id="rId212" Type="http://schemas.openxmlformats.org/officeDocument/2006/relationships/image" Target="../media/image275.png"/><Relationship Id="rId233" Type="http://schemas.openxmlformats.org/officeDocument/2006/relationships/customXml" Target="../ink/ink292.xml"/><Relationship Id="rId254" Type="http://schemas.openxmlformats.org/officeDocument/2006/relationships/image" Target="../media/image296.png"/><Relationship Id="rId28" Type="http://schemas.openxmlformats.org/officeDocument/2006/relationships/image" Target="../media/image185.png"/><Relationship Id="rId49" Type="http://schemas.openxmlformats.org/officeDocument/2006/relationships/customXml" Target="../ink/ink199.xml"/><Relationship Id="rId114" Type="http://schemas.openxmlformats.org/officeDocument/2006/relationships/image" Target="../media/image31.png"/><Relationship Id="rId275" Type="http://schemas.openxmlformats.org/officeDocument/2006/relationships/customXml" Target="../ink/ink313.xml"/><Relationship Id="rId296" Type="http://schemas.openxmlformats.org/officeDocument/2006/relationships/customXml" Target="../ink/ink324.xml"/><Relationship Id="rId300" Type="http://schemas.openxmlformats.org/officeDocument/2006/relationships/customXml" Target="../ink/ink326.xml"/><Relationship Id="rId60" Type="http://schemas.openxmlformats.org/officeDocument/2006/relationships/image" Target="../media/image201.png"/><Relationship Id="rId81" Type="http://schemas.openxmlformats.org/officeDocument/2006/relationships/customXml" Target="../ink/ink215.xml"/><Relationship Id="rId135" Type="http://schemas.openxmlformats.org/officeDocument/2006/relationships/image" Target="../media/image237.png"/><Relationship Id="rId156" Type="http://schemas.openxmlformats.org/officeDocument/2006/relationships/image" Target="../media/image247.png"/><Relationship Id="rId177" Type="http://schemas.openxmlformats.org/officeDocument/2006/relationships/customXml" Target="../ink/ink264.xml"/><Relationship Id="rId198" Type="http://schemas.openxmlformats.org/officeDocument/2006/relationships/image" Target="../media/image268.png"/><Relationship Id="rId321" Type="http://schemas.openxmlformats.org/officeDocument/2006/relationships/image" Target="../media/image329.png"/><Relationship Id="rId202" Type="http://schemas.openxmlformats.org/officeDocument/2006/relationships/image" Target="../media/image270.png"/><Relationship Id="rId223" Type="http://schemas.openxmlformats.org/officeDocument/2006/relationships/customXml" Target="../ink/ink287.xml"/><Relationship Id="rId244" Type="http://schemas.openxmlformats.org/officeDocument/2006/relationships/image" Target="../media/image291.png"/><Relationship Id="rId18" Type="http://schemas.openxmlformats.org/officeDocument/2006/relationships/image" Target="../media/image180.png"/><Relationship Id="rId39" Type="http://schemas.openxmlformats.org/officeDocument/2006/relationships/customXml" Target="../ink/ink194.xml"/><Relationship Id="rId265" Type="http://schemas.openxmlformats.org/officeDocument/2006/relationships/customXml" Target="../ink/ink308.xml"/><Relationship Id="rId286" Type="http://schemas.openxmlformats.org/officeDocument/2006/relationships/customXml" Target="../ink/ink319.xml"/><Relationship Id="rId50" Type="http://schemas.openxmlformats.org/officeDocument/2006/relationships/image" Target="../media/image196.png"/><Relationship Id="rId104" Type="http://schemas.openxmlformats.org/officeDocument/2006/relationships/image" Target="../media/image223.png"/><Relationship Id="rId125" Type="http://schemas.openxmlformats.org/officeDocument/2006/relationships/customXml" Target="../ink/ink237.xml"/><Relationship Id="rId146" Type="http://schemas.openxmlformats.org/officeDocument/2006/relationships/image" Target="../media/image242.png"/><Relationship Id="rId167" Type="http://schemas.openxmlformats.org/officeDocument/2006/relationships/customXml" Target="../ink/ink259.xml"/><Relationship Id="rId188" Type="http://schemas.openxmlformats.org/officeDocument/2006/relationships/image" Target="../media/image263.png"/><Relationship Id="rId311" Type="http://schemas.openxmlformats.org/officeDocument/2006/relationships/image" Target="../media/image324.png"/><Relationship Id="rId71" Type="http://schemas.openxmlformats.org/officeDocument/2006/relationships/customXml" Target="../ink/ink210.xml"/><Relationship Id="rId92" Type="http://schemas.openxmlformats.org/officeDocument/2006/relationships/image" Target="../media/image217.png"/><Relationship Id="rId213" Type="http://schemas.openxmlformats.org/officeDocument/2006/relationships/customXml" Target="../ink/ink282.xml"/><Relationship Id="rId234" Type="http://schemas.openxmlformats.org/officeDocument/2006/relationships/image" Target="../media/image286.png"/><Relationship Id="rId2" Type="http://schemas.openxmlformats.org/officeDocument/2006/relationships/image" Target="../media/image176.png"/><Relationship Id="rId29" Type="http://schemas.openxmlformats.org/officeDocument/2006/relationships/customXml" Target="../ink/ink189.xml"/><Relationship Id="rId255" Type="http://schemas.openxmlformats.org/officeDocument/2006/relationships/customXml" Target="../ink/ink303.xml"/><Relationship Id="rId276" Type="http://schemas.openxmlformats.org/officeDocument/2006/relationships/image" Target="../media/image307.png"/><Relationship Id="rId297" Type="http://schemas.openxmlformats.org/officeDocument/2006/relationships/image" Target="../media/image317.png"/><Relationship Id="rId40" Type="http://schemas.openxmlformats.org/officeDocument/2006/relationships/image" Target="../media/image191.png"/><Relationship Id="rId115" Type="http://schemas.openxmlformats.org/officeDocument/2006/relationships/customXml" Target="../ink/ink232.xml"/><Relationship Id="rId136" Type="http://schemas.openxmlformats.org/officeDocument/2006/relationships/customXml" Target="../ink/ink243.xml"/><Relationship Id="rId157" Type="http://schemas.openxmlformats.org/officeDocument/2006/relationships/customXml" Target="../ink/ink254.xml"/><Relationship Id="rId178" Type="http://schemas.openxmlformats.org/officeDocument/2006/relationships/image" Target="../media/image258.png"/><Relationship Id="rId301" Type="http://schemas.openxmlformats.org/officeDocument/2006/relationships/image" Target="../media/image319.png"/><Relationship Id="rId322" Type="http://schemas.openxmlformats.org/officeDocument/2006/relationships/customXml" Target="../ink/ink337.xml"/><Relationship Id="rId61" Type="http://schemas.openxmlformats.org/officeDocument/2006/relationships/customXml" Target="../ink/ink205.xml"/><Relationship Id="rId82" Type="http://schemas.openxmlformats.org/officeDocument/2006/relationships/image" Target="../media/image212.png"/><Relationship Id="rId199" Type="http://schemas.openxmlformats.org/officeDocument/2006/relationships/customXml" Target="../ink/ink275.xml"/><Relationship Id="rId203" Type="http://schemas.openxmlformats.org/officeDocument/2006/relationships/customXml" Target="../ink/ink277.xml"/><Relationship Id="rId19" Type="http://schemas.openxmlformats.org/officeDocument/2006/relationships/customXml" Target="../ink/ink184.xml"/><Relationship Id="rId224" Type="http://schemas.openxmlformats.org/officeDocument/2006/relationships/image" Target="../media/image281.png"/><Relationship Id="rId245" Type="http://schemas.openxmlformats.org/officeDocument/2006/relationships/customXml" Target="../ink/ink298.xml"/><Relationship Id="rId266" Type="http://schemas.openxmlformats.org/officeDocument/2006/relationships/image" Target="../media/image302.png"/><Relationship Id="rId287" Type="http://schemas.openxmlformats.org/officeDocument/2006/relationships/image" Target="../media/image312.png"/><Relationship Id="rId30" Type="http://schemas.openxmlformats.org/officeDocument/2006/relationships/image" Target="../media/image186.png"/><Relationship Id="rId105" Type="http://schemas.openxmlformats.org/officeDocument/2006/relationships/customXml" Target="../ink/ink227.xml"/><Relationship Id="rId126" Type="http://schemas.openxmlformats.org/officeDocument/2006/relationships/image" Target="../media/image233.png"/><Relationship Id="rId147" Type="http://schemas.openxmlformats.org/officeDocument/2006/relationships/customXml" Target="../ink/ink249.xml"/><Relationship Id="rId168" Type="http://schemas.openxmlformats.org/officeDocument/2006/relationships/image" Target="../media/image253.png"/><Relationship Id="rId312" Type="http://schemas.openxmlformats.org/officeDocument/2006/relationships/customXml" Target="../ink/ink332.xml"/><Relationship Id="rId51" Type="http://schemas.openxmlformats.org/officeDocument/2006/relationships/customXml" Target="../ink/ink200.xml"/><Relationship Id="rId72" Type="http://schemas.openxmlformats.org/officeDocument/2006/relationships/image" Target="../media/image207.png"/><Relationship Id="rId93" Type="http://schemas.openxmlformats.org/officeDocument/2006/relationships/customXml" Target="../ink/ink221.xml"/><Relationship Id="rId189" Type="http://schemas.openxmlformats.org/officeDocument/2006/relationships/customXml" Target="../ink/ink270.xml"/><Relationship Id="rId3" Type="http://schemas.openxmlformats.org/officeDocument/2006/relationships/customXml" Target="../ink/ink176.xml"/><Relationship Id="rId214" Type="http://schemas.openxmlformats.org/officeDocument/2006/relationships/image" Target="../media/image276.png"/><Relationship Id="rId235" Type="http://schemas.openxmlformats.org/officeDocument/2006/relationships/customXml" Target="../ink/ink293.xml"/><Relationship Id="rId256" Type="http://schemas.openxmlformats.org/officeDocument/2006/relationships/image" Target="../media/image297.png"/><Relationship Id="rId277" Type="http://schemas.openxmlformats.org/officeDocument/2006/relationships/customXml" Target="../ink/ink314.xml"/><Relationship Id="rId298" Type="http://schemas.openxmlformats.org/officeDocument/2006/relationships/customXml" Target="../ink/ink325.xml"/><Relationship Id="rId116" Type="http://schemas.openxmlformats.org/officeDocument/2006/relationships/image" Target="../media/image228.png"/><Relationship Id="rId137" Type="http://schemas.openxmlformats.org/officeDocument/2006/relationships/image" Target="../media/image238.png"/><Relationship Id="rId158" Type="http://schemas.openxmlformats.org/officeDocument/2006/relationships/image" Target="../media/image248.png"/><Relationship Id="rId302" Type="http://schemas.openxmlformats.org/officeDocument/2006/relationships/customXml" Target="../ink/ink327.xml"/><Relationship Id="rId323" Type="http://schemas.openxmlformats.org/officeDocument/2006/relationships/image" Target="../media/image330.png"/><Relationship Id="rId20" Type="http://schemas.openxmlformats.org/officeDocument/2006/relationships/image" Target="../media/image181.png"/><Relationship Id="rId41" Type="http://schemas.openxmlformats.org/officeDocument/2006/relationships/customXml" Target="../ink/ink195.xml"/><Relationship Id="rId62" Type="http://schemas.openxmlformats.org/officeDocument/2006/relationships/image" Target="../media/image202.png"/><Relationship Id="rId83" Type="http://schemas.openxmlformats.org/officeDocument/2006/relationships/customXml" Target="../ink/ink216.xml"/><Relationship Id="rId179" Type="http://schemas.openxmlformats.org/officeDocument/2006/relationships/customXml" Target="../ink/ink265.xml"/><Relationship Id="rId190" Type="http://schemas.openxmlformats.org/officeDocument/2006/relationships/image" Target="../media/image264.png"/><Relationship Id="rId204" Type="http://schemas.openxmlformats.org/officeDocument/2006/relationships/image" Target="../media/image271.png"/><Relationship Id="rId225" Type="http://schemas.openxmlformats.org/officeDocument/2006/relationships/customXml" Target="../ink/ink288.xml"/><Relationship Id="rId246" Type="http://schemas.openxmlformats.org/officeDocument/2006/relationships/image" Target="../media/image292.png"/><Relationship Id="rId267" Type="http://schemas.openxmlformats.org/officeDocument/2006/relationships/customXml" Target="../ink/ink309.xml"/><Relationship Id="rId288" Type="http://schemas.openxmlformats.org/officeDocument/2006/relationships/customXml" Target="../ink/ink320.xml"/><Relationship Id="rId106" Type="http://schemas.openxmlformats.org/officeDocument/2006/relationships/image" Target="../media/image224.png"/><Relationship Id="rId127" Type="http://schemas.openxmlformats.org/officeDocument/2006/relationships/customXml" Target="../ink/ink238.xml"/><Relationship Id="rId313" Type="http://schemas.openxmlformats.org/officeDocument/2006/relationships/image" Target="../media/image325.png"/><Relationship Id="rId10" Type="http://schemas.openxmlformats.org/officeDocument/2006/relationships/image" Target="../media/image1760.png"/><Relationship Id="rId31" Type="http://schemas.openxmlformats.org/officeDocument/2006/relationships/customXml" Target="../ink/ink190.xml"/><Relationship Id="rId52" Type="http://schemas.openxmlformats.org/officeDocument/2006/relationships/image" Target="../media/image197.png"/><Relationship Id="rId73" Type="http://schemas.openxmlformats.org/officeDocument/2006/relationships/customXml" Target="../ink/ink211.xml"/><Relationship Id="rId94" Type="http://schemas.openxmlformats.org/officeDocument/2006/relationships/image" Target="../media/image218.png"/><Relationship Id="rId148" Type="http://schemas.openxmlformats.org/officeDocument/2006/relationships/image" Target="../media/image243.png"/><Relationship Id="rId169" Type="http://schemas.openxmlformats.org/officeDocument/2006/relationships/customXml" Target="../ink/ink260.xml"/><Relationship Id="rId4" Type="http://schemas.openxmlformats.org/officeDocument/2006/relationships/image" Target="../media/image1730.png"/><Relationship Id="rId180" Type="http://schemas.openxmlformats.org/officeDocument/2006/relationships/image" Target="../media/image259.png"/><Relationship Id="rId215" Type="http://schemas.openxmlformats.org/officeDocument/2006/relationships/customXml" Target="../ink/ink283.xml"/><Relationship Id="rId236" Type="http://schemas.openxmlformats.org/officeDocument/2006/relationships/image" Target="../media/image287.png"/><Relationship Id="rId257" Type="http://schemas.openxmlformats.org/officeDocument/2006/relationships/customXml" Target="../ink/ink304.xml"/><Relationship Id="rId278" Type="http://schemas.openxmlformats.org/officeDocument/2006/relationships/image" Target="../media/image308.png"/><Relationship Id="rId303" Type="http://schemas.openxmlformats.org/officeDocument/2006/relationships/image" Target="../media/image320.png"/><Relationship Id="rId42" Type="http://schemas.openxmlformats.org/officeDocument/2006/relationships/image" Target="../media/image192.png"/><Relationship Id="rId84" Type="http://schemas.openxmlformats.org/officeDocument/2006/relationships/image" Target="../media/image213.png"/><Relationship Id="rId138" Type="http://schemas.openxmlformats.org/officeDocument/2006/relationships/customXml" Target="../ink/ink244.xml"/><Relationship Id="rId191" Type="http://schemas.openxmlformats.org/officeDocument/2006/relationships/customXml" Target="../ink/ink271.xml"/><Relationship Id="rId205" Type="http://schemas.openxmlformats.org/officeDocument/2006/relationships/customXml" Target="../ink/ink278.xml"/><Relationship Id="rId247" Type="http://schemas.openxmlformats.org/officeDocument/2006/relationships/customXml" Target="../ink/ink299.xml"/><Relationship Id="rId107" Type="http://schemas.openxmlformats.org/officeDocument/2006/relationships/customXml" Target="../ink/ink228.xml"/><Relationship Id="rId289" Type="http://schemas.openxmlformats.org/officeDocument/2006/relationships/image" Target="../media/image313.png"/><Relationship Id="rId11" Type="http://schemas.openxmlformats.org/officeDocument/2006/relationships/customXml" Target="../ink/ink180.xml"/><Relationship Id="rId53" Type="http://schemas.openxmlformats.org/officeDocument/2006/relationships/customXml" Target="../ink/ink201.xml"/><Relationship Id="rId149" Type="http://schemas.openxmlformats.org/officeDocument/2006/relationships/customXml" Target="../ink/ink250.xml"/><Relationship Id="rId314" Type="http://schemas.openxmlformats.org/officeDocument/2006/relationships/customXml" Target="../ink/ink333.xml"/><Relationship Id="rId95" Type="http://schemas.openxmlformats.org/officeDocument/2006/relationships/customXml" Target="../ink/ink222.xml"/><Relationship Id="rId160" Type="http://schemas.openxmlformats.org/officeDocument/2006/relationships/image" Target="../media/image249.png"/><Relationship Id="rId216" Type="http://schemas.openxmlformats.org/officeDocument/2006/relationships/image" Target="../media/image277.png"/><Relationship Id="rId258" Type="http://schemas.openxmlformats.org/officeDocument/2006/relationships/image" Target="../media/image298.png"/><Relationship Id="rId22" Type="http://schemas.openxmlformats.org/officeDocument/2006/relationships/image" Target="../media/image182.png"/><Relationship Id="rId64" Type="http://schemas.openxmlformats.org/officeDocument/2006/relationships/image" Target="../media/image203.png"/><Relationship Id="rId118" Type="http://schemas.openxmlformats.org/officeDocument/2006/relationships/image" Target="../media/image229.png"/><Relationship Id="rId325" Type="http://schemas.openxmlformats.org/officeDocument/2006/relationships/image" Target="../media/image331.png"/><Relationship Id="rId171" Type="http://schemas.openxmlformats.org/officeDocument/2006/relationships/customXml" Target="../ink/ink261.xml"/><Relationship Id="rId227" Type="http://schemas.openxmlformats.org/officeDocument/2006/relationships/customXml" Target="../ink/ink289.xml"/><Relationship Id="rId269" Type="http://schemas.openxmlformats.org/officeDocument/2006/relationships/customXml" Target="../ink/ink310.xml"/><Relationship Id="rId33" Type="http://schemas.openxmlformats.org/officeDocument/2006/relationships/customXml" Target="../ink/ink191.xml"/><Relationship Id="rId129" Type="http://schemas.openxmlformats.org/officeDocument/2006/relationships/customXml" Target="../ink/ink239.xml"/><Relationship Id="rId280" Type="http://schemas.openxmlformats.org/officeDocument/2006/relationships/image" Target="../media/image309.png"/><Relationship Id="rId75" Type="http://schemas.openxmlformats.org/officeDocument/2006/relationships/customXml" Target="../ink/ink212.xml"/><Relationship Id="rId140" Type="http://schemas.openxmlformats.org/officeDocument/2006/relationships/customXml" Target="../ink/ink245.xml"/><Relationship Id="rId182" Type="http://schemas.openxmlformats.org/officeDocument/2006/relationships/image" Target="../media/image260.png"/><Relationship Id="rId6" Type="http://schemas.openxmlformats.org/officeDocument/2006/relationships/image" Target="../media/image1740.png"/><Relationship Id="rId238" Type="http://schemas.openxmlformats.org/officeDocument/2006/relationships/image" Target="../media/image288.png"/><Relationship Id="rId291" Type="http://schemas.openxmlformats.org/officeDocument/2006/relationships/image" Target="../media/image314.png"/><Relationship Id="rId305" Type="http://schemas.openxmlformats.org/officeDocument/2006/relationships/image" Target="../media/image321.png"/><Relationship Id="rId44" Type="http://schemas.openxmlformats.org/officeDocument/2006/relationships/image" Target="../media/image193.png"/><Relationship Id="rId86" Type="http://schemas.openxmlformats.org/officeDocument/2006/relationships/image" Target="../media/image214.png"/><Relationship Id="rId151" Type="http://schemas.openxmlformats.org/officeDocument/2006/relationships/customXml" Target="../ink/ink251.xml"/><Relationship Id="rId193" Type="http://schemas.openxmlformats.org/officeDocument/2006/relationships/customXml" Target="../ink/ink272.xml"/><Relationship Id="rId207" Type="http://schemas.openxmlformats.org/officeDocument/2006/relationships/customXml" Target="../ink/ink279.xml"/><Relationship Id="rId249" Type="http://schemas.openxmlformats.org/officeDocument/2006/relationships/customXml" Target="../ink/ink300.xml"/><Relationship Id="rId13" Type="http://schemas.openxmlformats.org/officeDocument/2006/relationships/customXml" Target="../ink/ink181.xml"/><Relationship Id="rId109" Type="http://schemas.openxmlformats.org/officeDocument/2006/relationships/customXml" Target="../ink/ink229.xml"/><Relationship Id="rId260" Type="http://schemas.openxmlformats.org/officeDocument/2006/relationships/image" Target="../media/image299.png"/><Relationship Id="rId316" Type="http://schemas.openxmlformats.org/officeDocument/2006/relationships/customXml" Target="../ink/ink334.xml"/><Relationship Id="rId55" Type="http://schemas.openxmlformats.org/officeDocument/2006/relationships/customXml" Target="../ink/ink202.xml"/><Relationship Id="rId97" Type="http://schemas.openxmlformats.org/officeDocument/2006/relationships/customXml" Target="../ink/ink223.xml"/><Relationship Id="rId120" Type="http://schemas.openxmlformats.org/officeDocument/2006/relationships/image" Target="../media/image230.png"/></Relationships>
</file>

<file path=ppt/slides/_rels/slide7.xml.rels><?xml version="1.0" encoding="UTF-8" standalone="yes"?>
<Relationships xmlns="http://schemas.openxmlformats.org/package/2006/relationships"><Relationship Id="rId117" Type="http://schemas.openxmlformats.org/officeDocument/2006/relationships/customXml" Target="../ink/ink396.xml"/><Relationship Id="rId21" Type="http://schemas.openxmlformats.org/officeDocument/2006/relationships/customXml" Target="../ink/ink348.xml"/><Relationship Id="rId42" Type="http://schemas.openxmlformats.org/officeDocument/2006/relationships/image" Target="../media/image345.png"/><Relationship Id="rId63" Type="http://schemas.openxmlformats.org/officeDocument/2006/relationships/customXml" Target="../ink/ink369.xml"/><Relationship Id="rId84" Type="http://schemas.openxmlformats.org/officeDocument/2006/relationships/image" Target="../media/image366.png"/><Relationship Id="rId138" Type="http://schemas.openxmlformats.org/officeDocument/2006/relationships/image" Target="../media/image393.png"/><Relationship Id="rId159" Type="http://schemas.openxmlformats.org/officeDocument/2006/relationships/image" Target="../media/image403.png"/><Relationship Id="rId107" Type="http://schemas.openxmlformats.org/officeDocument/2006/relationships/customXml" Target="../ink/ink391.xml"/><Relationship Id="rId11" Type="http://schemas.openxmlformats.org/officeDocument/2006/relationships/customXml" Target="../ink/ink343.xml"/><Relationship Id="rId32" Type="http://schemas.openxmlformats.org/officeDocument/2006/relationships/image" Target="../media/image340.png"/><Relationship Id="rId53" Type="http://schemas.openxmlformats.org/officeDocument/2006/relationships/customXml" Target="../ink/ink364.xml"/><Relationship Id="rId74" Type="http://schemas.openxmlformats.org/officeDocument/2006/relationships/image" Target="../media/image361.png"/><Relationship Id="rId128" Type="http://schemas.openxmlformats.org/officeDocument/2006/relationships/image" Target="../media/image388.png"/><Relationship Id="rId149" Type="http://schemas.openxmlformats.org/officeDocument/2006/relationships/customXml" Target="../ink/ink412.xml"/><Relationship Id="rId5" Type="http://schemas.openxmlformats.org/officeDocument/2006/relationships/customXml" Target="../ink/ink340.xml"/><Relationship Id="rId95" Type="http://schemas.openxmlformats.org/officeDocument/2006/relationships/customXml" Target="../ink/ink385.xml"/><Relationship Id="rId160" Type="http://schemas.openxmlformats.org/officeDocument/2006/relationships/customXml" Target="../ink/ink418.xml"/><Relationship Id="rId22" Type="http://schemas.openxmlformats.org/officeDocument/2006/relationships/image" Target="../media/image335.png"/><Relationship Id="rId43" Type="http://schemas.openxmlformats.org/officeDocument/2006/relationships/customXml" Target="../ink/ink359.xml"/><Relationship Id="rId64" Type="http://schemas.openxmlformats.org/officeDocument/2006/relationships/image" Target="../media/image356.png"/><Relationship Id="rId118" Type="http://schemas.openxmlformats.org/officeDocument/2006/relationships/image" Target="../media/image383.png"/><Relationship Id="rId139" Type="http://schemas.openxmlformats.org/officeDocument/2006/relationships/customXml" Target="../ink/ink407.xml"/><Relationship Id="rId85" Type="http://schemas.openxmlformats.org/officeDocument/2006/relationships/customXml" Target="../ink/ink380.xml"/><Relationship Id="rId150" Type="http://schemas.openxmlformats.org/officeDocument/2006/relationships/image" Target="../media/image399.png"/><Relationship Id="rId12" Type="http://schemas.openxmlformats.org/officeDocument/2006/relationships/image" Target="../media/image3300.png"/><Relationship Id="rId17" Type="http://schemas.openxmlformats.org/officeDocument/2006/relationships/customXml" Target="../ink/ink346.xml"/><Relationship Id="rId33" Type="http://schemas.openxmlformats.org/officeDocument/2006/relationships/customXml" Target="../ink/ink354.xml"/><Relationship Id="rId38" Type="http://schemas.openxmlformats.org/officeDocument/2006/relationships/image" Target="../media/image343.png"/><Relationship Id="rId59" Type="http://schemas.openxmlformats.org/officeDocument/2006/relationships/customXml" Target="../ink/ink367.xml"/><Relationship Id="rId103" Type="http://schemas.openxmlformats.org/officeDocument/2006/relationships/customXml" Target="../ink/ink389.xml"/><Relationship Id="rId108" Type="http://schemas.openxmlformats.org/officeDocument/2006/relationships/image" Target="../media/image378.png"/><Relationship Id="rId124" Type="http://schemas.openxmlformats.org/officeDocument/2006/relationships/image" Target="../media/image386.png"/><Relationship Id="rId129" Type="http://schemas.openxmlformats.org/officeDocument/2006/relationships/customXml" Target="../ink/ink402.xml"/><Relationship Id="rId54" Type="http://schemas.openxmlformats.org/officeDocument/2006/relationships/image" Target="../media/image351.png"/><Relationship Id="rId70" Type="http://schemas.openxmlformats.org/officeDocument/2006/relationships/image" Target="../media/image359.png"/><Relationship Id="rId75" Type="http://schemas.openxmlformats.org/officeDocument/2006/relationships/customXml" Target="../ink/ink375.xml"/><Relationship Id="rId91" Type="http://schemas.openxmlformats.org/officeDocument/2006/relationships/customXml" Target="../ink/ink383.xml"/><Relationship Id="rId96" Type="http://schemas.openxmlformats.org/officeDocument/2006/relationships/image" Target="../media/image372.png"/><Relationship Id="rId140" Type="http://schemas.openxmlformats.org/officeDocument/2006/relationships/image" Target="../media/image394.png"/><Relationship Id="rId145" Type="http://schemas.openxmlformats.org/officeDocument/2006/relationships/customXml" Target="../ink/ink410.xml"/><Relationship Id="rId161" Type="http://schemas.openxmlformats.org/officeDocument/2006/relationships/image" Target="../media/image404.png"/><Relationship Id="rId1" Type="http://schemas.openxmlformats.org/officeDocument/2006/relationships/slideLayout" Target="../slideLayouts/slideLayout1.xml"/><Relationship Id="rId6" Type="http://schemas.openxmlformats.org/officeDocument/2006/relationships/image" Target="../media/image3270.png"/><Relationship Id="rId23" Type="http://schemas.openxmlformats.org/officeDocument/2006/relationships/customXml" Target="../ink/ink349.xml"/><Relationship Id="rId28" Type="http://schemas.openxmlformats.org/officeDocument/2006/relationships/image" Target="../media/image338.png"/><Relationship Id="rId49" Type="http://schemas.openxmlformats.org/officeDocument/2006/relationships/customXml" Target="../ink/ink362.xml"/><Relationship Id="rId114" Type="http://schemas.openxmlformats.org/officeDocument/2006/relationships/image" Target="../media/image381.png"/><Relationship Id="rId119" Type="http://schemas.openxmlformats.org/officeDocument/2006/relationships/customXml" Target="../ink/ink397.xml"/><Relationship Id="rId44" Type="http://schemas.openxmlformats.org/officeDocument/2006/relationships/image" Target="../media/image346.png"/><Relationship Id="rId60" Type="http://schemas.openxmlformats.org/officeDocument/2006/relationships/image" Target="../media/image354.png"/><Relationship Id="rId65" Type="http://schemas.openxmlformats.org/officeDocument/2006/relationships/customXml" Target="../ink/ink370.xml"/><Relationship Id="rId81" Type="http://schemas.openxmlformats.org/officeDocument/2006/relationships/customXml" Target="../ink/ink378.xml"/><Relationship Id="rId86" Type="http://schemas.openxmlformats.org/officeDocument/2006/relationships/image" Target="../media/image367.png"/><Relationship Id="rId130" Type="http://schemas.openxmlformats.org/officeDocument/2006/relationships/image" Target="../media/image389.png"/><Relationship Id="rId135" Type="http://schemas.openxmlformats.org/officeDocument/2006/relationships/customXml" Target="../ink/ink405.xml"/><Relationship Id="rId151" Type="http://schemas.openxmlformats.org/officeDocument/2006/relationships/customXml" Target="../ink/ink413.xml"/><Relationship Id="rId156" Type="http://schemas.openxmlformats.org/officeDocument/2006/relationships/customXml" Target="../ink/ink416.xml"/><Relationship Id="rId13" Type="http://schemas.openxmlformats.org/officeDocument/2006/relationships/customXml" Target="../ink/ink344.xml"/><Relationship Id="rId18" Type="http://schemas.openxmlformats.org/officeDocument/2006/relationships/image" Target="../media/image333.png"/><Relationship Id="rId39" Type="http://schemas.openxmlformats.org/officeDocument/2006/relationships/customXml" Target="../ink/ink357.xml"/><Relationship Id="rId109" Type="http://schemas.openxmlformats.org/officeDocument/2006/relationships/customXml" Target="../ink/ink392.xml"/><Relationship Id="rId34" Type="http://schemas.openxmlformats.org/officeDocument/2006/relationships/image" Target="../media/image341.png"/><Relationship Id="rId50" Type="http://schemas.openxmlformats.org/officeDocument/2006/relationships/image" Target="../media/image349.png"/><Relationship Id="rId55" Type="http://schemas.openxmlformats.org/officeDocument/2006/relationships/customXml" Target="../ink/ink365.xml"/><Relationship Id="rId76" Type="http://schemas.openxmlformats.org/officeDocument/2006/relationships/image" Target="../media/image362.png"/><Relationship Id="rId97" Type="http://schemas.openxmlformats.org/officeDocument/2006/relationships/customXml" Target="../ink/ink386.xml"/><Relationship Id="rId104" Type="http://schemas.openxmlformats.org/officeDocument/2006/relationships/image" Target="../media/image376.png"/><Relationship Id="rId120" Type="http://schemas.openxmlformats.org/officeDocument/2006/relationships/image" Target="../media/image384.png"/><Relationship Id="rId125" Type="http://schemas.openxmlformats.org/officeDocument/2006/relationships/customXml" Target="../ink/ink400.xml"/><Relationship Id="rId141" Type="http://schemas.openxmlformats.org/officeDocument/2006/relationships/customXml" Target="../ink/ink408.xml"/><Relationship Id="rId146" Type="http://schemas.openxmlformats.org/officeDocument/2006/relationships/image" Target="../media/image397.png"/><Relationship Id="rId7" Type="http://schemas.openxmlformats.org/officeDocument/2006/relationships/customXml" Target="../ink/ink341.xml"/><Relationship Id="rId71" Type="http://schemas.openxmlformats.org/officeDocument/2006/relationships/customXml" Target="../ink/ink373.xml"/><Relationship Id="rId92" Type="http://schemas.openxmlformats.org/officeDocument/2006/relationships/image" Target="../media/image370.png"/><Relationship Id="rId2" Type="http://schemas.openxmlformats.org/officeDocument/2006/relationships/image" Target="../media/image332.emf"/><Relationship Id="rId29" Type="http://schemas.openxmlformats.org/officeDocument/2006/relationships/customXml" Target="../ink/ink352.xml"/><Relationship Id="rId24" Type="http://schemas.openxmlformats.org/officeDocument/2006/relationships/image" Target="../media/image336.png"/><Relationship Id="rId40" Type="http://schemas.openxmlformats.org/officeDocument/2006/relationships/image" Target="../media/image344.png"/><Relationship Id="rId45" Type="http://schemas.openxmlformats.org/officeDocument/2006/relationships/customXml" Target="../ink/ink360.xml"/><Relationship Id="rId66" Type="http://schemas.openxmlformats.org/officeDocument/2006/relationships/image" Target="../media/image357.png"/><Relationship Id="rId87" Type="http://schemas.openxmlformats.org/officeDocument/2006/relationships/customXml" Target="../ink/ink381.xml"/><Relationship Id="rId110" Type="http://schemas.openxmlformats.org/officeDocument/2006/relationships/image" Target="../media/image379.png"/><Relationship Id="rId115" Type="http://schemas.openxmlformats.org/officeDocument/2006/relationships/customXml" Target="../ink/ink395.xml"/><Relationship Id="rId131" Type="http://schemas.openxmlformats.org/officeDocument/2006/relationships/customXml" Target="../ink/ink403.xml"/><Relationship Id="rId136" Type="http://schemas.openxmlformats.org/officeDocument/2006/relationships/image" Target="../media/image392.png"/><Relationship Id="rId157" Type="http://schemas.openxmlformats.org/officeDocument/2006/relationships/image" Target="../media/image402.png"/><Relationship Id="rId61" Type="http://schemas.openxmlformats.org/officeDocument/2006/relationships/customXml" Target="../ink/ink368.xml"/><Relationship Id="rId82" Type="http://schemas.openxmlformats.org/officeDocument/2006/relationships/image" Target="../media/image365.png"/><Relationship Id="rId152" Type="http://schemas.openxmlformats.org/officeDocument/2006/relationships/image" Target="../media/image400.png"/><Relationship Id="rId19" Type="http://schemas.openxmlformats.org/officeDocument/2006/relationships/customXml" Target="../ink/ink347.xml"/><Relationship Id="rId14" Type="http://schemas.openxmlformats.org/officeDocument/2006/relationships/image" Target="../media/image3310.png"/><Relationship Id="rId30" Type="http://schemas.openxmlformats.org/officeDocument/2006/relationships/image" Target="../media/image339.png"/><Relationship Id="rId35" Type="http://schemas.openxmlformats.org/officeDocument/2006/relationships/customXml" Target="../ink/ink355.xml"/><Relationship Id="rId56" Type="http://schemas.openxmlformats.org/officeDocument/2006/relationships/image" Target="../media/image352.png"/><Relationship Id="rId77" Type="http://schemas.openxmlformats.org/officeDocument/2006/relationships/customXml" Target="../ink/ink376.xml"/><Relationship Id="rId100" Type="http://schemas.openxmlformats.org/officeDocument/2006/relationships/image" Target="../media/image374.png"/><Relationship Id="rId105" Type="http://schemas.openxmlformats.org/officeDocument/2006/relationships/customXml" Target="../ink/ink390.xml"/><Relationship Id="rId126" Type="http://schemas.openxmlformats.org/officeDocument/2006/relationships/image" Target="../media/image387.png"/><Relationship Id="rId147" Type="http://schemas.openxmlformats.org/officeDocument/2006/relationships/customXml" Target="../ink/ink411.xml"/><Relationship Id="rId8" Type="http://schemas.openxmlformats.org/officeDocument/2006/relationships/image" Target="../media/image3280.png"/><Relationship Id="rId51" Type="http://schemas.openxmlformats.org/officeDocument/2006/relationships/customXml" Target="../ink/ink363.xml"/><Relationship Id="rId72" Type="http://schemas.openxmlformats.org/officeDocument/2006/relationships/image" Target="../media/image360.png"/><Relationship Id="rId93" Type="http://schemas.openxmlformats.org/officeDocument/2006/relationships/customXml" Target="../ink/ink384.xml"/><Relationship Id="rId98" Type="http://schemas.openxmlformats.org/officeDocument/2006/relationships/image" Target="../media/image373.png"/><Relationship Id="rId121" Type="http://schemas.openxmlformats.org/officeDocument/2006/relationships/customXml" Target="../ink/ink398.xml"/><Relationship Id="rId142" Type="http://schemas.openxmlformats.org/officeDocument/2006/relationships/image" Target="../media/image395.png"/><Relationship Id="rId3" Type="http://schemas.openxmlformats.org/officeDocument/2006/relationships/customXml" Target="../ink/ink339.xml"/><Relationship Id="rId25" Type="http://schemas.openxmlformats.org/officeDocument/2006/relationships/customXml" Target="../ink/ink350.xml"/><Relationship Id="rId46" Type="http://schemas.openxmlformats.org/officeDocument/2006/relationships/image" Target="../media/image347.png"/><Relationship Id="rId67" Type="http://schemas.openxmlformats.org/officeDocument/2006/relationships/customXml" Target="../ink/ink371.xml"/><Relationship Id="rId116" Type="http://schemas.openxmlformats.org/officeDocument/2006/relationships/image" Target="../media/image382.png"/><Relationship Id="rId137" Type="http://schemas.openxmlformats.org/officeDocument/2006/relationships/customXml" Target="../ink/ink406.xml"/><Relationship Id="rId158" Type="http://schemas.openxmlformats.org/officeDocument/2006/relationships/customXml" Target="../ink/ink417.xml"/><Relationship Id="rId20" Type="http://schemas.openxmlformats.org/officeDocument/2006/relationships/image" Target="../media/image334.png"/><Relationship Id="rId41" Type="http://schemas.openxmlformats.org/officeDocument/2006/relationships/customXml" Target="../ink/ink358.xml"/><Relationship Id="rId62" Type="http://schemas.openxmlformats.org/officeDocument/2006/relationships/image" Target="../media/image355.png"/><Relationship Id="rId83" Type="http://schemas.openxmlformats.org/officeDocument/2006/relationships/customXml" Target="../ink/ink379.xml"/><Relationship Id="rId88" Type="http://schemas.openxmlformats.org/officeDocument/2006/relationships/image" Target="../media/image368.png"/><Relationship Id="rId111" Type="http://schemas.openxmlformats.org/officeDocument/2006/relationships/customXml" Target="../ink/ink393.xml"/><Relationship Id="rId132" Type="http://schemas.openxmlformats.org/officeDocument/2006/relationships/image" Target="../media/image390.png"/><Relationship Id="rId153" Type="http://schemas.openxmlformats.org/officeDocument/2006/relationships/customXml" Target="../ink/ink414.xml"/><Relationship Id="rId15" Type="http://schemas.openxmlformats.org/officeDocument/2006/relationships/customXml" Target="../ink/ink345.xml"/><Relationship Id="rId36" Type="http://schemas.openxmlformats.org/officeDocument/2006/relationships/image" Target="../media/image342.png"/><Relationship Id="rId57" Type="http://schemas.openxmlformats.org/officeDocument/2006/relationships/customXml" Target="../ink/ink366.xml"/><Relationship Id="rId106" Type="http://schemas.openxmlformats.org/officeDocument/2006/relationships/image" Target="../media/image377.png"/><Relationship Id="rId127" Type="http://schemas.openxmlformats.org/officeDocument/2006/relationships/customXml" Target="../ink/ink401.xml"/><Relationship Id="rId10" Type="http://schemas.openxmlformats.org/officeDocument/2006/relationships/image" Target="../media/image3290.png"/><Relationship Id="rId31" Type="http://schemas.openxmlformats.org/officeDocument/2006/relationships/customXml" Target="../ink/ink353.xml"/><Relationship Id="rId52" Type="http://schemas.openxmlformats.org/officeDocument/2006/relationships/image" Target="../media/image350.png"/><Relationship Id="rId73" Type="http://schemas.openxmlformats.org/officeDocument/2006/relationships/customXml" Target="../ink/ink374.xml"/><Relationship Id="rId78" Type="http://schemas.openxmlformats.org/officeDocument/2006/relationships/image" Target="../media/image363.png"/><Relationship Id="rId94" Type="http://schemas.openxmlformats.org/officeDocument/2006/relationships/image" Target="../media/image371.png"/><Relationship Id="rId99" Type="http://schemas.openxmlformats.org/officeDocument/2006/relationships/customXml" Target="../ink/ink387.xml"/><Relationship Id="rId101" Type="http://schemas.openxmlformats.org/officeDocument/2006/relationships/customXml" Target="../ink/ink388.xml"/><Relationship Id="rId122" Type="http://schemas.openxmlformats.org/officeDocument/2006/relationships/image" Target="../media/image385.png"/><Relationship Id="rId143" Type="http://schemas.openxmlformats.org/officeDocument/2006/relationships/customXml" Target="../ink/ink409.xml"/><Relationship Id="rId148" Type="http://schemas.openxmlformats.org/officeDocument/2006/relationships/image" Target="../media/image398.png"/><Relationship Id="rId4" Type="http://schemas.openxmlformats.org/officeDocument/2006/relationships/image" Target="../media/image3260.png"/><Relationship Id="rId9" Type="http://schemas.openxmlformats.org/officeDocument/2006/relationships/customXml" Target="../ink/ink342.xml"/><Relationship Id="rId26" Type="http://schemas.openxmlformats.org/officeDocument/2006/relationships/image" Target="../media/image337.png"/><Relationship Id="rId47" Type="http://schemas.openxmlformats.org/officeDocument/2006/relationships/customXml" Target="../ink/ink361.xml"/><Relationship Id="rId68" Type="http://schemas.openxmlformats.org/officeDocument/2006/relationships/image" Target="../media/image358.png"/><Relationship Id="rId89" Type="http://schemas.openxmlformats.org/officeDocument/2006/relationships/customXml" Target="../ink/ink382.xml"/><Relationship Id="rId112" Type="http://schemas.openxmlformats.org/officeDocument/2006/relationships/image" Target="../media/image380.png"/><Relationship Id="rId133" Type="http://schemas.openxmlformats.org/officeDocument/2006/relationships/customXml" Target="../ink/ink404.xml"/><Relationship Id="rId154" Type="http://schemas.openxmlformats.org/officeDocument/2006/relationships/customXml" Target="../ink/ink415.xml"/><Relationship Id="rId16" Type="http://schemas.openxmlformats.org/officeDocument/2006/relationships/image" Target="../media/image332.png"/><Relationship Id="rId37" Type="http://schemas.openxmlformats.org/officeDocument/2006/relationships/customXml" Target="../ink/ink356.xml"/><Relationship Id="rId58" Type="http://schemas.openxmlformats.org/officeDocument/2006/relationships/image" Target="../media/image353.png"/><Relationship Id="rId79" Type="http://schemas.openxmlformats.org/officeDocument/2006/relationships/customXml" Target="../ink/ink377.xml"/><Relationship Id="rId102" Type="http://schemas.openxmlformats.org/officeDocument/2006/relationships/image" Target="../media/image375.png"/><Relationship Id="rId123" Type="http://schemas.openxmlformats.org/officeDocument/2006/relationships/customXml" Target="../ink/ink399.xml"/><Relationship Id="rId144" Type="http://schemas.openxmlformats.org/officeDocument/2006/relationships/image" Target="../media/image396.png"/><Relationship Id="rId90" Type="http://schemas.openxmlformats.org/officeDocument/2006/relationships/image" Target="../media/image369.png"/><Relationship Id="rId27" Type="http://schemas.openxmlformats.org/officeDocument/2006/relationships/customXml" Target="../ink/ink351.xml"/><Relationship Id="rId48" Type="http://schemas.openxmlformats.org/officeDocument/2006/relationships/image" Target="../media/image348.png"/><Relationship Id="rId69" Type="http://schemas.openxmlformats.org/officeDocument/2006/relationships/customXml" Target="../ink/ink372.xml"/><Relationship Id="rId113" Type="http://schemas.openxmlformats.org/officeDocument/2006/relationships/customXml" Target="../ink/ink394.xml"/><Relationship Id="rId134" Type="http://schemas.openxmlformats.org/officeDocument/2006/relationships/image" Target="../media/image391.png"/><Relationship Id="rId80" Type="http://schemas.openxmlformats.org/officeDocument/2006/relationships/image" Target="../media/image364.png"/><Relationship Id="rId155" Type="http://schemas.openxmlformats.org/officeDocument/2006/relationships/image" Target="../media/image401.png"/></Relationships>
</file>

<file path=ppt/slides/_rels/slide8.xml.rels><?xml version="1.0" encoding="UTF-8" standalone="yes"?>
<Relationships xmlns="http://schemas.openxmlformats.org/package/2006/relationships"><Relationship Id="rId117" Type="http://schemas.openxmlformats.org/officeDocument/2006/relationships/customXml" Target="../ink/ink476.xml"/><Relationship Id="rId21" Type="http://schemas.openxmlformats.org/officeDocument/2006/relationships/customXml" Target="../ink/ink428.xml"/><Relationship Id="rId42" Type="http://schemas.openxmlformats.org/officeDocument/2006/relationships/image" Target="../media/image425.png"/><Relationship Id="rId63" Type="http://schemas.openxmlformats.org/officeDocument/2006/relationships/customXml" Target="../ink/ink449.xml"/><Relationship Id="rId84" Type="http://schemas.openxmlformats.org/officeDocument/2006/relationships/image" Target="../media/image446.png"/><Relationship Id="rId138" Type="http://schemas.openxmlformats.org/officeDocument/2006/relationships/image" Target="../media/image473.png"/><Relationship Id="rId159" Type="http://schemas.openxmlformats.org/officeDocument/2006/relationships/customXml" Target="../ink/ink497.xml"/><Relationship Id="rId170" Type="http://schemas.openxmlformats.org/officeDocument/2006/relationships/image" Target="../media/image489.png"/><Relationship Id="rId191" Type="http://schemas.openxmlformats.org/officeDocument/2006/relationships/customXml" Target="../ink/ink513.xml"/><Relationship Id="rId107" Type="http://schemas.openxmlformats.org/officeDocument/2006/relationships/customXml" Target="../ink/ink471.xml"/><Relationship Id="rId11" Type="http://schemas.openxmlformats.org/officeDocument/2006/relationships/customXml" Target="../ink/ink423.xml"/><Relationship Id="rId32" Type="http://schemas.openxmlformats.org/officeDocument/2006/relationships/image" Target="../media/image420.png"/><Relationship Id="rId53" Type="http://schemas.openxmlformats.org/officeDocument/2006/relationships/customXml" Target="../ink/ink444.xml"/><Relationship Id="rId74" Type="http://schemas.openxmlformats.org/officeDocument/2006/relationships/image" Target="../media/image441.png"/><Relationship Id="rId128" Type="http://schemas.openxmlformats.org/officeDocument/2006/relationships/image" Target="../media/image468.png"/><Relationship Id="rId149" Type="http://schemas.openxmlformats.org/officeDocument/2006/relationships/customXml" Target="../ink/ink492.xml"/><Relationship Id="rId5" Type="http://schemas.openxmlformats.org/officeDocument/2006/relationships/customXml" Target="../ink/ink420.xml"/><Relationship Id="rId95" Type="http://schemas.openxmlformats.org/officeDocument/2006/relationships/customXml" Target="../ink/ink465.xml"/><Relationship Id="rId160" Type="http://schemas.openxmlformats.org/officeDocument/2006/relationships/image" Target="../media/image484.png"/><Relationship Id="rId181" Type="http://schemas.openxmlformats.org/officeDocument/2006/relationships/customXml" Target="../ink/ink508.xml"/><Relationship Id="rId22" Type="http://schemas.openxmlformats.org/officeDocument/2006/relationships/image" Target="../media/image415.png"/><Relationship Id="rId43" Type="http://schemas.openxmlformats.org/officeDocument/2006/relationships/customXml" Target="../ink/ink439.xml"/><Relationship Id="rId64" Type="http://schemas.openxmlformats.org/officeDocument/2006/relationships/image" Target="../media/image436.png"/><Relationship Id="rId118" Type="http://schemas.openxmlformats.org/officeDocument/2006/relationships/image" Target="../media/image463.png"/><Relationship Id="rId139" Type="http://schemas.openxmlformats.org/officeDocument/2006/relationships/customXml" Target="../ink/ink487.xml"/><Relationship Id="rId85" Type="http://schemas.openxmlformats.org/officeDocument/2006/relationships/customXml" Target="../ink/ink460.xml"/><Relationship Id="rId150" Type="http://schemas.openxmlformats.org/officeDocument/2006/relationships/image" Target="../media/image479.png"/><Relationship Id="rId171" Type="http://schemas.openxmlformats.org/officeDocument/2006/relationships/customXml" Target="../ink/ink503.xml"/><Relationship Id="rId192" Type="http://schemas.openxmlformats.org/officeDocument/2006/relationships/image" Target="../media/image500.png"/><Relationship Id="rId12" Type="http://schemas.openxmlformats.org/officeDocument/2006/relationships/image" Target="../media/image410.png"/><Relationship Id="rId33" Type="http://schemas.openxmlformats.org/officeDocument/2006/relationships/customXml" Target="../ink/ink434.xml"/><Relationship Id="rId108" Type="http://schemas.openxmlformats.org/officeDocument/2006/relationships/image" Target="../media/image458.png"/><Relationship Id="rId129" Type="http://schemas.openxmlformats.org/officeDocument/2006/relationships/customXml" Target="../ink/ink482.xml"/><Relationship Id="rId54" Type="http://schemas.openxmlformats.org/officeDocument/2006/relationships/image" Target="../media/image431.png"/><Relationship Id="rId75" Type="http://schemas.openxmlformats.org/officeDocument/2006/relationships/customXml" Target="../ink/ink455.xml"/><Relationship Id="rId96" Type="http://schemas.openxmlformats.org/officeDocument/2006/relationships/image" Target="../media/image452.png"/><Relationship Id="rId140" Type="http://schemas.openxmlformats.org/officeDocument/2006/relationships/image" Target="../media/image474.png"/><Relationship Id="rId161" Type="http://schemas.openxmlformats.org/officeDocument/2006/relationships/customXml" Target="../ink/ink498.xml"/><Relationship Id="rId182" Type="http://schemas.openxmlformats.org/officeDocument/2006/relationships/image" Target="../media/image495.png"/><Relationship Id="rId6" Type="http://schemas.openxmlformats.org/officeDocument/2006/relationships/image" Target="../media/image407.png"/><Relationship Id="rId23" Type="http://schemas.openxmlformats.org/officeDocument/2006/relationships/customXml" Target="../ink/ink429.xml"/><Relationship Id="rId119" Type="http://schemas.openxmlformats.org/officeDocument/2006/relationships/customXml" Target="../ink/ink477.xml"/><Relationship Id="rId44" Type="http://schemas.openxmlformats.org/officeDocument/2006/relationships/image" Target="../media/image426.png"/><Relationship Id="rId65" Type="http://schemas.openxmlformats.org/officeDocument/2006/relationships/customXml" Target="../ink/ink450.xml"/><Relationship Id="rId86" Type="http://schemas.openxmlformats.org/officeDocument/2006/relationships/image" Target="../media/image447.png"/><Relationship Id="rId130" Type="http://schemas.openxmlformats.org/officeDocument/2006/relationships/image" Target="../media/image469.png"/><Relationship Id="rId151" Type="http://schemas.openxmlformats.org/officeDocument/2006/relationships/customXml" Target="../ink/ink493.xml"/><Relationship Id="rId172" Type="http://schemas.openxmlformats.org/officeDocument/2006/relationships/image" Target="../media/image490.png"/><Relationship Id="rId193" Type="http://schemas.openxmlformats.org/officeDocument/2006/relationships/customXml" Target="../ink/ink514.xml"/><Relationship Id="rId13" Type="http://schemas.openxmlformats.org/officeDocument/2006/relationships/customXml" Target="../ink/ink424.xml"/><Relationship Id="rId109" Type="http://schemas.openxmlformats.org/officeDocument/2006/relationships/customXml" Target="../ink/ink472.xml"/><Relationship Id="rId34" Type="http://schemas.openxmlformats.org/officeDocument/2006/relationships/image" Target="../media/image421.png"/><Relationship Id="rId55" Type="http://schemas.openxmlformats.org/officeDocument/2006/relationships/customXml" Target="../ink/ink445.xml"/><Relationship Id="rId76" Type="http://schemas.openxmlformats.org/officeDocument/2006/relationships/image" Target="../media/image442.png"/><Relationship Id="rId97" Type="http://schemas.openxmlformats.org/officeDocument/2006/relationships/customXml" Target="../ink/ink466.xml"/><Relationship Id="rId120" Type="http://schemas.openxmlformats.org/officeDocument/2006/relationships/image" Target="../media/image464.png"/><Relationship Id="rId141" Type="http://schemas.openxmlformats.org/officeDocument/2006/relationships/customXml" Target="../ink/ink488.xml"/><Relationship Id="rId7" Type="http://schemas.openxmlformats.org/officeDocument/2006/relationships/customXml" Target="../ink/ink421.xml"/><Relationship Id="rId71" Type="http://schemas.openxmlformats.org/officeDocument/2006/relationships/customXml" Target="../ink/ink453.xml"/><Relationship Id="rId92" Type="http://schemas.openxmlformats.org/officeDocument/2006/relationships/image" Target="../media/image450.png"/><Relationship Id="rId162" Type="http://schemas.openxmlformats.org/officeDocument/2006/relationships/image" Target="../media/image485.png"/><Relationship Id="rId183" Type="http://schemas.openxmlformats.org/officeDocument/2006/relationships/customXml" Target="../ink/ink509.xml"/><Relationship Id="rId2" Type="http://schemas.openxmlformats.org/officeDocument/2006/relationships/image" Target="../media/image405.jpeg"/><Relationship Id="rId29" Type="http://schemas.openxmlformats.org/officeDocument/2006/relationships/customXml" Target="../ink/ink432.xml"/><Relationship Id="rId24" Type="http://schemas.openxmlformats.org/officeDocument/2006/relationships/image" Target="../media/image416.png"/><Relationship Id="rId40" Type="http://schemas.openxmlformats.org/officeDocument/2006/relationships/image" Target="../media/image424.png"/><Relationship Id="rId45" Type="http://schemas.openxmlformats.org/officeDocument/2006/relationships/customXml" Target="../ink/ink440.xml"/><Relationship Id="rId66" Type="http://schemas.openxmlformats.org/officeDocument/2006/relationships/image" Target="../media/image437.png"/><Relationship Id="rId87" Type="http://schemas.openxmlformats.org/officeDocument/2006/relationships/customXml" Target="../ink/ink461.xml"/><Relationship Id="rId110" Type="http://schemas.openxmlformats.org/officeDocument/2006/relationships/image" Target="../media/image459.png"/><Relationship Id="rId115" Type="http://schemas.openxmlformats.org/officeDocument/2006/relationships/customXml" Target="../ink/ink475.xml"/><Relationship Id="rId131" Type="http://schemas.openxmlformats.org/officeDocument/2006/relationships/customXml" Target="../ink/ink483.xml"/><Relationship Id="rId136" Type="http://schemas.openxmlformats.org/officeDocument/2006/relationships/image" Target="../media/image472.png"/><Relationship Id="rId157" Type="http://schemas.openxmlformats.org/officeDocument/2006/relationships/customXml" Target="../ink/ink496.xml"/><Relationship Id="rId178" Type="http://schemas.openxmlformats.org/officeDocument/2006/relationships/image" Target="../media/image493.png"/><Relationship Id="rId61" Type="http://schemas.openxmlformats.org/officeDocument/2006/relationships/customXml" Target="../ink/ink448.xml"/><Relationship Id="rId82" Type="http://schemas.openxmlformats.org/officeDocument/2006/relationships/image" Target="../media/image445.png"/><Relationship Id="rId152" Type="http://schemas.openxmlformats.org/officeDocument/2006/relationships/image" Target="../media/image480.png"/><Relationship Id="rId173" Type="http://schemas.openxmlformats.org/officeDocument/2006/relationships/customXml" Target="../ink/ink504.xml"/><Relationship Id="rId194" Type="http://schemas.openxmlformats.org/officeDocument/2006/relationships/image" Target="../media/image501.png"/><Relationship Id="rId19" Type="http://schemas.openxmlformats.org/officeDocument/2006/relationships/customXml" Target="../ink/ink427.xml"/><Relationship Id="rId14" Type="http://schemas.openxmlformats.org/officeDocument/2006/relationships/image" Target="../media/image411.png"/><Relationship Id="rId30" Type="http://schemas.openxmlformats.org/officeDocument/2006/relationships/image" Target="../media/image419.png"/><Relationship Id="rId35" Type="http://schemas.openxmlformats.org/officeDocument/2006/relationships/customXml" Target="../ink/ink435.xml"/><Relationship Id="rId56" Type="http://schemas.openxmlformats.org/officeDocument/2006/relationships/image" Target="../media/image432.png"/><Relationship Id="rId77" Type="http://schemas.openxmlformats.org/officeDocument/2006/relationships/customXml" Target="../ink/ink456.xml"/><Relationship Id="rId100" Type="http://schemas.openxmlformats.org/officeDocument/2006/relationships/image" Target="../media/image454.png"/><Relationship Id="rId105" Type="http://schemas.openxmlformats.org/officeDocument/2006/relationships/customXml" Target="../ink/ink470.xml"/><Relationship Id="rId126" Type="http://schemas.openxmlformats.org/officeDocument/2006/relationships/image" Target="../media/image467.png"/><Relationship Id="rId147" Type="http://schemas.openxmlformats.org/officeDocument/2006/relationships/customXml" Target="../ink/ink491.xml"/><Relationship Id="rId168" Type="http://schemas.openxmlformats.org/officeDocument/2006/relationships/image" Target="../media/image488.png"/><Relationship Id="rId8" Type="http://schemas.openxmlformats.org/officeDocument/2006/relationships/image" Target="../media/image408.png"/><Relationship Id="rId51" Type="http://schemas.openxmlformats.org/officeDocument/2006/relationships/customXml" Target="../ink/ink443.xml"/><Relationship Id="rId72" Type="http://schemas.openxmlformats.org/officeDocument/2006/relationships/image" Target="../media/image440.png"/><Relationship Id="rId93" Type="http://schemas.openxmlformats.org/officeDocument/2006/relationships/customXml" Target="../ink/ink464.xml"/><Relationship Id="rId98" Type="http://schemas.openxmlformats.org/officeDocument/2006/relationships/image" Target="../media/image453.png"/><Relationship Id="rId121" Type="http://schemas.openxmlformats.org/officeDocument/2006/relationships/customXml" Target="../ink/ink478.xml"/><Relationship Id="rId142" Type="http://schemas.openxmlformats.org/officeDocument/2006/relationships/image" Target="../media/image475.png"/><Relationship Id="rId163" Type="http://schemas.openxmlformats.org/officeDocument/2006/relationships/customXml" Target="../ink/ink499.xml"/><Relationship Id="rId184" Type="http://schemas.openxmlformats.org/officeDocument/2006/relationships/image" Target="../media/image496.png"/><Relationship Id="rId189" Type="http://schemas.openxmlformats.org/officeDocument/2006/relationships/customXml" Target="../ink/ink512.xml"/><Relationship Id="rId3" Type="http://schemas.openxmlformats.org/officeDocument/2006/relationships/customXml" Target="../ink/ink419.xml"/><Relationship Id="rId25" Type="http://schemas.openxmlformats.org/officeDocument/2006/relationships/customXml" Target="../ink/ink430.xml"/><Relationship Id="rId46" Type="http://schemas.openxmlformats.org/officeDocument/2006/relationships/image" Target="../media/image427.png"/><Relationship Id="rId67" Type="http://schemas.openxmlformats.org/officeDocument/2006/relationships/customXml" Target="../ink/ink451.xml"/><Relationship Id="rId116" Type="http://schemas.openxmlformats.org/officeDocument/2006/relationships/image" Target="../media/image462.png"/><Relationship Id="rId137" Type="http://schemas.openxmlformats.org/officeDocument/2006/relationships/customXml" Target="../ink/ink486.xml"/><Relationship Id="rId158" Type="http://schemas.openxmlformats.org/officeDocument/2006/relationships/image" Target="../media/image483.png"/><Relationship Id="rId20" Type="http://schemas.openxmlformats.org/officeDocument/2006/relationships/image" Target="../media/image414.png"/><Relationship Id="rId41" Type="http://schemas.openxmlformats.org/officeDocument/2006/relationships/customXml" Target="../ink/ink438.xml"/><Relationship Id="rId62" Type="http://schemas.openxmlformats.org/officeDocument/2006/relationships/image" Target="../media/image435.png"/><Relationship Id="rId83" Type="http://schemas.openxmlformats.org/officeDocument/2006/relationships/customXml" Target="../ink/ink459.xml"/><Relationship Id="rId88" Type="http://schemas.openxmlformats.org/officeDocument/2006/relationships/image" Target="../media/image448.png"/><Relationship Id="rId111" Type="http://schemas.openxmlformats.org/officeDocument/2006/relationships/customXml" Target="../ink/ink473.xml"/><Relationship Id="rId132" Type="http://schemas.openxmlformats.org/officeDocument/2006/relationships/image" Target="../media/image470.png"/><Relationship Id="rId153" Type="http://schemas.openxmlformats.org/officeDocument/2006/relationships/customXml" Target="../ink/ink494.xml"/><Relationship Id="rId174" Type="http://schemas.openxmlformats.org/officeDocument/2006/relationships/image" Target="../media/image491.png"/><Relationship Id="rId179" Type="http://schemas.openxmlformats.org/officeDocument/2006/relationships/customXml" Target="../ink/ink507.xml"/><Relationship Id="rId195" Type="http://schemas.openxmlformats.org/officeDocument/2006/relationships/customXml" Target="../ink/ink515.xml"/><Relationship Id="rId190" Type="http://schemas.openxmlformats.org/officeDocument/2006/relationships/image" Target="../media/image499.png"/><Relationship Id="rId15" Type="http://schemas.openxmlformats.org/officeDocument/2006/relationships/customXml" Target="../ink/ink425.xml"/><Relationship Id="rId36" Type="http://schemas.openxmlformats.org/officeDocument/2006/relationships/image" Target="../media/image422.png"/><Relationship Id="rId57" Type="http://schemas.openxmlformats.org/officeDocument/2006/relationships/customXml" Target="../ink/ink446.xml"/><Relationship Id="rId106" Type="http://schemas.openxmlformats.org/officeDocument/2006/relationships/image" Target="../media/image457.png"/><Relationship Id="rId127" Type="http://schemas.openxmlformats.org/officeDocument/2006/relationships/customXml" Target="../ink/ink481.xml"/><Relationship Id="rId10" Type="http://schemas.openxmlformats.org/officeDocument/2006/relationships/image" Target="../media/image409.png"/><Relationship Id="rId31" Type="http://schemas.openxmlformats.org/officeDocument/2006/relationships/customXml" Target="../ink/ink433.xml"/><Relationship Id="rId52" Type="http://schemas.openxmlformats.org/officeDocument/2006/relationships/image" Target="../media/image430.png"/><Relationship Id="rId73" Type="http://schemas.openxmlformats.org/officeDocument/2006/relationships/customXml" Target="../ink/ink454.xml"/><Relationship Id="rId78" Type="http://schemas.openxmlformats.org/officeDocument/2006/relationships/image" Target="../media/image443.png"/><Relationship Id="rId94" Type="http://schemas.openxmlformats.org/officeDocument/2006/relationships/image" Target="../media/image451.png"/><Relationship Id="rId99" Type="http://schemas.openxmlformats.org/officeDocument/2006/relationships/customXml" Target="../ink/ink467.xml"/><Relationship Id="rId101" Type="http://schemas.openxmlformats.org/officeDocument/2006/relationships/customXml" Target="../ink/ink468.xml"/><Relationship Id="rId122" Type="http://schemas.openxmlformats.org/officeDocument/2006/relationships/image" Target="../media/image465.png"/><Relationship Id="rId143" Type="http://schemas.openxmlformats.org/officeDocument/2006/relationships/customXml" Target="../ink/ink489.xml"/><Relationship Id="rId148" Type="http://schemas.openxmlformats.org/officeDocument/2006/relationships/image" Target="../media/image478.png"/><Relationship Id="rId164" Type="http://schemas.openxmlformats.org/officeDocument/2006/relationships/image" Target="../media/image486.png"/><Relationship Id="rId169" Type="http://schemas.openxmlformats.org/officeDocument/2006/relationships/customXml" Target="../ink/ink502.xml"/><Relationship Id="rId185" Type="http://schemas.openxmlformats.org/officeDocument/2006/relationships/customXml" Target="../ink/ink510.xml"/><Relationship Id="rId4" Type="http://schemas.openxmlformats.org/officeDocument/2006/relationships/image" Target="../media/image406.png"/><Relationship Id="rId9" Type="http://schemas.openxmlformats.org/officeDocument/2006/relationships/customXml" Target="../ink/ink422.xml"/><Relationship Id="rId180" Type="http://schemas.openxmlformats.org/officeDocument/2006/relationships/image" Target="../media/image494.png"/><Relationship Id="rId26" Type="http://schemas.openxmlformats.org/officeDocument/2006/relationships/image" Target="../media/image417.png"/><Relationship Id="rId47" Type="http://schemas.openxmlformats.org/officeDocument/2006/relationships/customXml" Target="../ink/ink441.xml"/><Relationship Id="rId68" Type="http://schemas.openxmlformats.org/officeDocument/2006/relationships/image" Target="../media/image438.png"/><Relationship Id="rId89" Type="http://schemas.openxmlformats.org/officeDocument/2006/relationships/customXml" Target="../ink/ink462.xml"/><Relationship Id="rId112" Type="http://schemas.openxmlformats.org/officeDocument/2006/relationships/image" Target="../media/image460.png"/><Relationship Id="rId133" Type="http://schemas.openxmlformats.org/officeDocument/2006/relationships/customXml" Target="../ink/ink484.xml"/><Relationship Id="rId154" Type="http://schemas.openxmlformats.org/officeDocument/2006/relationships/image" Target="../media/image481.png"/><Relationship Id="rId175" Type="http://schemas.openxmlformats.org/officeDocument/2006/relationships/customXml" Target="../ink/ink505.xml"/><Relationship Id="rId196" Type="http://schemas.openxmlformats.org/officeDocument/2006/relationships/image" Target="../media/image502.png"/><Relationship Id="rId16" Type="http://schemas.openxmlformats.org/officeDocument/2006/relationships/image" Target="../media/image412.png"/><Relationship Id="rId37" Type="http://schemas.openxmlformats.org/officeDocument/2006/relationships/customXml" Target="../ink/ink436.xml"/><Relationship Id="rId58" Type="http://schemas.openxmlformats.org/officeDocument/2006/relationships/image" Target="../media/image433.png"/><Relationship Id="rId79" Type="http://schemas.openxmlformats.org/officeDocument/2006/relationships/customXml" Target="../ink/ink457.xml"/><Relationship Id="rId102" Type="http://schemas.openxmlformats.org/officeDocument/2006/relationships/image" Target="../media/image455.png"/><Relationship Id="rId123" Type="http://schemas.openxmlformats.org/officeDocument/2006/relationships/customXml" Target="../ink/ink479.xml"/><Relationship Id="rId144" Type="http://schemas.openxmlformats.org/officeDocument/2006/relationships/image" Target="../media/image476.png"/><Relationship Id="rId90" Type="http://schemas.openxmlformats.org/officeDocument/2006/relationships/image" Target="../media/image449.png"/><Relationship Id="rId165" Type="http://schemas.openxmlformats.org/officeDocument/2006/relationships/customXml" Target="../ink/ink500.xml"/><Relationship Id="rId186" Type="http://schemas.openxmlformats.org/officeDocument/2006/relationships/image" Target="../media/image497.png"/><Relationship Id="rId27" Type="http://schemas.openxmlformats.org/officeDocument/2006/relationships/customXml" Target="../ink/ink431.xml"/><Relationship Id="rId48" Type="http://schemas.openxmlformats.org/officeDocument/2006/relationships/image" Target="../media/image428.png"/><Relationship Id="rId69" Type="http://schemas.openxmlformats.org/officeDocument/2006/relationships/customXml" Target="../ink/ink452.xml"/><Relationship Id="rId113" Type="http://schemas.openxmlformats.org/officeDocument/2006/relationships/customXml" Target="../ink/ink474.xml"/><Relationship Id="rId134" Type="http://schemas.openxmlformats.org/officeDocument/2006/relationships/image" Target="../media/image471.png"/><Relationship Id="rId80" Type="http://schemas.openxmlformats.org/officeDocument/2006/relationships/image" Target="../media/image444.png"/><Relationship Id="rId155" Type="http://schemas.openxmlformats.org/officeDocument/2006/relationships/customXml" Target="../ink/ink495.xml"/><Relationship Id="rId176" Type="http://schemas.openxmlformats.org/officeDocument/2006/relationships/image" Target="../media/image492.png"/><Relationship Id="rId197" Type="http://schemas.openxmlformats.org/officeDocument/2006/relationships/customXml" Target="../ink/ink516.xml"/><Relationship Id="rId17" Type="http://schemas.openxmlformats.org/officeDocument/2006/relationships/customXml" Target="../ink/ink426.xml"/><Relationship Id="rId38" Type="http://schemas.openxmlformats.org/officeDocument/2006/relationships/image" Target="../media/image423.png"/><Relationship Id="rId59" Type="http://schemas.openxmlformats.org/officeDocument/2006/relationships/customXml" Target="../ink/ink447.xml"/><Relationship Id="rId103" Type="http://schemas.openxmlformats.org/officeDocument/2006/relationships/customXml" Target="../ink/ink469.xml"/><Relationship Id="rId124" Type="http://schemas.openxmlformats.org/officeDocument/2006/relationships/image" Target="../media/image466.png"/><Relationship Id="rId70" Type="http://schemas.openxmlformats.org/officeDocument/2006/relationships/image" Target="../media/image439.png"/><Relationship Id="rId91" Type="http://schemas.openxmlformats.org/officeDocument/2006/relationships/customXml" Target="../ink/ink463.xml"/><Relationship Id="rId145" Type="http://schemas.openxmlformats.org/officeDocument/2006/relationships/customXml" Target="../ink/ink490.xml"/><Relationship Id="rId166" Type="http://schemas.openxmlformats.org/officeDocument/2006/relationships/image" Target="../media/image487.png"/><Relationship Id="rId187" Type="http://schemas.openxmlformats.org/officeDocument/2006/relationships/customXml" Target="../ink/ink511.xml"/><Relationship Id="rId1" Type="http://schemas.openxmlformats.org/officeDocument/2006/relationships/slideLayout" Target="../slideLayouts/slideLayout1.xml"/><Relationship Id="rId28" Type="http://schemas.openxmlformats.org/officeDocument/2006/relationships/image" Target="../media/image418.png"/><Relationship Id="rId49" Type="http://schemas.openxmlformats.org/officeDocument/2006/relationships/customXml" Target="../ink/ink442.xml"/><Relationship Id="rId114" Type="http://schemas.openxmlformats.org/officeDocument/2006/relationships/image" Target="../media/image461.png"/><Relationship Id="rId60" Type="http://schemas.openxmlformats.org/officeDocument/2006/relationships/image" Target="../media/image434.png"/><Relationship Id="rId81" Type="http://schemas.openxmlformats.org/officeDocument/2006/relationships/customXml" Target="../ink/ink458.xml"/><Relationship Id="rId135" Type="http://schemas.openxmlformats.org/officeDocument/2006/relationships/customXml" Target="../ink/ink485.xml"/><Relationship Id="rId156" Type="http://schemas.openxmlformats.org/officeDocument/2006/relationships/image" Target="../media/image482.png"/><Relationship Id="rId177" Type="http://schemas.openxmlformats.org/officeDocument/2006/relationships/customXml" Target="../ink/ink506.xml"/><Relationship Id="rId198" Type="http://schemas.openxmlformats.org/officeDocument/2006/relationships/image" Target="../media/image503.png"/><Relationship Id="rId18" Type="http://schemas.openxmlformats.org/officeDocument/2006/relationships/image" Target="../media/image413.png"/><Relationship Id="rId39" Type="http://schemas.openxmlformats.org/officeDocument/2006/relationships/customXml" Target="../ink/ink437.xml"/><Relationship Id="rId50" Type="http://schemas.openxmlformats.org/officeDocument/2006/relationships/image" Target="../media/image429.png"/><Relationship Id="rId104" Type="http://schemas.openxmlformats.org/officeDocument/2006/relationships/image" Target="../media/image456.png"/><Relationship Id="rId125" Type="http://schemas.openxmlformats.org/officeDocument/2006/relationships/customXml" Target="../ink/ink480.xml"/><Relationship Id="rId146" Type="http://schemas.openxmlformats.org/officeDocument/2006/relationships/image" Target="../media/image477.png"/><Relationship Id="rId167" Type="http://schemas.openxmlformats.org/officeDocument/2006/relationships/customXml" Target="../ink/ink501.xml"/><Relationship Id="rId188" Type="http://schemas.openxmlformats.org/officeDocument/2006/relationships/image" Target="../media/image498.png"/></Relationships>
</file>

<file path=ppt/slides/_rels/slide9.xml.rels><?xml version="1.0" encoding="UTF-8" standalone="yes"?>
<Relationships xmlns="http://schemas.openxmlformats.org/package/2006/relationships"><Relationship Id="rId8" Type="http://schemas.openxmlformats.org/officeDocument/2006/relationships/image" Target="../media/image506.png"/><Relationship Id="rId3" Type="http://schemas.openxmlformats.org/officeDocument/2006/relationships/customXml" Target="../ink/ink517.xml"/><Relationship Id="rId7" Type="http://schemas.openxmlformats.org/officeDocument/2006/relationships/customXml" Target="../ink/ink519.xml"/><Relationship Id="rId12" Type="http://schemas.openxmlformats.org/officeDocument/2006/relationships/image" Target="../media/image50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05.png"/><Relationship Id="rId11" Type="http://schemas.openxmlformats.org/officeDocument/2006/relationships/customXml" Target="../ink/ink521.xml"/><Relationship Id="rId5" Type="http://schemas.openxmlformats.org/officeDocument/2006/relationships/customXml" Target="../ink/ink518.xml"/><Relationship Id="rId10" Type="http://schemas.openxmlformats.org/officeDocument/2006/relationships/image" Target="../media/image507.png"/><Relationship Id="rId4" Type="http://schemas.openxmlformats.org/officeDocument/2006/relationships/image" Target="../media/image504.png"/><Relationship Id="rId9" Type="http://schemas.openxmlformats.org/officeDocument/2006/relationships/customXml" Target="../ink/ink5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International Trade und Policy</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256948" y="1874728"/>
            <a:ext cx="5314147" cy="1815882"/>
          </a:xfrm>
          <a:prstGeom prst="rect">
            <a:avLst/>
          </a:prstGeom>
          <a:noFill/>
        </p:spPr>
        <p:txBody>
          <a:bodyPr wrap="none" rtlCol="0">
            <a:spAutoFit/>
          </a:bodyPr>
          <a:lstStyle/>
          <a:p>
            <a:pPr algn="ctr"/>
            <a:r>
              <a:rPr lang="de-DE" sz="2800" b="1" u="sng" dirty="0"/>
              <a:t>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err="1"/>
              <a:t>Subsequently</a:t>
            </a:r>
            <a:r>
              <a:rPr lang="de-DE" sz="2800" b="1" u="sng" dirty="0"/>
              <a:t>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p:grpSp>
        <p:nvGrpSpPr>
          <p:cNvPr id="4" name="Gruppieren 3">
            <a:extLst>
              <a:ext uri="{FF2B5EF4-FFF2-40B4-BE49-F238E27FC236}">
                <a16:creationId xmlns:a16="http://schemas.microsoft.com/office/drawing/2014/main" id="{308EBC13-E5D1-45A6-B319-C57A82BFED30}"/>
              </a:ext>
            </a:extLst>
          </p:cNvPr>
          <p:cNvGrpSpPr/>
          <p:nvPr/>
        </p:nvGrpSpPr>
        <p:grpSpPr>
          <a:xfrm>
            <a:off x="11420733" y="539347"/>
            <a:ext cx="391680" cy="346680"/>
            <a:chOff x="11420733" y="539347"/>
            <a:chExt cx="391680" cy="34668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5D9B48B1-EEE7-4BD6-BF4E-5AC2763DE72D}"/>
                    </a:ext>
                  </a:extLst>
                </p14:cNvPr>
                <p14:cNvContentPartPr/>
                <p14:nvPr/>
              </p14:nvContentPartPr>
              <p14:xfrm>
                <a:off x="11487333" y="573187"/>
                <a:ext cx="120600" cy="264960"/>
              </p14:xfrm>
            </p:contentPart>
          </mc:Choice>
          <mc:Fallback xmlns="">
            <p:pic>
              <p:nvPicPr>
                <p:cNvPr id="2" name="Freihand 1">
                  <a:extLst>
                    <a:ext uri="{FF2B5EF4-FFF2-40B4-BE49-F238E27FC236}">
                      <a16:creationId xmlns:a16="http://schemas.microsoft.com/office/drawing/2014/main" id="{5D9B48B1-EEE7-4BD6-BF4E-5AC2763DE72D}"/>
                    </a:ext>
                  </a:extLst>
                </p:cNvPr>
                <p:cNvPicPr/>
                <p:nvPr/>
              </p:nvPicPr>
              <p:blipFill>
                <a:blip r:embed="rId6"/>
                <a:stretch>
                  <a:fillRect/>
                </a:stretch>
              </p:blipFill>
              <p:spPr>
                <a:xfrm>
                  <a:off x="11483013" y="568867"/>
                  <a:ext cx="1292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E09D86FB-BA9E-47CC-91A2-5D3FF1CA5B0C}"/>
                    </a:ext>
                  </a:extLst>
                </p14:cNvPr>
                <p14:cNvContentPartPr/>
                <p14:nvPr/>
              </p14:nvContentPartPr>
              <p14:xfrm>
                <a:off x="11420733" y="539347"/>
                <a:ext cx="391680" cy="346680"/>
              </p14:xfrm>
            </p:contentPart>
          </mc:Choice>
          <mc:Fallback xmlns="">
            <p:pic>
              <p:nvPicPr>
                <p:cNvPr id="3" name="Freihand 2">
                  <a:extLst>
                    <a:ext uri="{FF2B5EF4-FFF2-40B4-BE49-F238E27FC236}">
                      <a16:creationId xmlns:a16="http://schemas.microsoft.com/office/drawing/2014/main" id="{E09D86FB-BA9E-47CC-91A2-5D3FF1CA5B0C}"/>
                    </a:ext>
                  </a:extLst>
                </p:cNvPr>
                <p:cNvPicPr/>
                <p:nvPr/>
              </p:nvPicPr>
              <p:blipFill>
                <a:blip r:embed="rId8"/>
                <a:stretch>
                  <a:fillRect/>
                </a:stretch>
              </p:blipFill>
              <p:spPr>
                <a:xfrm>
                  <a:off x="11416413" y="535027"/>
                  <a:ext cx="400320" cy="355320"/>
                </a:xfrm>
                <a:prstGeom prst="rect">
                  <a:avLst/>
                </a:prstGeom>
              </p:spPr>
            </p:pic>
          </mc:Fallback>
        </mc:AlternateContent>
      </p:grpSp>
    </p:spTree>
    <p:extLst>
      <p:ext uri="{BB962C8B-B14F-4D97-AF65-F5344CB8AC3E}">
        <p14:creationId xmlns:p14="http://schemas.microsoft.com/office/powerpoint/2010/main" val="31849111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881A3-6E9A-3E30-1868-2A18E0AA7EEE}"/>
            </a:ext>
          </a:extLst>
        </p:cNvPr>
        <p:cNvGrpSpPr/>
        <p:nvPr/>
      </p:nvGrpSpPr>
      <p:grpSpPr>
        <a:xfrm>
          <a:off x="0" y="0"/>
          <a:ext cx="0" cy="0"/>
          <a:chOff x="0" y="0"/>
          <a:chExt cx="0" cy="0"/>
        </a:xfrm>
      </p:grpSpPr>
      <p:sp>
        <p:nvSpPr>
          <p:cNvPr id="8" name="Textfeld 7">
            <a:extLst>
              <a:ext uri="{FF2B5EF4-FFF2-40B4-BE49-F238E27FC236}">
                <a16:creationId xmlns:a16="http://schemas.microsoft.com/office/drawing/2014/main" id="{A29014E5-C850-8BEF-3875-AE91592357D4}"/>
              </a:ext>
            </a:extLst>
          </p:cNvPr>
          <p:cNvSpPr txBox="1"/>
          <p:nvPr/>
        </p:nvSpPr>
        <p:spPr>
          <a:xfrm>
            <a:off x="150572" y="563256"/>
            <a:ext cx="8716981" cy="5348445"/>
          </a:xfrm>
          <a:prstGeom prst="rect">
            <a:avLst/>
          </a:prstGeom>
          <a:noFill/>
        </p:spPr>
        <p:txBody>
          <a:bodyPr wrap="square" rtlCol="0">
            <a:noAutofit/>
          </a:bodyPr>
          <a:lstStyle/>
          <a:p>
            <a:r>
              <a:rPr lang="en-US" sz="2400" b="1" dirty="0">
                <a:latin typeface="Times New Roman" panose="02020603050405020304" pitchFamily="18" charset="0"/>
                <a:cs typeface="Times New Roman" panose="02020603050405020304" pitchFamily="18" charset="0"/>
              </a:rPr>
              <a:t>Definition:</a:t>
            </a:r>
          </a:p>
          <a:p>
            <a:r>
              <a:rPr lang="en-US" sz="2400" dirty="0">
                <a:latin typeface="Times New Roman" panose="02020603050405020304" pitchFamily="18" charset="0"/>
                <a:cs typeface="Times New Roman" panose="02020603050405020304" pitchFamily="18" charset="0"/>
              </a:rPr>
              <a:t>An </a:t>
            </a:r>
            <a:r>
              <a:rPr lang="en-US" sz="2400" b="1" dirty="0">
                <a:latin typeface="Times New Roman" panose="02020603050405020304" pitchFamily="18" charset="0"/>
                <a:cs typeface="Times New Roman" panose="02020603050405020304" pitchFamily="18" charset="0"/>
              </a:rPr>
              <a:t>absolute cost advantage </a:t>
            </a:r>
            <a:r>
              <a:rPr lang="en-US" sz="2400" dirty="0">
                <a:latin typeface="Times New Roman" panose="02020603050405020304" pitchFamily="18" charset="0"/>
                <a:cs typeface="Times New Roman" panose="02020603050405020304" pitchFamily="18" charset="0"/>
              </a:rPr>
              <a:t>exists when A can produce a good more cost-effectively than B with the same input resources (i.e. time).</a:t>
            </a:r>
          </a:p>
          <a:p>
            <a:endParaRPr lang="de-DE" sz="2400" b="1"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94464235-1EFE-9DB7-9F3E-FE8089D1A497}"/>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err="1">
                <a:latin typeface="Times New Roman" panose="02020603050405020304" pitchFamily="18" charset="0"/>
                <a:cs typeface="Times New Roman" panose="02020603050405020304" pitchFamily="18" charset="0"/>
              </a:rPr>
              <a:t>Definitions</a:t>
            </a:r>
            <a:endParaRPr lang="de-DE" sz="2400" b="1"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D72DF996-9DE8-B3D3-D28A-DB85824F5C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903AF363-98EE-45F8-B9EB-D8A305EB876E}"/>
                  </a:ext>
                </a:extLst>
              </p14:cNvPr>
              <p14:cNvContentPartPr/>
              <p14:nvPr/>
            </p14:nvContentPartPr>
            <p14:xfrm>
              <a:off x="4202013" y="1707187"/>
              <a:ext cx="2389680" cy="61920"/>
            </p14:xfrm>
          </p:contentPart>
        </mc:Choice>
        <mc:Fallback>
          <p:pic>
            <p:nvPicPr>
              <p:cNvPr id="2" name="Freihand 1">
                <a:extLst>
                  <a:ext uri="{FF2B5EF4-FFF2-40B4-BE49-F238E27FC236}">
                    <a16:creationId xmlns:a16="http://schemas.microsoft.com/office/drawing/2014/main" id="{903AF363-98EE-45F8-B9EB-D8A305EB876E}"/>
                  </a:ext>
                </a:extLst>
              </p:cNvPr>
              <p:cNvPicPr/>
              <p:nvPr/>
            </p:nvPicPr>
            <p:blipFill>
              <a:blip r:embed="rId3"/>
              <a:stretch>
                <a:fillRect/>
              </a:stretch>
            </p:blipFill>
            <p:spPr>
              <a:xfrm>
                <a:off x="4197693" y="1702867"/>
                <a:ext cx="2398320" cy="70560"/>
              </a:xfrm>
              <a:prstGeom prst="rect">
                <a:avLst/>
              </a:prstGeom>
            </p:spPr>
          </p:pic>
        </mc:Fallback>
      </mc:AlternateContent>
      <p:grpSp>
        <p:nvGrpSpPr>
          <p:cNvPr id="43" name="Gruppieren 42">
            <a:extLst>
              <a:ext uri="{FF2B5EF4-FFF2-40B4-BE49-F238E27FC236}">
                <a16:creationId xmlns:a16="http://schemas.microsoft.com/office/drawing/2014/main" id="{CFD580FB-F36D-4AC9-A9AD-F05B4D8E935D}"/>
              </a:ext>
            </a:extLst>
          </p:cNvPr>
          <p:cNvGrpSpPr/>
          <p:nvPr/>
        </p:nvGrpSpPr>
        <p:grpSpPr>
          <a:xfrm>
            <a:off x="2290773" y="1663627"/>
            <a:ext cx="6820560" cy="589320"/>
            <a:chOff x="2290773" y="1663627"/>
            <a:chExt cx="6820560" cy="589320"/>
          </a:xfrm>
        </p:grpSpPr>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3FE05C28-2F08-41A2-AFBA-3CF3794B4B6E}"/>
                    </a:ext>
                  </a:extLst>
                </p14:cNvPr>
                <p14:cNvContentPartPr/>
                <p14:nvPr/>
              </p14:nvContentPartPr>
              <p14:xfrm>
                <a:off x="2290773" y="1800427"/>
                <a:ext cx="244440" cy="236880"/>
              </p14:xfrm>
            </p:contentPart>
          </mc:Choice>
          <mc:Fallback>
            <p:pic>
              <p:nvPicPr>
                <p:cNvPr id="3" name="Freihand 2">
                  <a:extLst>
                    <a:ext uri="{FF2B5EF4-FFF2-40B4-BE49-F238E27FC236}">
                      <a16:creationId xmlns:a16="http://schemas.microsoft.com/office/drawing/2014/main" id="{3FE05C28-2F08-41A2-AFBA-3CF3794B4B6E}"/>
                    </a:ext>
                  </a:extLst>
                </p:cNvPr>
                <p:cNvPicPr/>
                <p:nvPr/>
              </p:nvPicPr>
              <p:blipFill>
                <a:blip r:embed="rId5"/>
                <a:stretch>
                  <a:fillRect/>
                </a:stretch>
              </p:blipFill>
              <p:spPr>
                <a:xfrm>
                  <a:off x="2286453" y="1796107"/>
                  <a:ext cx="25308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38B78379-2E4A-496F-BAC5-AF49AB198F16}"/>
                    </a:ext>
                  </a:extLst>
                </p14:cNvPr>
                <p14:cNvContentPartPr/>
                <p14:nvPr/>
              </p14:nvContentPartPr>
              <p14:xfrm>
                <a:off x="2499213" y="1898347"/>
                <a:ext cx="65520" cy="230400"/>
              </p14:xfrm>
            </p:contentPart>
          </mc:Choice>
          <mc:Fallback>
            <p:pic>
              <p:nvPicPr>
                <p:cNvPr id="5" name="Freihand 4">
                  <a:extLst>
                    <a:ext uri="{FF2B5EF4-FFF2-40B4-BE49-F238E27FC236}">
                      <a16:creationId xmlns:a16="http://schemas.microsoft.com/office/drawing/2014/main" id="{38B78379-2E4A-496F-BAC5-AF49AB198F16}"/>
                    </a:ext>
                  </a:extLst>
                </p:cNvPr>
                <p:cNvPicPr/>
                <p:nvPr/>
              </p:nvPicPr>
              <p:blipFill>
                <a:blip r:embed="rId7"/>
                <a:stretch>
                  <a:fillRect/>
                </a:stretch>
              </p:blipFill>
              <p:spPr>
                <a:xfrm>
                  <a:off x="2494893" y="1894027"/>
                  <a:ext cx="741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Freihand 8">
                  <a:extLst>
                    <a:ext uri="{FF2B5EF4-FFF2-40B4-BE49-F238E27FC236}">
                      <a16:creationId xmlns:a16="http://schemas.microsoft.com/office/drawing/2014/main" id="{7A65DD7E-57D6-4DDD-A8FD-1274A6CB6529}"/>
                    </a:ext>
                  </a:extLst>
                </p14:cNvPr>
                <p14:cNvContentPartPr/>
                <p14:nvPr/>
              </p14:nvContentPartPr>
              <p14:xfrm>
                <a:off x="2772093" y="1936867"/>
                <a:ext cx="46440" cy="167040"/>
              </p14:xfrm>
            </p:contentPart>
          </mc:Choice>
          <mc:Fallback>
            <p:pic>
              <p:nvPicPr>
                <p:cNvPr id="9" name="Freihand 8">
                  <a:extLst>
                    <a:ext uri="{FF2B5EF4-FFF2-40B4-BE49-F238E27FC236}">
                      <a16:creationId xmlns:a16="http://schemas.microsoft.com/office/drawing/2014/main" id="{7A65DD7E-57D6-4DDD-A8FD-1274A6CB6529}"/>
                    </a:ext>
                  </a:extLst>
                </p:cNvPr>
                <p:cNvPicPr/>
                <p:nvPr/>
              </p:nvPicPr>
              <p:blipFill>
                <a:blip r:embed="rId9"/>
                <a:stretch>
                  <a:fillRect/>
                </a:stretch>
              </p:blipFill>
              <p:spPr>
                <a:xfrm>
                  <a:off x="2767773" y="1932547"/>
                  <a:ext cx="550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962062FD-C5E9-4D80-9395-EF40E26D6BD6}"/>
                    </a:ext>
                  </a:extLst>
                </p14:cNvPr>
                <p14:cNvContentPartPr/>
                <p14:nvPr/>
              </p14:nvContentPartPr>
              <p14:xfrm>
                <a:off x="2801613" y="1927147"/>
                <a:ext cx="166680" cy="32760"/>
              </p14:xfrm>
            </p:contentPart>
          </mc:Choice>
          <mc:Fallback>
            <p:pic>
              <p:nvPicPr>
                <p:cNvPr id="10" name="Freihand 9">
                  <a:extLst>
                    <a:ext uri="{FF2B5EF4-FFF2-40B4-BE49-F238E27FC236}">
                      <a16:creationId xmlns:a16="http://schemas.microsoft.com/office/drawing/2014/main" id="{962062FD-C5E9-4D80-9395-EF40E26D6BD6}"/>
                    </a:ext>
                  </a:extLst>
                </p:cNvPr>
                <p:cNvPicPr/>
                <p:nvPr/>
              </p:nvPicPr>
              <p:blipFill>
                <a:blip r:embed="rId11"/>
                <a:stretch>
                  <a:fillRect/>
                </a:stretch>
              </p:blipFill>
              <p:spPr>
                <a:xfrm>
                  <a:off x="2797293" y="1922827"/>
                  <a:ext cx="1753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36685F21-C695-4858-9D34-5A6DCDFC7ECB}"/>
                    </a:ext>
                  </a:extLst>
                </p14:cNvPr>
                <p14:cNvContentPartPr/>
                <p14:nvPr/>
              </p14:nvContentPartPr>
              <p14:xfrm>
                <a:off x="2817453" y="1996627"/>
                <a:ext cx="154080" cy="92160"/>
              </p14:xfrm>
            </p:contentPart>
          </mc:Choice>
          <mc:Fallback>
            <p:pic>
              <p:nvPicPr>
                <p:cNvPr id="11" name="Freihand 10">
                  <a:extLst>
                    <a:ext uri="{FF2B5EF4-FFF2-40B4-BE49-F238E27FC236}">
                      <a16:creationId xmlns:a16="http://schemas.microsoft.com/office/drawing/2014/main" id="{36685F21-C695-4858-9D34-5A6DCDFC7ECB}"/>
                    </a:ext>
                  </a:extLst>
                </p:cNvPr>
                <p:cNvPicPr/>
                <p:nvPr/>
              </p:nvPicPr>
              <p:blipFill>
                <a:blip r:embed="rId13"/>
                <a:stretch>
                  <a:fillRect/>
                </a:stretch>
              </p:blipFill>
              <p:spPr>
                <a:xfrm>
                  <a:off x="2813133" y="1992307"/>
                  <a:ext cx="1627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B30A7A66-57AC-4D36-9126-8C74574449B1}"/>
                    </a:ext>
                  </a:extLst>
                </p14:cNvPr>
                <p14:cNvContentPartPr/>
                <p14:nvPr/>
              </p14:nvContentPartPr>
              <p14:xfrm>
                <a:off x="3002493" y="1994467"/>
                <a:ext cx="448200" cy="218520"/>
              </p14:xfrm>
            </p:contentPart>
          </mc:Choice>
          <mc:Fallback>
            <p:pic>
              <p:nvPicPr>
                <p:cNvPr id="12" name="Freihand 11">
                  <a:extLst>
                    <a:ext uri="{FF2B5EF4-FFF2-40B4-BE49-F238E27FC236}">
                      <a16:creationId xmlns:a16="http://schemas.microsoft.com/office/drawing/2014/main" id="{B30A7A66-57AC-4D36-9126-8C74574449B1}"/>
                    </a:ext>
                  </a:extLst>
                </p:cNvPr>
                <p:cNvPicPr/>
                <p:nvPr/>
              </p:nvPicPr>
              <p:blipFill>
                <a:blip r:embed="rId15"/>
                <a:stretch>
                  <a:fillRect/>
                </a:stretch>
              </p:blipFill>
              <p:spPr>
                <a:xfrm>
                  <a:off x="2998173" y="1990147"/>
                  <a:ext cx="4568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0D53BA89-455C-41A6-B5BB-7064FB2A2676}"/>
                    </a:ext>
                  </a:extLst>
                </p14:cNvPr>
                <p14:cNvContentPartPr/>
                <p14:nvPr/>
              </p14:nvContentPartPr>
              <p14:xfrm>
                <a:off x="3736533" y="1991227"/>
                <a:ext cx="102240" cy="261720"/>
              </p14:xfrm>
            </p:contentPart>
          </mc:Choice>
          <mc:Fallback>
            <p:pic>
              <p:nvPicPr>
                <p:cNvPr id="13" name="Freihand 12">
                  <a:extLst>
                    <a:ext uri="{FF2B5EF4-FFF2-40B4-BE49-F238E27FC236}">
                      <a16:creationId xmlns:a16="http://schemas.microsoft.com/office/drawing/2014/main" id="{0D53BA89-455C-41A6-B5BB-7064FB2A2676}"/>
                    </a:ext>
                  </a:extLst>
                </p:cNvPr>
                <p:cNvPicPr/>
                <p:nvPr/>
              </p:nvPicPr>
              <p:blipFill>
                <a:blip r:embed="rId17"/>
                <a:stretch>
                  <a:fillRect/>
                </a:stretch>
              </p:blipFill>
              <p:spPr>
                <a:xfrm>
                  <a:off x="3732213" y="1986907"/>
                  <a:ext cx="11088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EEE909E8-6125-45A2-B6A5-7E0B28A6C7AF}"/>
                    </a:ext>
                  </a:extLst>
                </p14:cNvPr>
                <p14:cNvContentPartPr/>
                <p14:nvPr/>
              </p14:nvContentPartPr>
              <p14:xfrm>
                <a:off x="3905733" y="1988347"/>
                <a:ext cx="199800" cy="65880"/>
              </p14:xfrm>
            </p:contentPart>
          </mc:Choice>
          <mc:Fallback>
            <p:pic>
              <p:nvPicPr>
                <p:cNvPr id="14" name="Freihand 13">
                  <a:extLst>
                    <a:ext uri="{FF2B5EF4-FFF2-40B4-BE49-F238E27FC236}">
                      <a16:creationId xmlns:a16="http://schemas.microsoft.com/office/drawing/2014/main" id="{EEE909E8-6125-45A2-B6A5-7E0B28A6C7AF}"/>
                    </a:ext>
                  </a:extLst>
                </p:cNvPr>
                <p:cNvPicPr/>
                <p:nvPr/>
              </p:nvPicPr>
              <p:blipFill>
                <a:blip r:embed="rId19"/>
                <a:stretch>
                  <a:fillRect/>
                </a:stretch>
              </p:blipFill>
              <p:spPr>
                <a:xfrm>
                  <a:off x="3901413" y="1984027"/>
                  <a:ext cx="20844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8EEBE1AD-9E0F-40A8-B95B-509D0E51E967}"/>
                    </a:ext>
                  </a:extLst>
                </p14:cNvPr>
                <p14:cNvContentPartPr/>
                <p14:nvPr/>
              </p14:nvContentPartPr>
              <p14:xfrm>
                <a:off x="4139733" y="1904107"/>
                <a:ext cx="205920" cy="131400"/>
              </p14:xfrm>
            </p:contentPart>
          </mc:Choice>
          <mc:Fallback>
            <p:pic>
              <p:nvPicPr>
                <p:cNvPr id="15" name="Freihand 14">
                  <a:extLst>
                    <a:ext uri="{FF2B5EF4-FFF2-40B4-BE49-F238E27FC236}">
                      <a16:creationId xmlns:a16="http://schemas.microsoft.com/office/drawing/2014/main" id="{8EEBE1AD-9E0F-40A8-B95B-509D0E51E967}"/>
                    </a:ext>
                  </a:extLst>
                </p:cNvPr>
                <p:cNvPicPr/>
                <p:nvPr/>
              </p:nvPicPr>
              <p:blipFill>
                <a:blip r:embed="rId21"/>
                <a:stretch>
                  <a:fillRect/>
                </a:stretch>
              </p:blipFill>
              <p:spPr>
                <a:xfrm>
                  <a:off x="4135413" y="1899787"/>
                  <a:ext cx="21456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5DFEF2E3-FDA6-4944-875E-12CAAA017960}"/>
                    </a:ext>
                  </a:extLst>
                </p14:cNvPr>
                <p14:cNvContentPartPr/>
                <p14:nvPr/>
              </p14:nvContentPartPr>
              <p14:xfrm>
                <a:off x="4602693" y="1930027"/>
                <a:ext cx="21600" cy="108360"/>
              </p14:xfrm>
            </p:contentPart>
          </mc:Choice>
          <mc:Fallback>
            <p:pic>
              <p:nvPicPr>
                <p:cNvPr id="16" name="Freihand 15">
                  <a:extLst>
                    <a:ext uri="{FF2B5EF4-FFF2-40B4-BE49-F238E27FC236}">
                      <a16:creationId xmlns:a16="http://schemas.microsoft.com/office/drawing/2014/main" id="{5DFEF2E3-FDA6-4944-875E-12CAAA017960}"/>
                    </a:ext>
                  </a:extLst>
                </p:cNvPr>
                <p:cNvPicPr/>
                <p:nvPr/>
              </p:nvPicPr>
              <p:blipFill>
                <a:blip r:embed="rId23"/>
                <a:stretch>
                  <a:fillRect/>
                </a:stretch>
              </p:blipFill>
              <p:spPr>
                <a:xfrm>
                  <a:off x="4598373" y="1925707"/>
                  <a:ext cx="302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A0493527-77D3-444C-94F0-5FAFC9AB3FFA}"/>
                    </a:ext>
                  </a:extLst>
                </p14:cNvPr>
                <p14:cNvContentPartPr/>
                <p14:nvPr/>
              </p14:nvContentPartPr>
              <p14:xfrm>
                <a:off x="4613853" y="1872427"/>
                <a:ext cx="65880" cy="13320"/>
              </p14:xfrm>
            </p:contentPart>
          </mc:Choice>
          <mc:Fallback>
            <p:pic>
              <p:nvPicPr>
                <p:cNvPr id="17" name="Freihand 16">
                  <a:extLst>
                    <a:ext uri="{FF2B5EF4-FFF2-40B4-BE49-F238E27FC236}">
                      <a16:creationId xmlns:a16="http://schemas.microsoft.com/office/drawing/2014/main" id="{A0493527-77D3-444C-94F0-5FAFC9AB3FFA}"/>
                    </a:ext>
                  </a:extLst>
                </p:cNvPr>
                <p:cNvPicPr/>
                <p:nvPr/>
              </p:nvPicPr>
              <p:blipFill>
                <a:blip r:embed="rId25"/>
                <a:stretch>
                  <a:fillRect/>
                </a:stretch>
              </p:blipFill>
              <p:spPr>
                <a:xfrm>
                  <a:off x="4609533" y="1868107"/>
                  <a:ext cx="745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B5AC9FB6-C213-45F2-AF71-6C9AB43CF2E5}"/>
                    </a:ext>
                  </a:extLst>
                </p14:cNvPr>
                <p14:cNvContentPartPr/>
                <p14:nvPr/>
              </p14:nvContentPartPr>
              <p14:xfrm>
                <a:off x="4672173" y="1918147"/>
                <a:ext cx="107280" cy="113760"/>
              </p14:xfrm>
            </p:contentPart>
          </mc:Choice>
          <mc:Fallback>
            <p:pic>
              <p:nvPicPr>
                <p:cNvPr id="18" name="Freihand 17">
                  <a:extLst>
                    <a:ext uri="{FF2B5EF4-FFF2-40B4-BE49-F238E27FC236}">
                      <a16:creationId xmlns:a16="http://schemas.microsoft.com/office/drawing/2014/main" id="{B5AC9FB6-C213-45F2-AF71-6C9AB43CF2E5}"/>
                    </a:ext>
                  </a:extLst>
                </p:cNvPr>
                <p:cNvPicPr/>
                <p:nvPr/>
              </p:nvPicPr>
              <p:blipFill>
                <a:blip r:embed="rId27"/>
                <a:stretch>
                  <a:fillRect/>
                </a:stretch>
              </p:blipFill>
              <p:spPr>
                <a:xfrm>
                  <a:off x="4667853" y="1913827"/>
                  <a:ext cx="1159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6CD6180A-6079-4670-B5BC-582F7F5FCA81}"/>
                    </a:ext>
                  </a:extLst>
                </p14:cNvPr>
                <p14:cNvContentPartPr/>
                <p14:nvPr/>
              </p14:nvContentPartPr>
              <p14:xfrm>
                <a:off x="4952613" y="1961347"/>
                <a:ext cx="204480" cy="74520"/>
              </p14:xfrm>
            </p:contentPart>
          </mc:Choice>
          <mc:Fallback>
            <p:pic>
              <p:nvPicPr>
                <p:cNvPr id="19" name="Freihand 18">
                  <a:extLst>
                    <a:ext uri="{FF2B5EF4-FFF2-40B4-BE49-F238E27FC236}">
                      <a16:creationId xmlns:a16="http://schemas.microsoft.com/office/drawing/2014/main" id="{6CD6180A-6079-4670-B5BC-582F7F5FCA81}"/>
                    </a:ext>
                  </a:extLst>
                </p:cNvPr>
                <p:cNvPicPr/>
                <p:nvPr/>
              </p:nvPicPr>
              <p:blipFill>
                <a:blip r:embed="rId29"/>
                <a:stretch>
                  <a:fillRect/>
                </a:stretch>
              </p:blipFill>
              <p:spPr>
                <a:xfrm>
                  <a:off x="4948293" y="1957027"/>
                  <a:ext cx="21312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F6F5B4A9-E3CB-4632-A6C3-31FE97BB2762}"/>
                    </a:ext>
                  </a:extLst>
                </p14:cNvPr>
                <p14:cNvContentPartPr/>
                <p14:nvPr/>
              </p14:nvContentPartPr>
              <p14:xfrm>
                <a:off x="5219733" y="1967827"/>
                <a:ext cx="139320" cy="79920"/>
              </p14:xfrm>
            </p:contentPart>
          </mc:Choice>
          <mc:Fallback>
            <p:pic>
              <p:nvPicPr>
                <p:cNvPr id="20" name="Freihand 19">
                  <a:extLst>
                    <a:ext uri="{FF2B5EF4-FFF2-40B4-BE49-F238E27FC236}">
                      <a16:creationId xmlns:a16="http://schemas.microsoft.com/office/drawing/2014/main" id="{F6F5B4A9-E3CB-4632-A6C3-31FE97BB2762}"/>
                    </a:ext>
                  </a:extLst>
                </p:cNvPr>
                <p:cNvPicPr/>
                <p:nvPr/>
              </p:nvPicPr>
              <p:blipFill>
                <a:blip r:embed="rId31"/>
                <a:stretch>
                  <a:fillRect/>
                </a:stretch>
              </p:blipFill>
              <p:spPr>
                <a:xfrm>
                  <a:off x="5215413" y="1963507"/>
                  <a:ext cx="1479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8D83E3B3-4C98-48D1-801A-DCD1B9A7EE88}"/>
                    </a:ext>
                  </a:extLst>
                </p14:cNvPr>
                <p14:cNvContentPartPr/>
                <p14:nvPr/>
              </p14:nvContentPartPr>
              <p14:xfrm>
                <a:off x="5374893" y="1976827"/>
                <a:ext cx="132120" cy="70920"/>
              </p14:xfrm>
            </p:contentPart>
          </mc:Choice>
          <mc:Fallback>
            <p:pic>
              <p:nvPicPr>
                <p:cNvPr id="21" name="Freihand 20">
                  <a:extLst>
                    <a:ext uri="{FF2B5EF4-FFF2-40B4-BE49-F238E27FC236}">
                      <a16:creationId xmlns:a16="http://schemas.microsoft.com/office/drawing/2014/main" id="{8D83E3B3-4C98-48D1-801A-DCD1B9A7EE88}"/>
                    </a:ext>
                  </a:extLst>
                </p:cNvPr>
                <p:cNvPicPr/>
                <p:nvPr/>
              </p:nvPicPr>
              <p:blipFill>
                <a:blip r:embed="rId33"/>
                <a:stretch>
                  <a:fillRect/>
                </a:stretch>
              </p:blipFill>
              <p:spPr>
                <a:xfrm>
                  <a:off x="5370573" y="1972507"/>
                  <a:ext cx="14076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B70E7661-B577-4B03-A47D-43AD419CB5CB}"/>
                    </a:ext>
                  </a:extLst>
                </p14:cNvPr>
                <p14:cNvContentPartPr/>
                <p14:nvPr/>
              </p14:nvContentPartPr>
              <p14:xfrm>
                <a:off x="5531493" y="1946947"/>
                <a:ext cx="90360" cy="107640"/>
              </p14:xfrm>
            </p:contentPart>
          </mc:Choice>
          <mc:Fallback>
            <p:pic>
              <p:nvPicPr>
                <p:cNvPr id="22" name="Freihand 21">
                  <a:extLst>
                    <a:ext uri="{FF2B5EF4-FFF2-40B4-BE49-F238E27FC236}">
                      <a16:creationId xmlns:a16="http://schemas.microsoft.com/office/drawing/2014/main" id="{B70E7661-B577-4B03-A47D-43AD419CB5CB}"/>
                    </a:ext>
                  </a:extLst>
                </p:cNvPr>
                <p:cNvPicPr/>
                <p:nvPr/>
              </p:nvPicPr>
              <p:blipFill>
                <a:blip r:embed="rId35"/>
                <a:stretch>
                  <a:fillRect/>
                </a:stretch>
              </p:blipFill>
              <p:spPr>
                <a:xfrm>
                  <a:off x="5527173" y="1942627"/>
                  <a:ext cx="99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7EC7A675-E7F2-447A-B8E7-561D7A19D88B}"/>
                    </a:ext>
                  </a:extLst>
                </p14:cNvPr>
                <p14:cNvContentPartPr/>
                <p14:nvPr/>
              </p14:nvContentPartPr>
              <p14:xfrm>
                <a:off x="5670453" y="1936147"/>
                <a:ext cx="243000" cy="78480"/>
              </p14:xfrm>
            </p:contentPart>
          </mc:Choice>
          <mc:Fallback>
            <p:pic>
              <p:nvPicPr>
                <p:cNvPr id="23" name="Freihand 22">
                  <a:extLst>
                    <a:ext uri="{FF2B5EF4-FFF2-40B4-BE49-F238E27FC236}">
                      <a16:creationId xmlns:a16="http://schemas.microsoft.com/office/drawing/2014/main" id="{7EC7A675-E7F2-447A-B8E7-561D7A19D88B}"/>
                    </a:ext>
                  </a:extLst>
                </p:cNvPr>
                <p:cNvPicPr/>
                <p:nvPr/>
              </p:nvPicPr>
              <p:blipFill>
                <a:blip r:embed="rId37"/>
                <a:stretch>
                  <a:fillRect/>
                </a:stretch>
              </p:blipFill>
              <p:spPr>
                <a:xfrm>
                  <a:off x="5666133" y="1931827"/>
                  <a:ext cx="25164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C5AD166C-D9FE-4385-98E4-EFFD05C8E054}"/>
                    </a:ext>
                  </a:extLst>
                </p14:cNvPr>
                <p14:cNvContentPartPr/>
                <p14:nvPr/>
              </p14:nvContentPartPr>
              <p14:xfrm>
                <a:off x="5929653" y="1920307"/>
                <a:ext cx="140760" cy="95400"/>
              </p14:xfrm>
            </p:contentPart>
          </mc:Choice>
          <mc:Fallback>
            <p:pic>
              <p:nvPicPr>
                <p:cNvPr id="24" name="Freihand 23">
                  <a:extLst>
                    <a:ext uri="{FF2B5EF4-FFF2-40B4-BE49-F238E27FC236}">
                      <a16:creationId xmlns:a16="http://schemas.microsoft.com/office/drawing/2014/main" id="{C5AD166C-D9FE-4385-98E4-EFFD05C8E054}"/>
                    </a:ext>
                  </a:extLst>
                </p:cNvPr>
                <p:cNvPicPr/>
                <p:nvPr/>
              </p:nvPicPr>
              <p:blipFill>
                <a:blip r:embed="rId39"/>
                <a:stretch>
                  <a:fillRect/>
                </a:stretch>
              </p:blipFill>
              <p:spPr>
                <a:xfrm>
                  <a:off x="5925333" y="1915987"/>
                  <a:ext cx="1494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E9DAC709-61BB-4B59-A2F0-9DD27B98BF51}"/>
                    </a:ext>
                  </a:extLst>
                </p14:cNvPr>
                <p14:cNvContentPartPr/>
                <p14:nvPr/>
              </p14:nvContentPartPr>
              <p14:xfrm>
                <a:off x="6049893" y="1879627"/>
                <a:ext cx="192600" cy="128880"/>
              </p14:xfrm>
            </p:contentPart>
          </mc:Choice>
          <mc:Fallback>
            <p:pic>
              <p:nvPicPr>
                <p:cNvPr id="25" name="Freihand 24">
                  <a:extLst>
                    <a:ext uri="{FF2B5EF4-FFF2-40B4-BE49-F238E27FC236}">
                      <a16:creationId xmlns:a16="http://schemas.microsoft.com/office/drawing/2014/main" id="{E9DAC709-61BB-4B59-A2F0-9DD27B98BF51}"/>
                    </a:ext>
                  </a:extLst>
                </p:cNvPr>
                <p:cNvPicPr/>
                <p:nvPr/>
              </p:nvPicPr>
              <p:blipFill>
                <a:blip r:embed="rId41"/>
                <a:stretch>
                  <a:fillRect/>
                </a:stretch>
              </p:blipFill>
              <p:spPr>
                <a:xfrm>
                  <a:off x="6045573" y="1875307"/>
                  <a:ext cx="20124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0439FBD7-D45A-4A74-BC34-211CAAAE6280}"/>
                    </a:ext>
                  </a:extLst>
                </p14:cNvPr>
                <p14:cNvContentPartPr/>
                <p14:nvPr/>
              </p14:nvContentPartPr>
              <p14:xfrm>
                <a:off x="6396213" y="1944787"/>
                <a:ext cx="272160" cy="81000"/>
              </p14:xfrm>
            </p:contentPart>
          </mc:Choice>
          <mc:Fallback>
            <p:pic>
              <p:nvPicPr>
                <p:cNvPr id="26" name="Freihand 25">
                  <a:extLst>
                    <a:ext uri="{FF2B5EF4-FFF2-40B4-BE49-F238E27FC236}">
                      <a16:creationId xmlns:a16="http://schemas.microsoft.com/office/drawing/2014/main" id="{0439FBD7-D45A-4A74-BC34-211CAAAE6280}"/>
                    </a:ext>
                  </a:extLst>
                </p:cNvPr>
                <p:cNvPicPr/>
                <p:nvPr/>
              </p:nvPicPr>
              <p:blipFill>
                <a:blip r:embed="rId43"/>
                <a:stretch>
                  <a:fillRect/>
                </a:stretch>
              </p:blipFill>
              <p:spPr>
                <a:xfrm>
                  <a:off x="6391893" y="1940467"/>
                  <a:ext cx="28080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3CC1B136-6F9F-442E-8B4F-F86CD52604EC}"/>
                    </a:ext>
                  </a:extLst>
                </p14:cNvPr>
                <p14:cNvContentPartPr/>
                <p14:nvPr/>
              </p14:nvContentPartPr>
              <p14:xfrm>
                <a:off x="6571173" y="1860547"/>
                <a:ext cx="360" cy="360"/>
              </p14:xfrm>
            </p:contentPart>
          </mc:Choice>
          <mc:Fallback>
            <p:pic>
              <p:nvPicPr>
                <p:cNvPr id="27" name="Freihand 26">
                  <a:extLst>
                    <a:ext uri="{FF2B5EF4-FFF2-40B4-BE49-F238E27FC236}">
                      <a16:creationId xmlns:a16="http://schemas.microsoft.com/office/drawing/2014/main" id="{3CC1B136-6F9F-442E-8B4F-F86CD52604EC}"/>
                    </a:ext>
                  </a:extLst>
                </p:cNvPr>
                <p:cNvPicPr/>
                <p:nvPr/>
              </p:nvPicPr>
              <p:blipFill>
                <a:blip r:embed="rId45"/>
                <a:stretch>
                  <a:fillRect/>
                </a:stretch>
              </p:blipFill>
              <p:spPr>
                <a:xfrm>
                  <a:off x="6566853" y="1856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9" name="Freihand 28">
                  <a:extLst>
                    <a:ext uri="{FF2B5EF4-FFF2-40B4-BE49-F238E27FC236}">
                      <a16:creationId xmlns:a16="http://schemas.microsoft.com/office/drawing/2014/main" id="{D6B2B96E-1D28-4515-BEEB-FF11B2E91C48}"/>
                    </a:ext>
                  </a:extLst>
                </p14:cNvPr>
                <p14:cNvContentPartPr/>
                <p14:nvPr/>
              </p14:nvContentPartPr>
              <p14:xfrm>
                <a:off x="6884373" y="1851187"/>
                <a:ext cx="245520" cy="146520"/>
              </p14:xfrm>
            </p:contentPart>
          </mc:Choice>
          <mc:Fallback>
            <p:pic>
              <p:nvPicPr>
                <p:cNvPr id="29" name="Freihand 28">
                  <a:extLst>
                    <a:ext uri="{FF2B5EF4-FFF2-40B4-BE49-F238E27FC236}">
                      <a16:creationId xmlns:a16="http://schemas.microsoft.com/office/drawing/2014/main" id="{D6B2B96E-1D28-4515-BEEB-FF11B2E91C48}"/>
                    </a:ext>
                  </a:extLst>
                </p:cNvPr>
                <p:cNvPicPr/>
                <p:nvPr/>
              </p:nvPicPr>
              <p:blipFill>
                <a:blip r:embed="rId47"/>
                <a:stretch>
                  <a:fillRect/>
                </a:stretch>
              </p:blipFill>
              <p:spPr>
                <a:xfrm>
                  <a:off x="6880053" y="1846867"/>
                  <a:ext cx="25416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0" name="Freihand 29">
                  <a:extLst>
                    <a:ext uri="{FF2B5EF4-FFF2-40B4-BE49-F238E27FC236}">
                      <a16:creationId xmlns:a16="http://schemas.microsoft.com/office/drawing/2014/main" id="{A75904CD-A4A5-46A9-A29B-8B621C549C42}"/>
                    </a:ext>
                  </a:extLst>
                </p14:cNvPr>
                <p14:cNvContentPartPr/>
                <p14:nvPr/>
              </p14:nvContentPartPr>
              <p14:xfrm>
                <a:off x="7353813" y="1892587"/>
                <a:ext cx="133920" cy="114840"/>
              </p14:xfrm>
            </p:contentPart>
          </mc:Choice>
          <mc:Fallback>
            <p:pic>
              <p:nvPicPr>
                <p:cNvPr id="30" name="Freihand 29">
                  <a:extLst>
                    <a:ext uri="{FF2B5EF4-FFF2-40B4-BE49-F238E27FC236}">
                      <a16:creationId xmlns:a16="http://schemas.microsoft.com/office/drawing/2014/main" id="{A75904CD-A4A5-46A9-A29B-8B621C549C42}"/>
                    </a:ext>
                  </a:extLst>
                </p:cNvPr>
                <p:cNvPicPr/>
                <p:nvPr/>
              </p:nvPicPr>
              <p:blipFill>
                <a:blip r:embed="rId49"/>
                <a:stretch>
                  <a:fillRect/>
                </a:stretch>
              </p:blipFill>
              <p:spPr>
                <a:xfrm>
                  <a:off x="7349493" y="1888267"/>
                  <a:ext cx="14256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1" name="Freihand 30">
                  <a:extLst>
                    <a:ext uri="{FF2B5EF4-FFF2-40B4-BE49-F238E27FC236}">
                      <a16:creationId xmlns:a16="http://schemas.microsoft.com/office/drawing/2014/main" id="{2662C0DD-DE37-47DB-9A47-E5057295ABE6}"/>
                    </a:ext>
                  </a:extLst>
                </p14:cNvPr>
                <p14:cNvContentPartPr/>
                <p14:nvPr/>
              </p14:nvContentPartPr>
              <p14:xfrm>
                <a:off x="7512213" y="1903027"/>
                <a:ext cx="533880" cy="83160"/>
              </p14:xfrm>
            </p:contentPart>
          </mc:Choice>
          <mc:Fallback>
            <p:pic>
              <p:nvPicPr>
                <p:cNvPr id="31" name="Freihand 30">
                  <a:extLst>
                    <a:ext uri="{FF2B5EF4-FFF2-40B4-BE49-F238E27FC236}">
                      <a16:creationId xmlns:a16="http://schemas.microsoft.com/office/drawing/2014/main" id="{2662C0DD-DE37-47DB-9A47-E5057295ABE6}"/>
                    </a:ext>
                  </a:extLst>
                </p:cNvPr>
                <p:cNvPicPr/>
                <p:nvPr/>
              </p:nvPicPr>
              <p:blipFill>
                <a:blip r:embed="rId51"/>
                <a:stretch>
                  <a:fillRect/>
                </a:stretch>
              </p:blipFill>
              <p:spPr>
                <a:xfrm>
                  <a:off x="7507893" y="1898707"/>
                  <a:ext cx="5425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924E8B0A-E2B4-48F3-A9F5-3683F266AC21}"/>
                    </a:ext>
                  </a:extLst>
                </p14:cNvPr>
                <p14:cNvContentPartPr/>
                <p14:nvPr/>
              </p14:nvContentPartPr>
              <p14:xfrm>
                <a:off x="8084253" y="1861987"/>
                <a:ext cx="128520" cy="116640"/>
              </p14:xfrm>
            </p:contentPart>
          </mc:Choice>
          <mc:Fallback>
            <p:pic>
              <p:nvPicPr>
                <p:cNvPr id="32" name="Freihand 31">
                  <a:extLst>
                    <a:ext uri="{FF2B5EF4-FFF2-40B4-BE49-F238E27FC236}">
                      <a16:creationId xmlns:a16="http://schemas.microsoft.com/office/drawing/2014/main" id="{924E8B0A-E2B4-48F3-A9F5-3683F266AC21}"/>
                    </a:ext>
                  </a:extLst>
                </p:cNvPr>
                <p:cNvPicPr/>
                <p:nvPr/>
              </p:nvPicPr>
              <p:blipFill>
                <a:blip r:embed="rId53"/>
                <a:stretch>
                  <a:fillRect/>
                </a:stretch>
              </p:blipFill>
              <p:spPr>
                <a:xfrm>
                  <a:off x="8079933" y="1857667"/>
                  <a:ext cx="13716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3515244F-741F-4F41-9CE4-760397DB24B8}"/>
                    </a:ext>
                  </a:extLst>
                </p14:cNvPr>
                <p14:cNvContentPartPr/>
                <p14:nvPr/>
              </p14:nvContentPartPr>
              <p14:xfrm>
                <a:off x="7204773" y="2054227"/>
                <a:ext cx="1135800" cy="77760"/>
              </p14:xfrm>
            </p:contentPart>
          </mc:Choice>
          <mc:Fallback>
            <p:pic>
              <p:nvPicPr>
                <p:cNvPr id="33" name="Freihand 32">
                  <a:extLst>
                    <a:ext uri="{FF2B5EF4-FFF2-40B4-BE49-F238E27FC236}">
                      <a16:creationId xmlns:a16="http://schemas.microsoft.com/office/drawing/2014/main" id="{3515244F-741F-4F41-9CE4-760397DB24B8}"/>
                    </a:ext>
                  </a:extLst>
                </p:cNvPr>
                <p:cNvPicPr/>
                <p:nvPr/>
              </p:nvPicPr>
              <p:blipFill>
                <a:blip r:embed="rId55"/>
                <a:stretch>
                  <a:fillRect/>
                </a:stretch>
              </p:blipFill>
              <p:spPr>
                <a:xfrm>
                  <a:off x="7200453" y="2049907"/>
                  <a:ext cx="11444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AF58971B-1C95-4619-9A36-8F310807C8F1}"/>
                    </a:ext>
                  </a:extLst>
                </p14:cNvPr>
                <p14:cNvContentPartPr/>
                <p14:nvPr/>
              </p14:nvContentPartPr>
              <p14:xfrm>
                <a:off x="8591133" y="1847947"/>
                <a:ext cx="303480" cy="110520"/>
              </p14:xfrm>
            </p:contentPart>
          </mc:Choice>
          <mc:Fallback>
            <p:pic>
              <p:nvPicPr>
                <p:cNvPr id="35" name="Freihand 34">
                  <a:extLst>
                    <a:ext uri="{FF2B5EF4-FFF2-40B4-BE49-F238E27FC236}">
                      <a16:creationId xmlns:a16="http://schemas.microsoft.com/office/drawing/2014/main" id="{AF58971B-1C95-4619-9A36-8F310807C8F1}"/>
                    </a:ext>
                  </a:extLst>
                </p:cNvPr>
                <p:cNvPicPr/>
                <p:nvPr/>
              </p:nvPicPr>
              <p:blipFill>
                <a:blip r:embed="rId57"/>
                <a:stretch>
                  <a:fillRect/>
                </a:stretch>
              </p:blipFill>
              <p:spPr>
                <a:xfrm>
                  <a:off x="8586813" y="1843627"/>
                  <a:ext cx="3121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CDC76C0B-B86A-41BF-93A9-114B30276DB9}"/>
                    </a:ext>
                  </a:extLst>
                </p14:cNvPr>
                <p14:cNvContentPartPr/>
                <p14:nvPr/>
              </p14:nvContentPartPr>
              <p14:xfrm>
                <a:off x="8921973" y="1714387"/>
                <a:ext cx="189360" cy="261720"/>
              </p14:xfrm>
            </p:contentPart>
          </mc:Choice>
          <mc:Fallback>
            <p:pic>
              <p:nvPicPr>
                <p:cNvPr id="36" name="Freihand 35">
                  <a:extLst>
                    <a:ext uri="{FF2B5EF4-FFF2-40B4-BE49-F238E27FC236}">
                      <a16:creationId xmlns:a16="http://schemas.microsoft.com/office/drawing/2014/main" id="{CDC76C0B-B86A-41BF-93A9-114B30276DB9}"/>
                    </a:ext>
                  </a:extLst>
                </p:cNvPr>
                <p:cNvPicPr/>
                <p:nvPr/>
              </p:nvPicPr>
              <p:blipFill>
                <a:blip r:embed="rId59"/>
                <a:stretch>
                  <a:fillRect/>
                </a:stretch>
              </p:blipFill>
              <p:spPr>
                <a:xfrm>
                  <a:off x="8917653" y="1710067"/>
                  <a:ext cx="19800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D028640C-5937-4BAC-97B8-5A5A2AFC82A8}"/>
                    </a:ext>
                  </a:extLst>
                </p14:cNvPr>
                <p14:cNvContentPartPr/>
                <p14:nvPr/>
              </p14:nvContentPartPr>
              <p14:xfrm>
                <a:off x="8981733" y="1663627"/>
                <a:ext cx="19800" cy="7560"/>
              </p14:xfrm>
            </p:contentPart>
          </mc:Choice>
          <mc:Fallback>
            <p:pic>
              <p:nvPicPr>
                <p:cNvPr id="37" name="Freihand 36">
                  <a:extLst>
                    <a:ext uri="{FF2B5EF4-FFF2-40B4-BE49-F238E27FC236}">
                      <a16:creationId xmlns:a16="http://schemas.microsoft.com/office/drawing/2014/main" id="{D028640C-5937-4BAC-97B8-5A5A2AFC82A8}"/>
                    </a:ext>
                  </a:extLst>
                </p:cNvPr>
                <p:cNvPicPr/>
                <p:nvPr/>
              </p:nvPicPr>
              <p:blipFill>
                <a:blip r:embed="rId61"/>
                <a:stretch>
                  <a:fillRect/>
                </a:stretch>
              </p:blipFill>
              <p:spPr>
                <a:xfrm>
                  <a:off x="8977413" y="1659307"/>
                  <a:ext cx="2844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Freihand 38">
                  <a:extLst>
                    <a:ext uri="{FF2B5EF4-FFF2-40B4-BE49-F238E27FC236}">
                      <a16:creationId xmlns:a16="http://schemas.microsoft.com/office/drawing/2014/main" id="{8BB2B3FE-129B-478B-AE8F-F14369B1BC70}"/>
                    </a:ext>
                  </a:extLst>
                </p14:cNvPr>
                <p14:cNvContentPartPr/>
                <p14:nvPr/>
              </p14:nvContentPartPr>
              <p14:xfrm>
                <a:off x="6840813" y="1698907"/>
                <a:ext cx="1100880" cy="98640"/>
              </p14:xfrm>
            </p:contentPart>
          </mc:Choice>
          <mc:Fallback>
            <p:pic>
              <p:nvPicPr>
                <p:cNvPr id="39" name="Freihand 38">
                  <a:extLst>
                    <a:ext uri="{FF2B5EF4-FFF2-40B4-BE49-F238E27FC236}">
                      <a16:creationId xmlns:a16="http://schemas.microsoft.com/office/drawing/2014/main" id="{8BB2B3FE-129B-478B-AE8F-F14369B1BC70}"/>
                    </a:ext>
                  </a:extLst>
                </p:cNvPr>
                <p:cNvPicPr/>
                <p:nvPr/>
              </p:nvPicPr>
              <p:blipFill>
                <a:blip r:embed="rId63"/>
                <a:stretch>
                  <a:fillRect/>
                </a:stretch>
              </p:blipFill>
              <p:spPr>
                <a:xfrm>
                  <a:off x="6836493" y="1694587"/>
                  <a:ext cx="11095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0" name="Freihand 39">
                  <a:extLst>
                    <a:ext uri="{FF2B5EF4-FFF2-40B4-BE49-F238E27FC236}">
                      <a16:creationId xmlns:a16="http://schemas.microsoft.com/office/drawing/2014/main" id="{C552A8CF-7720-46EC-BCCB-7A89162E84B3}"/>
                    </a:ext>
                  </a:extLst>
                </p14:cNvPr>
                <p14:cNvContentPartPr/>
                <p14:nvPr/>
              </p14:nvContentPartPr>
              <p14:xfrm>
                <a:off x="8534613" y="2057467"/>
                <a:ext cx="554400" cy="43200"/>
              </p14:xfrm>
            </p:contentPart>
          </mc:Choice>
          <mc:Fallback>
            <p:pic>
              <p:nvPicPr>
                <p:cNvPr id="40" name="Freihand 39">
                  <a:extLst>
                    <a:ext uri="{FF2B5EF4-FFF2-40B4-BE49-F238E27FC236}">
                      <a16:creationId xmlns:a16="http://schemas.microsoft.com/office/drawing/2014/main" id="{C552A8CF-7720-46EC-BCCB-7A89162E84B3}"/>
                    </a:ext>
                  </a:extLst>
                </p:cNvPr>
                <p:cNvPicPr/>
                <p:nvPr/>
              </p:nvPicPr>
              <p:blipFill>
                <a:blip r:embed="rId65"/>
                <a:stretch>
                  <a:fillRect/>
                </a:stretch>
              </p:blipFill>
              <p:spPr>
                <a:xfrm>
                  <a:off x="8530293" y="2053147"/>
                  <a:ext cx="5630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Freihand 40">
                  <a:extLst>
                    <a:ext uri="{FF2B5EF4-FFF2-40B4-BE49-F238E27FC236}">
                      <a16:creationId xmlns:a16="http://schemas.microsoft.com/office/drawing/2014/main" id="{8843FD01-BC43-43A2-BA42-7DCC0C3E661A}"/>
                    </a:ext>
                  </a:extLst>
                </p14:cNvPr>
                <p14:cNvContentPartPr/>
                <p14:nvPr/>
              </p14:nvContentPartPr>
              <p14:xfrm>
                <a:off x="8096853" y="1803667"/>
                <a:ext cx="271080" cy="33120"/>
              </p14:xfrm>
            </p:contentPart>
          </mc:Choice>
          <mc:Fallback>
            <p:pic>
              <p:nvPicPr>
                <p:cNvPr id="41" name="Freihand 40">
                  <a:extLst>
                    <a:ext uri="{FF2B5EF4-FFF2-40B4-BE49-F238E27FC236}">
                      <a16:creationId xmlns:a16="http://schemas.microsoft.com/office/drawing/2014/main" id="{8843FD01-BC43-43A2-BA42-7DCC0C3E661A}"/>
                    </a:ext>
                  </a:extLst>
                </p:cNvPr>
                <p:cNvPicPr/>
                <p:nvPr/>
              </p:nvPicPr>
              <p:blipFill>
                <a:blip r:embed="rId67"/>
                <a:stretch>
                  <a:fillRect/>
                </a:stretch>
              </p:blipFill>
              <p:spPr>
                <a:xfrm>
                  <a:off x="8092533" y="1799347"/>
                  <a:ext cx="2797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2" name="Freihand 41">
                  <a:extLst>
                    <a:ext uri="{FF2B5EF4-FFF2-40B4-BE49-F238E27FC236}">
                      <a16:creationId xmlns:a16="http://schemas.microsoft.com/office/drawing/2014/main" id="{B92C2588-D67C-4167-83C6-312D2F8BB6F4}"/>
                    </a:ext>
                  </a:extLst>
                </p14:cNvPr>
                <p14:cNvContentPartPr/>
                <p14:nvPr/>
              </p14:nvContentPartPr>
              <p14:xfrm>
                <a:off x="7930893" y="1726267"/>
                <a:ext cx="326520" cy="142920"/>
              </p14:xfrm>
            </p:contentPart>
          </mc:Choice>
          <mc:Fallback>
            <p:pic>
              <p:nvPicPr>
                <p:cNvPr id="42" name="Freihand 41">
                  <a:extLst>
                    <a:ext uri="{FF2B5EF4-FFF2-40B4-BE49-F238E27FC236}">
                      <a16:creationId xmlns:a16="http://schemas.microsoft.com/office/drawing/2014/main" id="{B92C2588-D67C-4167-83C6-312D2F8BB6F4}"/>
                    </a:ext>
                  </a:extLst>
                </p:cNvPr>
                <p:cNvPicPr/>
                <p:nvPr/>
              </p:nvPicPr>
              <p:blipFill>
                <a:blip r:embed="rId69"/>
                <a:stretch>
                  <a:fillRect/>
                </a:stretch>
              </p:blipFill>
              <p:spPr>
                <a:xfrm>
                  <a:off x="7926573" y="1721947"/>
                  <a:ext cx="335160" cy="151560"/>
                </a:xfrm>
                <a:prstGeom prst="rect">
                  <a:avLst/>
                </a:prstGeom>
              </p:spPr>
            </p:pic>
          </mc:Fallback>
        </mc:AlternateContent>
      </p:grpSp>
    </p:spTree>
    <p:extLst>
      <p:ext uri="{BB962C8B-B14F-4D97-AF65-F5344CB8AC3E}">
        <p14:creationId xmlns:p14="http://schemas.microsoft.com/office/powerpoint/2010/main" val="164136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70FA9-05B8-4A30-A548-4AD7BC78C211}"/>
            </a:ext>
          </a:extLst>
        </p:cNvPr>
        <p:cNvGrpSpPr/>
        <p:nvPr/>
      </p:nvGrpSpPr>
      <p:grpSpPr>
        <a:xfrm>
          <a:off x="0" y="0"/>
          <a:ext cx="0" cy="0"/>
          <a:chOff x="0" y="0"/>
          <a:chExt cx="0" cy="0"/>
        </a:xfrm>
      </p:grpSpPr>
      <p:sp>
        <p:nvSpPr>
          <p:cNvPr id="8" name="Textfeld 7">
            <a:extLst>
              <a:ext uri="{FF2B5EF4-FFF2-40B4-BE49-F238E27FC236}">
                <a16:creationId xmlns:a16="http://schemas.microsoft.com/office/drawing/2014/main" id="{5A1CCA79-CEB5-018E-6755-8F324172FA66}"/>
              </a:ext>
            </a:extLst>
          </p:cNvPr>
          <p:cNvSpPr txBox="1"/>
          <p:nvPr/>
        </p:nvSpPr>
        <p:spPr>
          <a:xfrm>
            <a:off x="150572" y="563257"/>
            <a:ext cx="8716981" cy="1637684"/>
          </a:xfrm>
          <a:prstGeom prst="rect">
            <a:avLst/>
          </a:prstGeom>
          <a:noFill/>
        </p:spPr>
        <p:txBody>
          <a:bodyPr wrap="square" rtlCol="0">
            <a:noAutofit/>
          </a:bodyPr>
          <a:lstStyle/>
          <a:p>
            <a:r>
              <a:rPr lang="de-DE" sz="2400" b="1" dirty="0">
                <a:latin typeface="Times New Roman" panose="02020603050405020304" pitchFamily="18" charset="0"/>
                <a:cs typeface="Times New Roman" panose="02020603050405020304" pitchFamily="18" charset="0"/>
              </a:rPr>
              <a:t>Definition:</a:t>
            </a:r>
          </a:p>
          <a:p>
            <a:r>
              <a:rPr lang="de-DE" sz="2400" b="1" dirty="0" err="1">
                <a:latin typeface="Times New Roman" panose="02020603050405020304" pitchFamily="18" charset="0"/>
                <a:cs typeface="Times New Roman" panose="02020603050405020304" pitchFamily="18" charset="0"/>
              </a:rPr>
              <a:t>Opportunity</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costs</a:t>
            </a:r>
            <a:r>
              <a:rPr lang="de-DE" sz="2400" b="1"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the</a:t>
            </a:r>
            <a:r>
              <a:rPr lang="de-DE" sz="2400" dirty="0">
                <a:latin typeface="Times New Roman" panose="02020603050405020304" pitchFamily="18" charset="0"/>
                <a:cs typeface="Times New Roman" panose="02020603050405020304" pitchFamily="18" charset="0"/>
              </a:rPr>
              <a:t> maximum alternative </a:t>
            </a:r>
            <a:r>
              <a:rPr lang="de-DE" sz="2400" dirty="0" err="1">
                <a:latin typeface="Times New Roman" panose="02020603050405020304" pitchFamily="18" charset="0"/>
                <a:cs typeface="Times New Roman" panose="02020603050405020304" pitchFamily="18" charset="0"/>
              </a:rPr>
              <a:t>earnings</a:t>
            </a:r>
            <a:r>
              <a:rPr lang="de-DE" sz="2400" dirty="0">
                <a:latin typeface="Times New Roman" panose="02020603050405020304" pitchFamily="18" charset="0"/>
                <a:cs typeface="Times New Roman" panose="02020603050405020304" pitchFamily="18" charset="0"/>
              </a:rPr>
              <a:t> that </a:t>
            </a:r>
            <a:r>
              <a:rPr lang="de-DE" sz="2400" dirty="0" err="1">
                <a:latin typeface="Times New Roman" panose="02020603050405020304" pitchFamily="18" charset="0"/>
                <a:cs typeface="Times New Roman" panose="02020603050405020304" pitchFamily="18" charset="0"/>
              </a:rPr>
              <a:t>might</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have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been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obtained</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if</a:t>
            </a:r>
            <a:r>
              <a:rPr lang="de-DE" sz="2400" dirty="0">
                <a:latin typeface="Times New Roman" panose="02020603050405020304" pitchFamily="18" charset="0"/>
                <a:cs typeface="Times New Roman" panose="02020603050405020304" pitchFamily="18" charset="0"/>
              </a:rPr>
              <a:t> a </a:t>
            </a:r>
            <a:r>
              <a:rPr lang="de-DE" sz="2400" dirty="0" err="1">
                <a:latin typeface="Times New Roman" panose="02020603050405020304" pitchFamily="18" charset="0"/>
                <a:cs typeface="Times New Roman" panose="02020603050405020304" pitchFamily="18" charset="0"/>
              </a:rPr>
              <a:t>productive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good</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service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capacity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had</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been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applied</a:t>
            </a:r>
            <a:r>
              <a:rPr lang="de-DE" sz="2400" dirty="0">
                <a:latin typeface="Times New Roman" panose="02020603050405020304" pitchFamily="18" charset="0"/>
                <a:cs typeface="Times New Roman" panose="02020603050405020304" pitchFamily="18" charset="0"/>
              </a:rPr>
              <a:t> to </a:t>
            </a:r>
            <a:r>
              <a:rPr lang="de-DE" sz="2400" dirty="0" err="1">
                <a:latin typeface="Times New Roman" panose="02020603050405020304" pitchFamily="18" charset="0"/>
                <a:cs typeface="Times New Roman" panose="02020603050405020304" pitchFamily="18" charset="0"/>
              </a:rPr>
              <a:t>some</a:t>
            </a:r>
            <a:r>
              <a:rPr lang="de-DE" sz="2400" dirty="0">
                <a:latin typeface="Times New Roman" panose="02020603050405020304" pitchFamily="18" charset="0"/>
                <a:cs typeface="Times New Roman" panose="02020603050405020304" pitchFamily="18" charset="0"/>
              </a:rPr>
              <a:t> alternative </a:t>
            </a:r>
            <a:r>
              <a:rPr lang="de-DE" sz="2400" dirty="0" err="1">
                <a:latin typeface="Times New Roman" panose="02020603050405020304" pitchFamily="18" charset="0"/>
                <a:cs typeface="Times New Roman" panose="02020603050405020304" pitchFamily="18" charset="0"/>
              </a:rPr>
              <a:t>use</a:t>
            </a:r>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7B5E66D-161F-D14F-E9C4-B84D5597395E}"/>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err="1">
                <a:latin typeface="Times New Roman" panose="02020603050405020304" pitchFamily="18" charset="0"/>
                <a:cs typeface="Times New Roman" panose="02020603050405020304" pitchFamily="18" charset="0"/>
              </a:rPr>
              <a:t>Definitions</a:t>
            </a:r>
            <a:endParaRPr lang="de-DE" sz="2400" b="1"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8A9EC85A-C8F6-3342-AE2E-4ED86DCCB2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6204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44242" y="563257"/>
            <a:ext cx="8716981" cy="1616418"/>
          </a:xfrm>
          <a:prstGeom prst="rect">
            <a:avLst/>
          </a:prstGeom>
          <a:noFill/>
        </p:spPr>
        <p:txBody>
          <a:bodyPr wrap="square" rtlCol="0">
            <a:noAutofit/>
          </a:bodyPr>
          <a:lstStyle/>
          <a:p>
            <a:r>
              <a:rPr lang="de-DE" sz="2400" b="1" dirty="0">
                <a:latin typeface="Times New Roman" panose="02020603050405020304" pitchFamily="18" charset="0"/>
                <a:cs typeface="Times New Roman" panose="02020603050405020304" pitchFamily="18" charset="0"/>
              </a:rPr>
              <a:t>Definition:</a:t>
            </a:r>
            <a:endParaRPr lang="de-DE"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producer has a </a:t>
            </a:r>
            <a:r>
              <a:rPr lang="en-US" sz="2400" b="1" dirty="0">
                <a:latin typeface="Times New Roman" panose="02020603050405020304" pitchFamily="18" charset="0"/>
                <a:cs typeface="Times New Roman" panose="02020603050405020304" pitchFamily="18" charset="0"/>
              </a:rPr>
              <a:t>comparative advantage</a:t>
            </a:r>
            <a:r>
              <a:rPr lang="en-US" sz="2400" dirty="0">
                <a:latin typeface="Times New Roman" panose="02020603050405020304" pitchFamily="18" charset="0"/>
                <a:cs typeface="Times New Roman" panose="02020603050405020304" pitchFamily="18" charset="0"/>
              </a:rPr>
              <a:t> over another  in the production of a good or if he can produce that product at lower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opportunity costs</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Example:</a:t>
            </a:r>
          </a:p>
          <a:p>
            <a:r>
              <a:rPr lang="en-US" dirty="0">
                <a:latin typeface="Times New Roman" panose="02020603050405020304" pitchFamily="18" charset="0"/>
                <a:cs typeface="Times New Roman" panose="02020603050405020304" pitchFamily="18" charset="0"/>
              </a:rPr>
              <a:t>You are about to take the decisive exam for your degree on March 6, 2025 and have three alternative courses of action on the Wednesday beforehand</a:t>
            </a:r>
          </a:p>
          <a:p>
            <a:endParaRPr lang="en-US"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You watch the CL-match between Bayern Munich and Bayer Leverkusen, drink a few beers and don't study</a:t>
            </a:r>
          </a:p>
          <a:p>
            <a:pPr marL="342900" indent="-342900">
              <a:buFont typeface="+mj-lt"/>
              <a:buAutoNum type="arabicPeriod"/>
            </a:pPr>
            <a:endParaRPr lang="en-US"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You go to your waiter's job in the cultural restaurant, where there is definitely no football being shown and will probably receive a tip of 150 euros for it and don't study</a:t>
            </a:r>
          </a:p>
          <a:p>
            <a:pPr marL="342900" indent="-342900">
              <a:buFont typeface="+mj-lt"/>
              <a:buAutoNum type="arabicPeriod"/>
            </a:pPr>
            <a:endParaRPr lang="en-US"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You lock your TV in the cellar, throw away the key and study all evening</a:t>
            </a: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8FA6D1CF-33FB-4465-96AC-4F21CD9092E5}"/>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err="1">
                <a:latin typeface="Times New Roman" panose="02020603050405020304" pitchFamily="18" charset="0"/>
                <a:cs typeface="Times New Roman" panose="02020603050405020304" pitchFamily="18" charset="0"/>
              </a:rPr>
              <a:t>Definitions</a:t>
            </a:r>
            <a:endParaRPr lang="de-DE" sz="2400" b="1" dirty="0">
              <a:latin typeface="Times New Roman" panose="02020603050405020304" pitchFamily="18" charset="0"/>
              <a:cs typeface="Times New Roman" panose="02020603050405020304" pitchFamily="18" charset="0"/>
            </a:endParaRPr>
          </a:p>
        </p:txBody>
      </p:sp>
      <p:sp>
        <p:nvSpPr>
          <p:cNvPr id="6" name="Rechteck 5">
            <a:extLst>
              <a:ext uri="{FF2B5EF4-FFF2-40B4-BE49-F238E27FC236}">
                <a16:creationId xmlns:a16="http://schemas.microsoft.com/office/drawing/2014/main" id="{1E357A0B-2137-4AB9-932C-CBEA0F7DB64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422416E8-F799-451B-AC2A-3D2BBE86EB0D}"/>
                  </a:ext>
                </a:extLst>
              </p14:cNvPr>
              <p14:cNvContentPartPr/>
              <p14:nvPr/>
            </p14:nvContentPartPr>
            <p14:xfrm>
              <a:off x="2341173" y="1295347"/>
              <a:ext cx="2844000" cy="58320"/>
            </p14:xfrm>
          </p:contentPart>
        </mc:Choice>
        <mc:Fallback>
          <p:pic>
            <p:nvPicPr>
              <p:cNvPr id="2" name="Freihand 1">
                <a:extLst>
                  <a:ext uri="{FF2B5EF4-FFF2-40B4-BE49-F238E27FC236}">
                    <a16:creationId xmlns:a16="http://schemas.microsoft.com/office/drawing/2014/main" id="{422416E8-F799-451B-AC2A-3D2BBE86EB0D}"/>
                  </a:ext>
                </a:extLst>
              </p:cNvPr>
              <p:cNvPicPr/>
              <p:nvPr/>
            </p:nvPicPr>
            <p:blipFill>
              <a:blip r:embed="rId3"/>
              <a:stretch>
                <a:fillRect/>
              </a:stretch>
            </p:blipFill>
            <p:spPr>
              <a:xfrm>
                <a:off x="2336853" y="1291027"/>
                <a:ext cx="28526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09C07AA1-58C8-4F51-A2A9-4BA227590908}"/>
                  </a:ext>
                </a:extLst>
              </p14:cNvPr>
              <p14:cNvContentPartPr/>
              <p14:nvPr/>
            </p14:nvContentPartPr>
            <p14:xfrm>
              <a:off x="2547093" y="3092467"/>
              <a:ext cx="1771200" cy="22320"/>
            </p14:xfrm>
          </p:contentPart>
        </mc:Choice>
        <mc:Fallback>
          <p:pic>
            <p:nvPicPr>
              <p:cNvPr id="3" name="Freihand 2">
                <a:extLst>
                  <a:ext uri="{FF2B5EF4-FFF2-40B4-BE49-F238E27FC236}">
                    <a16:creationId xmlns:a16="http://schemas.microsoft.com/office/drawing/2014/main" id="{09C07AA1-58C8-4F51-A2A9-4BA227590908}"/>
                  </a:ext>
                </a:extLst>
              </p:cNvPr>
              <p:cNvPicPr/>
              <p:nvPr/>
            </p:nvPicPr>
            <p:blipFill>
              <a:blip r:embed="rId5"/>
              <a:stretch>
                <a:fillRect/>
              </a:stretch>
            </p:blipFill>
            <p:spPr>
              <a:xfrm>
                <a:off x="2542773" y="3088147"/>
                <a:ext cx="17798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FCCCF980-AFB8-456F-A71E-408D1B773DA6}"/>
                  </a:ext>
                </a:extLst>
              </p14:cNvPr>
              <p14:cNvContentPartPr/>
              <p14:nvPr/>
            </p14:nvContentPartPr>
            <p14:xfrm>
              <a:off x="4770813" y="4977067"/>
              <a:ext cx="2946600" cy="37440"/>
            </p14:xfrm>
          </p:contentPart>
        </mc:Choice>
        <mc:Fallback>
          <p:pic>
            <p:nvPicPr>
              <p:cNvPr id="5" name="Freihand 4">
                <a:extLst>
                  <a:ext uri="{FF2B5EF4-FFF2-40B4-BE49-F238E27FC236}">
                    <a16:creationId xmlns:a16="http://schemas.microsoft.com/office/drawing/2014/main" id="{FCCCF980-AFB8-456F-A71E-408D1B773DA6}"/>
                  </a:ext>
                </a:extLst>
              </p:cNvPr>
              <p:cNvPicPr/>
              <p:nvPr/>
            </p:nvPicPr>
            <p:blipFill>
              <a:blip r:embed="rId7"/>
              <a:stretch>
                <a:fillRect/>
              </a:stretch>
            </p:blipFill>
            <p:spPr>
              <a:xfrm>
                <a:off x="4766493" y="4972747"/>
                <a:ext cx="295524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DE4A0363-5BB8-4540-AEE8-C39751DB2B5F}"/>
                  </a:ext>
                </a:extLst>
              </p14:cNvPr>
              <p14:cNvContentPartPr/>
              <p14:nvPr/>
            </p14:nvContentPartPr>
            <p14:xfrm>
              <a:off x="4734813" y="5609227"/>
              <a:ext cx="2394000" cy="82440"/>
            </p14:xfrm>
          </p:contentPart>
        </mc:Choice>
        <mc:Fallback>
          <p:pic>
            <p:nvPicPr>
              <p:cNvPr id="7" name="Freihand 6">
                <a:extLst>
                  <a:ext uri="{FF2B5EF4-FFF2-40B4-BE49-F238E27FC236}">
                    <a16:creationId xmlns:a16="http://schemas.microsoft.com/office/drawing/2014/main" id="{DE4A0363-5BB8-4540-AEE8-C39751DB2B5F}"/>
                  </a:ext>
                </a:extLst>
              </p:cNvPr>
              <p:cNvPicPr/>
              <p:nvPr/>
            </p:nvPicPr>
            <p:blipFill>
              <a:blip r:embed="rId9"/>
              <a:stretch>
                <a:fillRect/>
              </a:stretch>
            </p:blipFill>
            <p:spPr>
              <a:xfrm>
                <a:off x="4730493" y="5604907"/>
                <a:ext cx="24026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8" name="Freihand 27">
                <a:extLst>
                  <a:ext uri="{FF2B5EF4-FFF2-40B4-BE49-F238E27FC236}">
                    <a16:creationId xmlns:a16="http://schemas.microsoft.com/office/drawing/2014/main" id="{1D513421-2415-408D-B93F-6718728CEFC1}"/>
                  </a:ext>
                </a:extLst>
              </p14:cNvPr>
              <p14:cNvContentPartPr/>
              <p14:nvPr/>
            </p14:nvContentPartPr>
            <p14:xfrm>
              <a:off x="10517133" y="2438707"/>
              <a:ext cx="139320" cy="218880"/>
            </p14:xfrm>
          </p:contentPart>
        </mc:Choice>
        <mc:Fallback>
          <p:pic>
            <p:nvPicPr>
              <p:cNvPr id="28" name="Freihand 27">
                <a:extLst>
                  <a:ext uri="{FF2B5EF4-FFF2-40B4-BE49-F238E27FC236}">
                    <a16:creationId xmlns:a16="http://schemas.microsoft.com/office/drawing/2014/main" id="{1D513421-2415-408D-B93F-6718728CEFC1}"/>
                  </a:ext>
                </a:extLst>
              </p:cNvPr>
              <p:cNvPicPr/>
              <p:nvPr/>
            </p:nvPicPr>
            <p:blipFill>
              <a:blip r:embed="rId11"/>
              <a:stretch>
                <a:fillRect/>
              </a:stretch>
            </p:blipFill>
            <p:spPr>
              <a:xfrm>
                <a:off x="10512813" y="2434387"/>
                <a:ext cx="14796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9" name="Freihand 28">
                <a:extLst>
                  <a:ext uri="{FF2B5EF4-FFF2-40B4-BE49-F238E27FC236}">
                    <a16:creationId xmlns:a16="http://schemas.microsoft.com/office/drawing/2014/main" id="{F2589B1B-0059-486E-8FE0-69370155A46C}"/>
                  </a:ext>
                </a:extLst>
              </p14:cNvPr>
              <p14:cNvContentPartPr/>
              <p14:nvPr/>
            </p14:nvContentPartPr>
            <p14:xfrm>
              <a:off x="8638653" y="1702147"/>
              <a:ext cx="1055880" cy="37080"/>
            </p14:xfrm>
          </p:contentPart>
        </mc:Choice>
        <mc:Fallback>
          <p:pic>
            <p:nvPicPr>
              <p:cNvPr id="29" name="Freihand 28">
                <a:extLst>
                  <a:ext uri="{FF2B5EF4-FFF2-40B4-BE49-F238E27FC236}">
                    <a16:creationId xmlns:a16="http://schemas.microsoft.com/office/drawing/2014/main" id="{F2589B1B-0059-486E-8FE0-69370155A46C}"/>
                  </a:ext>
                </a:extLst>
              </p:cNvPr>
              <p:cNvPicPr/>
              <p:nvPr/>
            </p:nvPicPr>
            <p:blipFill>
              <a:blip r:embed="rId13"/>
              <a:stretch>
                <a:fillRect/>
              </a:stretch>
            </p:blipFill>
            <p:spPr>
              <a:xfrm>
                <a:off x="8634333" y="1697827"/>
                <a:ext cx="10645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45" name="Freihand 44">
                <a:extLst>
                  <a:ext uri="{FF2B5EF4-FFF2-40B4-BE49-F238E27FC236}">
                    <a16:creationId xmlns:a16="http://schemas.microsoft.com/office/drawing/2014/main" id="{486D7517-B58A-4412-8019-304F27F5CB34}"/>
                  </a:ext>
                </a:extLst>
              </p14:cNvPr>
              <p14:cNvContentPartPr/>
              <p14:nvPr/>
            </p14:nvContentPartPr>
            <p14:xfrm>
              <a:off x="1943373" y="3867187"/>
              <a:ext cx="3415680" cy="123840"/>
            </p14:xfrm>
          </p:contentPart>
        </mc:Choice>
        <mc:Fallback>
          <p:pic>
            <p:nvPicPr>
              <p:cNvPr id="45" name="Freihand 44">
                <a:extLst>
                  <a:ext uri="{FF2B5EF4-FFF2-40B4-BE49-F238E27FC236}">
                    <a16:creationId xmlns:a16="http://schemas.microsoft.com/office/drawing/2014/main" id="{486D7517-B58A-4412-8019-304F27F5CB34}"/>
                  </a:ext>
                </a:extLst>
              </p:cNvPr>
              <p:cNvPicPr/>
              <p:nvPr/>
            </p:nvPicPr>
            <p:blipFill>
              <a:blip r:embed="rId15"/>
              <a:stretch>
                <a:fillRect/>
              </a:stretch>
            </p:blipFill>
            <p:spPr>
              <a:xfrm>
                <a:off x="1939053" y="3862867"/>
                <a:ext cx="34243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46" name="Freihand 45">
                <a:extLst>
                  <a:ext uri="{FF2B5EF4-FFF2-40B4-BE49-F238E27FC236}">
                    <a16:creationId xmlns:a16="http://schemas.microsoft.com/office/drawing/2014/main" id="{CCAD2E32-E07C-45FD-A88C-85C079A424D8}"/>
                  </a:ext>
                </a:extLst>
              </p14:cNvPr>
              <p14:cNvContentPartPr/>
              <p14:nvPr/>
            </p14:nvContentPartPr>
            <p14:xfrm>
              <a:off x="4748133" y="4954747"/>
              <a:ext cx="2938680" cy="100080"/>
            </p14:xfrm>
          </p:contentPart>
        </mc:Choice>
        <mc:Fallback>
          <p:pic>
            <p:nvPicPr>
              <p:cNvPr id="46" name="Freihand 45">
                <a:extLst>
                  <a:ext uri="{FF2B5EF4-FFF2-40B4-BE49-F238E27FC236}">
                    <a16:creationId xmlns:a16="http://schemas.microsoft.com/office/drawing/2014/main" id="{CCAD2E32-E07C-45FD-A88C-85C079A424D8}"/>
                  </a:ext>
                </a:extLst>
              </p:cNvPr>
              <p:cNvPicPr/>
              <p:nvPr/>
            </p:nvPicPr>
            <p:blipFill>
              <a:blip r:embed="rId17"/>
              <a:stretch>
                <a:fillRect/>
              </a:stretch>
            </p:blipFill>
            <p:spPr>
              <a:xfrm>
                <a:off x="4743813" y="4950427"/>
                <a:ext cx="294732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88" name="Freihand 87">
                <a:extLst>
                  <a:ext uri="{FF2B5EF4-FFF2-40B4-BE49-F238E27FC236}">
                    <a16:creationId xmlns:a16="http://schemas.microsoft.com/office/drawing/2014/main" id="{BE5E39BE-CFC7-461A-BF57-A35EAE38F04B}"/>
                  </a:ext>
                </a:extLst>
              </p14:cNvPr>
              <p14:cNvContentPartPr/>
              <p14:nvPr/>
            </p14:nvContentPartPr>
            <p14:xfrm>
              <a:off x="4715373" y="4837747"/>
              <a:ext cx="2758320" cy="257400"/>
            </p14:xfrm>
          </p:contentPart>
        </mc:Choice>
        <mc:Fallback>
          <p:pic>
            <p:nvPicPr>
              <p:cNvPr id="88" name="Freihand 87">
                <a:extLst>
                  <a:ext uri="{FF2B5EF4-FFF2-40B4-BE49-F238E27FC236}">
                    <a16:creationId xmlns:a16="http://schemas.microsoft.com/office/drawing/2014/main" id="{BE5E39BE-CFC7-461A-BF57-A35EAE38F04B}"/>
                  </a:ext>
                </a:extLst>
              </p:cNvPr>
              <p:cNvPicPr/>
              <p:nvPr/>
            </p:nvPicPr>
            <p:blipFill>
              <a:blip r:embed="rId19"/>
              <a:stretch>
                <a:fillRect/>
              </a:stretch>
            </p:blipFill>
            <p:spPr>
              <a:xfrm>
                <a:off x="4711053" y="4833427"/>
                <a:ext cx="2766960" cy="266040"/>
              </a:xfrm>
              <a:prstGeom prst="rect">
                <a:avLst/>
              </a:prstGeom>
            </p:spPr>
          </p:pic>
        </mc:Fallback>
      </mc:AlternateContent>
      <p:grpSp>
        <p:nvGrpSpPr>
          <p:cNvPr id="116" name="Gruppieren 115">
            <a:extLst>
              <a:ext uri="{FF2B5EF4-FFF2-40B4-BE49-F238E27FC236}">
                <a16:creationId xmlns:a16="http://schemas.microsoft.com/office/drawing/2014/main" id="{86CAE7EC-E597-4DAE-8B1E-D4862324BF8B}"/>
              </a:ext>
            </a:extLst>
          </p:cNvPr>
          <p:cNvGrpSpPr/>
          <p:nvPr/>
        </p:nvGrpSpPr>
        <p:grpSpPr>
          <a:xfrm>
            <a:off x="8727213" y="1284907"/>
            <a:ext cx="3390480" cy="2559960"/>
            <a:chOff x="8727213" y="1284907"/>
            <a:chExt cx="3390480" cy="2559960"/>
          </a:xfrm>
        </p:grpSpPr>
        <mc:AlternateContent xmlns:mc="http://schemas.openxmlformats.org/markup-compatibility/2006">
          <mc:Choice xmlns:p14="http://schemas.microsoft.com/office/powerpoint/2010/main" Requires="p14">
            <p:contentPart p14:bwMode="auto" r:id="rId20">
              <p14:nvContentPartPr>
                <p14:cNvPr id="27" name="Freihand 26">
                  <a:extLst>
                    <a:ext uri="{FF2B5EF4-FFF2-40B4-BE49-F238E27FC236}">
                      <a16:creationId xmlns:a16="http://schemas.microsoft.com/office/drawing/2014/main" id="{0802621E-1E4F-42CE-950A-BB0B75839A6E}"/>
                    </a:ext>
                  </a:extLst>
                </p14:cNvPr>
                <p14:cNvContentPartPr/>
                <p14:nvPr/>
              </p14:nvContentPartPr>
              <p14:xfrm>
                <a:off x="10546293" y="2010667"/>
                <a:ext cx="114120" cy="192240"/>
              </p14:xfrm>
            </p:contentPart>
          </mc:Choice>
          <mc:Fallback>
            <p:pic>
              <p:nvPicPr>
                <p:cNvPr id="27" name="Freihand 26">
                  <a:extLst>
                    <a:ext uri="{FF2B5EF4-FFF2-40B4-BE49-F238E27FC236}">
                      <a16:creationId xmlns:a16="http://schemas.microsoft.com/office/drawing/2014/main" id="{0802621E-1E4F-42CE-950A-BB0B75839A6E}"/>
                    </a:ext>
                  </a:extLst>
                </p:cNvPr>
                <p:cNvPicPr/>
                <p:nvPr/>
              </p:nvPicPr>
              <p:blipFill>
                <a:blip r:embed="rId21"/>
                <a:stretch>
                  <a:fillRect/>
                </a:stretch>
              </p:blipFill>
              <p:spPr>
                <a:xfrm>
                  <a:off x="10541973" y="2006347"/>
                  <a:ext cx="12276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9" name="Freihand 8">
                  <a:extLst>
                    <a:ext uri="{FF2B5EF4-FFF2-40B4-BE49-F238E27FC236}">
                      <a16:creationId xmlns:a16="http://schemas.microsoft.com/office/drawing/2014/main" id="{C92CA189-D6A8-4D48-B22B-5D556A23AE3C}"/>
                    </a:ext>
                  </a:extLst>
                </p14:cNvPr>
                <p14:cNvContentPartPr/>
                <p14:nvPr/>
              </p14:nvContentPartPr>
              <p14:xfrm>
                <a:off x="8727213" y="1449787"/>
                <a:ext cx="126720" cy="208800"/>
              </p14:xfrm>
            </p:contentPart>
          </mc:Choice>
          <mc:Fallback>
            <p:pic>
              <p:nvPicPr>
                <p:cNvPr id="9" name="Freihand 8">
                  <a:extLst>
                    <a:ext uri="{FF2B5EF4-FFF2-40B4-BE49-F238E27FC236}">
                      <a16:creationId xmlns:a16="http://schemas.microsoft.com/office/drawing/2014/main" id="{C92CA189-D6A8-4D48-B22B-5D556A23AE3C}"/>
                    </a:ext>
                  </a:extLst>
                </p:cNvPr>
                <p:cNvPicPr/>
                <p:nvPr/>
              </p:nvPicPr>
              <p:blipFill>
                <a:blip r:embed="rId23"/>
                <a:stretch>
                  <a:fillRect/>
                </a:stretch>
              </p:blipFill>
              <p:spPr>
                <a:xfrm>
                  <a:off x="8722893" y="1445467"/>
                  <a:ext cx="13536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0" name="Freihand 9">
                  <a:extLst>
                    <a:ext uri="{FF2B5EF4-FFF2-40B4-BE49-F238E27FC236}">
                      <a16:creationId xmlns:a16="http://schemas.microsoft.com/office/drawing/2014/main" id="{E2452855-B992-46C3-8B84-55AA99CBEB6E}"/>
                    </a:ext>
                  </a:extLst>
                </p14:cNvPr>
                <p14:cNvContentPartPr/>
                <p14:nvPr/>
              </p14:nvContentPartPr>
              <p14:xfrm>
                <a:off x="8887773" y="1457347"/>
                <a:ext cx="183240" cy="163080"/>
              </p14:xfrm>
            </p:contentPart>
          </mc:Choice>
          <mc:Fallback>
            <p:pic>
              <p:nvPicPr>
                <p:cNvPr id="10" name="Freihand 9">
                  <a:extLst>
                    <a:ext uri="{FF2B5EF4-FFF2-40B4-BE49-F238E27FC236}">
                      <a16:creationId xmlns:a16="http://schemas.microsoft.com/office/drawing/2014/main" id="{E2452855-B992-46C3-8B84-55AA99CBEB6E}"/>
                    </a:ext>
                  </a:extLst>
                </p:cNvPr>
                <p:cNvPicPr/>
                <p:nvPr/>
              </p:nvPicPr>
              <p:blipFill>
                <a:blip r:embed="rId25"/>
                <a:stretch>
                  <a:fillRect/>
                </a:stretch>
              </p:blipFill>
              <p:spPr>
                <a:xfrm>
                  <a:off x="8883453" y="1453027"/>
                  <a:ext cx="1918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 name="Freihand 10">
                  <a:extLst>
                    <a:ext uri="{FF2B5EF4-FFF2-40B4-BE49-F238E27FC236}">
                      <a16:creationId xmlns:a16="http://schemas.microsoft.com/office/drawing/2014/main" id="{24B95A0F-0ACF-4DA7-B56F-74DCF5ACD18C}"/>
                    </a:ext>
                  </a:extLst>
                </p14:cNvPr>
                <p14:cNvContentPartPr/>
                <p14:nvPr/>
              </p14:nvContentPartPr>
              <p14:xfrm>
                <a:off x="9059133" y="1427827"/>
                <a:ext cx="122760" cy="152640"/>
              </p14:xfrm>
            </p:contentPart>
          </mc:Choice>
          <mc:Fallback>
            <p:pic>
              <p:nvPicPr>
                <p:cNvPr id="11" name="Freihand 10">
                  <a:extLst>
                    <a:ext uri="{FF2B5EF4-FFF2-40B4-BE49-F238E27FC236}">
                      <a16:creationId xmlns:a16="http://schemas.microsoft.com/office/drawing/2014/main" id="{24B95A0F-0ACF-4DA7-B56F-74DCF5ACD18C}"/>
                    </a:ext>
                  </a:extLst>
                </p:cNvPr>
                <p:cNvPicPr/>
                <p:nvPr/>
              </p:nvPicPr>
              <p:blipFill>
                <a:blip r:embed="rId27"/>
                <a:stretch>
                  <a:fillRect/>
                </a:stretch>
              </p:blipFill>
              <p:spPr>
                <a:xfrm>
                  <a:off x="9054813" y="1423507"/>
                  <a:ext cx="1314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2" name="Freihand 11">
                  <a:extLst>
                    <a:ext uri="{FF2B5EF4-FFF2-40B4-BE49-F238E27FC236}">
                      <a16:creationId xmlns:a16="http://schemas.microsoft.com/office/drawing/2014/main" id="{5DBD4FAD-CC66-45F8-B1A7-A22180C8419A}"/>
                    </a:ext>
                  </a:extLst>
                </p14:cNvPr>
                <p14:cNvContentPartPr/>
                <p14:nvPr/>
              </p14:nvContentPartPr>
              <p14:xfrm>
                <a:off x="9191973" y="1412707"/>
                <a:ext cx="291600" cy="192960"/>
              </p14:xfrm>
            </p:contentPart>
          </mc:Choice>
          <mc:Fallback>
            <p:pic>
              <p:nvPicPr>
                <p:cNvPr id="12" name="Freihand 11">
                  <a:extLst>
                    <a:ext uri="{FF2B5EF4-FFF2-40B4-BE49-F238E27FC236}">
                      <a16:creationId xmlns:a16="http://schemas.microsoft.com/office/drawing/2014/main" id="{5DBD4FAD-CC66-45F8-B1A7-A22180C8419A}"/>
                    </a:ext>
                  </a:extLst>
                </p:cNvPr>
                <p:cNvPicPr/>
                <p:nvPr/>
              </p:nvPicPr>
              <p:blipFill>
                <a:blip r:embed="rId29"/>
                <a:stretch>
                  <a:fillRect/>
                </a:stretch>
              </p:blipFill>
              <p:spPr>
                <a:xfrm>
                  <a:off x="9187653" y="1408387"/>
                  <a:ext cx="3002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4" name="Freihand 13">
                  <a:extLst>
                    <a:ext uri="{FF2B5EF4-FFF2-40B4-BE49-F238E27FC236}">
                      <a16:creationId xmlns:a16="http://schemas.microsoft.com/office/drawing/2014/main" id="{A9574683-01F6-45F5-A519-42AF57DDF7AD}"/>
                    </a:ext>
                  </a:extLst>
                </p14:cNvPr>
                <p14:cNvContentPartPr/>
                <p14:nvPr/>
              </p14:nvContentPartPr>
              <p14:xfrm>
                <a:off x="9503013" y="1417027"/>
                <a:ext cx="205560" cy="182880"/>
              </p14:xfrm>
            </p:contentPart>
          </mc:Choice>
          <mc:Fallback>
            <p:pic>
              <p:nvPicPr>
                <p:cNvPr id="14" name="Freihand 13">
                  <a:extLst>
                    <a:ext uri="{FF2B5EF4-FFF2-40B4-BE49-F238E27FC236}">
                      <a16:creationId xmlns:a16="http://schemas.microsoft.com/office/drawing/2014/main" id="{A9574683-01F6-45F5-A519-42AF57DDF7AD}"/>
                    </a:ext>
                  </a:extLst>
                </p:cNvPr>
                <p:cNvPicPr/>
                <p:nvPr/>
              </p:nvPicPr>
              <p:blipFill>
                <a:blip r:embed="rId31"/>
                <a:stretch>
                  <a:fillRect/>
                </a:stretch>
              </p:blipFill>
              <p:spPr>
                <a:xfrm>
                  <a:off x="9498693" y="1412707"/>
                  <a:ext cx="2142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5" name="Freihand 14">
                  <a:extLst>
                    <a:ext uri="{FF2B5EF4-FFF2-40B4-BE49-F238E27FC236}">
                      <a16:creationId xmlns:a16="http://schemas.microsoft.com/office/drawing/2014/main" id="{6B4180F9-9C89-4E86-99DF-177BF139EFF7}"/>
                    </a:ext>
                  </a:extLst>
                </p14:cNvPr>
                <p14:cNvContentPartPr/>
                <p14:nvPr/>
              </p14:nvContentPartPr>
              <p14:xfrm>
                <a:off x="9049413" y="1815547"/>
                <a:ext cx="126000" cy="173880"/>
              </p14:xfrm>
            </p:contentPart>
          </mc:Choice>
          <mc:Fallback>
            <p:pic>
              <p:nvPicPr>
                <p:cNvPr id="15" name="Freihand 14">
                  <a:extLst>
                    <a:ext uri="{FF2B5EF4-FFF2-40B4-BE49-F238E27FC236}">
                      <a16:creationId xmlns:a16="http://schemas.microsoft.com/office/drawing/2014/main" id="{6B4180F9-9C89-4E86-99DF-177BF139EFF7}"/>
                    </a:ext>
                  </a:extLst>
                </p:cNvPr>
                <p:cNvPicPr/>
                <p:nvPr/>
              </p:nvPicPr>
              <p:blipFill>
                <a:blip r:embed="rId33"/>
                <a:stretch>
                  <a:fillRect/>
                </a:stretch>
              </p:blipFill>
              <p:spPr>
                <a:xfrm>
                  <a:off x="9045093" y="1811227"/>
                  <a:ext cx="1346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Freihand 25">
                  <a:extLst>
                    <a:ext uri="{FF2B5EF4-FFF2-40B4-BE49-F238E27FC236}">
                      <a16:creationId xmlns:a16="http://schemas.microsoft.com/office/drawing/2014/main" id="{DEB4C68B-3489-4372-9EE1-2BA4449A81FB}"/>
                    </a:ext>
                  </a:extLst>
                </p14:cNvPr>
                <p14:cNvContentPartPr/>
                <p14:nvPr/>
              </p14:nvContentPartPr>
              <p14:xfrm>
                <a:off x="10589133" y="1697107"/>
                <a:ext cx="138600" cy="163080"/>
              </p14:xfrm>
            </p:contentPart>
          </mc:Choice>
          <mc:Fallback>
            <p:pic>
              <p:nvPicPr>
                <p:cNvPr id="26" name="Freihand 25">
                  <a:extLst>
                    <a:ext uri="{FF2B5EF4-FFF2-40B4-BE49-F238E27FC236}">
                      <a16:creationId xmlns:a16="http://schemas.microsoft.com/office/drawing/2014/main" id="{DEB4C68B-3489-4372-9EE1-2BA4449A81FB}"/>
                    </a:ext>
                  </a:extLst>
                </p:cNvPr>
                <p:cNvPicPr/>
                <p:nvPr/>
              </p:nvPicPr>
              <p:blipFill>
                <a:blip r:embed="rId35"/>
                <a:stretch>
                  <a:fillRect/>
                </a:stretch>
              </p:blipFill>
              <p:spPr>
                <a:xfrm>
                  <a:off x="10584813" y="1692787"/>
                  <a:ext cx="1472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9" name="Freihand 18">
                  <a:extLst>
                    <a:ext uri="{FF2B5EF4-FFF2-40B4-BE49-F238E27FC236}">
                      <a16:creationId xmlns:a16="http://schemas.microsoft.com/office/drawing/2014/main" id="{F8CCAB32-35C2-4934-A02B-AF86EC4D575E}"/>
                    </a:ext>
                  </a:extLst>
                </p14:cNvPr>
                <p14:cNvContentPartPr/>
                <p14:nvPr/>
              </p14:nvContentPartPr>
              <p14:xfrm>
                <a:off x="10291773" y="1350427"/>
                <a:ext cx="111600" cy="158040"/>
              </p14:xfrm>
            </p:contentPart>
          </mc:Choice>
          <mc:Fallback>
            <p:pic>
              <p:nvPicPr>
                <p:cNvPr id="19" name="Freihand 18">
                  <a:extLst>
                    <a:ext uri="{FF2B5EF4-FFF2-40B4-BE49-F238E27FC236}">
                      <a16:creationId xmlns:a16="http://schemas.microsoft.com/office/drawing/2014/main" id="{F8CCAB32-35C2-4934-A02B-AF86EC4D575E}"/>
                    </a:ext>
                  </a:extLst>
                </p:cNvPr>
                <p:cNvPicPr/>
                <p:nvPr/>
              </p:nvPicPr>
              <p:blipFill>
                <a:blip r:embed="rId37"/>
                <a:stretch>
                  <a:fillRect/>
                </a:stretch>
              </p:blipFill>
              <p:spPr>
                <a:xfrm>
                  <a:off x="10287453" y="1346107"/>
                  <a:ext cx="12024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0" name="Freihand 19">
                  <a:extLst>
                    <a:ext uri="{FF2B5EF4-FFF2-40B4-BE49-F238E27FC236}">
                      <a16:creationId xmlns:a16="http://schemas.microsoft.com/office/drawing/2014/main" id="{DF5FDBD4-DB3B-45AC-9A76-5C4CD802ED7C}"/>
                    </a:ext>
                  </a:extLst>
                </p14:cNvPr>
                <p14:cNvContentPartPr/>
                <p14:nvPr/>
              </p14:nvContentPartPr>
              <p14:xfrm>
                <a:off x="10452333" y="1307947"/>
                <a:ext cx="99720" cy="178560"/>
              </p14:xfrm>
            </p:contentPart>
          </mc:Choice>
          <mc:Fallback>
            <p:pic>
              <p:nvPicPr>
                <p:cNvPr id="20" name="Freihand 19">
                  <a:extLst>
                    <a:ext uri="{FF2B5EF4-FFF2-40B4-BE49-F238E27FC236}">
                      <a16:creationId xmlns:a16="http://schemas.microsoft.com/office/drawing/2014/main" id="{DF5FDBD4-DB3B-45AC-9A76-5C4CD802ED7C}"/>
                    </a:ext>
                  </a:extLst>
                </p:cNvPr>
                <p:cNvPicPr/>
                <p:nvPr/>
              </p:nvPicPr>
              <p:blipFill>
                <a:blip r:embed="rId39"/>
                <a:stretch>
                  <a:fillRect/>
                </a:stretch>
              </p:blipFill>
              <p:spPr>
                <a:xfrm>
                  <a:off x="10448013" y="1303627"/>
                  <a:ext cx="10836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1" name="Freihand 20">
                  <a:extLst>
                    <a:ext uri="{FF2B5EF4-FFF2-40B4-BE49-F238E27FC236}">
                      <a16:creationId xmlns:a16="http://schemas.microsoft.com/office/drawing/2014/main" id="{D419227D-FAD3-4709-98FB-EE3AE2565BB6}"/>
                    </a:ext>
                  </a:extLst>
                </p14:cNvPr>
                <p14:cNvContentPartPr/>
                <p14:nvPr/>
              </p14:nvContentPartPr>
              <p14:xfrm>
                <a:off x="10581573" y="1387507"/>
                <a:ext cx="149760" cy="90360"/>
              </p14:xfrm>
            </p:contentPart>
          </mc:Choice>
          <mc:Fallback>
            <p:pic>
              <p:nvPicPr>
                <p:cNvPr id="21" name="Freihand 20">
                  <a:extLst>
                    <a:ext uri="{FF2B5EF4-FFF2-40B4-BE49-F238E27FC236}">
                      <a16:creationId xmlns:a16="http://schemas.microsoft.com/office/drawing/2014/main" id="{D419227D-FAD3-4709-98FB-EE3AE2565BB6}"/>
                    </a:ext>
                  </a:extLst>
                </p:cNvPr>
                <p:cNvPicPr/>
                <p:nvPr/>
              </p:nvPicPr>
              <p:blipFill>
                <a:blip r:embed="rId41"/>
                <a:stretch>
                  <a:fillRect/>
                </a:stretch>
              </p:blipFill>
              <p:spPr>
                <a:xfrm>
                  <a:off x="10577253" y="1383187"/>
                  <a:ext cx="1584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3" name="Freihand 22">
                  <a:extLst>
                    <a:ext uri="{FF2B5EF4-FFF2-40B4-BE49-F238E27FC236}">
                      <a16:creationId xmlns:a16="http://schemas.microsoft.com/office/drawing/2014/main" id="{7A0318E6-CC5C-406A-BF8E-E947AF7FD989}"/>
                    </a:ext>
                  </a:extLst>
                </p14:cNvPr>
                <p14:cNvContentPartPr/>
                <p14:nvPr/>
              </p14:nvContentPartPr>
              <p14:xfrm>
                <a:off x="10714413" y="1289587"/>
                <a:ext cx="126000" cy="170640"/>
              </p14:xfrm>
            </p:contentPart>
          </mc:Choice>
          <mc:Fallback>
            <p:pic>
              <p:nvPicPr>
                <p:cNvPr id="23" name="Freihand 22">
                  <a:extLst>
                    <a:ext uri="{FF2B5EF4-FFF2-40B4-BE49-F238E27FC236}">
                      <a16:creationId xmlns:a16="http://schemas.microsoft.com/office/drawing/2014/main" id="{7A0318E6-CC5C-406A-BF8E-E947AF7FD989}"/>
                    </a:ext>
                  </a:extLst>
                </p:cNvPr>
                <p:cNvPicPr/>
                <p:nvPr/>
              </p:nvPicPr>
              <p:blipFill>
                <a:blip r:embed="rId43"/>
                <a:stretch>
                  <a:fillRect/>
                </a:stretch>
              </p:blipFill>
              <p:spPr>
                <a:xfrm>
                  <a:off x="10710093" y="1285267"/>
                  <a:ext cx="1346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4" name="Freihand 23">
                  <a:extLst>
                    <a:ext uri="{FF2B5EF4-FFF2-40B4-BE49-F238E27FC236}">
                      <a16:creationId xmlns:a16="http://schemas.microsoft.com/office/drawing/2014/main" id="{48CD745B-D470-4932-B082-09EBC1F22F1E}"/>
                    </a:ext>
                  </a:extLst>
                </p14:cNvPr>
                <p14:cNvContentPartPr/>
                <p14:nvPr/>
              </p14:nvContentPartPr>
              <p14:xfrm>
                <a:off x="10842573" y="1284907"/>
                <a:ext cx="358560" cy="169200"/>
              </p14:xfrm>
            </p:contentPart>
          </mc:Choice>
          <mc:Fallback>
            <p:pic>
              <p:nvPicPr>
                <p:cNvPr id="24" name="Freihand 23">
                  <a:extLst>
                    <a:ext uri="{FF2B5EF4-FFF2-40B4-BE49-F238E27FC236}">
                      <a16:creationId xmlns:a16="http://schemas.microsoft.com/office/drawing/2014/main" id="{48CD745B-D470-4932-B082-09EBC1F22F1E}"/>
                    </a:ext>
                  </a:extLst>
                </p:cNvPr>
                <p:cNvPicPr/>
                <p:nvPr/>
              </p:nvPicPr>
              <p:blipFill>
                <a:blip r:embed="rId45"/>
                <a:stretch>
                  <a:fillRect/>
                </a:stretch>
              </p:blipFill>
              <p:spPr>
                <a:xfrm>
                  <a:off x="10838253" y="1280587"/>
                  <a:ext cx="3672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1" name="Freihand 30">
                  <a:extLst>
                    <a:ext uri="{FF2B5EF4-FFF2-40B4-BE49-F238E27FC236}">
                      <a16:creationId xmlns:a16="http://schemas.microsoft.com/office/drawing/2014/main" id="{C50503A0-05F5-45D7-B420-8EF60E9AB9DF}"/>
                    </a:ext>
                  </a:extLst>
                </p14:cNvPr>
                <p14:cNvContentPartPr/>
                <p14:nvPr/>
              </p14:nvContentPartPr>
              <p14:xfrm>
                <a:off x="11198613" y="1329187"/>
                <a:ext cx="12960" cy="112320"/>
              </p14:xfrm>
            </p:contentPart>
          </mc:Choice>
          <mc:Fallback>
            <p:pic>
              <p:nvPicPr>
                <p:cNvPr id="31" name="Freihand 30">
                  <a:extLst>
                    <a:ext uri="{FF2B5EF4-FFF2-40B4-BE49-F238E27FC236}">
                      <a16:creationId xmlns:a16="http://schemas.microsoft.com/office/drawing/2014/main" id="{C50503A0-05F5-45D7-B420-8EF60E9AB9DF}"/>
                    </a:ext>
                  </a:extLst>
                </p:cNvPr>
                <p:cNvPicPr/>
                <p:nvPr/>
              </p:nvPicPr>
              <p:blipFill>
                <a:blip r:embed="rId47"/>
                <a:stretch>
                  <a:fillRect/>
                </a:stretch>
              </p:blipFill>
              <p:spPr>
                <a:xfrm>
                  <a:off x="11194293" y="1324867"/>
                  <a:ext cx="2160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2" name="Freihand 31">
                  <a:extLst>
                    <a:ext uri="{FF2B5EF4-FFF2-40B4-BE49-F238E27FC236}">
                      <a16:creationId xmlns:a16="http://schemas.microsoft.com/office/drawing/2014/main" id="{2E70E937-F6C0-4303-9ADD-06E25DB22DC8}"/>
                    </a:ext>
                  </a:extLst>
                </p14:cNvPr>
                <p14:cNvContentPartPr/>
                <p14:nvPr/>
              </p14:nvContentPartPr>
              <p14:xfrm>
                <a:off x="11158653" y="1310107"/>
                <a:ext cx="108720" cy="168120"/>
              </p14:xfrm>
            </p:contentPart>
          </mc:Choice>
          <mc:Fallback>
            <p:pic>
              <p:nvPicPr>
                <p:cNvPr id="32" name="Freihand 31">
                  <a:extLst>
                    <a:ext uri="{FF2B5EF4-FFF2-40B4-BE49-F238E27FC236}">
                      <a16:creationId xmlns:a16="http://schemas.microsoft.com/office/drawing/2014/main" id="{2E70E937-F6C0-4303-9ADD-06E25DB22DC8}"/>
                    </a:ext>
                  </a:extLst>
                </p:cNvPr>
                <p:cNvPicPr/>
                <p:nvPr/>
              </p:nvPicPr>
              <p:blipFill>
                <a:blip r:embed="rId49"/>
                <a:stretch>
                  <a:fillRect/>
                </a:stretch>
              </p:blipFill>
              <p:spPr>
                <a:xfrm>
                  <a:off x="11154333" y="1305787"/>
                  <a:ext cx="11736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4" name="Freihand 33">
                  <a:extLst>
                    <a:ext uri="{FF2B5EF4-FFF2-40B4-BE49-F238E27FC236}">
                      <a16:creationId xmlns:a16="http://schemas.microsoft.com/office/drawing/2014/main" id="{AB4DF0F3-B792-4BEF-9A49-F95C07BD250A}"/>
                    </a:ext>
                  </a:extLst>
                </p14:cNvPr>
                <p14:cNvContentPartPr/>
                <p14:nvPr/>
              </p14:nvContentPartPr>
              <p14:xfrm>
                <a:off x="10346853" y="1538347"/>
                <a:ext cx="827280" cy="62280"/>
              </p14:xfrm>
            </p:contentPart>
          </mc:Choice>
          <mc:Fallback>
            <p:pic>
              <p:nvPicPr>
                <p:cNvPr id="34" name="Freihand 33">
                  <a:extLst>
                    <a:ext uri="{FF2B5EF4-FFF2-40B4-BE49-F238E27FC236}">
                      <a16:creationId xmlns:a16="http://schemas.microsoft.com/office/drawing/2014/main" id="{AB4DF0F3-B792-4BEF-9A49-F95C07BD250A}"/>
                    </a:ext>
                  </a:extLst>
                </p:cNvPr>
                <p:cNvPicPr/>
                <p:nvPr/>
              </p:nvPicPr>
              <p:blipFill>
                <a:blip r:embed="rId51"/>
                <a:stretch>
                  <a:fillRect/>
                </a:stretch>
              </p:blipFill>
              <p:spPr>
                <a:xfrm>
                  <a:off x="10342533" y="1534027"/>
                  <a:ext cx="83592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5" name="Freihand 34">
                  <a:extLst>
                    <a:ext uri="{FF2B5EF4-FFF2-40B4-BE49-F238E27FC236}">
                      <a16:creationId xmlns:a16="http://schemas.microsoft.com/office/drawing/2014/main" id="{4E796907-8FF4-4D1E-8571-C122A43DFF0C}"/>
                    </a:ext>
                  </a:extLst>
                </p14:cNvPr>
                <p14:cNvContentPartPr/>
                <p14:nvPr/>
              </p14:nvContentPartPr>
              <p14:xfrm>
                <a:off x="11425773" y="1347907"/>
                <a:ext cx="75240" cy="131040"/>
              </p14:xfrm>
            </p:contentPart>
          </mc:Choice>
          <mc:Fallback>
            <p:pic>
              <p:nvPicPr>
                <p:cNvPr id="35" name="Freihand 34">
                  <a:extLst>
                    <a:ext uri="{FF2B5EF4-FFF2-40B4-BE49-F238E27FC236}">
                      <a16:creationId xmlns:a16="http://schemas.microsoft.com/office/drawing/2014/main" id="{4E796907-8FF4-4D1E-8571-C122A43DFF0C}"/>
                    </a:ext>
                  </a:extLst>
                </p:cNvPr>
                <p:cNvPicPr/>
                <p:nvPr/>
              </p:nvPicPr>
              <p:blipFill>
                <a:blip r:embed="rId53"/>
                <a:stretch>
                  <a:fillRect/>
                </a:stretch>
              </p:blipFill>
              <p:spPr>
                <a:xfrm>
                  <a:off x="11421453" y="1343587"/>
                  <a:ext cx="8388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6" name="Freihand 35">
                  <a:extLst>
                    <a:ext uri="{FF2B5EF4-FFF2-40B4-BE49-F238E27FC236}">
                      <a16:creationId xmlns:a16="http://schemas.microsoft.com/office/drawing/2014/main" id="{FECA5891-7FC8-46C4-B806-9C51D492CAFC}"/>
                    </a:ext>
                  </a:extLst>
                </p14:cNvPr>
                <p14:cNvContentPartPr/>
                <p14:nvPr/>
              </p14:nvContentPartPr>
              <p14:xfrm>
                <a:off x="11529813" y="1318747"/>
                <a:ext cx="200520" cy="140400"/>
              </p14:xfrm>
            </p:contentPart>
          </mc:Choice>
          <mc:Fallback>
            <p:pic>
              <p:nvPicPr>
                <p:cNvPr id="36" name="Freihand 35">
                  <a:extLst>
                    <a:ext uri="{FF2B5EF4-FFF2-40B4-BE49-F238E27FC236}">
                      <a16:creationId xmlns:a16="http://schemas.microsoft.com/office/drawing/2014/main" id="{FECA5891-7FC8-46C4-B806-9C51D492CAFC}"/>
                    </a:ext>
                  </a:extLst>
                </p:cNvPr>
                <p:cNvPicPr/>
                <p:nvPr/>
              </p:nvPicPr>
              <p:blipFill>
                <a:blip r:embed="rId55"/>
                <a:stretch>
                  <a:fillRect/>
                </a:stretch>
              </p:blipFill>
              <p:spPr>
                <a:xfrm>
                  <a:off x="11525493" y="1314427"/>
                  <a:ext cx="2091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7" name="Freihand 36">
                  <a:extLst>
                    <a:ext uri="{FF2B5EF4-FFF2-40B4-BE49-F238E27FC236}">
                      <a16:creationId xmlns:a16="http://schemas.microsoft.com/office/drawing/2014/main" id="{E62B16C4-B253-4FFB-96F3-2195C0D41AC9}"/>
                    </a:ext>
                  </a:extLst>
                </p14:cNvPr>
                <p14:cNvContentPartPr/>
                <p14:nvPr/>
              </p14:nvContentPartPr>
              <p14:xfrm>
                <a:off x="11723133" y="1291747"/>
                <a:ext cx="216000" cy="156960"/>
              </p14:xfrm>
            </p:contentPart>
          </mc:Choice>
          <mc:Fallback>
            <p:pic>
              <p:nvPicPr>
                <p:cNvPr id="37" name="Freihand 36">
                  <a:extLst>
                    <a:ext uri="{FF2B5EF4-FFF2-40B4-BE49-F238E27FC236}">
                      <a16:creationId xmlns:a16="http://schemas.microsoft.com/office/drawing/2014/main" id="{E62B16C4-B253-4FFB-96F3-2195C0D41AC9}"/>
                    </a:ext>
                  </a:extLst>
                </p:cNvPr>
                <p:cNvPicPr/>
                <p:nvPr/>
              </p:nvPicPr>
              <p:blipFill>
                <a:blip r:embed="rId57"/>
                <a:stretch>
                  <a:fillRect/>
                </a:stretch>
              </p:blipFill>
              <p:spPr>
                <a:xfrm>
                  <a:off x="11718813" y="1287427"/>
                  <a:ext cx="2246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8" name="Freihand 37">
                  <a:extLst>
                    <a:ext uri="{FF2B5EF4-FFF2-40B4-BE49-F238E27FC236}">
                      <a16:creationId xmlns:a16="http://schemas.microsoft.com/office/drawing/2014/main" id="{3915A849-D560-4CCA-B4A3-99EAFF5332CA}"/>
                    </a:ext>
                  </a:extLst>
                </p14:cNvPr>
                <p14:cNvContentPartPr/>
                <p14:nvPr/>
              </p14:nvContentPartPr>
              <p14:xfrm>
                <a:off x="11949213" y="1306867"/>
                <a:ext cx="89280" cy="104040"/>
              </p14:xfrm>
            </p:contentPart>
          </mc:Choice>
          <mc:Fallback>
            <p:pic>
              <p:nvPicPr>
                <p:cNvPr id="38" name="Freihand 37">
                  <a:extLst>
                    <a:ext uri="{FF2B5EF4-FFF2-40B4-BE49-F238E27FC236}">
                      <a16:creationId xmlns:a16="http://schemas.microsoft.com/office/drawing/2014/main" id="{3915A849-D560-4CCA-B4A3-99EAFF5332CA}"/>
                    </a:ext>
                  </a:extLst>
                </p:cNvPr>
                <p:cNvPicPr/>
                <p:nvPr/>
              </p:nvPicPr>
              <p:blipFill>
                <a:blip r:embed="rId59"/>
                <a:stretch>
                  <a:fillRect/>
                </a:stretch>
              </p:blipFill>
              <p:spPr>
                <a:xfrm>
                  <a:off x="11944893" y="1302547"/>
                  <a:ext cx="979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9" name="Freihand 38">
                  <a:extLst>
                    <a:ext uri="{FF2B5EF4-FFF2-40B4-BE49-F238E27FC236}">
                      <a16:creationId xmlns:a16="http://schemas.microsoft.com/office/drawing/2014/main" id="{0A5AF1E0-7506-4155-8082-81B18CA4FE97}"/>
                    </a:ext>
                  </a:extLst>
                </p14:cNvPr>
                <p14:cNvContentPartPr/>
                <p14:nvPr/>
              </p14:nvContentPartPr>
              <p14:xfrm>
                <a:off x="11331813" y="1559587"/>
                <a:ext cx="693360" cy="29160"/>
              </p14:xfrm>
            </p:contentPart>
          </mc:Choice>
          <mc:Fallback>
            <p:pic>
              <p:nvPicPr>
                <p:cNvPr id="39" name="Freihand 38">
                  <a:extLst>
                    <a:ext uri="{FF2B5EF4-FFF2-40B4-BE49-F238E27FC236}">
                      <a16:creationId xmlns:a16="http://schemas.microsoft.com/office/drawing/2014/main" id="{0A5AF1E0-7506-4155-8082-81B18CA4FE97}"/>
                    </a:ext>
                  </a:extLst>
                </p:cNvPr>
                <p:cNvPicPr/>
                <p:nvPr/>
              </p:nvPicPr>
              <p:blipFill>
                <a:blip r:embed="rId61"/>
                <a:stretch>
                  <a:fillRect/>
                </a:stretch>
              </p:blipFill>
              <p:spPr>
                <a:xfrm>
                  <a:off x="11327493" y="1555267"/>
                  <a:ext cx="70200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1" name="Freihand 40">
                  <a:extLst>
                    <a:ext uri="{FF2B5EF4-FFF2-40B4-BE49-F238E27FC236}">
                      <a16:creationId xmlns:a16="http://schemas.microsoft.com/office/drawing/2014/main" id="{3E2454A2-2F43-424D-835B-796EC69094B2}"/>
                    </a:ext>
                  </a:extLst>
                </p14:cNvPr>
                <p14:cNvContentPartPr/>
                <p14:nvPr/>
              </p14:nvContentPartPr>
              <p14:xfrm>
                <a:off x="11490573" y="1666147"/>
                <a:ext cx="165960" cy="183600"/>
              </p14:xfrm>
            </p:contentPart>
          </mc:Choice>
          <mc:Fallback>
            <p:pic>
              <p:nvPicPr>
                <p:cNvPr id="41" name="Freihand 40">
                  <a:extLst>
                    <a:ext uri="{FF2B5EF4-FFF2-40B4-BE49-F238E27FC236}">
                      <a16:creationId xmlns:a16="http://schemas.microsoft.com/office/drawing/2014/main" id="{3E2454A2-2F43-424D-835B-796EC69094B2}"/>
                    </a:ext>
                  </a:extLst>
                </p:cNvPr>
                <p:cNvPicPr/>
                <p:nvPr/>
              </p:nvPicPr>
              <p:blipFill>
                <a:blip r:embed="rId63"/>
                <a:stretch>
                  <a:fillRect/>
                </a:stretch>
              </p:blipFill>
              <p:spPr>
                <a:xfrm>
                  <a:off x="11486253" y="1661827"/>
                  <a:ext cx="1746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6" name="Freihand 15">
                  <a:extLst>
                    <a:ext uri="{FF2B5EF4-FFF2-40B4-BE49-F238E27FC236}">
                      <a16:creationId xmlns:a16="http://schemas.microsoft.com/office/drawing/2014/main" id="{3E5EF08E-9ADD-4654-8B1D-CF2451DEF936}"/>
                    </a:ext>
                  </a:extLst>
                </p14:cNvPr>
                <p14:cNvContentPartPr/>
                <p14:nvPr/>
              </p14:nvContentPartPr>
              <p14:xfrm>
                <a:off x="9082893" y="2137387"/>
                <a:ext cx="134640" cy="152280"/>
              </p14:xfrm>
            </p:contentPart>
          </mc:Choice>
          <mc:Fallback>
            <p:pic>
              <p:nvPicPr>
                <p:cNvPr id="16" name="Freihand 15">
                  <a:extLst>
                    <a:ext uri="{FF2B5EF4-FFF2-40B4-BE49-F238E27FC236}">
                      <a16:creationId xmlns:a16="http://schemas.microsoft.com/office/drawing/2014/main" id="{3E5EF08E-9ADD-4654-8B1D-CF2451DEF936}"/>
                    </a:ext>
                  </a:extLst>
                </p:cNvPr>
                <p:cNvPicPr/>
                <p:nvPr/>
              </p:nvPicPr>
              <p:blipFill>
                <a:blip r:embed="rId65"/>
                <a:stretch>
                  <a:fillRect/>
                </a:stretch>
              </p:blipFill>
              <p:spPr>
                <a:xfrm>
                  <a:off x="9078573" y="2133067"/>
                  <a:ext cx="1432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7" name="Freihand 16">
                  <a:extLst>
                    <a:ext uri="{FF2B5EF4-FFF2-40B4-BE49-F238E27FC236}">
                      <a16:creationId xmlns:a16="http://schemas.microsoft.com/office/drawing/2014/main" id="{C879D6C9-3D95-420B-9DF7-14EA93CB15EF}"/>
                    </a:ext>
                  </a:extLst>
                </p14:cNvPr>
                <p14:cNvContentPartPr/>
                <p14:nvPr/>
              </p14:nvContentPartPr>
              <p14:xfrm>
                <a:off x="9096213" y="2440147"/>
                <a:ext cx="100800" cy="197640"/>
              </p14:xfrm>
            </p:contentPart>
          </mc:Choice>
          <mc:Fallback>
            <p:pic>
              <p:nvPicPr>
                <p:cNvPr id="17" name="Freihand 16">
                  <a:extLst>
                    <a:ext uri="{FF2B5EF4-FFF2-40B4-BE49-F238E27FC236}">
                      <a16:creationId xmlns:a16="http://schemas.microsoft.com/office/drawing/2014/main" id="{C879D6C9-3D95-420B-9DF7-14EA93CB15EF}"/>
                    </a:ext>
                  </a:extLst>
                </p:cNvPr>
                <p:cNvPicPr/>
                <p:nvPr/>
              </p:nvPicPr>
              <p:blipFill>
                <a:blip r:embed="rId67"/>
                <a:stretch>
                  <a:fillRect/>
                </a:stretch>
              </p:blipFill>
              <p:spPr>
                <a:xfrm>
                  <a:off x="9091893" y="2435827"/>
                  <a:ext cx="1094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7" name="Freihand 46">
                  <a:extLst>
                    <a:ext uri="{FF2B5EF4-FFF2-40B4-BE49-F238E27FC236}">
                      <a16:creationId xmlns:a16="http://schemas.microsoft.com/office/drawing/2014/main" id="{9393BD28-B6F4-42B5-A284-858FCA3A5033}"/>
                    </a:ext>
                  </a:extLst>
                </p14:cNvPr>
                <p14:cNvContentPartPr/>
                <p14:nvPr/>
              </p14:nvContentPartPr>
              <p14:xfrm>
                <a:off x="8794893" y="2888347"/>
                <a:ext cx="134640" cy="132840"/>
              </p14:xfrm>
            </p:contentPart>
          </mc:Choice>
          <mc:Fallback>
            <p:pic>
              <p:nvPicPr>
                <p:cNvPr id="47" name="Freihand 46">
                  <a:extLst>
                    <a:ext uri="{FF2B5EF4-FFF2-40B4-BE49-F238E27FC236}">
                      <a16:creationId xmlns:a16="http://schemas.microsoft.com/office/drawing/2014/main" id="{9393BD28-B6F4-42B5-A284-858FCA3A5033}"/>
                    </a:ext>
                  </a:extLst>
                </p:cNvPr>
                <p:cNvPicPr/>
                <p:nvPr/>
              </p:nvPicPr>
              <p:blipFill>
                <a:blip r:embed="rId69"/>
                <a:stretch>
                  <a:fillRect/>
                </a:stretch>
              </p:blipFill>
              <p:spPr>
                <a:xfrm>
                  <a:off x="8790573" y="2884027"/>
                  <a:ext cx="1432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8" name="Freihand 47">
                  <a:extLst>
                    <a:ext uri="{FF2B5EF4-FFF2-40B4-BE49-F238E27FC236}">
                      <a16:creationId xmlns:a16="http://schemas.microsoft.com/office/drawing/2014/main" id="{DEA1A9DB-882F-438A-95BA-443090C656BB}"/>
                    </a:ext>
                  </a:extLst>
                </p14:cNvPr>
                <p14:cNvContentPartPr/>
                <p14:nvPr/>
              </p14:nvContentPartPr>
              <p14:xfrm>
                <a:off x="8955453" y="2908507"/>
                <a:ext cx="99720" cy="105480"/>
              </p14:xfrm>
            </p:contentPart>
          </mc:Choice>
          <mc:Fallback>
            <p:pic>
              <p:nvPicPr>
                <p:cNvPr id="48" name="Freihand 47">
                  <a:extLst>
                    <a:ext uri="{FF2B5EF4-FFF2-40B4-BE49-F238E27FC236}">
                      <a16:creationId xmlns:a16="http://schemas.microsoft.com/office/drawing/2014/main" id="{DEA1A9DB-882F-438A-95BA-443090C656BB}"/>
                    </a:ext>
                  </a:extLst>
                </p:cNvPr>
                <p:cNvPicPr/>
                <p:nvPr/>
              </p:nvPicPr>
              <p:blipFill>
                <a:blip r:embed="rId71"/>
                <a:stretch>
                  <a:fillRect/>
                </a:stretch>
              </p:blipFill>
              <p:spPr>
                <a:xfrm>
                  <a:off x="8951133" y="2904187"/>
                  <a:ext cx="1083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0" name="Freihand 49">
                  <a:extLst>
                    <a:ext uri="{FF2B5EF4-FFF2-40B4-BE49-F238E27FC236}">
                      <a16:creationId xmlns:a16="http://schemas.microsoft.com/office/drawing/2014/main" id="{23A3D10E-66BF-416C-8F3C-C83F37D977D5}"/>
                    </a:ext>
                  </a:extLst>
                </p14:cNvPr>
                <p14:cNvContentPartPr/>
                <p14:nvPr/>
              </p14:nvContentPartPr>
              <p14:xfrm>
                <a:off x="9128973" y="2927227"/>
                <a:ext cx="94680" cy="12960"/>
              </p14:xfrm>
            </p:contentPart>
          </mc:Choice>
          <mc:Fallback>
            <p:pic>
              <p:nvPicPr>
                <p:cNvPr id="50" name="Freihand 49">
                  <a:extLst>
                    <a:ext uri="{FF2B5EF4-FFF2-40B4-BE49-F238E27FC236}">
                      <a16:creationId xmlns:a16="http://schemas.microsoft.com/office/drawing/2014/main" id="{23A3D10E-66BF-416C-8F3C-C83F37D977D5}"/>
                    </a:ext>
                  </a:extLst>
                </p:cNvPr>
                <p:cNvPicPr/>
                <p:nvPr/>
              </p:nvPicPr>
              <p:blipFill>
                <a:blip r:embed="rId73"/>
                <a:stretch>
                  <a:fillRect/>
                </a:stretch>
              </p:blipFill>
              <p:spPr>
                <a:xfrm>
                  <a:off x="9124653" y="2922907"/>
                  <a:ext cx="1033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1" name="Freihand 50">
                  <a:extLst>
                    <a:ext uri="{FF2B5EF4-FFF2-40B4-BE49-F238E27FC236}">
                      <a16:creationId xmlns:a16="http://schemas.microsoft.com/office/drawing/2014/main" id="{BC932C85-5811-4413-96CA-89428834E1D9}"/>
                    </a:ext>
                  </a:extLst>
                </p14:cNvPr>
                <p14:cNvContentPartPr/>
                <p14:nvPr/>
              </p14:nvContentPartPr>
              <p14:xfrm>
                <a:off x="9129693" y="2959987"/>
                <a:ext cx="98280" cy="18720"/>
              </p14:xfrm>
            </p:contentPart>
          </mc:Choice>
          <mc:Fallback>
            <p:pic>
              <p:nvPicPr>
                <p:cNvPr id="51" name="Freihand 50">
                  <a:extLst>
                    <a:ext uri="{FF2B5EF4-FFF2-40B4-BE49-F238E27FC236}">
                      <a16:creationId xmlns:a16="http://schemas.microsoft.com/office/drawing/2014/main" id="{BC932C85-5811-4413-96CA-89428834E1D9}"/>
                    </a:ext>
                  </a:extLst>
                </p:cNvPr>
                <p:cNvPicPr/>
                <p:nvPr/>
              </p:nvPicPr>
              <p:blipFill>
                <a:blip r:embed="rId75"/>
                <a:stretch>
                  <a:fillRect/>
                </a:stretch>
              </p:blipFill>
              <p:spPr>
                <a:xfrm>
                  <a:off x="9125373" y="2955667"/>
                  <a:ext cx="1069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2" name="Freihand 51">
                  <a:extLst>
                    <a:ext uri="{FF2B5EF4-FFF2-40B4-BE49-F238E27FC236}">
                      <a16:creationId xmlns:a16="http://schemas.microsoft.com/office/drawing/2014/main" id="{8798578D-1F70-4899-AA22-10B630DE24C0}"/>
                    </a:ext>
                  </a:extLst>
                </p14:cNvPr>
                <p14:cNvContentPartPr/>
                <p14:nvPr/>
              </p14:nvContentPartPr>
              <p14:xfrm>
                <a:off x="9268653" y="2886907"/>
                <a:ext cx="86400" cy="105120"/>
              </p14:xfrm>
            </p:contentPart>
          </mc:Choice>
          <mc:Fallback>
            <p:pic>
              <p:nvPicPr>
                <p:cNvPr id="52" name="Freihand 51">
                  <a:extLst>
                    <a:ext uri="{FF2B5EF4-FFF2-40B4-BE49-F238E27FC236}">
                      <a16:creationId xmlns:a16="http://schemas.microsoft.com/office/drawing/2014/main" id="{8798578D-1F70-4899-AA22-10B630DE24C0}"/>
                    </a:ext>
                  </a:extLst>
                </p:cNvPr>
                <p:cNvPicPr/>
                <p:nvPr/>
              </p:nvPicPr>
              <p:blipFill>
                <a:blip r:embed="rId77"/>
                <a:stretch>
                  <a:fillRect/>
                </a:stretch>
              </p:blipFill>
              <p:spPr>
                <a:xfrm>
                  <a:off x="9264333" y="2882587"/>
                  <a:ext cx="950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3" name="Freihand 52">
                  <a:extLst>
                    <a:ext uri="{FF2B5EF4-FFF2-40B4-BE49-F238E27FC236}">
                      <a16:creationId xmlns:a16="http://schemas.microsoft.com/office/drawing/2014/main" id="{51324BCE-9F7B-49E9-BF01-7DF3DEBF37B0}"/>
                    </a:ext>
                  </a:extLst>
                </p14:cNvPr>
                <p14:cNvContentPartPr/>
                <p14:nvPr/>
              </p14:nvContentPartPr>
              <p14:xfrm>
                <a:off x="9384573" y="2863867"/>
                <a:ext cx="123840" cy="129960"/>
              </p14:xfrm>
            </p:contentPart>
          </mc:Choice>
          <mc:Fallback>
            <p:pic>
              <p:nvPicPr>
                <p:cNvPr id="53" name="Freihand 52">
                  <a:extLst>
                    <a:ext uri="{FF2B5EF4-FFF2-40B4-BE49-F238E27FC236}">
                      <a16:creationId xmlns:a16="http://schemas.microsoft.com/office/drawing/2014/main" id="{51324BCE-9F7B-49E9-BF01-7DF3DEBF37B0}"/>
                    </a:ext>
                  </a:extLst>
                </p:cNvPr>
                <p:cNvPicPr/>
                <p:nvPr/>
              </p:nvPicPr>
              <p:blipFill>
                <a:blip r:embed="rId79"/>
                <a:stretch>
                  <a:fillRect/>
                </a:stretch>
              </p:blipFill>
              <p:spPr>
                <a:xfrm>
                  <a:off x="9380253" y="2859547"/>
                  <a:ext cx="1324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4" name="Freihand 53">
                  <a:extLst>
                    <a:ext uri="{FF2B5EF4-FFF2-40B4-BE49-F238E27FC236}">
                      <a16:creationId xmlns:a16="http://schemas.microsoft.com/office/drawing/2014/main" id="{9F89F6D0-E1A3-46DD-99C6-0F02CF0B40ED}"/>
                    </a:ext>
                  </a:extLst>
                </p14:cNvPr>
                <p14:cNvContentPartPr/>
                <p14:nvPr/>
              </p14:nvContentPartPr>
              <p14:xfrm>
                <a:off x="9512013" y="2862067"/>
                <a:ext cx="71640" cy="94680"/>
              </p14:xfrm>
            </p:contentPart>
          </mc:Choice>
          <mc:Fallback>
            <p:pic>
              <p:nvPicPr>
                <p:cNvPr id="54" name="Freihand 53">
                  <a:extLst>
                    <a:ext uri="{FF2B5EF4-FFF2-40B4-BE49-F238E27FC236}">
                      <a16:creationId xmlns:a16="http://schemas.microsoft.com/office/drawing/2014/main" id="{9F89F6D0-E1A3-46DD-99C6-0F02CF0B40ED}"/>
                    </a:ext>
                  </a:extLst>
                </p:cNvPr>
                <p:cNvPicPr/>
                <p:nvPr/>
              </p:nvPicPr>
              <p:blipFill>
                <a:blip r:embed="rId81"/>
                <a:stretch>
                  <a:fillRect/>
                </a:stretch>
              </p:blipFill>
              <p:spPr>
                <a:xfrm>
                  <a:off x="9507693" y="2857747"/>
                  <a:ext cx="802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5" name="Freihand 54">
                  <a:extLst>
                    <a:ext uri="{FF2B5EF4-FFF2-40B4-BE49-F238E27FC236}">
                      <a16:creationId xmlns:a16="http://schemas.microsoft.com/office/drawing/2014/main" id="{FEE6885D-B091-433A-9C49-C317BBA82471}"/>
                    </a:ext>
                  </a:extLst>
                </p14:cNvPr>
                <p14:cNvContentPartPr/>
                <p14:nvPr/>
              </p14:nvContentPartPr>
              <p14:xfrm>
                <a:off x="9630813" y="2866747"/>
                <a:ext cx="102240" cy="74880"/>
              </p14:xfrm>
            </p:contentPart>
          </mc:Choice>
          <mc:Fallback>
            <p:pic>
              <p:nvPicPr>
                <p:cNvPr id="55" name="Freihand 54">
                  <a:extLst>
                    <a:ext uri="{FF2B5EF4-FFF2-40B4-BE49-F238E27FC236}">
                      <a16:creationId xmlns:a16="http://schemas.microsoft.com/office/drawing/2014/main" id="{FEE6885D-B091-433A-9C49-C317BBA82471}"/>
                    </a:ext>
                  </a:extLst>
                </p:cNvPr>
                <p:cNvPicPr/>
                <p:nvPr/>
              </p:nvPicPr>
              <p:blipFill>
                <a:blip r:embed="rId83"/>
                <a:stretch>
                  <a:fillRect/>
                </a:stretch>
              </p:blipFill>
              <p:spPr>
                <a:xfrm>
                  <a:off x="9626493" y="2862427"/>
                  <a:ext cx="1108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6" name="Freihand 55">
                  <a:extLst>
                    <a:ext uri="{FF2B5EF4-FFF2-40B4-BE49-F238E27FC236}">
                      <a16:creationId xmlns:a16="http://schemas.microsoft.com/office/drawing/2014/main" id="{B29431DA-4A3F-4061-B82C-77B70A147D96}"/>
                    </a:ext>
                  </a:extLst>
                </p14:cNvPr>
                <p14:cNvContentPartPr/>
                <p14:nvPr/>
              </p14:nvContentPartPr>
              <p14:xfrm>
                <a:off x="9603093" y="2891947"/>
                <a:ext cx="117360" cy="18720"/>
              </p14:xfrm>
            </p:contentPart>
          </mc:Choice>
          <mc:Fallback>
            <p:pic>
              <p:nvPicPr>
                <p:cNvPr id="56" name="Freihand 55">
                  <a:extLst>
                    <a:ext uri="{FF2B5EF4-FFF2-40B4-BE49-F238E27FC236}">
                      <a16:creationId xmlns:a16="http://schemas.microsoft.com/office/drawing/2014/main" id="{B29431DA-4A3F-4061-B82C-77B70A147D96}"/>
                    </a:ext>
                  </a:extLst>
                </p:cNvPr>
                <p:cNvPicPr/>
                <p:nvPr/>
              </p:nvPicPr>
              <p:blipFill>
                <a:blip r:embed="rId85"/>
                <a:stretch>
                  <a:fillRect/>
                </a:stretch>
              </p:blipFill>
              <p:spPr>
                <a:xfrm>
                  <a:off x="9598773" y="2887627"/>
                  <a:ext cx="12600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7" name="Freihand 56">
                  <a:extLst>
                    <a:ext uri="{FF2B5EF4-FFF2-40B4-BE49-F238E27FC236}">
                      <a16:creationId xmlns:a16="http://schemas.microsoft.com/office/drawing/2014/main" id="{85E066DE-0BB8-4CDD-BE14-CBCEE6EFCCB5}"/>
                    </a:ext>
                  </a:extLst>
                </p14:cNvPr>
                <p14:cNvContentPartPr/>
                <p14:nvPr/>
              </p14:nvContentPartPr>
              <p14:xfrm>
                <a:off x="9585813" y="2895907"/>
                <a:ext cx="160920" cy="33120"/>
              </p14:xfrm>
            </p:contentPart>
          </mc:Choice>
          <mc:Fallback>
            <p:pic>
              <p:nvPicPr>
                <p:cNvPr id="57" name="Freihand 56">
                  <a:extLst>
                    <a:ext uri="{FF2B5EF4-FFF2-40B4-BE49-F238E27FC236}">
                      <a16:creationId xmlns:a16="http://schemas.microsoft.com/office/drawing/2014/main" id="{85E066DE-0BB8-4CDD-BE14-CBCEE6EFCCB5}"/>
                    </a:ext>
                  </a:extLst>
                </p:cNvPr>
                <p:cNvPicPr/>
                <p:nvPr/>
              </p:nvPicPr>
              <p:blipFill>
                <a:blip r:embed="rId87"/>
                <a:stretch>
                  <a:fillRect/>
                </a:stretch>
              </p:blipFill>
              <p:spPr>
                <a:xfrm>
                  <a:off x="9581493" y="2891587"/>
                  <a:ext cx="16956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9" name="Freihand 58">
                  <a:extLst>
                    <a:ext uri="{FF2B5EF4-FFF2-40B4-BE49-F238E27FC236}">
                      <a16:creationId xmlns:a16="http://schemas.microsoft.com/office/drawing/2014/main" id="{1AB4C5C4-9C49-4188-8C86-8330E1714111}"/>
                    </a:ext>
                  </a:extLst>
                </p14:cNvPr>
                <p14:cNvContentPartPr/>
                <p14:nvPr/>
              </p14:nvContentPartPr>
              <p14:xfrm>
                <a:off x="9313653" y="2198227"/>
                <a:ext cx="536760" cy="648000"/>
              </p14:xfrm>
            </p:contentPart>
          </mc:Choice>
          <mc:Fallback>
            <p:pic>
              <p:nvPicPr>
                <p:cNvPr id="59" name="Freihand 58">
                  <a:extLst>
                    <a:ext uri="{FF2B5EF4-FFF2-40B4-BE49-F238E27FC236}">
                      <a16:creationId xmlns:a16="http://schemas.microsoft.com/office/drawing/2014/main" id="{1AB4C5C4-9C49-4188-8C86-8330E1714111}"/>
                    </a:ext>
                  </a:extLst>
                </p:cNvPr>
                <p:cNvPicPr/>
                <p:nvPr/>
              </p:nvPicPr>
              <p:blipFill>
                <a:blip r:embed="rId89"/>
                <a:stretch>
                  <a:fillRect/>
                </a:stretch>
              </p:blipFill>
              <p:spPr>
                <a:xfrm>
                  <a:off x="9309333" y="2193907"/>
                  <a:ext cx="545400" cy="6566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0" name="Freihand 59">
                  <a:extLst>
                    <a:ext uri="{FF2B5EF4-FFF2-40B4-BE49-F238E27FC236}">
                      <a16:creationId xmlns:a16="http://schemas.microsoft.com/office/drawing/2014/main" id="{7CE70052-7295-4358-A497-888B2E3E74BA}"/>
                    </a:ext>
                  </a:extLst>
                </p14:cNvPr>
                <p14:cNvContentPartPr/>
                <p14:nvPr/>
              </p14:nvContentPartPr>
              <p14:xfrm>
                <a:off x="9737013" y="2769187"/>
                <a:ext cx="175680" cy="113040"/>
              </p14:xfrm>
            </p:contentPart>
          </mc:Choice>
          <mc:Fallback>
            <p:pic>
              <p:nvPicPr>
                <p:cNvPr id="60" name="Freihand 59">
                  <a:extLst>
                    <a:ext uri="{FF2B5EF4-FFF2-40B4-BE49-F238E27FC236}">
                      <a16:creationId xmlns:a16="http://schemas.microsoft.com/office/drawing/2014/main" id="{7CE70052-7295-4358-A497-888B2E3E74BA}"/>
                    </a:ext>
                  </a:extLst>
                </p:cNvPr>
                <p:cNvPicPr/>
                <p:nvPr/>
              </p:nvPicPr>
              <p:blipFill>
                <a:blip r:embed="rId91"/>
                <a:stretch>
                  <a:fillRect/>
                </a:stretch>
              </p:blipFill>
              <p:spPr>
                <a:xfrm>
                  <a:off x="9732693" y="2764867"/>
                  <a:ext cx="18432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2" name="Freihand 61">
                  <a:extLst>
                    <a:ext uri="{FF2B5EF4-FFF2-40B4-BE49-F238E27FC236}">
                      <a16:creationId xmlns:a16="http://schemas.microsoft.com/office/drawing/2014/main" id="{9FEB3D29-6ADF-44E3-A420-06097A325573}"/>
                    </a:ext>
                  </a:extLst>
                </p14:cNvPr>
                <p14:cNvContentPartPr/>
                <p14:nvPr/>
              </p14:nvContentPartPr>
              <p14:xfrm>
                <a:off x="10246773" y="2874307"/>
                <a:ext cx="7920" cy="102960"/>
              </p14:xfrm>
            </p:contentPart>
          </mc:Choice>
          <mc:Fallback>
            <p:pic>
              <p:nvPicPr>
                <p:cNvPr id="62" name="Freihand 61">
                  <a:extLst>
                    <a:ext uri="{FF2B5EF4-FFF2-40B4-BE49-F238E27FC236}">
                      <a16:creationId xmlns:a16="http://schemas.microsoft.com/office/drawing/2014/main" id="{9FEB3D29-6ADF-44E3-A420-06097A325573}"/>
                    </a:ext>
                  </a:extLst>
                </p:cNvPr>
                <p:cNvPicPr/>
                <p:nvPr/>
              </p:nvPicPr>
              <p:blipFill>
                <a:blip r:embed="rId93"/>
                <a:stretch>
                  <a:fillRect/>
                </a:stretch>
              </p:blipFill>
              <p:spPr>
                <a:xfrm>
                  <a:off x="10242453" y="2869987"/>
                  <a:ext cx="165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3" name="Freihand 62">
                  <a:extLst>
                    <a:ext uri="{FF2B5EF4-FFF2-40B4-BE49-F238E27FC236}">
                      <a16:creationId xmlns:a16="http://schemas.microsoft.com/office/drawing/2014/main" id="{B386D821-77C6-4651-8177-E0028D9C41D5}"/>
                    </a:ext>
                  </a:extLst>
                </p14:cNvPr>
                <p14:cNvContentPartPr/>
                <p14:nvPr/>
              </p14:nvContentPartPr>
              <p14:xfrm>
                <a:off x="10194573" y="2841907"/>
                <a:ext cx="125640" cy="168480"/>
              </p14:xfrm>
            </p:contentPart>
          </mc:Choice>
          <mc:Fallback>
            <p:pic>
              <p:nvPicPr>
                <p:cNvPr id="63" name="Freihand 62">
                  <a:extLst>
                    <a:ext uri="{FF2B5EF4-FFF2-40B4-BE49-F238E27FC236}">
                      <a16:creationId xmlns:a16="http://schemas.microsoft.com/office/drawing/2014/main" id="{B386D821-77C6-4651-8177-E0028D9C41D5}"/>
                    </a:ext>
                  </a:extLst>
                </p:cNvPr>
                <p:cNvPicPr/>
                <p:nvPr/>
              </p:nvPicPr>
              <p:blipFill>
                <a:blip r:embed="rId95"/>
                <a:stretch>
                  <a:fillRect/>
                </a:stretch>
              </p:blipFill>
              <p:spPr>
                <a:xfrm>
                  <a:off x="10190253" y="2837587"/>
                  <a:ext cx="13428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4" name="Freihand 63">
                  <a:extLst>
                    <a:ext uri="{FF2B5EF4-FFF2-40B4-BE49-F238E27FC236}">
                      <a16:creationId xmlns:a16="http://schemas.microsoft.com/office/drawing/2014/main" id="{6A3C2A44-9733-4F04-96B1-CE97A2CD4EEB}"/>
                    </a:ext>
                  </a:extLst>
                </p14:cNvPr>
                <p14:cNvContentPartPr/>
                <p14:nvPr/>
              </p14:nvContentPartPr>
              <p14:xfrm>
                <a:off x="10310853" y="2880067"/>
                <a:ext cx="217440" cy="111600"/>
              </p14:xfrm>
            </p:contentPart>
          </mc:Choice>
          <mc:Fallback>
            <p:pic>
              <p:nvPicPr>
                <p:cNvPr id="64" name="Freihand 63">
                  <a:extLst>
                    <a:ext uri="{FF2B5EF4-FFF2-40B4-BE49-F238E27FC236}">
                      <a16:creationId xmlns:a16="http://schemas.microsoft.com/office/drawing/2014/main" id="{6A3C2A44-9733-4F04-96B1-CE97A2CD4EEB}"/>
                    </a:ext>
                  </a:extLst>
                </p:cNvPr>
                <p:cNvPicPr/>
                <p:nvPr/>
              </p:nvPicPr>
              <p:blipFill>
                <a:blip r:embed="rId97"/>
                <a:stretch>
                  <a:fillRect/>
                </a:stretch>
              </p:blipFill>
              <p:spPr>
                <a:xfrm>
                  <a:off x="10306533" y="2875747"/>
                  <a:ext cx="2260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5" name="Freihand 64">
                  <a:extLst>
                    <a:ext uri="{FF2B5EF4-FFF2-40B4-BE49-F238E27FC236}">
                      <a16:creationId xmlns:a16="http://schemas.microsoft.com/office/drawing/2014/main" id="{31F0AFA7-C065-47F1-B5A1-D89D2C2F443C}"/>
                    </a:ext>
                  </a:extLst>
                </p14:cNvPr>
                <p14:cNvContentPartPr/>
                <p14:nvPr/>
              </p14:nvContentPartPr>
              <p14:xfrm>
                <a:off x="10499853" y="2842267"/>
                <a:ext cx="37080" cy="184680"/>
              </p14:xfrm>
            </p:contentPart>
          </mc:Choice>
          <mc:Fallback>
            <p:pic>
              <p:nvPicPr>
                <p:cNvPr id="65" name="Freihand 64">
                  <a:extLst>
                    <a:ext uri="{FF2B5EF4-FFF2-40B4-BE49-F238E27FC236}">
                      <a16:creationId xmlns:a16="http://schemas.microsoft.com/office/drawing/2014/main" id="{31F0AFA7-C065-47F1-B5A1-D89D2C2F443C}"/>
                    </a:ext>
                  </a:extLst>
                </p:cNvPr>
                <p:cNvPicPr/>
                <p:nvPr/>
              </p:nvPicPr>
              <p:blipFill>
                <a:blip r:embed="rId99"/>
                <a:stretch>
                  <a:fillRect/>
                </a:stretch>
              </p:blipFill>
              <p:spPr>
                <a:xfrm>
                  <a:off x="10495533" y="2837947"/>
                  <a:ext cx="457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6" name="Freihand 65">
                  <a:extLst>
                    <a:ext uri="{FF2B5EF4-FFF2-40B4-BE49-F238E27FC236}">
                      <a16:creationId xmlns:a16="http://schemas.microsoft.com/office/drawing/2014/main" id="{C9DAD607-8D44-402A-A769-D6E9D7CD6DE2}"/>
                    </a:ext>
                  </a:extLst>
                </p14:cNvPr>
                <p14:cNvContentPartPr/>
                <p14:nvPr/>
              </p14:nvContentPartPr>
              <p14:xfrm>
                <a:off x="10509573" y="2895187"/>
                <a:ext cx="104760" cy="88560"/>
              </p14:xfrm>
            </p:contentPart>
          </mc:Choice>
          <mc:Fallback>
            <p:pic>
              <p:nvPicPr>
                <p:cNvPr id="66" name="Freihand 65">
                  <a:extLst>
                    <a:ext uri="{FF2B5EF4-FFF2-40B4-BE49-F238E27FC236}">
                      <a16:creationId xmlns:a16="http://schemas.microsoft.com/office/drawing/2014/main" id="{C9DAD607-8D44-402A-A769-D6E9D7CD6DE2}"/>
                    </a:ext>
                  </a:extLst>
                </p:cNvPr>
                <p:cNvPicPr/>
                <p:nvPr/>
              </p:nvPicPr>
              <p:blipFill>
                <a:blip r:embed="rId101"/>
                <a:stretch>
                  <a:fillRect/>
                </a:stretch>
              </p:blipFill>
              <p:spPr>
                <a:xfrm>
                  <a:off x="10505253" y="2890867"/>
                  <a:ext cx="1134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7" name="Freihand 66">
                  <a:extLst>
                    <a:ext uri="{FF2B5EF4-FFF2-40B4-BE49-F238E27FC236}">
                      <a16:creationId xmlns:a16="http://schemas.microsoft.com/office/drawing/2014/main" id="{22DECEFB-7E5A-4AE5-9160-AB2D962B12FB}"/>
                    </a:ext>
                  </a:extLst>
                </p14:cNvPr>
                <p14:cNvContentPartPr/>
                <p14:nvPr/>
              </p14:nvContentPartPr>
              <p14:xfrm>
                <a:off x="10608933" y="2814187"/>
                <a:ext cx="124920" cy="208440"/>
              </p14:xfrm>
            </p:contentPart>
          </mc:Choice>
          <mc:Fallback>
            <p:pic>
              <p:nvPicPr>
                <p:cNvPr id="67" name="Freihand 66">
                  <a:extLst>
                    <a:ext uri="{FF2B5EF4-FFF2-40B4-BE49-F238E27FC236}">
                      <a16:creationId xmlns:a16="http://schemas.microsoft.com/office/drawing/2014/main" id="{22DECEFB-7E5A-4AE5-9160-AB2D962B12FB}"/>
                    </a:ext>
                  </a:extLst>
                </p:cNvPr>
                <p:cNvPicPr/>
                <p:nvPr/>
              </p:nvPicPr>
              <p:blipFill>
                <a:blip r:embed="rId103"/>
                <a:stretch>
                  <a:fillRect/>
                </a:stretch>
              </p:blipFill>
              <p:spPr>
                <a:xfrm>
                  <a:off x="10604613" y="2809867"/>
                  <a:ext cx="13356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8" name="Freihand 67">
                  <a:extLst>
                    <a:ext uri="{FF2B5EF4-FFF2-40B4-BE49-F238E27FC236}">
                      <a16:creationId xmlns:a16="http://schemas.microsoft.com/office/drawing/2014/main" id="{B09ADC78-490E-4D51-9E08-A75E49F17A55}"/>
                    </a:ext>
                  </a:extLst>
                </p14:cNvPr>
                <p14:cNvContentPartPr/>
                <p14:nvPr/>
              </p14:nvContentPartPr>
              <p14:xfrm>
                <a:off x="10716933" y="2826067"/>
                <a:ext cx="9000" cy="26640"/>
              </p14:xfrm>
            </p:contentPart>
          </mc:Choice>
          <mc:Fallback>
            <p:pic>
              <p:nvPicPr>
                <p:cNvPr id="68" name="Freihand 67">
                  <a:extLst>
                    <a:ext uri="{FF2B5EF4-FFF2-40B4-BE49-F238E27FC236}">
                      <a16:creationId xmlns:a16="http://schemas.microsoft.com/office/drawing/2014/main" id="{B09ADC78-490E-4D51-9E08-A75E49F17A55}"/>
                    </a:ext>
                  </a:extLst>
                </p:cNvPr>
                <p:cNvPicPr/>
                <p:nvPr/>
              </p:nvPicPr>
              <p:blipFill>
                <a:blip r:embed="rId105"/>
                <a:stretch>
                  <a:fillRect/>
                </a:stretch>
              </p:blipFill>
              <p:spPr>
                <a:xfrm>
                  <a:off x="10712613" y="2821747"/>
                  <a:ext cx="176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9" name="Freihand 68">
                  <a:extLst>
                    <a:ext uri="{FF2B5EF4-FFF2-40B4-BE49-F238E27FC236}">
                      <a16:creationId xmlns:a16="http://schemas.microsoft.com/office/drawing/2014/main" id="{5B8133DA-5805-4ADD-BA52-78E68E91AA6A}"/>
                    </a:ext>
                  </a:extLst>
                </p14:cNvPr>
                <p14:cNvContentPartPr/>
                <p14:nvPr/>
              </p14:nvContentPartPr>
              <p14:xfrm>
                <a:off x="10763013" y="2801947"/>
                <a:ext cx="82800" cy="164520"/>
              </p14:xfrm>
            </p:contentPart>
          </mc:Choice>
          <mc:Fallback>
            <p:pic>
              <p:nvPicPr>
                <p:cNvPr id="69" name="Freihand 68">
                  <a:extLst>
                    <a:ext uri="{FF2B5EF4-FFF2-40B4-BE49-F238E27FC236}">
                      <a16:creationId xmlns:a16="http://schemas.microsoft.com/office/drawing/2014/main" id="{5B8133DA-5805-4ADD-BA52-78E68E91AA6A}"/>
                    </a:ext>
                  </a:extLst>
                </p:cNvPr>
                <p:cNvPicPr/>
                <p:nvPr/>
              </p:nvPicPr>
              <p:blipFill>
                <a:blip r:embed="rId107"/>
                <a:stretch>
                  <a:fillRect/>
                </a:stretch>
              </p:blipFill>
              <p:spPr>
                <a:xfrm>
                  <a:off x="10758693" y="2797627"/>
                  <a:ext cx="914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0" name="Freihand 69">
                  <a:extLst>
                    <a:ext uri="{FF2B5EF4-FFF2-40B4-BE49-F238E27FC236}">
                      <a16:creationId xmlns:a16="http://schemas.microsoft.com/office/drawing/2014/main" id="{B3B4156D-F8A7-4A0E-9EAC-EFD8AF4AB6FE}"/>
                    </a:ext>
                  </a:extLst>
                </p14:cNvPr>
                <p14:cNvContentPartPr/>
                <p14:nvPr/>
              </p14:nvContentPartPr>
              <p14:xfrm>
                <a:off x="10900893" y="2788987"/>
                <a:ext cx="196920" cy="262080"/>
              </p14:xfrm>
            </p:contentPart>
          </mc:Choice>
          <mc:Fallback>
            <p:pic>
              <p:nvPicPr>
                <p:cNvPr id="70" name="Freihand 69">
                  <a:extLst>
                    <a:ext uri="{FF2B5EF4-FFF2-40B4-BE49-F238E27FC236}">
                      <a16:creationId xmlns:a16="http://schemas.microsoft.com/office/drawing/2014/main" id="{B3B4156D-F8A7-4A0E-9EAC-EFD8AF4AB6FE}"/>
                    </a:ext>
                  </a:extLst>
                </p:cNvPr>
                <p:cNvPicPr/>
                <p:nvPr/>
              </p:nvPicPr>
              <p:blipFill>
                <a:blip r:embed="rId109"/>
                <a:stretch>
                  <a:fillRect/>
                </a:stretch>
              </p:blipFill>
              <p:spPr>
                <a:xfrm>
                  <a:off x="10896573" y="2784667"/>
                  <a:ext cx="20556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2" name="Freihand 71">
                  <a:extLst>
                    <a:ext uri="{FF2B5EF4-FFF2-40B4-BE49-F238E27FC236}">
                      <a16:creationId xmlns:a16="http://schemas.microsoft.com/office/drawing/2014/main" id="{E1AE6CED-01B5-4138-90ED-B2AA147B6175}"/>
                    </a:ext>
                  </a:extLst>
                </p14:cNvPr>
                <p14:cNvContentPartPr/>
                <p14:nvPr/>
              </p14:nvContentPartPr>
              <p14:xfrm>
                <a:off x="10254333" y="3095347"/>
                <a:ext cx="69120" cy="146160"/>
              </p14:xfrm>
            </p:contentPart>
          </mc:Choice>
          <mc:Fallback>
            <p:pic>
              <p:nvPicPr>
                <p:cNvPr id="72" name="Freihand 71">
                  <a:extLst>
                    <a:ext uri="{FF2B5EF4-FFF2-40B4-BE49-F238E27FC236}">
                      <a16:creationId xmlns:a16="http://schemas.microsoft.com/office/drawing/2014/main" id="{E1AE6CED-01B5-4138-90ED-B2AA147B6175}"/>
                    </a:ext>
                  </a:extLst>
                </p:cNvPr>
                <p:cNvPicPr/>
                <p:nvPr/>
              </p:nvPicPr>
              <p:blipFill>
                <a:blip r:embed="rId111"/>
                <a:stretch>
                  <a:fillRect/>
                </a:stretch>
              </p:blipFill>
              <p:spPr>
                <a:xfrm>
                  <a:off x="10250013" y="3091027"/>
                  <a:ext cx="7776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3" name="Freihand 72">
                  <a:extLst>
                    <a:ext uri="{FF2B5EF4-FFF2-40B4-BE49-F238E27FC236}">
                      <a16:creationId xmlns:a16="http://schemas.microsoft.com/office/drawing/2014/main" id="{08227597-A233-4E47-872A-2F5ED34CC709}"/>
                    </a:ext>
                  </a:extLst>
                </p14:cNvPr>
                <p14:cNvContentPartPr/>
                <p14:nvPr/>
              </p14:nvContentPartPr>
              <p14:xfrm>
                <a:off x="10300773" y="3154027"/>
                <a:ext cx="69840" cy="75960"/>
              </p14:xfrm>
            </p:contentPart>
          </mc:Choice>
          <mc:Fallback>
            <p:pic>
              <p:nvPicPr>
                <p:cNvPr id="73" name="Freihand 72">
                  <a:extLst>
                    <a:ext uri="{FF2B5EF4-FFF2-40B4-BE49-F238E27FC236}">
                      <a16:creationId xmlns:a16="http://schemas.microsoft.com/office/drawing/2014/main" id="{08227597-A233-4E47-872A-2F5ED34CC709}"/>
                    </a:ext>
                  </a:extLst>
                </p:cNvPr>
                <p:cNvPicPr/>
                <p:nvPr/>
              </p:nvPicPr>
              <p:blipFill>
                <a:blip r:embed="rId113"/>
                <a:stretch>
                  <a:fillRect/>
                </a:stretch>
              </p:blipFill>
              <p:spPr>
                <a:xfrm>
                  <a:off x="10296453" y="3149707"/>
                  <a:ext cx="784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4" name="Freihand 73">
                  <a:extLst>
                    <a:ext uri="{FF2B5EF4-FFF2-40B4-BE49-F238E27FC236}">
                      <a16:creationId xmlns:a16="http://schemas.microsoft.com/office/drawing/2014/main" id="{CF1BC95D-A410-4A69-B6C1-36C8E7046FFE}"/>
                    </a:ext>
                  </a:extLst>
                </p14:cNvPr>
                <p14:cNvContentPartPr/>
                <p14:nvPr/>
              </p14:nvContentPartPr>
              <p14:xfrm>
                <a:off x="10382493" y="3175987"/>
                <a:ext cx="56880" cy="37080"/>
              </p14:xfrm>
            </p:contentPart>
          </mc:Choice>
          <mc:Fallback>
            <p:pic>
              <p:nvPicPr>
                <p:cNvPr id="74" name="Freihand 73">
                  <a:extLst>
                    <a:ext uri="{FF2B5EF4-FFF2-40B4-BE49-F238E27FC236}">
                      <a16:creationId xmlns:a16="http://schemas.microsoft.com/office/drawing/2014/main" id="{CF1BC95D-A410-4A69-B6C1-36C8E7046FFE}"/>
                    </a:ext>
                  </a:extLst>
                </p:cNvPr>
                <p:cNvPicPr/>
                <p:nvPr/>
              </p:nvPicPr>
              <p:blipFill>
                <a:blip r:embed="rId115"/>
                <a:stretch>
                  <a:fillRect/>
                </a:stretch>
              </p:blipFill>
              <p:spPr>
                <a:xfrm>
                  <a:off x="10378173" y="3171667"/>
                  <a:ext cx="6552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5" name="Freihand 74">
                  <a:extLst>
                    <a:ext uri="{FF2B5EF4-FFF2-40B4-BE49-F238E27FC236}">
                      <a16:creationId xmlns:a16="http://schemas.microsoft.com/office/drawing/2014/main" id="{3F42E09D-53EE-4812-BC48-0772D3FF7928}"/>
                    </a:ext>
                  </a:extLst>
                </p14:cNvPr>
                <p14:cNvContentPartPr/>
                <p14:nvPr/>
              </p14:nvContentPartPr>
              <p14:xfrm>
                <a:off x="10477533" y="3107227"/>
                <a:ext cx="89280" cy="108720"/>
              </p14:xfrm>
            </p:contentPart>
          </mc:Choice>
          <mc:Fallback>
            <p:pic>
              <p:nvPicPr>
                <p:cNvPr id="75" name="Freihand 74">
                  <a:extLst>
                    <a:ext uri="{FF2B5EF4-FFF2-40B4-BE49-F238E27FC236}">
                      <a16:creationId xmlns:a16="http://schemas.microsoft.com/office/drawing/2014/main" id="{3F42E09D-53EE-4812-BC48-0772D3FF7928}"/>
                    </a:ext>
                  </a:extLst>
                </p:cNvPr>
                <p:cNvPicPr/>
                <p:nvPr/>
              </p:nvPicPr>
              <p:blipFill>
                <a:blip r:embed="rId117"/>
                <a:stretch>
                  <a:fillRect/>
                </a:stretch>
              </p:blipFill>
              <p:spPr>
                <a:xfrm>
                  <a:off x="10473213" y="3102907"/>
                  <a:ext cx="9792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6" name="Freihand 75">
                  <a:extLst>
                    <a:ext uri="{FF2B5EF4-FFF2-40B4-BE49-F238E27FC236}">
                      <a16:creationId xmlns:a16="http://schemas.microsoft.com/office/drawing/2014/main" id="{AE852418-619D-4D9B-8B92-B0119C6DA799}"/>
                    </a:ext>
                  </a:extLst>
                </p14:cNvPr>
                <p14:cNvContentPartPr/>
                <p14:nvPr/>
              </p14:nvContentPartPr>
              <p14:xfrm>
                <a:off x="10601733" y="3157987"/>
                <a:ext cx="157320" cy="41400"/>
              </p14:xfrm>
            </p:contentPart>
          </mc:Choice>
          <mc:Fallback>
            <p:pic>
              <p:nvPicPr>
                <p:cNvPr id="76" name="Freihand 75">
                  <a:extLst>
                    <a:ext uri="{FF2B5EF4-FFF2-40B4-BE49-F238E27FC236}">
                      <a16:creationId xmlns:a16="http://schemas.microsoft.com/office/drawing/2014/main" id="{AE852418-619D-4D9B-8B92-B0119C6DA799}"/>
                    </a:ext>
                  </a:extLst>
                </p:cNvPr>
                <p:cNvPicPr/>
                <p:nvPr/>
              </p:nvPicPr>
              <p:blipFill>
                <a:blip r:embed="rId119"/>
                <a:stretch>
                  <a:fillRect/>
                </a:stretch>
              </p:blipFill>
              <p:spPr>
                <a:xfrm>
                  <a:off x="10597413" y="3153667"/>
                  <a:ext cx="1659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7" name="Freihand 76">
                  <a:extLst>
                    <a:ext uri="{FF2B5EF4-FFF2-40B4-BE49-F238E27FC236}">
                      <a16:creationId xmlns:a16="http://schemas.microsoft.com/office/drawing/2014/main" id="{D352D7C6-6282-4D5C-848F-886771242E78}"/>
                    </a:ext>
                  </a:extLst>
                </p14:cNvPr>
                <p14:cNvContentPartPr/>
                <p14:nvPr/>
              </p14:nvContentPartPr>
              <p14:xfrm>
                <a:off x="10749333" y="3119107"/>
                <a:ext cx="25920" cy="11880"/>
              </p14:xfrm>
            </p:contentPart>
          </mc:Choice>
          <mc:Fallback>
            <p:pic>
              <p:nvPicPr>
                <p:cNvPr id="77" name="Freihand 76">
                  <a:extLst>
                    <a:ext uri="{FF2B5EF4-FFF2-40B4-BE49-F238E27FC236}">
                      <a16:creationId xmlns:a16="http://schemas.microsoft.com/office/drawing/2014/main" id="{D352D7C6-6282-4D5C-848F-886771242E78}"/>
                    </a:ext>
                  </a:extLst>
                </p:cNvPr>
                <p:cNvPicPr/>
                <p:nvPr/>
              </p:nvPicPr>
              <p:blipFill>
                <a:blip r:embed="rId121"/>
                <a:stretch>
                  <a:fillRect/>
                </a:stretch>
              </p:blipFill>
              <p:spPr>
                <a:xfrm>
                  <a:off x="10745013" y="3114787"/>
                  <a:ext cx="3456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8" name="Freihand 77">
                  <a:extLst>
                    <a:ext uri="{FF2B5EF4-FFF2-40B4-BE49-F238E27FC236}">
                      <a16:creationId xmlns:a16="http://schemas.microsoft.com/office/drawing/2014/main" id="{62D7863E-71FC-4DCF-BFCD-9C95ECE057C0}"/>
                    </a:ext>
                  </a:extLst>
                </p14:cNvPr>
                <p14:cNvContentPartPr/>
                <p14:nvPr/>
              </p14:nvContentPartPr>
              <p14:xfrm>
                <a:off x="10786773" y="3138907"/>
                <a:ext cx="65880" cy="191160"/>
              </p14:xfrm>
            </p:contentPart>
          </mc:Choice>
          <mc:Fallback>
            <p:pic>
              <p:nvPicPr>
                <p:cNvPr id="78" name="Freihand 77">
                  <a:extLst>
                    <a:ext uri="{FF2B5EF4-FFF2-40B4-BE49-F238E27FC236}">
                      <a16:creationId xmlns:a16="http://schemas.microsoft.com/office/drawing/2014/main" id="{62D7863E-71FC-4DCF-BFCD-9C95ECE057C0}"/>
                    </a:ext>
                  </a:extLst>
                </p:cNvPr>
                <p:cNvPicPr/>
                <p:nvPr/>
              </p:nvPicPr>
              <p:blipFill>
                <a:blip r:embed="rId123"/>
                <a:stretch>
                  <a:fillRect/>
                </a:stretch>
              </p:blipFill>
              <p:spPr>
                <a:xfrm>
                  <a:off x="10782453" y="3134587"/>
                  <a:ext cx="7452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9" name="Freihand 78">
                  <a:extLst>
                    <a:ext uri="{FF2B5EF4-FFF2-40B4-BE49-F238E27FC236}">
                      <a16:creationId xmlns:a16="http://schemas.microsoft.com/office/drawing/2014/main" id="{2847FA5E-B3A7-4439-82B5-C52EC8EE9D7E}"/>
                    </a:ext>
                  </a:extLst>
                </p14:cNvPr>
                <p14:cNvContentPartPr/>
                <p14:nvPr/>
              </p14:nvContentPartPr>
              <p14:xfrm>
                <a:off x="10944813" y="3048187"/>
                <a:ext cx="132480" cy="131760"/>
              </p14:xfrm>
            </p:contentPart>
          </mc:Choice>
          <mc:Fallback>
            <p:pic>
              <p:nvPicPr>
                <p:cNvPr id="79" name="Freihand 78">
                  <a:extLst>
                    <a:ext uri="{FF2B5EF4-FFF2-40B4-BE49-F238E27FC236}">
                      <a16:creationId xmlns:a16="http://schemas.microsoft.com/office/drawing/2014/main" id="{2847FA5E-B3A7-4439-82B5-C52EC8EE9D7E}"/>
                    </a:ext>
                  </a:extLst>
                </p:cNvPr>
                <p:cNvPicPr/>
                <p:nvPr/>
              </p:nvPicPr>
              <p:blipFill>
                <a:blip r:embed="rId125"/>
                <a:stretch>
                  <a:fillRect/>
                </a:stretch>
              </p:blipFill>
              <p:spPr>
                <a:xfrm>
                  <a:off x="10940493" y="3043867"/>
                  <a:ext cx="14112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80" name="Freihand 79">
                  <a:extLst>
                    <a:ext uri="{FF2B5EF4-FFF2-40B4-BE49-F238E27FC236}">
                      <a16:creationId xmlns:a16="http://schemas.microsoft.com/office/drawing/2014/main" id="{A03C3CF8-305D-4406-80BC-322B990A3CB4}"/>
                    </a:ext>
                  </a:extLst>
                </p14:cNvPr>
                <p14:cNvContentPartPr/>
                <p14:nvPr/>
              </p14:nvContentPartPr>
              <p14:xfrm>
                <a:off x="11108253" y="3104707"/>
                <a:ext cx="54720" cy="47160"/>
              </p14:xfrm>
            </p:contentPart>
          </mc:Choice>
          <mc:Fallback>
            <p:pic>
              <p:nvPicPr>
                <p:cNvPr id="80" name="Freihand 79">
                  <a:extLst>
                    <a:ext uri="{FF2B5EF4-FFF2-40B4-BE49-F238E27FC236}">
                      <a16:creationId xmlns:a16="http://schemas.microsoft.com/office/drawing/2014/main" id="{A03C3CF8-305D-4406-80BC-322B990A3CB4}"/>
                    </a:ext>
                  </a:extLst>
                </p:cNvPr>
                <p:cNvPicPr/>
                <p:nvPr/>
              </p:nvPicPr>
              <p:blipFill>
                <a:blip r:embed="rId127"/>
                <a:stretch>
                  <a:fillRect/>
                </a:stretch>
              </p:blipFill>
              <p:spPr>
                <a:xfrm>
                  <a:off x="11103933" y="3100387"/>
                  <a:ext cx="6336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2" name="Freihand 81">
                  <a:extLst>
                    <a:ext uri="{FF2B5EF4-FFF2-40B4-BE49-F238E27FC236}">
                      <a16:creationId xmlns:a16="http://schemas.microsoft.com/office/drawing/2014/main" id="{C7ADE800-7729-4052-A002-14AAA56B76E7}"/>
                    </a:ext>
                  </a:extLst>
                </p14:cNvPr>
                <p14:cNvContentPartPr/>
                <p14:nvPr/>
              </p14:nvContentPartPr>
              <p14:xfrm>
                <a:off x="10250733" y="3352027"/>
                <a:ext cx="157680" cy="58320"/>
              </p14:xfrm>
            </p:contentPart>
          </mc:Choice>
          <mc:Fallback>
            <p:pic>
              <p:nvPicPr>
                <p:cNvPr id="82" name="Freihand 81">
                  <a:extLst>
                    <a:ext uri="{FF2B5EF4-FFF2-40B4-BE49-F238E27FC236}">
                      <a16:creationId xmlns:a16="http://schemas.microsoft.com/office/drawing/2014/main" id="{C7ADE800-7729-4052-A002-14AAA56B76E7}"/>
                    </a:ext>
                  </a:extLst>
                </p:cNvPr>
                <p:cNvPicPr/>
                <p:nvPr/>
              </p:nvPicPr>
              <p:blipFill>
                <a:blip r:embed="rId129"/>
                <a:stretch>
                  <a:fillRect/>
                </a:stretch>
              </p:blipFill>
              <p:spPr>
                <a:xfrm>
                  <a:off x="10246413" y="3347707"/>
                  <a:ext cx="16632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3" name="Freihand 82">
                  <a:extLst>
                    <a:ext uri="{FF2B5EF4-FFF2-40B4-BE49-F238E27FC236}">
                      <a16:creationId xmlns:a16="http://schemas.microsoft.com/office/drawing/2014/main" id="{7E895496-7A81-4F81-A1E1-23210F37EE52}"/>
                    </a:ext>
                  </a:extLst>
                </p14:cNvPr>
                <p14:cNvContentPartPr/>
                <p14:nvPr/>
              </p14:nvContentPartPr>
              <p14:xfrm>
                <a:off x="10444773" y="3340147"/>
                <a:ext cx="77760" cy="76320"/>
              </p14:xfrm>
            </p:contentPart>
          </mc:Choice>
          <mc:Fallback>
            <p:pic>
              <p:nvPicPr>
                <p:cNvPr id="83" name="Freihand 82">
                  <a:extLst>
                    <a:ext uri="{FF2B5EF4-FFF2-40B4-BE49-F238E27FC236}">
                      <a16:creationId xmlns:a16="http://schemas.microsoft.com/office/drawing/2014/main" id="{7E895496-7A81-4F81-A1E1-23210F37EE52}"/>
                    </a:ext>
                  </a:extLst>
                </p:cNvPr>
                <p:cNvPicPr/>
                <p:nvPr/>
              </p:nvPicPr>
              <p:blipFill>
                <a:blip r:embed="rId131"/>
                <a:stretch>
                  <a:fillRect/>
                </a:stretch>
              </p:blipFill>
              <p:spPr>
                <a:xfrm>
                  <a:off x="10440453" y="3335827"/>
                  <a:ext cx="864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4" name="Freihand 83">
                  <a:extLst>
                    <a:ext uri="{FF2B5EF4-FFF2-40B4-BE49-F238E27FC236}">
                      <a16:creationId xmlns:a16="http://schemas.microsoft.com/office/drawing/2014/main" id="{2C2057A1-25DD-4025-8E9B-A20268D73BE9}"/>
                    </a:ext>
                  </a:extLst>
                </p14:cNvPr>
                <p14:cNvContentPartPr/>
                <p14:nvPr/>
              </p14:nvContentPartPr>
              <p14:xfrm>
                <a:off x="10535133" y="3280027"/>
                <a:ext cx="15480" cy="111240"/>
              </p14:xfrm>
            </p:contentPart>
          </mc:Choice>
          <mc:Fallback>
            <p:pic>
              <p:nvPicPr>
                <p:cNvPr id="84" name="Freihand 83">
                  <a:extLst>
                    <a:ext uri="{FF2B5EF4-FFF2-40B4-BE49-F238E27FC236}">
                      <a16:creationId xmlns:a16="http://schemas.microsoft.com/office/drawing/2014/main" id="{2C2057A1-25DD-4025-8E9B-A20268D73BE9}"/>
                    </a:ext>
                  </a:extLst>
                </p:cNvPr>
                <p:cNvPicPr/>
                <p:nvPr/>
              </p:nvPicPr>
              <p:blipFill>
                <a:blip r:embed="rId133"/>
                <a:stretch>
                  <a:fillRect/>
                </a:stretch>
              </p:blipFill>
              <p:spPr>
                <a:xfrm>
                  <a:off x="10530813" y="3275707"/>
                  <a:ext cx="241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5" name="Freihand 84">
                  <a:extLst>
                    <a:ext uri="{FF2B5EF4-FFF2-40B4-BE49-F238E27FC236}">
                      <a16:creationId xmlns:a16="http://schemas.microsoft.com/office/drawing/2014/main" id="{059F491D-BB03-4D7E-888E-719481CD8D57}"/>
                    </a:ext>
                  </a:extLst>
                </p14:cNvPr>
                <p14:cNvContentPartPr/>
                <p14:nvPr/>
              </p14:nvContentPartPr>
              <p14:xfrm>
                <a:off x="10505613" y="3322507"/>
                <a:ext cx="74160" cy="19800"/>
              </p14:xfrm>
            </p:contentPart>
          </mc:Choice>
          <mc:Fallback>
            <p:pic>
              <p:nvPicPr>
                <p:cNvPr id="85" name="Freihand 84">
                  <a:extLst>
                    <a:ext uri="{FF2B5EF4-FFF2-40B4-BE49-F238E27FC236}">
                      <a16:creationId xmlns:a16="http://schemas.microsoft.com/office/drawing/2014/main" id="{059F491D-BB03-4D7E-888E-719481CD8D57}"/>
                    </a:ext>
                  </a:extLst>
                </p:cNvPr>
                <p:cNvPicPr/>
                <p:nvPr/>
              </p:nvPicPr>
              <p:blipFill>
                <a:blip r:embed="rId135"/>
                <a:stretch>
                  <a:fillRect/>
                </a:stretch>
              </p:blipFill>
              <p:spPr>
                <a:xfrm>
                  <a:off x="10501293" y="3318187"/>
                  <a:ext cx="8280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6" name="Freihand 85">
                  <a:extLst>
                    <a:ext uri="{FF2B5EF4-FFF2-40B4-BE49-F238E27FC236}">
                      <a16:creationId xmlns:a16="http://schemas.microsoft.com/office/drawing/2014/main" id="{02DC6762-295F-4EF8-8169-25A0BEE8733D}"/>
                    </a:ext>
                  </a:extLst>
                </p14:cNvPr>
                <p14:cNvContentPartPr/>
                <p14:nvPr/>
              </p14:nvContentPartPr>
              <p14:xfrm>
                <a:off x="10590933" y="3227467"/>
                <a:ext cx="136080" cy="171720"/>
              </p14:xfrm>
            </p:contentPart>
          </mc:Choice>
          <mc:Fallback>
            <p:pic>
              <p:nvPicPr>
                <p:cNvPr id="86" name="Freihand 85">
                  <a:extLst>
                    <a:ext uri="{FF2B5EF4-FFF2-40B4-BE49-F238E27FC236}">
                      <a16:creationId xmlns:a16="http://schemas.microsoft.com/office/drawing/2014/main" id="{02DC6762-295F-4EF8-8169-25A0BEE8733D}"/>
                    </a:ext>
                  </a:extLst>
                </p:cNvPr>
                <p:cNvPicPr/>
                <p:nvPr/>
              </p:nvPicPr>
              <p:blipFill>
                <a:blip r:embed="rId137"/>
                <a:stretch>
                  <a:fillRect/>
                </a:stretch>
              </p:blipFill>
              <p:spPr>
                <a:xfrm>
                  <a:off x="10586613" y="3223147"/>
                  <a:ext cx="14472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9" name="Freihand 88">
                  <a:extLst>
                    <a:ext uri="{FF2B5EF4-FFF2-40B4-BE49-F238E27FC236}">
                      <a16:creationId xmlns:a16="http://schemas.microsoft.com/office/drawing/2014/main" id="{9E331F4E-37A6-4F11-9D95-2B5916456E44}"/>
                    </a:ext>
                  </a:extLst>
                </p14:cNvPr>
                <p14:cNvContentPartPr/>
                <p14:nvPr/>
              </p14:nvContentPartPr>
              <p14:xfrm>
                <a:off x="10169373" y="3527707"/>
                <a:ext cx="112680" cy="91440"/>
              </p14:xfrm>
            </p:contentPart>
          </mc:Choice>
          <mc:Fallback>
            <p:pic>
              <p:nvPicPr>
                <p:cNvPr id="89" name="Freihand 88">
                  <a:extLst>
                    <a:ext uri="{FF2B5EF4-FFF2-40B4-BE49-F238E27FC236}">
                      <a16:creationId xmlns:a16="http://schemas.microsoft.com/office/drawing/2014/main" id="{9E331F4E-37A6-4F11-9D95-2B5916456E44}"/>
                    </a:ext>
                  </a:extLst>
                </p:cNvPr>
                <p:cNvPicPr/>
                <p:nvPr/>
              </p:nvPicPr>
              <p:blipFill>
                <a:blip r:embed="rId139"/>
                <a:stretch>
                  <a:fillRect/>
                </a:stretch>
              </p:blipFill>
              <p:spPr>
                <a:xfrm>
                  <a:off x="10165053" y="3523387"/>
                  <a:ext cx="12132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0" name="Freihand 89">
                  <a:extLst>
                    <a:ext uri="{FF2B5EF4-FFF2-40B4-BE49-F238E27FC236}">
                      <a16:creationId xmlns:a16="http://schemas.microsoft.com/office/drawing/2014/main" id="{52CC0C6E-C556-403D-B440-DD1BDB937AD4}"/>
                    </a:ext>
                  </a:extLst>
                </p14:cNvPr>
                <p14:cNvContentPartPr/>
                <p14:nvPr/>
              </p14:nvContentPartPr>
              <p14:xfrm>
                <a:off x="10328493" y="3517627"/>
                <a:ext cx="106920" cy="121680"/>
              </p14:xfrm>
            </p:contentPart>
          </mc:Choice>
          <mc:Fallback>
            <p:pic>
              <p:nvPicPr>
                <p:cNvPr id="90" name="Freihand 89">
                  <a:extLst>
                    <a:ext uri="{FF2B5EF4-FFF2-40B4-BE49-F238E27FC236}">
                      <a16:creationId xmlns:a16="http://schemas.microsoft.com/office/drawing/2014/main" id="{52CC0C6E-C556-403D-B440-DD1BDB937AD4}"/>
                    </a:ext>
                  </a:extLst>
                </p:cNvPr>
                <p:cNvPicPr/>
                <p:nvPr/>
              </p:nvPicPr>
              <p:blipFill>
                <a:blip r:embed="rId141"/>
                <a:stretch>
                  <a:fillRect/>
                </a:stretch>
              </p:blipFill>
              <p:spPr>
                <a:xfrm>
                  <a:off x="10324173" y="3513307"/>
                  <a:ext cx="1155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2" name="Freihand 91">
                  <a:extLst>
                    <a:ext uri="{FF2B5EF4-FFF2-40B4-BE49-F238E27FC236}">
                      <a16:creationId xmlns:a16="http://schemas.microsoft.com/office/drawing/2014/main" id="{0D476C63-272A-4880-93D1-81365FD2E8D7}"/>
                    </a:ext>
                  </a:extLst>
                </p14:cNvPr>
                <p14:cNvContentPartPr/>
                <p14:nvPr/>
              </p14:nvContentPartPr>
              <p14:xfrm>
                <a:off x="10522173" y="3543187"/>
                <a:ext cx="360" cy="2160"/>
              </p14:xfrm>
            </p:contentPart>
          </mc:Choice>
          <mc:Fallback>
            <p:pic>
              <p:nvPicPr>
                <p:cNvPr id="92" name="Freihand 91">
                  <a:extLst>
                    <a:ext uri="{FF2B5EF4-FFF2-40B4-BE49-F238E27FC236}">
                      <a16:creationId xmlns:a16="http://schemas.microsoft.com/office/drawing/2014/main" id="{0D476C63-272A-4880-93D1-81365FD2E8D7}"/>
                    </a:ext>
                  </a:extLst>
                </p:cNvPr>
                <p:cNvPicPr/>
                <p:nvPr/>
              </p:nvPicPr>
              <p:blipFill>
                <a:blip r:embed="rId143"/>
                <a:stretch>
                  <a:fillRect/>
                </a:stretch>
              </p:blipFill>
              <p:spPr>
                <a:xfrm>
                  <a:off x="10517853" y="3538867"/>
                  <a:ext cx="900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3" name="Freihand 92">
                  <a:extLst>
                    <a:ext uri="{FF2B5EF4-FFF2-40B4-BE49-F238E27FC236}">
                      <a16:creationId xmlns:a16="http://schemas.microsoft.com/office/drawing/2014/main" id="{DCBC5541-1247-410E-90F9-A5E584244A4A}"/>
                    </a:ext>
                  </a:extLst>
                </p14:cNvPr>
                <p14:cNvContentPartPr/>
                <p14:nvPr/>
              </p14:nvContentPartPr>
              <p14:xfrm>
                <a:off x="10500573" y="3499627"/>
                <a:ext cx="143640" cy="105480"/>
              </p14:xfrm>
            </p:contentPart>
          </mc:Choice>
          <mc:Fallback>
            <p:pic>
              <p:nvPicPr>
                <p:cNvPr id="93" name="Freihand 92">
                  <a:extLst>
                    <a:ext uri="{FF2B5EF4-FFF2-40B4-BE49-F238E27FC236}">
                      <a16:creationId xmlns:a16="http://schemas.microsoft.com/office/drawing/2014/main" id="{DCBC5541-1247-410E-90F9-A5E584244A4A}"/>
                    </a:ext>
                  </a:extLst>
                </p:cNvPr>
                <p:cNvPicPr/>
                <p:nvPr/>
              </p:nvPicPr>
              <p:blipFill>
                <a:blip r:embed="rId145"/>
                <a:stretch>
                  <a:fillRect/>
                </a:stretch>
              </p:blipFill>
              <p:spPr>
                <a:xfrm>
                  <a:off x="10496253" y="3495307"/>
                  <a:ext cx="15228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4" name="Freihand 93">
                  <a:extLst>
                    <a:ext uri="{FF2B5EF4-FFF2-40B4-BE49-F238E27FC236}">
                      <a16:creationId xmlns:a16="http://schemas.microsoft.com/office/drawing/2014/main" id="{E544E4B5-433F-47BE-AD49-A20313CDAE48}"/>
                    </a:ext>
                  </a:extLst>
                </p14:cNvPr>
                <p14:cNvContentPartPr/>
                <p14:nvPr/>
              </p14:nvContentPartPr>
              <p14:xfrm>
                <a:off x="10678053" y="3491707"/>
                <a:ext cx="14400" cy="113040"/>
              </p14:xfrm>
            </p:contentPart>
          </mc:Choice>
          <mc:Fallback>
            <p:pic>
              <p:nvPicPr>
                <p:cNvPr id="94" name="Freihand 93">
                  <a:extLst>
                    <a:ext uri="{FF2B5EF4-FFF2-40B4-BE49-F238E27FC236}">
                      <a16:creationId xmlns:a16="http://schemas.microsoft.com/office/drawing/2014/main" id="{E544E4B5-433F-47BE-AD49-A20313CDAE48}"/>
                    </a:ext>
                  </a:extLst>
                </p:cNvPr>
                <p:cNvPicPr/>
                <p:nvPr/>
              </p:nvPicPr>
              <p:blipFill>
                <a:blip r:embed="rId147"/>
                <a:stretch>
                  <a:fillRect/>
                </a:stretch>
              </p:blipFill>
              <p:spPr>
                <a:xfrm>
                  <a:off x="10673733" y="3487387"/>
                  <a:ext cx="2304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5" name="Freihand 94">
                  <a:extLst>
                    <a:ext uri="{FF2B5EF4-FFF2-40B4-BE49-F238E27FC236}">
                      <a16:creationId xmlns:a16="http://schemas.microsoft.com/office/drawing/2014/main" id="{4FA56BB7-D3AC-486E-85A8-552F54F6CE6F}"/>
                    </a:ext>
                  </a:extLst>
                </p14:cNvPr>
                <p14:cNvContentPartPr/>
                <p14:nvPr/>
              </p14:nvContentPartPr>
              <p14:xfrm>
                <a:off x="10695693" y="3471547"/>
                <a:ext cx="96120" cy="161640"/>
              </p14:xfrm>
            </p:contentPart>
          </mc:Choice>
          <mc:Fallback>
            <p:pic>
              <p:nvPicPr>
                <p:cNvPr id="95" name="Freihand 94">
                  <a:extLst>
                    <a:ext uri="{FF2B5EF4-FFF2-40B4-BE49-F238E27FC236}">
                      <a16:creationId xmlns:a16="http://schemas.microsoft.com/office/drawing/2014/main" id="{4FA56BB7-D3AC-486E-85A8-552F54F6CE6F}"/>
                    </a:ext>
                  </a:extLst>
                </p:cNvPr>
                <p:cNvPicPr/>
                <p:nvPr/>
              </p:nvPicPr>
              <p:blipFill>
                <a:blip r:embed="rId149"/>
                <a:stretch>
                  <a:fillRect/>
                </a:stretch>
              </p:blipFill>
              <p:spPr>
                <a:xfrm>
                  <a:off x="10691373" y="3467227"/>
                  <a:ext cx="1047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6" name="Freihand 95">
                  <a:extLst>
                    <a:ext uri="{FF2B5EF4-FFF2-40B4-BE49-F238E27FC236}">
                      <a16:creationId xmlns:a16="http://schemas.microsoft.com/office/drawing/2014/main" id="{2245B9B4-FC70-42DA-B3B5-8E389623675F}"/>
                    </a:ext>
                  </a:extLst>
                </p14:cNvPr>
                <p14:cNvContentPartPr/>
                <p14:nvPr/>
              </p14:nvContentPartPr>
              <p14:xfrm>
                <a:off x="10729893" y="3467587"/>
                <a:ext cx="88920" cy="7920"/>
              </p14:xfrm>
            </p:contentPart>
          </mc:Choice>
          <mc:Fallback>
            <p:pic>
              <p:nvPicPr>
                <p:cNvPr id="96" name="Freihand 95">
                  <a:extLst>
                    <a:ext uri="{FF2B5EF4-FFF2-40B4-BE49-F238E27FC236}">
                      <a16:creationId xmlns:a16="http://schemas.microsoft.com/office/drawing/2014/main" id="{2245B9B4-FC70-42DA-B3B5-8E389623675F}"/>
                    </a:ext>
                  </a:extLst>
                </p:cNvPr>
                <p:cNvPicPr/>
                <p:nvPr/>
              </p:nvPicPr>
              <p:blipFill>
                <a:blip r:embed="rId151"/>
                <a:stretch>
                  <a:fillRect/>
                </a:stretch>
              </p:blipFill>
              <p:spPr>
                <a:xfrm>
                  <a:off x="10725573" y="3463267"/>
                  <a:ext cx="9756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7" name="Freihand 96">
                  <a:extLst>
                    <a:ext uri="{FF2B5EF4-FFF2-40B4-BE49-F238E27FC236}">
                      <a16:creationId xmlns:a16="http://schemas.microsoft.com/office/drawing/2014/main" id="{96CC8B56-7840-42C8-9840-A0D13A6BCE92}"/>
                    </a:ext>
                  </a:extLst>
                </p14:cNvPr>
                <p14:cNvContentPartPr/>
                <p14:nvPr/>
              </p14:nvContentPartPr>
              <p14:xfrm>
                <a:off x="10826733" y="3460387"/>
                <a:ext cx="101880" cy="135360"/>
              </p14:xfrm>
            </p:contentPart>
          </mc:Choice>
          <mc:Fallback>
            <p:pic>
              <p:nvPicPr>
                <p:cNvPr id="97" name="Freihand 96">
                  <a:extLst>
                    <a:ext uri="{FF2B5EF4-FFF2-40B4-BE49-F238E27FC236}">
                      <a16:creationId xmlns:a16="http://schemas.microsoft.com/office/drawing/2014/main" id="{96CC8B56-7840-42C8-9840-A0D13A6BCE92}"/>
                    </a:ext>
                  </a:extLst>
                </p:cNvPr>
                <p:cNvPicPr/>
                <p:nvPr/>
              </p:nvPicPr>
              <p:blipFill>
                <a:blip r:embed="rId153"/>
                <a:stretch>
                  <a:fillRect/>
                </a:stretch>
              </p:blipFill>
              <p:spPr>
                <a:xfrm>
                  <a:off x="10822413" y="3456067"/>
                  <a:ext cx="1105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8" name="Freihand 97">
                  <a:extLst>
                    <a:ext uri="{FF2B5EF4-FFF2-40B4-BE49-F238E27FC236}">
                      <a16:creationId xmlns:a16="http://schemas.microsoft.com/office/drawing/2014/main" id="{6C6A8FE4-D155-461F-9D12-D16C98BB2F82}"/>
                    </a:ext>
                  </a:extLst>
                </p14:cNvPr>
                <p14:cNvContentPartPr/>
                <p14:nvPr/>
              </p14:nvContentPartPr>
              <p14:xfrm>
                <a:off x="10988733" y="3478387"/>
                <a:ext cx="102600" cy="96480"/>
              </p14:xfrm>
            </p:contentPart>
          </mc:Choice>
          <mc:Fallback>
            <p:pic>
              <p:nvPicPr>
                <p:cNvPr id="98" name="Freihand 97">
                  <a:extLst>
                    <a:ext uri="{FF2B5EF4-FFF2-40B4-BE49-F238E27FC236}">
                      <a16:creationId xmlns:a16="http://schemas.microsoft.com/office/drawing/2014/main" id="{6C6A8FE4-D155-461F-9D12-D16C98BB2F82}"/>
                    </a:ext>
                  </a:extLst>
                </p:cNvPr>
                <p:cNvPicPr/>
                <p:nvPr/>
              </p:nvPicPr>
              <p:blipFill>
                <a:blip r:embed="rId155"/>
                <a:stretch>
                  <a:fillRect/>
                </a:stretch>
              </p:blipFill>
              <p:spPr>
                <a:xfrm>
                  <a:off x="10984413" y="3474067"/>
                  <a:ext cx="1112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9" name="Freihand 98">
                  <a:extLst>
                    <a:ext uri="{FF2B5EF4-FFF2-40B4-BE49-F238E27FC236}">
                      <a16:creationId xmlns:a16="http://schemas.microsoft.com/office/drawing/2014/main" id="{49380B90-080D-411B-85C9-5AE22194D734}"/>
                    </a:ext>
                  </a:extLst>
                </p14:cNvPr>
                <p14:cNvContentPartPr/>
                <p14:nvPr/>
              </p14:nvContentPartPr>
              <p14:xfrm>
                <a:off x="10945173" y="3498907"/>
                <a:ext cx="141120" cy="45360"/>
              </p14:xfrm>
            </p:contentPart>
          </mc:Choice>
          <mc:Fallback>
            <p:pic>
              <p:nvPicPr>
                <p:cNvPr id="99" name="Freihand 98">
                  <a:extLst>
                    <a:ext uri="{FF2B5EF4-FFF2-40B4-BE49-F238E27FC236}">
                      <a16:creationId xmlns:a16="http://schemas.microsoft.com/office/drawing/2014/main" id="{49380B90-080D-411B-85C9-5AE22194D734}"/>
                    </a:ext>
                  </a:extLst>
                </p:cNvPr>
                <p:cNvPicPr/>
                <p:nvPr/>
              </p:nvPicPr>
              <p:blipFill>
                <a:blip r:embed="rId157"/>
                <a:stretch>
                  <a:fillRect/>
                </a:stretch>
              </p:blipFill>
              <p:spPr>
                <a:xfrm>
                  <a:off x="10940853" y="3494587"/>
                  <a:ext cx="1497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43" name="Freihand 42">
                  <a:extLst>
                    <a:ext uri="{FF2B5EF4-FFF2-40B4-BE49-F238E27FC236}">
                      <a16:creationId xmlns:a16="http://schemas.microsoft.com/office/drawing/2014/main" id="{B8F0B26C-23A1-40D0-AFFF-3D695443EF60}"/>
                    </a:ext>
                  </a:extLst>
                </p14:cNvPr>
                <p14:cNvContentPartPr/>
                <p14:nvPr/>
              </p14:nvContentPartPr>
              <p14:xfrm>
                <a:off x="11456013" y="2061787"/>
                <a:ext cx="160200" cy="170640"/>
              </p14:xfrm>
            </p:contentPart>
          </mc:Choice>
          <mc:Fallback>
            <p:pic>
              <p:nvPicPr>
                <p:cNvPr id="43" name="Freihand 42">
                  <a:extLst>
                    <a:ext uri="{FF2B5EF4-FFF2-40B4-BE49-F238E27FC236}">
                      <a16:creationId xmlns:a16="http://schemas.microsoft.com/office/drawing/2014/main" id="{B8F0B26C-23A1-40D0-AFFF-3D695443EF60}"/>
                    </a:ext>
                  </a:extLst>
                </p:cNvPr>
                <p:cNvPicPr/>
                <p:nvPr/>
              </p:nvPicPr>
              <p:blipFill>
                <a:blip r:embed="rId159"/>
                <a:stretch>
                  <a:fillRect/>
                </a:stretch>
              </p:blipFill>
              <p:spPr>
                <a:xfrm>
                  <a:off x="11451693" y="2057467"/>
                  <a:ext cx="1688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44" name="Freihand 43">
                  <a:extLst>
                    <a:ext uri="{FF2B5EF4-FFF2-40B4-BE49-F238E27FC236}">
                      <a16:creationId xmlns:a16="http://schemas.microsoft.com/office/drawing/2014/main" id="{6E5AC86C-66ED-4D48-879E-30C67902F1AE}"/>
                    </a:ext>
                  </a:extLst>
                </p14:cNvPr>
                <p14:cNvContentPartPr/>
                <p14:nvPr/>
              </p14:nvContentPartPr>
              <p14:xfrm>
                <a:off x="11455293" y="2438347"/>
                <a:ext cx="154080" cy="177840"/>
              </p14:xfrm>
            </p:contentPart>
          </mc:Choice>
          <mc:Fallback>
            <p:pic>
              <p:nvPicPr>
                <p:cNvPr id="44" name="Freihand 43">
                  <a:extLst>
                    <a:ext uri="{FF2B5EF4-FFF2-40B4-BE49-F238E27FC236}">
                      <a16:creationId xmlns:a16="http://schemas.microsoft.com/office/drawing/2014/main" id="{6E5AC86C-66ED-4D48-879E-30C67902F1AE}"/>
                    </a:ext>
                  </a:extLst>
                </p:cNvPr>
                <p:cNvPicPr/>
                <p:nvPr/>
              </p:nvPicPr>
              <p:blipFill>
                <a:blip r:embed="rId161"/>
                <a:stretch>
                  <a:fillRect/>
                </a:stretch>
              </p:blipFill>
              <p:spPr>
                <a:xfrm>
                  <a:off x="11450973" y="2434027"/>
                  <a:ext cx="16272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1" name="Freihand 100">
                  <a:extLst>
                    <a:ext uri="{FF2B5EF4-FFF2-40B4-BE49-F238E27FC236}">
                      <a16:creationId xmlns:a16="http://schemas.microsoft.com/office/drawing/2014/main" id="{592EE0BA-56E5-4B32-8680-2B49CD67271E}"/>
                    </a:ext>
                  </a:extLst>
                </p14:cNvPr>
                <p14:cNvContentPartPr/>
                <p14:nvPr/>
              </p14:nvContentPartPr>
              <p14:xfrm>
                <a:off x="11715573" y="2117227"/>
                <a:ext cx="152280" cy="675360"/>
              </p14:xfrm>
            </p:contentPart>
          </mc:Choice>
          <mc:Fallback>
            <p:pic>
              <p:nvPicPr>
                <p:cNvPr id="101" name="Freihand 100">
                  <a:extLst>
                    <a:ext uri="{FF2B5EF4-FFF2-40B4-BE49-F238E27FC236}">
                      <a16:creationId xmlns:a16="http://schemas.microsoft.com/office/drawing/2014/main" id="{592EE0BA-56E5-4B32-8680-2B49CD67271E}"/>
                    </a:ext>
                  </a:extLst>
                </p:cNvPr>
                <p:cNvPicPr/>
                <p:nvPr/>
              </p:nvPicPr>
              <p:blipFill>
                <a:blip r:embed="rId163"/>
                <a:stretch>
                  <a:fillRect/>
                </a:stretch>
              </p:blipFill>
              <p:spPr>
                <a:xfrm>
                  <a:off x="11711253" y="2112907"/>
                  <a:ext cx="160920" cy="6840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2" name="Freihand 101">
                  <a:extLst>
                    <a:ext uri="{FF2B5EF4-FFF2-40B4-BE49-F238E27FC236}">
                      <a16:creationId xmlns:a16="http://schemas.microsoft.com/office/drawing/2014/main" id="{F80ACCE0-9248-4A32-AA21-AB72803BF196}"/>
                    </a:ext>
                  </a:extLst>
                </p14:cNvPr>
                <p14:cNvContentPartPr/>
                <p14:nvPr/>
              </p14:nvContentPartPr>
              <p14:xfrm>
                <a:off x="11747973" y="2698267"/>
                <a:ext cx="120600" cy="168840"/>
              </p14:xfrm>
            </p:contentPart>
          </mc:Choice>
          <mc:Fallback>
            <p:pic>
              <p:nvPicPr>
                <p:cNvPr id="102" name="Freihand 101">
                  <a:extLst>
                    <a:ext uri="{FF2B5EF4-FFF2-40B4-BE49-F238E27FC236}">
                      <a16:creationId xmlns:a16="http://schemas.microsoft.com/office/drawing/2014/main" id="{F80ACCE0-9248-4A32-AA21-AB72803BF196}"/>
                    </a:ext>
                  </a:extLst>
                </p:cNvPr>
                <p:cNvPicPr/>
                <p:nvPr/>
              </p:nvPicPr>
              <p:blipFill>
                <a:blip r:embed="rId165"/>
                <a:stretch>
                  <a:fillRect/>
                </a:stretch>
              </p:blipFill>
              <p:spPr>
                <a:xfrm>
                  <a:off x="11743653" y="2693947"/>
                  <a:ext cx="1292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4" name="Freihand 103">
                  <a:extLst>
                    <a:ext uri="{FF2B5EF4-FFF2-40B4-BE49-F238E27FC236}">
                      <a16:creationId xmlns:a16="http://schemas.microsoft.com/office/drawing/2014/main" id="{830B7743-170A-4EC9-A479-BD8D070637D6}"/>
                    </a:ext>
                  </a:extLst>
                </p14:cNvPr>
                <p14:cNvContentPartPr/>
                <p14:nvPr/>
              </p14:nvContentPartPr>
              <p14:xfrm>
                <a:off x="11448813" y="3021187"/>
                <a:ext cx="83160" cy="98280"/>
              </p14:xfrm>
            </p:contentPart>
          </mc:Choice>
          <mc:Fallback>
            <p:pic>
              <p:nvPicPr>
                <p:cNvPr id="104" name="Freihand 103">
                  <a:extLst>
                    <a:ext uri="{FF2B5EF4-FFF2-40B4-BE49-F238E27FC236}">
                      <a16:creationId xmlns:a16="http://schemas.microsoft.com/office/drawing/2014/main" id="{830B7743-170A-4EC9-A479-BD8D070637D6}"/>
                    </a:ext>
                  </a:extLst>
                </p:cNvPr>
                <p:cNvPicPr/>
                <p:nvPr/>
              </p:nvPicPr>
              <p:blipFill>
                <a:blip r:embed="rId167"/>
                <a:stretch>
                  <a:fillRect/>
                </a:stretch>
              </p:blipFill>
              <p:spPr>
                <a:xfrm>
                  <a:off x="11444493" y="3016867"/>
                  <a:ext cx="9180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5" name="Freihand 104">
                  <a:extLst>
                    <a:ext uri="{FF2B5EF4-FFF2-40B4-BE49-F238E27FC236}">
                      <a16:creationId xmlns:a16="http://schemas.microsoft.com/office/drawing/2014/main" id="{D7B3CF98-6151-4759-B44C-2803095F1834}"/>
                    </a:ext>
                  </a:extLst>
                </p14:cNvPr>
                <p14:cNvContentPartPr/>
                <p14:nvPr/>
              </p14:nvContentPartPr>
              <p14:xfrm>
                <a:off x="11561493" y="3021907"/>
                <a:ext cx="107280" cy="95760"/>
              </p14:xfrm>
            </p:contentPart>
          </mc:Choice>
          <mc:Fallback>
            <p:pic>
              <p:nvPicPr>
                <p:cNvPr id="105" name="Freihand 104">
                  <a:extLst>
                    <a:ext uri="{FF2B5EF4-FFF2-40B4-BE49-F238E27FC236}">
                      <a16:creationId xmlns:a16="http://schemas.microsoft.com/office/drawing/2014/main" id="{D7B3CF98-6151-4759-B44C-2803095F1834}"/>
                    </a:ext>
                  </a:extLst>
                </p:cNvPr>
                <p:cNvPicPr/>
                <p:nvPr/>
              </p:nvPicPr>
              <p:blipFill>
                <a:blip r:embed="rId169"/>
                <a:stretch>
                  <a:fillRect/>
                </a:stretch>
              </p:blipFill>
              <p:spPr>
                <a:xfrm>
                  <a:off x="11557173" y="3017587"/>
                  <a:ext cx="1159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7" name="Freihand 106">
                  <a:extLst>
                    <a:ext uri="{FF2B5EF4-FFF2-40B4-BE49-F238E27FC236}">
                      <a16:creationId xmlns:a16="http://schemas.microsoft.com/office/drawing/2014/main" id="{764366C9-4A8C-49B7-80BF-A424E3E65755}"/>
                    </a:ext>
                  </a:extLst>
                </p14:cNvPr>
                <p14:cNvContentPartPr/>
                <p14:nvPr/>
              </p14:nvContentPartPr>
              <p14:xfrm>
                <a:off x="11723133" y="3033787"/>
                <a:ext cx="73440" cy="8640"/>
              </p14:xfrm>
            </p:contentPart>
          </mc:Choice>
          <mc:Fallback>
            <p:pic>
              <p:nvPicPr>
                <p:cNvPr id="107" name="Freihand 106">
                  <a:extLst>
                    <a:ext uri="{FF2B5EF4-FFF2-40B4-BE49-F238E27FC236}">
                      <a16:creationId xmlns:a16="http://schemas.microsoft.com/office/drawing/2014/main" id="{764366C9-4A8C-49B7-80BF-A424E3E65755}"/>
                    </a:ext>
                  </a:extLst>
                </p:cNvPr>
                <p:cNvPicPr/>
                <p:nvPr/>
              </p:nvPicPr>
              <p:blipFill>
                <a:blip r:embed="rId171"/>
                <a:stretch>
                  <a:fillRect/>
                </a:stretch>
              </p:blipFill>
              <p:spPr>
                <a:xfrm>
                  <a:off x="11718813" y="3029467"/>
                  <a:ext cx="820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8" name="Freihand 107">
                  <a:extLst>
                    <a:ext uri="{FF2B5EF4-FFF2-40B4-BE49-F238E27FC236}">
                      <a16:creationId xmlns:a16="http://schemas.microsoft.com/office/drawing/2014/main" id="{4A917091-2361-4233-AC70-F6D2B27A92F5}"/>
                    </a:ext>
                  </a:extLst>
                </p14:cNvPr>
                <p14:cNvContentPartPr/>
                <p14:nvPr/>
              </p14:nvContentPartPr>
              <p14:xfrm>
                <a:off x="11708733" y="3078787"/>
                <a:ext cx="88200" cy="5760"/>
              </p14:xfrm>
            </p:contentPart>
          </mc:Choice>
          <mc:Fallback>
            <p:pic>
              <p:nvPicPr>
                <p:cNvPr id="108" name="Freihand 107">
                  <a:extLst>
                    <a:ext uri="{FF2B5EF4-FFF2-40B4-BE49-F238E27FC236}">
                      <a16:creationId xmlns:a16="http://schemas.microsoft.com/office/drawing/2014/main" id="{4A917091-2361-4233-AC70-F6D2B27A92F5}"/>
                    </a:ext>
                  </a:extLst>
                </p:cNvPr>
                <p:cNvPicPr/>
                <p:nvPr/>
              </p:nvPicPr>
              <p:blipFill>
                <a:blip r:embed="rId173"/>
                <a:stretch>
                  <a:fillRect/>
                </a:stretch>
              </p:blipFill>
              <p:spPr>
                <a:xfrm>
                  <a:off x="11704413" y="3074467"/>
                  <a:ext cx="9684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9" name="Freihand 108">
                  <a:extLst>
                    <a:ext uri="{FF2B5EF4-FFF2-40B4-BE49-F238E27FC236}">
                      <a16:creationId xmlns:a16="http://schemas.microsoft.com/office/drawing/2014/main" id="{AAAAEA33-BC6B-483E-997A-6447822E9572}"/>
                    </a:ext>
                  </a:extLst>
                </p14:cNvPr>
                <p14:cNvContentPartPr/>
                <p14:nvPr/>
              </p14:nvContentPartPr>
              <p14:xfrm>
                <a:off x="11853093" y="2994187"/>
                <a:ext cx="9720" cy="92160"/>
              </p14:xfrm>
            </p:contentPart>
          </mc:Choice>
          <mc:Fallback>
            <p:pic>
              <p:nvPicPr>
                <p:cNvPr id="109" name="Freihand 108">
                  <a:extLst>
                    <a:ext uri="{FF2B5EF4-FFF2-40B4-BE49-F238E27FC236}">
                      <a16:creationId xmlns:a16="http://schemas.microsoft.com/office/drawing/2014/main" id="{AAAAEA33-BC6B-483E-997A-6447822E9572}"/>
                    </a:ext>
                  </a:extLst>
                </p:cNvPr>
                <p:cNvPicPr/>
                <p:nvPr/>
              </p:nvPicPr>
              <p:blipFill>
                <a:blip r:embed="rId175"/>
                <a:stretch>
                  <a:fillRect/>
                </a:stretch>
              </p:blipFill>
              <p:spPr>
                <a:xfrm>
                  <a:off x="11848773" y="2989867"/>
                  <a:ext cx="183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0" name="Freihand 109">
                  <a:extLst>
                    <a:ext uri="{FF2B5EF4-FFF2-40B4-BE49-F238E27FC236}">
                      <a16:creationId xmlns:a16="http://schemas.microsoft.com/office/drawing/2014/main" id="{27A7C1AE-9D85-4118-8C6D-67B2C9B66DE1}"/>
                    </a:ext>
                  </a:extLst>
                </p14:cNvPr>
                <p14:cNvContentPartPr/>
                <p14:nvPr/>
              </p14:nvContentPartPr>
              <p14:xfrm>
                <a:off x="11875413" y="2986627"/>
                <a:ext cx="74160" cy="103320"/>
              </p14:xfrm>
            </p:contentPart>
          </mc:Choice>
          <mc:Fallback>
            <p:pic>
              <p:nvPicPr>
                <p:cNvPr id="110" name="Freihand 109">
                  <a:extLst>
                    <a:ext uri="{FF2B5EF4-FFF2-40B4-BE49-F238E27FC236}">
                      <a16:creationId xmlns:a16="http://schemas.microsoft.com/office/drawing/2014/main" id="{27A7C1AE-9D85-4118-8C6D-67B2C9B66DE1}"/>
                    </a:ext>
                  </a:extLst>
                </p:cNvPr>
                <p:cNvPicPr/>
                <p:nvPr/>
              </p:nvPicPr>
              <p:blipFill>
                <a:blip r:embed="rId177"/>
                <a:stretch>
                  <a:fillRect/>
                </a:stretch>
              </p:blipFill>
              <p:spPr>
                <a:xfrm>
                  <a:off x="11871093" y="2982307"/>
                  <a:ext cx="828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1" name="Freihand 110">
                  <a:extLst>
                    <a:ext uri="{FF2B5EF4-FFF2-40B4-BE49-F238E27FC236}">
                      <a16:creationId xmlns:a16="http://schemas.microsoft.com/office/drawing/2014/main" id="{6150DDC8-96C1-474F-BD1A-C60ECFD689E8}"/>
                    </a:ext>
                  </a:extLst>
                </p14:cNvPr>
                <p14:cNvContentPartPr/>
                <p14:nvPr/>
              </p14:nvContentPartPr>
              <p14:xfrm>
                <a:off x="11928693" y="2963947"/>
                <a:ext cx="38520" cy="11520"/>
              </p14:xfrm>
            </p:contentPart>
          </mc:Choice>
          <mc:Fallback>
            <p:pic>
              <p:nvPicPr>
                <p:cNvPr id="111" name="Freihand 110">
                  <a:extLst>
                    <a:ext uri="{FF2B5EF4-FFF2-40B4-BE49-F238E27FC236}">
                      <a16:creationId xmlns:a16="http://schemas.microsoft.com/office/drawing/2014/main" id="{6150DDC8-96C1-474F-BD1A-C60ECFD689E8}"/>
                    </a:ext>
                  </a:extLst>
                </p:cNvPr>
                <p:cNvPicPr/>
                <p:nvPr/>
              </p:nvPicPr>
              <p:blipFill>
                <a:blip r:embed="rId179"/>
                <a:stretch>
                  <a:fillRect/>
                </a:stretch>
              </p:blipFill>
              <p:spPr>
                <a:xfrm>
                  <a:off x="11924373" y="2959627"/>
                  <a:ext cx="471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2" name="Freihand 111">
                  <a:extLst>
                    <a:ext uri="{FF2B5EF4-FFF2-40B4-BE49-F238E27FC236}">
                      <a16:creationId xmlns:a16="http://schemas.microsoft.com/office/drawing/2014/main" id="{D282D82A-8ACD-4664-9D6D-AB67DEAA8855}"/>
                    </a:ext>
                  </a:extLst>
                </p14:cNvPr>
                <p14:cNvContentPartPr/>
                <p14:nvPr/>
              </p14:nvContentPartPr>
              <p14:xfrm>
                <a:off x="11958213" y="2980147"/>
                <a:ext cx="72360" cy="100080"/>
              </p14:xfrm>
            </p:contentPart>
          </mc:Choice>
          <mc:Fallback>
            <p:pic>
              <p:nvPicPr>
                <p:cNvPr id="112" name="Freihand 111">
                  <a:extLst>
                    <a:ext uri="{FF2B5EF4-FFF2-40B4-BE49-F238E27FC236}">
                      <a16:creationId xmlns:a16="http://schemas.microsoft.com/office/drawing/2014/main" id="{D282D82A-8ACD-4664-9D6D-AB67DEAA8855}"/>
                    </a:ext>
                  </a:extLst>
                </p:cNvPr>
                <p:cNvPicPr/>
                <p:nvPr/>
              </p:nvPicPr>
              <p:blipFill>
                <a:blip r:embed="rId181"/>
                <a:stretch>
                  <a:fillRect/>
                </a:stretch>
              </p:blipFill>
              <p:spPr>
                <a:xfrm>
                  <a:off x="11953893" y="2975827"/>
                  <a:ext cx="810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3" name="Freihand 112">
                  <a:extLst>
                    <a:ext uri="{FF2B5EF4-FFF2-40B4-BE49-F238E27FC236}">
                      <a16:creationId xmlns:a16="http://schemas.microsoft.com/office/drawing/2014/main" id="{C21B070E-DB72-44E8-84B7-1F324B585D56}"/>
                    </a:ext>
                  </a:extLst>
                </p14:cNvPr>
                <p14:cNvContentPartPr/>
                <p14:nvPr/>
              </p14:nvContentPartPr>
              <p14:xfrm>
                <a:off x="12025893" y="2969707"/>
                <a:ext cx="91800" cy="79920"/>
              </p14:xfrm>
            </p:contentPart>
          </mc:Choice>
          <mc:Fallback>
            <p:pic>
              <p:nvPicPr>
                <p:cNvPr id="113" name="Freihand 112">
                  <a:extLst>
                    <a:ext uri="{FF2B5EF4-FFF2-40B4-BE49-F238E27FC236}">
                      <a16:creationId xmlns:a16="http://schemas.microsoft.com/office/drawing/2014/main" id="{C21B070E-DB72-44E8-84B7-1F324B585D56}"/>
                    </a:ext>
                  </a:extLst>
                </p:cNvPr>
                <p:cNvPicPr/>
                <p:nvPr/>
              </p:nvPicPr>
              <p:blipFill>
                <a:blip r:embed="rId183"/>
                <a:stretch>
                  <a:fillRect/>
                </a:stretch>
              </p:blipFill>
              <p:spPr>
                <a:xfrm>
                  <a:off x="12021573" y="2965387"/>
                  <a:ext cx="1004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4" name="Freihand 113">
                  <a:extLst>
                    <a:ext uri="{FF2B5EF4-FFF2-40B4-BE49-F238E27FC236}">
                      <a16:creationId xmlns:a16="http://schemas.microsoft.com/office/drawing/2014/main" id="{EA752289-B3D6-4F1B-91B9-BFCC7FF8842C}"/>
                    </a:ext>
                  </a:extLst>
                </p14:cNvPr>
                <p14:cNvContentPartPr/>
                <p14:nvPr/>
              </p14:nvContentPartPr>
              <p14:xfrm>
                <a:off x="12008973" y="3028027"/>
                <a:ext cx="102960" cy="31680"/>
              </p14:xfrm>
            </p:contentPart>
          </mc:Choice>
          <mc:Fallback>
            <p:pic>
              <p:nvPicPr>
                <p:cNvPr id="114" name="Freihand 113">
                  <a:extLst>
                    <a:ext uri="{FF2B5EF4-FFF2-40B4-BE49-F238E27FC236}">
                      <a16:creationId xmlns:a16="http://schemas.microsoft.com/office/drawing/2014/main" id="{EA752289-B3D6-4F1B-91B9-BFCC7FF8842C}"/>
                    </a:ext>
                  </a:extLst>
                </p:cNvPr>
                <p:cNvPicPr/>
                <p:nvPr/>
              </p:nvPicPr>
              <p:blipFill>
                <a:blip r:embed="rId185"/>
                <a:stretch>
                  <a:fillRect/>
                </a:stretch>
              </p:blipFill>
              <p:spPr>
                <a:xfrm>
                  <a:off x="12004653" y="3023707"/>
                  <a:ext cx="11160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5" name="Freihand 114">
                  <a:extLst>
                    <a:ext uri="{FF2B5EF4-FFF2-40B4-BE49-F238E27FC236}">
                      <a16:creationId xmlns:a16="http://schemas.microsoft.com/office/drawing/2014/main" id="{CBBAAEE2-FDF2-4308-9096-CFFD2D57913F}"/>
                    </a:ext>
                  </a:extLst>
                </p14:cNvPr>
                <p14:cNvContentPartPr/>
                <p14:nvPr/>
              </p14:nvContentPartPr>
              <p14:xfrm>
                <a:off x="9806133" y="3355267"/>
                <a:ext cx="1469520" cy="489600"/>
              </p14:xfrm>
            </p:contentPart>
          </mc:Choice>
          <mc:Fallback>
            <p:pic>
              <p:nvPicPr>
                <p:cNvPr id="115" name="Freihand 114">
                  <a:extLst>
                    <a:ext uri="{FF2B5EF4-FFF2-40B4-BE49-F238E27FC236}">
                      <a16:creationId xmlns:a16="http://schemas.microsoft.com/office/drawing/2014/main" id="{CBBAAEE2-FDF2-4308-9096-CFFD2D57913F}"/>
                    </a:ext>
                  </a:extLst>
                </p:cNvPr>
                <p:cNvPicPr/>
                <p:nvPr/>
              </p:nvPicPr>
              <p:blipFill>
                <a:blip r:embed="rId187"/>
                <a:stretch>
                  <a:fillRect/>
                </a:stretch>
              </p:blipFill>
              <p:spPr>
                <a:xfrm>
                  <a:off x="9801813" y="3350947"/>
                  <a:ext cx="1478160" cy="498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8">
            <p14:nvContentPartPr>
              <p14:cNvPr id="117" name="Freihand 116">
                <a:extLst>
                  <a:ext uri="{FF2B5EF4-FFF2-40B4-BE49-F238E27FC236}">
                    <a16:creationId xmlns:a16="http://schemas.microsoft.com/office/drawing/2014/main" id="{79717270-ADCA-455C-AE7C-C8F9A30EA0A2}"/>
                  </a:ext>
                </a:extLst>
              </p14:cNvPr>
              <p14:cNvContentPartPr/>
              <p14:nvPr/>
            </p14:nvContentPartPr>
            <p14:xfrm>
              <a:off x="539013" y="5581867"/>
              <a:ext cx="6548760" cy="165240"/>
            </p14:xfrm>
          </p:contentPart>
        </mc:Choice>
        <mc:Fallback>
          <p:pic>
            <p:nvPicPr>
              <p:cNvPr id="117" name="Freihand 116">
                <a:extLst>
                  <a:ext uri="{FF2B5EF4-FFF2-40B4-BE49-F238E27FC236}">
                    <a16:creationId xmlns:a16="http://schemas.microsoft.com/office/drawing/2014/main" id="{79717270-ADCA-455C-AE7C-C8F9A30EA0A2}"/>
                  </a:ext>
                </a:extLst>
              </p:cNvPr>
              <p:cNvPicPr/>
              <p:nvPr/>
            </p:nvPicPr>
            <p:blipFill>
              <a:blip r:embed="rId189"/>
              <a:stretch>
                <a:fillRect/>
              </a:stretch>
            </p:blipFill>
            <p:spPr>
              <a:xfrm>
                <a:off x="534693" y="5577547"/>
                <a:ext cx="6557400" cy="173880"/>
              </a:xfrm>
              <a:prstGeom prst="rect">
                <a:avLst/>
              </a:prstGeom>
            </p:spPr>
          </p:pic>
        </mc:Fallback>
      </mc:AlternateContent>
      <p:grpSp>
        <p:nvGrpSpPr>
          <p:cNvPr id="159" name="Gruppieren 158">
            <a:extLst>
              <a:ext uri="{FF2B5EF4-FFF2-40B4-BE49-F238E27FC236}">
                <a16:creationId xmlns:a16="http://schemas.microsoft.com/office/drawing/2014/main" id="{60487E6F-6FC5-4309-BAB3-7664970741BB}"/>
              </a:ext>
            </a:extLst>
          </p:cNvPr>
          <p:cNvGrpSpPr/>
          <p:nvPr/>
        </p:nvGrpSpPr>
        <p:grpSpPr>
          <a:xfrm>
            <a:off x="8815773" y="3796267"/>
            <a:ext cx="2594520" cy="912960"/>
            <a:chOff x="8815773" y="3796267"/>
            <a:chExt cx="2594520" cy="912960"/>
          </a:xfrm>
        </p:grpSpPr>
        <mc:AlternateContent xmlns:mc="http://schemas.openxmlformats.org/markup-compatibility/2006">
          <mc:Choice xmlns:p14="http://schemas.microsoft.com/office/powerpoint/2010/main" Requires="p14">
            <p:contentPart p14:bwMode="auto" r:id="rId190">
              <p14:nvContentPartPr>
                <p14:cNvPr id="118" name="Freihand 117">
                  <a:extLst>
                    <a:ext uri="{FF2B5EF4-FFF2-40B4-BE49-F238E27FC236}">
                      <a16:creationId xmlns:a16="http://schemas.microsoft.com/office/drawing/2014/main" id="{200D0265-A215-4E47-9415-154068347C18}"/>
                    </a:ext>
                  </a:extLst>
                </p14:cNvPr>
                <p14:cNvContentPartPr/>
                <p14:nvPr/>
              </p14:nvContentPartPr>
              <p14:xfrm>
                <a:off x="8815773" y="3852787"/>
                <a:ext cx="194760" cy="103680"/>
              </p14:xfrm>
            </p:contentPart>
          </mc:Choice>
          <mc:Fallback>
            <p:pic>
              <p:nvPicPr>
                <p:cNvPr id="118" name="Freihand 117">
                  <a:extLst>
                    <a:ext uri="{FF2B5EF4-FFF2-40B4-BE49-F238E27FC236}">
                      <a16:creationId xmlns:a16="http://schemas.microsoft.com/office/drawing/2014/main" id="{200D0265-A215-4E47-9415-154068347C18}"/>
                    </a:ext>
                  </a:extLst>
                </p:cNvPr>
                <p:cNvPicPr/>
                <p:nvPr/>
              </p:nvPicPr>
              <p:blipFill>
                <a:blip r:embed="rId191"/>
                <a:stretch>
                  <a:fillRect/>
                </a:stretch>
              </p:blipFill>
              <p:spPr>
                <a:xfrm>
                  <a:off x="8811453" y="3848467"/>
                  <a:ext cx="2034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9" name="Freihand 118">
                  <a:extLst>
                    <a:ext uri="{FF2B5EF4-FFF2-40B4-BE49-F238E27FC236}">
                      <a16:creationId xmlns:a16="http://schemas.microsoft.com/office/drawing/2014/main" id="{755435CA-DAED-4805-BC4F-9AF263302832}"/>
                    </a:ext>
                  </a:extLst>
                </p14:cNvPr>
                <p14:cNvContentPartPr/>
                <p14:nvPr/>
              </p14:nvContentPartPr>
              <p14:xfrm>
                <a:off x="8997933" y="3797707"/>
                <a:ext cx="8280" cy="18000"/>
              </p14:xfrm>
            </p:contentPart>
          </mc:Choice>
          <mc:Fallback>
            <p:pic>
              <p:nvPicPr>
                <p:cNvPr id="119" name="Freihand 118">
                  <a:extLst>
                    <a:ext uri="{FF2B5EF4-FFF2-40B4-BE49-F238E27FC236}">
                      <a16:creationId xmlns:a16="http://schemas.microsoft.com/office/drawing/2014/main" id="{755435CA-DAED-4805-BC4F-9AF263302832}"/>
                    </a:ext>
                  </a:extLst>
                </p:cNvPr>
                <p:cNvPicPr/>
                <p:nvPr/>
              </p:nvPicPr>
              <p:blipFill>
                <a:blip r:embed="rId193"/>
                <a:stretch>
                  <a:fillRect/>
                </a:stretch>
              </p:blipFill>
              <p:spPr>
                <a:xfrm>
                  <a:off x="8993613" y="3793387"/>
                  <a:ext cx="169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0" name="Freihand 119">
                  <a:extLst>
                    <a:ext uri="{FF2B5EF4-FFF2-40B4-BE49-F238E27FC236}">
                      <a16:creationId xmlns:a16="http://schemas.microsoft.com/office/drawing/2014/main" id="{788486F1-CFF6-426F-818A-F15077930EA9}"/>
                    </a:ext>
                  </a:extLst>
                </p14:cNvPr>
                <p14:cNvContentPartPr/>
                <p14:nvPr/>
              </p14:nvContentPartPr>
              <p14:xfrm>
                <a:off x="9160293" y="3861427"/>
                <a:ext cx="241920" cy="253080"/>
              </p14:xfrm>
            </p:contentPart>
          </mc:Choice>
          <mc:Fallback>
            <p:pic>
              <p:nvPicPr>
                <p:cNvPr id="120" name="Freihand 119">
                  <a:extLst>
                    <a:ext uri="{FF2B5EF4-FFF2-40B4-BE49-F238E27FC236}">
                      <a16:creationId xmlns:a16="http://schemas.microsoft.com/office/drawing/2014/main" id="{788486F1-CFF6-426F-818A-F15077930EA9}"/>
                    </a:ext>
                  </a:extLst>
                </p:cNvPr>
                <p:cNvPicPr/>
                <p:nvPr/>
              </p:nvPicPr>
              <p:blipFill>
                <a:blip r:embed="rId195"/>
                <a:stretch>
                  <a:fillRect/>
                </a:stretch>
              </p:blipFill>
              <p:spPr>
                <a:xfrm>
                  <a:off x="9155973" y="3857107"/>
                  <a:ext cx="25056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1" name="Freihand 120">
                  <a:extLst>
                    <a:ext uri="{FF2B5EF4-FFF2-40B4-BE49-F238E27FC236}">
                      <a16:creationId xmlns:a16="http://schemas.microsoft.com/office/drawing/2014/main" id="{38BC9E27-A69C-437D-8805-2692140344F2}"/>
                    </a:ext>
                  </a:extLst>
                </p14:cNvPr>
                <p14:cNvContentPartPr/>
                <p14:nvPr/>
              </p14:nvContentPartPr>
              <p14:xfrm>
                <a:off x="9368373" y="3904627"/>
                <a:ext cx="135720" cy="58680"/>
              </p14:xfrm>
            </p:contentPart>
          </mc:Choice>
          <mc:Fallback>
            <p:pic>
              <p:nvPicPr>
                <p:cNvPr id="121" name="Freihand 120">
                  <a:extLst>
                    <a:ext uri="{FF2B5EF4-FFF2-40B4-BE49-F238E27FC236}">
                      <a16:creationId xmlns:a16="http://schemas.microsoft.com/office/drawing/2014/main" id="{38BC9E27-A69C-437D-8805-2692140344F2}"/>
                    </a:ext>
                  </a:extLst>
                </p:cNvPr>
                <p:cNvPicPr/>
                <p:nvPr/>
              </p:nvPicPr>
              <p:blipFill>
                <a:blip r:embed="rId197"/>
                <a:stretch>
                  <a:fillRect/>
                </a:stretch>
              </p:blipFill>
              <p:spPr>
                <a:xfrm>
                  <a:off x="9364053" y="3900307"/>
                  <a:ext cx="1443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2" name="Freihand 121">
                  <a:extLst>
                    <a:ext uri="{FF2B5EF4-FFF2-40B4-BE49-F238E27FC236}">
                      <a16:creationId xmlns:a16="http://schemas.microsoft.com/office/drawing/2014/main" id="{0BCF1942-68A2-4C65-8C5A-C044F8E23669}"/>
                    </a:ext>
                  </a:extLst>
                </p14:cNvPr>
                <p14:cNvContentPartPr/>
                <p14:nvPr/>
              </p14:nvContentPartPr>
              <p14:xfrm>
                <a:off x="9518133" y="3892387"/>
                <a:ext cx="153000" cy="66600"/>
              </p14:xfrm>
            </p:contentPart>
          </mc:Choice>
          <mc:Fallback>
            <p:pic>
              <p:nvPicPr>
                <p:cNvPr id="122" name="Freihand 121">
                  <a:extLst>
                    <a:ext uri="{FF2B5EF4-FFF2-40B4-BE49-F238E27FC236}">
                      <a16:creationId xmlns:a16="http://schemas.microsoft.com/office/drawing/2014/main" id="{0BCF1942-68A2-4C65-8C5A-C044F8E23669}"/>
                    </a:ext>
                  </a:extLst>
                </p:cNvPr>
                <p:cNvPicPr/>
                <p:nvPr/>
              </p:nvPicPr>
              <p:blipFill>
                <a:blip r:embed="rId199"/>
                <a:stretch>
                  <a:fillRect/>
                </a:stretch>
              </p:blipFill>
              <p:spPr>
                <a:xfrm>
                  <a:off x="9513813" y="3888067"/>
                  <a:ext cx="1616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3" name="Freihand 122">
                  <a:extLst>
                    <a:ext uri="{FF2B5EF4-FFF2-40B4-BE49-F238E27FC236}">
                      <a16:creationId xmlns:a16="http://schemas.microsoft.com/office/drawing/2014/main" id="{0E583177-4DEE-4A3F-A26C-59B522255373}"/>
                    </a:ext>
                  </a:extLst>
                </p14:cNvPr>
                <p14:cNvContentPartPr/>
                <p14:nvPr/>
              </p14:nvContentPartPr>
              <p14:xfrm>
                <a:off x="9663933" y="3799147"/>
                <a:ext cx="223920" cy="147240"/>
              </p14:xfrm>
            </p:contentPart>
          </mc:Choice>
          <mc:Fallback>
            <p:pic>
              <p:nvPicPr>
                <p:cNvPr id="123" name="Freihand 122">
                  <a:extLst>
                    <a:ext uri="{FF2B5EF4-FFF2-40B4-BE49-F238E27FC236}">
                      <a16:creationId xmlns:a16="http://schemas.microsoft.com/office/drawing/2014/main" id="{0E583177-4DEE-4A3F-A26C-59B522255373}"/>
                    </a:ext>
                  </a:extLst>
                </p:cNvPr>
                <p:cNvPicPr/>
                <p:nvPr/>
              </p:nvPicPr>
              <p:blipFill>
                <a:blip r:embed="rId201"/>
                <a:stretch>
                  <a:fillRect/>
                </a:stretch>
              </p:blipFill>
              <p:spPr>
                <a:xfrm>
                  <a:off x="9659613" y="3794827"/>
                  <a:ext cx="2325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5" name="Freihand 124">
                  <a:extLst>
                    <a:ext uri="{FF2B5EF4-FFF2-40B4-BE49-F238E27FC236}">
                      <a16:creationId xmlns:a16="http://schemas.microsoft.com/office/drawing/2014/main" id="{7BF0B7D6-45F9-4C5D-A120-3FAF285F3BAC}"/>
                    </a:ext>
                  </a:extLst>
                </p14:cNvPr>
                <p14:cNvContentPartPr/>
                <p14:nvPr/>
              </p14:nvContentPartPr>
              <p14:xfrm>
                <a:off x="10038693" y="3869707"/>
                <a:ext cx="135360" cy="108720"/>
              </p14:xfrm>
            </p:contentPart>
          </mc:Choice>
          <mc:Fallback>
            <p:pic>
              <p:nvPicPr>
                <p:cNvPr id="125" name="Freihand 124">
                  <a:extLst>
                    <a:ext uri="{FF2B5EF4-FFF2-40B4-BE49-F238E27FC236}">
                      <a16:creationId xmlns:a16="http://schemas.microsoft.com/office/drawing/2014/main" id="{7BF0B7D6-45F9-4C5D-A120-3FAF285F3BAC}"/>
                    </a:ext>
                  </a:extLst>
                </p:cNvPr>
                <p:cNvPicPr/>
                <p:nvPr/>
              </p:nvPicPr>
              <p:blipFill>
                <a:blip r:embed="rId203"/>
                <a:stretch>
                  <a:fillRect/>
                </a:stretch>
              </p:blipFill>
              <p:spPr>
                <a:xfrm>
                  <a:off x="10034373" y="3865387"/>
                  <a:ext cx="14400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6" name="Freihand 125">
                  <a:extLst>
                    <a:ext uri="{FF2B5EF4-FFF2-40B4-BE49-F238E27FC236}">
                      <a16:creationId xmlns:a16="http://schemas.microsoft.com/office/drawing/2014/main" id="{C3C71D1F-B060-4EA8-B5C2-EF75733033E3}"/>
                    </a:ext>
                  </a:extLst>
                </p14:cNvPr>
                <p14:cNvContentPartPr/>
                <p14:nvPr/>
              </p14:nvContentPartPr>
              <p14:xfrm>
                <a:off x="10168293" y="3898507"/>
                <a:ext cx="113760" cy="185400"/>
              </p14:xfrm>
            </p:contentPart>
          </mc:Choice>
          <mc:Fallback>
            <p:pic>
              <p:nvPicPr>
                <p:cNvPr id="126" name="Freihand 125">
                  <a:extLst>
                    <a:ext uri="{FF2B5EF4-FFF2-40B4-BE49-F238E27FC236}">
                      <a16:creationId xmlns:a16="http://schemas.microsoft.com/office/drawing/2014/main" id="{C3C71D1F-B060-4EA8-B5C2-EF75733033E3}"/>
                    </a:ext>
                  </a:extLst>
                </p:cNvPr>
                <p:cNvPicPr/>
                <p:nvPr/>
              </p:nvPicPr>
              <p:blipFill>
                <a:blip r:embed="rId205"/>
                <a:stretch>
                  <a:fillRect/>
                </a:stretch>
              </p:blipFill>
              <p:spPr>
                <a:xfrm>
                  <a:off x="10163973" y="3894187"/>
                  <a:ext cx="1224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7" name="Freihand 126">
                  <a:extLst>
                    <a:ext uri="{FF2B5EF4-FFF2-40B4-BE49-F238E27FC236}">
                      <a16:creationId xmlns:a16="http://schemas.microsoft.com/office/drawing/2014/main" id="{A24CDC43-6FB3-4F62-B22C-DE932BA667FA}"/>
                    </a:ext>
                  </a:extLst>
                </p14:cNvPr>
                <p14:cNvContentPartPr/>
                <p14:nvPr/>
              </p14:nvContentPartPr>
              <p14:xfrm>
                <a:off x="10274493" y="3909307"/>
                <a:ext cx="104400" cy="198360"/>
              </p14:xfrm>
            </p:contentPart>
          </mc:Choice>
          <mc:Fallback>
            <p:pic>
              <p:nvPicPr>
                <p:cNvPr id="127" name="Freihand 126">
                  <a:extLst>
                    <a:ext uri="{FF2B5EF4-FFF2-40B4-BE49-F238E27FC236}">
                      <a16:creationId xmlns:a16="http://schemas.microsoft.com/office/drawing/2014/main" id="{A24CDC43-6FB3-4F62-B22C-DE932BA667FA}"/>
                    </a:ext>
                  </a:extLst>
                </p:cNvPr>
                <p:cNvPicPr/>
                <p:nvPr/>
              </p:nvPicPr>
              <p:blipFill>
                <a:blip r:embed="rId207"/>
                <a:stretch>
                  <a:fillRect/>
                </a:stretch>
              </p:blipFill>
              <p:spPr>
                <a:xfrm>
                  <a:off x="10270173" y="3904987"/>
                  <a:ext cx="11304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8" name="Freihand 127">
                  <a:extLst>
                    <a:ext uri="{FF2B5EF4-FFF2-40B4-BE49-F238E27FC236}">
                      <a16:creationId xmlns:a16="http://schemas.microsoft.com/office/drawing/2014/main" id="{D61E16A5-665D-4820-8AD9-67AACE24D9CC}"/>
                    </a:ext>
                  </a:extLst>
                </p14:cNvPr>
                <p14:cNvContentPartPr/>
                <p14:nvPr/>
              </p14:nvContentPartPr>
              <p14:xfrm>
                <a:off x="10371693" y="3818947"/>
                <a:ext cx="501840" cy="172800"/>
              </p14:xfrm>
            </p:contentPart>
          </mc:Choice>
          <mc:Fallback>
            <p:pic>
              <p:nvPicPr>
                <p:cNvPr id="128" name="Freihand 127">
                  <a:extLst>
                    <a:ext uri="{FF2B5EF4-FFF2-40B4-BE49-F238E27FC236}">
                      <a16:creationId xmlns:a16="http://schemas.microsoft.com/office/drawing/2014/main" id="{D61E16A5-665D-4820-8AD9-67AACE24D9CC}"/>
                    </a:ext>
                  </a:extLst>
                </p:cNvPr>
                <p:cNvPicPr/>
                <p:nvPr/>
              </p:nvPicPr>
              <p:blipFill>
                <a:blip r:embed="rId209"/>
                <a:stretch>
                  <a:fillRect/>
                </a:stretch>
              </p:blipFill>
              <p:spPr>
                <a:xfrm>
                  <a:off x="10367373" y="3814627"/>
                  <a:ext cx="5104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9" name="Freihand 128">
                  <a:extLst>
                    <a:ext uri="{FF2B5EF4-FFF2-40B4-BE49-F238E27FC236}">
                      <a16:creationId xmlns:a16="http://schemas.microsoft.com/office/drawing/2014/main" id="{A7F81CFE-8D8F-4CBA-AD29-553A82DE6CA9}"/>
                    </a:ext>
                  </a:extLst>
                </p14:cNvPr>
                <p14:cNvContentPartPr/>
                <p14:nvPr/>
              </p14:nvContentPartPr>
              <p14:xfrm>
                <a:off x="10914933" y="3894547"/>
                <a:ext cx="118440" cy="69480"/>
              </p14:xfrm>
            </p:contentPart>
          </mc:Choice>
          <mc:Fallback>
            <p:pic>
              <p:nvPicPr>
                <p:cNvPr id="129" name="Freihand 128">
                  <a:extLst>
                    <a:ext uri="{FF2B5EF4-FFF2-40B4-BE49-F238E27FC236}">
                      <a16:creationId xmlns:a16="http://schemas.microsoft.com/office/drawing/2014/main" id="{A7F81CFE-8D8F-4CBA-AD29-553A82DE6CA9}"/>
                    </a:ext>
                  </a:extLst>
                </p:cNvPr>
                <p:cNvPicPr/>
                <p:nvPr/>
              </p:nvPicPr>
              <p:blipFill>
                <a:blip r:embed="rId211"/>
                <a:stretch>
                  <a:fillRect/>
                </a:stretch>
              </p:blipFill>
              <p:spPr>
                <a:xfrm>
                  <a:off x="10910613" y="3890227"/>
                  <a:ext cx="1270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0" name="Freihand 129">
                  <a:extLst>
                    <a:ext uri="{FF2B5EF4-FFF2-40B4-BE49-F238E27FC236}">
                      <a16:creationId xmlns:a16="http://schemas.microsoft.com/office/drawing/2014/main" id="{6A1FB80E-5B34-45E2-AF5E-5975F481E1B0}"/>
                    </a:ext>
                  </a:extLst>
                </p14:cNvPr>
                <p14:cNvContentPartPr/>
                <p14:nvPr/>
              </p14:nvContentPartPr>
              <p14:xfrm>
                <a:off x="11029053" y="3882307"/>
                <a:ext cx="192240" cy="101160"/>
              </p14:xfrm>
            </p:contentPart>
          </mc:Choice>
          <mc:Fallback>
            <p:pic>
              <p:nvPicPr>
                <p:cNvPr id="130" name="Freihand 129">
                  <a:extLst>
                    <a:ext uri="{FF2B5EF4-FFF2-40B4-BE49-F238E27FC236}">
                      <a16:creationId xmlns:a16="http://schemas.microsoft.com/office/drawing/2014/main" id="{6A1FB80E-5B34-45E2-AF5E-5975F481E1B0}"/>
                    </a:ext>
                  </a:extLst>
                </p:cNvPr>
                <p:cNvPicPr/>
                <p:nvPr/>
              </p:nvPicPr>
              <p:blipFill>
                <a:blip r:embed="rId213"/>
                <a:stretch>
                  <a:fillRect/>
                </a:stretch>
              </p:blipFill>
              <p:spPr>
                <a:xfrm>
                  <a:off x="11024733" y="3877987"/>
                  <a:ext cx="2008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1" name="Freihand 130">
                  <a:extLst>
                    <a:ext uri="{FF2B5EF4-FFF2-40B4-BE49-F238E27FC236}">
                      <a16:creationId xmlns:a16="http://schemas.microsoft.com/office/drawing/2014/main" id="{94887926-3802-4A0E-B002-9279F67902E4}"/>
                    </a:ext>
                  </a:extLst>
                </p14:cNvPr>
                <p14:cNvContentPartPr/>
                <p14:nvPr/>
              </p14:nvContentPartPr>
              <p14:xfrm>
                <a:off x="11199693" y="3796267"/>
                <a:ext cx="107640" cy="171000"/>
              </p14:xfrm>
            </p:contentPart>
          </mc:Choice>
          <mc:Fallback>
            <p:pic>
              <p:nvPicPr>
                <p:cNvPr id="131" name="Freihand 130">
                  <a:extLst>
                    <a:ext uri="{FF2B5EF4-FFF2-40B4-BE49-F238E27FC236}">
                      <a16:creationId xmlns:a16="http://schemas.microsoft.com/office/drawing/2014/main" id="{94887926-3802-4A0E-B002-9279F67902E4}"/>
                    </a:ext>
                  </a:extLst>
                </p:cNvPr>
                <p:cNvPicPr/>
                <p:nvPr/>
              </p:nvPicPr>
              <p:blipFill>
                <a:blip r:embed="rId215"/>
                <a:stretch>
                  <a:fillRect/>
                </a:stretch>
              </p:blipFill>
              <p:spPr>
                <a:xfrm>
                  <a:off x="11195373" y="3791947"/>
                  <a:ext cx="1162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2" name="Freihand 131">
                  <a:extLst>
                    <a:ext uri="{FF2B5EF4-FFF2-40B4-BE49-F238E27FC236}">
                      <a16:creationId xmlns:a16="http://schemas.microsoft.com/office/drawing/2014/main" id="{04FF76ED-D61D-4754-AC6D-4C8551FDD0AD}"/>
                    </a:ext>
                  </a:extLst>
                </p14:cNvPr>
                <p14:cNvContentPartPr/>
                <p14:nvPr/>
              </p14:nvContentPartPr>
              <p14:xfrm>
                <a:off x="11291853" y="3865747"/>
                <a:ext cx="118440" cy="102960"/>
              </p14:xfrm>
            </p:contentPart>
          </mc:Choice>
          <mc:Fallback>
            <p:pic>
              <p:nvPicPr>
                <p:cNvPr id="132" name="Freihand 131">
                  <a:extLst>
                    <a:ext uri="{FF2B5EF4-FFF2-40B4-BE49-F238E27FC236}">
                      <a16:creationId xmlns:a16="http://schemas.microsoft.com/office/drawing/2014/main" id="{04FF76ED-D61D-4754-AC6D-4C8551FDD0AD}"/>
                    </a:ext>
                  </a:extLst>
                </p:cNvPr>
                <p:cNvPicPr/>
                <p:nvPr/>
              </p:nvPicPr>
              <p:blipFill>
                <a:blip r:embed="rId217"/>
                <a:stretch>
                  <a:fillRect/>
                </a:stretch>
              </p:blipFill>
              <p:spPr>
                <a:xfrm>
                  <a:off x="11287533" y="3861427"/>
                  <a:ext cx="1270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4" name="Freihand 133">
                  <a:extLst>
                    <a:ext uri="{FF2B5EF4-FFF2-40B4-BE49-F238E27FC236}">
                      <a16:creationId xmlns:a16="http://schemas.microsoft.com/office/drawing/2014/main" id="{ECB71C69-F520-409C-9B38-AEBF323228B7}"/>
                    </a:ext>
                  </a:extLst>
                </p14:cNvPr>
                <p14:cNvContentPartPr/>
                <p14:nvPr/>
              </p14:nvContentPartPr>
              <p14:xfrm>
                <a:off x="8840253" y="4160587"/>
                <a:ext cx="144360" cy="151920"/>
              </p14:xfrm>
            </p:contentPart>
          </mc:Choice>
          <mc:Fallback>
            <p:pic>
              <p:nvPicPr>
                <p:cNvPr id="134" name="Freihand 133">
                  <a:extLst>
                    <a:ext uri="{FF2B5EF4-FFF2-40B4-BE49-F238E27FC236}">
                      <a16:creationId xmlns:a16="http://schemas.microsoft.com/office/drawing/2014/main" id="{ECB71C69-F520-409C-9B38-AEBF323228B7}"/>
                    </a:ext>
                  </a:extLst>
                </p:cNvPr>
                <p:cNvPicPr/>
                <p:nvPr/>
              </p:nvPicPr>
              <p:blipFill>
                <a:blip r:embed="rId219"/>
                <a:stretch>
                  <a:fillRect/>
                </a:stretch>
              </p:blipFill>
              <p:spPr>
                <a:xfrm>
                  <a:off x="8835933" y="4156267"/>
                  <a:ext cx="1530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5" name="Freihand 134">
                  <a:extLst>
                    <a:ext uri="{FF2B5EF4-FFF2-40B4-BE49-F238E27FC236}">
                      <a16:creationId xmlns:a16="http://schemas.microsoft.com/office/drawing/2014/main" id="{63287305-815A-49A0-AA9D-AC5DE265D99E}"/>
                    </a:ext>
                  </a:extLst>
                </p14:cNvPr>
                <p14:cNvContentPartPr/>
                <p14:nvPr/>
              </p14:nvContentPartPr>
              <p14:xfrm>
                <a:off x="8961573" y="4212787"/>
                <a:ext cx="87480" cy="100800"/>
              </p14:xfrm>
            </p:contentPart>
          </mc:Choice>
          <mc:Fallback>
            <p:pic>
              <p:nvPicPr>
                <p:cNvPr id="135" name="Freihand 134">
                  <a:extLst>
                    <a:ext uri="{FF2B5EF4-FFF2-40B4-BE49-F238E27FC236}">
                      <a16:creationId xmlns:a16="http://schemas.microsoft.com/office/drawing/2014/main" id="{63287305-815A-49A0-AA9D-AC5DE265D99E}"/>
                    </a:ext>
                  </a:extLst>
                </p:cNvPr>
                <p:cNvPicPr/>
                <p:nvPr/>
              </p:nvPicPr>
              <p:blipFill>
                <a:blip r:embed="rId221"/>
                <a:stretch>
                  <a:fillRect/>
                </a:stretch>
              </p:blipFill>
              <p:spPr>
                <a:xfrm>
                  <a:off x="8957253" y="4208467"/>
                  <a:ext cx="961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6" name="Freihand 135">
                  <a:extLst>
                    <a:ext uri="{FF2B5EF4-FFF2-40B4-BE49-F238E27FC236}">
                      <a16:creationId xmlns:a16="http://schemas.microsoft.com/office/drawing/2014/main" id="{6B34F379-BC41-4935-9EBF-84FCA03FC909}"/>
                    </a:ext>
                  </a:extLst>
                </p14:cNvPr>
                <p14:cNvContentPartPr/>
                <p14:nvPr/>
              </p14:nvContentPartPr>
              <p14:xfrm>
                <a:off x="9163893" y="4214227"/>
                <a:ext cx="168120" cy="84600"/>
              </p14:xfrm>
            </p:contentPart>
          </mc:Choice>
          <mc:Fallback>
            <p:pic>
              <p:nvPicPr>
                <p:cNvPr id="136" name="Freihand 135">
                  <a:extLst>
                    <a:ext uri="{FF2B5EF4-FFF2-40B4-BE49-F238E27FC236}">
                      <a16:creationId xmlns:a16="http://schemas.microsoft.com/office/drawing/2014/main" id="{6B34F379-BC41-4935-9EBF-84FCA03FC909}"/>
                    </a:ext>
                  </a:extLst>
                </p:cNvPr>
                <p:cNvPicPr/>
                <p:nvPr/>
              </p:nvPicPr>
              <p:blipFill>
                <a:blip r:embed="rId223"/>
                <a:stretch>
                  <a:fillRect/>
                </a:stretch>
              </p:blipFill>
              <p:spPr>
                <a:xfrm>
                  <a:off x="9159573" y="4209907"/>
                  <a:ext cx="1767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7" name="Freihand 136">
                  <a:extLst>
                    <a:ext uri="{FF2B5EF4-FFF2-40B4-BE49-F238E27FC236}">
                      <a16:creationId xmlns:a16="http://schemas.microsoft.com/office/drawing/2014/main" id="{22148128-5A36-4D07-B4E9-5745FD16CB15}"/>
                    </a:ext>
                  </a:extLst>
                </p14:cNvPr>
                <p14:cNvContentPartPr/>
                <p14:nvPr/>
              </p14:nvContentPartPr>
              <p14:xfrm>
                <a:off x="9337053" y="4119547"/>
                <a:ext cx="280440" cy="183240"/>
              </p14:xfrm>
            </p:contentPart>
          </mc:Choice>
          <mc:Fallback>
            <p:pic>
              <p:nvPicPr>
                <p:cNvPr id="137" name="Freihand 136">
                  <a:extLst>
                    <a:ext uri="{FF2B5EF4-FFF2-40B4-BE49-F238E27FC236}">
                      <a16:creationId xmlns:a16="http://schemas.microsoft.com/office/drawing/2014/main" id="{22148128-5A36-4D07-B4E9-5745FD16CB15}"/>
                    </a:ext>
                  </a:extLst>
                </p:cNvPr>
                <p:cNvPicPr/>
                <p:nvPr/>
              </p:nvPicPr>
              <p:blipFill>
                <a:blip r:embed="rId225"/>
                <a:stretch>
                  <a:fillRect/>
                </a:stretch>
              </p:blipFill>
              <p:spPr>
                <a:xfrm>
                  <a:off x="9332733" y="4115227"/>
                  <a:ext cx="2890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8" name="Freihand 137">
                  <a:extLst>
                    <a:ext uri="{FF2B5EF4-FFF2-40B4-BE49-F238E27FC236}">
                      <a16:creationId xmlns:a16="http://schemas.microsoft.com/office/drawing/2014/main" id="{45596433-B6B5-437A-AEB0-F51F4FE7D93F}"/>
                    </a:ext>
                  </a:extLst>
                </p14:cNvPr>
                <p14:cNvContentPartPr/>
                <p14:nvPr/>
              </p14:nvContentPartPr>
              <p14:xfrm>
                <a:off x="9764373" y="4142947"/>
                <a:ext cx="156960" cy="162000"/>
              </p14:xfrm>
            </p:contentPart>
          </mc:Choice>
          <mc:Fallback>
            <p:pic>
              <p:nvPicPr>
                <p:cNvPr id="138" name="Freihand 137">
                  <a:extLst>
                    <a:ext uri="{FF2B5EF4-FFF2-40B4-BE49-F238E27FC236}">
                      <a16:creationId xmlns:a16="http://schemas.microsoft.com/office/drawing/2014/main" id="{45596433-B6B5-437A-AEB0-F51F4FE7D93F}"/>
                    </a:ext>
                  </a:extLst>
                </p:cNvPr>
                <p:cNvPicPr/>
                <p:nvPr/>
              </p:nvPicPr>
              <p:blipFill>
                <a:blip r:embed="rId227"/>
                <a:stretch>
                  <a:fillRect/>
                </a:stretch>
              </p:blipFill>
              <p:spPr>
                <a:xfrm>
                  <a:off x="9760053" y="4138627"/>
                  <a:ext cx="1656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9" name="Freihand 138">
                  <a:extLst>
                    <a:ext uri="{FF2B5EF4-FFF2-40B4-BE49-F238E27FC236}">
                      <a16:creationId xmlns:a16="http://schemas.microsoft.com/office/drawing/2014/main" id="{7AF58DB4-599B-4309-A09A-C72C3B48A1ED}"/>
                    </a:ext>
                  </a:extLst>
                </p14:cNvPr>
                <p14:cNvContentPartPr/>
                <p14:nvPr/>
              </p14:nvContentPartPr>
              <p14:xfrm>
                <a:off x="9940413" y="4211347"/>
                <a:ext cx="129960" cy="78480"/>
              </p14:xfrm>
            </p:contentPart>
          </mc:Choice>
          <mc:Fallback>
            <p:pic>
              <p:nvPicPr>
                <p:cNvPr id="139" name="Freihand 138">
                  <a:extLst>
                    <a:ext uri="{FF2B5EF4-FFF2-40B4-BE49-F238E27FC236}">
                      <a16:creationId xmlns:a16="http://schemas.microsoft.com/office/drawing/2014/main" id="{7AF58DB4-599B-4309-A09A-C72C3B48A1ED}"/>
                    </a:ext>
                  </a:extLst>
                </p:cNvPr>
                <p:cNvPicPr/>
                <p:nvPr/>
              </p:nvPicPr>
              <p:blipFill>
                <a:blip r:embed="rId229"/>
                <a:stretch>
                  <a:fillRect/>
                </a:stretch>
              </p:blipFill>
              <p:spPr>
                <a:xfrm>
                  <a:off x="9936093" y="4207027"/>
                  <a:ext cx="13860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0" name="Freihand 139">
                  <a:extLst>
                    <a:ext uri="{FF2B5EF4-FFF2-40B4-BE49-F238E27FC236}">
                      <a16:creationId xmlns:a16="http://schemas.microsoft.com/office/drawing/2014/main" id="{7567A987-BD7E-4889-98A4-CEAE0A1203E9}"/>
                    </a:ext>
                  </a:extLst>
                </p14:cNvPr>
                <p14:cNvContentPartPr/>
                <p14:nvPr/>
              </p14:nvContentPartPr>
              <p14:xfrm>
                <a:off x="10080453" y="4195147"/>
                <a:ext cx="284400" cy="105840"/>
              </p14:xfrm>
            </p:contentPart>
          </mc:Choice>
          <mc:Fallback>
            <p:pic>
              <p:nvPicPr>
                <p:cNvPr id="140" name="Freihand 139">
                  <a:extLst>
                    <a:ext uri="{FF2B5EF4-FFF2-40B4-BE49-F238E27FC236}">
                      <a16:creationId xmlns:a16="http://schemas.microsoft.com/office/drawing/2014/main" id="{7567A987-BD7E-4889-98A4-CEAE0A1203E9}"/>
                    </a:ext>
                  </a:extLst>
                </p:cNvPr>
                <p:cNvPicPr/>
                <p:nvPr/>
              </p:nvPicPr>
              <p:blipFill>
                <a:blip r:embed="rId231"/>
                <a:stretch>
                  <a:fillRect/>
                </a:stretch>
              </p:blipFill>
              <p:spPr>
                <a:xfrm>
                  <a:off x="10076133" y="4190827"/>
                  <a:ext cx="2930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1" name="Freihand 140">
                  <a:extLst>
                    <a:ext uri="{FF2B5EF4-FFF2-40B4-BE49-F238E27FC236}">
                      <a16:creationId xmlns:a16="http://schemas.microsoft.com/office/drawing/2014/main" id="{12239A50-09EC-4CDF-B88A-6DCF7D47FED4}"/>
                    </a:ext>
                  </a:extLst>
                </p14:cNvPr>
                <p14:cNvContentPartPr/>
                <p14:nvPr/>
              </p14:nvContentPartPr>
              <p14:xfrm>
                <a:off x="10512093" y="4123147"/>
                <a:ext cx="130680" cy="175320"/>
              </p14:xfrm>
            </p:contentPart>
          </mc:Choice>
          <mc:Fallback>
            <p:pic>
              <p:nvPicPr>
                <p:cNvPr id="141" name="Freihand 140">
                  <a:extLst>
                    <a:ext uri="{FF2B5EF4-FFF2-40B4-BE49-F238E27FC236}">
                      <a16:creationId xmlns:a16="http://schemas.microsoft.com/office/drawing/2014/main" id="{12239A50-09EC-4CDF-B88A-6DCF7D47FED4}"/>
                    </a:ext>
                  </a:extLst>
                </p:cNvPr>
                <p:cNvPicPr/>
                <p:nvPr/>
              </p:nvPicPr>
              <p:blipFill>
                <a:blip r:embed="rId233"/>
                <a:stretch>
                  <a:fillRect/>
                </a:stretch>
              </p:blipFill>
              <p:spPr>
                <a:xfrm>
                  <a:off x="10507773" y="4118827"/>
                  <a:ext cx="1393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2" name="Freihand 141">
                  <a:extLst>
                    <a:ext uri="{FF2B5EF4-FFF2-40B4-BE49-F238E27FC236}">
                      <a16:creationId xmlns:a16="http://schemas.microsoft.com/office/drawing/2014/main" id="{CD48E806-0CC2-4246-9907-CA8E320D34B3}"/>
                    </a:ext>
                  </a:extLst>
                </p14:cNvPr>
                <p14:cNvContentPartPr/>
                <p14:nvPr/>
              </p14:nvContentPartPr>
              <p14:xfrm>
                <a:off x="10637373" y="4196947"/>
                <a:ext cx="77760" cy="78120"/>
              </p14:xfrm>
            </p:contentPart>
          </mc:Choice>
          <mc:Fallback>
            <p:pic>
              <p:nvPicPr>
                <p:cNvPr id="142" name="Freihand 141">
                  <a:extLst>
                    <a:ext uri="{FF2B5EF4-FFF2-40B4-BE49-F238E27FC236}">
                      <a16:creationId xmlns:a16="http://schemas.microsoft.com/office/drawing/2014/main" id="{CD48E806-0CC2-4246-9907-CA8E320D34B3}"/>
                    </a:ext>
                  </a:extLst>
                </p:cNvPr>
                <p:cNvPicPr/>
                <p:nvPr/>
              </p:nvPicPr>
              <p:blipFill>
                <a:blip r:embed="rId235"/>
                <a:stretch>
                  <a:fillRect/>
                </a:stretch>
              </p:blipFill>
              <p:spPr>
                <a:xfrm>
                  <a:off x="10633053" y="4192627"/>
                  <a:ext cx="864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4" name="Freihand 143">
                  <a:extLst>
                    <a:ext uri="{FF2B5EF4-FFF2-40B4-BE49-F238E27FC236}">
                      <a16:creationId xmlns:a16="http://schemas.microsoft.com/office/drawing/2014/main" id="{003D0AB8-D025-4F07-B6F7-CEBC7214438C}"/>
                    </a:ext>
                  </a:extLst>
                </p14:cNvPr>
                <p14:cNvContentPartPr/>
                <p14:nvPr/>
              </p14:nvContentPartPr>
              <p14:xfrm>
                <a:off x="10849053" y="4102627"/>
                <a:ext cx="112680" cy="187200"/>
              </p14:xfrm>
            </p:contentPart>
          </mc:Choice>
          <mc:Fallback>
            <p:pic>
              <p:nvPicPr>
                <p:cNvPr id="144" name="Freihand 143">
                  <a:extLst>
                    <a:ext uri="{FF2B5EF4-FFF2-40B4-BE49-F238E27FC236}">
                      <a16:creationId xmlns:a16="http://schemas.microsoft.com/office/drawing/2014/main" id="{003D0AB8-D025-4F07-B6F7-CEBC7214438C}"/>
                    </a:ext>
                  </a:extLst>
                </p:cNvPr>
                <p:cNvPicPr/>
                <p:nvPr/>
              </p:nvPicPr>
              <p:blipFill>
                <a:blip r:embed="rId237"/>
                <a:stretch>
                  <a:fillRect/>
                </a:stretch>
              </p:blipFill>
              <p:spPr>
                <a:xfrm>
                  <a:off x="10844733" y="4098307"/>
                  <a:ext cx="12132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5" name="Freihand 144">
                  <a:extLst>
                    <a:ext uri="{FF2B5EF4-FFF2-40B4-BE49-F238E27FC236}">
                      <a16:creationId xmlns:a16="http://schemas.microsoft.com/office/drawing/2014/main" id="{C8D2AC82-BA1D-4B14-A18B-855F27F94858}"/>
                    </a:ext>
                  </a:extLst>
                </p14:cNvPr>
                <p14:cNvContentPartPr/>
                <p14:nvPr/>
              </p14:nvContentPartPr>
              <p14:xfrm>
                <a:off x="11024733" y="4158787"/>
                <a:ext cx="110880" cy="95400"/>
              </p14:xfrm>
            </p:contentPart>
          </mc:Choice>
          <mc:Fallback>
            <p:pic>
              <p:nvPicPr>
                <p:cNvPr id="145" name="Freihand 144">
                  <a:extLst>
                    <a:ext uri="{FF2B5EF4-FFF2-40B4-BE49-F238E27FC236}">
                      <a16:creationId xmlns:a16="http://schemas.microsoft.com/office/drawing/2014/main" id="{C8D2AC82-BA1D-4B14-A18B-855F27F94858}"/>
                    </a:ext>
                  </a:extLst>
                </p:cNvPr>
                <p:cNvPicPr/>
                <p:nvPr/>
              </p:nvPicPr>
              <p:blipFill>
                <a:blip r:embed="rId239"/>
                <a:stretch>
                  <a:fillRect/>
                </a:stretch>
              </p:blipFill>
              <p:spPr>
                <a:xfrm>
                  <a:off x="11020413" y="4154467"/>
                  <a:ext cx="11952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6" name="Freihand 145">
                  <a:extLst>
                    <a:ext uri="{FF2B5EF4-FFF2-40B4-BE49-F238E27FC236}">
                      <a16:creationId xmlns:a16="http://schemas.microsoft.com/office/drawing/2014/main" id="{69E3DE4D-1A8E-4FC1-9A1D-702FEFB4457B}"/>
                    </a:ext>
                  </a:extLst>
                </p14:cNvPr>
                <p14:cNvContentPartPr/>
                <p14:nvPr/>
              </p14:nvContentPartPr>
              <p14:xfrm>
                <a:off x="8874093" y="4449667"/>
                <a:ext cx="212760" cy="129960"/>
              </p14:xfrm>
            </p:contentPart>
          </mc:Choice>
          <mc:Fallback>
            <p:pic>
              <p:nvPicPr>
                <p:cNvPr id="146" name="Freihand 145">
                  <a:extLst>
                    <a:ext uri="{FF2B5EF4-FFF2-40B4-BE49-F238E27FC236}">
                      <a16:creationId xmlns:a16="http://schemas.microsoft.com/office/drawing/2014/main" id="{69E3DE4D-1A8E-4FC1-9A1D-702FEFB4457B}"/>
                    </a:ext>
                  </a:extLst>
                </p:cNvPr>
                <p:cNvPicPr/>
                <p:nvPr/>
              </p:nvPicPr>
              <p:blipFill>
                <a:blip r:embed="rId241"/>
                <a:stretch>
                  <a:fillRect/>
                </a:stretch>
              </p:blipFill>
              <p:spPr>
                <a:xfrm>
                  <a:off x="8869773" y="4445347"/>
                  <a:ext cx="22140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7" name="Freihand 146">
                  <a:extLst>
                    <a:ext uri="{FF2B5EF4-FFF2-40B4-BE49-F238E27FC236}">
                      <a16:creationId xmlns:a16="http://schemas.microsoft.com/office/drawing/2014/main" id="{E6BE8F9A-60DA-45D1-AE83-2132986218D1}"/>
                    </a:ext>
                  </a:extLst>
                </p14:cNvPr>
                <p14:cNvContentPartPr/>
                <p14:nvPr/>
              </p14:nvContentPartPr>
              <p14:xfrm>
                <a:off x="9129333" y="4455067"/>
                <a:ext cx="93960" cy="97920"/>
              </p14:xfrm>
            </p:contentPart>
          </mc:Choice>
          <mc:Fallback>
            <p:pic>
              <p:nvPicPr>
                <p:cNvPr id="147" name="Freihand 146">
                  <a:extLst>
                    <a:ext uri="{FF2B5EF4-FFF2-40B4-BE49-F238E27FC236}">
                      <a16:creationId xmlns:a16="http://schemas.microsoft.com/office/drawing/2014/main" id="{E6BE8F9A-60DA-45D1-AE83-2132986218D1}"/>
                    </a:ext>
                  </a:extLst>
                </p:cNvPr>
                <p:cNvPicPr/>
                <p:nvPr/>
              </p:nvPicPr>
              <p:blipFill>
                <a:blip r:embed="rId243"/>
                <a:stretch>
                  <a:fillRect/>
                </a:stretch>
              </p:blipFill>
              <p:spPr>
                <a:xfrm>
                  <a:off x="9125013" y="4450747"/>
                  <a:ext cx="1026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8" name="Freihand 147">
                  <a:extLst>
                    <a:ext uri="{FF2B5EF4-FFF2-40B4-BE49-F238E27FC236}">
                      <a16:creationId xmlns:a16="http://schemas.microsoft.com/office/drawing/2014/main" id="{9FDA63C9-5B3D-4A2F-B674-A6CA7542A75B}"/>
                    </a:ext>
                  </a:extLst>
                </p14:cNvPr>
                <p14:cNvContentPartPr/>
                <p14:nvPr/>
              </p14:nvContentPartPr>
              <p14:xfrm>
                <a:off x="9256053" y="4455787"/>
                <a:ext cx="130680" cy="112680"/>
              </p14:xfrm>
            </p:contentPart>
          </mc:Choice>
          <mc:Fallback>
            <p:pic>
              <p:nvPicPr>
                <p:cNvPr id="148" name="Freihand 147">
                  <a:extLst>
                    <a:ext uri="{FF2B5EF4-FFF2-40B4-BE49-F238E27FC236}">
                      <a16:creationId xmlns:a16="http://schemas.microsoft.com/office/drawing/2014/main" id="{9FDA63C9-5B3D-4A2F-B674-A6CA7542A75B}"/>
                    </a:ext>
                  </a:extLst>
                </p:cNvPr>
                <p:cNvPicPr/>
                <p:nvPr/>
              </p:nvPicPr>
              <p:blipFill>
                <a:blip r:embed="rId245"/>
                <a:stretch>
                  <a:fillRect/>
                </a:stretch>
              </p:blipFill>
              <p:spPr>
                <a:xfrm>
                  <a:off x="9251733" y="4451467"/>
                  <a:ext cx="1393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9" name="Freihand 148">
                  <a:extLst>
                    <a:ext uri="{FF2B5EF4-FFF2-40B4-BE49-F238E27FC236}">
                      <a16:creationId xmlns:a16="http://schemas.microsoft.com/office/drawing/2014/main" id="{F45E52A0-B708-4F7D-8822-4A88267252B9}"/>
                    </a:ext>
                  </a:extLst>
                </p14:cNvPr>
                <p14:cNvContentPartPr/>
                <p14:nvPr/>
              </p14:nvContentPartPr>
              <p14:xfrm>
                <a:off x="9367653" y="4450027"/>
                <a:ext cx="113040" cy="110880"/>
              </p14:xfrm>
            </p:contentPart>
          </mc:Choice>
          <mc:Fallback>
            <p:pic>
              <p:nvPicPr>
                <p:cNvPr id="149" name="Freihand 148">
                  <a:extLst>
                    <a:ext uri="{FF2B5EF4-FFF2-40B4-BE49-F238E27FC236}">
                      <a16:creationId xmlns:a16="http://schemas.microsoft.com/office/drawing/2014/main" id="{F45E52A0-B708-4F7D-8822-4A88267252B9}"/>
                    </a:ext>
                  </a:extLst>
                </p:cNvPr>
                <p:cNvPicPr/>
                <p:nvPr/>
              </p:nvPicPr>
              <p:blipFill>
                <a:blip r:embed="rId247"/>
                <a:stretch>
                  <a:fillRect/>
                </a:stretch>
              </p:blipFill>
              <p:spPr>
                <a:xfrm>
                  <a:off x="9363333" y="4445707"/>
                  <a:ext cx="12168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0" name="Freihand 149">
                  <a:extLst>
                    <a:ext uri="{FF2B5EF4-FFF2-40B4-BE49-F238E27FC236}">
                      <a16:creationId xmlns:a16="http://schemas.microsoft.com/office/drawing/2014/main" id="{3ED6F0B2-17E1-4B08-97E0-438F3990F07A}"/>
                    </a:ext>
                  </a:extLst>
                </p14:cNvPr>
                <p14:cNvContentPartPr/>
                <p14:nvPr/>
              </p14:nvContentPartPr>
              <p14:xfrm>
                <a:off x="9495093" y="4455427"/>
                <a:ext cx="330840" cy="81360"/>
              </p14:xfrm>
            </p:contentPart>
          </mc:Choice>
          <mc:Fallback>
            <p:pic>
              <p:nvPicPr>
                <p:cNvPr id="150" name="Freihand 149">
                  <a:extLst>
                    <a:ext uri="{FF2B5EF4-FFF2-40B4-BE49-F238E27FC236}">
                      <a16:creationId xmlns:a16="http://schemas.microsoft.com/office/drawing/2014/main" id="{3ED6F0B2-17E1-4B08-97E0-438F3990F07A}"/>
                    </a:ext>
                  </a:extLst>
                </p:cNvPr>
                <p:cNvPicPr/>
                <p:nvPr/>
              </p:nvPicPr>
              <p:blipFill>
                <a:blip r:embed="rId249"/>
                <a:stretch>
                  <a:fillRect/>
                </a:stretch>
              </p:blipFill>
              <p:spPr>
                <a:xfrm>
                  <a:off x="9490773" y="4451107"/>
                  <a:ext cx="3394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1" name="Freihand 150">
                  <a:extLst>
                    <a:ext uri="{FF2B5EF4-FFF2-40B4-BE49-F238E27FC236}">
                      <a16:creationId xmlns:a16="http://schemas.microsoft.com/office/drawing/2014/main" id="{D92F1F06-4E0E-4C21-8B84-C4BA2EB6A379}"/>
                    </a:ext>
                  </a:extLst>
                </p14:cNvPr>
                <p14:cNvContentPartPr/>
                <p14:nvPr/>
              </p14:nvContentPartPr>
              <p14:xfrm>
                <a:off x="9832773" y="4412947"/>
                <a:ext cx="162720" cy="118800"/>
              </p14:xfrm>
            </p:contentPart>
          </mc:Choice>
          <mc:Fallback>
            <p:pic>
              <p:nvPicPr>
                <p:cNvPr id="151" name="Freihand 150">
                  <a:extLst>
                    <a:ext uri="{FF2B5EF4-FFF2-40B4-BE49-F238E27FC236}">
                      <a16:creationId xmlns:a16="http://schemas.microsoft.com/office/drawing/2014/main" id="{D92F1F06-4E0E-4C21-8B84-C4BA2EB6A379}"/>
                    </a:ext>
                  </a:extLst>
                </p:cNvPr>
                <p:cNvPicPr/>
                <p:nvPr/>
              </p:nvPicPr>
              <p:blipFill>
                <a:blip r:embed="rId251"/>
                <a:stretch>
                  <a:fillRect/>
                </a:stretch>
              </p:blipFill>
              <p:spPr>
                <a:xfrm>
                  <a:off x="9828453" y="4408627"/>
                  <a:ext cx="1713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4" name="Freihand 153">
                  <a:extLst>
                    <a:ext uri="{FF2B5EF4-FFF2-40B4-BE49-F238E27FC236}">
                      <a16:creationId xmlns:a16="http://schemas.microsoft.com/office/drawing/2014/main" id="{1BD532F6-F267-4A61-8D0D-710FE1038C63}"/>
                    </a:ext>
                  </a:extLst>
                </p14:cNvPr>
                <p14:cNvContentPartPr/>
                <p14:nvPr/>
              </p14:nvContentPartPr>
              <p14:xfrm>
                <a:off x="10166133" y="4465867"/>
                <a:ext cx="196920" cy="70560"/>
              </p14:xfrm>
            </p:contentPart>
          </mc:Choice>
          <mc:Fallback>
            <p:pic>
              <p:nvPicPr>
                <p:cNvPr id="154" name="Freihand 153">
                  <a:extLst>
                    <a:ext uri="{FF2B5EF4-FFF2-40B4-BE49-F238E27FC236}">
                      <a16:creationId xmlns:a16="http://schemas.microsoft.com/office/drawing/2014/main" id="{1BD532F6-F267-4A61-8D0D-710FE1038C63}"/>
                    </a:ext>
                  </a:extLst>
                </p:cNvPr>
                <p:cNvPicPr/>
                <p:nvPr/>
              </p:nvPicPr>
              <p:blipFill>
                <a:blip r:embed="rId253"/>
                <a:stretch>
                  <a:fillRect/>
                </a:stretch>
              </p:blipFill>
              <p:spPr>
                <a:xfrm>
                  <a:off x="10161813" y="4461547"/>
                  <a:ext cx="2055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5" name="Freihand 154">
                  <a:extLst>
                    <a:ext uri="{FF2B5EF4-FFF2-40B4-BE49-F238E27FC236}">
                      <a16:creationId xmlns:a16="http://schemas.microsoft.com/office/drawing/2014/main" id="{9BDD355A-C63C-46A9-AC95-E136E20F0080}"/>
                    </a:ext>
                  </a:extLst>
                </p14:cNvPr>
                <p14:cNvContentPartPr/>
                <p14:nvPr/>
              </p14:nvContentPartPr>
              <p14:xfrm>
                <a:off x="10362693" y="4385227"/>
                <a:ext cx="360" cy="360"/>
              </p14:xfrm>
            </p:contentPart>
          </mc:Choice>
          <mc:Fallback>
            <p:pic>
              <p:nvPicPr>
                <p:cNvPr id="155" name="Freihand 154">
                  <a:extLst>
                    <a:ext uri="{FF2B5EF4-FFF2-40B4-BE49-F238E27FC236}">
                      <a16:creationId xmlns:a16="http://schemas.microsoft.com/office/drawing/2014/main" id="{9BDD355A-C63C-46A9-AC95-E136E20F0080}"/>
                    </a:ext>
                  </a:extLst>
                </p:cNvPr>
                <p:cNvPicPr/>
                <p:nvPr/>
              </p:nvPicPr>
              <p:blipFill>
                <a:blip r:embed="rId255"/>
                <a:stretch>
                  <a:fillRect/>
                </a:stretch>
              </p:blipFill>
              <p:spPr>
                <a:xfrm>
                  <a:off x="10358373" y="4380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6" name="Freihand 155">
                  <a:extLst>
                    <a:ext uri="{FF2B5EF4-FFF2-40B4-BE49-F238E27FC236}">
                      <a16:creationId xmlns:a16="http://schemas.microsoft.com/office/drawing/2014/main" id="{706303FD-964E-4E94-988D-E746D0C13D9B}"/>
                    </a:ext>
                  </a:extLst>
                </p14:cNvPr>
                <p14:cNvContentPartPr/>
                <p14:nvPr/>
              </p14:nvContentPartPr>
              <p14:xfrm>
                <a:off x="10534053" y="4470907"/>
                <a:ext cx="248760" cy="73800"/>
              </p14:xfrm>
            </p:contentPart>
          </mc:Choice>
          <mc:Fallback>
            <p:pic>
              <p:nvPicPr>
                <p:cNvPr id="156" name="Freihand 155">
                  <a:extLst>
                    <a:ext uri="{FF2B5EF4-FFF2-40B4-BE49-F238E27FC236}">
                      <a16:creationId xmlns:a16="http://schemas.microsoft.com/office/drawing/2014/main" id="{706303FD-964E-4E94-988D-E746D0C13D9B}"/>
                    </a:ext>
                  </a:extLst>
                </p:cNvPr>
                <p:cNvPicPr/>
                <p:nvPr/>
              </p:nvPicPr>
              <p:blipFill>
                <a:blip r:embed="rId257"/>
                <a:stretch>
                  <a:fillRect/>
                </a:stretch>
              </p:blipFill>
              <p:spPr>
                <a:xfrm>
                  <a:off x="10529733" y="4466587"/>
                  <a:ext cx="2574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7" name="Freihand 156">
                  <a:extLst>
                    <a:ext uri="{FF2B5EF4-FFF2-40B4-BE49-F238E27FC236}">
                      <a16:creationId xmlns:a16="http://schemas.microsoft.com/office/drawing/2014/main" id="{99BF591D-D44D-430C-87ED-3FA7FC4566BC}"/>
                    </a:ext>
                  </a:extLst>
                </p14:cNvPr>
                <p14:cNvContentPartPr/>
                <p14:nvPr/>
              </p14:nvContentPartPr>
              <p14:xfrm>
                <a:off x="10793973" y="4441387"/>
                <a:ext cx="481680" cy="267840"/>
              </p14:xfrm>
            </p:contentPart>
          </mc:Choice>
          <mc:Fallback>
            <p:pic>
              <p:nvPicPr>
                <p:cNvPr id="157" name="Freihand 156">
                  <a:extLst>
                    <a:ext uri="{FF2B5EF4-FFF2-40B4-BE49-F238E27FC236}">
                      <a16:creationId xmlns:a16="http://schemas.microsoft.com/office/drawing/2014/main" id="{99BF591D-D44D-430C-87ED-3FA7FC4566BC}"/>
                    </a:ext>
                  </a:extLst>
                </p:cNvPr>
                <p:cNvPicPr/>
                <p:nvPr/>
              </p:nvPicPr>
              <p:blipFill>
                <a:blip r:embed="rId259"/>
                <a:stretch>
                  <a:fillRect/>
                </a:stretch>
              </p:blipFill>
              <p:spPr>
                <a:xfrm>
                  <a:off x="10789653" y="4437067"/>
                  <a:ext cx="49032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8" name="Freihand 157">
                  <a:extLst>
                    <a:ext uri="{FF2B5EF4-FFF2-40B4-BE49-F238E27FC236}">
                      <a16:creationId xmlns:a16="http://schemas.microsoft.com/office/drawing/2014/main" id="{455E1E05-AE3F-4192-B9DB-FA8BF2CBD2BB}"/>
                    </a:ext>
                  </a:extLst>
                </p14:cNvPr>
                <p14:cNvContentPartPr/>
                <p14:nvPr/>
              </p14:nvContentPartPr>
              <p14:xfrm>
                <a:off x="11346213" y="4322587"/>
                <a:ext cx="58320" cy="231480"/>
              </p14:xfrm>
            </p:contentPart>
          </mc:Choice>
          <mc:Fallback>
            <p:pic>
              <p:nvPicPr>
                <p:cNvPr id="158" name="Freihand 157">
                  <a:extLst>
                    <a:ext uri="{FF2B5EF4-FFF2-40B4-BE49-F238E27FC236}">
                      <a16:creationId xmlns:a16="http://schemas.microsoft.com/office/drawing/2014/main" id="{455E1E05-AE3F-4192-B9DB-FA8BF2CBD2BB}"/>
                    </a:ext>
                  </a:extLst>
                </p:cNvPr>
                <p:cNvPicPr/>
                <p:nvPr/>
              </p:nvPicPr>
              <p:blipFill>
                <a:blip r:embed="rId261"/>
                <a:stretch>
                  <a:fillRect/>
                </a:stretch>
              </p:blipFill>
              <p:spPr>
                <a:xfrm>
                  <a:off x="11341893" y="4318267"/>
                  <a:ext cx="66960" cy="240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62">
            <p14:nvContentPartPr>
              <p14:cNvPr id="160" name="Freihand 159">
                <a:extLst>
                  <a:ext uri="{FF2B5EF4-FFF2-40B4-BE49-F238E27FC236}">
                    <a16:creationId xmlns:a16="http://schemas.microsoft.com/office/drawing/2014/main" id="{0F571989-5803-4F98-B18F-405FDD4F53E8}"/>
                  </a:ext>
                </a:extLst>
              </p14:cNvPr>
              <p14:cNvContentPartPr/>
              <p14:nvPr/>
            </p14:nvContentPartPr>
            <p14:xfrm>
              <a:off x="2288613" y="1257907"/>
              <a:ext cx="2729880" cy="144360"/>
            </p14:xfrm>
          </p:contentPart>
        </mc:Choice>
        <mc:Fallback>
          <p:pic>
            <p:nvPicPr>
              <p:cNvPr id="160" name="Freihand 159">
                <a:extLst>
                  <a:ext uri="{FF2B5EF4-FFF2-40B4-BE49-F238E27FC236}">
                    <a16:creationId xmlns:a16="http://schemas.microsoft.com/office/drawing/2014/main" id="{0F571989-5803-4F98-B18F-405FDD4F53E8}"/>
                  </a:ext>
                </a:extLst>
              </p:cNvPr>
              <p:cNvPicPr/>
              <p:nvPr/>
            </p:nvPicPr>
            <p:blipFill>
              <a:blip r:embed="rId263"/>
              <a:stretch>
                <a:fillRect/>
              </a:stretch>
            </p:blipFill>
            <p:spPr>
              <a:xfrm>
                <a:off x="2284293" y="1253587"/>
                <a:ext cx="27385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1" name="Freihand 160">
                <a:extLst>
                  <a:ext uri="{FF2B5EF4-FFF2-40B4-BE49-F238E27FC236}">
                    <a16:creationId xmlns:a16="http://schemas.microsoft.com/office/drawing/2014/main" id="{D0DCA1A2-C1F8-405E-A4E1-F9CBC72F814B}"/>
                  </a:ext>
                </a:extLst>
              </p14:cNvPr>
              <p14:cNvContentPartPr/>
              <p14:nvPr/>
            </p14:nvContentPartPr>
            <p14:xfrm>
              <a:off x="64893" y="2061427"/>
              <a:ext cx="2399040" cy="59040"/>
            </p14:xfrm>
          </p:contentPart>
        </mc:Choice>
        <mc:Fallback>
          <p:pic>
            <p:nvPicPr>
              <p:cNvPr id="161" name="Freihand 160">
                <a:extLst>
                  <a:ext uri="{FF2B5EF4-FFF2-40B4-BE49-F238E27FC236}">
                    <a16:creationId xmlns:a16="http://schemas.microsoft.com/office/drawing/2014/main" id="{D0DCA1A2-C1F8-405E-A4E1-F9CBC72F814B}"/>
                  </a:ext>
                </a:extLst>
              </p:cNvPr>
              <p:cNvPicPr/>
              <p:nvPr/>
            </p:nvPicPr>
            <p:blipFill>
              <a:blip r:embed="rId265"/>
              <a:stretch>
                <a:fillRect/>
              </a:stretch>
            </p:blipFill>
            <p:spPr>
              <a:xfrm>
                <a:off x="60573" y="2057107"/>
                <a:ext cx="2407680" cy="67680"/>
              </a:xfrm>
              <a:prstGeom prst="rect">
                <a:avLst/>
              </a:prstGeom>
            </p:spPr>
          </p:pic>
        </mc:Fallback>
      </mc:AlternateContent>
    </p:spTree>
    <p:extLst>
      <p:ext uri="{BB962C8B-B14F-4D97-AF65-F5344CB8AC3E}">
        <p14:creationId xmlns:p14="http://schemas.microsoft.com/office/powerpoint/2010/main" val="258634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91941" y="867790"/>
            <a:ext cx="8303288" cy="5122420"/>
          </a:xfrm>
          <a:prstGeom prst="rect">
            <a:avLst/>
          </a:prstGeom>
          <a:noFill/>
        </p:spPr>
        <p:txBody>
          <a:bodyPr wrap="square" rtlCol="0">
            <a:noAutofit/>
          </a:bodyPr>
          <a:lstStyle/>
          <a:p>
            <a:pPr marL="342900" indent="-342900">
              <a:buFont typeface="Arial" panose="020B0604020202020204" pitchFamily="34" charset="0"/>
              <a:buChar char="•"/>
            </a:pPr>
            <a:r>
              <a:rPr lang="de-DE" sz="2400" dirty="0" err="1">
                <a:latin typeface="Times New Roman" panose="02020603050405020304" pitchFamily="18" charset="0"/>
                <a:cs typeface="Times New Roman" panose="02020603050405020304" pitchFamily="18" charset="0"/>
              </a:rPr>
              <a:t>Two</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Goods</a:t>
            </a:r>
            <a:r>
              <a:rPr lang="de-DE" sz="2400" dirty="0">
                <a:latin typeface="Times New Roman" panose="02020603050405020304" pitchFamily="18" charset="0"/>
                <a:cs typeface="Times New Roman" panose="02020603050405020304" pitchFamily="18" charset="0"/>
              </a:rPr>
              <a:t> A und B</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err="1">
                <a:latin typeface="Times New Roman" panose="02020603050405020304" pitchFamily="18" charset="0"/>
                <a:cs typeface="Times New Roman" panose="02020603050405020304" pitchFamily="18" charset="0"/>
              </a:rPr>
              <a:t>Two</a:t>
            </a:r>
            <a:r>
              <a:rPr lang="de-DE" sz="2400" dirty="0">
                <a:latin typeface="Times New Roman" panose="02020603050405020304" pitchFamily="18" charset="0"/>
                <a:cs typeface="Times New Roman" panose="02020603050405020304" pitchFamily="18" charset="0"/>
              </a:rPr>
              <a:t> Producers 1 and 2</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err="1">
                <a:latin typeface="Times New Roman" panose="02020603050405020304" pitchFamily="18" charset="0"/>
                <a:cs typeface="Times New Roman" panose="02020603050405020304" pitchFamily="18" charset="0"/>
              </a:rPr>
              <a:t>One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production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factor</a:t>
            </a:r>
            <a:r>
              <a:rPr lang="de-DE" sz="2400" dirty="0">
                <a:latin typeface="Times New Roman" panose="02020603050405020304" pitchFamily="18" charset="0"/>
                <a:cs typeface="Times New Roman" panose="02020603050405020304" pitchFamily="18" charset="0"/>
              </a:rPr>
              <a:t> (time)</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Linear </a:t>
            </a:r>
            <a:r>
              <a:rPr lang="de-DE" sz="2400" dirty="0" err="1">
                <a:latin typeface="Times New Roman" panose="02020603050405020304" pitchFamily="18" charset="0"/>
                <a:cs typeface="Times New Roman" panose="02020603050405020304" pitchFamily="18" charset="0"/>
              </a:rPr>
              <a:t>production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technology</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with</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constant</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returns</a:t>
            </a:r>
            <a:r>
              <a:rPr lang="de-DE" sz="2400" dirty="0">
                <a:latin typeface="Times New Roman" panose="02020603050405020304" pitchFamily="18" charset="0"/>
                <a:cs typeface="Times New Roman" panose="02020603050405020304" pitchFamily="18" charset="0"/>
              </a:rPr>
              <a:t> to </a:t>
            </a:r>
            <a:r>
              <a:rPr lang="de-DE" sz="2400" dirty="0" err="1">
                <a:latin typeface="Times New Roman" panose="02020603050405020304" pitchFamily="18" charset="0"/>
                <a:cs typeface="Times New Roman" panose="02020603050405020304" pitchFamily="18" charset="0"/>
              </a:rPr>
              <a:t>scale</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opportunity</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costs</a:t>
            </a:r>
            <a:r>
              <a:rPr lang="de-DE" sz="2400" b="1"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within</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this</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model</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are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measured</a:t>
            </a:r>
            <a:r>
              <a:rPr lang="de-DE" sz="2400" dirty="0">
                <a:latin typeface="Times New Roman" panose="02020603050405020304" pitchFamily="18" charset="0"/>
                <a:cs typeface="Times New Roman" panose="02020603050405020304" pitchFamily="18" charset="0"/>
              </a:rPr>
              <a:t> via </a:t>
            </a:r>
            <a:r>
              <a:rPr lang="de-DE" sz="2400" dirty="0" err="1">
                <a:latin typeface="Times New Roman" panose="02020603050405020304" pitchFamily="18" charset="0"/>
                <a:cs typeface="Times New Roman" panose="02020603050405020304" pitchFamily="18" charset="0"/>
              </a:rPr>
              <a:t>units</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of</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the</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other</a:t>
            </a:r>
            <a:r>
              <a:rPr lang="de-DE" sz="2400" dirty="0">
                <a:latin typeface="Times New Roman" panose="02020603050405020304" pitchFamily="18" charset="0"/>
                <a:cs typeface="Times New Roman" panose="02020603050405020304" pitchFamily="18" charset="0"/>
              </a:rPr>
              <a:t> </a:t>
            </a:r>
            <a:r>
              <a:rPr lang="de-DE" sz="2400" dirty="0" err="1">
                <a:latin typeface="Times New Roman" panose="02020603050405020304" pitchFamily="18" charset="0"/>
                <a:cs typeface="Times New Roman" panose="02020603050405020304" pitchFamily="18" charset="0"/>
              </a:rPr>
              <a:t>good</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How</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much</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less</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of</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good</a:t>
            </a:r>
            <a:r>
              <a:rPr lang="de-DE" sz="2400" b="1" dirty="0">
                <a:latin typeface="Times New Roman" panose="02020603050405020304" pitchFamily="18" charset="0"/>
                <a:cs typeface="Times New Roman" panose="02020603050405020304" pitchFamily="18" charset="0"/>
              </a:rPr>
              <a:t> A </a:t>
            </a:r>
            <a:r>
              <a:rPr lang="de-DE" sz="2400" b="1" dirty="0" err="1">
                <a:latin typeface="Times New Roman" panose="02020603050405020304" pitchFamily="18" charset="0"/>
                <a:cs typeface="Times New Roman" panose="02020603050405020304" pitchFamily="18" charset="0"/>
              </a:rPr>
              <a:t>can</a:t>
            </a:r>
            <a:r>
              <a:rPr lang="de-DE" sz="2400" b="1" dirty="0">
                <a:latin typeface="Times New Roman" panose="02020603050405020304" pitchFamily="18" charset="0"/>
                <a:cs typeface="Times New Roman" panose="02020603050405020304" pitchFamily="18" charset="0"/>
              </a:rPr>
              <a:t> I </a:t>
            </a:r>
            <a:r>
              <a:rPr lang="de-DE" sz="2400" b="1" dirty="0" err="1">
                <a:latin typeface="Times New Roman" panose="02020603050405020304" pitchFamily="18" charset="0"/>
                <a:cs typeface="Times New Roman" panose="02020603050405020304" pitchFamily="18" charset="0"/>
              </a:rPr>
              <a:t>produce</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if</a:t>
            </a:r>
            <a:r>
              <a:rPr lang="de-DE" sz="2400" b="1" dirty="0">
                <a:latin typeface="Times New Roman" panose="02020603050405020304" pitchFamily="18" charset="0"/>
                <a:cs typeface="Times New Roman" panose="02020603050405020304" pitchFamily="18" charset="0"/>
              </a:rPr>
              <a:t> I </a:t>
            </a:r>
            <a:r>
              <a:rPr lang="de-DE" sz="2400" b="1" dirty="0" err="1">
                <a:latin typeface="Times New Roman" panose="02020603050405020304" pitchFamily="18" charset="0"/>
                <a:cs typeface="Times New Roman" panose="02020603050405020304" pitchFamily="18" charset="0"/>
              </a:rPr>
              <a:t>increase</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the</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production</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of</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good</a:t>
            </a:r>
            <a:r>
              <a:rPr lang="de-DE" sz="2400" b="1" dirty="0">
                <a:latin typeface="Times New Roman" panose="02020603050405020304" pitchFamily="18" charset="0"/>
                <a:cs typeface="Times New Roman" panose="02020603050405020304" pitchFamily="18" charset="0"/>
              </a:rPr>
              <a:t> B </a:t>
            </a:r>
            <a:r>
              <a:rPr lang="de-DE" sz="2400" b="1" dirty="0" err="1">
                <a:latin typeface="Times New Roman" panose="02020603050405020304" pitchFamily="18" charset="0"/>
                <a:cs typeface="Times New Roman" panose="02020603050405020304" pitchFamily="18" charset="0"/>
              </a:rPr>
              <a:t>by</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one</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unit</a:t>
            </a:r>
            <a:endParaRPr lang="de-DE" sz="2400" b="1"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240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p:txBody>
      </p:sp>
      <p:sp>
        <p:nvSpPr>
          <p:cNvPr id="9" name="Rechteck 8">
            <a:extLst>
              <a:ext uri="{FF2B5EF4-FFF2-40B4-BE49-F238E27FC236}">
                <a16:creationId xmlns:a16="http://schemas.microsoft.com/office/drawing/2014/main" id="{4AC54E15-FE82-4500-9551-C691A023A63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3EDCDF49-EEF3-C5A6-8F59-F5C29B643C7F}"/>
              </a:ext>
            </a:extLst>
          </p:cNvPr>
          <p:cNvSpPr txBox="1">
            <a:spLocks/>
          </p:cNvSpPr>
          <p:nvPr/>
        </p:nvSpPr>
        <p:spPr>
          <a:xfrm>
            <a:off x="1917068" y="30778"/>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2">
            <p14:nvContentPartPr>
              <p14:cNvPr id="3" name="Freihand 2">
                <a:extLst>
                  <a:ext uri="{FF2B5EF4-FFF2-40B4-BE49-F238E27FC236}">
                    <a16:creationId xmlns:a16="http://schemas.microsoft.com/office/drawing/2014/main" id="{543AF52B-E9E3-4D1C-86FB-E559366E3022}"/>
                  </a:ext>
                </a:extLst>
              </p14:cNvPr>
              <p14:cNvContentPartPr/>
              <p14:nvPr/>
            </p14:nvContentPartPr>
            <p14:xfrm>
              <a:off x="695613" y="1325227"/>
              <a:ext cx="2684520" cy="41400"/>
            </p14:xfrm>
          </p:contentPart>
        </mc:Choice>
        <mc:Fallback>
          <p:pic>
            <p:nvPicPr>
              <p:cNvPr id="3" name="Freihand 2">
                <a:extLst>
                  <a:ext uri="{FF2B5EF4-FFF2-40B4-BE49-F238E27FC236}">
                    <a16:creationId xmlns:a16="http://schemas.microsoft.com/office/drawing/2014/main" id="{543AF52B-E9E3-4D1C-86FB-E559366E3022}"/>
                  </a:ext>
                </a:extLst>
              </p:cNvPr>
              <p:cNvPicPr/>
              <p:nvPr/>
            </p:nvPicPr>
            <p:blipFill>
              <a:blip r:embed="rId3"/>
              <a:stretch>
                <a:fillRect/>
              </a:stretch>
            </p:blipFill>
            <p:spPr>
              <a:xfrm>
                <a:off x="691293" y="1320907"/>
                <a:ext cx="26931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8033A521-2FF2-4E76-97B7-603218408236}"/>
                  </a:ext>
                </a:extLst>
              </p14:cNvPr>
              <p14:cNvContentPartPr/>
              <p14:nvPr/>
            </p14:nvContentPartPr>
            <p14:xfrm>
              <a:off x="726933" y="2075467"/>
              <a:ext cx="2945520" cy="77400"/>
            </p14:xfrm>
          </p:contentPart>
        </mc:Choice>
        <mc:Fallback>
          <p:pic>
            <p:nvPicPr>
              <p:cNvPr id="4" name="Freihand 3">
                <a:extLst>
                  <a:ext uri="{FF2B5EF4-FFF2-40B4-BE49-F238E27FC236}">
                    <a16:creationId xmlns:a16="http://schemas.microsoft.com/office/drawing/2014/main" id="{8033A521-2FF2-4E76-97B7-603218408236}"/>
                  </a:ext>
                </a:extLst>
              </p:cNvPr>
              <p:cNvPicPr/>
              <p:nvPr/>
            </p:nvPicPr>
            <p:blipFill>
              <a:blip r:embed="rId5"/>
              <a:stretch>
                <a:fillRect/>
              </a:stretch>
            </p:blipFill>
            <p:spPr>
              <a:xfrm>
                <a:off x="722613" y="2071147"/>
                <a:ext cx="2954160" cy="86040"/>
              </a:xfrm>
              <a:prstGeom prst="rect">
                <a:avLst/>
              </a:prstGeom>
            </p:spPr>
          </p:pic>
        </mc:Fallback>
      </mc:AlternateContent>
      <p:grpSp>
        <p:nvGrpSpPr>
          <p:cNvPr id="11" name="Gruppieren 10">
            <a:extLst>
              <a:ext uri="{FF2B5EF4-FFF2-40B4-BE49-F238E27FC236}">
                <a16:creationId xmlns:a16="http://schemas.microsoft.com/office/drawing/2014/main" id="{1C997B7D-625D-4BDD-9F35-E71039A603DE}"/>
              </a:ext>
            </a:extLst>
          </p:cNvPr>
          <p:cNvGrpSpPr/>
          <p:nvPr/>
        </p:nvGrpSpPr>
        <p:grpSpPr>
          <a:xfrm>
            <a:off x="4403253" y="2427187"/>
            <a:ext cx="659160" cy="237960"/>
            <a:chOff x="4403253" y="2427187"/>
            <a:chExt cx="659160" cy="237960"/>
          </a:xfrm>
        </p:grpSpPr>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43246FE8-3AC1-41D5-B908-CBF119789C39}"/>
                    </a:ext>
                  </a:extLst>
                </p14:cNvPr>
                <p14:cNvContentPartPr/>
                <p14:nvPr/>
              </p14:nvContentPartPr>
              <p14:xfrm>
                <a:off x="4403253" y="2446267"/>
                <a:ext cx="122760" cy="218880"/>
              </p14:xfrm>
            </p:contentPart>
          </mc:Choice>
          <mc:Fallback>
            <p:pic>
              <p:nvPicPr>
                <p:cNvPr id="5" name="Freihand 4">
                  <a:extLst>
                    <a:ext uri="{FF2B5EF4-FFF2-40B4-BE49-F238E27FC236}">
                      <a16:creationId xmlns:a16="http://schemas.microsoft.com/office/drawing/2014/main" id="{43246FE8-3AC1-41D5-B908-CBF119789C39}"/>
                    </a:ext>
                  </a:extLst>
                </p:cNvPr>
                <p:cNvPicPr/>
                <p:nvPr/>
              </p:nvPicPr>
              <p:blipFill>
                <a:blip r:embed="rId7"/>
                <a:stretch>
                  <a:fillRect/>
                </a:stretch>
              </p:blipFill>
              <p:spPr>
                <a:xfrm>
                  <a:off x="4398933" y="2441947"/>
                  <a:ext cx="131400" cy="227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E96CEFDB-2658-4542-82A2-706FC40467C0}"/>
                    </a:ext>
                  </a:extLst>
                </p14:cNvPr>
                <p14:cNvContentPartPr/>
                <p14:nvPr/>
              </p14:nvContentPartPr>
              <p14:xfrm>
                <a:off x="4541853" y="2551747"/>
                <a:ext cx="135360" cy="80640"/>
              </p14:xfrm>
            </p:contentPart>
          </mc:Choice>
          <mc:Fallback>
            <p:pic>
              <p:nvPicPr>
                <p:cNvPr id="6" name="Freihand 5">
                  <a:extLst>
                    <a:ext uri="{FF2B5EF4-FFF2-40B4-BE49-F238E27FC236}">
                      <a16:creationId xmlns:a16="http://schemas.microsoft.com/office/drawing/2014/main" id="{E96CEFDB-2658-4542-82A2-706FC40467C0}"/>
                    </a:ext>
                  </a:extLst>
                </p:cNvPr>
                <p:cNvPicPr/>
                <p:nvPr/>
              </p:nvPicPr>
              <p:blipFill>
                <a:blip r:embed="rId9"/>
                <a:stretch>
                  <a:fillRect/>
                </a:stretch>
              </p:blipFill>
              <p:spPr>
                <a:xfrm>
                  <a:off x="4537533" y="2547427"/>
                  <a:ext cx="14400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0D2464CC-4AAB-4472-91B0-E1C1A6B9C66F}"/>
                    </a:ext>
                  </a:extLst>
                </p14:cNvPr>
                <p14:cNvContentPartPr/>
                <p14:nvPr/>
              </p14:nvContentPartPr>
              <p14:xfrm>
                <a:off x="4719693" y="2427187"/>
                <a:ext cx="110880" cy="216360"/>
              </p14:xfrm>
            </p:contentPart>
          </mc:Choice>
          <mc:Fallback>
            <p:pic>
              <p:nvPicPr>
                <p:cNvPr id="7" name="Freihand 6">
                  <a:extLst>
                    <a:ext uri="{FF2B5EF4-FFF2-40B4-BE49-F238E27FC236}">
                      <a16:creationId xmlns:a16="http://schemas.microsoft.com/office/drawing/2014/main" id="{0D2464CC-4AAB-4472-91B0-E1C1A6B9C66F}"/>
                    </a:ext>
                  </a:extLst>
                </p:cNvPr>
                <p:cNvPicPr/>
                <p:nvPr/>
              </p:nvPicPr>
              <p:blipFill>
                <a:blip r:embed="rId11"/>
                <a:stretch>
                  <a:fillRect/>
                </a:stretch>
              </p:blipFill>
              <p:spPr>
                <a:xfrm>
                  <a:off x="4715373" y="2422867"/>
                  <a:ext cx="1195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Freihand 9">
                  <a:extLst>
                    <a:ext uri="{FF2B5EF4-FFF2-40B4-BE49-F238E27FC236}">
                      <a16:creationId xmlns:a16="http://schemas.microsoft.com/office/drawing/2014/main" id="{EA10389E-AAA9-44C2-B646-FA4F6532F0C6}"/>
                    </a:ext>
                  </a:extLst>
                </p14:cNvPr>
                <p14:cNvContentPartPr/>
                <p14:nvPr/>
              </p14:nvContentPartPr>
              <p14:xfrm>
                <a:off x="4856853" y="2497387"/>
                <a:ext cx="205560" cy="93960"/>
              </p14:xfrm>
            </p:contentPart>
          </mc:Choice>
          <mc:Fallback>
            <p:pic>
              <p:nvPicPr>
                <p:cNvPr id="10" name="Freihand 9">
                  <a:extLst>
                    <a:ext uri="{FF2B5EF4-FFF2-40B4-BE49-F238E27FC236}">
                      <a16:creationId xmlns:a16="http://schemas.microsoft.com/office/drawing/2014/main" id="{EA10389E-AAA9-44C2-B646-FA4F6532F0C6}"/>
                    </a:ext>
                  </a:extLst>
                </p:cNvPr>
                <p:cNvPicPr/>
                <p:nvPr/>
              </p:nvPicPr>
              <p:blipFill>
                <a:blip r:embed="rId13"/>
                <a:stretch>
                  <a:fillRect/>
                </a:stretch>
              </p:blipFill>
              <p:spPr>
                <a:xfrm>
                  <a:off x="4852533" y="2493067"/>
                  <a:ext cx="214200" cy="1026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
            <p14:nvContentPartPr>
              <p14:cNvPr id="22" name="Freihand 21">
                <a:extLst>
                  <a:ext uri="{FF2B5EF4-FFF2-40B4-BE49-F238E27FC236}">
                    <a16:creationId xmlns:a16="http://schemas.microsoft.com/office/drawing/2014/main" id="{3054FBF7-D497-46D0-AB2E-2F35687CAE5B}"/>
                  </a:ext>
                </a:extLst>
              </p14:cNvPr>
              <p14:cNvContentPartPr/>
              <p14:nvPr/>
            </p14:nvContentPartPr>
            <p14:xfrm>
              <a:off x="4972413" y="2926867"/>
              <a:ext cx="3165840" cy="930240"/>
            </p14:xfrm>
          </p:contentPart>
        </mc:Choice>
        <mc:Fallback>
          <p:pic>
            <p:nvPicPr>
              <p:cNvPr id="22" name="Freihand 21">
                <a:extLst>
                  <a:ext uri="{FF2B5EF4-FFF2-40B4-BE49-F238E27FC236}">
                    <a16:creationId xmlns:a16="http://schemas.microsoft.com/office/drawing/2014/main" id="{3054FBF7-D497-46D0-AB2E-2F35687CAE5B}"/>
                  </a:ext>
                </a:extLst>
              </p:cNvPr>
              <p:cNvPicPr/>
              <p:nvPr/>
            </p:nvPicPr>
            <p:blipFill>
              <a:blip r:embed="rId15"/>
              <a:stretch>
                <a:fillRect/>
              </a:stretch>
            </p:blipFill>
            <p:spPr>
              <a:xfrm>
                <a:off x="4968093" y="2922547"/>
                <a:ext cx="3174480" cy="938880"/>
              </a:xfrm>
              <a:prstGeom prst="rect">
                <a:avLst/>
              </a:prstGeom>
            </p:spPr>
          </p:pic>
        </mc:Fallback>
      </mc:AlternateContent>
      <p:grpSp>
        <p:nvGrpSpPr>
          <p:cNvPr id="26" name="Gruppieren 25">
            <a:extLst>
              <a:ext uri="{FF2B5EF4-FFF2-40B4-BE49-F238E27FC236}">
                <a16:creationId xmlns:a16="http://schemas.microsoft.com/office/drawing/2014/main" id="{EF95A805-3391-4890-A86B-AEF6BCD4076B}"/>
              </a:ext>
            </a:extLst>
          </p:cNvPr>
          <p:cNvGrpSpPr/>
          <p:nvPr/>
        </p:nvGrpSpPr>
        <p:grpSpPr>
          <a:xfrm>
            <a:off x="6115053" y="1876747"/>
            <a:ext cx="649800" cy="896040"/>
            <a:chOff x="6115053" y="1876747"/>
            <a:chExt cx="649800" cy="896040"/>
          </a:xfrm>
        </p:grpSpPr>
        <mc:AlternateContent xmlns:mc="http://schemas.openxmlformats.org/markup-compatibility/2006">
          <mc:Choice xmlns:p14="http://schemas.microsoft.com/office/powerpoint/2010/main" Requires="p14">
            <p:contentPart p14:bwMode="auto" r:id="rId16">
              <p14:nvContentPartPr>
                <p14:cNvPr id="24" name="Freihand 23">
                  <a:extLst>
                    <a:ext uri="{FF2B5EF4-FFF2-40B4-BE49-F238E27FC236}">
                      <a16:creationId xmlns:a16="http://schemas.microsoft.com/office/drawing/2014/main" id="{964E504D-8C6F-4ADC-B3C0-3BED6BFAA6C6}"/>
                    </a:ext>
                  </a:extLst>
                </p14:cNvPr>
                <p14:cNvContentPartPr/>
                <p14:nvPr/>
              </p14:nvContentPartPr>
              <p14:xfrm>
                <a:off x="6205413" y="1876747"/>
                <a:ext cx="559440" cy="850320"/>
              </p14:xfrm>
            </p:contentPart>
          </mc:Choice>
          <mc:Fallback>
            <p:pic>
              <p:nvPicPr>
                <p:cNvPr id="24" name="Freihand 23">
                  <a:extLst>
                    <a:ext uri="{FF2B5EF4-FFF2-40B4-BE49-F238E27FC236}">
                      <a16:creationId xmlns:a16="http://schemas.microsoft.com/office/drawing/2014/main" id="{964E504D-8C6F-4ADC-B3C0-3BED6BFAA6C6}"/>
                    </a:ext>
                  </a:extLst>
                </p:cNvPr>
                <p:cNvPicPr/>
                <p:nvPr/>
              </p:nvPicPr>
              <p:blipFill>
                <a:blip r:embed="rId17"/>
                <a:stretch>
                  <a:fillRect/>
                </a:stretch>
              </p:blipFill>
              <p:spPr>
                <a:xfrm>
                  <a:off x="6201093" y="1872427"/>
                  <a:ext cx="568080" cy="858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5" name="Freihand 24">
                  <a:extLst>
                    <a:ext uri="{FF2B5EF4-FFF2-40B4-BE49-F238E27FC236}">
                      <a16:creationId xmlns:a16="http://schemas.microsoft.com/office/drawing/2014/main" id="{9F2B691D-EB53-4442-BCD0-F1665FF72831}"/>
                    </a:ext>
                  </a:extLst>
                </p14:cNvPr>
                <p14:cNvContentPartPr/>
                <p14:nvPr/>
              </p14:nvContentPartPr>
              <p14:xfrm>
                <a:off x="6115053" y="2482627"/>
                <a:ext cx="360720" cy="290160"/>
              </p14:xfrm>
            </p:contentPart>
          </mc:Choice>
          <mc:Fallback>
            <p:pic>
              <p:nvPicPr>
                <p:cNvPr id="25" name="Freihand 24">
                  <a:extLst>
                    <a:ext uri="{FF2B5EF4-FFF2-40B4-BE49-F238E27FC236}">
                      <a16:creationId xmlns:a16="http://schemas.microsoft.com/office/drawing/2014/main" id="{9F2B691D-EB53-4442-BCD0-F1665FF72831}"/>
                    </a:ext>
                  </a:extLst>
                </p:cNvPr>
                <p:cNvPicPr/>
                <p:nvPr/>
              </p:nvPicPr>
              <p:blipFill>
                <a:blip r:embed="rId19"/>
                <a:stretch>
                  <a:fillRect/>
                </a:stretch>
              </p:blipFill>
              <p:spPr>
                <a:xfrm>
                  <a:off x="6110733" y="2478307"/>
                  <a:ext cx="369360" cy="298800"/>
                </a:xfrm>
                <a:prstGeom prst="rect">
                  <a:avLst/>
                </a:prstGeom>
              </p:spPr>
            </p:pic>
          </mc:Fallback>
        </mc:AlternateContent>
      </p:grpSp>
      <p:grpSp>
        <p:nvGrpSpPr>
          <p:cNvPr id="32" name="Gruppieren 31">
            <a:extLst>
              <a:ext uri="{FF2B5EF4-FFF2-40B4-BE49-F238E27FC236}">
                <a16:creationId xmlns:a16="http://schemas.microsoft.com/office/drawing/2014/main" id="{7A1AD766-2107-47B2-9D48-7AA718DA2453}"/>
              </a:ext>
            </a:extLst>
          </p:cNvPr>
          <p:cNvGrpSpPr/>
          <p:nvPr/>
        </p:nvGrpSpPr>
        <p:grpSpPr>
          <a:xfrm>
            <a:off x="6867813" y="1190587"/>
            <a:ext cx="789480" cy="485280"/>
            <a:chOff x="6867813" y="1190587"/>
            <a:chExt cx="789480" cy="485280"/>
          </a:xfrm>
        </p:grpSpPr>
        <mc:AlternateContent xmlns:mc="http://schemas.openxmlformats.org/markup-compatibility/2006">
          <mc:Choice xmlns:p14="http://schemas.microsoft.com/office/powerpoint/2010/main" Requires="p14">
            <p:contentPart p14:bwMode="auto" r:id="rId20">
              <p14:nvContentPartPr>
                <p14:cNvPr id="27" name="Freihand 26">
                  <a:extLst>
                    <a:ext uri="{FF2B5EF4-FFF2-40B4-BE49-F238E27FC236}">
                      <a16:creationId xmlns:a16="http://schemas.microsoft.com/office/drawing/2014/main" id="{9E1F864C-B50C-45EE-99C4-A34F709A67B2}"/>
                    </a:ext>
                  </a:extLst>
                </p14:cNvPr>
                <p14:cNvContentPartPr/>
                <p14:nvPr/>
              </p14:nvContentPartPr>
              <p14:xfrm>
                <a:off x="6867813" y="1501627"/>
                <a:ext cx="289800" cy="174240"/>
              </p14:xfrm>
            </p:contentPart>
          </mc:Choice>
          <mc:Fallback>
            <p:pic>
              <p:nvPicPr>
                <p:cNvPr id="27" name="Freihand 26">
                  <a:extLst>
                    <a:ext uri="{FF2B5EF4-FFF2-40B4-BE49-F238E27FC236}">
                      <a16:creationId xmlns:a16="http://schemas.microsoft.com/office/drawing/2014/main" id="{9E1F864C-B50C-45EE-99C4-A34F709A67B2}"/>
                    </a:ext>
                  </a:extLst>
                </p:cNvPr>
                <p:cNvPicPr/>
                <p:nvPr/>
              </p:nvPicPr>
              <p:blipFill>
                <a:blip r:embed="rId21"/>
                <a:stretch>
                  <a:fillRect/>
                </a:stretch>
              </p:blipFill>
              <p:spPr>
                <a:xfrm>
                  <a:off x="6863493" y="1497307"/>
                  <a:ext cx="29844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8" name="Freihand 27">
                  <a:extLst>
                    <a:ext uri="{FF2B5EF4-FFF2-40B4-BE49-F238E27FC236}">
                      <a16:creationId xmlns:a16="http://schemas.microsoft.com/office/drawing/2014/main" id="{2C2886EE-0E45-4014-A568-260C59EAB86E}"/>
                    </a:ext>
                  </a:extLst>
                </p14:cNvPr>
                <p14:cNvContentPartPr/>
                <p14:nvPr/>
              </p14:nvContentPartPr>
              <p14:xfrm>
                <a:off x="7150053" y="1456987"/>
                <a:ext cx="91080" cy="101160"/>
              </p14:xfrm>
            </p:contentPart>
          </mc:Choice>
          <mc:Fallback>
            <p:pic>
              <p:nvPicPr>
                <p:cNvPr id="28" name="Freihand 27">
                  <a:extLst>
                    <a:ext uri="{FF2B5EF4-FFF2-40B4-BE49-F238E27FC236}">
                      <a16:creationId xmlns:a16="http://schemas.microsoft.com/office/drawing/2014/main" id="{2C2886EE-0E45-4014-A568-260C59EAB86E}"/>
                    </a:ext>
                  </a:extLst>
                </p:cNvPr>
                <p:cNvPicPr/>
                <p:nvPr/>
              </p:nvPicPr>
              <p:blipFill>
                <a:blip r:embed="rId23"/>
                <a:stretch>
                  <a:fillRect/>
                </a:stretch>
              </p:blipFill>
              <p:spPr>
                <a:xfrm>
                  <a:off x="7145733" y="1452667"/>
                  <a:ext cx="997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9" name="Freihand 28">
                  <a:extLst>
                    <a:ext uri="{FF2B5EF4-FFF2-40B4-BE49-F238E27FC236}">
                      <a16:creationId xmlns:a16="http://schemas.microsoft.com/office/drawing/2014/main" id="{E5489144-C448-42E5-A77E-EAC4252C089A}"/>
                    </a:ext>
                  </a:extLst>
                </p14:cNvPr>
                <p14:cNvContentPartPr/>
                <p14:nvPr/>
              </p14:nvContentPartPr>
              <p14:xfrm>
                <a:off x="7253373" y="1440067"/>
                <a:ext cx="231480" cy="74880"/>
              </p14:xfrm>
            </p:contentPart>
          </mc:Choice>
          <mc:Fallback>
            <p:pic>
              <p:nvPicPr>
                <p:cNvPr id="29" name="Freihand 28">
                  <a:extLst>
                    <a:ext uri="{FF2B5EF4-FFF2-40B4-BE49-F238E27FC236}">
                      <a16:creationId xmlns:a16="http://schemas.microsoft.com/office/drawing/2014/main" id="{E5489144-C448-42E5-A77E-EAC4252C089A}"/>
                    </a:ext>
                  </a:extLst>
                </p:cNvPr>
                <p:cNvPicPr/>
                <p:nvPr/>
              </p:nvPicPr>
              <p:blipFill>
                <a:blip r:embed="rId25"/>
                <a:stretch>
                  <a:fillRect/>
                </a:stretch>
              </p:blipFill>
              <p:spPr>
                <a:xfrm>
                  <a:off x="7249053" y="1435747"/>
                  <a:ext cx="2401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0" name="Freihand 29">
                  <a:extLst>
                    <a:ext uri="{FF2B5EF4-FFF2-40B4-BE49-F238E27FC236}">
                      <a16:creationId xmlns:a16="http://schemas.microsoft.com/office/drawing/2014/main" id="{51877B8D-B0E1-434B-A14B-E45292C67631}"/>
                    </a:ext>
                  </a:extLst>
                </p14:cNvPr>
                <p14:cNvContentPartPr/>
                <p14:nvPr/>
              </p14:nvContentPartPr>
              <p14:xfrm>
                <a:off x="7521213" y="1190587"/>
                <a:ext cx="107640" cy="159480"/>
              </p14:xfrm>
            </p:contentPart>
          </mc:Choice>
          <mc:Fallback>
            <p:pic>
              <p:nvPicPr>
                <p:cNvPr id="30" name="Freihand 29">
                  <a:extLst>
                    <a:ext uri="{FF2B5EF4-FFF2-40B4-BE49-F238E27FC236}">
                      <a16:creationId xmlns:a16="http://schemas.microsoft.com/office/drawing/2014/main" id="{51877B8D-B0E1-434B-A14B-E45292C67631}"/>
                    </a:ext>
                  </a:extLst>
                </p:cNvPr>
                <p:cNvPicPr/>
                <p:nvPr/>
              </p:nvPicPr>
              <p:blipFill>
                <a:blip r:embed="rId27"/>
                <a:stretch>
                  <a:fillRect/>
                </a:stretch>
              </p:blipFill>
              <p:spPr>
                <a:xfrm>
                  <a:off x="7516893" y="1186267"/>
                  <a:ext cx="1162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1" name="Freihand 30">
                  <a:extLst>
                    <a:ext uri="{FF2B5EF4-FFF2-40B4-BE49-F238E27FC236}">
                      <a16:creationId xmlns:a16="http://schemas.microsoft.com/office/drawing/2014/main" id="{90A07947-17FA-4FE4-936D-C70582479ED4}"/>
                    </a:ext>
                  </a:extLst>
                </p14:cNvPr>
                <p14:cNvContentPartPr/>
                <p14:nvPr/>
              </p14:nvContentPartPr>
              <p14:xfrm>
                <a:off x="7613373" y="1424947"/>
                <a:ext cx="43920" cy="22680"/>
              </p14:xfrm>
            </p:contentPart>
          </mc:Choice>
          <mc:Fallback>
            <p:pic>
              <p:nvPicPr>
                <p:cNvPr id="31" name="Freihand 30">
                  <a:extLst>
                    <a:ext uri="{FF2B5EF4-FFF2-40B4-BE49-F238E27FC236}">
                      <a16:creationId xmlns:a16="http://schemas.microsoft.com/office/drawing/2014/main" id="{90A07947-17FA-4FE4-936D-C70582479ED4}"/>
                    </a:ext>
                  </a:extLst>
                </p:cNvPr>
                <p:cNvPicPr/>
                <p:nvPr/>
              </p:nvPicPr>
              <p:blipFill>
                <a:blip r:embed="rId29"/>
                <a:stretch>
                  <a:fillRect/>
                </a:stretch>
              </p:blipFill>
              <p:spPr>
                <a:xfrm>
                  <a:off x="7609053" y="1420627"/>
                  <a:ext cx="52560" cy="31320"/>
                </a:xfrm>
                <a:prstGeom prst="rect">
                  <a:avLst/>
                </a:prstGeom>
              </p:spPr>
            </p:pic>
          </mc:Fallback>
        </mc:AlternateContent>
      </p:grpSp>
      <p:grpSp>
        <p:nvGrpSpPr>
          <p:cNvPr id="59" name="Gruppieren 58">
            <a:extLst>
              <a:ext uri="{FF2B5EF4-FFF2-40B4-BE49-F238E27FC236}">
                <a16:creationId xmlns:a16="http://schemas.microsoft.com/office/drawing/2014/main" id="{23494C12-E36F-4E3E-A905-EB0410E4F8C8}"/>
              </a:ext>
            </a:extLst>
          </p:cNvPr>
          <p:cNvGrpSpPr/>
          <p:nvPr/>
        </p:nvGrpSpPr>
        <p:grpSpPr>
          <a:xfrm>
            <a:off x="6288933" y="105907"/>
            <a:ext cx="1584000" cy="1184040"/>
            <a:chOff x="6288933" y="105907"/>
            <a:chExt cx="1584000" cy="1184040"/>
          </a:xfrm>
        </p:grpSpPr>
        <mc:AlternateContent xmlns:mc="http://schemas.openxmlformats.org/markup-compatibility/2006">
          <mc:Choice xmlns:p14="http://schemas.microsoft.com/office/powerpoint/2010/main" Requires="p14">
            <p:contentPart p14:bwMode="auto" r:id="rId30">
              <p14:nvContentPartPr>
                <p14:cNvPr id="33" name="Freihand 32">
                  <a:extLst>
                    <a:ext uri="{FF2B5EF4-FFF2-40B4-BE49-F238E27FC236}">
                      <a16:creationId xmlns:a16="http://schemas.microsoft.com/office/drawing/2014/main" id="{AE08AD95-4D54-4C90-84F5-0B8B1985A01E}"/>
                    </a:ext>
                  </a:extLst>
                </p14:cNvPr>
                <p14:cNvContentPartPr/>
                <p14:nvPr/>
              </p14:nvContentPartPr>
              <p14:xfrm>
                <a:off x="6288933" y="876667"/>
                <a:ext cx="140760" cy="261360"/>
              </p14:xfrm>
            </p:contentPart>
          </mc:Choice>
          <mc:Fallback>
            <p:pic>
              <p:nvPicPr>
                <p:cNvPr id="33" name="Freihand 32">
                  <a:extLst>
                    <a:ext uri="{FF2B5EF4-FFF2-40B4-BE49-F238E27FC236}">
                      <a16:creationId xmlns:a16="http://schemas.microsoft.com/office/drawing/2014/main" id="{AE08AD95-4D54-4C90-84F5-0B8B1985A01E}"/>
                    </a:ext>
                  </a:extLst>
                </p:cNvPr>
                <p:cNvPicPr/>
                <p:nvPr/>
              </p:nvPicPr>
              <p:blipFill>
                <a:blip r:embed="rId31"/>
                <a:stretch>
                  <a:fillRect/>
                </a:stretch>
              </p:blipFill>
              <p:spPr>
                <a:xfrm>
                  <a:off x="6284613" y="872347"/>
                  <a:ext cx="149400" cy="270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4" name="Freihand 33">
                  <a:extLst>
                    <a:ext uri="{FF2B5EF4-FFF2-40B4-BE49-F238E27FC236}">
                      <a16:creationId xmlns:a16="http://schemas.microsoft.com/office/drawing/2014/main" id="{2083B228-6104-47FE-99BE-54AB6CC91C47}"/>
                    </a:ext>
                  </a:extLst>
                </p14:cNvPr>
                <p14:cNvContentPartPr/>
                <p14:nvPr/>
              </p14:nvContentPartPr>
              <p14:xfrm>
                <a:off x="6491973" y="762187"/>
                <a:ext cx="103680" cy="227520"/>
              </p14:xfrm>
            </p:contentPart>
          </mc:Choice>
          <mc:Fallback>
            <p:pic>
              <p:nvPicPr>
                <p:cNvPr id="34" name="Freihand 33">
                  <a:extLst>
                    <a:ext uri="{FF2B5EF4-FFF2-40B4-BE49-F238E27FC236}">
                      <a16:creationId xmlns:a16="http://schemas.microsoft.com/office/drawing/2014/main" id="{2083B228-6104-47FE-99BE-54AB6CC91C47}"/>
                    </a:ext>
                  </a:extLst>
                </p:cNvPr>
                <p:cNvPicPr/>
                <p:nvPr/>
              </p:nvPicPr>
              <p:blipFill>
                <a:blip r:embed="rId33"/>
                <a:stretch>
                  <a:fillRect/>
                </a:stretch>
              </p:blipFill>
              <p:spPr>
                <a:xfrm>
                  <a:off x="6487653" y="757867"/>
                  <a:ext cx="11232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5" name="Freihand 34">
                  <a:extLst>
                    <a:ext uri="{FF2B5EF4-FFF2-40B4-BE49-F238E27FC236}">
                      <a16:creationId xmlns:a16="http://schemas.microsoft.com/office/drawing/2014/main" id="{E0DD0D8F-5EDE-49DC-98AE-9AE2965EB474}"/>
                    </a:ext>
                  </a:extLst>
                </p14:cNvPr>
                <p14:cNvContentPartPr/>
                <p14:nvPr/>
              </p14:nvContentPartPr>
              <p14:xfrm>
                <a:off x="6612213" y="739507"/>
                <a:ext cx="95040" cy="175320"/>
              </p14:xfrm>
            </p:contentPart>
          </mc:Choice>
          <mc:Fallback>
            <p:pic>
              <p:nvPicPr>
                <p:cNvPr id="35" name="Freihand 34">
                  <a:extLst>
                    <a:ext uri="{FF2B5EF4-FFF2-40B4-BE49-F238E27FC236}">
                      <a16:creationId xmlns:a16="http://schemas.microsoft.com/office/drawing/2014/main" id="{E0DD0D8F-5EDE-49DC-98AE-9AE2965EB474}"/>
                    </a:ext>
                  </a:extLst>
                </p:cNvPr>
                <p:cNvPicPr/>
                <p:nvPr/>
              </p:nvPicPr>
              <p:blipFill>
                <a:blip r:embed="rId35"/>
                <a:stretch>
                  <a:fillRect/>
                </a:stretch>
              </p:blipFill>
              <p:spPr>
                <a:xfrm>
                  <a:off x="6607893" y="735187"/>
                  <a:ext cx="10368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6" name="Freihand 35">
                  <a:extLst>
                    <a:ext uri="{FF2B5EF4-FFF2-40B4-BE49-F238E27FC236}">
                      <a16:creationId xmlns:a16="http://schemas.microsoft.com/office/drawing/2014/main" id="{2D50EEA0-F8F6-4527-936C-E1BB1DC2A199}"/>
                    </a:ext>
                  </a:extLst>
                </p14:cNvPr>
                <p14:cNvContentPartPr/>
                <p14:nvPr/>
              </p14:nvContentPartPr>
              <p14:xfrm>
                <a:off x="6670173" y="839227"/>
                <a:ext cx="46800" cy="43920"/>
              </p14:xfrm>
            </p:contentPart>
          </mc:Choice>
          <mc:Fallback>
            <p:pic>
              <p:nvPicPr>
                <p:cNvPr id="36" name="Freihand 35">
                  <a:extLst>
                    <a:ext uri="{FF2B5EF4-FFF2-40B4-BE49-F238E27FC236}">
                      <a16:creationId xmlns:a16="http://schemas.microsoft.com/office/drawing/2014/main" id="{2D50EEA0-F8F6-4527-936C-E1BB1DC2A199}"/>
                    </a:ext>
                  </a:extLst>
                </p:cNvPr>
                <p:cNvPicPr/>
                <p:nvPr/>
              </p:nvPicPr>
              <p:blipFill>
                <a:blip r:embed="rId37"/>
                <a:stretch>
                  <a:fillRect/>
                </a:stretch>
              </p:blipFill>
              <p:spPr>
                <a:xfrm>
                  <a:off x="6665853" y="834907"/>
                  <a:ext cx="5544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7" name="Freihand 36">
                  <a:extLst>
                    <a:ext uri="{FF2B5EF4-FFF2-40B4-BE49-F238E27FC236}">
                      <a16:creationId xmlns:a16="http://schemas.microsoft.com/office/drawing/2014/main" id="{0BED7BE3-2354-4891-AB97-ADCA8B38CDF8}"/>
                    </a:ext>
                  </a:extLst>
                </p14:cNvPr>
                <p14:cNvContentPartPr/>
                <p14:nvPr/>
              </p14:nvContentPartPr>
              <p14:xfrm>
                <a:off x="6794733" y="724027"/>
                <a:ext cx="111960" cy="209520"/>
              </p14:xfrm>
            </p:contentPart>
          </mc:Choice>
          <mc:Fallback>
            <p:pic>
              <p:nvPicPr>
                <p:cNvPr id="37" name="Freihand 36">
                  <a:extLst>
                    <a:ext uri="{FF2B5EF4-FFF2-40B4-BE49-F238E27FC236}">
                      <a16:creationId xmlns:a16="http://schemas.microsoft.com/office/drawing/2014/main" id="{0BED7BE3-2354-4891-AB97-ADCA8B38CDF8}"/>
                    </a:ext>
                  </a:extLst>
                </p:cNvPr>
                <p:cNvPicPr/>
                <p:nvPr/>
              </p:nvPicPr>
              <p:blipFill>
                <a:blip r:embed="rId39"/>
                <a:stretch>
                  <a:fillRect/>
                </a:stretch>
              </p:blipFill>
              <p:spPr>
                <a:xfrm>
                  <a:off x="6790413" y="719707"/>
                  <a:ext cx="1206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8" name="Freihand 37">
                  <a:extLst>
                    <a:ext uri="{FF2B5EF4-FFF2-40B4-BE49-F238E27FC236}">
                      <a16:creationId xmlns:a16="http://schemas.microsoft.com/office/drawing/2014/main" id="{0224430B-AD69-4693-8CB8-6674DBF0523D}"/>
                    </a:ext>
                  </a:extLst>
                </p14:cNvPr>
                <p14:cNvContentPartPr/>
                <p14:nvPr/>
              </p14:nvContentPartPr>
              <p14:xfrm>
                <a:off x="6937293" y="617827"/>
                <a:ext cx="115920" cy="323280"/>
              </p14:xfrm>
            </p:contentPart>
          </mc:Choice>
          <mc:Fallback>
            <p:pic>
              <p:nvPicPr>
                <p:cNvPr id="38" name="Freihand 37">
                  <a:extLst>
                    <a:ext uri="{FF2B5EF4-FFF2-40B4-BE49-F238E27FC236}">
                      <a16:creationId xmlns:a16="http://schemas.microsoft.com/office/drawing/2014/main" id="{0224430B-AD69-4693-8CB8-6674DBF0523D}"/>
                    </a:ext>
                  </a:extLst>
                </p:cNvPr>
                <p:cNvPicPr/>
                <p:nvPr/>
              </p:nvPicPr>
              <p:blipFill>
                <a:blip r:embed="rId41"/>
                <a:stretch>
                  <a:fillRect/>
                </a:stretch>
              </p:blipFill>
              <p:spPr>
                <a:xfrm>
                  <a:off x="6932973" y="613507"/>
                  <a:ext cx="124560" cy="331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9" name="Freihand 38">
                  <a:extLst>
                    <a:ext uri="{FF2B5EF4-FFF2-40B4-BE49-F238E27FC236}">
                      <a16:creationId xmlns:a16="http://schemas.microsoft.com/office/drawing/2014/main" id="{11E1C452-A4C1-469B-8200-94CBD4BAA5CA}"/>
                    </a:ext>
                  </a:extLst>
                </p14:cNvPr>
                <p14:cNvContentPartPr/>
                <p14:nvPr/>
              </p14:nvContentPartPr>
              <p14:xfrm>
                <a:off x="7134573" y="663187"/>
                <a:ext cx="159120" cy="62640"/>
              </p14:xfrm>
            </p:contentPart>
          </mc:Choice>
          <mc:Fallback>
            <p:pic>
              <p:nvPicPr>
                <p:cNvPr id="39" name="Freihand 38">
                  <a:extLst>
                    <a:ext uri="{FF2B5EF4-FFF2-40B4-BE49-F238E27FC236}">
                      <a16:creationId xmlns:a16="http://schemas.microsoft.com/office/drawing/2014/main" id="{11E1C452-A4C1-469B-8200-94CBD4BAA5CA}"/>
                    </a:ext>
                  </a:extLst>
                </p:cNvPr>
                <p:cNvPicPr/>
                <p:nvPr/>
              </p:nvPicPr>
              <p:blipFill>
                <a:blip r:embed="rId43"/>
                <a:stretch>
                  <a:fillRect/>
                </a:stretch>
              </p:blipFill>
              <p:spPr>
                <a:xfrm>
                  <a:off x="7130253" y="658867"/>
                  <a:ext cx="1677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0" name="Freihand 39">
                  <a:extLst>
                    <a:ext uri="{FF2B5EF4-FFF2-40B4-BE49-F238E27FC236}">
                      <a16:creationId xmlns:a16="http://schemas.microsoft.com/office/drawing/2014/main" id="{3E99BC5B-6EA2-4DB6-B1FA-BFA13B4B090A}"/>
                    </a:ext>
                  </a:extLst>
                </p14:cNvPr>
                <p14:cNvContentPartPr/>
                <p14:nvPr/>
              </p14:nvContentPartPr>
              <p14:xfrm>
                <a:off x="7156533" y="725467"/>
                <a:ext cx="160200" cy="50400"/>
              </p14:xfrm>
            </p:contentPart>
          </mc:Choice>
          <mc:Fallback>
            <p:pic>
              <p:nvPicPr>
                <p:cNvPr id="40" name="Freihand 39">
                  <a:extLst>
                    <a:ext uri="{FF2B5EF4-FFF2-40B4-BE49-F238E27FC236}">
                      <a16:creationId xmlns:a16="http://schemas.microsoft.com/office/drawing/2014/main" id="{3E99BC5B-6EA2-4DB6-B1FA-BFA13B4B090A}"/>
                    </a:ext>
                  </a:extLst>
                </p:cNvPr>
                <p:cNvPicPr/>
                <p:nvPr/>
              </p:nvPicPr>
              <p:blipFill>
                <a:blip r:embed="rId45"/>
                <a:stretch>
                  <a:fillRect/>
                </a:stretch>
              </p:blipFill>
              <p:spPr>
                <a:xfrm>
                  <a:off x="7152213" y="721147"/>
                  <a:ext cx="16884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2" name="Freihand 41">
                  <a:extLst>
                    <a:ext uri="{FF2B5EF4-FFF2-40B4-BE49-F238E27FC236}">
                      <a16:creationId xmlns:a16="http://schemas.microsoft.com/office/drawing/2014/main" id="{194ECAC7-2880-4DAF-9B44-0986F2656302}"/>
                    </a:ext>
                  </a:extLst>
                </p14:cNvPr>
                <p14:cNvContentPartPr/>
                <p14:nvPr/>
              </p14:nvContentPartPr>
              <p14:xfrm>
                <a:off x="7393413" y="531427"/>
                <a:ext cx="111600" cy="110160"/>
              </p14:xfrm>
            </p:contentPart>
          </mc:Choice>
          <mc:Fallback>
            <p:pic>
              <p:nvPicPr>
                <p:cNvPr id="42" name="Freihand 41">
                  <a:extLst>
                    <a:ext uri="{FF2B5EF4-FFF2-40B4-BE49-F238E27FC236}">
                      <a16:creationId xmlns:a16="http://schemas.microsoft.com/office/drawing/2014/main" id="{194ECAC7-2880-4DAF-9B44-0986F2656302}"/>
                    </a:ext>
                  </a:extLst>
                </p:cNvPr>
                <p:cNvPicPr/>
                <p:nvPr/>
              </p:nvPicPr>
              <p:blipFill>
                <a:blip r:embed="rId47"/>
                <a:stretch>
                  <a:fillRect/>
                </a:stretch>
              </p:blipFill>
              <p:spPr>
                <a:xfrm>
                  <a:off x="7389093" y="527107"/>
                  <a:ext cx="1202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3" name="Freihand 42">
                  <a:extLst>
                    <a:ext uri="{FF2B5EF4-FFF2-40B4-BE49-F238E27FC236}">
                      <a16:creationId xmlns:a16="http://schemas.microsoft.com/office/drawing/2014/main" id="{7B246A3C-AEB3-4D28-B1A0-D685A69F31F4}"/>
                    </a:ext>
                  </a:extLst>
                </p14:cNvPr>
                <p14:cNvContentPartPr/>
                <p14:nvPr/>
              </p14:nvContentPartPr>
              <p14:xfrm>
                <a:off x="7470453" y="611347"/>
                <a:ext cx="54360" cy="14760"/>
              </p14:xfrm>
            </p:contentPart>
          </mc:Choice>
          <mc:Fallback>
            <p:pic>
              <p:nvPicPr>
                <p:cNvPr id="43" name="Freihand 42">
                  <a:extLst>
                    <a:ext uri="{FF2B5EF4-FFF2-40B4-BE49-F238E27FC236}">
                      <a16:creationId xmlns:a16="http://schemas.microsoft.com/office/drawing/2014/main" id="{7B246A3C-AEB3-4D28-B1A0-D685A69F31F4}"/>
                    </a:ext>
                  </a:extLst>
                </p:cNvPr>
                <p:cNvPicPr/>
                <p:nvPr/>
              </p:nvPicPr>
              <p:blipFill>
                <a:blip r:embed="rId49"/>
                <a:stretch>
                  <a:fillRect/>
                </a:stretch>
              </p:blipFill>
              <p:spPr>
                <a:xfrm>
                  <a:off x="7466133" y="607027"/>
                  <a:ext cx="6300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44" name="Freihand 43">
                  <a:extLst>
                    <a:ext uri="{FF2B5EF4-FFF2-40B4-BE49-F238E27FC236}">
                      <a16:creationId xmlns:a16="http://schemas.microsoft.com/office/drawing/2014/main" id="{344C24D0-5C55-4ACE-8F7C-E05BC4E7FD8C}"/>
                    </a:ext>
                  </a:extLst>
                </p14:cNvPr>
                <p14:cNvContentPartPr/>
                <p14:nvPr/>
              </p14:nvContentPartPr>
              <p14:xfrm>
                <a:off x="7457493" y="248827"/>
                <a:ext cx="38160" cy="109800"/>
              </p14:xfrm>
            </p:contentPart>
          </mc:Choice>
          <mc:Fallback>
            <p:pic>
              <p:nvPicPr>
                <p:cNvPr id="44" name="Freihand 43">
                  <a:extLst>
                    <a:ext uri="{FF2B5EF4-FFF2-40B4-BE49-F238E27FC236}">
                      <a16:creationId xmlns:a16="http://schemas.microsoft.com/office/drawing/2014/main" id="{344C24D0-5C55-4ACE-8F7C-E05BC4E7FD8C}"/>
                    </a:ext>
                  </a:extLst>
                </p:cNvPr>
                <p:cNvPicPr/>
                <p:nvPr/>
              </p:nvPicPr>
              <p:blipFill>
                <a:blip r:embed="rId51"/>
                <a:stretch>
                  <a:fillRect/>
                </a:stretch>
              </p:blipFill>
              <p:spPr>
                <a:xfrm>
                  <a:off x="7453173" y="244507"/>
                  <a:ext cx="468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5" name="Freihand 44">
                  <a:extLst>
                    <a:ext uri="{FF2B5EF4-FFF2-40B4-BE49-F238E27FC236}">
                      <a16:creationId xmlns:a16="http://schemas.microsoft.com/office/drawing/2014/main" id="{346F5B46-AB3F-4D67-8469-12DA5925C853}"/>
                    </a:ext>
                  </a:extLst>
                </p14:cNvPr>
                <p14:cNvContentPartPr/>
                <p14:nvPr/>
              </p14:nvContentPartPr>
              <p14:xfrm>
                <a:off x="7451013" y="321907"/>
                <a:ext cx="101880" cy="75240"/>
              </p14:xfrm>
            </p:contentPart>
          </mc:Choice>
          <mc:Fallback>
            <p:pic>
              <p:nvPicPr>
                <p:cNvPr id="45" name="Freihand 44">
                  <a:extLst>
                    <a:ext uri="{FF2B5EF4-FFF2-40B4-BE49-F238E27FC236}">
                      <a16:creationId xmlns:a16="http://schemas.microsoft.com/office/drawing/2014/main" id="{346F5B46-AB3F-4D67-8469-12DA5925C853}"/>
                    </a:ext>
                  </a:extLst>
                </p:cNvPr>
                <p:cNvPicPr/>
                <p:nvPr/>
              </p:nvPicPr>
              <p:blipFill>
                <a:blip r:embed="rId53"/>
                <a:stretch>
                  <a:fillRect/>
                </a:stretch>
              </p:blipFill>
              <p:spPr>
                <a:xfrm>
                  <a:off x="7446693" y="317587"/>
                  <a:ext cx="1105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6" name="Freihand 45">
                  <a:extLst>
                    <a:ext uri="{FF2B5EF4-FFF2-40B4-BE49-F238E27FC236}">
                      <a16:creationId xmlns:a16="http://schemas.microsoft.com/office/drawing/2014/main" id="{A56C7395-A586-4E4A-AD59-B316DBCCF1AA}"/>
                    </a:ext>
                  </a:extLst>
                </p14:cNvPr>
                <p14:cNvContentPartPr/>
                <p14:nvPr/>
              </p14:nvContentPartPr>
              <p14:xfrm>
                <a:off x="7467573" y="391747"/>
                <a:ext cx="89280" cy="66600"/>
              </p14:xfrm>
            </p:contentPart>
          </mc:Choice>
          <mc:Fallback>
            <p:pic>
              <p:nvPicPr>
                <p:cNvPr id="46" name="Freihand 45">
                  <a:extLst>
                    <a:ext uri="{FF2B5EF4-FFF2-40B4-BE49-F238E27FC236}">
                      <a16:creationId xmlns:a16="http://schemas.microsoft.com/office/drawing/2014/main" id="{A56C7395-A586-4E4A-AD59-B316DBCCF1AA}"/>
                    </a:ext>
                  </a:extLst>
                </p:cNvPr>
                <p:cNvPicPr/>
                <p:nvPr/>
              </p:nvPicPr>
              <p:blipFill>
                <a:blip r:embed="rId55"/>
                <a:stretch>
                  <a:fillRect/>
                </a:stretch>
              </p:blipFill>
              <p:spPr>
                <a:xfrm>
                  <a:off x="7463253" y="387427"/>
                  <a:ext cx="979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8" name="Freihand 47">
                  <a:extLst>
                    <a:ext uri="{FF2B5EF4-FFF2-40B4-BE49-F238E27FC236}">
                      <a16:creationId xmlns:a16="http://schemas.microsoft.com/office/drawing/2014/main" id="{EE8044BE-3FE0-4035-966B-EC1879F9BCAA}"/>
                    </a:ext>
                  </a:extLst>
                </p14:cNvPr>
                <p14:cNvContentPartPr/>
                <p14:nvPr/>
              </p14:nvContentPartPr>
              <p14:xfrm>
                <a:off x="7652973" y="438907"/>
                <a:ext cx="159120" cy="107640"/>
              </p14:xfrm>
            </p:contentPart>
          </mc:Choice>
          <mc:Fallback>
            <p:pic>
              <p:nvPicPr>
                <p:cNvPr id="48" name="Freihand 47">
                  <a:extLst>
                    <a:ext uri="{FF2B5EF4-FFF2-40B4-BE49-F238E27FC236}">
                      <a16:creationId xmlns:a16="http://schemas.microsoft.com/office/drawing/2014/main" id="{EE8044BE-3FE0-4035-966B-EC1879F9BCAA}"/>
                    </a:ext>
                  </a:extLst>
                </p:cNvPr>
                <p:cNvPicPr/>
                <p:nvPr/>
              </p:nvPicPr>
              <p:blipFill>
                <a:blip r:embed="rId57"/>
                <a:stretch>
                  <a:fillRect/>
                </a:stretch>
              </p:blipFill>
              <p:spPr>
                <a:xfrm>
                  <a:off x="7648653" y="434587"/>
                  <a:ext cx="16776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0" name="Freihand 49">
                  <a:extLst>
                    <a:ext uri="{FF2B5EF4-FFF2-40B4-BE49-F238E27FC236}">
                      <a16:creationId xmlns:a16="http://schemas.microsoft.com/office/drawing/2014/main" id="{66C776FA-B14A-4E2B-91DD-E19171BEABCC}"/>
                    </a:ext>
                  </a:extLst>
                </p14:cNvPr>
                <p14:cNvContentPartPr/>
                <p14:nvPr/>
              </p14:nvContentPartPr>
              <p14:xfrm>
                <a:off x="7641093" y="105907"/>
                <a:ext cx="181080" cy="98280"/>
              </p14:xfrm>
            </p:contentPart>
          </mc:Choice>
          <mc:Fallback>
            <p:pic>
              <p:nvPicPr>
                <p:cNvPr id="50" name="Freihand 49">
                  <a:extLst>
                    <a:ext uri="{FF2B5EF4-FFF2-40B4-BE49-F238E27FC236}">
                      <a16:creationId xmlns:a16="http://schemas.microsoft.com/office/drawing/2014/main" id="{66C776FA-B14A-4E2B-91DD-E19171BEABCC}"/>
                    </a:ext>
                  </a:extLst>
                </p:cNvPr>
                <p:cNvPicPr/>
                <p:nvPr/>
              </p:nvPicPr>
              <p:blipFill>
                <a:blip r:embed="rId59"/>
                <a:stretch>
                  <a:fillRect/>
                </a:stretch>
              </p:blipFill>
              <p:spPr>
                <a:xfrm>
                  <a:off x="7636773" y="101587"/>
                  <a:ext cx="1897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1" name="Freihand 50">
                  <a:extLst>
                    <a:ext uri="{FF2B5EF4-FFF2-40B4-BE49-F238E27FC236}">
                      <a16:creationId xmlns:a16="http://schemas.microsoft.com/office/drawing/2014/main" id="{6FA9B277-29B9-44FD-86C8-FE365BAF548D}"/>
                    </a:ext>
                  </a:extLst>
                </p14:cNvPr>
                <p14:cNvContentPartPr/>
                <p14:nvPr/>
              </p14:nvContentPartPr>
              <p14:xfrm>
                <a:off x="7723533" y="176467"/>
                <a:ext cx="138600" cy="90360"/>
              </p14:xfrm>
            </p:contentPart>
          </mc:Choice>
          <mc:Fallback>
            <p:pic>
              <p:nvPicPr>
                <p:cNvPr id="51" name="Freihand 50">
                  <a:extLst>
                    <a:ext uri="{FF2B5EF4-FFF2-40B4-BE49-F238E27FC236}">
                      <a16:creationId xmlns:a16="http://schemas.microsoft.com/office/drawing/2014/main" id="{6FA9B277-29B9-44FD-86C8-FE365BAF548D}"/>
                    </a:ext>
                  </a:extLst>
                </p:cNvPr>
                <p:cNvPicPr/>
                <p:nvPr/>
              </p:nvPicPr>
              <p:blipFill>
                <a:blip r:embed="rId61"/>
                <a:stretch>
                  <a:fillRect/>
                </a:stretch>
              </p:blipFill>
              <p:spPr>
                <a:xfrm>
                  <a:off x="7719213" y="172147"/>
                  <a:ext cx="14724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2" name="Freihand 51">
                  <a:extLst>
                    <a:ext uri="{FF2B5EF4-FFF2-40B4-BE49-F238E27FC236}">
                      <a16:creationId xmlns:a16="http://schemas.microsoft.com/office/drawing/2014/main" id="{AEA4C355-5FFB-4CE8-AD36-8BE20760A7A4}"/>
                    </a:ext>
                  </a:extLst>
                </p14:cNvPr>
                <p14:cNvContentPartPr/>
                <p14:nvPr/>
              </p14:nvContentPartPr>
              <p14:xfrm>
                <a:off x="7771053" y="222547"/>
                <a:ext cx="101880" cy="120960"/>
              </p14:xfrm>
            </p:contentPart>
          </mc:Choice>
          <mc:Fallback>
            <p:pic>
              <p:nvPicPr>
                <p:cNvPr id="52" name="Freihand 51">
                  <a:extLst>
                    <a:ext uri="{FF2B5EF4-FFF2-40B4-BE49-F238E27FC236}">
                      <a16:creationId xmlns:a16="http://schemas.microsoft.com/office/drawing/2014/main" id="{AEA4C355-5FFB-4CE8-AD36-8BE20760A7A4}"/>
                    </a:ext>
                  </a:extLst>
                </p:cNvPr>
                <p:cNvPicPr/>
                <p:nvPr/>
              </p:nvPicPr>
              <p:blipFill>
                <a:blip r:embed="rId63"/>
                <a:stretch>
                  <a:fillRect/>
                </a:stretch>
              </p:blipFill>
              <p:spPr>
                <a:xfrm>
                  <a:off x="7766733" y="218227"/>
                  <a:ext cx="1105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4" name="Freihand 53">
                  <a:extLst>
                    <a:ext uri="{FF2B5EF4-FFF2-40B4-BE49-F238E27FC236}">
                      <a16:creationId xmlns:a16="http://schemas.microsoft.com/office/drawing/2014/main" id="{E624D01D-F4AB-4F16-B544-9D71370B906C}"/>
                    </a:ext>
                  </a:extLst>
                </p14:cNvPr>
                <p14:cNvContentPartPr/>
                <p14:nvPr/>
              </p14:nvContentPartPr>
              <p14:xfrm>
                <a:off x="6671253" y="1033987"/>
                <a:ext cx="131040" cy="101880"/>
              </p14:xfrm>
            </p:contentPart>
          </mc:Choice>
          <mc:Fallback>
            <p:pic>
              <p:nvPicPr>
                <p:cNvPr id="54" name="Freihand 53">
                  <a:extLst>
                    <a:ext uri="{FF2B5EF4-FFF2-40B4-BE49-F238E27FC236}">
                      <a16:creationId xmlns:a16="http://schemas.microsoft.com/office/drawing/2014/main" id="{E624D01D-F4AB-4F16-B544-9D71370B906C}"/>
                    </a:ext>
                  </a:extLst>
                </p:cNvPr>
                <p:cNvPicPr/>
                <p:nvPr/>
              </p:nvPicPr>
              <p:blipFill>
                <a:blip r:embed="rId65"/>
                <a:stretch>
                  <a:fillRect/>
                </a:stretch>
              </p:blipFill>
              <p:spPr>
                <a:xfrm>
                  <a:off x="6666933" y="1029667"/>
                  <a:ext cx="13968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5" name="Freihand 54">
                  <a:extLst>
                    <a:ext uri="{FF2B5EF4-FFF2-40B4-BE49-F238E27FC236}">
                      <a16:creationId xmlns:a16="http://schemas.microsoft.com/office/drawing/2014/main" id="{448ACDE0-A89B-4BCA-9FC5-62B11AB71348}"/>
                    </a:ext>
                  </a:extLst>
                </p14:cNvPr>
                <p14:cNvContentPartPr/>
                <p14:nvPr/>
              </p14:nvContentPartPr>
              <p14:xfrm>
                <a:off x="6830013" y="1003027"/>
                <a:ext cx="33120" cy="77400"/>
              </p14:xfrm>
            </p:contentPart>
          </mc:Choice>
          <mc:Fallback>
            <p:pic>
              <p:nvPicPr>
                <p:cNvPr id="55" name="Freihand 54">
                  <a:extLst>
                    <a:ext uri="{FF2B5EF4-FFF2-40B4-BE49-F238E27FC236}">
                      <a16:creationId xmlns:a16="http://schemas.microsoft.com/office/drawing/2014/main" id="{448ACDE0-A89B-4BCA-9FC5-62B11AB71348}"/>
                    </a:ext>
                  </a:extLst>
                </p:cNvPr>
                <p:cNvPicPr/>
                <p:nvPr/>
              </p:nvPicPr>
              <p:blipFill>
                <a:blip r:embed="rId67"/>
                <a:stretch>
                  <a:fillRect/>
                </a:stretch>
              </p:blipFill>
              <p:spPr>
                <a:xfrm>
                  <a:off x="6825693" y="998707"/>
                  <a:ext cx="417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6" name="Freihand 55">
                  <a:extLst>
                    <a:ext uri="{FF2B5EF4-FFF2-40B4-BE49-F238E27FC236}">
                      <a16:creationId xmlns:a16="http://schemas.microsoft.com/office/drawing/2014/main" id="{D74F5AB1-C8C5-4403-8FEE-8D95428E088E}"/>
                    </a:ext>
                  </a:extLst>
                </p14:cNvPr>
                <p14:cNvContentPartPr/>
                <p14:nvPr/>
              </p14:nvContentPartPr>
              <p14:xfrm>
                <a:off x="6785733" y="984307"/>
                <a:ext cx="132480" cy="85680"/>
              </p14:xfrm>
            </p:contentPart>
          </mc:Choice>
          <mc:Fallback>
            <p:pic>
              <p:nvPicPr>
                <p:cNvPr id="56" name="Freihand 55">
                  <a:extLst>
                    <a:ext uri="{FF2B5EF4-FFF2-40B4-BE49-F238E27FC236}">
                      <a16:creationId xmlns:a16="http://schemas.microsoft.com/office/drawing/2014/main" id="{D74F5AB1-C8C5-4403-8FEE-8D95428E088E}"/>
                    </a:ext>
                  </a:extLst>
                </p:cNvPr>
                <p:cNvPicPr/>
                <p:nvPr/>
              </p:nvPicPr>
              <p:blipFill>
                <a:blip r:embed="rId69"/>
                <a:stretch>
                  <a:fillRect/>
                </a:stretch>
              </p:blipFill>
              <p:spPr>
                <a:xfrm>
                  <a:off x="6781413" y="979987"/>
                  <a:ext cx="1411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7" name="Freihand 56">
                  <a:extLst>
                    <a:ext uri="{FF2B5EF4-FFF2-40B4-BE49-F238E27FC236}">
                      <a16:creationId xmlns:a16="http://schemas.microsoft.com/office/drawing/2014/main" id="{5517542E-4447-49BE-B3B7-3DDB7A0B31BA}"/>
                    </a:ext>
                  </a:extLst>
                </p14:cNvPr>
                <p14:cNvContentPartPr/>
                <p14:nvPr/>
              </p14:nvContentPartPr>
              <p14:xfrm>
                <a:off x="6933693" y="943267"/>
                <a:ext cx="77760" cy="120960"/>
              </p14:xfrm>
            </p:contentPart>
          </mc:Choice>
          <mc:Fallback>
            <p:pic>
              <p:nvPicPr>
                <p:cNvPr id="57" name="Freihand 56">
                  <a:extLst>
                    <a:ext uri="{FF2B5EF4-FFF2-40B4-BE49-F238E27FC236}">
                      <a16:creationId xmlns:a16="http://schemas.microsoft.com/office/drawing/2014/main" id="{5517542E-4447-49BE-B3B7-3DDB7A0B31BA}"/>
                    </a:ext>
                  </a:extLst>
                </p:cNvPr>
                <p:cNvPicPr/>
                <p:nvPr/>
              </p:nvPicPr>
              <p:blipFill>
                <a:blip r:embed="rId71"/>
                <a:stretch>
                  <a:fillRect/>
                </a:stretch>
              </p:blipFill>
              <p:spPr>
                <a:xfrm>
                  <a:off x="6929373" y="938947"/>
                  <a:ext cx="8640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8" name="Freihand 57">
                  <a:extLst>
                    <a:ext uri="{FF2B5EF4-FFF2-40B4-BE49-F238E27FC236}">
                      <a16:creationId xmlns:a16="http://schemas.microsoft.com/office/drawing/2014/main" id="{D254F6B3-C02E-40CC-98DD-7FC4E32B96B7}"/>
                    </a:ext>
                  </a:extLst>
                </p14:cNvPr>
                <p14:cNvContentPartPr/>
                <p14:nvPr/>
              </p14:nvContentPartPr>
              <p14:xfrm>
                <a:off x="6614013" y="1032547"/>
                <a:ext cx="511920" cy="257400"/>
              </p14:xfrm>
            </p:contentPart>
          </mc:Choice>
          <mc:Fallback>
            <p:pic>
              <p:nvPicPr>
                <p:cNvPr id="58" name="Freihand 57">
                  <a:extLst>
                    <a:ext uri="{FF2B5EF4-FFF2-40B4-BE49-F238E27FC236}">
                      <a16:creationId xmlns:a16="http://schemas.microsoft.com/office/drawing/2014/main" id="{D254F6B3-C02E-40CC-98DD-7FC4E32B96B7}"/>
                    </a:ext>
                  </a:extLst>
                </p:cNvPr>
                <p:cNvPicPr/>
                <p:nvPr/>
              </p:nvPicPr>
              <p:blipFill>
                <a:blip r:embed="rId73"/>
                <a:stretch>
                  <a:fillRect/>
                </a:stretch>
              </p:blipFill>
              <p:spPr>
                <a:xfrm>
                  <a:off x="6609693" y="1028227"/>
                  <a:ext cx="520560" cy="266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
            <p14:nvContentPartPr>
              <p14:cNvPr id="78" name="Freihand 77">
                <a:extLst>
                  <a:ext uri="{FF2B5EF4-FFF2-40B4-BE49-F238E27FC236}">
                    <a16:creationId xmlns:a16="http://schemas.microsoft.com/office/drawing/2014/main" id="{347372C6-B7A5-4480-AEE6-8AD64E64D6A7}"/>
                  </a:ext>
                </a:extLst>
              </p14:cNvPr>
              <p14:cNvContentPartPr/>
              <p14:nvPr/>
            </p14:nvContentPartPr>
            <p14:xfrm>
              <a:off x="5160333" y="3484867"/>
              <a:ext cx="2760840" cy="81360"/>
            </p14:xfrm>
          </p:contentPart>
        </mc:Choice>
        <mc:Fallback>
          <p:pic>
            <p:nvPicPr>
              <p:cNvPr id="78" name="Freihand 77">
                <a:extLst>
                  <a:ext uri="{FF2B5EF4-FFF2-40B4-BE49-F238E27FC236}">
                    <a16:creationId xmlns:a16="http://schemas.microsoft.com/office/drawing/2014/main" id="{347372C6-B7A5-4480-AEE6-8AD64E64D6A7}"/>
                  </a:ext>
                </a:extLst>
              </p:cNvPr>
              <p:cNvPicPr/>
              <p:nvPr/>
            </p:nvPicPr>
            <p:blipFill>
              <a:blip r:embed="rId75"/>
              <a:stretch>
                <a:fillRect/>
              </a:stretch>
            </p:blipFill>
            <p:spPr>
              <a:xfrm>
                <a:off x="5156013" y="3480547"/>
                <a:ext cx="2769480" cy="90000"/>
              </a:xfrm>
              <a:prstGeom prst="rect">
                <a:avLst/>
              </a:prstGeom>
            </p:spPr>
          </p:pic>
        </mc:Fallback>
      </mc:AlternateContent>
      <p:grpSp>
        <p:nvGrpSpPr>
          <p:cNvPr id="80" name="Gruppieren 79">
            <a:extLst>
              <a:ext uri="{FF2B5EF4-FFF2-40B4-BE49-F238E27FC236}">
                <a16:creationId xmlns:a16="http://schemas.microsoft.com/office/drawing/2014/main" id="{082C9CB0-C74F-44A0-B018-AF32B24480DE}"/>
              </a:ext>
            </a:extLst>
          </p:cNvPr>
          <p:cNvGrpSpPr/>
          <p:nvPr/>
        </p:nvGrpSpPr>
        <p:grpSpPr>
          <a:xfrm>
            <a:off x="8457213" y="70627"/>
            <a:ext cx="2299680" cy="425160"/>
            <a:chOff x="8457213" y="70627"/>
            <a:chExt cx="2299680" cy="425160"/>
          </a:xfrm>
        </p:grpSpPr>
        <mc:AlternateContent xmlns:mc="http://schemas.openxmlformats.org/markup-compatibility/2006">
          <mc:Choice xmlns:p14="http://schemas.microsoft.com/office/powerpoint/2010/main" Requires="p14">
            <p:contentPart p14:bwMode="auto" r:id="rId76">
              <p14:nvContentPartPr>
                <p14:cNvPr id="60" name="Freihand 59">
                  <a:extLst>
                    <a:ext uri="{FF2B5EF4-FFF2-40B4-BE49-F238E27FC236}">
                      <a16:creationId xmlns:a16="http://schemas.microsoft.com/office/drawing/2014/main" id="{A0C88D02-4299-47DA-9D25-9326A9228B33}"/>
                    </a:ext>
                  </a:extLst>
                </p14:cNvPr>
                <p14:cNvContentPartPr/>
                <p14:nvPr/>
              </p14:nvContentPartPr>
              <p14:xfrm>
                <a:off x="8635413" y="185467"/>
                <a:ext cx="212040" cy="142920"/>
              </p14:xfrm>
            </p:contentPart>
          </mc:Choice>
          <mc:Fallback>
            <p:pic>
              <p:nvPicPr>
                <p:cNvPr id="60" name="Freihand 59">
                  <a:extLst>
                    <a:ext uri="{FF2B5EF4-FFF2-40B4-BE49-F238E27FC236}">
                      <a16:creationId xmlns:a16="http://schemas.microsoft.com/office/drawing/2014/main" id="{A0C88D02-4299-47DA-9D25-9326A9228B33}"/>
                    </a:ext>
                  </a:extLst>
                </p:cNvPr>
                <p:cNvPicPr/>
                <p:nvPr/>
              </p:nvPicPr>
              <p:blipFill>
                <a:blip r:embed="rId77"/>
                <a:stretch>
                  <a:fillRect/>
                </a:stretch>
              </p:blipFill>
              <p:spPr>
                <a:xfrm>
                  <a:off x="8631093" y="181147"/>
                  <a:ext cx="2206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61" name="Freihand 60">
                  <a:extLst>
                    <a:ext uri="{FF2B5EF4-FFF2-40B4-BE49-F238E27FC236}">
                      <a16:creationId xmlns:a16="http://schemas.microsoft.com/office/drawing/2014/main" id="{E76862A5-5E1A-40F9-972F-2BD7F855C17F}"/>
                    </a:ext>
                  </a:extLst>
                </p14:cNvPr>
                <p14:cNvContentPartPr/>
                <p14:nvPr/>
              </p14:nvContentPartPr>
              <p14:xfrm>
                <a:off x="8873373" y="216427"/>
                <a:ext cx="92160" cy="84600"/>
              </p14:xfrm>
            </p:contentPart>
          </mc:Choice>
          <mc:Fallback>
            <p:pic>
              <p:nvPicPr>
                <p:cNvPr id="61" name="Freihand 60">
                  <a:extLst>
                    <a:ext uri="{FF2B5EF4-FFF2-40B4-BE49-F238E27FC236}">
                      <a16:creationId xmlns:a16="http://schemas.microsoft.com/office/drawing/2014/main" id="{E76862A5-5E1A-40F9-972F-2BD7F855C17F}"/>
                    </a:ext>
                  </a:extLst>
                </p:cNvPr>
                <p:cNvPicPr/>
                <p:nvPr/>
              </p:nvPicPr>
              <p:blipFill>
                <a:blip r:embed="rId79"/>
                <a:stretch>
                  <a:fillRect/>
                </a:stretch>
              </p:blipFill>
              <p:spPr>
                <a:xfrm>
                  <a:off x="8869053" y="212107"/>
                  <a:ext cx="1008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2" name="Freihand 61">
                  <a:extLst>
                    <a:ext uri="{FF2B5EF4-FFF2-40B4-BE49-F238E27FC236}">
                      <a16:creationId xmlns:a16="http://schemas.microsoft.com/office/drawing/2014/main" id="{417629BD-1162-4D19-BD5A-0AE18F64221B}"/>
                    </a:ext>
                  </a:extLst>
                </p14:cNvPr>
                <p14:cNvContentPartPr/>
                <p14:nvPr/>
              </p14:nvContentPartPr>
              <p14:xfrm>
                <a:off x="8986773" y="203107"/>
                <a:ext cx="92520" cy="134640"/>
              </p14:xfrm>
            </p:contentPart>
          </mc:Choice>
          <mc:Fallback>
            <p:pic>
              <p:nvPicPr>
                <p:cNvPr id="62" name="Freihand 61">
                  <a:extLst>
                    <a:ext uri="{FF2B5EF4-FFF2-40B4-BE49-F238E27FC236}">
                      <a16:creationId xmlns:a16="http://schemas.microsoft.com/office/drawing/2014/main" id="{417629BD-1162-4D19-BD5A-0AE18F64221B}"/>
                    </a:ext>
                  </a:extLst>
                </p:cNvPr>
                <p:cNvPicPr/>
                <p:nvPr/>
              </p:nvPicPr>
              <p:blipFill>
                <a:blip r:embed="rId81"/>
                <a:stretch>
                  <a:fillRect/>
                </a:stretch>
              </p:blipFill>
              <p:spPr>
                <a:xfrm>
                  <a:off x="8982453" y="198787"/>
                  <a:ext cx="1011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3" name="Freihand 62">
                  <a:extLst>
                    <a:ext uri="{FF2B5EF4-FFF2-40B4-BE49-F238E27FC236}">
                      <a16:creationId xmlns:a16="http://schemas.microsoft.com/office/drawing/2014/main" id="{F985BC6D-B120-455C-877B-C4FDA221F237}"/>
                    </a:ext>
                  </a:extLst>
                </p14:cNvPr>
                <p14:cNvContentPartPr/>
                <p14:nvPr/>
              </p14:nvContentPartPr>
              <p14:xfrm>
                <a:off x="9162453" y="203107"/>
                <a:ext cx="21600" cy="98640"/>
              </p14:xfrm>
            </p:contentPart>
          </mc:Choice>
          <mc:Fallback>
            <p:pic>
              <p:nvPicPr>
                <p:cNvPr id="63" name="Freihand 62">
                  <a:extLst>
                    <a:ext uri="{FF2B5EF4-FFF2-40B4-BE49-F238E27FC236}">
                      <a16:creationId xmlns:a16="http://schemas.microsoft.com/office/drawing/2014/main" id="{F985BC6D-B120-455C-877B-C4FDA221F237}"/>
                    </a:ext>
                  </a:extLst>
                </p:cNvPr>
                <p:cNvPicPr/>
                <p:nvPr/>
              </p:nvPicPr>
              <p:blipFill>
                <a:blip r:embed="rId83"/>
                <a:stretch>
                  <a:fillRect/>
                </a:stretch>
              </p:blipFill>
              <p:spPr>
                <a:xfrm>
                  <a:off x="9158133" y="198787"/>
                  <a:ext cx="302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5" name="Freihand 64">
                  <a:extLst>
                    <a:ext uri="{FF2B5EF4-FFF2-40B4-BE49-F238E27FC236}">
                      <a16:creationId xmlns:a16="http://schemas.microsoft.com/office/drawing/2014/main" id="{3DEDDD40-245E-4698-AADB-840D25AEA0F9}"/>
                    </a:ext>
                  </a:extLst>
                </p14:cNvPr>
                <p14:cNvContentPartPr/>
                <p14:nvPr/>
              </p14:nvContentPartPr>
              <p14:xfrm>
                <a:off x="9241653" y="180427"/>
                <a:ext cx="216000" cy="124920"/>
              </p14:xfrm>
            </p:contentPart>
          </mc:Choice>
          <mc:Fallback>
            <p:pic>
              <p:nvPicPr>
                <p:cNvPr id="65" name="Freihand 64">
                  <a:extLst>
                    <a:ext uri="{FF2B5EF4-FFF2-40B4-BE49-F238E27FC236}">
                      <a16:creationId xmlns:a16="http://schemas.microsoft.com/office/drawing/2014/main" id="{3DEDDD40-245E-4698-AADB-840D25AEA0F9}"/>
                    </a:ext>
                  </a:extLst>
                </p:cNvPr>
                <p:cNvPicPr/>
                <p:nvPr/>
              </p:nvPicPr>
              <p:blipFill>
                <a:blip r:embed="rId85"/>
                <a:stretch>
                  <a:fillRect/>
                </a:stretch>
              </p:blipFill>
              <p:spPr>
                <a:xfrm>
                  <a:off x="9237333" y="176107"/>
                  <a:ext cx="2246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6" name="Freihand 65">
                  <a:extLst>
                    <a:ext uri="{FF2B5EF4-FFF2-40B4-BE49-F238E27FC236}">
                      <a16:creationId xmlns:a16="http://schemas.microsoft.com/office/drawing/2014/main" id="{217EEAF7-77FB-44DD-B393-27F842637F89}"/>
                    </a:ext>
                  </a:extLst>
                </p14:cNvPr>
                <p14:cNvContentPartPr/>
                <p14:nvPr/>
              </p14:nvContentPartPr>
              <p14:xfrm>
                <a:off x="9489693" y="227227"/>
                <a:ext cx="360" cy="360"/>
              </p14:xfrm>
            </p:contentPart>
          </mc:Choice>
          <mc:Fallback>
            <p:pic>
              <p:nvPicPr>
                <p:cNvPr id="66" name="Freihand 65">
                  <a:extLst>
                    <a:ext uri="{FF2B5EF4-FFF2-40B4-BE49-F238E27FC236}">
                      <a16:creationId xmlns:a16="http://schemas.microsoft.com/office/drawing/2014/main" id="{217EEAF7-77FB-44DD-B393-27F842637F89}"/>
                    </a:ext>
                  </a:extLst>
                </p:cNvPr>
                <p:cNvPicPr/>
                <p:nvPr/>
              </p:nvPicPr>
              <p:blipFill>
                <a:blip r:embed="rId87"/>
                <a:stretch>
                  <a:fillRect/>
                </a:stretch>
              </p:blipFill>
              <p:spPr>
                <a:xfrm>
                  <a:off x="9485373" y="222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7" name="Freihand 66">
                  <a:extLst>
                    <a:ext uri="{FF2B5EF4-FFF2-40B4-BE49-F238E27FC236}">
                      <a16:creationId xmlns:a16="http://schemas.microsoft.com/office/drawing/2014/main" id="{1CC1961E-06AD-4994-8CDC-B2F1E14AA86F}"/>
                    </a:ext>
                  </a:extLst>
                </p14:cNvPr>
                <p14:cNvContentPartPr/>
                <p14:nvPr/>
              </p14:nvContentPartPr>
              <p14:xfrm>
                <a:off x="9502293" y="240547"/>
                <a:ext cx="360" cy="360"/>
              </p14:xfrm>
            </p:contentPart>
          </mc:Choice>
          <mc:Fallback>
            <p:pic>
              <p:nvPicPr>
                <p:cNvPr id="67" name="Freihand 66">
                  <a:extLst>
                    <a:ext uri="{FF2B5EF4-FFF2-40B4-BE49-F238E27FC236}">
                      <a16:creationId xmlns:a16="http://schemas.microsoft.com/office/drawing/2014/main" id="{1CC1961E-06AD-4994-8CDC-B2F1E14AA86F}"/>
                    </a:ext>
                  </a:extLst>
                </p:cNvPr>
                <p:cNvPicPr/>
                <p:nvPr/>
              </p:nvPicPr>
              <p:blipFill>
                <a:blip r:embed="rId87"/>
                <a:stretch>
                  <a:fillRect/>
                </a:stretch>
              </p:blipFill>
              <p:spPr>
                <a:xfrm>
                  <a:off x="9497973" y="236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8" name="Freihand 67">
                  <a:extLst>
                    <a:ext uri="{FF2B5EF4-FFF2-40B4-BE49-F238E27FC236}">
                      <a16:creationId xmlns:a16="http://schemas.microsoft.com/office/drawing/2014/main" id="{5584DBC0-EA63-4303-931C-C9981328621C}"/>
                    </a:ext>
                  </a:extLst>
                </p14:cNvPr>
                <p14:cNvContentPartPr/>
                <p14:nvPr/>
              </p14:nvContentPartPr>
              <p14:xfrm>
                <a:off x="9509493" y="209947"/>
                <a:ext cx="10080" cy="85680"/>
              </p14:xfrm>
            </p:contentPart>
          </mc:Choice>
          <mc:Fallback>
            <p:pic>
              <p:nvPicPr>
                <p:cNvPr id="68" name="Freihand 67">
                  <a:extLst>
                    <a:ext uri="{FF2B5EF4-FFF2-40B4-BE49-F238E27FC236}">
                      <a16:creationId xmlns:a16="http://schemas.microsoft.com/office/drawing/2014/main" id="{5584DBC0-EA63-4303-931C-C9981328621C}"/>
                    </a:ext>
                  </a:extLst>
                </p:cNvPr>
                <p:cNvPicPr/>
                <p:nvPr/>
              </p:nvPicPr>
              <p:blipFill>
                <a:blip r:embed="rId90"/>
                <a:stretch>
                  <a:fillRect/>
                </a:stretch>
              </p:blipFill>
              <p:spPr>
                <a:xfrm>
                  <a:off x="9505173" y="205627"/>
                  <a:ext cx="187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9" name="Freihand 68">
                  <a:extLst>
                    <a:ext uri="{FF2B5EF4-FFF2-40B4-BE49-F238E27FC236}">
                      <a16:creationId xmlns:a16="http://schemas.microsoft.com/office/drawing/2014/main" id="{AA6CB222-074D-4C47-9F1F-214A3F524EA0}"/>
                    </a:ext>
                  </a:extLst>
                </p14:cNvPr>
                <p14:cNvContentPartPr/>
                <p14:nvPr/>
              </p14:nvContentPartPr>
              <p14:xfrm>
                <a:off x="9560613" y="200587"/>
                <a:ext cx="86760" cy="90720"/>
              </p14:xfrm>
            </p:contentPart>
          </mc:Choice>
          <mc:Fallback>
            <p:pic>
              <p:nvPicPr>
                <p:cNvPr id="69" name="Freihand 68">
                  <a:extLst>
                    <a:ext uri="{FF2B5EF4-FFF2-40B4-BE49-F238E27FC236}">
                      <a16:creationId xmlns:a16="http://schemas.microsoft.com/office/drawing/2014/main" id="{AA6CB222-074D-4C47-9F1F-214A3F524EA0}"/>
                    </a:ext>
                  </a:extLst>
                </p:cNvPr>
                <p:cNvPicPr/>
                <p:nvPr/>
              </p:nvPicPr>
              <p:blipFill>
                <a:blip r:embed="rId92"/>
                <a:stretch>
                  <a:fillRect/>
                </a:stretch>
              </p:blipFill>
              <p:spPr>
                <a:xfrm>
                  <a:off x="9556293" y="196267"/>
                  <a:ext cx="9540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0" name="Freihand 69">
                  <a:extLst>
                    <a:ext uri="{FF2B5EF4-FFF2-40B4-BE49-F238E27FC236}">
                      <a16:creationId xmlns:a16="http://schemas.microsoft.com/office/drawing/2014/main" id="{5320E9F7-0145-4913-AF3E-78B3CB42B317}"/>
                    </a:ext>
                  </a:extLst>
                </p14:cNvPr>
                <p14:cNvContentPartPr/>
                <p14:nvPr/>
              </p14:nvContentPartPr>
              <p14:xfrm>
                <a:off x="9554133" y="249907"/>
                <a:ext cx="84960" cy="21600"/>
              </p14:xfrm>
            </p:contentPart>
          </mc:Choice>
          <mc:Fallback>
            <p:pic>
              <p:nvPicPr>
                <p:cNvPr id="70" name="Freihand 69">
                  <a:extLst>
                    <a:ext uri="{FF2B5EF4-FFF2-40B4-BE49-F238E27FC236}">
                      <a16:creationId xmlns:a16="http://schemas.microsoft.com/office/drawing/2014/main" id="{5320E9F7-0145-4913-AF3E-78B3CB42B317}"/>
                    </a:ext>
                  </a:extLst>
                </p:cNvPr>
                <p:cNvPicPr/>
                <p:nvPr/>
              </p:nvPicPr>
              <p:blipFill>
                <a:blip r:embed="rId94"/>
                <a:stretch>
                  <a:fillRect/>
                </a:stretch>
              </p:blipFill>
              <p:spPr>
                <a:xfrm>
                  <a:off x="9549813" y="245587"/>
                  <a:ext cx="936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71" name="Freihand 70">
                  <a:extLst>
                    <a:ext uri="{FF2B5EF4-FFF2-40B4-BE49-F238E27FC236}">
                      <a16:creationId xmlns:a16="http://schemas.microsoft.com/office/drawing/2014/main" id="{63E37196-2B34-4E4A-8948-BB2C89D0BB2C}"/>
                    </a:ext>
                  </a:extLst>
                </p14:cNvPr>
                <p14:cNvContentPartPr/>
                <p14:nvPr/>
              </p14:nvContentPartPr>
              <p14:xfrm>
                <a:off x="9675093" y="195547"/>
                <a:ext cx="121320" cy="87480"/>
              </p14:xfrm>
            </p:contentPart>
          </mc:Choice>
          <mc:Fallback>
            <p:pic>
              <p:nvPicPr>
                <p:cNvPr id="71" name="Freihand 70">
                  <a:extLst>
                    <a:ext uri="{FF2B5EF4-FFF2-40B4-BE49-F238E27FC236}">
                      <a16:creationId xmlns:a16="http://schemas.microsoft.com/office/drawing/2014/main" id="{63E37196-2B34-4E4A-8948-BB2C89D0BB2C}"/>
                    </a:ext>
                  </a:extLst>
                </p:cNvPr>
                <p:cNvPicPr/>
                <p:nvPr/>
              </p:nvPicPr>
              <p:blipFill>
                <a:blip r:embed="rId96"/>
                <a:stretch>
                  <a:fillRect/>
                </a:stretch>
              </p:blipFill>
              <p:spPr>
                <a:xfrm>
                  <a:off x="9670773" y="191227"/>
                  <a:ext cx="1299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72" name="Freihand 71">
                  <a:extLst>
                    <a:ext uri="{FF2B5EF4-FFF2-40B4-BE49-F238E27FC236}">
                      <a16:creationId xmlns:a16="http://schemas.microsoft.com/office/drawing/2014/main" id="{112052EF-0A01-4341-B155-708BEA307697}"/>
                    </a:ext>
                  </a:extLst>
                </p14:cNvPr>
                <p14:cNvContentPartPr/>
                <p14:nvPr/>
              </p14:nvContentPartPr>
              <p14:xfrm>
                <a:off x="10027533" y="167467"/>
                <a:ext cx="116280" cy="266760"/>
              </p14:xfrm>
            </p:contentPart>
          </mc:Choice>
          <mc:Fallback>
            <p:pic>
              <p:nvPicPr>
                <p:cNvPr id="72" name="Freihand 71">
                  <a:extLst>
                    <a:ext uri="{FF2B5EF4-FFF2-40B4-BE49-F238E27FC236}">
                      <a16:creationId xmlns:a16="http://schemas.microsoft.com/office/drawing/2014/main" id="{112052EF-0A01-4341-B155-708BEA307697}"/>
                    </a:ext>
                  </a:extLst>
                </p:cNvPr>
                <p:cNvPicPr/>
                <p:nvPr/>
              </p:nvPicPr>
              <p:blipFill>
                <a:blip r:embed="rId98"/>
                <a:stretch>
                  <a:fillRect/>
                </a:stretch>
              </p:blipFill>
              <p:spPr>
                <a:xfrm>
                  <a:off x="10023213" y="163147"/>
                  <a:ext cx="12492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73" name="Freihand 72">
                  <a:extLst>
                    <a:ext uri="{FF2B5EF4-FFF2-40B4-BE49-F238E27FC236}">
                      <a16:creationId xmlns:a16="http://schemas.microsoft.com/office/drawing/2014/main" id="{F43E020A-2EA0-41F9-9B1C-58B969352BC1}"/>
                    </a:ext>
                  </a:extLst>
                </p14:cNvPr>
                <p14:cNvContentPartPr/>
                <p14:nvPr/>
              </p14:nvContentPartPr>
              <p14:xfrm>
                <a:off x="10181253" y="180787"/>
                <a:ext cx="92160" cy="86040"/>
              </p14:xfrm>
            </p:contentPart>
          </mc:Choice>
          <mc:Fallback>
            <p:pic>
              <p:nvPicPr>
                <p:cNvPr id="73" name="Freihand 72">
                  <a:extLst>
                    <a:ext uri="{FF2B5EF4-FFF2-40B4-BE49-F238E27FC236}">
                      <a16:creationId xmlns:a16="http://schemas.microsoft.com/office/drawing/2014/main" id="{F43E020A-2EA0-41F9-9B1C-58B969352BC1}"/>
                    </a:ext>
                  </a:extLst>
                </p:cNvPr>
                <p:cNvPicPr/>
                <p:nvPr/>
              </p:nvPicPr>
              <p:blipFill>
                <a:blip r:embed="rId100"/>
                <a:stretch>
                  <a:fillRect/>
                </a:stretch>
              </p:blipFill>
              <p:spPr>
                <a:xfrm>
                  <a:off x="10176933" y="176467"/>
                  <a:ext cx="1008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74" name="Freihand 73">
                  <a:extLst>
                    <a:ext uri="{FF2B5EF4-FFF2-40B4-BE49-F238E27FC236}">
                      <a16:creationId xmlns:a16="http://schemas.microsoft.com/office/drawing/2014/main" id="{7B939277-93CD-4589-8758-050260A922FD}"/>
                    </a:ext>
                  </a:extLst>
                </p14:cNvPr>
                <p14:cNvContentPartPr/>
                <p14:nvPr/>
              </p14:nvContentPartPr>
              <p14:xfrm>
                <a:off x="10295373" y="176467"/>
                <a:ext cx="122760" cy="70200"/>
              </p14:xfrm>
            </p:contentPart>
          </mc:Choice>
          <mc:Fallback>
            <p:pic>
              <p:nvPicPr>
                <p:cNvPr id="74" name="Freihand 73">
                  <a:extLst>
                    <a:ext uri="{FF2B5EF4-FFF2-40B4-BE49-F238E27FC236}">
                      <a16:creationId xmlns:a16="http://schemas.microsoft.com/office/drawing/2014/main" id="{7B939277-93CD-4589-8758-050260A922FD}"/>
                    </a:ext>
                  </a:extLst>
                </p:cNvPr>
                <p:cNvPicPr/>
                <p:nvPr/>
              </p:nvPicPr>
              <p:blipFill>
                <a:blip r:embed="rId102"/>
                <a:stretch>
                  <a:fillRect/>
                </a:stretch>
              </p:blipFill>
              <p:spPr>
                <a:xfrm>
                  <a:off x="10291053" y="172147"/>
                  <a:ext cx="13140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75" name="Freihand 74">
                  <a:extLst>
                    <a:ext uri="{FF2B5EF4-FFF2-40B4-BE49-F238E27FC236}">
                      <a16:creationId xmlns:a16="http://schemas.microsoft.com/office/drawing/2014/main" id="{8A23A806-7BCF-4245-B40F-F9F14F327297}"/>
                    </a:ext>
                  </a:extLst>
                </p14:cNvPr>
                <p14:cNvContentPartPr/>
                <p14:nvPr/>
              </p14:nvContentPartPr>
              <p14:xfrm>
                <a:off x="10422813" y="70627"/>
                <a:ext cx="245880" cy="222480"/>
              </p14:xfrm>
            </p:contentPart>
          </mc:Choice>
          <mc:Fallback>
            <p:pic>
              <p:nvPicPr>
                <p:cNvPr id="75" name="Freihand 74">
                  <a:extLst>
                    <a:ext uri="{FF2B5EF4-FFF2-40B4-BE49-F238E27FC236}">
                      <a16:creationId xmlns:a16="http://schemas.microsoft.com/office/drawing/2014/main" id="{8A23A806-7BCF-4245-B40F-F9F14F327297}"/>
                    </a:ext>
                  </a:extLst>
                </p:cNvPr>
                <p:cNvPicPr/>
                <p:nvPr/>
              </p:nvPicPr>
              <p:blipFill>
                <a:blip r:embed="rId104"/>
                <a:stretch>
                  <a:fillRect/>
                </a:stretch>
              </p:blipFill>
              <p:spPr>
                <a:xfrm>
                  <a:off x="10418493" y="66307"/>
                  <a:ext cx="2545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76" name="Freihand 75">
                  <a:extLst>
                    <a:ext uri="{FF2B5EF4-FFF2-40B4-BE49-F238E27FC236}">
                      <a16:creationId xmlns:a16="http://schemas.microsoft.com/office/drawing/2014/main" id="{19574CBA-C06C-4E30-B64E-BB7604B9E9A0}"/>
                    </a:ext>
                  </a:extLst>
                </p14:cNvPr>
                <p14:cNvContentPartPr/>
                <p14:nvPr/>
              </p14:nvContentPartPr>
              <p14:xfrm>
                <a:off x="8457213" y="409027"/>
                <a:ext cx="2217600" cy="39600"/>
              </p14:xfrm>
            </p:contentPart>
          </mc:Choice>
          <mc:Fallback>
            <p:pic>
              <p:nvPicPr>
                <p:cNvPr id="76" name="Freihand 75">
                  <a:extLst>
                    <a:ext uri="{FF2B5EF4-FFF2-40B4-BE49-F238E27FC236}">
                      <a16:creationId xmlns:a16="http://schemas.microsoft.com/office/drawing/2014/main" id="{19574CBA-C06C-4E30-B64E-BB7604B9E9A0}"/>
                    </a:ext>
                  </a:extLst>
                </p:cNvPr>
                <p:cNvPicPr/>
                <p:nvPr/>
              </p:nvPicPr>
              <p:blipFill>
                <a:blip r:embed="rId106"/>
                <a:stretch>
                  <a:fillRect/>
                </a:stretch>
              </p:blipFill>
              <p:spPr>
                <a:xfrm>
                  <a:off x="8452893" y="404707"/>
                  <a:ext cx="222624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79" name="Freihand 78">
                  <a:extLst>
                    <a:ext uri="{FF2B5EF4-FFF2-40B4-BE49-F238E27FC236}">
                      <a16:creationId xmlns:a16="http://schemas.microsoft.com/office/drawing/2014/main" id="{6AF27899-1A0D-40CC-8D38-AD7A29546E0F}"/>
                    </a:ext>
                  </a:extLst>
                </p14:cNvPr>
                <p14:cNvContentPartPr/>
                <p14:nvPr/>
              </p14:nvContentPartPr>
              <p14:xfrm>
                <a:off x="8512293" y="376627"/>
                <a:ext cx="2244600" cy="119160"/>
              </p14:xfrm>
            </p:contentPart>
          </mc:Choice>
          <mc:Fallback>
            <p:pic>
              <p:nvPicPr>
                <p:cNvPr id="79" name="Freihand 78">
                  <a:extLst>
                    <a:ext uri="{FF2B5EF4-FFF2-40B4-BE49-F238E27FC236}">
                      <a16:creationId xmlns:a16="http://schemas.microsoft.com/office/drawing/2014/main" id="{6AF27899-1A0D-40CC-8D38-AD7A29546E0F}"/>
                    </a:ext>
                  </a:extLst>
                </p:cNvPr>
                <p:cNvPicPr/>
                <p:nvPr/>
              </p:nvPicPr>
              <p:blipFill>
                <a:blip r:embed="rId108"/>
                <a:stretch>
                  <a:fillRect/>
                </a:stretch>
              </p:blipFill>
              <p:spPr>
                <a:xfrm>
                  <a:off x="8507973" y="372307"/>
                  <a:ext cx="2253240" cy="127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9">
            <p14:nvContentPartPr>
              <p14:cNvPr id="81" name="Freihand 80">
                <a:extLst>
                  <a:ext uri="{FF2B5EF4-FFF2-40B4-BE49-F238E27FC236}">
                    <a16:creationId xmlns:a16="http://schemas.microsoft.com/office/drawing/2014/main" id="{1EDC7CB2-EE3E-423F-AA7A-B0DCBEF58F37}"/>
                  </a:ext>
                </a:extLst>
              </p14:cNvPr>
              <p14:cNvContentPartPr/>
              <p14:nvPr/>
            </p14:nvContentPartPr>
            <p14:xfrm>
              <a:off x="8176413" y="952987"/>
              <a:ext cx="227880" cy="19440"/>
            </p14:xfrm>
          </p:contentPart>
        </mc:Choice>
        <mc:Fallback>
          <p:pic>
            <p:nvPicPr>
              <p:cNvPr id="81" name="Freihand 80">
                <a:extLst>
                  <a:ext uri="{FF2B5EF4-FFF2-40B4-BE49-F238E27FC236}">
                    <a16:creationId xmlns:a16="http://schemas.microsoft.com/office/drawing/2014/main" id="{1EDC7CB2-EE3E-423F-AA7A-B0DCBEF58F37}"/>
                  </a:ext>
                </a:extLst>
              </p:cNvPr>
              <p:cNvPicPr/>
              <p:nvPr/>
            </p:nvPicPr>
            <p:blipFill>
              <a:blip r:embed="rId110"/>
              <a:stretch>
                <a:fillRect/>
              </a:stretch>
            </p:blipFill>
            <p:spPr>
              <a:xfrm>
                <a:off x="8172093" y="948667"/>
                <a:ext cx="2365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82" name="Freihand 81">
                <a:extLst>
                  <a:ext uri="{FF2B5EF4-FFF2-40B4-BE49-F238E27FC236}">
                    <a16:creationId xmlns:a16="http://schemas.microsoft.com/office/drawing/2014/main" id="{8664E3BC-73B6-40F9-994A-14F00E07FE0D}"/>
                  </a:ext>
                </a:extLst>
              </p14:cNvPr>
              <p14:cNvContentPartPr/>
              <p14:nvPr/>
            </p14:nvContentPartPr>
            <p14:xfrm>
              <a:off x="8381253" y="864427"/>
              <a:ext cx="81720" cy="174240"/>
            </p14:xfrm>
          </p:contentPart>
        </mc:Choice>
        <mc:Fallback>
          <p:pic>
            <p:nvPicPr>
              <p:cNvPr id="82" name="Freihand 81">
                <a:extLst>
                  <a:ext uri="{FF2B5EF4-FFF2-40B4-BE49-F238E27FC236}">
                    <a16:creationId xmlns:a16="http://schemas.microsoft.com/office/drawing/2014/main" id="{8664E3BC-73B6-40F9-994A-14F00E07FE0D}"/>
                  </a:ext>
                </a:extLst>
              </p:cNvPr>
              <p:cNvPicPr/>
              <p:nvPr/>
            </p:nvPicPr>
            <p:blipFill>
              <a:blip r:embed="rId112"/>
              <a:stretch>
                <a:fillRect/>
              </a:stretch>
            </p:blipFill>
            <p:spPr>
              <a:xfrm>
                <a:off x="8376933" y="860107"/>
                <a:ext cx="90360" cy="182880"/>
              </a:xfrm>
              <a:prstGeom prst="rect">
                <a:avLst/>
              </a:prstGeom>
            </p:spPr>
          </p:pic>
        </mc:Fallback>
      </mc:AlternateContent>
      <p:grpSp>
        <p:nvGrpSpPr>
          <p:cNvPr id="97" name="Gruppieren 96">
            <a:extLst>
              <a:ext uri="{FF2B5EF4-FFF2-40B4-BE49-F238E27FC236}">
                <a16:creationId xmlns:a16="http://schemas.microsoft.com/office/drawing/2014/main" id="{B0EB1E4D-D569-4139-B873-B3934B215117}"/>
              </a:ext>
            </a:extLst>
          </p:cNvPr>
          <p:cNvGrpSpPr/>
          <p:nvPr/>
        </p:nvGrpSpPr>
        <p:grpSpPr>
          <a:xfrm>
            <a:off x="8691933" y="640867"/>
            <a:ext cx="1593720" cy="462240"/>
            <a:chOff x="8691933" y="640867"/>
            <a:chExt cx="1593720" cy="462240"/>
          </a:xfrm>
        </p:grpSpPr>
        <mc:AlternateContent xmlns:mc="http://schemas.openxmlformats.org/markup-compatibility/2006">
          <mc:Choice xmlns:p14="http://schemas.microsoft.com/office/powerpoint/2010/main" Requires="p14">
            <p:contentPart p14:bwMode="auto" r:id="rId113">
              <p14:nvContentPartPr>
                <p14:cNvPr id="83" name="Freihand 82">
                  <a:extLst>
                    <a:ext uri="{FF2B5EF4-FFF2-40B4-BE49-F238E27FC236}">
                      <a16:creationId xmlns:a16="http://schemas.microsoft.com/office/drawing/2014/main" id="{EB54675B-0C84-422B-9D0D-7966EC2F6708}"/>
                    </a:ext>
                  </a:extLst>
                </p14:cNvPr>
                <p14:cNvContentPartPr/>
                <p14:nvPr/>
              </p14:nvContentPartPr>
              <p14:xfrm>
                <a:off x="8691933" y="893227"/>
                <a:ext cx="247320" cy="108720"/>
              </p14:xfrm>
            </p:contentPart>
          </mc:Choice>
          <mc:Fallback>
            <p:pic>
              <p:nvPicPr>
                <p:cNvPr id="83" name="Freihand 82">
                  <a:extLst>
                    <a:ext uri="{FF2B5EF4-FFF2-40B4-BE49-F238E27FC236}">
                      <a16:creationId xmlns:a16="http://schemas.microsoft.com/office/drawing/2014/main" id="{EB54675B-0C84-422B-9D0D-7966EC2F6708}"/>
                    </a:ext>
                  </a:extLst>
                </p:cNvPr>
                <p:cNvPicPr/>
                <p:nvPr/>
              </p:nvPicPr>
              <p:blipFill>
                <a:blip r:embed="rId114"/>
                <a:stretch>
                  <a:fillRect/>
                </a:stretch>
              </p:blipFill>
              <p:spPr>
                <a:xfrm>
                  <a:off x="8687613" y="888907"/>
                  <a:ext cx="2559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84" name="Freihand 83">
                  <a:extLst>
                    <a:ext uri="{FF2B5EF4-FFF2-40B4-BE49-F238E27FC236}">
                      <a16:creationId xmlns:a16="http://schemas.microsoft.com/office/drawing/2014/main" id="{3000A208-46CA-4FC0-8E5E-B78F672F56E7}"/>
                    </a:ext>
                  </a:extLst>
                </p14:cNvPr>
                <p14:cNvContentPartPr/>
                <p14:nvPr/>
              </p14:nvContentPartPr>
              <p14:xfrm>
                <a:off x="8913693" y="913747"/>
                <a:ext cx="185760" cy="93600"/>
              </p14:xfrm>
            </p:contentPart>
          </mc:Choice>
          <mc:Fallback>
            <p:pic>
              <p:nvPicPr>
                <p:cNvPr id="84" name="Freihand 83">
                  <a:extLst>
                    <a:ext uri="{FF2B5EF4-FFF2-40B4-BE49-F238E27FC236}">
                      <a16:creationId xmlns:a16="http://schemas.microsoft.com/office/drawing/2014/main" id="{3000A208-46CA-4FC0-8E5E-B78F672F56E7}"/>
                    </a:ext>
                  </a:extLst>
                </p:cNvPr>
                <p:cNvPicPr/>
                <p:nvPr/>
              </p:nvPicPr>
              <p:blipFill>
                <a:blip r:embed="rId116"/>
                <a:stretch>
                  <a:fillRect/>
                </a:stretch>
              </p:blipFill>
              <p:spPr>
                <a:xfrm>
                  <a:off x="8909373" y="909427"/>
                  <a:ext cx="1944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85" name="Freihand 84">
                  <a:extLst>
                    <a:ext uri="{FF2B5EF4-FFF2-40B4-BE49-F238E27FC236}">
                      <a16:creationId xmlns:a16="http://schemas.microsoft.com/office/drawing/2014/main" id="{A61A8D19-59BA-4FB9-91F3-45FE89A6B4FC}"/>
                    </a:ext>
                  </a:extLst>
                </p14:cNvPr>
                <p14:cNvContentPartPr/>
                <p14:nvPr/>
              </p14:nvContentPartPr>
              <p14:xfrm>
                <a:off x="9090453" y="899347"/>
                <a:ext cx="119880" cy="138240"/>
              </p14:xfrm>
            </p:contentPart>
          </mc:Choice>
          <mc:Fallback>
            <p:pic>
              <p:nvPicPr>
                <p:cNvPr id="85" name="Freihand 84">
                  <a:extLst>
                    <a:ext uri="{FF2B5EF4-FFF2-40B4-BE49-F238E27FC236}">
                      <a16:creationId xmlns:a16="http://schemas.microsoft.com/office/drawing/2014/main" id="{A61A8D19-59BA-4FB9-91F3-45FE89A6B4FC}"/>
                    </a:ext>
                  </a:extLst>
                </p:cNvPr>
                <p:cNvPicPr/>
                <p:nvPr/>
              </p:nvPicPr>
              <p:blipFill>
                <a:blip r:embed="rId118"/>
                <a:stretch>
                  <a:fillRect/>
                </a:stretch>
              </p:blipFill>
              <p:spPr>
                <a:xfrm>
                  <a:off x="9086133" y="895027"/>
                  <a:ext cx="1285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87" name="Freihand 86">
                  <a:extLst>
                    <a:ext uri="{FF2B5EF4-FFF2-40B4-BE49-F238E27FC236}">
                      <a16:creationId xmlns:a16="http://schemas.microsoft.com/office/drawing/2014/main" id="{593FDB79-59D9-4042-B226-545BC4B810E7}"/>
                    </a:ext>
                  </a:extLst>
                </p14:cNvPr>
                <p14:cNvContentPartPr/>
                <p14:nvPr/>
              </p14:nvContentPartPr>
              <p14:xfrm>
                <a:off x="9290613" y="747067"/>
                <a:ext cx="84240" cy="292680"/>
              </p14:xfrm>
            </p:contentPart>
          </mc:Choice>
          <mc:Fallback>
            <p:pic>
              <p:nvPicPr>
                <p:cNvPr id="87" name="Freihand 86">
                  <a:extLst>
                    <a:ext uri="{FF2B5EF4-FFF2-40B4-BE49-F238E27FC236}">
                      <a16:creationId xmlns:a16="http://schemas.microsoft.com/office/drawing/2014/main" id="{593FDB79-59D9-4042-B226-545BC4B810E7}"/>
                    </a:ext>
                  </a:extLst>
                </p:cNvPr>
                <p:cNvPicPr/>
                <p:nvPr/>
              </p:nvPicPr>
              <p:blipFill>
                <a:blip r:embed="rId120"/>
                <a:stretch>
                  <a:fillRect/>
                </a:stretch>
              </p:blipFill>
              <p:spPr>
                <a:xfrm>
                  <a:off x="9286293" y="742747"/>
                  <a:ext cx="9288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88" name="Freihand 87">
                  <a:extLst>
                    <a:ext uri="{FF2B5EF4-FFF2-40B4-BE49-F238E27FC236}">
                      <a16:creationId xmlns:a16="http://schemas.microsoft.com/office/drawing/2014/main" id="{B6DAE85A-F5A5-49FB-A2F8-A9FB1969F14F}"/>
                    </a:ext>
                  </a:extLst>
                </p14:cNvPr>
                <p14:cNvContentPartPr/>
                <p14:nvPr/>
              </p14:nvContentPartPr>
              <p14:xfrm>
                <a:off x="9447933" y="832747"/>
                <a:ext cx="104760" cy="270360"/>
              </p14:xfrm>
            </p:contentPart>
          </mc:Choice>
          <mc:Fallback>
            <p:pic>
              <p:nvPicPr>
                <p:cNvPr id="88" name="Freihand 87">
                  <a:extLst>
                    <a:ext uri="{FF2B5EF4-FFF2-40B4-BE49-F238E27FC236}">
                      <a16:creationId xmlns:a16="http://schemas.microsoft.com/office/drawing/2014/main" id="{B6DAE85A-F5A5-49FB-A2F8-A9FB1969F14F}"/>
                    </a:ext>
                  </a:extLst>
                </p:cNvPr>
                <p:cNvPicPr/>
                <p:nvPr/>
              </p:nvPicPr>
              <p:blipFill>
                <a:blip r:embed="rId122"/>
                <a:stretch>
                  <a:fillRect/>
                </a:stretch>
              </p:blipFill>
              <p:spPr>
                <a:xfrm>
                  <a:off x="9443613" y="828427"/>
                  <a:ext cx="11340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89" name="Freihand 88">
                  <a:extLst>
                    <a:ext uri="{FF2B5EF4-FFF2-40B4-BE49-F238E27FC236}">
                      <a16:creationId xmlns:a16="http://schemas.microsoft.com/office/drawing/2014/main" id="{8AC63A5D-1644-4715-989D-6056795242CD}"/>
                    </a:ext>
                  </a:extLst>
                </p14:cNvPr>
                <p14:cNvContentPartPr/>
                <p14:nvPr/>
              </p14:nvContentPartPr>
              <p14:xfrm>
                <a:off x="9563133" y="835267"/>
                <a:ext cx="75960" cy="127800"/>
              </p14:xfrm>
            </p:contentPart>
          </mc:Choice>
          <mc:Fallback>
            <p:pic>
              <p:nvPicPr>
                <p:cNvPr id="89" name="Freihand 88">
                  <a:extLst>
                    <a:ext uri="{FF2B5EF4-FFF2-40B4-BE49-F238E27FC236}">
                      <a16:creationId xmlns:a16="http://schemas.microsoft.com/office/drawing/2014/main" id="{8AC63A5D-1644-4715-989D-6056795242CD}"/>
                    </a:ext>
                  </a:extLst>
                </p:cNvPr>
                <p:cNvPicPr/>
                <p:nvPr/>
              </p:nvPicPr>
              <p:blipFill>
                <a:blip r:embed="rId124"/>
                <a:stretch>
                  <a:fillRect/>
                </a:stretch>
              </p:blipFill>
              <p:spPr>
                <a:xfrm>
                  <a:off x="9558813" y="830947"/>
                  <a:ext cx="8460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0" name="Freihand 89">
                  <a:extLst>
                    <a:ext uri="{FF2B5EF4-FFF2-40B4-BE49-F238E27FC236}">
                      <a16:creationId xmlns:a16="http://schemas.microsoft.com/office/drawing/2014/main" id="{5E6EF22B-9032-43FE-A349-31E94B7B382E}"/>
                    </a:ext>
                  </a:extLst>
                </p14:cNvPr>
                <p14:cNvContentPartPr/>
                <p14:nvPr/>
              </p14:nvContentPartPr>
              <p14:xfrm>
                <a:off x="9636213" y="865507"/>
                <a:ext cx="69120" cy="74160"/>
              </p14:xfrm>
            </p:contentPart>
          </mc:Choice>
          <mc:Fallback>
            <p:pic>
              <p:nvPicPr>
                <p:cNvPr id="90" name="Freihand 89">
                  <a:extLst>
                    <a:ext uri="{FF2B5EF4-FFF2-40B4-BE49-F238E27FC236}">
                      <a16:creationId xmlns:a16="http://schemas.microsoft.com/office/drawing/2014/main" id="{5E6EF22B-9032-43FE-A349-31E94B7B382E}"/>
                    </a:ext>
                  </a:extLst>
                </p:cNvPr>
                <p:cNvPicPr/>
                <p:nvPr/>
              </p:nvPicPr>
              <p:blipFill>
                <a:blip r:embed="rId126"/>
                <a:stretch>
                  <a:fillRect/>
                </a:stretch>
              </p:blipFill>
              <p:spPr>
                <a:xfrm>
                  <a:off x="9631893" y="861187"/>
                  <a:ext cx="777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1" name="Freihand 90">
                  <a:extLst>
                    <a:ext uri="{FF2B5EF4-FFF2-40B4-BE49-F238E27FC236}">
                      <a16:creationId xmlns:a16="http://schemas.microsoft.com/office/drawing/2014/main" id="{1E8F99EF-4F97-4923-A782-13F4C5E9E6D0}"/>
                    </a:ext>
                  </a:extLst>
                </p14:cNvPr>
                <p14:cNvContentPartPr/>
                <p14:nvPr/>
              </p14:nvContentPartPr>
              <p14:xfrm>
                <a:off x="9722613" y="752107"/>
                <a:ext cx="189000" cy="228960"/>
              </p14:xfrm>
            </p:contentPart>
          </mc:Choice>
          <mc:Fallback>
            <p:pic>
              <p:nvPicPr>
                <p:cNvPr id="91" name="Freihand 90">
                  <a:extLst>
                    <a:ext uri="{FF2B5EF4-FFF2-40B4-BE49-F238E27FC236}">
                      <a16:creationId xmlns:a16="http://schemas.microsoft.com/office/drawing/2014/main" id="{1E8F99EF-4F97-4923-A782-13F4C5E9E6D0}"/>
                    </a:ext>
                  </a:extLst>
                </p:cNvPr>
                <p:cNvPicPr/>
                <p:nvPr/>
              </p:nvPicPr>
              <p:blipFill>
                <a:blip r:embed="rId128"/>
                <a:stretch>
                  <a:fillRect/>
                </a:stretch>
              </p:blipFill>
              <p:spPr>
                <a:xfrm>
                  <a:off x="9718293" y="747787"/>
                  <a:ext cx="19764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2" name="Freihand 91">
                  <a:extLst>
                    <a:ext uri="{FF2B5EF4-FFF2-40B4-BE49-F238E27FC236}">
                      <a16:creationId xmlns:a16="http://schemas.microsoft.com/office/drawing/2014/main" id="{6E72FA60-4FD5-4A24-87A0-3FC2E6EF91CF}"/>
                    </a:ext>
                  </a:extLst>
                </p14:cNvPr>
                <p14:cNvContentPartPr/>
                <p14:nvPr/>
              </p14:nvContentPartPr>
              <p14:xfrm>
                <a:off x="9951933" y="820507"/>
                <a:ext cx="97200" cy="96120"/>
              </p14:xfrm>
            </p:contentPart>
          </mc:Choice>
          <mc:Fallback>
            <p:pic>
              <p:nvPicPr>
                <p:cNvPr id="92" name="Freihand 91">
                  <a:extLst>
                    <a:ext uri="{FF2B5EF4-FFF2-40B4-BE49-F238E27FC236}">
                      <a16:creationId xmlns:a16="http://schemas.microsoft.com/office/drawing/2014/main" id="{6E72FA60-4FD5-4A24-87A0-3FC2E6EF91CF}"/>
                    </a:ext>
                  </a:extLst>
                </p:cNvPr>
                <p:cNvPicPr/>
                <p:nvPr/>
              </p:nvPicPr>
              <p:blipFill>
                <a:blip r:embed="rId130"/>
                <a:stretch>
                  <a:fillRect/>
                </a:stretch>
              </p:blipFill>
              <p:spPr>
                <a:xfrm>
                  <a:off x="9947613" y="816187"/>
                  <a:ext cx="10584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4" name="Freihand 93">
                  <a:extLst>
                    <a:ext uri="{FF2B5EF4-FFF2-40B4-BE49-F238E27FC236}">
                      <a16:creationId xmlns:a16="http://schemas.microsoft.com/office/drawing/2014/main" id="{0B333DBD-7608-4CB7-AA9A-B0F08164BF52}"/>
                    </a:ext>
                  </a:extLst>
                </p14:cNvPr>
                <p14:cNvContentPartPr/>
                <p14:nvPr/>
              </p14:nvContentPartPr>
              <p14:xfrm>
                <a:off x="10068933" y="692347"/>
                <a:ext cx="99000" cy="132480"/>
              </p14:xfrm>
            </p:contentPart>
          </mc:Choice>
          <mc:Fallback>
            <p:pic>
              <p:nvPicPr>
                <p:cNvPr id="94" name="Freihand 93">
                  <a:extLst>
                    <a:ext uri="{FF2B5EF4-FFF2-40B4-BE49-F238E27FC236}">
                      <a16:creationId xmlns:a16="http://schemas.microsoft.com/office/drawing/2014/main" id="{0B333DBD-7608-4CB7-AA9A-B0F08164BF52}"/>
                    </a:ext>
                  </a:extLst>
                </p:cNvPr>
                <p:cNvPicPr/>
                <p:nvPr/>
              </p:nvPicPr>
              <p:blipFill>
                <a:blip r:embed="rId132"/>
                <a:stretch>
                  <a:fillRect/>
                </a:stretch>
              </p:blipFill>
              <p:spPr>
                <a:xfrm>
                  <a:off x="10064613" y="688027"/>
                  <a:ext cx="10764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5" name="Freihand 94">
                  <a:extLst>
                    <a:ext uri="{FF2B5EF4-FFF2-40B4-BE49-F238E27FC236}">
                      <a16:creationId xmlns:a16="http://schemas.microsoft.com/office/drawing/2014/main" id="{F9D475FB-BC0E-4888-BB0E-62154C1514BC}"/>
                    </a:ext>
                  </a:extLst>
                </p14:cNvPr>
                <p14:cNvContentPartPr/>
                <p14:nvPr/>
              </p14:nvContentPartPr>
              <p14:xfrm>
                <a:off x="10133733" y="897547"/>
                <a:ext cx="360" cy="360"/>
              </p14:xfrm>
            </p:contentPart>
          </mc:Choice>
          <mc:Fallback>
            <p:pic>
              <p:nvPicPr>
                <p:cNvPr id="95" name="Freihand 94">
                  <a:extLst>
                    <a:ext uri="{FF2B5EF4-FFF2-40B4-BE49-F238E27FC236}">
                      <a16:creationId xmlns:a16="http://schemas.microsoft.com/office/drawing/2014/main" id="{F9D475FB-BC0E-4888-BB0E-62154C1514BC}"/>
                    </a:ext>
                  </a:extLst>
                </p:cNvPr>
                <p:cNvPicPr/>
                <p:nvPr/>
              </p:nvPicPr>
              <p:blipFill>
                <a:blip r:embed="rId87"/>
                <a:stretch>
                  <a:fillRect/>
                </a:stretch>
              </p:blipFill>
              <p:spPr>
                <a:xfrm>
                  <a:off x="10129413" y="893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6" name="Freihand 95">
                  <a:extLst>
                    <a:ext uri="{FF2B5EF4-FFF2-40B4-BE49-F238E27FC236}">
                      <a16:creationId xmlns:a16="http://schemas.microsoft.com/office/drawing/2014/main" id="{3FBA8AAF-C3F3-40F8-992C-F8F1BE34B502}"/>
                    </a:ext>
                  </a:extLst>
                </p14:cNvPr>
                <p14:cNvContentPartPr/>
                <p14:nvPr/>
              </p14:nvContentPartPr>
              <p14:xfrm>
                <a:off x="10216173" y="640867"/>
                <a:ext cx="69480" cy="412200"/>
              </p14:xfrm>
            </p:contentPart>
          </mc:Choice>
          <mc:Fallback>
            <p:pic>
              <p:nvPicPr>
                <p:cNvPr id="96" name="Freihand 95">
                  <a:extLst>
                    <a:ext uri="{FF2B5EF4-FFF2-40B4-BE49-F238E27FC236}">
                      <a16:creationId xmlns:a16="http://schemas.microsoft.com/office/drawing/2014/main" id="{3FBA8AAF-C3F3-40F8-992C-F8F1BE34B502}"/>
                    </a:ext>
                  </a:extLst>
                </p:cNvPr>
                <p:cNvPicPr/>
                <p:nvPr/>
              </p:nvPicPr>
              <p:blipFill>
                <a:blip r:embed="rId135"/>
                <a:stretch>
                  <a:fillRect/>
                </a:stretch>
              </p:blipFill>
              <p:spPr>
                <a:xfrm>
                  <a:off x="10211853" y="636547"/>
                  <a:ext cx="78120" cy="420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6">
            <p14:nvContentPartPr>
              <p14:cNvPr id="102" name="Freihand 101">
                <a:extLst>
                  <a:ext uri="{FF2B5EF4-FFF2-40B4-BE49-F238E27FC236}">
                    <a16:creationId xmlns:a16="http://schemas.microsoft.com/office/drawing/2014/main" id="{32724F54-E7C4-41C1-B450-A638E5C408FE}"/>
                  </a:ext>
                </a:extLst>
              </p14:cNvPr>
              <p14:cNvContentPartPr/>
              <p14:nvPr/>
            </p14:nvContentPartPr>
            <p14:xfrm>
              <a:off x="5118213" y="3536707"/>
              <a:ext cx="2571120" cy="192960"/>
            </p14:xfrm>
          </p:contentPart>
        </mc:Choice>
        <mc:Fallback>
          <p:pic>
            <p:nvPicPr>
              <p:cNvPr id="102" name="Freihand 101">
                <a:extLst>
                  <a:ext uri="{FF2B5EF4-FFF2-40B4-BE49-F238E27FC236}">
                    <a16:creationId xmlns:a16="http://schemas.microsoft.com/office/drawing/2014/main" id="{32724F54-E7C4-41C1-B450-A638E5C408FE}"/>
                  </a:ext>
                </a:extLst>
              </p:cNvPr>
              <p:cNvPicPr/>
              <p:nvPr/>
            </p:nvPicPr>
            <p:blipFill>
              <a:blip r:embed="rId137"/>
              <a:stretch>
                <a:fillRect/>
              </a:stretch>
            </p:blipFill>
            <p:spPr>
              <a:xfrm>
                <a:off x="5113893" y="3532387"/>
                <a:ext cx="2579760" cy="201600"/>
              </a:xfrm>
              <a:prstGeom prst="rect">
                <a:avLst/>
              </a:prstGeom>
            </p:spPr>
          </p:pic>
        </mc:Fallback>
      </mc:AlternateContent>
      <p:grpSp>
        <p:nvGrpSpPr>
          <p:cNvPr id="110" name="Gruppieren 109">
            <a:extLst>
              <a:ext uri="{FF2B5EF4-FFF2-40B4-BE49-F238E27FC236}">
                <a16:creationId xmlns:a16="http://schemas.microsoft.com/office/drawing/2014/main" id="{12DAF2F9-D81F-4986-B6AC-F8BC1A834CDD}"/>
              </a:ext>
            </a:extLst>
          </p:cNvPr>
          <p:cNvGrpSpPr/>
          <p:nvPr/>
        </p:nvGrpSpPr>
        <p:grpSpPr>
          <a:xfrm>
            <a:off x="7982373" y="3048907"/>
            <a:ext cx="1382040" cy="506880"/>
            <a:chOff x="7982373" y="3048907"/>
            <a:chExt cx="1382040" cy="506880"/>
          </a:xfrm>
        </p:grpSpPr>
        <mc:AlternateContent xmlns:mc="http://schemas.openxmlformats.org/markup-compatibility/2006">
          <mc:Choice xmlns:p14="http://schemas.microsoft.com/office/powerpoint/2010/main" Requires="p14">
            <p:contentPart p14:bwMode="auto" r:id="rId138">
              <p14:nvContentPartPr>
                <p14:cNvPr id="17" name="Freihand 16">
                  <a:extLst>
                    <a:ext uri="{FF2B5EF4-FFF2-40B4-BE49-F238E27FC236}">
                      <a16:creationId xmlns:a16="http://schemas.microsoft.com/office/drawing/2014/main" id="{AEA076DD-BD24-4BCD-AB5B-309BA8515037}"/>
                    </a:ext>
                  </a:extLst>
                </p14:cNvPr>
                <p14:cNvContentPartPr/>
                <p14:nvPr/>
              </p14:nvContentPartPr>
              <p14:xfrm>
                <a:off x="8914773" y="3220987"/>
                <a:ext cx="155160" cy="106920"/>
              </p14:xfrm>
            </p:contentPart>
          </mc:Choice>
          <mc:Fallback>
            <p:pic>
              <p:nvPicPr>
                <p:cNvPr id="17" name="Freihand 16">
                  <a:extLst>
                    <a:ext uri="{FF2B5EF4-FFF2-40B4-BE49-F238E27FC236}">
                      <a16:creationId xmlns:a16="http://schemas.microsoft.com/office/drawing/2014/main" id="{AEA076DD-BD24-4BCD-AB5B-309BA8515037}"/>
                    </a:ext>
                  </a:extLst>
                </p:cNvPr>
                <p:cNvPicPr/>
                <p:nvPr/>
              </p:nvPicPr>
              <p:blipFill>
                <a:blip r:embed="rId139"/>
                <a:stretch>
                  <a:fillRect/>
                </a:stretch>
              </p:blipFill>
              <p:spPr>
                <a:xfrm>
                  <a:off x="8910453" y="3216667"/>
                  <a:ext cx="1638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8" name="Freihand 17">
                  <a:extLst>
                    <a:ext uri="{FF2B5EF4-FFF2-40B4-BE49-F238E27FC236}">
                      <a16:creationId xmlns:a16="http://schemas.microsoft.com/office/drawing/2014/main" id="{D5AC678B-F09E-4010-8AC3-D2BCD63CF1F9}"/>
                    </a:ext>
                  </a:extLst>
                </p14:cNvPr>
                <p14:cNvContentPartPr/>
                <p14:nvPr/>
              </p14:nvContentPartPr>
              <p14:xfrm>
                <a:off x="9093333" y="3259147"/>
                <a:ext cx="34560" cy="28800"/>
              </p14:xfrm>
            </p:contentPart>
          </mc:Choice>
          <mc:Fallback>
            <p:pic>
              <p:nvPicPr>
                <p:cNvPr id="18" name="Freihand 17">
                  <a:extLst>
                    <a:ext uri="{FF2B5EF4-FFF2-40B4-BE49-F238E27FC236}">
                      <a16:creationId xmlns:a16="http://schemas.microsoft.com/office/drawing/2014/main" id="{D5AC678B-F09E-4010-8AC3-D2BCD63CF1F9}"/>
                    </a:ext>
                  </a:extLst>
                </p:cNvPr>
                <p:cNvPicPr/>
                <p:nvPr/>
              </p:nvPicPr>
              <p:blipFill>
                <a:blip r:embed="rId141"/>
                <a:stretch>
                  <a:fillRect/>
                </a:stretch>
              </p:blipFill>
              <p:spPr>
                <a:xfrm>
                  <a:off x="9089013" y="3254827"/>
                  <a:ext cx="432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20" name="Freihand 19">
                  <a:extLst>
                    <a:ext uri="{FF2B5EF4-FFF2-40B4-BE49-F238E27FC236}">
                      <a16:creationId xmlns:a16="http://schemas.microsoft.com/office/drawing/2014/main" id="{0CEC8B3D-3B2C-462B-AF82-5E7EB0D9376C}"/>
                    </a:ext>
                  </a:extLst>
                </p14:cNvPr>
                <p14:cNvContentPartPr/>
                <p14:nvPr/>
              </p14:nvContentPartPr>
              <p14:xfrm>
                <a:off x="9181533" y="3110467"/>
                <a:ext cx="182880" cy="221040"/>
              </p14:xfrm>
            </p:contentPart>
          </mc:Choice>
          <mc:Fallback>
            <p:pic>
              <p:nvPicPr>
                <p:cNvPr id="20" name="Freihand 19">
                  <a:extLst>
                    <a:ext uri="{FF2B5EF4-FFF2-40B4-BE49-F238E27FC236}">
                      <a16:creationId xmlns:a16="http://schemas.microsoft.com/office/drawing/2014/main" id="{0CEC8B3D-3B2C-462B-AF82-5E7EB0D9376C}"/>
                    </a:ext>
                  </a:extLst>
                </p:cNvPr>
                <p:cNvPicPr/>
                <p:nvPr/>
              </p:nvPicPr>
              <p:blipFill>
                <a:blip r:embed="rId143"/>
                <a:stretch>
                  <a:fillRect/>
                </a:stretch>
              </p:blipFill>
              <p:spPr>
                <a:xfrm>
                  <a:off x="9177213" y="3106147"/>
                  <a:ext cx="1915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2" name="Freihand 11">
                  <a:extLst>
                    <a:ext uri="{FF2B5EF4-FFF2-40B4-BE49-F238E27FC236}">
                      <a16:creationId xmlns:a16="http://schemas.microsoft.com/office/drawing/2014/main" id="{BF91C891-C41D-48E4-805D-EBDA70B2774B}"/>
                    </a:ext>
                  </a:extLst>
                </p14:cNvPr>
                <p14:cNvContentPartPr/>
                <p14:nvPr/>
              </p14:nvContentPartPr>
              <p14:xfrm>
                <a:off x="8262093" y="3232507"/>
                <a:ext cx="150120" cy="102960"/>
              </p14:xfrm>
            </p:contentPart>
          </mc:Choice>
          <mc:Fallback>
            <p:pic>
              <p:nvPicPr>
                <p:cNvPr id="12" name="Freihand 11">
                  <a:extLst>
                    <a:ext uri="{FF2B5EF4-FFF2-40B4-BE49-F238E27FC236}">
                      <a16:creationId xmlns:a16="http://schemas.microsoft.com/office/drawing/2014/main" id="{BF91C891-C41D-48E4-805D-EBDA70B2774B}"/>
                    </a:ext>
                  </a:extLst>
                </p:cNvPr>
                <p:cNvPicPr/>
                <p:nvPr/>
              </p:nvPicPr>
              <p:blipFill>
                <a:blip r:embed="rId145"/>
                <a:stretch>
                  <a:fillRect/>
                </a:stretch>
              </p:blipFill>
              <p:spPr>
                <a:xfrm>
                  <a:off x="8257773" y="3228187"/>
                  <a:ext cx="1587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3" name="Freihand 12">
                  <a:extLst>
                    <a:ext uri="{FF2B5EF4-FFF2-40B4-BE49-F238E27FC236}">
                      <a16:creationId xmlns:a16="http://schemas.microsoft.com/office/drawing/2014/main" id="{0414FE77-A3F4-42AC-951E-13E4208F195C}"/>
                    </a:ext>
                  </a:extLst>
                </p14:cNvPr>
                <p14:cNvContentPartPr/>
                <p14:nvPr/>
              </p14:nvContentPartPr>
              <p14:xfrm>
                <a:off x="8329773" y="3230347"/>
                <a:ext cx="122760" cy="245880"/>
              </p14:xfrm>
            </p:contentPart>
          </mc:Choice>
          <mc:Fallback>
            <p:pic>
              <p:nvPicPr>
                <p:cNvPr id="13" name="Freihand 12">
                  <a:extLst>
                    <a:ext uri="{FF2B5EF4-FFF2-40B4-BE49-F238E27FC236}">
                      <a16:creationId xmlns:a16="http://schemas.microsoft.com/office/drawing/2014/main" id="{0414FE77-A3F4-42AC-951E-13E4208F195C}"/>
                    </a:ext>
                  </a:extLst>
                </p:cNvPr>
                <p:cNvPicPr/>
                <p:nvPr/>
              </p:nvPicPr>
              <p:blipFill>
                <a:blip r:embed="rId147"/>
                <a:stretch>
                  <a:fillRect/>
                </a:stretch>
              </p:blipFill>
              <p:spPr>
                <a:xfrm>
                  <a:off x="8325453" y="3226027"/>
                  <a:ext cx="1314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4" name="Freihand 13">
                  <a:extLst>
                    <a:ext uri="{FF2B5EF4-FFF2-40B4-BE49-F238E27FC236}">
                      <a16:creationId xmlns:a16="http://schemas.microsoft.com/office/drawing/2014/main" id="{5B620EEE-A619-4C46-92A8-6D2A77F33670}"/>
                    </a:ext>
                  </a:extLst>
                </p14:cNvPr>
                <p14:cNvContentPartPr/>
                <p14:nvPr/>
              </p14:nvContentPartPr>
              <p14:xfrm>
                <a:off x="8590413" y="3269227"/>
                <a:ext cx="216720" cy="4680"/>
              </p14:xfrm>
            </p:contentPart>
          </mc:Choice>
          <mc:Fallback>
            <p:pic>
              <p:nvPicPr>
                <p:cNvPr id="14" name="Freihand 13">
                  <a:extLst>
                    <a:ext uri="{FF2B5EF4-FFF2-40B4-BE49-F238E27FC236}">
                      <a16:creationId xmlns:a16="http://schemas.microsoft.com/office/drawing/2014/main" id="{5B620EEE-A619-4C46-92A8-6D2A77F33670}"/>
                    </a:ext>
                  </a:extLst>
                </p:cNvPr>
                <p:cNvPicPr/>
                <p:nvPr/>
              </p:nvPicPr>
              <p:blipFill>
                <a:blip r:embed="rId149"/>
                <a:stretch>
                  <a:fillRect/>
                </a:stretch>
              </p:blipFill>
              <p:spPr>
                <a:xfrm>
                  <a:off x="8586093" y="3264907"/>
                  <a:ext cx="22536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5" name="Freihand 14">
                  <a:extLst>
                    <a:ext uri="{FF2B5EF4-FFF2-40B4-BE49-F238E27FC236}">
                      <a16:creationId xmlns:a16="http://schemas.microsoft.com/office/drawing/2014/main" id="{87D2AF43-2011-4A65-A5E1-42077B32BF63}"/>
                    </a:ext>
                  </a:extLst>
                </p14:cNvPr>
                <p14:cNvContentPartPr/>
                <p14:nvPr/>
              </p14:nvContentPartPr>
              <p14:xfrm>
                <a:off x="8622813" y="3311347"/>
                <a:ext cx="177480" cy="24480"/>
              </p14:xfrm>
            </p:contentPart>
          </mc:Choice>
          <mc:Fallback>
            <p:pic>
              <p:nvPicPr>
                <p:cNvPr id="15" name="Freihand 14">
                  <a:extLst>
                    <a:ext uri="{FF2B5EF4-FFF2-40B4-BE49-F238E27FC236}">
                      <a16:creationId xmlns:a16="http://schemas.microsoft.com/office/drawing/2014/main" id="{87D2AF43-2011-4A65-A5E1-42077B32BF63}"/>
                    </a:ext>
                  </a:extLst>
                </p:cNvPr>
                <p:cNvPicPr/>
                <p:nvPr/>
              </p:nvPicPr>
              <p:blipFill>
                <a:blip r:embed="rId151"/>
                <a:stretch>
                  <a:fillRect/>
                </a:stretch>
              </p:blipFill>
              <p:spPr>
                <a:xfrm>
                  <a:off x="8618493" y="3307027"/>
                  <a:ext cx="1861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3" name="Freihand 102">
                  <a:extLst>
                    <a:ext uri="{FF2B5EF4-FFF2-40B4-BE49-F238E27FC236}">
                      <a16:creationId xmlns:a16="http://schemas.microsoft.com/office/drawing/2014/main" id="{C7960D68-2B50-40B8-A263-AF6C016E418A}"/>
                    </a:ext>
                  </a:extLst>
                </p14:cNvPr>
                <p14:cNvContentPartPr/>
                <p14:nvPr/>
              </p14:nvContentPartPr>
              <p14:xfrm>
                <a:off x="8073453" y="3172027"/>
                <a:ext cx="146520" cy="383760"/>
              </p14:xfrm>
            </p:contentPart>
          </mc:Choice>
          <mc:Fallback>
            <p:pic>
              <p:nvPicPr>
                <p:cNvPr id="103" name="Freihand 102">
                  <a:extLst>
                    <a:ext uri="{FF2B5EF4-FFF2-40B4-BE49-F238E27FC236}">
                      <a16:creationId xmlns:a16="http://schemas.microsoft.com/office/drawing/2014/main" id="{C7960D68-2B50-40B8-A263-AF6C016E418A}"/>
                    </a:ext>
                  </a:extLst>
                </p:cNvPr>
                <p:cNvPicPr/>
                <p:nvPr/>
              </p:nvPicPr>
              <p:blipFill>
                <a:blip r:embed="rId153"/>
                <a:stretch>
                  <a:fillRect/>
                </a:stretch>
              </p:blipFill>
              <p:spPr>
                <a:xfrm>
                  <a:off x="8069133" y="3167707"/>
                  <a:ext cx="155160" cy="3924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4" name="Freihand 103">
                  <a:extLst>
                    <a:ext uri="{FF2B5EF4-FFF2-40B4-BE49-F238E27FC236}">
                      <a16:creationId xmlns:a16="http://schemas.microsoft.com/office/drawing/2014/main" id="{E1467814-75A7-4143-9F68-9A14AA9A51EE}"/>
                    </a:ext>
                  </a:extLst>
                </p14:cNvPr>
                <p14:cNvContentPartPr/>
                <p14:nvPr/>
              </p14:nvContentPartPr>
              <p14:xfrm>
                <a:off x="8783733" y="3188227"/>
                <a:ext cx="42480" cy="342720"/>
              </p14:xfrm>
            </p:contentPart>
          </mc:Choice>
          <mc:Fallback>
            <p:pic>
              <p:nvPicPr>
                <p:cNvPr id="104" name="Freihand 103">
                  <a:extLst>
                    <a:ext uri="{FF2B5EF4-FFF2-40B4-BE49-F238E27FC236}">
                      <a16:creationId xmlns:a16="http://schemas.microsoft.com/office/drawing/2014/main" id="{E1467814-75A7-4143-9F68-9A14AA9A51EE}"/>
                    </a:ext>
                  </a:extLst>
                </p:cNvPr>
                <p:cNvPicPr/>
                <p:nvPr/>
              </p:nvPicPr>
              <p:blipFill>
                <a:blip r:embed="rId155"/>
                <a:stretch>
                  <a:fillRect/>
                </a:stretch>
              </p:blipFill>
              <p:spPr>
                <a:xfrm>
                  <a:off x="8779413" y="3183907"/>
                  <a:ext cx="5112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6" name="Freihand 105">
                  <a:extLst>
                    <a:ext uri="{FF2B5EF4-FFF2-40B4-BE49-F238E27FC236}">
                      <a16:creationId xmlns:a16="http://schemas.microsoft.com/office/drawing/2014/main" id="{74EDE1B3-75F5-40D8-A15B-4F921D7DE9F6}"/>
                    </a:ext>
                  </a:extLst>
                </p14:cNvPr>
                <p14:cNvContentPartPr/>
                <p14:nvPr/>
              </p14:nvContentPartPr>
              <p14:xfrm>
                <a:off x="8787693" y="3181027"/>
                <a:ext cx="101880" cy="160920"/>
              </p14:xfrm>
            </p:contentPart>
          </mc:Choice>
          <mc:Fallback>
            <p:pic>
              <p:nvPicPr>
                <p:cNvPr id="106" name="Freihand 105">
                  <a:extLst>
                    <a:ext uri="{FF2B5EF4-FFF2-40B4-BE49-F238E27FC236}">
                      <a16:creationId xmlns:a16="http://schemas.microsoft.com/office/drawing/2014/main" id="{74EDE1B3-75F5-40D8-A15B-4F921D7DE9F6}"/>
                    </a:ext>
                  </a:extLst>
                </p:cNvPr>
                <p:cNvPicPr/>
                <p:nvPr/>
              </p:nvPicPr>
              <p:blipFill>
                <a:blip r:embed="rId157"/>
                <a:stretch>
                  <a:fillRect/>
                </a:stretch>
              </p:blipFill>
              <p:spPr>
                <a:xfrm>
                  <a:off x="8783373" y="3176707"/>
                  <a:ext cx="1105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8" name="Freihand 107">
                  <a:extLst>
                    <a:ext uri="{FF2B5EF4-FFF2-40B4-BE49-F238E27FC236}">
                      <a16:creationId xmlns:a16="http://schemas.microsoft.com/office/drawing/2014/main" id="{B59F5445-2618-40BC-A839-24DF0489C069}"/>
                    </a:ext>
                  </a:extLst>
                </p14:cNvPr>
                <p14:cNvContentPartPr/>
                <p14:nvPr/>
              </p14:nvContentPartPr>
              <p14:xfrm>
                <a:off x="8142933" y="3090667"/>
                <a:ext cx="364320" cy="419040"/>
              </p14:xfrm>
            </p:contentPart>
          </mc:Choice>
          <mc:Fallback>
            <p:pic>
              <p:nvPicPr>
                <p:cNvPr id="108" name="Freihand 107">
                  <a:extLst>
                    <a:ext uri="{FF2B5EF4-FFF2-40B4-BE49-F238E27FC236}">
                      <a16:creationId xmlns:a16="http://schemas.microsoft.com/office/drawing/2014/main" id="{B59F5445-2618-40BC-A839-24DF0489C069}"/>
                    </a:ext>
                  </a:extLst>
                </p:cNvPr>
                <p:cNvPicPr/>
                <p:nvPr/>
              </p:nvPicPr>
              <p:blipFill>
                <a:blip r:embed="rId159"/>
                <a:stretch>
                  <a:fillRect/>
                </a:stretch>
              </p:blipFill>
              <p:spPr>
                <a:xfrm>
                  <a:off x="8138613" y="3086347"/>
                  <a:ext cx="372960" cy="4276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9" name="Freihand 108">
                  <a:extLst>
                    <a:ext uri="{FF2B5EF4-FFF2-40B4-BE49-F238E27FC236}">
                      <a16:creationId xmlns:a16="http://schemas.microsoft.com/office/drawing/2014/main" id="{6FA4B491-2E67-4FC8-86B9-95B179CF6425}"/>
                    </a:ext>
                  </a:extLst>
                </p14:cNvPr>
                <p14:cNvContentPartPr/>
                <p14:nvPr/>
              </p14:nvContentPartPr>
              <p14:xfrm>
                <a:off x="7982373" y="3048907"/>
                <a:ext cx="297720" cy="408600"/>
              </p14:xfrm>
            </p:contentPart>
          </mc:Choice>
          <mc:Fallback>
            <p:pic>
              <p:nvPicPr>
                <p:cNvPr id="109" name="Freihand 108">
                  <a:extLst>
                    <a:ext uri="{FF2B5EF4-FFF2-40B4-BE49-F238E27FC236}">
                      <a16:creationId xmlns:a16="http://schemas.microsoft.com/office/drawing/2014/main" id="{6FA4B491-2E67-4FC8-86B9-95B179CF6425}"/>
                    </a:ext>
                  </a:extLst>
                </p:cNvPr>
                <p:cNvPicPr/>
                <p:nvPr/>
              </p:nvPicPr>
              <p:blipFill>
                <a:blip r:embed="rId161"/>
                <a:stretch>
                  <a:fillRect/>
                </a:stretch>
              </p:blipFill>
              <p:spPr>
                <a:xfrm>
                  <a:off x="7978053" y="3044587"/>
                  <a:ext cx="306360" cy="4172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2">
            <p14:nvContentPartPr>
              <p14:cNvPr id="111" name="Freihand 110">
                <a:extLst>
                  <a:ext uri="{FF2B5EF4-FFF2-40B4-BE49-F238E27FC236}">
                    <a16:creationId xmlns:a16="http://schemas.microsoft.com/office/drawing/2014/main" id="{81E490DB-75A9-4FBC-9819-6D08D44EA265}"/>
                  </a:ext>
                </a:extLst>
              </p14:cNvPr>
              <p14:cNvContentPartPr/>
              <p14:nvPr/>
            </p14:nvContentPartPr>
            <p14:xfrm>
              <a:off x="10633773" y="962707"/>
              <a:ext cx="781560" cy="150840"/>
            </p14:xfrm>
          </p:contentPart>
        </mc:Choice>
        <mc:Fallback>
          <p:pic>
            <p:nvPicPr>
              <p:cNvPr id="111" name="Freihand 110">
                <a:extLst>
                  <a:ext uri="{FF2B5EF4-FFF2-40B4-BE49-F238E27FC236}">
                    <a16:creationId xmlns:a16="http://schemas.microsoft.com/office/drawing/2014/main" id="{81E490DB-75A9-4FBC-9819-6D08D44EA265}"/>
                  </a:ext>
                </a:extLst>
              </p:cNvPr>
              <p:cNvPicPr/>
              <p:nvPr/>
            </p:nvPicPr>
            <p:blipFill>
              <a:blip r:embed="rId163"/>
              <a:stretch>
                <a:fillRect/>
              </a:stretch>
            </p:blipFill>
            <p:spPr>
              <a:xfrm>
                <a:off x="10629453" y="958387"/>
                <a:ext cx="790200" cy="159480"/>
              </a:xfrm>
              <a:prstGeom prst="rect">
                <a:avLst/>
              </a:prstGeom>
            </p:spPr>
          </p:pic>
        </mc:Fallback>
      </mc:AlternateContent>
      <p:grpSp>
        <p:nvGrpSpPr>
          <p:cNvPr id="114" name="Gruppieren 113">
            <a:extLst>
              <a:ext uri="{FF2B5EF4-FFF2-40B4-BE49-F238E27FC236}">
                <a16:creationId xmlns:a16="http://schemas.microsoft.com/office/drawing/2014/main" id="{502F4AD5-75F1-4E52-B920-3D2D01DEA94C}"/>
              </a:ext>
            </a:extLst>
          </p:cNvPr>
          <p:cNvGrpSpPr/>
          <p:nvPr/>
        </p:nvGrpSpPr>
        <p:grpSpPr>
          <a:xfrm>
            <a:off x="10438293" y="755347"/>
            <a:ext cx="901800" cy="370800"/>
            <a:chOff x="10438293" y="755347"/>
            <a:chExt cx="901800" cy="370800"/>
          </a:xfrm>
        </p:grpSpPr>
        <mc:AlternateContent xmlns:mc="http://schemas.openxmlformats.org/markup-compatibility/2006">
          <mc:Choice xmlns:p14="http://schemas.microsoft.com/office/powerpoint/2010/main" Requires="p14">
            <p:contentPart p14:bwMode="auto" r:id="rId164">
              <p14:nvContentPartPr>
                <p14:cNvPr id="98" name="Freihand 97">
                  <a:extLst>
                    <a:ext uri="{FF2B5EF4-FFF2-40B4-BE49-F238E27FC236}">
                      <a16:creationId xmlns:a16="http://schemas.microsoft.com/office/drawing/2014/main" id="{D4C7371F-950A-4A83-8795-EFA2F47F6DD0}"/>
                    </a:ext>
                  </a:extLst>
                </p14:cNvPr>
                <p14:cNvContentPartPr/>
                <p14:nvPr/>
              </p14:nvContentPartPr>
              <p14:xfrm>
                <a:off x="10438293" y="841027"/>
                <a:ext cx="245880" cy="8640"/>
              </p14:xfrm>
            </p:contentPart>
          </mc:Choice>
          <mc:Fallback>
            <p:pic>
              <p:nvPicPr>
                <p:cNvPr id="98" name="Freihand 97">
                  <a:extLst>
                    <a:ext uri="{FF2B5EF4-FFF2-40B4-BE49-F238E27FC236}">
                      <a16:creationId xmlns:a16="http://schemas.microsoft.com/office/drawing/2014/main" id="{D4C7371F-950A-4A83-8795-EFA2F47F6DD0}"/>
                    </a:ext>
                  </a:extLst>
                </p:cNvPr>
                <p:cNvPicPr/>
                <p:nvPr/>
              </p:nvPicPr>
              <p:blipFill>
                <a:blip r:embed="rId165"/>
                <a:stretch>
                  <a:fillRect/>
                </a:stretch>
              </p:blipFill>
              <p:spPr>
                <a:xfrm>
                  <a:off x="10433973" y="836707"/>
                  <a:ext cx="25452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9" name="Freihand 98">
                  <a:extLst>
                    <a:ext uri="{FF2B5EF4-FFF2-40B4-BE49-F238E27FC236}">
                      <a16:creationId xmlns:a16="http://schemas.microsoft.com/office/drawing/2014/main" id="{6DDE5CB0-1C0C-48F7-82C6-9546041FBEE5}"/>
                    </a:ext>
                  </a:extLst>
                </p14:cNvPr>
                <p14:cNvContentPartPr/>
                <p14:nvPr/>
              </p14:nvContentPartPr>
              <p14:xfrm>
                <a:off x="10498773" y="874867"/>
                <a:ext cx="198000" cy="45720"/>
              </p14:xfrm>
            </p:contentPart>
          </mc:Choice>
          <mc:Fallback>
            <p:pic>
              <p:nvPicPr>
                <p:cNvPr id="99" name="Freihand 98">
                  <a:extLst>
                    <a:ext uri="{FF2B5EF4-FFF2-40B4-BE49-F238E27FC236}">
                      <a16:creationId xmlns:a16="http://schemas.microsoft.com/office/drawing/2014/main" id="{6DDE5CB0-1C0C-48F7-82C6-9546041FBEE5}"/>
                    </a:ext>
                  </a:extLst>
                </p:cNvPr>
                <p:cNvPicPr/>
                <p:nvPr/>
              </p:nvPicPr>
              <p:blipFill>
                <a:blip r:embed="rId167"/>
                <a:stretch>
                  <a:fillRect/>
                </a:stretch>
              </p:blipFill>
              <p:spPr>
                <a:xfrm>
                  <a:off x="10494453" y="870547"/>
                  <a:ext cx="20664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0" name="Freihand 99">
                  <a:extLst>
                    <a:ext uri="{FF2B5EF4-FFF2-40B4-BE49-F238E27FC236}">
                      <a16:creationId xmlns:a16="http://schemas.microsoft.com/office/drawing/2014/main" id="{A6E4CD4D-7462-4645-A9F2-368CCBD9461A}"/>
                    </a:ext>
                  </a:extLst>
                </p14:cNvPr>
                <p14:cNvContentPartPr/>
                <p14:nvPr/>
              </p14:nvContentPartPr>
              <p14:xfrm>
                <a:off x="10873533" y="755347"/>
                <a:ext cx="245160" cy="170280"/>
              </p14:xfrm>
            </p:contentPart>
          </mc:Choice>
          <mc:Fallback>
            <p:pic>
              <p:nvPicPr>
                <p:cNvPr id="100" name="Freihand 99">
                  <a:extLst>
                    <a:ext uri="{FF2B5EF4-FFF2-40B4-BE49-F238E27FC236}">
                      <a16:creationId xmlns:a16="http://schemas.microsoft.com/office/drawing/2014/main" id="{A6E4CD4D-7462-4645-A9F2-368CCBD9461A}"/>
                    </a:ext>
                  </a:extLst>
                </p:cNvPr>
                <p:cNvPicPr/>
                <p:nvPr/>
              </p:nvPicPr>
              <p:blipFill>
                <a:blip r:embed="rId169"/>
                <a:stretch>
                  <a:fillRect/>
                </a:stretch>
              </p:blipFill>
              <p:spPr>
                <a:xfrm>
                  <a:off x="10869213" y="751027"/>
                  <a:ext cx="2538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3" name="Freihand 112">
                  <a:extLst>
                    <a:ext uri="{FF2B5EF4-FFF2-40B4-BE49-F238E27FC236}">
                      <a16:creationId xmlns:a16="http://schemas.microsoft.com/office/drawing/2014/main" id="{0F5B4966-AE8F-4FDD-8BE4-F985FD6347AB}"/>
                    </a:ext>
                  </a:extLst>
                </p14:cNvPr>
                <p14:cNvContentPartPr/>
                <p14:nvPr/>
              </p14:nvContentPartPr>
              <p14:xfrm>
                <a:off x="10706853" y="959467"/>
                <a:ext cx="633240" cy="166680"/>
              </p14:xfrm>
            </p:contentPart>
          </mc:Choice>
          <mc:Fallback>
            <p:pic>
              <p:nvPicPr>
                <p:cNvPr id="113" name="Freihand 112">
                  <a:extLst>
                    <a:ext uri="{FF2B5EF4-FFF2-40B4-BE49-F238E27FC236}">
                      <a16:creationId xmlns:a16="http://schemas.microsoft.com/office/drawing/2014/main" id="{0F5B4966-AE8F-4FDD-8BE4-F985FD6347AB}"/>
                    </a:ext>
                  </a:extLst>
                </p:cNvPr>
                <p:cNvPicPr/>
                <p:nvPr/>
              </p:nvPicPr>
              <p:blipFill>
                <a:blip r:embed="rId171"/>
                <a:stretch>
                  <a:fillRect/>
                </a:stretch>
              </p:blipFill>
              <p:spPr>
                <a:xfrm>
                  <a:off x="10702533" y="955147"/>
                  <a:ext cx="641880" cy="175320"/>
                </a:xfrm>
                <a:prstGeom prst="rect">
                  <a:avLst/>
                </a:prstGeom>
              </p:spPr>
            </p:pic>
          </mc:Fallback>
        </mc:AlternateContent>
      </p:grpSp>
      <p:grpSp>
        <p:nvGrpSpPr>
          <p:cNvPr id="151" name="Gruppieren 150">
            <a:extLst>
              <a:ext uri="{FF2B5EF4-FFF2-40B4-BE49-F238E27FC236}">
                <a16:creationId xmlns:a16="http://schemas.microsoft.com/office/drawing/2014/main" id="{D61E3477-4E6C-405C-AFFE-1ED870FDA515}"/>
              </a:ext>
            </a:extLst>
          </p:cNvPr>
          <p:cNvGrpSpPr/>
          <p:nvPr/>
        </p:nvGrpSpPr>
        <p:grpSpPr>
          <a:xfrm>
            <a:off x="8789493" y="1157107"/>
            <a:ext cx="2770560" cy="963720"/>
            <a:chOff x="8789493" y="1157107"/>
            <a:chExt cx="2770560" cy="963720"/>
          </a:xfrm>
        </p:grpSpPr>
        <mc:AlternateContent xmlns:mc="http://schemas.openxmlformats.org/markup-compatibility/2006">
          <mc:Choice xmlns:p14="http://schemas.microsoft.com/office/powerpoint/2010/main" Requires="p14">
            <p:contentPart p14:bwMode="auto" r:id="rId172">
              <p14:nvContentPartPr>
                <p14:cNvPr id="115" name="Freihand 114">
                  <a:extLst>
                    <a:ext uri="{FF2B5EF4-FFF2-40B4-BE49-F238E27FC236}">
                      <a16:creationId xmlns:a16="http://schemas.microsoft.com/office/drawing/2014/main" id="{6D3AB0B2-5E27-473C-AC38-6491392125A3}"/>
                    </a:ext>
                  </a:extLst>
                </p14:cNvPr>
                <p14:cNvContentPartPr/>
                <p14:nvPr/>
              </p14:nvContentPartPr>
              <p14:xfrm>
                <a:off x="8789493" y="1292107"/>
                <a:ext cx="189000" cy="151200"/>
              </p14:xfrm>
            </p:contentPart>
          </mc:Choice>
          <mc:Fallback>
            <p:pic>
              <p:nvPicPr>
                <p:cNvPr id="115" name="Freihand 114">
                  <a:extLst>
                    <a:ext uri="{FF2B5EF4-FFF2-40B4-BE49-F238E27FC236}">
                      <a16:creationId xmlns:a16="http://schemas.microsoft.com/office/drawing/2014/main" id="{6D3AB0B2-5E27-473C-AC38-6491392125A3}"/>
                    </a:ext>
                  </a:extLst>
                </p:cNvPr>
                <p:cNvPicPr/>
                <p:nvPr/>
              </p:nvPicPr>
              <p:blipFill>
                <a:blip r:embed="rId173"/>
                <a:stretch>
                  <a:fillRect/>
                </a:stretch>
              </p:blipFill>
              <p:spPr>
                <a:xfrm>
                  <a:off x="8785173" y="1287787"/>
                  <a:ext cx="19764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6" name="Freihand 115">
                  <a:extLst>
                    <a:ext uri="{FF2B5EF4-FFF2-40B4-BE49-F238E27FC236}">
                      <a16:creationId xmlns:a16="http://schemas.microsoft.com/office/drawing/2014/main" id="{F92192F8-C068-4E92-B648-E5BDAF4988A7}"/>
                    </a:ext>
                  </a:extLst>
                </p14:cNvPr>
                <p14:cNvContentPartPr/>
                <p14:nvPr/>
              </p14:nvContentPartPr>
              <p14:xfrm>
                <a:off x="8981013" y="1332427"/>
                <a:ext cx="434160" cy="104400"/>
              </p14:xfrm>
            </p:contentPart>
          </mc:Choice>
          <mc:Fallback>
            <p:pic>
              <p:nvPicPr>
                <p:cNvPr id="116" name="Freihand 115">
                  <a:extLst>
                    <a:ext uri="{FF2B5EF4-FFF2-40B4-BE49-F238E27FC236}">
                      <a16:creationId xmlns:a16="http://schemas.microsoft.com/office/drawing/2014/main" id="{F92192F8-C068-4E92-B648-E5BDAF4988A7}"/>
                    </a:ext>
                  </a:extLst>
                </p:cNvPr>
                <p:cNvPicPr/>
                <p:nvPr/>
              </p:nvPicPr>
              <p:blipFill>
                <a:blip r:embed="rId175"/>
                <a:stretch>
                  <a:fillRect/>
                </a:stretch>
              </p:blipFill>
              <p:spPr>
                <a:xfrm>
                  <a:off x="8976693" y="1328107"/>
                  <a:ext cx="4428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7" name="Freihand 116">
                  <a:extLst>
                    <a:ext uri="{FF2B5EF4-FFF2-40B4-BE49-F238E27FC236}">
                      <a16:creationId xmlns:a16="http://schemas.microsoft.com/office/drawing/2014/main" id="{3636C5BB-FFE9-43EF-B3B5-AA029D898672}"/>
                    </a:ext>
                  </a:extLst>
                </p14:cNvPr>
                <p14:cNvContentPartPr/>
                <p14:nvPr/>
              </p14:nvContentPartPr>
              <p14:xfrm>
                <a:off x="9452613" y="1345387"/>
                <a:ext cx="163440" cy="241200"/>
              </p14:xfrm>
            </p:contentPart>
          </mc:Choice>
          <mc:Fallback>
            <p:pic>
              <p:nvPicPr>
                <p:cNvPr id="117" name="Freihand 116">
                  <a:extLst>
                    <a:ext uri="{FF2B5EF4-FFF2-40B4-BE49-F238E27FC236}">
                      <a16:creationId xmlns:a16="http://schemas.microsoft.com/office/drawing/2014/main" id="{3636C5BB-FFE9-43EF-B3B5-AA029D898672}"/>
                    </a:ext>
                  </a:extLst>
                </p:cNvPr>
                <p:cNvPicPr/>
                <p:nvPr/>
              </p:nvPicPr>
              <p:blipFill>
                <a:blip r:embed="rId177"/>
                <a:stretch>
                  <a:fillRect/>
                </a:stretch>
              </p:blipFill>
              <p:spPr>
                <a:xfrm>
                  <a:off x="9448293" y="1341067"/>
                  <a:ext cx="17208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9" name="Freihand 118">
                  <a:extLst>
                    <a:ext uri="{FF2B5EF4-FFF2-40B4-BE49-F238E27FC236}">
                      <a16:creationId xmlns:a16="http://schemas.microsoft.com/office/drawing/2014/main" id="{D83DF3EF-B58A-4455-A513-8F550E3FF851}"/>
                    </a:ext>
                  </a:extLst>
                </p14:cNvPr>
                <p14:cNvContentPartPr/>
                <p14:nvPr/>
              </p14:nvContentPartPr>
              <p14:xfrm>
                <a:off x="9671493" y="1361227"/>
                <a:ext cx="83520" cy="105120"/>
              </p14:xfrm>
            </p:contentPart>
          </mc:Choice>
          <mc:Fallback>
            <p:pic>
              <p:nvPicPr>
                <p:cNvPr id="119" name="Freihand 118">
                  <a:extLst>
                    <a:ext uri="{FF2B5EF4-FFF2-40B4-BE49-F238E27FC236}">
                      <a16:creationId xmlns:a16="http://schemas.microsoft.com/office/drawing/2014/main" id="{D83DF3EF-B58A-4455-A513-8F550E3FF851}"/>
                    </a:ext>
                  </a:extLst>
                </p:cNvPr>
                <p:cNvPicPr/>
                <p:nvPr/>
              </p:nvPicPr>
              <p:blipFill>
                <a:blip r:embed="rId179"/>
                <a:stretch>
                  <a:fillRect/>
                </a:stretch>
              </p:blipFill>
              <p:spPr>
                <a:xfrm>
                  <a:off x="9667173" y="1356907"/>
                  <a:ext cx="921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0" name="Freihand 119">
                  <a:extLst>
                    <a:ext uri="{FF2B5EF4-FFF2-40B4-BE49-F238E27FC236}">
                      <a16:creationId xmlns:a16="http://schemas.microsoft.com/office/drawing/2014/main" id="{658BDB4C-9887-4972-B1D4-52DB4100D06C}"/>
                    </a:ext>
                  </a:extLst>
                </p14:cNvPr>
                <p14:cNvContentPartPr/>
                <p14:nvPr/>
              </p14:nvContentPartPr>
              <p14:xfrm>
                <a:off x="9810093" y="1280227"/>
                <a:ext cx="88560" cy="188280"/>
              </p14:xfrm>
            </p:contentPart>
          </mc:Choice>
          <mc:Fallback>
            <p:pic>
              <p:nvPicPr>
                <p:cNvPr id="120" name="Freihand 119">
                  <a:extLst>
                    <a:ext uri="{FF2B5EF4-FFF2-40B4-BE49-F238E27FC236}">
                      <a16:creationId xmlns:a16="http://schemas.microsoft.com/office/drawing/2014/main" id="{658BDB4C-9887-4972-B1D4-52DB4100D06C}"/>
                    </a:ext>
                  </a:extLst>
                </p:cNvPr>
                <p:cNvPicPr/>
                <p:nvPr/>
              </p:nvPicPr>
              <p:blipFill>
                <a:blip r:embed="rId181"/>
                <a:stretch>
                  <a:fillRect/>
                </a:stretch>
              </p:blipFill>
              <p:spPr>
                <a:xfrm>
                  <a:off x="9805773" y="1275907"/>
                  <a:ext cx="972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2" name="Freihand 121">
                  <a:extLst>
                    <a:ext uri="{FF2B5EF4-FFF2-40B4-BE49-F238E27FC236}">
                      <a16:creationId xmlns:a16="http://schemas.microsoft.com/office/drawing/2014/main" id="{C6DD9914-313E-4E92-8208-E4C524EF57BE}"/>
                    </a:ext>
                  </a:extLst>
                </p14:cNvPr>
                <p14:cNvContentPartPr/>
                <p14:nvPr/>
              </p14:nvContentPartPr>
              <p14:xfrm>
                <a:off x="9874173" y="1374547"/>
                <a:ext cx="17280" cy="75600"/>
              </p14:xfrm>
            </p:contentPart>
          </mc:Choice>
          <mc:Fallback>
            <p:pic>
              <p:nvPicPr>
                <p:cNvPr id="122" name="Freihand 121">
                  <a:extLst>
                    <a:ext uri="{FF2B5EF4-FFF2-40B4-BE49-F238E27FC236}">
                      <a16:creationId xmlns:a16="http://schemas.microsoft.com/office/drawing/2014/main" id="{C6DD9914-313E-4E92-8208-E4C524EF57BE}"/>
                    </a:ext>
                  </a:extLst>
                </p:cNvPr>
                <p:cNvPicPr/>
                <p:nvPr/>
              </p:nvPicPr>
              <p:blipFill>
                <a:blip r:embed="rId183"/>
                <a:stretch>
                  <a:fillRect/>
                </a:stretch>
              </p:blipFill>
              <p:spPr>
                <a:xfrm>
                  <a:off x="9869853" y="1370227"/>
                  <a:ext cx="2592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3" name="Freihand 122">
                  <a:extLst>
                    <a:ext uri="{FF2B5EF4-FFF2-40B4-BE49-F238E27FC236}">
                      <a16:creationId xmlns:a16="http://schemas.microsoft.com/office/drawing/2014/main" id="{9F19D40E-42A8-4961-B598-2F858CBF6A28}"/>
                    </a:ext>
                  </a:extLst>
                </p14:cNvPr>
                <p14:cNvContentPartPr/>
                <p14:nvPr/>
              </p14:nvContentPartPr>
              <p14:xfrm>
                <a:off x="9940053" y="1260787"/>
                <a:ext cx="87480" cy="195120"/>
              </p14:xfrm>
            </p:contentPart>
          </mc:Choice>
          <mc:Fallback>
            <p:pic>
              <p:nvPicPr>
                <p:cNvPr id="123" name="Freihand 122">
                  <a:extLst>
                    <a:ext uri="{FF2B5EF4-FFF2-40B4-BE49-F238E27FC236}">
                      <a16:creationId xmlns:a16="http://schemas.microsoft.com/office/drawing/2014/main" id="{9F19D40E-42A8-4961-B598-2F858CBF6A28}"/>
                    </a:ext>
                  </a:extLst>
                </p:cNvPr>
                <p:cNvPicPr/>
                <p:nvPr/>
              </p:nvPicPr>
              <p:blipFill>
                <a:blip r:embed="rId185"/>
                <a:stretch>
                  <a:fillRect/>
                </a:stretch>
              </p:blipFill>
              <p:spPr>
                <a:xfrm>
                  <a:off x="9935733" y="1256467"/>
                  <a:ext cx="961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24" name="Freihand 123">
                  <a:extLst>
                    <a:ext uri="{FF2B5EF4-FFF2-40B4-BE49-F238E27FC236}">
                      <a16:creationId xmlns:a16="http://schemas.microsoft.com/office/drawing/2014/main" id="{DE655B6D-30B7-46F6-A6D0-787A6DF20A3C}"/>
                    </a:ext>
                  </a:extLst>
                </p14:cNvPr>
                <p14:cNvContentPartPr/>
                <p14:nvPr/>
              </p14:nvContentPartPr>
              <p14:xfrm>
                <a:off x="10036893" y="1282027"/>
                <a:ext cx="23400" cy="137520"/>
              </p14:xfrm>
            </p:contentPart>
          </mc:Choice>
          <mc:Fallback>
            <p:pic>
              <p:nvPicPr>
                <p:cNvPr id="124" name="Freihand 123">
                  <a:extLst>
                    <a:ext uri="{FF2B5EF4-FFF2-40B4-BE49-F238E27FC236}">
                      <a16:creationId xmlns:a16="http://schemas.microsoft.com/office/drawing/2014/main" id="{DE655B6D-30B7-46F6-A6D0-787A6DF20A3C}"/>
                    </a:ext>
                  </a:extLst>
                </p:cNvPr>
                <p:cNvPicPr/>
                <p:nvPr/>
              </p:nvPicPr>
              <p:blipFill>
                <a:blip r:embed="rId187"/>
                <a:stretch>
                  <a:fillRect/>
                </a:stretch>
              </p:blipFill>
              <p:spPr>
                <a:xfrm>
                  <a:off x="10032573" y="1277707"/>
                  <a:ext cx="3204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25" name="Freihand 124">
                  <a:extLst>
                    <a:ext uri="{FF2B5EF4-FFF2-40B4-BE49-F238E27FC236}">
                      <a16:creationId xmlns:a16="http://schemas.microsoft.com/office/drawing/2014/main" id="{2BF57551-B590-4FBD-9A16-86EA17986F80}"/>
                    </a:ext>
                  </a:extLst>
                </p14:cNvPr>
                <p14:cNvContentPartPr/>
                <p14:nvPr/>
              </p14:nvContentPartPr>
              <p14:xfrm>
                <a:off x="10079373" y="1330627"/>
                <a:ext cx="98640" cy="108360"/>
              </p14:xfrm>
            </p:contentPart>
          </mc:Choice>
          <mc:Fallback>
            <p:pic>
              <p:nvPicPr>
                <p:cNvPr id="125" name="Freihand 124">
                  <a:extLst>
                    <a:ext uri="{FF2B5EF4-FFF2-40B4-BE49-F238E27FC236}">
                      <a16:creationId xmlns:a16="http://schemas.microsoft.com/office/drawing/2014/main" id="{2BF57551-B590-4FBD-9A16-86EA17986F80}"/>
                    </a:ext>
                  </a:extLst>
                </p:cNvPr>
                <p:cNvPicPr/>
                <p:nvPr/>
              </p:nvPicPr>
              <p:blipFill>
                <a:blip r:embed="rId189"/>
                <a:stretch>
                  <a:fillRect/>
                </a:stretch>
              </p:blipFill>
              <p:spPr>
                <a:xfrm>
                  <a:off x="10075053" y="1326307"/>
                  <a:ext cx="10728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26" name="Freihand 125">
                  <a:extLst>
                    <a:ext uri="{FF2B5EF4-FFF2-40B4-BE49-F238E27FC236}">
                      <a16:creationId xmlns:a16="http://schemas.microsoft.com/office/drawing/2014/main" id="{3659EE05-BC4A-4BAC-AF32-660A07969CC9}"/>
                    </a:ext>
                  </a:extLst>
                </p14:cNvPr>
                <p14:cNvContentPartPr/>
                <p14:nvPr/>
              </p14:nvContentPartPr>
              <p14:xfrm>
                <a:off x="10421373" y="1326307"/>
                <a:ext cx="260280" cy="103320"/>
              </p14:xfrm>
            </p:contentPart>
          </mc:Choice>
          <mc:Fallback>
            <p:pic>
              <p:nvPicPr>
                <p:cNvPr id="126" name="Freihand 125">
                  <a:extLst>
                    <a:ext uri="{FF2B5EF4-FFF2-40B4-BE49-F238E27FC236}">
                      <a16:creationId xmlns:a16="http://schemas.microsoft.com/office/drawing/2014/main" id="{3659EE05-BC4A-4BAC-AF32-660A07969CC9}"/>
                    </a:ext>
                  </a:extLst>
                </p:cNvPr>
                <p:cNvPicPr/>
                <p:nvPr/>
              </p:nvPicPr>
              <p:blipFill>
                <a:blip r:embed="rId191"/>
                <a:stretch>
                  <a:fillRect/>
                </a:stretch>
              </p:blipFill>
              <p:spPr>
                <a:xfrm>
                  <a:off x="10417053" y="1321987"/>
                  <a:ext cx="2689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27" name="Freihand 126">
                  <a:extLst>
                    <a:ext uri="{FF2B5EF4-FFF2-40B4-BE49-F238E27FC236}">
                      <a16:creationId xmlns:a16="http://schemas.microsoft.com/office/drawing/2014/main" id="{A2307C07-A5F0-48D6-BAB6-063DC82912F2}"/>
                    </a:ext>
                  </a:extLst>
                </p14:cNvPr>
                <p14:cNvContentPartPr/>
                <p14:nvPr/>
              </p14:nvContentPartPr>
              <p14:xfrm>
                <a:off x="10704333" y="1235227"/>
                <a:ext cx="177840" cy="180000"/>
              </p14:xfrm>
            </p:contentPart>
          </mc:Choice>
          <mc:Fallback>
            <p:pic>
              <p:nvPicPr>
                <p:cNvPr id="127" name="Freihand 126">
                  <a:extLst>
                    <a:ext uri="{FF2B5EF4-FFF2-40B4-BE49-F238E27FC236}">
                      <a16:creationId xmlns:a16="http://schemas.microsoft.com/office/drawing/2014/main" id="{A2307C07-A5F0-48D6-BAB6-063DC82912F2}"/>
                    </a:ext>
                  </a:extLst>
                </p:cNvPr>
                <p:cNvPicPr/>
                <p:nvPr/>
              </p:nvPicPr>
              <p:blipFill>
                <a:blip r:embed="rId193"/>
                <a:stretch>
                  <a:fillRect/>
                </a:stretch>
              </p:blipFill>
              <p:spPr>
                <a:xfrm>
                  <a:off x="10700013" y="1230907"/>
                  <a:ext cx="1864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28" name="Freihand 127">
                  <a:extLst>
                    <a:ext uri="{FF2B5EF4-FFF2-40B4-BE49-F238E27FC236}">
                      <a16:creationId xmlns:a16="http://schemas.microsoft.com/office/drawing/2014/main" id="{3885166A-4032-40C1-A048-36B3270EC5D2}"/>
                    </a:ext>
                  </a:extLst>
                </p14:cNvPr>
                <p14:cNvContentPartPr/>
                <p14:nvPr/>
              </p14:nvContentPartPr>
              <p14:xfrm>
                <a:off x="10660773" y="1157107"/>
                <a:ext cx="360" cy="360"/>
              </p14:xfrm>
            </p:contentPart>
          </mc:Choice>
          <mc:Fallback>
            <p:pic>
              <p:nvPicPr>
                <p:cNvPr id="128" name="Freihand 127">
                  <a:extLst>
                    <a:ext uri="{FF2B5EF4-FFF2-40B4-BE49-F238E27FC236}">
                      <a16:creationId xmlns:a16="http://schemas.microsoft.com/office/drawing/2014/main" id="{3885166A-4032-40C1-A048-36B3270EC5D2}"/>
                    </a:ext>
                  </a:extLst>
                </p:cNvPr>
                <p:cNvPicPr/>
                <p:nvPr/>
              </p:nvPicPr>
              <p:blipFill>
                <a:blip r:embed="rId87"/>
                <a:stretch>
                  <a:fillRect/>
                </a:stretch>
              </p:blipFill>
              <p:spPr>
                <a:xfrm>
                  <a:off x="10656453" y="11527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9" name="Freihand 128">
                  <a:extLst>
                    <a:ext uri="{FF2B5EF4-FFF2-40B4-BE49-F238E27FC236}">
                      <a16:creationId xmlns:a16="http://schemas.microsoft.com/office/drawing/2014/main" id="{4937EE3B-2243-4FAE-8B55-EFA3A73E25DF}"/>
                    </a:ext>
                  </a:extLst>
                </p14:cNvPr>
                <p14:cNvContentPartPr/>
                <p14:nvPr/>
              </p14:nvContentPartPr>
              <p14:xfrm>
                <a:off x="9351813" y="1657507"/>
                <a:ext cx="218520" cy="272520"/>
              </p14:xfrm>
            </p:contentPart>
          </mc:Choice>
          <mc:Fallback>
            <p:pic>
              <p:nvPicPr>
                <p:cNvPr id="129" name="Freihand 128">
                  <a:extLst>
                    <a:ext uri="{FF2B5EF4-FFF2-40B4-BE49-F238E27FC236}">
                      <a16:creationId xmlns:a16="http://schemas.microsoft.com/office/drawing/2014/main" id="{4937EE3B-2243-4FAE-8B55-EFA3A73E25DF}"/>
                    </a:ext>
                  </a:extLst>
                </p:cNvPr>
                <p:cNvPicPr/>
                <p:nvPr/>
              </p:nvPicPr>
              <p:blipFill>
                <a:blip r:embed="rId196"/>
                <a:stretch>
                  <a:fillRect/>
                </a:stretch>
              </p:blipFill>
              <p:spPr>
                <a:xfrm>
                  <a:off x="9347493" y="1653187"/>
                  <a:ext cx="22716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30" name="Freihand 129">
                  <a:extLst>
                    <a:ext uri="{FF2B5EF4-FFF2-40B4-BE49-F238E27FC236}">
                      <a16:creationId xmlns:a16="http://schemas.microsoft.com/office/drawing/2014/main" id="{AA9F1D8E-30C5-4683-9994-ECA86A2CCC90}"/>
                    </a:ext>
                  </a:extLst>
                </p14:cNvPr>
                <p14:cNvContentPartPr/>
                <p14:nvPr/>
              </p14:nvContentPartPr>
              <p14:xfrm>
                <a:off x="9626133" y="1629067"/>
                <a:ext cx="238320" cy="379440"/>
              </p14:xfrm>
            </p:contentPart>
          </mc:Choice>
          <mc:Fallback>
            <p:pic>
              <p:nvPicPr>
                <p:cNvPr id="130" name="Freihand 129">
                  <a:extLst>
                    <a:ext uri="{FF2B5EF4-FFF2-40B4-BE49-F238E27FC236}">
                      <a16:creationId xmlns:a16="http://schemas.microsoft.com/office/drawing/2014/main" id="{AA9F1D8E-30C5-4683-9994-ECA86A2CCC90}"/>
                    </a:ext>
                  </a:extLst>
                </p:cNvPr>
                <p:cNvPicPr/>
                <p:nvPr/>
              </p:nvPicPr>
              <p:blipFill>
                <a:blip r:embed="rId198"/>
                <a:stretch>
                  <a:fillRect/>
                </a:stretch>
              </p:blipFill>
              <p:spPr>
                <a:xfrm>
                  <a:off x="9621813" y="1624747"/>
                  <a:ext cx="246960" cy="3880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31" name="Freihand 130">
                  <a:extLst>
                    <a:ext uri="{FF2B5EF4-FFF2-40B4-BE49-F238E27FC236}">
                      <a16:creationId xmlns:a16="http://schemas.microsoft.com/office/drawing/2014/main" id="{3245FDEE-A03D-4C7A-BEA7-8919D4DD2FB0}"/>
                    </a:ext>
                  </a:extLst>
                </p14:cNvPr>
                <p14:cNvContentPartPr/>
                <p14:nvPr/>
              </p14:nvContentPartPr>
              <p14:xfrm>
                <a:off x="10062813" y="1674067"/>
                <a:ext cx="127440" cy="117720"/>
              </p14:xfrm>
            </p:contentPart>
          </mc:Choice>
          <mc:Fallback>
            <p:pic>
              <p:nvPicPr>
                <p:cNvPr id="131" name="Freihand 130">
                  <a:extLst>
                    <a:ext uri="{FF2B5EF4-FFF2-40B4-BE49-F238E27FC236}">
                      <a16:creationId xmlns:a16="http://schemas.microsoft.com/office/drawing/2014/main" id="{3245FDEE-A03D-4C7A-BEA7-8919D4DD2FB0}"/>
                    </a:ext>
                  </a:extLst>
                </p:cNvPr>
                <p:cNvPicPr/>
                <p:nvPr/>
              </p:nvPicPr>
              <p:blipFill>
                <a:blip r:embed="rId200"/>
                <a:stretch>
                  <a:fillRect/>
                </a:stretch>
              </p:blipFill>
              <p:spPr>
                <a:xfrm>
                  <a:off x="10058493" y="1669747"/>
                  <a:ext cx="1360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32" name="Freihand 131">
                  <a:extLst>
                    <a:ext uri="{FF2B5EF4-FFF2-40B4-BE49-F238E27FC236}">
                      <a16:creationId xmlns:a16="http://schemas.microsoft.com/office/drawing/2014/main" id="{6D2B276E-E06F-4D83-AC45-526B4F98487C}"/>
                    </a:ext>
                  </a:extLst>
                </p14:cNvPr>
                <p14:cNvContentPartPr/>
                <p14:nvPr/>
              </p14:nvContentPartPr>
              <p14:xfrm>
                <a:off x="10194213" y="1697467"/>
                <a:ext cx="372600" cy="64080"/>
              </p14:xfrm>
            </p:contentPart>
          </mc:Choice>
          <mc:Fallback>
            <p:pic>
              <p:nvPicPr>
                <p:cNvPr id="132" name="Freihand 131">
                  <a:extLst>
                    <a:ext uri="{FF2B5EF4-FFF2-40B4-BE49-F238E27FC236}">
                      <a16:creationId xmlns:a16="http://schemas.microsoft.com/office/drawing/2014/main" id="{6D2B276E-E06F-4D83-AC45-526B4F98487C}"/>
                    </a:ext>
                  </a:extLst>
                </p:cNvPr>
                <p:cNvPicPr/>
                <p:nvPr/>
              </p:nvPicPr>
              <p:blipFill>
                <a:blip r:embed="rId202"/>
                <a:stretch>
                  <a:fillRect/>
                </a:stretch>
              </p:blipFill>
              <p:spPr>
                <a:xfrm>
                  <a:off x="10189893" y="1693147"/>
                  <a:ext cx="38124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33" name="Freihand 132">
                  <a:extLst>
                    <a:ext uri="{FF2B5EF4-FFF2-40B4-BE49-F238E27FC236}">
                      <a16:creationId xmlns:a16="http://schemas.microsoft.com/office/drawing/2014/main" id="{F7A89E3D-AF86-4AA6-B098-C92252DF9D7E}"/>
                    </a:ext>
                  </a:extLst>
                </p14:cNvPr>
                <p14:cNvContentPartPr/>
                <p14:nvPr/>
              </p14:nvContentPartPr>
              <p14:xfrm>
                <a:off x="10588773" y="1667947"/>
                <a:ext cx="120960" cy="222840"/>
              </p14:xfrm>
            </p:contentPart>
          </mc:Choice>
          <mc:Fallback>
            <p:pic>
              <p:nvPicPr>
                <p:cNvPr id="133" name="Freihand 132">
                  <a:extLst>
                    <a:ext uri="{FF2B5EF4-FFF2-40B4-BE49-F238E27FC236}">
                      <a16:creationId xmlns:a16="http://schemas.microsoft.com/office/drawing/2014/main" id="{F7A89E3D-AF86-4AA6-B098-C92252DF9D7E}"/>
                    </a:ext>
                  </a:extLst>
                </p:cNvPr>
                <p:cNvPicPr/>
                <p:nvPr/>
              </p:nvPicPr>
              <p:blipFill>
                <a:blip r:embed="rId204"/>
                <a:stretch>
                  <a:fillRect/>
                </a:stretch>
              </p:blipFill>
              <p:spPr>
                <a:xfrm>
                  <a:off x="10584453" y="1663627"/>
                  <a:ext cx="12960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34" name="Freihand 133">
                  <a:extLst>
                    <a:ext uri="{FF2B5EF4-FFF2-40B4-BE49-F238E27FC236}">
                      <a16:creationId xmlns:a16="http://schemas.microsoft.com/office/drawing/2014/main" id="{2559597A-63EA-4676-8B2F-67D473362886}"/>
                    </a:ext>
                  </a:extLst>
                </p14:cNvPr>
                <p14:cNvContentPartPr/>
                <p14:nvPr/>
              </p14:nvContentPartPr>
              <p14:xfrm>
                <a:off x="10726653" y="1657147"/>
                <a:ext cx="115200" cy="79560"/>
              </p14:xfrm>
            </p:contentPart>
          </mc:Choice>
          <mc:Fallback>
            <p:pic>
              <p:nvPicPr>
                <p:cNvPr id="134" name="Freihand 133">
                  <a:extLst>
                    <a:ext uri="{FF2B5EF4-FFF2-40B4-BE49-F238E27FC236}">
                      <a16:creationId xmlns:a16="http://schemas.microsoft.com/office/drawing/2014/main" id="{2559597A-63EA-4676-8B2F-67D473362886}"/>
                    </a:ext>
                  </a:extLst>
                </p:cNvPr>
                <p:cNvPicPr/>
                <p:nvPr/>
              </p:nvPicPr>
              <p:blipFill>
                <a:blip r:embed="rId206"/>
                <a:stretch>
                  <a:fillRect/>
                </a:stretch>
              </p:blipFill>
              <p:spPr>
                <a:xfrm>
                  <a:off x="10722333" y="1652827"/>
                  <a:ext cx="1238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5" name="Freihand 134">
                  <a:extLst>
                    <a:ext uri="{FF2B5EF4-FFF2-40B4-BE49-F238E27FC236}">
                      <a16:creationId xmlns:a16="http://schemas.microsoft.com/office/drawing/2014/main" id="{F149E539-0C62-452D-BCB1-CF70363AAA25}"/>
                    </a:ext>
                  </a:extLst>
                </p14:cNvPr>
                <p14:cNvContentPartPr/>
                <p14:nvPr/>
              </p14:nvContentPartPr>
              <p14:xfrm>
                <a:off x="10890453" y="1551307"/>
                <a:ext cx="115560" cy="199800"/>
              </p14:xfrm>
            </p:contentPart>
          </mc:Choice>
          <mc:Fallback>
            <p:pic>
              <p:nvPicPr>
                <p:cNvPr id="135" name="Freihand 134">
                  <a:extLst>
                    <a:ext uri="{FF2B5EF4-FFF2-40B4-BE49-F238E27FC236}">
                      <a16:creationId xmlns:a16="http://schemas.microsoft.com/office/drawing/2014/main" id="{F149E539-0C62-452D-BCB1-CF70363AAA25}"/>
                    </a:ext>
                  </a:extLst>
                </p:cNvPr>
                <p:cNvPicPr/>
                <p:nvPr/>
              </p:nvPicPr>
              <p:blipFill>
                <a:blip r:embed="rId208"/>
                <a:stretch>
                  <a:fillRect/>
                </a:stretch>
              </p:blipFill>
              <p:spPr>
                <a:xfrm>
                  <a:off x="10886133" y="1546987"/>
                  <a:ext cx="12420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6" name="Freihand 135">
                  <a:extLst>
                    <a:ext uri="{FF2B5EF4-FFF2-40B4-BE49-F238E27FC236}">
                      <a16:creationId xmlns:a16="http://schemas.microsoft.com/office/drawing/2014/main" id="{3A458E01-374F-46D9-A110-B4FAD982B34C}"/>
                    </a:ext>
                  </a:extLst>
                </p14:cNvPr>
                <p14:cNvContentPartPr/>
                <p14:nvPr/>
              </p14:nvContentPartPr>
              <p14:xfrm>
                <a:off x="11013213" y="1602787"/>
                <a:ext cx="306720" cy="129960"/>
              </p14:xfrm>
            </p:contentPart>
          </mc:Choice>
          <mc:Fallback>
            <p:pic>
              <p:nvPicPr>
                <p:cNvPr id="136" name="Freihand 135">
                  <a:extLst>
                    <a:ext uri="{FF2B5EF4-FFF2-40B4-BE49-F238E27FC236}">
                      <a16:creationId xmlns:a16="http://schemas.microsoft.com/office/drawing/2014/main" id="{3A458E01-374F-46D9-A110-B4FAD982B34C}"/>
                    </a:ext>
                  </a:extLst>
                </p:cNvPr>
                <p:cNvPicPr/>
                <p:nvPr/>
              </p:nvPicPr>
              <p:blipFill>
                <a:blip r:embed="rId210"/>
                <a:stretch>
                  <a:fillRect/>
                </a:stretch>
              </p:blipFill>
              <p:spPr>
                <a:xfrm>
                  <a:off x="11008893" y="1598467"/>
                  <a:ext cx="3153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7" name="Freihand 136">
                  <a:extLst>
                    <a:ext uri="{FF2B5EF4-FFF2-40B4-BE49-F238E27FC236}">
                      <a16:creationId xmlns:a16="http://schemas.microsoft.com/office/drawing/2014/main" id="{FC1AD28C-F5EA-4E56-8272-E661C460BC08}"/>
                    </a:ext>
                  </a:extLst>
                </p14:cNvPr>
                <p14:cNvContentPartPr/>
                <p14:nvPr/>
              </p14:nvContentPartPr>
              <p14:xfrm>
                <a:off x="11155773" y="1446187"/>
                <a:ext cx="360" cy="360"/>
              </p14:xfrm>
            </p:contentPart>
          </mc:Choice>
          <mc:Fallback>
            <p:pic>
              <p:nvPicPr>
                <p:cNvPr id="137" name="Freihand 136">
                  <a:extLst>
                    <a:ext uri="{FF2B5EF4-FFF2-40B4-BE49-F238E27FC236}">
                      <a16:creationId xmlns:a16="http://schemas.microsoft.com/office/drawing/2014/main" id="{FC1AD28C-F5EA-4E56-8272-E661C460BC08}"/>
                    </a:ext>
                  </a:extLst>
                </p:cNvPr>
                <p:cNvPicPr/>
                <p:nvPr/>
              </p:nvPicPr>
              <p:blipFill>
                <a:blip r:embed="rId87"/>
                <a:stretch>
                  <a:fillRect/>
                </a:stretch>
              </p:blipFill>
              <p:spPr>
                <a:xfrm>
                  <a:off x="11151453" y="14418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39" name="Freihand 138">
                  <a:extLst>
                    <a:ext uri="{FF2B5EF4-FFF2-40B4-BE49-F238E27FC236}">
                      <a16:creationId xmlns:a16="http://schemas.microsoft.com/office/drawing/2014/main" id="{E054F14B-A9D3-4930-929A-0D4DDC131122}"/>
                    </a:ext>
                  </a:extLst>
                </p14:cNvPr>
                <p14:cNvContentPartPr/>
                <p14:nvPr/>
              </p14:nvContentPartPr>
              <p14:xfrm>
                <a:off x="11049573" y="1465987"/>
                <a:ext cx="145080" cy="305640"/>
              </p14:xfrm>
            </p:contentPart>
          </mc:Choice>
          <mc:Fallback>
            <p:pic>
              <p:nvPicPr>
                <p:cNvPr id="139" name="Freihand 138">
                  <a:extLst>
                    <a:ext uri="{FF2B5EF4-FFF2-40B4-BE49-F238E27FC236}">
                      <a16:creationId xmlns:a16="http://schemas.microsoft.com/office/drawing/2014/main" id="{E054F14B-A9D3-4930-929A-0D4DDC131122}"/>
                    </a:ext>
                  </a:extLst>
                </p:cNvPr>
                <p:cNvPicPr/>
                <p:nvPr/>
              </p:nvPicPr>
              <p:blipFill>
                <a:blip r:embed="rId213"/>
                <a:stretch>
                  <a:fillRect/>
                </a:stretch>
              </p:blipFill>
              <p:spPr>
                <a:xfrm>
                  <a:off x="11045253" y="1461667"/>
                  <a:ext cx="15372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40" name="Freihand 139">
                  <a:extLst>
                    <a:ext uri="{FF2B5EF4-FFF2-40B4-BE49-F238E27FC236}">
                      <a16:creationId xmlns:a16="http://schemas.microsoft.com/office/drawing/2014/main" id="{E450E7C8-40E0-4B55-B36B-E0CA34112C95}"/>
                    </a:ext>
                  </a:extLst>
                </p14:cNvPr>
                <p14:cNvContentPartPr/>
                <p14:nvPr/>
              </p14:nvContentPartPr>
              <p14:xfrm>
                <a:off x="11251173" y="1613587"/>
                <a:ext cx="16200" cy="127800"/>
              </p14:xfrm>
            </p:contentPart>
          </mc:Choice>
          <mc:Fallback>
            <p:pic>
              <p:nvPicPr>
                <p:cNvPr id="140" name="Freihand 139">
                  <a:extLst>
                    <a:ext uri="{FF2B5EF4-FFF2-40B4-BE49-F238E27FC236}">
                      <a16:creationId xmlns:a16="http://schemas.microsoft.com/office/drawing/2014/main" id="{E450E7C8-40E0-4B55-B36B-E0CA34112C95}"/>
                    </a:ext>
                  </a:extLst>
                </p:cNvPr>
                <p:cNvPicPr/>
                <p:nvPr/>
              </p:nvPicPr>
              <p:blipFill>
                <a:blip r:embed="rId215"/>
                <a:stretch>
                  <a:fillRect/>
                </a:stretch>
              </p:blipFill>
              <p:spPr>
                <a:xfrm>
                  <a:off x="11246853" y="1609267"/>
                  <a:ext cx="248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41" name="Freihand 140">
                  <a:extLst>
                    <a:ext uri="{FF2B5EF4-FFF2-40B4-BE49-F238E27FC236}">
                      <a16:creationId xmlns:a16="http://schemas.microsoft.com/office/drawing/2014/main" id="{09AF884B-3B97-4E5C-AA82-A6BD90426509}"/>
                    </a:ext>
                  </a:extLst>
                </p14:cNvPr>
                <p14:cNvContentPartPr/>
                <p14:nvPr/>
              </p14:nvContentPartPr>
              <p14:xfrm>
                <a:off x="11249733" y="1507387"/>
                <a:ext cx="9360" cy="46800"/>
              </p14:xfrm>
            </p:contentPart>
          </mc:Choice>
          <mc:Fallback>
            <p:pic>
              <p:nvPicPr>
                <p:cNvPr id="141" name="Freihand 140">
                  <a:extLst>
                    <a:ext uri="{FF2B5EF4-FFF2-40B4-BE49-F238E27FC236}">
                      <a16:creationId xmlns:a16="http://schemas.microsoft.com/office/drawing/2014/main" id="{09AF884B-3B97-4E5C-AA82-A6BD90426509}"/>
                    </a:ext>
                  </a:extLst>
                </p:cNvPr>
                <p:cNvPicPr/>
                <p:nvPr/>
              </p:nvPicPr>
              <p:blipFill>
                <a:blip r:embed="rId217"/>
                <a:stretch>
                  <a:fillRect/>
                </a:stretch>
              </p:blipFill>
              <p:spPr>
                <a:xfrm>
                  <a:off x="11245413" y="1503067"/>
                  <a:ext cx="180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42" name="Freihand 141">
                  <a:extLst>
                    <a:ext uri="{FF2B5EF4-FFF2-40B4-BE49-F238E27FC236}">
                      <a16:creationId xmlns:a16="http://schemas.microsoft.com/office/drawing/2014/main" id="{C03FAD13-4E27-48A0-A698-A1D29E9915D4}"/>
                    </a:ext>
                  </a:extLst>
                </p14:cNvPr>
                <p14:cNvContentPartPr/>
                <p14:nvPr/>
              </p14:nvContentPartPr>
              <p14:xfrm>
                <a:off x="11295813" y="1547707"/>
                <a:ext cx="264240" cy="171000"/>
              </p14:xfrm>
            </p:contentPart>
          </mc:Choice>
          <mc:Fallback>
            <p:pic>
              <p:nvPicPr>
                <p:cNvPr id="142" name="Freihand 141">
                  <a:extLst>
                    <a:ext uri="{FF2B5EF4-FFF2-40B4-BE49-F238E27FC236}">
                      <a16:creationId xmlns:a16="http://schemas.microsoft.com/office/drawing/2014/main" id="{C03FAD13-4E27-48A0-A698-A1D29E9915D4}"/>
                    </a:ext>
                  </a:extLst>
                </p:cNvPr>
                <p:cNvPicPr/>
                <p:nvPr/>
              </p:nvPicPr>
              <p:blipFill>
                <a:blip r:embed="rId219"/>
                <a:stretch>
                  <a:fillRect/>
                </a:stretch>
              </p:blipFill>
              <p:spPr>
                <a:xfrm>
                  <a:off x="11291493" y="1543387"/>
                  <a:ext cx="27288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43" name="Freihand 142">
                  <a:extLst>
                    <a:ext uri="{FF2B5EF4-FFF2-40B4-BE49-F238E27FC236}">
                      <a16:creationId xmlns:a16="http://schemas.microsoft.com/office/drawing/2014/main" id="{D1B05A2E-65E7-478A-A600-EF1D139106F6}"/>
                    </a:ext>
                  </a:extLst>
                </p14:cNvPr>
                <p14:cNvContentPartPr/>
                <p14:nvPr/>
              </p14:nvContentPartPr>
              <p14:xfrm>
                <a:off x="10422453" y="1990507"/>
                <a:ext cx="243000" cy="130320"/>
              </p14:xfrm>
            </p:contentPart>
          </mc:Choice>
          <mc:Fallback>
            <p:pic>
              <p:nvPicPr>
                <p:cNvPr id="143" name="Freihand 142">
                  <a:extLst>
                    <a:ext uri="{FF2B5EF4-FFF2-40B4-BE49-F238E27FC236}">
                      <a16:creationId xmlns:a16="http://schemas.microsoft.com/office/drawing/2014/main" id="{D1B05A2E-65E7-478A-A600-EF1D139106F6}"/>
                    </a:ext>
                  </a:extLst>
                </p:cNvPr>
                <p:cNvPicPr/>
                <p:nvPr/>
              </p:nvPicPr>
              <p:blipFill>
                <a:blip r:embed="rId221"/>
                <a:stretch>
                  <a:fillRect/>
                </a:stretch>
              </p:blipFill>
              <p:spPr>
                <a:xfrm>
                  <a:off x="10418133" y="1986187"/>
                  <a:ext cx="25164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44" name="Freihand 143">
                  <a:extLst>
                    <a:ext uri="{FF2B5EF4-FFF2-40B4-BE49-F238E27FC236}">
                      <a16:creationId xmlns:a16="http://schemas.microsoft.com/office/drawing/2014/main" id="{C66B4BC4-92CC-4ADE-85EB-AA26208D77DD}"/>
                    </a:ext>
                  </a:extLst>
                </p14:cNvPr>
                <p14:cNvContentPartPr/>
                <p14:nvPr/>
              </p14:nvContentPartPr>
              <p14:xfrm>
                <a:off x="10665093" y="1874947"/>
                <a:ext cx="294840" cy="215640"/>
              </p14:xfrm>
            </p:contentPart>
          </mc:Choice>
          <mc:Fallback>
            <p:pic>
              <p:nvPicPr>
                <p:cNvPr id="144" name="Freihand 143">
                  <a:extLst>
                    <a:ext uri="{FF2B5EF4-FFF2-40B4-BE49-F238E27FC236}">
                      <a16:creationId xmlns:a16="http://schemas.microsoft.com/office/drawing/2014/main" id="{C66B4BC4-92CC-4ADE-85EB-AA26208D77DD}"/>
                    </a:ext>
                  </a:extLst>
                </p:cNvPr>
                <p:cNvPicPr/>
                <p:nvPr/>
              </p:nvPicPr>
              <p:blipFill>
                <a:blip r:embed="rId223"/>
                <a:stretch>
                  <a:fillRect/>
                </a:stretch>
              </p:blipFill>
              <p:spPr>
                <a:xfrm>
                  <a:off x="10660773" y="1870627"/>
                  <a:ext cx="3034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45" name="Freihand 144">
                  <a:extLst>
                    <a:ext uri="{FF2B5EF4-FFF2-40B4-BE49-F238E27FC236}">
                      <a16:creationId xmlns:a16="http://schemas.microsoft.com/office/drawing/2014/main" id="{835B2181-CAF8-469C-B03C-95E54DC45677}"/>
                    </a:ext>
                  </a:extLst>
                </p14:cNvPr>
                <p14:cNvContentPartPr/>
                <p14:nvPr/>
              </p14:nvContentPartPr>
              <p14:xfrm>
                <a:off x="10908093" y="2048827"/>
                <a:ext cx="54000" cy="27000"/>
              </p14:xfrm>
            </p:contentPart>
          </mc:Choice>
          <mc:Fallback>
            <p:pic>
              <p:nvPicPr>
                <p:cNvPr id="145" name="Freihand 144">
                  <a:extLst>
                    <a:ext uri="{FF2B5EF4-FFF2-40B4-BE49-F238E27FC236}">
                      <a16:creationId xmlns:a16="http://schemas.microsoft.com/office/drawing/2014/main" id="{835B2181-CAF8-469C-B03C-95E54DC45677}"/>
                    </a:ext>
                  </a:extLst>
                </p:cNvPr>
                <p:cNvPicPr/>
                <p:nvPr/>
              </p:nvPicPr>
              <p:blipFill>
                <a:blip r:embed="rId225"/>
                <a:stretch>
                  <a:fillRect/>
                </a:stretch>
              </p:blipFill>
              <p:spPr>
                <a:xfrm>
                  <a:off x="10903773" y="2044507"/>
                  <a:ext cx="626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46" name="Freihand 145">
                  <a:extLst>
                    <a:ext uri="{FF2B5EF4-FFF2-40B4-BE49-F238E27FC236}">
                      <a16:creationId xmlns:a16="http://schemas.microsoft.com/office/drawing/2014/main" id="{064274D9-CC5D-4BCD-8FDA-DEE1D3DC7C12}"/>
                    </a:ext>
                  </a:extLst>
                </p14:cNvPr>
                <p14:cNvContentPartPr/>
                <p14:nvPr/>
              </p14:nvContentPartPr>
              <p14:xfrm>
                <a:off x="10981533" y="1836427"/>
                <a:ext cx="222480" cy="252360"/>
              </p14:xfrm>
            </p:contentPart>
          </mc:Choice>
          <mc:Fallback>
            <p:pic>
              <p:nvPicPr>
                <p:cNvPr id="146" name="Freihand 145">
                  <a:extLst>
                    <a:ext uri="{FF2B5EF4-FFF2-40B4-BE49-F238E27FC236}">
                      <a16:creationId xmlns:a16="http://schemas.microsoft.com/office/drawing/2014/main" id="{064274D9-CC5D-4BCD-8FDA-DEE1D3DC7C12}"/>
                    </a:ext>
                  </a:extLst>
                </p:cNvPr>
                <p:cNvPicPr/>
                <p:nvPr/>
              </p:nvPicPr>
              <p:blipFill>
                <a:blip r:embed="rId227"/>
                <a:stretch>
                  <a:fillRect/>
                </a:stretch>
              </p:blipFill>
              <p:spPr>
                <a:xfrm>
                  <a:off x="10977213" y="1832107"/>
                  <a:ext cx="23112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47" name="Freihand 146">
                  <a:extLst>
                    <a:ext uri="{FF2B5EF4-FFF2-40B4-BE49-F238E27FC236}">
                      <a16:creationId xmlns:a16="http://schemas.microsoft.com/office/drawing/2014/main" id="{641491EC-63F5-4366-ADA1-F41726D88039}"/>
                    </a:ext>
                  </a:extLst>
                </p14:cNvPr>
                <p14:cNvContentPartPr/>
                <p14:nvPr/>
              </p14:nvContentPartPr>
              <p14:xfrm>
                <a:off x="11197533" y="1899067"/>
                <a:ext cx="128880" cy="136080"/>
              </p14:xfrm>
            </p:contentPart>
          </mc:Choice>
          <mc:Fallback>
            <p:pic>
              <p:nvPicPr>
                <p:cNvPr id="147" name="Freihand 146">
                  <a:extLst>
                    <a:ext uri="{FF2B5EF4-FFF2-40B4-BE49-F238E27FC236}">
                      <a16:creationId xmlns:a16="http://schemas.microsoft.com/office/drawing/2014/main" id="{641491EC-63F5-4366-ADA1-F41726D88039}"/>
                    </a:ext>
                  </a:extLst>
                </p:cNvPr>
                <p:cNvPicPr/>
                <p:nvPr/>
              </p:nvPicPr>
              <p:blipFill>
                <a:blip r:embed="rId229"/>
                <a:stretch>
                  <a:fillRect/>
                </a:stretch>
              </p:blipFill>
              <p:spPr>
                <a:xfrm>
                  <a:off x="11193213" y="1894747"/>
                  <a:ext cx="1375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9" name="Freihand 148">
                  <a:extLst>
                    <a:ext uri="{FF2B5EF4-FFF2-40B4-BE49-F238E27FC236}">
                      <a16:creationId xmlns:a16="http://schemas.microsoft.com/office/drawing/2014/main" id="{29025AD2-E52C-4B82-BF0E-E622A1857A7C}"/>
                    </a:ext>
                  </a:extLst>
                </p14:cNvPr>
                <p14:cNvContentPartPr/>
                <p14:nvPr/>
              </p14:nvContentPartPr>
              <p14:xfrm>
                <a:off x="11448813" y="1785307"/>
                <a:ext cx="13320" cy="124560"/>
              </p14:xfrm>
            </p:contentPart>
          </mc:Choice>
          <mc:Fallback>
            <p:pic>
              <p:nvPicPr>
                <p:cNvPr id="149" name="Freihand 148">
                  <a:extLst>
                    <a:ext uri="{FF2B5EF4-FFF2-40B4-BE49-F238E27FC236}">
                      <a16:creationId xmlns:a16="http://schemas.microsoft.com/office/drawing/2014/main" id="{29025AD2-E52C-4B82-BF0E-E622A1857A7C}"/>
                    </a:ext>
                  </a:extLst>
                </p:cNvPr>
                <p:cNvPicPr/>
                <p:nvPr/>
              </p:nvPicPr>
              <p:blipFill>
                <a:blip r:embed="rId231"/>
                <a:stretch>
                  <a:fillRect/>
                </a:stretch>
              </p:blipFill>
              <p:spPr>
                <a:xfrm>
                  <a:off x="11444493" y="1780987"/>
                  <a:ext cx="219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50" name="Freihand 149">
                  <a:extLst>
                    <a:ext uri="{FF2B5EF4-FFF2-40B4-BE49-F238E27FC236}">
                      <a16:creationId xmlns:a16="http://schemas.microsoft.com/office/drawing/2014/main" id="{4826A8EA-5AAC-476D-9EB3-741F7E82A2C5}"/>
                    </a:ext>
                  </a:extLst>
                </p14:cNvPr>
                <p14:cNvContentPartPr/>
                <p14:nvPr/>
              </p14:nvContentPartPr>
              <p14:xfrm>
                <a:off x="11453853" y="1997707"/>
                <a:ext cx="19800" cy="32400"/>
              </p14:xfrm>
            </p:contentPart>
          </mc:Choice>
          <mc:Fallback>
            <p:pic>
              <p:nvPicPr>
                <p:cNvPr id="150" name="Freihand 149">
                  <a:extLst>
                    <a:ext uri="{FF2B5EF4-FFF2-40B4-BE49-F238E27FC236}">
                      <a16:creationId xmlns:a16="http://schemas.microsoft.com/office/drawing/2014/main" id="{4826A8EA-5AAC-476D-9EB3-741F7E82A2C5}"/>
                    </a:ext>
                  </a:extLst>
                </p:cNvPr>
                <p:cNvPicPr/>
                <p:nvPr/>
              </p:nvPicPr>
              <p:blipFill>
                <a:blip r:embed="rId233"/>
                <a:stretch>
                  <a:fillRect/>
                </a:stretch>
              </p:blipFill>
              <p:spPr>
                <a:xfrm>
                  <a:off x="11449533" y="1993387"/>
                  <a:ext cx="28440" cy="41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4">
            <p14:nvContentPartPr>
              <p14:cNvPr id="152" name="Freihand 151">
                <a:extLst>
                  <a:ext uri="{FF2B5EF4-FFF2-40B4-BE49-F238E27FC236}">
                    <a16:creationId xmlns:a16="http://schemas.microsoft.com/office/drawing/2014/main" id="{73C10A48-A8B3-4C06-A887-B809FB3A72D5}"/>
                  </a:ext>
                </a:extLst>
              </p14:cNvPr>
              <p14:cNvContentPartPr/>
              <p14:nvPr/>
            </p14:nvContentPartPr>
            <p14:xfrm>
              <a:off x="5167893" y="3526627"/>
              <a:ext cx="2528640" cy="112680"/>
            </p14:xfrm>
          </p:contentPart>
        </mc:Choice>
        <mc:Fallback>
          <p:pic>
            <p:nvPicPr>
              <p:cNvPr id="152" name="Freihand 151">
                <a:extLst>
                  <a:ext uri="{FF2B5EF4-FFF2-40B4-BE49-F238E27FC236}">
                    <a16:creationId xmlns:a16="http://schemas.microsoft.com/office/drawing/2014/main" id="{73C10A48-A8B3-4C06-A887-B809FB3A72D5}"/>
                  </a:ext>
                </a:extLst>
              </p:cNvPr>
              <p:cNvPicPr/>
              <p:nvPr/>
            </p:nvPicPr>
            <p:blipFill>
              <a:blip r:embed="rId235"/>
              <a:stretch>
                <a:fillRect/>
              </a:stretch>
            </p:blipFill>
            <p:spPr>
              <a:xfrm>
                <a:off x="5163573" y="3522307"/>
                <a:ext cx="25372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53" name="Freihand 152">
                <a:extLst>
                  <a:ext uri="{FF2B5EF4-FFF2-40B4-BE49-F238E27FC236}">
                    <a16:creationId xmlns:a16="http://schemas.microsoft.com/office/drawing/2014/main" id="{601B7016-01BD-475B-89C7-481A77A6CDEB}"/>
                  </a:ext>
                </a:extLst>
              </p14:cNvPr>
              <p14:cNvContentPartPr/>
              <p14:nvPr/>
            </p14:nvContentPartPr>
            <p14:xfrm>
              <a:off x="712173" y="4211347"/>
              <a:ext cx="2437200" cy="36360"/>
            </p14:xfrm>
          </p:contentPart>
        </mc:Choice>
        <mc:Fallback>
          <p:pic>
            <p:nvPicPr>
              <p:cNvPr id="153" name="Freihand 152">
                <a:extLst>
                  <a:ext uri="{FF2B5EF4-FFF2-40B4-BE49-F238E27FC236}">
                    <a16:creationId xmlns:a16="http://schemas.microsoft.com/office/drawing/2014/main" id="{601B7016-01BD-475B-89C7-481A77A6CDEB}"/>
                  </a:ext>
                </a:extLst>
              </p:cNvPr>
              <p:cNvPicPr/>
              <p:nvPr/>
            </p:nvPicPr>
            <p:blipFill>
              <a:blip r:embed="rId237"/>
              <a:stretch>
                <a:fillRect/>
              </a:stretch>
            </p:blipFill>
            <p:spPr>
              <a:xfrm>
                <a:off x="707853" y="4207027"/>
                <a:ext cx="244584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54" name="Freihand 153">
                <a:extLst>
                  <a:ext uri="{FF2B5EF4-FFF2-40B4-BE49-F238E27FC236}">
                    <a16:creationId xmlns:a16="http://schemas.microsoft.com/office/drawing/2014/main" id="{3DD6582B-BAA5-44F3-BC01-99E090A29B88}"/>
                  </a:ext>
                </a:extLst>
              </p14:cNvPr>
              <p14:cNvContentPartPr/>
              <p14:nvPr/>
            </p14:nvContentPartPr>
            <p14:xfrm>
              <a:off x="703173" y="1318027"/>
              <a:ext cx="3040200" cy="155160"/>
            </p14:xfrm>
          </p:contentPart>
        </mc:Choice>
        <mc:Fallback>
          <p:pic>
            <p:nvPicPr>
              <p:cNvPr id="154" name="Freihand 153">
                <a:extLst>
                  <a:ext uri="{FF2B5EF4-FFF2-40B4-BE49-F238E27FC236}">
                    <a16:creationId xmlns:a16="http://schemas.microsoft.com/office/drawing/2014/main" id="{3DD6582B-BAA5-44F3-BC01-99E090A29B88}"/>
                  </a:ext>
                </a:extLst>
              </p:cNvPr>
              <p:cNvPicPr/>
              <p:nvPr/>
            </p:nvPicPr>
            <p:blipFill>
              <a:blip r:embed="rId239"/>
              <a:stretch>
                <a:fillRect/>
              </a:stretch>
            </p:blipFill>
            <p:spPr>
              <a:xfrm>
                <a:off x="698853" y="1313707"/>
                <a:ext cx="304884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55" name="Freihand 154">
                <a:extLst>
                  <a:ext uri="{FF2B5EF4-FFF2-40B4-BE49-F238E27FC236}">
                    <a16:creationId xmlns:a16="http://schemas.microsoft.com/office/drawing/2014/main" id="{ECD71AF3-531D-4EF8-A21E-D1027D46174C}"/>
                  </a:ext>
                </a:extLst>
              </p14:cNvPr>
              <p14:cNvContentPartPr/>
              <p14:nvPr/>
            </p14:nvContentPartPr>
            <p14:xfrm>
              <a:off x="3559053" y="2817427"/>
              <a:ext cx="190440" cy="15480"/>
            </p14:xfrm>
          </p:contentPart>
        </mc:Choice>
        <mc:Fallback>
          <p:pic>
            <p:nvPicPr>
              <p:cNvPr id="155" name="Freihand 154">
                <a:extLst>
                  <a:ext uri="{FF2B5EF4-FFF2-40B4-BE49-F238E27FC236}">
                    <a16:creationId xmlns:a16="http://schemas.microsoft.com/office/drawing/2014/main" id="{ECD71AF3-531D-4EF8-A21E-D1027D46174C}"/>
                  </a:ext>
                </a:extLst>
              </p:cNvPr>
              <p:cNvPicPr/>
              <p:nvPr/>
            </p:nvPicPr>
            <p:blipFill>
              <a:blip r:embed="rId241"/>
              <a:stretch>
                <a:fillRect/>
              </a:stretch>
            </p:blipFill>
            <p:spPr>
              <a:xfrm>
                <a:off x="3554733" y="2813107"/>
                <a:ext cx="1990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56" name="Freihand 155">
                <a:extLst>
                  <a:ext uri="{FF2B5EF4-FFF2-40B4-BE49-F238E27FC236}">
                    <a16:creationId xmlns:a16="http://schemas.microsoft.com/office/drawing/2014/main" id="{660020F1-E9C9-4E83-B881-B2474FBF42B9}"/>
                  </a:ext>
                </a:extLst>
              </p14:cNvPr>
              <p14:cNvContentPartPr/>
              <p14:nvPr/>
            </p14:nvContentPartPr>
            <p14:xfrm>
              <a:off x="2742933" y="2790427"/>
              <a:ext cx="2803320" cy="135360"/>
            </p14:xfrm>
          </p:contentPart>
        </mc:Choice>
        <mc:Fallback>
          <p:pic>
            <p:nvPicPr>
              <p:cNvPr id="156" name="Freihand 155">
                <a:extLst>
                  <a:ext uri="{FF2B5EF4-FFF2-40B4-BE49-F238E27FC236}">
                    <a16:creationId xmlns:a16="http://schemas.microsoft.com/office/drawing/2014/main" id="{660020F1-E9C9-4E83-B881-B2474FBF42B9}"/>
                  </a:ext>
                </a:extLst>
              </p:cNvPr>
              <p:cNvPicPr/>
              <p:nvPr/>
            </p:nvPicPr>
            <p:blipFill>
              <a:blip r:embed="rId243"/>
              <a:stretch>
                <a:fillRect/>
              </a:stretch>
            </p:blipFill>
            <p:spPr>
              <a:xfrm>
                <a:off x="2738613" y="2786107"/>
                <a:ext cx="2811960" cy="144000"/>
              </a:xfrm>
              <a:prstGeom prst="rect">
                <a:avLst/>
              </a:prstGeom>
            </p:spPr>
          </p:pic>
        </mc:Fallback>
      </mc:AlternateContent>
      <p:grpSp>
        <p:nvGrpSpPr>
          <p:cNvPr id="231" name="Gruppieren 230">
            <a:extLst>
              <a:ext uri="{FF2B5EF4-FFF2-40B4-BE49-F238E27FC236}">
                <a16:creationId xmlns:a16="http://schemas.microsoft.com/office/drawing/2014/main" id="{CDCC53C8-2453-435B-A04B-4D2651DCFA4E}"/>
              </a:ext>
            </a:extLst>
          </p:cNvPr>
          <p:cNvGrpSpPr/>
          <p:nvPr/>
        </p:nvGrpSpPr>
        <p:grpSpPr>
          <a:xfrm>
            <a:off x="1622613" y="5495827"/>
            <a:ext cx="6776280" cy="1263960"/>
            <a:chOff x="1622613" y="5495827"/>
            <a:chExt cx="6776280" cy="1263960"/>
          </a:xfrm>
        </p:grpSpPr>
        <mc:AlternateContent xmlns:mc="http://schemas.openxmlformats.org/markup-compatibility/2006">
          <mc:Choice xmlns:p14="http://schemas.microsoft.com/office/powerpoint/2010/main" Requires="p14">
            <p:contentPart p14:bwMode="auto" r:id="rId244">
              <p14:nvContentPartPr>
                <p14:cNvPr id="157" name="Freihand 156">
                  <a:extLst>
                    <a:ext uri="{FF2B5EF4-FFF2-40B4-BE49-F238E27FC236}">
                      <a16:creationId xmlns:a16="http://schemas.microsoft.com/office/drawing/2014/main" id="{488E0BD4-B151-446B-AF86-6085DE96DEFB}"/>
                    </a:ext>
                  </a:extLst>
                </p14:cNvPr>
                <p14:cNvContentPartPr/>
                <p14:nvPr/>
              </p14:nvContentPartPr>
              <p14:xfrm>
                <a:off x="1837173" y="5846107"/>
                <a:ext cx="430200" cy="69120"/>
              </p14:xfrm>
            </p:contentPart>
          </mc:Choice>
          <mc:Fallback>
            <p:pic>
              <p:nvPicPr>
                <p:cNvPr id="157" name="Freihand 156">
                  <a:extLst>
                    <a:ext uri="{FF2B5EF4-FFF2-40B4-BE49-F238E27FC236}">
                      <a16:creationId xmlns:a16="http://schemas.microsoft.com/office/drawing/2014/main" id="{488E0BD4-B151-446B-AF86-6085DE96DEFB}"/>
                    </a:ext>
                  </a:extLst>
                </p:cNvPr>
                <p:cNvPicPr/>
                <p:nvPr/>
              </p:nvPicPr>
              <p:blipFill>
                <a:blip r:embed="rId245"/>
                <a:stretch>
                  <a:fillRect/>
                </a:stretch>
              </p:blipFill>
              <p:spPr>
                <a:xfrm>
                  <a:off x="1832853" y="5841787"/>
                  <a:ext cx="4388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58" name="Freihand 157">
                  <a:extLst>
                    <a:ext uri="{FF2B5EF4-FFF2-40B4-BE49-F238E27FC236}">
                      <a16:creationId xmlns:a16="http://schemas.microsoft.com/office/drawing/2014/main" id="{CA127468-166A-4E74-8A55-3F5B4B373EA2}"/>
                    </a:ext>
                  </a:extLst>
                </p14:cNvPr>
                <p14:cNvContentPartPr/>
                <p14:nvPr/>
              </p14:nvContentPartPr>
              <p14:xfrm>
                <a:off x="2180253" y="5784907"/>
                <a:ext cx="229320" cy="224640"/>
              </p14:xfrm>
            </p:contentPart>
          </mc:Choice>
          <mc:Fallback>
            <p:pic>
              <p:nvPicPr>
                <p:cNvPr id="158" name="Freihand 157">
                  <a:extLst>
                    <a:ext uri="{FF2B5EF4-FFF2-40B4-BE49-F238E27FC236}">
                      <a16:creationId xmlns:a16="http://schemas.microsoft.com/office/drawing/2014/main" id="{CA127468-166A-4E74-8A55-3F5B4B373EA2}"/>
                    </a:ext>
                  </a:extLst>
                </p:cNvPr>
                <p:cNvPicPr/>
                <p:nvPr/>
              </p:nvPicPr>
              <p:blipFill>
                <a:blip r:embed="rId247"/>
                <a:stretch>
                  <a:fillRect/>
                </a:stretch>
              </p:blipFill>
              <p:spPr>
                <a:xfrm>
                  <a:off x="2175933" y="5780587"/>
                  <a:ext cx="23796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60" name="Freihand 159">
                  <a:extLst>
                    <a:ext uri="{FF2B5EF4-FFF2-40B4-BE49-F238E27FC236}">
                      <a16:creationId xmlns:a16="http://schemas.microsoft.com/office/drawing/2014/main" id="{184F4835-C673-4346-99E5-7BF0605B0622}"/>
                    </a:ext>
                  </a:extLst>
                </p14:cNvPr>
                <p14:cNvContentPartPr/>
                <p14:nvPr/>
              </p14:nvContentPartPr>
              <p14:xfrm>
                <a:off x="2665533" y="5791387"/>
                <a:ext cx="195840" cy="180360"/>
              </p14:xfrm>
            </p:contentPart>
          </mc:Choice>
          <mc:Fallback>
            <p:pic>
              <p:nvPicPr>
                <p:cNvPr id="160" name="Freihand 159">
                  <a:extLst>
                    <a:ext uri="{FF2B5EF4-FFF2-40B4-BE49-F238E27FC236}">
                      <a16:creationId xmlns:a16="http://schemas.microsoft.com/office/drawing/2014/main" id="{184F4835-C673-4346-99E5-7BF0605B0622}"/>
                    </a:ext>
                  </a:extLst>
                </p:cNvPr>
                <p:cNvPicPr/>
                <p:nvPr/>
              </p:nvPicPr>
              <p:blipFill>
                <a:blip r:embed="rId249"/>
                <a:stretch>
                  <a:fillRect/>
                </a:stretch>
              </p:blipFill>
              <p:spPr>
                <a:xfrm>
                  <a:off x="2661213" y="5787067"/>
                  <a:ext cx="20448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61" name="Freihand 160">
                  <a:extLst>
                    <a:ext uri="{FF2B5EF4-FFF2-40B4-BE49-F238E27FC236}">
                      <a16:creationId xmlns:a16="http://schemas.microsoft.com/office/drawing/2014/main" id="{0C04C5E6-9E2F-42E3-BABB-53D40A96E351}"/>
                    </a:ext>
                  </a:extLst>
                </p14:cNvPr>
                <p14:cNvContentPartPr/>
                <p14:nvPr/>
              </p14:nvContentPartPr>
              <p14:xfrm>
                <a:off x="2924013" y="5831347"/>
                <a:ext cx="95760" cy="100080"/>
              </p14:xfrm>
            </p:contentPart>
          </mc:Choice>
          <mc:Fallback>
            <p:pic>
              <p:nvPicPr>
                <p:cNvPr id="161" name="Freihand 160">
                  <a:extLst>
                    <a:ext uri="{FF2B5EF4-FFF2-40B4-BE49-F238E27FC236}">
                      <a16:creationId xmlns:a16="http://schemas.microsoft.com/office/drawing/2014/main" id="{0C04C5E6-9E2F-42E3-BABB-53D40A96E351}"/>
                    </a:ext>
                  </a:extLst>
                </p:cNvPr>
                <p:cNvPicPr/>
                <p:nvPr/>
              </p:nvPicPr>
              <p:blipFill>
                <a:blip r:embed="rId251"/>
                <a:stretch>
                  <a:fillRect/>
                </a:stretch>
              </p:blipFill>
              <p:spPr>
                <a:xfrm>
                  <a:off x="2919693" y="5827027"/>
                  <a:ext cx="1044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62" name="Freihand 161">
                  <a:extLst>
                    <a:ext uri="{FF2B5EF4-FFF2-40B4-BE49-F238E27FC236}">
                      <a16:creationId xmlns:a16="http://schemas.microsoft.com/office/drawing/2014/main" id="{32BB4741-78A7-4E62-BD0F-3263DB63315F}"/>
                    </a:ext>
                  </a:extLst>
                </p14:cNvPr>
                <p14:cNvContentPartPr/>
                <p14:nvPr/>
              </p14:nvContentPartPr>
              <p14:xfrm>
                <a:off x="3010053" y="5824147"/>
                <a:ext cx="236880" cy="90000"/>
              </p14:xfrm>
            </p:contentPart>
          </mc:Choice>
          <mc:Fallback>
            <p:pic>
              <p:nvPicPr>
                <p:cNvPr id="162" name="Freihand 161">
                  <a:extLst>
                    <a:ext uri="{FF2B5EF4-FFF2-40B4-BE49-F238E27FC236}">
                      <a16:creationId xmlns:a16="http://schemas.microsoft.com/office/drawing/2014/main" id="{32BB4741-78A7-4E62-BD0F-3263DB63315F}"/>
                    </a:ext>
                  </a:extLst>
                </p:cNvPr>
                <p:cNvPicPr/>
                <p:nvPr/>
              </p:nvPicPr>
              <p:blipFill>
                <a:blip r:embed="rId253"/>
                <a:stretch>
                  <a:fillRect/>
                </a:stretch>
              </p:blipFill>
              <p:spPr>
                <a:xfrm>
                  <a:off x="3005733" y="5819827"/>
                  <a:ext cx="2455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64" name="Freihand 163">
                  <a:extLst>
                    <a:ext uri="{FF2B5EF4-FFF2-40B4-BE49-F238E27FC236}">
                      <a16:creationId xmlns:a16="http://schemas.microsoft.com/office/drawing/2014/main" id="{B3ECF6CE-D2EB-4A26-9993-0210C574E952}"/>
                    </a:ext>
                  </a:extLst>
                </p14:cNvPr>
                <p14:cNvContentPartPr/>
                <p14:nvPr/>
              </p14:nvContentPartPr>
              <p14:xfrm>
                <a:off x="3174213" y="5813707"/>
                <a:ext cx="524160" cy="282240"/>
              </p14:xfrm>
            </p:contentPart>
          </mc:Choice>
          <mc:Fallback>
            <p:pic>
              <p:nvPicPr>
                <p:cNvPr id="164" name="Freihand 163">
                  <a:extLst>
                    <a:ext uri="{FF2B5EF4-FFF2-40B4-BE49-F238E27FC236}">
                      <a16:creationId xmlns:a16="http://schemas.microsoft.com/office/drawing/2014/main" id="{B3ECF6CE-D2EB-4A26-9993-0210C574E952}"/>
                    </a:ext>
                  </a:extLst>
                </p:cNvPr>
                <p:cNvPicPr/>
                <p:nvPr/>
              </p:nvPicPr>
              <p:blipFill>
                <a:blip r:embed="rId255"/>
                <a:stretch>
                  <a:fillRect/>
                </a:stretch>
              </p:blipFill>
              <p:spPr>
                <a:xfrm>
                  <a:off x="3169893" y="5809387"/>
                  <a:ext cx="53280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65" name="Freihand 164">
                  <a:extLst>
                    <a:ext uri="{FF2B5EF4-FFF2-40B4-BE49-F238E27FC236}">
                      <a16:creationId xmlns:a16="http://schemas.microsoft.com/office/drawing/2014/main" id="{8D3F3B7F-979C-4CA5-BB65-7E2F8885E660}"/>
                    </a:ext>
                  </a:extLst>
                </p14:cNvPr>
                <p14:cNvContentPartPr/>
                <p14:nvPr/>
              </p14:nvContentPartPr>
              <p14:xfrm>
                <a:off x="3938133" y="5837467"/>
                <a:ext cx="108000" cy="88920"/>
              </p14:xfrm>
            </p:contentPart>
          </mc:Choice>
          <mc:Fallback>
            <p:pic>
              <p:nvPicPr>
                <p:cNvPr id="165" name="Freihand 164">
                  <a:extLst>
                    <a:ext uri="{FF2B5EF4-FFF2-40B4-BE49-F238E27FC236}">
                      <a16:creationId xmlns:a16="http://schemas.microsoft.com/office/drawing/2014/main" id="{8D3F3B7F-979C-4CA5-BB65-7E2F8885E660}"/>
                    </a:ext>
                  </a:extLst>
                </p:cNvPr>
                <p:cNvPicPr/>
                <p:nvPr/>
              </p:nvPicPr>
              <p:blipFill>
                <a:blip r:embed="rId257"/>
                <a:stretch>
                  <a:fillRect/>
                </a:stretch>
              </p:blipFill>
              <p:spPr>
                <a:xfrm>
                  <a:off x="3933813" y="5833147"/>
                  <a:ext cx="11664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66" name="Freihand 165">
                  <a:extLst>
                    <a:ext uri="{FF2B5EF4-FFF2-40B4-BE49-F238E27FC236}">
                      <a16:creationId xmlns:a16="http://schemas.microsoft.com/office/drawing/2014/main" id="{FD1DC806-81D0-4E56-8E2C-22EA9DCA9105}"/>
                    </a:ext>
                  </a:extLst>
                </p14:cNvPr>
                <p14:cNvContentPartPr/>
                <p14:nvPr/>
              </p14:nvContentPartPr>
              <p14:xfrm>
                <a:off x="4069173" y="5829907"/>
                <a:ext cx="130320" cy="88560"/>
              </p14:xfrm>
            </p:contentPart>
          </mc:Choice>
          <mc:Fallback>
            <p:pic>
              <p:nvPicPr>
                <p:cNvPr id="166" name="Freihand 165">
                  <a:extLst>
                    <a:ext uri="{FF2B5EF4-FFF2-40B4-BE49-F238E27FC236}">
                      <a16:creationId xmlns:a16="http://schemas.microsoft.com/office/drawing/2014/main" id="{FD1DC806-81D0-4E56-8E2C-22EA9DCA9105}"/>
                    </a:ext>
                  </a:extLst>
                </p:cNvPr>
                <p:cNvPicPr/>
                <p:nvPr/>
              </p:nvPicPr>
              <p:blipFill>
                <a:blip r:embed="rId259"/>
                <a:stretch>
                  <a:fillRect/>
                </a:stretch>
              </p:blipFill>
              <p:spPr>
                <a:xfrm>
                  <a:off x="4064853" y="5825587"/>
                  <a:ext cx="1389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67" name="Freihand 166">
                  <a:extLst>
                    <a:ext uri="{FF2B5EF4-FFF2-40B4-BE49-F238E27FC236}">
                      <a16:creationId xmlns:a16="http://schemas.microsoft.com/office/drawing/2014/main" id="{96A6D6CB-E7A8-4441-A90D-C754E182F31B}"/>
                    </a:ext>
                  </a:extLst>
                </p14:cNvPr>
                <p14:cNvContentPartPr/>
                <p14:nvPr/>
              </p14:nvContentPartPr>
              <p14:xfrm>
                <a:off x="4208493" y="5827387"/>
                <a:ext cx="85680" cy="91080"/>
              </p14:xfrm>
            </p:contentPart>
          </mc:Choice>
          <mc:Fallback>
            <p:pic>
              <p:nvPicPr>
                <p:cNvPr id="167" name="Freihand 166">
                  <a:extLst>
                    <a:ext uri="{FF2B5EF4-FFF2-40B4-BE49-F238E27FC236}">
                      <a16:creationId xmlns:a16="http://schemas.microsoft.com/office/drawing/2014/main" id="{96A6D6CB-E7A8-4441-A90D-C754E182F31B}"/>
                    </a:ext>
                  </a:extLst>
                </p:cNvPr>
                <p:cNvPicPr/>
                <p:nvPr/>
              </p:nvPicPr>
              <p:blipFill>
                <a:blip r:embed="rId261"/>
                <a:stretch>
                  <a:fillRect/>
                </a:stretch>
              </p:blipFill>
              <p:spPr>
                <a:xfrm>
                  <a:off x="4204173" y="5823067"/>
                  <a:ext cx="943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68" name="Freihand 167">
                  <a:extLst>
                    <a:ext uri="{FF2B5EF4-FFF2-40B4-BE49-F238E27FC236}">
                      <a16:creationId xmlns:a16="http://schemas.microsoft.com/office/drawing/2014/main" id="{9725CD65-783A-4D06-843D-4FF1EC6B8B46}"/>
                    </a:ext>
                  </a:extLst>
                </p14:cNvPr>
                <p14:cNvContentPartPr/>
                <p14:nvPr/>
              </p14:nvContentPartPr>
              <p14:xfrm>
                <a:off x="4327653" y="5730907"/>
                <a:ext cx="43200" cy="182520"/>
              </p14:xfrm>
            </p:contentPart>
          </mc:Choice>
          <mc:Fallback>
            <p:pic>
              <p:nvPicPr>
                <p:cNvPr id="168" name="Freihand 167">
                  <a:extLst>
                    <a:ext uri="{FF2B5EF4-FFF2-40B4-BE49-F238E27FC236}">
                      <a16:creationId xmlns:a16="http://schemas.microsoft.com/office/drawing/2014/main" id="{9725CD65-783A-4D06-843D-4FF1EC6B8B46}"/>
                    </a:ext>
                  </a:extLst>
                </p:cNvPr>
                <p:cNvPicPr/>
                <p:nvPr/>
              </p:nvPicPr>
              <p:blipFill>
                <a:blip r:embed="rId263"/>
                <a:stretch>
                  <a:fillRect/>
                </a:stretch>
              </p:blipFill>
              <p:spPr>
                <a:xfrm>
                  <a:off x="4323333" y="5726587"/>
                  <a:ext cx="518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69" name="Freihand 168">
                  <a:extLst>
                    <a:ext uri="{FF2B5EF4-FFF2-40B4-BE49-F238E27FC236}">
                      <a16:creationId xmlns:a16="http://schemas.microsoft.com/office/drawing/2014/main" id="{28A0D2AF-4DA3-4509-A317-38D7E1C90C4D}"/>
                    </a:ext>
                  </a:extLst>
                </p14:cNvPr>
                <p14:cNvContentPartPr/>
                <p14:nvPr/>
              </p14:nvContentPartPr>
              <p14:xfrm>
                <a:off x="4427733" y="5801827"/>
                <a:ext cx="111240" cy="113040"/>
              </p14:xfrm>
            </p:contentPart>
          </mc:Choice>
          <mc:Fallback>
            <p:pic>
              <p:nvPicPr>
                <p:cNvPr id="169" name="Freihand 168">
                  <a:extLst>
                    <a:ext uri="{FF2B5EF4-FFF2-40B4-BE49-F238E27FC236}">
                      <a16:creationId xmlns:a16="http://schemas.microsoft.com/office/drawing/2014/main" id="{28A0D2AF-4DA3-4509-A317-38D7E1C90C4D}"/>
                    </a:ext>
                  </a:extLst>
                </p:cNvPr>
                <p:cNvPicPr/>
                <p:nvPr/>
              </p:nvPicPr>
              <p:blipFill>
                <a:blip r:embed="rId265"/>
                <a:stretch>
                  <a:fillRect/>
                </a:stretch>
              </p:blipFill>
              <p:spPr>
                <a:xfrm>
                  <a:off x="4423413" y="5797507"/>
                  <a:ext cx="1198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70" name="Freihand 169">
                  <a:extLst>
                    <a:ext uri="{FF2B5EF4-FFF2-40B4-BE49-F238E27FC236}">
                      <a16:creationId xmlns:a16="http://schemas.microsoft.com/office/drawing/2014/main" id="{ACC2FDEF-5FEC-41DF-9BA9-31061DA8C54C}"/>
                    </a:ext>
                  </a:extLst>
                </p14:cNvPr>
                <p14:cNvContentPartPr/>
                <p14:nvPr/>
              </p14:nvContentPartPr>
              <p14:xfrm>
                <a:off x="4743093" y="5804707"/>
                <a:ext cx="216360" cy="77760"/>
              </p14:xfrm>
            </p:contentPart>
          </mc:Choice>
          <mc:Fallback>
            <p:pic>
              <p:nvPicPr>
                <p:cNvPr id="170" name="Freihand 169">
                  <a:extLst>
                    <a:ext uri="{FF2B5EF4-FFF2-40B4-BE49-F238E27FC236}">
                      <a16:creationId xmlns:a16="http://schemas.microsoft.com/office/drawing/2014/main" id="{ACC2FDEF-5FEC-41DF-9BA9-31061DA8C54C}"/>
                    </a:ext>
                  </a:extLst>
                </p:cNvPr>
                <p:cNvPicPr/>
                <p:nvPr/>
              </p:nvPicPr>
              <p:blipFill>
                <a:blip r:embed="rId267"/>
                <a:stretch>
                  <a:fillRect/>
                </a:stretch>
              </p:blipFill>
              <p:spPr>
                <a:xfrm>
                  <a:off x="4738773" y="5800387"/>
                  <a:ext cx="22500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71" name="Freihand 170">
                  <a:extLst>
                    <a:ext uri="{FF2B5EF4-FFF2-40B4-BE49-F238E27FC236}">
                      <a16:creationId xmlns:a16="http://schemas.microsoft.com/office/drawing/2014/main" id="{84926EA1-77D2-4FA3-AB9E-DF690B21E603}"/>
                    </a:ext>
                  </a:extLst>
                </p14:cNvPr>
                <p14:cNvContentPartPr/>
                <p14:nvPr/>
              </p14:nvContentPartPr>
              <p14:xfrm>
                <a:off x="4905813" y="5678707"/>
                <a:ext cx="6840" cy="19080"/>
              </p14:xfrm>
            </p:contentPart>
          </mc:Choice>
          <mc:Fallback>
            <p:pic>
              <p:nvPicPr>
                <p:cNvPr id="171" name="Freihand 170">
                  <a:extLst>
                    <a:ext uri="{FF2B5EF4-FFF2-40B4-BE49-F238E27FC236}">
                      <a16:creationId xmlns:a16="http://schemas.microsoft.com/office/drawing/2014/main" id="{84926EA1-77D2-4FA3-AB9E-DF690B21E603}"/>
                    </a:ext>
                  </a:extLst>
                </p:cNvPr>
                <p:cNvPicPr/>
                <p:nvPr/>
              </p:nvPicPr>
              <p:blipFill>
                <a:blip r:embed="rId269"/>
                <a:stretch>
                  <a:fillRect/>
                </a:stretch>
              </p:blipFill>
              <p:spPr>
                <a:xfrm>
                  <a:off x="4901493" y="5674387"/>
                  <a:ext cx="154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73" name="Freihand 172">
                  <a:extLst>
                    <a:ext uri="{FF2B5EF4-FFF2-40B4-BE49-F238E27FC236}">
                      <a16:creationId xmlns:a16="http://schemas.microsoft.com/office/drawing/2014/main" id="{9E7A95A4-9612-4A6B-AF9E-7D186CE61B33}"/>
                    </a:ext>
                  </a:extLst>
                </p14:cNvPr>
                <p14:cNvContentPartPr/>
                <p14:nvPr/>
              </p14:nvContentPartPr>
              <p14:xfrm>
                <a:off x="5161413" y="5704267"/>
                <a:ext cx="247320" cy="167040"/>
              </p14:xfrm>
            </p:contentPart>
          </mc:Choice>
          <mc:Fallback>
            <p:pic>
              <p:nvPicPr>
                <p:cNvPr id="173" name="Freihand 172">
                  <a:extLst>
                    <a:ext uri="{FF2B5EF4-FFF2-40B4-BE49-F238E27FC236}">
                      <a16:creationId xmlns:a16="http://schemas.microsoft.com/office/drawing/2014/main" id="{9E7A95A4-9612-4A6B-AF9E-7D186CE61B33}"/>
                    </a:ext>
                  </a:extLst>
                </p:cNvPr>
                <p:cNvPicPr/>
                <p:nvPr/>
              </p:nvPicPr>
              <p:blipFill>
                <a:blip r:embed="rId271"/>
                <a:stretch>
                  <a:fillRect/>
                </a:stretch>
              </p:blipFill>
              <p:spPr>
                <a:xfrm>
                  <a:off x="5157093" y="5699947"/>
                  <a:ext cx="25596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74" name="Freihand 173">
                  <a:extLst>
                    <a:ext uri="{FF2B5EF4-FFF2-40B4-BE49-F238E27FC236}">
                      <a16:creationId xmlns:a16="http://schemas.microsoft.com/office/drawing/2014/main" id="{5D99E4BD-AC7A-4ADF-93A3-0755BA41FC31}"/>
                    </a:ext>
                  </a:extLst>
                </p14:cNvPr>
                <p14:cNvContentPartPr/>
                <p14:nvPr/>
              </p14:nvContentPartPr>
              <p14:xfrm>
                <a:off x="5458053" y="5649907"/>
                <a:ext cx="601920" cy="319680"/>
              </p14:xfrm>
            </p:contentPart>
          </mc:Choice>
          <mc:Fallback>
            <p:pic>
              <p:nvPicPr>
                <p:cNvPr id="174" name="Freihand 173">
                  <a:extLst>
                    <a:ext uri="{FF2B5EF4-FFF2-40B4-BE49-F238E27FC236}">
                      <a16:creationId xmlns:a16="http://schemas.microsoft.com/office/drawing/2014/main" id="{5D99E4BD-AC7A-4ADF-93A3-0755BA41FC31}"/>
                    </a:ext>
                  </a:extLst>
                </p:cNvPr>
                <p:cNvPicPr/>
                <p:nvPr/>
              </p:nvPicPr>
              <p:blipFill>
                <a:blip r:embed="rId273"/>
                <a:stretch>
                  <a:fillRect/>
                </a:stretch>
              </p:blipFill>
              <p:spPr>
                <a:xfrm>
                  <a:off x="5453733" y="5645587"/>
                  <a:ext cx="610560" cy="32832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75" name="Freihand 174">
                  <a:extLst>
                    <a:ext uri="{FF2B5EF4-FFF2-40B4-BE49-F238E27FC236}">
                      <a16:creationId xmlns:a16="http://schemas.microsoft.com/office/drawing/2014/main" id="{FC0B08F8-3E5B-432D-84F6-0B15C071519A}"/>
                    </a:ext>
                  </a:extLst>
                </p14:cNvPr>
                <p14:cNvContentPartPr/>
                <p14:nvPr/>
              </p14:nvContentPartPr>
              <p14:xfrm>
                <a:off x="5500893" y="5495827"/>
                <a:ext cx="27360" cy="13680"/>
              </p14:xfrm>
            </p:contentPart>
          </mc:Choice>
          <mc:Fallback>
            <p:pic>
              <p:nvPicPr>
                <p:cNvPr id="175" name="Freihand 174">
                  <a:extLst>
                    <a:ext uri="{FF2B5EF4-FFF2-40B4-BE49-F238E27FC236}">
                      <a16:creationId xmlns:a16="http://schemas.microsoft.com/office/drawing/2014/main" id="{FC0B08F8-3E5B-432D-84F6-0B15C071519A}"/>
                    </a:ext>
                  </a:extLst>
                </p:cNvPr>
                <p:cNvPicPr/>
                <p:nvPr/>
              </p:nvPicPr>
              <p:blipFill>
                <a:blip r:embed="rId275"/>
                <a:stretch>
                  <a:fillRect/>
                </a:stretch>
              </p:blipFill>
              <p:spPr>
                <a:xfrm>
                  <a:off x="5496573" y="5491507"/>
                  <a:ext cx="3600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76" name="Freihand 175">
                  <a:extLst>
                    <a:ext uri="{FF2B5EF4-FFF2-40B4-BE49-F238E27FC236}">
                      <a16:creationId xmlns:a16="http://schemas.microsoft.com/office/drawing/2014/main" id="{812285D1-9A61-4C17-A869-96AAAD4B0C7C}"/>
                    </a:ext>
                  </a:extLst>
                </p14:cNvPr>
                <p14:cNvContentPartPr/>
                <p14:nvPr/>
              </p14:nvContentPartPr>
              <p14:xfrm>
                <a:off x="6220893" y="5738467"/>
                <a:ext cx="310320" cy="132840"/>
              </p14:xfrm>
            </p:contentPart>
          </mc:Choice>
          <mc:Fallback>
            <p:pic>
              <p:nvPicPr>
                <p:cNvPr id="176" name="Freihand 175">
                  <a:extLst>
                    <a:ext uri="{FF2B5EF4-FFF2-40B4-BE49-F238E27FC236}">
                      <a16:creationId xmlns:a16="http://schemas.microsoft.com/office/drawing/2014/main" id="{812285D1-9A61-4C17-A869-96AAAD4B0C7C}"/>
                    </a:ext>
                  </a:extLst>
                </p:cNvPr>
                <p:cNvPicPr/>
                <p:nvPr/>
              </p:nvPicPr>
              <p:blipFill>
                <a:blip r:embed="rId277"/>
                <a:stretch>
                  <a:fillRect/>
                </a:stretch>
              </p:blipFill>
              <p:spPr>
                <a:xfrm>
                  <a:off x="6216573" y="5734147"/>
                  <a:ext cx="3189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77" name="Freihand 176">
                  <a:extLst>
                    <a:ext uri="{FF2B5EF4-FFF2-40B4-BE49-F238E27FC236}">
                      <a16:creationId xmlns:a16="http://schemas.microsoft.com/office/drawing/2014/main" id="{138BCFF4-843A-4565-828F-E3B36E8090A4}"/>
                    </a:ext>
                  </a:extLst>
                </p14:cNvPr>
                <p14:cNvContentPartPr/>
                <p14:nvPr/>
              </p14:nvContentPartPr>
              <p14:xfrm>
                <a:off x="6583773" y="5644867"/>
                <a:ext cx="64440" cy="198000"/>
              </p14:xfrm>
            </p:contentPart>
          </mc:Choice>
          <mc:Fallback>
            <p:pic>
              <p:nvPicPr>
                <p:cNvPr id="177" name="Freihand 176">
                  <a:extLst>
                    <a:ext uri="{FF2B5EF4-FFF2-40B4-BE49-F238E27FC236}">
                      <a16:creationId xmlns:a16="http://schemas.microsoft.com/office/drawing/2014/main" id="{138BCFF4-843A-4565-828F-E3B36E8090A4}"/>
                    </a:ext>
                  </a:extLst>
                </p:cNvPr>
                <p:cNvPicPr/>
                <p:nvPr/>
              </p:nvPicPr>
              <p:blipFill>
                <a:blip r:embed="rId279"/>
                <a:stretch>
                  <a:fillRect/>
                </a:stretch>
              </p:blipFill>
              <p:spPr>
                <a:xfrm>
                  <a:off x="6579453" y="5640547"/>
                  <a:ext cx="730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78" name="Freihand 177">
                  <a:extLst>
                    <a:ext uri="{FF2B5EF4-FFF2-40B4-BE49-F238E27FC236}">
                      <a16:creationId xmlns:a16="http://schemas.microsoft.com/office/drawing/2014/main" id="{78B1734C-7B19-44E6-ABAB-4FB6EBDE584B}"/>
                    </a:ext>
                  </a:extLst>
                </p14:cNvPr>
                <p14:cNvContentPartPr/>
                <p14:nvPr/>
              </p14:nvContentPartPr>
              <p14:xfrm>
                <a:off x="6530853" y="5710027"/>
                <a:ext cx="13320" cy="124200"/>
              </p14:xfrm>
            </p:contentPart>
          </mc:Choice>
          <mc:Fallback>
            <p:pic>
              <p:nvPicPr>
                <p:cNvPr id="178" name="Freihand 177">
                  <a:extLst>
                    <a:ext uri="{FF2B5EF4-FFF2-40B4-BE49-F238E27FC236}">
                      <a16:creationId xmlns:a16="http://schemas.microsoft.com/office/drawing/2014/main" id="{78B1734C-7B19-44E6-ABAB-4FB6EBDE584B}"/>
                    </a:ext>
                  </a:extLst>
                </p:cNvPr>
                <p:cNvPicPr/>
                <p:nvPr/>
              </p:nvPicPr>
              <p:blipFill>
                <a:blip r:embed="rId281"/>
                <a:stretch>
                  <a:fillRect/>
                </a:stretch>
              </p:blipFill>
              <p:spPr>
                <a:xfrm>
                  <a:off x="6526533" y="5705707"/>
                  <a:ext cx="219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79" name="Freihand 178">
                  <a:extLst>
                    <a:ext uri="{FF2B5EF4-FFF2-40B4-BE49-F238E27FC236}">
                      <a16:creationId xmlns:a16="http://schemas.microsoft.com/office/drawing/2014/main" id="{DD525EE6-3979-47B1-9B00-15106B6E4634}"/>
                    </a:ext>
                  </a:extLst>
                </p14:cNvPr>
                <p14:cNvContentPartPr/>
                <p14:nvPr/>
              </p14:nvContentPartPr>
              <p14:xfrm>
                <a:off x="6531573" y="5626147"/>
                <a:ext cx="25560" cy="27720"/>
              </p14:xfrm>
            </p:contentPart>
          </mc:Choice>
          <mc:Fallback>
            <p:pic>
              <p:nvPicPr>
                <p:cNvPr id="179" name="Freihand 178">
                  <a:extLst>
                    <a:ext uri="{FF2B5EF4-FFF2-40B4-BE49-F238E27FC236}">
                      <a16:creationId xmlns:a16="http://schemas.microsoft.com/office/drawing/2014/main" id="{DD525EE6-3979-47B1-9B00-15106B6E4634}"/>
                    </a:ext>
                  </a:extLst>
                </p:cNvPr>
                <p:cNvPicPr/>
                <p:nvPr/>
              </p:nvPicPr>
              <p:blipFill>
                <a:blip r:embed="rId283"/>
                <a:stretch>
                  <a:fillRect/>
                </a:stretch>
              </p:blipFill>
              <p:spPr>
                <a:xfrm>
                  <a:off x="6527253" y="5621827"/>
                  <a:ext cx="342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80" name="Freihand 179">
                  <a:extLst>
                    <a:ext uri="{FF2B5EF4-FFF2-40B4-BE49-F238E27FC236}">
                      <a16:creationId xmlns:a16="http://schemas.microsoft.com/office/drawing/2014/main" id="{0C48DB41-88BD-4300-B9E5-853EF288DC63}"/>
                    </a:ext>
                  </a:extLst>
                </p14:cNvPr>
                <p14:cNvContentPartPr/>
                <p14:nvPr/>
              </p14:nvContentPartPr>
              <p14:xfrm>
                <a:off x="6653253" y="5739547"/>
                <a:ext cx="156240" cy="112680"/>
              </p14:xfrm>
            </p:contentPart>
          </mc:Choice>
          <mc:Fallback>
            <p:pic>
              <p:nvPicPr>
                <p:cNvPr id="180" name="Freihand 179">
                  <a:extLst>
                    <a:ext uri="{FF2B5EF4-FFF2-40B4-BE49-F238E27FC236}">
                      <a16:creationId xmlns:a16="http://schemas.microsoft.com/office/drawing/2014/main" id="{0C48DB41-88BD-4300-B9E5-853EF288DC63}"/>
                    </a:ext>
                  </a:extLst>
                </p:cNvPr>
                <p:cNvPicPr/>
                <p:nvPr/>
              </p:nvPicPr>
              <p:blipFill>
                <a:blip r:embed="rId285"/>
                <a:stretch>
                  <a:fillRect/>
                </a:stretch>
              </p:blipFill>
              <p:spPr>
                <a:xfrm>
                  <a:off x="6648933" y="5735227"/>
                  <a:ext cx="1648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81" name="Freihand 180">
                  <a:extLst>
                    <a:ext uri="{FF2B5EF4-FFF2-40B4-BE49-F238E27FC236}">
                      <a16:creationId xmlns:a16="http://schemas.microsoft.com/office/drawing/2014/main" id="{73A907B7-3565-4D68-956D-E9E2F12E67FF}"/>
                    </a:ext>
                  </a:extLst>
                </p14:cNvPr>
                <p14:cNvContentPartPr/>
                <p14:nvPr/>
              </p14:nvContentPartPr>
              <p14:xfrm>
                <a:off x="6931893" y="5507707"/>
                <a:ext cx="182160" cy="256680"/>
              </p14:xfrm>
            </p:contentPart>
          </mc:Choice>
          <mc:Fallback>
            <p:pic>
              <p:nvPicPr>
                <p:cNvPr id="181" name="Freihand 180">
                  <a:extLst>
                    <a:ext uri="{FF2B5EF4-FFF2-40B4-BE49-F238E27FC236}">
                      <a16:creationId xmlns:a16="http://schemas.microsoft.com/office/drawing/2014/main" id="{73A907B7-3565-4D68-956D-E9E2F12E67FF}"/>
                    </a:ext>
                  </a:extLst>
                </p:cNvPr>
                <p:cNvPicPr/>
                <p:nvPr/>
              </p:nvPicPr>
              <p:blipFill>
                <a:blip r:embed="rId287"/>
                <a:stretch>
                  <a:fillRect/>
                </a:stretch>
              </p:blipFill>
              <p:spPr>
                <a:xfrm>
                  <a:off x="6927573" y="5503387"/>
                  <a:ext cx="19080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82" name="Freihand 181">
                  <a:extLst>
                    <a:ext uri="{FF2B5EF4-FFF2-40B4-BE49-F238E27FC236}">
                      <a16:creationId xmlns:a16="http://schemas.microsoft.com/office/drawing/2014/main" id="{F84DB5AB-8283-45B3-B9B4-566E6904C682}"/>
                    </a:ext>
                  </a:extLst>
                </p14:cNvPr>
                <p14:cNvContentPartPr/>
                <p14:nvPr/>
              </p14:nvContentPartPr>
              <p14:xfrm>
                <a:off x="6985533" y="5888227"/>
                <a:ext cx="25200" cy="5400"/>
              </p14:xfrm>
            </p:contentPart>
          </mc:Choice>
          <mc:Fallback>
            <p:pic>
              <p:nvPicPr>
                <p:cNvPr id="182" name="Freihand 181">
                  <a:extLst>
                    <a:ext uri="{FF2B5EF4-FFF2-40B4-BE49-F238E27FC236}">
                      <a16:creationId xmlns:a16="http://schemas.microsoft.com/office/drawing/2014/main" id="{F84DB5AB-8283-45B3-B9B4-566E6904C682}"/>
                    </a:ext>
                  </a:extLst>
                </p:cNvPr>
                <p:cNvPicPr/>
                <p:nvPr/>
              </p:nvPicPr>
              <p:blipFill>
                <a:blip r:embed="rId289"/>
                <a:stretch>
                  <a:fillRect/>
                </a:stretch>
              </p:blipFill>
              <p:spPr>
                <a:xfrm>
                  <a:off x="6981213" y="5883907"/>
                  <a:ext cx="33840" cy="1404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83" name="Freihand 182">
                  <a:extLst>
                    <a:ext uri="{FF2B5EF4-FFF2-40B4-BE49-F238E27FC236}">
                      <a16:creationId xmlns:a16="http://schemas.microsoft.com/office/drawing/2014/main" id="{5C7D23BF-8A88-437E-985C-07370D4B5E74}"/>
                    </a:ext>
                  </a:extLst>
                </p14:cNvPr>
                <p14:cNvContentPartPr/>
                <p14:nvPr/>
              </p14:nvContentPartPr>
              <p14:xfrm>
                <a:off x="6905253" y="5692387"/>
                <a:ext cx="120240" cy="214920"/>
              </p14:xfrm>
            </p:contentPart>
          </mc:Choice>
          <mc:Fallback>
            <p:pic>
              <p:nvPicPr>
                <p:cNvPr id="183" name="Freihand 182">
                  <a:extLst>
                    <a:ext uri="{FF2B5EF4-FFF2-40B4-BE49-F238E27FC236}">
                      <a16:creationId xmlns:a16="http://schemas.microsoft.com/office/drawing/2014/main" id="{5C7D23BF-8A88-437E-985C-07370D4B5E74}"/>
                    </a:ext>
                  </a:extLst>
                </p:cNvPr>
                <p:cNvPicPr/>
                <p:nvPr/>
              </p:nvPicPr>
              <p:blipFill>
                <a:blip r:embed="rId291"/>
                <a:stretch>
                  <a:fillRect/>
                </a:stretch>
              </p:blipFill>
              <p:spPr>
                <a:xfrm>
                  <a:off x="6900933" y="5688067"/>
                  <a:ext cx="1288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84" name="Freihand 183">
                  <a:extLst>
                    <a:ext uri="{FF2B5EF4-FFF2-40B4-BE49-F238E27FC236}">
                      <a16:creationId xmlns:a16="http://schemas.microsoft.com/office/drawing/2014/main" id="{26DF1A09-EFE5-4925-A8D8-7F1BFFD56A2F}"/>
                    </a:ext>
                  </a:extLst>
                </p14:cNvPr>
                <p14:cNvContentPartPr/>
                <p14:nvPr/>
              </p14:nvContentPartPr>
              <p14:xfrm>
                <a:off x="7154733" y="5530747"/>
                <a:ext cx="191520" cy="236160"/>
              </p14:xfrm>
            </p:contentPart>
          </mc:Choice>
          <mc:Fallback>
            <p:pic>
              <p:nvPicPr>
                <p:cNvPr id="184" name="Freihand 183">
                  <a:extLst>
                    <a:ext uri="{FF2B5EF4-FFF2-40B4-BE49-F238E27FC236}">
                      <a16:creationId xmlns:a16="http://schemas.microsoft.com/office/drawing/2014/main" id="{26DF1A09-EFE5-4925-A8D8-7F1BFFD56A2F}"/>
                    </a:ext>
                  </a:extLst>
                </p:cNvPr>
                <p:cNvPicPr/>
                <p:nvPr/>
              </p:nvPicPr>
              <p:blipFill>
                <a:blip r:embed="rId293"/>
                <a:stretch>
                  <a:fillRect/>
                </a:stretch>
              </p:blipFill>
              <p:spPr>
                <a:xfrm>
                  <a:off x="7150413" y="5526427"/>
                  <a:ext cx="20016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85" name="Freihand 184">
                  <a:extLst>
                    <a:ext uri="{FF2B5EF4-FFF2-40B4-BE49-F238E27FC236}">
                      <a16:creationId xmlns:a16="http://schemas.microsoft.com/office/drawing/2014/main" id="{CC5D5CDD-36BB-4CCF-8906-73B8048CA656}"/>
                    </a:ext>
                  </a:extLst>
                </p14:cNvPr>
                <p14:cNvContentPartPr/>
                <p14:nvPr/>
              </p14:nvContentPartPr>
              <p14:xfrm>
                <a:off x="7134213" y="5746027"/>
                <a:ext cx="201240" cy="124920"/>
              </p14:xfrm>
            </p:contentPart>
          </mc:Choice>
          <mc:Fallback>
            <p:pic>
              <p:nvPicPr>
                <p:cNvPr id="185" name="Freihand 184">
                  <a:extLst>
                    <a:ext uri="{FF2B5EF4-FFF2-40B4-BE49-F238E27FC236}">
                      <a16:creationId xmlns:a16="http://schemas.microsoft.com/office/drawing/2014/main" id="{CC5D5CDD-36BB-4CCF-8906-73B8048CA656}"/>
                    </a:ext>
                  </a:extLst>
                </p:cNvPr>
                <p:cNvPicPr/>
                <p:nvPr/>
              </p:nvPicPr>
              <p:blipFill>
                <a:blip r:embed="rId295"/>
                <a:stretch>
                  <a:fillRect/>
                </a:stretch>
              </p:blipFill>
              <p:spPr>
                <a:xfrm>
                  <a:off x="7129893" y="5741707"/>
                  <a:ext cx="20988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86" name="Freihand 185">
                  <a:extLst>
                    <a:ext uri="{FF2B5EF4-FFF2-40B4-BE49-F238E27FC236}">
                      <a16:creationId xmlns:a16="http://schemas.microsoft.com/office/drawing/2014/main" id="{1A99523F-8A5F-4D7D-AF18-561424E30035}"/>
                    </a:ext>
                  </a:extLst>
                </p14:cNvPr>
                <p14:cNvContentPartPr/>
                <p14:nvPr/>
              </p14:nvContentPartPr>
              <p14:xfrm>
                <a:off x="7449213" y="5558107"/>
                <a:ext cx="186120" cy="228600"/>
              </p14:xfrm>
            </p:contentPart>
          </mc:Choice>
          <mc:Fallback>
            <p:pic>
              <p:nvPicPr>
                <p:cNvPr id="186" name="Freihand 185">
                  <a:extLst>
                    <a:ext uri="{FF2B5EF4-FFF2-40B4-BE49-F238E27FC236}">
                      <a16:creationId xmlns:a16="http://schemas.microsoft.com/office/drawing/2014/main" id="{1A99523F-8A5F-4D7D-AF18-561424E30035}"/>
                    </a:ext>
                  </a:extLst>
                </p:cNvPr>
                <p:cNvPicPr/>
                <p:nvPr/>
              </p:nvPicPr>
              <p:blipFill>
                <a:blip r:embed="rId297"/>
                <a:stretch>
                  <a:fillRect/>
                </a:stretch>
              </p:blipFill>
              <p:spPr>
                <a:xfrm>
                  <a:off x="7444893" y="5553787"/>
                  <a:ext cx="19476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87" name="Freihand 186">
                  <a:extLst>
                    <a:ext uri="{FF2B5EF4-FFF2-40B4-BE49-F238E27FC236}">
                      <a16:creationId xmlns:a16="http://schemas.microsoft.com/office/drawing/2014/main" id="{54E7BEFE-09DD-4C73-AAB6-095FC6A31C65}"/>
                    </a:ext>
                  </a:extLst>
                </p14:cNvPr>
                <p14:cNvContentPartPr/>
                <p14:nvPr/>
              </p14:nvContentPartPr>
              <p14:xfrm>
                <a:off x="7417533" y="5846467"/>
                <a:ext cx="206280" cy="101160"/>
              </p14:xfrm>
            </p:contentPart>
          </mc:Choice>
          <mc:Fallback>
            <p:pic>
              <p:nvPicPr>
                <p:cNvPr id="187" name="Freihand 186">
                  <a:extLst>
                    <a:ext uri="{FF2B5EF4-FFF2-40B4-BE49-F238E27FC236}">
                      <a16:creationId xmlns:a16="http://schemas.microsoft.com/office/drawing/2014/main" id="{54E7BEFE-09DD-4C73-AAB6-095FC6A31C65}"/>
                    </a:ext>
                  </a:extLst>
                </p:cNvPr>
                <p:cNvPicPr/>
                <p:nvPr/>
              </p:nvPicPr>
              <p:blipFill>
                <a:blip r:embed="rId299"/>
                <a:stretch>
                  <a:fillRect/>
                </a:stretch>
              </p:blipFill>
              <p:spPr>
                <a:xfrm>
                  <a:off x="7413213" y="5842147"/>
                  <a:ext cx="21492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89" name="Freihand 188">
                  <a:extLst>
                    <a:ext uri="{FF2B5EF4-FFF2-40B4-BE49-F238E27FC236}">
                      <a16:creationId xmlns:a16="http://schemas.microsoft.com/office/drawing/2014/main" id="{40E93D14-586F-41B6-B841-95D29C975BA4}"/>
                    </a:ext>
                  </a:extLst>
                </p14:cNvPr>
                <p14:cNvContentPartPr/>
                <p14:nvPr/>
              </p14:nvContentPartPr>
              <p14:xfrm>
                <a:off x="1622613" y="6094147"/>
                <a:ext cx="210240" cy="253800"/>
              </p14:xfrm>
            </p:contentPart>
          </mc:Choice>
          <mc:Fallback>
            <p:pic>
              <p:nvPicPr>
                <p:cNvPr id="189" name="Freihand 188">
                  <a:extLst>
                    <a:ext uri="{FF2B5EF4-FFF2-40B4-BE49-F238E27FC236}">
                      <a16:creationId xmlns:a16="http://schemas.microsoft.com/office/drawing/2014/main" id="{40E93D14-586F-41B6-B841-95D29C975BA4}"/>
                    </a:ext>
                  </a:extLst>
                </p:cNvPr>
                <p:cNvPicPr/>
                <p:nvPr/>
              </p:nvPicPr>
              <p:blipFill>
                <a:blip r:embed="rId301"/>
                <a:stretch>
                  <a:fillRect/>
                </a:stretch>
              </p:blipFill>
              <p:spPr>
                <a:xfrm>
                  <a:off x="1618293" y="6089827"/>
                  <a:ext cx="21888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90" name="Freihand 189">
                  <a:extLst>
                    <a:ext uri="{FF2B5EF4-FFF2-40B4-BE49-F238E27FC236}">
                      <a16:creationId xmlns:a16="http://schemas.microsoft.com/office/drawing/2014/main" id="{AB4323E4-FEA8-4D16-AB26-136187AB5D98}"/>
                    </a:ext>
                  </a:extLst>
                </p14:cNvPr>
                <p14:cNvContentPartPr/>
                <p14:nvPr/>
              </p14:nvContentPartPr>
              <p14:xfrm>
                <a:off x="1866333" y="6190627"/>
                <a:ext cx="162360" cy="136440"/>
              </p14:xfrm>
            </p:contentPart>
          </mc:Choice>
          <mc:Fallback>
            <p:pic>
              <p:nvPicPr>
                <p:cNvPr id="190" name="Freihand 189">
                  <a:extLst>
                    <a:ext uri="{FF2B5EF4-FFF2-40B4-BE49-F238E27FC236}">
                      <a16:creationId xmlns:a16="http://schemas.microsoft.com/office/drawing/2014/main" id="{AB4323E4-FEA8-4D16-AB26-136187AB5D98}"/>
                    </a:ext>
                  </a:extLst>
                </p:cNvPr>
                <p:cNvPicPr/>
                <p:nvPr/>
              </p:nvPicPr>
              <p:blipFill>
                <a:blip r:embed="rId303"/>
                <a:stretch>
                  <a:fillRect/>
                </a:stretch>
              </p:blipFill>
              <p:spPr>
                <a:xfrm>
                  <a:off x="1862013" y="6186307"/>
                  <a:ext cx="17100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91" name="Freihand 190">
                  <a:extLst>
                    <a:ext uri="{FF2B5EF4-FFF2-40B4-BE49-F238E27FC236}">
                      <a16:creationId xmlns:a16="http://schemas.microsoft.com/office/drawing/2014/main" id="{7DAE504D-48E6-460D-A697-A81103BFBEC6}"/>
                    </a:ext>
                  </a:extLst>
                </p14:cNvPr>
                <p14:cNvContentPartPr/>
                <p14:nvPr/>
              </p14:nvContentPartPr>
              <p14:xfrm>
                <a:off x="2016453" y="6212227"/>
                <a:ext cx="131400" cy="117000"/>
              </p14:xfrm>
            </p:contentPart>
          </mc:Choice>
          <mc:Fallback>
            <p:pic>
              <p:nvPicPr>
                <p:cNvPr id="191" name="Freihand 190">
                  <a:extLst>
                    <a:ext uri="{FF2B5EF4-FFF2-40B4-BE49-F238E27FC236}">
                      <a16:creationId xmlns:a16="http://schemas.microsoft.com/office/drawing/2014/main" id="{7DAE504D-48E6-460D-A697-A81103BFBEC6}"/>
                    </a:ext>
                  </a:extLst>
                </p:cNvPr>
                <p:cNvPicPr/>
                <p:nvPr/>
              </p:nvPicPr>
              <p:blipFill>
                <a:blip r:embed="rId305"/>
                <a:stretch>
                  <a:fillRect/>
                </a:stretch>
              </p:blipFill>
              <p:spPr>
                <a:xfrm>
                  <a:off x="2012133" y="6207907"/>
                  <a:ext cx="1400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92" name="Freihand 191">
                  <a:extLst>
                    <a:ext uri="{FF2B5EF4-FFF2-40B4-BE49-F238E27FC236}">
                      <a16:creationId xmlns:a16="http://schemas.microsoft.com/office/drawing/2014/main" id="{AE726CEF-BB29-4918-9863-15E38C445508}"/>
                    </a:ext>
                  </a:extLst>
                </p14:cNvPr>
                <p14:cNvContentPartPr/>
                <p14:nvPr/>
              </p14:nvContentPartPr>
              <p14:xfrm>
                <a:off x="2191053" y="6120067"/>
                <a:ext cx="231120" cy="185760"/>
              </p14:xfrm>
            </p:contentPart>
          </mc:Choice>
          <mc:Fallback>
            <p:pic>
              <p:nvPicPr>
                <p:cNvPr id="192" name="Freihand 191">
                  <a:extLst>
                    <a:ext uri="{FF2B5EF4-FFF2-40B4-BE49-F238E27FC236}">
                      <a16:creationId xmlns:a16="http://schemas.microsoft.com/office/drawing/2014/main" id="{AE726CEF-BB29-4918-9863-15E38C445508}"/>
                    </a:ext>
                  </a:extLst>
                </p:cNvPr>
                <p:cNvPicPr/>
                <p:nvPr/>
              </p:nvPicPr>
              <p:blipFill>
                <a:blip r:embed="rId307"/>
                <a:stretch>
                  <a:fillRect/>
                </a:stretch>
              </p:blipFill>
              <p:spPr>
                <a:xfrm>
                  <a:off x="2186733" y="6115747"/>
                  <a:ext cx="2397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93" name="Freihand 192">
                  <a:extLst>
                    <a:ext uri="{FF2B5EF4-FFF2-40B4-BE49-F238E27FC236}">
                      <a16:creationId xmlns:a16="http://schemas.microsoft.com/office/drawing/2014/main" id="{3A00B355-5A57-4701-A374-7C0C6948D5A7}"/>
                    </a:ext>
                  </a:extLst>
                </p14:cNvPr>
                <p14:cNvContentPartPr/>
                <p14:nvPr/>
              </p14:nvContentPartPr>
              <p14:xfrm>
                <a:off x="2620533" y="6082627"/>
                <a:ext cx="313920" cy="248040"/>
              </p14:xfrm>
            </p:contentPart>
          </mc:Choice>
          <mc:Fallback>
            <p:pic>
              <p:nvPicPr>
                <p:cNvPr id="193" name="Freihand 192">
                  <a:extLst>
                    <a:ext uri="{FF2B5EF4-FFF2-40B4-BE49-F238E27FC236}">
                      <a16:creationId xmlns:a16="http://schemas.microsoft.com/office/drawing/2014/main" id="{3A00B355-5A57-4701-A374-7C0C6948D5A7}"/>
                    </a:ext>
                  </a:extLst>
                </p:cNvPr>
                <p:cNvPicPr/>
                <p:nvPr/>
              </p:nvPicPr>
              <p:blipFill>
                <a:blip r:embed="rId309"/>
                <a:stretch>
                  <a:fillRect/>
                </a:stretch>
              </p:blipFill>
              <p:spPr>
                <a:xfrm>
                  <a:off x="2616213" y="6078307"/>
                  <a:ext cx="32256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94" name="Freihand 193">
                  <a:extLst>
                    <a:ext uri="{FF2B5EF4-FFF2-40B4-BE49-F238E27FC236}">
                      <a16:creationId xmlns:a16="http://schemas.microsoft.com/office/drawing/2014/main" id="{9790EC5E-FDB3-4733-B67A-60EDE0F123A4}"/>
                    </a:ext>
                  </a:extLst>
                </p14:cNvPr>
                <p14:cNvContentPartPr/>
                <p14:nvPr/>
              </p14:nvContentPartPr>
              <p14:xfrm>
                <a:off x="2784693" y="6179467"/>
                <a:ext cx="180720" cy="29520"/>
              </p14:xfrm>
            </p:contentPart>
          </mc:Choice>
          <mc:Fallback>
            <p:pic>
              <p:nvPicPr>
                <p:cNvPr id="194" name="Freihand 193">
                  <a:extLst>
                    <a:ext uri="{FF2B5EF4-FFF2-40B4-BE49-F238E27FC236}">
                      <a16:creationId xmlns:a16="http://schemas.microsoft.com/office/drawing/2014/main" id="{9790EC5E-FDB3-4733-B67A-60EDE0F123A4}"/>
                    </a:ext>
                  </a:extLst>
                </p:cNvPr>
                <p:cNvPicPr/>
                <p:nvPr/>
              </p:nvPicPr>
              <p:blipFill>
                <a:blip r:embed="rId311"/>
                <a:stretch>
                  <a:fillRect/>
                </a:stretch>
              </p:blipFill>
              <p:spPr>
                <a:xfrm>
                  <a:off x="2780373" y="6175147"/>
                  <a:ext cx="18936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95" name="Freihand 194">
                  <a:extLst>
                    <a:ext uri="{FF2B5EF4-FFF2-40B4-BE49-F238E27FC236}">
                      <a16:creationId xmlns:a16="http://schemas.microsoft.com/office/drawing/2014/main" id="{13B4ED59-76E9-4C1F-893A-4A608E5C3F3D}"/>
                    </a:ext>
                  </a:extLst>
                </p14:cNvPr>
                <p14:cNvContentPartPr/>
                <p14:nvPr/>
              </p14:nvContentPartPr>
              <p14:xfrm>
                <a:off x="3156933" y="6127267"/>
                <a:ext cx="114840" cy="212400"/>
              </p14:xfrm>
            </p:contentPart>
          </mc:Choice>
          <mc:Fallback>
            <p:pic>
              <p:nvPicPr>
                <p:cNvPr id="195" name="Freihand 194">
                  <a:extLst>
                    <a:ext uri="{FF2B5EF4-FFF2-40B4-BE49-F238E27FC236}">
                      <a16:creationId xmlns:a16="http://schemas.microsoft.com/office/drawing/2014/main" id="{13B4ED59-76E9-4C1F-893A-4A608E5C3F3D}"/>
                    </a:ext>
                  </a:extLst>
                </p:cNvPr>
                <p:cNvPicPr/>
                <p:nvPr/>
              </p:nvPicPr>
              <p:blipFill>
                <a:blip r:embed="rId313"/>
                <a:stretch>
                  <a:fillRect/>
                </a:stretch>
              </p:blipFill>
              <p:spPr>
                <a:xfrm>
                  <a:off x="3152613" y="6122947"/>
                  <a:ext cx="12348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96" name="Freihand 195">
                  <a:extLst>
                    <a:ext uri="{FF2B5EF4-FFF2-40B4-BE49-F238E27FC236}">
                      <a16:creationId xmlns:a16="http://schemas.microsoft.com/office/drawing/2014/main" id="{FCE479FA-3166-418D-9C68-4E546A9A1C2E}"/>
                    </a:ext>
                  </a:extLst>
                </p14:cNvPr>
                <p14:cNvContentPartPr/>
                <p14:nvPr/>
              </p14:nvContentPartPr>
              <p14:xfrm>
                <a:off x="3238293" y="6185587"/>
                <a:ext cx="153720" cy="142200"/>
              </p14:xfrm>
            </p:contentPart>
          </mc:Choice>
          <mc:Fallback>
            <p:pic>
              <p:nvPicPr>
                <p:cNvPr id="196" name="Freihand 195">
                  <a:extLst>
                    <a:ext uri="{FF2B5EF4-FFF2-40B4-BE49-F238E27FC236}">
                      <a16:creationId xmlns:a16="http://schemas.microsoft.com/office/drawing/2014/main" id="{FCE479FA-3166-418D-9C68-4E546A9A1C2E}"/>
                    </a:ext>
                  </a:extLst>
                </p:cNvPr>
                <p:cNvPicPr/>
                <p:nvPr/>
              </p:nvPicPr>
              <p:blipFill>
                <a:blip r:embed="rId315"/>
                <a:stretch>
                  <a:fillRect/>
                </a:stretch>
              </p:blipFill>
              <p:spPr>
                <a:xfrm>
                  <a:off x="3233973" y="6181267"/>
                  <a:ext cx="16236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7" name="Freihand 196">
                  <a:extLst>
                    <a:ext uri="{FF2B5EF4-FFF2-40B4-BE49-F238E27FC236}">
                      <a16:creationId xmlns:a16="http://schemas.microsoft.com/office/drawing/2014/main" id="{D2F97D58-D560-4236-8B83-2AA83D0AE0F4}"/>
                    </a:ext>
                  </a:extLst>
                </p14:cNvPr>
                <p14:cNvContentPartPr/>
                <p14:nvPr/>
              </p14:nvContentPartPr>
              <p14:xfrm>
                <a:off x="3605853" y="6212947"/>
                <a:ext cx="260280" cy="97920"/>
              </p14:xfrm>
            </p:contentPart>
          </mc:Choice>
          <mc:Fallback>
            <p:pic>
              <p:nvPicPr>
                <p:cNvPr id="197" name="Freihand 196">
                  <a:extLst>
                    <a:ext uri="{FF2B5EF4-FFF2-40B4-BE49-F238E27FC236}">
                      <a16:creationId xmlns:a16="http://schemas.microsoft.com/office/drawing/2014/main" id="{D2F97D58-D560-4236-8B83-2AA83D0AE0F4}"/>
                    </a:ext>
                  </a:extLst>
                </p:cNvPr>
                <p:cNvPicPr/>
                <p:nvPr/>
              </p:nvPicPr>
              <p:blipFill>
                <a:blip r:embed="rId317"/>
                <a:stretch>
                  <a:fillRect/>
                </a:stretch>
              </p:blipFill>
              <p:spPr>
                <a:xfrm>
                  <a:off x="3601533" y="6208627"/>
                  <a:ext cx="2689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99" name="Freihand 198">
                  <a:extLst>
                    <a:ext uri="{FF2B5EF4-FFF2-40B4-BE49-F238E27FC236}">
                      <a16:creationId xmlns:a16="http://schemas.microsoft.com/office/drawing/2014/main" id="{8A7E4048-DADC-4BE7-8517-252F774794F4}"/>
                    </a:ext>
                  </a:extLst>
                </p14:cNvPr>
                <p14:cNvContentPartPr/>
                <p14:nvPr/>
              </p14:nvContentPartPr>
              <p14:xfrm>
                <a:off x="3932733" y="6203947"/>
                <a:ext cx="168840" cy="102240"/>
              </p14:xfrm>
            </p:contentPart>
          </mc:Choice>
          <mc:Fallback>
            <p:pic>
              <p:nvPicPr>
                <p:cNvPr id="199" name="Freihand 198">
                  <a:extLst>
                    <a:ext uri="{FF2B5EF4-FFF2-40B4-BE49-F238E27FC236}">
                      <a16:creationId xmlns:a16="http://schemas.microsoft.com/office/drawing/2014/main" id="{8A7E4048-DADC-4BE7-8517-252F774794F4}"/>
                    </a:ext>
                  </a:extLst>
                </p:cNvPr>
                <p:cNvPicPr/>
                <p:nvPr/>
              </p:nvPicPr>
              <p:blipFill>
                <a:blip r:embed="rId319"/>
                <a:stretch>
                  <a:fillRect/>
                </a:stretch>
              </p:blipFill>
              <p:spPr>
                <a:xfrm>
                  <a:off x="3928413" y="6199627"/>
                  <a:ext cx="1774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00" name="Freihand 199">
                  <a:extLst>
                    <a:ext uri="{FF2B5EF4-FFF2-40B4-BE49-F238E27FC236}">
                      <a16:creationId xmlns:a16="http://schemas.microsoft.com/office/drawing/2014/main" id="{66BB7EE6-EB18-4ADE-B049-BA1128F96448}"/>
                    </a:ext>
                  </a:extLst>
                </p14:cNvPr>
                <p14:cNvContentPartPr/>
                <p14:nvPr/>
              </p14:nvContentPartPr>
              <p14:xfrm>
                <a:off x="4090413" y="6193867"/>
                <a:ext cx="112320" cy="108360"/>
              </p14:xfrm>
            </p:contentPart>
          </mc:Choice>
          <mc:Fallback>
            <p:pic>
              <p:nvPicPr>
                <p:cNvPr id="200" name="Freihand 199">
                  <a:extLst>
                    <a:ext uri="{FF2B5EF4-FFF2-40B4-BE49-F238E27FC236}">
                      <a16:creationId xmlns:a16="http://schemas.microsoft.com/office/drawing/2014/main" id="{66BB7EE6-EB18-4ADE-B049-BA1128F96448}"/>
                    </a:ext>
                  </a:extLst>
                </p:cNvPr>
                <p:cNvPicPr/>
                <p:nvPr/>
              </p:nvPicPr>
              <p:blipFill>
                <a:blip r:embed="rId321"/>
                <a:stretch>
                  <a:fillRect/>
                </a:stretch>
              </p:blipFill>
              <p:spPr>
                <a:xfrm>
                  <a:off x="4086093" y="6189547"/>
                  <a:ext cx="1209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01" name="Freihand 200">
                  <a:extLst>
                    <a:ext uri="{FF2B5EF4-FFF2-40B4-BE49-F238E27FC236}">
                      <a16:creationId xmlns:a16="http://schemas.microsoft.com/office/drawing/2014/main" id="{A8B5C763-5611-4B1C-BF9B-09AF714D8759}"/>
                    </a:ext>
                  </a:extLst>
                </p14:cNvPr>
                <p14:cNvContentPartPr/>
                <p14:nvPr/>
              </p14:nvContentPartPr>
              <p14:xfrm>
                <a:off x="4256733" y="6178387"/>
                <a:ext cx="137160" cy="145440"/>
              </p14:xfrm>
            </p:contentPart>
          </mc:Choice>
          <mc:Fallback>
            <p:pic>
              <p:nvPicPr>
                <p:cNvPr id="201" name="Freihand 200">
                  <a:extLst>
                    <a:ext uri="{FF2B5EF4-FFF2-40B4-BE49-F238E27FC236}">
                      <a16:creationId xmlns:a16="http://schemas.microsoft.com/office/drawing/2014/main" id="{A8B5C763-5611-4B1C-BF9B-09AF714D8759}"/>
                    </a:ext>
                  </a:extLst>
                </p:cNvPr>
                <p:cNvPicPr/>
                <p:nvPr/>
              </p:nvPicPr>
              <p:blipFill>
                <a:blip r:embed="rId323"/>
                <a:stretch>
                  <a:fillRect/>
                </a:stretch>
              </p:blipFill>
              <p:spPr>
                <a:xfrm>
                  <a:off x="4252413" y="6174067"/>
                  <a:ext cx="1458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02" name="Freihand 201">
                  <a:extLst>
                    <a:ext uri="{FF2B5EF4-FFF2-40B4-BE49-F238E27FC236}">
                      <a16:creationId xmlns:a16="http://schemas.microsoft.com/office/drawing/2014/main" id="{4C43570D-5DB6-4A5F-B565-571AA0B4C7D0}"/>
                    </a:ext>
                  </a:extLst>
                </p14:cNvPr>
                <p14:cNvContentPartPr/>
                <p14:nvPr/>
              </p14:nvContentPartPr>
              <p14:xfrm>
                <a:off x="4392813" y="6198187"/>
                <a:ext cx="382320" cy="103320"/>
              </p14:xfrm>
            </p:contentPart>
          </mc:Choice>
          <mc:Fallback>
            <p:pic>
              <p:nvPicPr>
                <p:cNvPr id="202" name="Freihand 201">
                  <a:extLst>
                    <a:ext uri="{FF2B5EF4-FFF2-40B4-BE49-F238E27FC236}">
                      <a16:creationId xmlns:a16="http://schemas.microsoft.com/office/drawing/2014/main" id="{4C43570D-5DB6-4A5F-B565-571AA0B4C7D0}"/>
                    </a:ext>
                  </a:extLst>
                </p:cNvPr>
                <p:cNvPicPr/>
                <p:nvPr/>
              </p:nvPicPr>
              <p:blipFill>
                <a:blip r:embed="rId325"/>
                <a:stretch>
                  <a:fillRect/>
                </a:stretch>
              </p:blipFill>
              <p:spPr>
                <a:xfrm>
                  <a:off x="4388493" y="6193867"/>
                  <a:ext cx="3909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03" name="Freihand 202">
                  <a:extLst>
                    <a:ext uri="{FF2B5EF4-FFF2-40B4-BE49-F238E27FC236}">
                      <a16:creationId xmlns:a16="http://schemas.microsoft.com/office/drawing/2014/main" id="{ADD9AC67-761F-4A50-B6F0-93E541FB871D}"/>
                    </a:ext>
                  </a:extLst>
                </p14:cNvPr>
                <p14:cNvContentPartPr/>
                <p14:nvPr/>
              </p14:nvContentPartPr>
              <p14:xfrm>
                <a:off x="4808613" y="6121507"/>
                <a:ext cx="161640" cy="153360"/>
              </p14:xfrm>
            </p:contentPart>
          </mc:Choice>
          <mc:Fallback>
            <p:pic>
              <p:nvPicPr>
                <p:cNvPr id="203" name="Freihand 202">
                  <a:extLst>
                    <a:ext uri="{FF2B5EF4-FFF2-40B4-BE49-F238E27FC236}">
                      <a16:creationId xmlns:a16="http://schemas.microsoft.com/office/drawing/2014/main" id="{ADD9AC67-761F-4A50-B6F0-93E541FB871D}"/>
                    </a:ext>
                  </a:extLst>
                </p:cNvPr>
                <p:cNvPicPr/>
                <p:nvPr/>
              </p:nvPicPr>
              <p:blipFill>
                <a:blip r:embed="rId327"/>
                <a:stretch>
                  <a:fillRect/>
                </a:stretch>
              </p:blipFill>
              <p:spPr>
                <a:xfrm>
                  <a:off x="4804293" y="6117187"/>
                  <a:ext cx="17028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04" name="Freihand 203">
                  <a:extLst>
                    <a:ext uri="{FF2B5EF4-FFF2-40B4-BE49-F238E27FC236}">
                      <a16:creationId xmlns:a16="http://schemas.microsoft.com/office/drawing/2014/main" id="{B76567D6-77FE-489A-B4D0-9323B5BB8DC4}"/>
                    </a:ext>
                  </a:extLst>
                </p14:cNvPr>
                <p14:cNvContentPartPr/>
                <p14:nvPr/>
              </p14:nvContentPartPr>
              <p14:xfrm>
                <a:off x="5265813" y="6204667"/>
                <a:ext cx="253800" cy="97920"/>
              </p14:xfrm>
            </p:contentPart>
          </mc:Choice>
          <mc:Fallback>
            <p:pic>
              <p:nvPicPr>
                <p:cNvPr id="204" name="Freihand 203">
                  <a:extLst>
                    <a:ext uri="{FF2B5EF4-FFF2-40B4-BE49-F238E27FC236}">
                      <a16:creationId xmlns:a16="http://schemas.microsoft.com/office/drawing/2014/main" id="{B76567D6-77FE-489A-B4D0-9323B5BB8DC4}"/>
                    </a:ext>
                  </a:extLst>
                </p:cNvPr>
                <p:cNvPicPr/>
                <p:nvPr/>
              </p:nvPicPr>
              <p:blipFill>
                <a:blip r:embed="rId329"/>
                <a:stretch>
                  <a:fillRect/>
                </a:stretch>
              </p:blipFill>
              <p:spPr>
                <a:xfrm>
                  <a:off x="5261493" y="6200347"/>
                  <a:ext cx="26244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05" name="Freihand 204">
                  <a:extLst>
                    <a:ext uri="{FF2B5EF4-FFF2-40B4-BE49-F238E27FC236}">
                      <a16:creationId xmlns:a16="http://schemas.microsoft.com/office/drawing/2014/main" id="{F6ADF912-1D5B-47BA-B791-510BFEBB3E42}"/>
                    </a:ext>
                  </a:extLst>
                </p14:cNvPr>
                <p14:cNvContentPartPr/>
                <p14:nvPr/>
              </p14:nvContentPartPr>
              <p14:xfrm>
                <a:off x="5489733" y="6085147"/>
                <a:ext cx="6840" cy="24840"/>
              </p14:xfrm>
            </p:contentPart>
          </mc:Choice>
          <mc:Fallback>
            <p:pic>
              <p:nvPicPr>
                <p:cNvPr id="205" name="Freihand 204">
                  <a:extLst>
                    <a:ext uri="{FF2B5EF4-FFF2-40B4-BE49-F238E27FC236}">
                      <a16:creationId xmlns:a16="http://schemas.microsoft.com/office/drawing/2014/main" id="{F6ADF912-1D5B-47BA-B791-510BFEBB3E42}"/>
                    </a:ext>
                  </a:extLst>
                </p:cNvPr>
                <p:cNvPicPr/>
                <p:nvPr/>
              </p:nvPicPr>
              <p:blipFill>
                <a:blip r:embed="rId331"/>
                <a:stretch>
                  <a:fillRect/>
                </a:stretch>
              </p:blipFill>
              <p:spPr>
                <a:xfrm>
                  <a:off x="5485413" y="6080827"/>
                  <a:ext cx="154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06" name="Freihand 205">
                  <a:extLst>
                    <a:ext uri="{FF2B5EF4-FFF2-40B4-BE49-F238E27FC236}">
                      <a16:creationId xmlns:a16="http://schemas.microsoft.com/office/drawing/2014/main" id="{E8981107-5F00-4852-BB89-627B3616002F}"/>
                    </a:ext>
                  </a:extLst>
                </p14:cNvPr>
                <p14:cNvContentPartPr/>
                <p14:nvPr/>
              </p14:nvContentPartPr>
              <p14:xfrm>
                <a:off x="5747133" y="6193147"/>
                <a:ext cx="286560" cy="96840"/>
              </p14:xfrm>
            </p:contentPart>
          </mc:Choice>
          <mc:Fallback>
            <p:pic>
              <p:nvPicPr>
                <p:cNvPr id="206" name="Freihand 205">
                  <a:extLst>
                    <a:ext uri="{FF2B5EF4-FFF2-40B4-BE49-F238E27FC236}">
                      <a16:creationId xmlns:a16="http://schemas.microsoft.com/office/drawing/2014/main" id="{E8981107-5F00-4852-BB89-627B3616002F}"/>
                    </a:ext>
                  </a:extLst>
                </p:cNvPr>
                <p:cNvPicPr/>
                <p:nvPr/>
              </p:nvPicPr>
              <p:blipFill>
                <a:blip r:embed="rId333"/>
                <a:stretch>
                  <a:fillRect/>
                </a:stretch>
              </p:blipFill>
              <p:spPr>
                <a:xfrm>
                  <a:off x="5742813" y="6188827"/>
                  <a:ext cx="29520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07" name="Freihand 206">
                  <a:extLst>
                    <a:ext uri="{FF2B5EF4-FFF2-40B4-BE49-F238E27FC236}">
                      <a16:creationId xmlns:a16="http://schemas.microsoft.com/office/drawing/2014/main" id="{D52B6720-158E-4385-8364-49F0E8456039}"/>
                    </a:ext>
                  </a:extLst>
                </p14:cNvPr>
                <p14:cNvContentPartPr/>
                <p14:nvPr/>
              </p14:nvContentPartPr>
              <p14:xfrm>
                <a:off x="6082653" y="6096307"/>
                <a:ext cx="51840" cy="200880"/>
              </p14:xfrm>
            </p:contentPart>
          </mc:Choice>
          <mc:Fallback>
            <p:pic>
              <p:nvPicPr>
                <p:cNvPr id="207" name="Freihand 206">
                  <a:extLst>
                    <a:ext uri="{FF2B5EF4-FFF2-40B4-BE49-F238E27FC236}">
                      <a16:creationId xmlns:a16="http://schemas.microsoft.com/office/drawing/2014/main" id="{D52B6720-158E-4385-8364-49F0E8456039}"/>
                    </a:ext>
                  </a:extLst>
                </p:cNvPr>
                <p:cNvPicPr/>
                <p:nvPr/>
              </p:nvPicPr>
              <p:blipFill>
                <a:blip r:embed="rId335"/>
                <a:stretch>
                  <a:fillRect/>
                </a:stretch>
              </p:blipFill>
              <p:spPr>
                <a:xfrm>
                  <a:off x="6078333" y="6091987"/>
                  <a:ext cx="6048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8" name="Freihand 207">
                  <a:extLst>
                    <a:ext uri="{FF2B5EF4-FFF2-40B4-BE49-F238E27FC236}">
                      <a16:creationId xmlns:a16="http://schemas.microsoft.com/office/drawing/2014/main" id="{EEDF9FCE-9F2A-40D6-B9BF-A80CDB5C776C}"/>
                    </a:ext>
                  </a:extLst>
                </p14:cNvPr>
                <p14:cNvContentPartPr/>
                <p14:nvPr/>
              </p14:nvContentPartPr>
              <p14:xfrm>
                <a:off x="6036213" y="6176227"/>
                <a:ext cx="8280" cy="82440"/>
              </p14:xfrm>
            </p:contentPart>
          </mc:Choice>
          <mc:Fallback>
            <p:pic>
              <p:nvPicPr>
                <p:cNvPr id="208" name="Freihand 207">
                  <a:extLst>
                    <a:ext uri="{FF2B5EF4-FFF2-40B4-BE49-F238E27FC236}">
                      <a16:creationId xmlns:a16="http://schemas.microsoft.com/office/drawing/2014/main" id="{EEDF9FCE-9F2A-40D6-B9BF-A80CDB5C776C}"/>
                    </a:ext>
                  </a:extLst>
                </p:cNvPr>
                <p:cNvPicPr/>
                <p:nvPr/>
              </p:nvPicPr>
              <p:blipFill>
                <a:blip r:embed="rId337"/>
                <a:stretch>
                  <a:fillRect/>
                </a:stretch>
              </p:blipFill>
              <p:spPr>
                <a:xfrm>
                  <a:off x="6031893" y="6171907"/>
                  <a:ext cx="169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09" name="Freihand 208">
                  <a:extLst>
                    <a:ext uri="{FF2B5EF4-FFF2-40B4-BE49-F238E27FC236}">
                      <a16:creationId xmlns:a16="http://schemas.microsoft.com/office/drawing/2014/main" id="{6D4C9717-E829-4CC0-987C-2624D4A25E2E}"/>
                    </a:ext>
                  </a:extLst>
                </p14:cNvPr>
                <p14:cNvContentPartPr/>
                <p14:nvPr/>
              </p14:nvContentPartPr>
              <p14:xfrm>
                <a:off x="6117933" y="6170827"/>
                <a:ext cx="132480" cy="110880"/>
              </p14:xfrm>
            </p:contentPart>
          </mc:Choice>
          <mc:Fallback>
            <p:pic>
              <p:nvPicPr>
                <p:cNvPr id="209" name="Freihand 208">
                  <a:extLst>
                    <a:ext uri="{FF2B5EF4-FFF2-40B4-BE49-F238E27FC236}">
                      <a16:creationId xmlns:a16="http://schemas.microsoft.com/office/drawing/2014/main" id="{6D4C9717-E829-4CC0-987C-2624D4A25E2E}"/>
                    </a:ext>
                  </a:extLst>
                </p:cNvPr>
                <p:cNvPicPr/>
                <p:nvPr/>
              </p:nvPicPr>
              <p:blipFill>
                <a:blip r:embed="rId339"/>
                <a:stretch>
                  <a:fillRect/>
                </a:stretch>
              </p:blipFill>
              <p:spPr>
                <a:xfrm>
                  <a:off x="6113613" y="6166507"/>
                  <a:ext cx="14112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10" name="Freihand 209">
                  <a:extLst>
                    <a:ext uri="{FF2B5EF4-FFF2-40B4-BE49-F238E27FC236}">
                      <a16:creationId xmlns:a16="http://schemas.microsoft.com/office/drawing/2014/main" id="{F9B0732A-E82C-4823-A53F-1F5BD3C06818}"/>
                    </a:ext>
                  </a:extLst>
                </p14:cNvPr>
                <p14:cNvContentPartPr/>
                <p14:nvPr/>
              </p14:nvContentPartPr>
              <p14:xfrm>
                <a:off x="6413853" y="6126547"/>
                <a:ext cx="267840" cy="279720"/>
              </p14:xfrm>
            </p:contentPart>
          </mc:Choice>
          <mc:Fallback>
            <p:pic>
              <p:nvPicPr>
                <p:cNvPr id="210" name="Freihand 209">
                  <a:extLst>
                    <a:ext uri="{FF2B5EF4-FFF2-40B4-BE49-F238E27FC236}">
                      <a16:creationId xmlns:a16="http://schemas.microsoft.com/office/drawing/2014/main" id="{F9B0732A-E82C-4823-A53F-1F5BD3C06818}"/>
                    </a:ext>
                  </a:extLst>
                </p:cNvPr>
                <p:cNvPicPr/>
                <p:nvPr/>
              </p:nvPicPr>
              <p:blipFill>
                <a:blip r:embed="rId341"/>
                <a:stretch>
                  <a:fillRect/>
                </a:stretch>
              </p:blipFill>
              <p:spPr>
                <a:xfrm>
                  <a:off x="6409533" y="6122227"/>
                  <a:ext cx="27648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11" name="Freihand 210">
                  <a:extLst>
                    <a:ext uri="{FF2B5EF4-FFF2-40B4-BE49-F238E27FC236}">
                      <a16:creationId xmlns:a16="http://schemas.microsoft.com/office/drawing/2014/main" id="{0158E19C-6578-4033-ACF2-8496A493B758}"/>
                    </a:ext>
                  </a:extLst>
                </p14:cNvPr>
                <p14:cNvContentPartPr/>
                <p14:nvPr/>
              </p14:nvContentPartPr>
              <p14:xfrm>
                <a:off x="7052493" y="6134107"/>
                <a:ext cx="9000" cy="140040"/>
              </p14:xfrm>
            </p:contentPart>
          </mc:Choice>
          <mc:Fallback>
            <p:pic>
              <p:nvPicPr>
                <p:cNvPr id="211" name="Freihand 210">
                  <a:extLst>
                    <a:ext uri="{FF2B5EF4-FFF2-40B4-BE49-F238E27FC236}">
                      <a16:creationId xmlns:a16="http://schemas.microsoft.com/office/drawing/2014/main" id="{0158E19C-6578-4033-ACF2-8496A493B758}"/>
                    </a:ext>
                  </a:extLst>
                </p:cNvPr>
                <p:cNvPicPr/>
                <p:nvPr/>
              </p:nvPicPr>
              <p:blipFill>
                <a:blip r:embed="rId343"/>
                <a:stretch>
                  <a:fillRect/>
                </a:stretch>
              </p:blipFill>
              <p:spPr>
                <a:xfrm>
                  <a:off x="7048173" y="6129787"/>
                  <a:ext cx="176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12" name="Freihand 211">
                  <a:extLst>
                    <a:ext uri="{FF2B5EF4-FFF2-40B4-BE49-F238E27FC236}">
                      <a16:creationId xmlns:a16="http://schemas.microsoft.com/office/drawing/2014/main" id="{1498EC74-7F7D-4014-AD44-D2214503E00D}"/>
                    </a:ext>
                  </a:extLst>
                </p14:cNvPr>
                <p14:cNvContentPartPr/>
                <p14:nvPr/>
              </p14:nvContentPartPr>
              <p14:xfrm>
                <a:off x="6946293" y="6068587"/>
                <a:ext cx="272160" cy="261720"/>
              </p14:xfrm>
            </p:contentPart>
          </mc:Choice>
          <mc:Fallback>
            <p:pic>
              <p:nvPicPr>
                <p:cNvPr id="212" name="Freihand 211">
                  <a:extLst>
                    <a:ext uri="{FF2B5EF4-FFF2-40B4-BE49-F238E27FC236}">
                      <a16:creationId xmlns:a16="http://schemas.microsoft.com/office/drawing/2014/main" id="{1498EC74-7F7D-4014-AD44-D2214503E00D}"/>
                    </a:ext>
                  </a:extLst>
                </p:cNvPr>
                <p:cNvPicPr/>
                <p:nvPr/>
              </p:nvPicPr>
              <p:blipFill>
                <a:blip r:embed="rId345"/>
                <a:stretch>
                  <a:fillRect/>
                </a:stretch>
              </p:blipFill>
              <p:spPr>
                <a:xfrm>
                  <a:off x="6941973" y="6064267"/>
                  <a:ext cx="28080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14" name="Freihand 213">
                  <a:extLst>
                    <a:ext uri="{FF2B5EF4-FFF2-40B4-BE49-F238E27FC236}">
                      <a16:creationId xmlns:a16="http://schemas.microsoft.com/office/drawing/2014/main" id="{CC63A186-3E98-4810-8C0F-5690AE355FEA}"/>
                    </a:ext>
                  </a:extLst>
                </p14:cNvPr>
                <p14:cNvContentPartPr/>
                <p14:nvPr/>
              </p14:nvContentPartPr>
              <p14:xfrm>
                <a:off x="1990893" y="6538387"/>
                <a:ext cx="104400" cy="105120"/>
              </p14:xfrm>
            </p:contentPart>
          </mc:Choice>
          <mc:Fallback>
            <p:pic>
              <p:nvPicPr>
                <p:cNvPr id="214" name="Freihand 213">
                  <a:extLst>
                    <a:ext uri="{FF2B5EF4-FFF2-40B4-BE49-F238E27FC236}">
                      <a16:creationId xmlns:a16="http://schemas.microsoft.com/office/drawing/2014/main" id="{CC63A186-3E98-4810-8C0F-5690AE355FEA}"/>
                    </a:ext>
                  </a:extLst>
                </p:cNvPr>
                <p:cNvPicPr/>
                <p:nvPr/>
              </p:nvPicPr>
              <p:blipFill>
                <a:blip r:embed="rId347"/>
                <a:stretch>
                  <a:fillRect/>
                </a:stretch>
              </p:blipFill>
              <p:spPr>
                <a:xfrm>
                  <a:off x="1986573" y="6534067"/>
                  <a:ext cx="1130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15" name="Freihand 214">
                  <a:extLst>
                    <a:ext uri="{FF2B5EF4-FFF2-40B4-BE49-F238E27FC236}">
                      <a16:creationId xmlns:a16="http://schemas.microsoft.com/office/drawing/2014/main" id="{2542B574-E40F-4DCA-ABE8-1D8C746A99D5}"/>
                    </a:ext>
                  </a:extLst>
                </p14:cNvPr>
                <p14:cNvContentPartPr/>
                <p14:nvPr/>
              </p14:nvContentPartPr>
              <p14:xfrm>
                <a:off x="2103933" y="6561787"/>
                <a:ext cx="10080" cy="97920"/>
              </p14:xfrm>
            </p:contentPart>
          </mc:Choice>
          <mc:Fallback>
            <p:pic>
              <p:nvPicPr>
                <p:cNvPr id="215" name="Freihand 214">
                  <a:extLst>
                    <a:ext uri="{FF2B5EF4-FFF2-40B4-BE49-F238E27FC236}">
                      <a16:creationId xmlns:a16="http://schemas.microsoft.com/office/drawing/2014/main" id="{2542B574-E40F-4DCA-ABE8-1D8C746A99D5}"/>
                    </a:ext>
                  </a:extLst>
                </p:cNvPr>
                <p:cNvPicPr/>
                <p:nvPr/>
              </p:nvPicPr>
              <p:blipFill>
                <a:blip r:embed="rId349"/>
                <a:stretch>
                  <a:fillRect/>
                </a:stretch>
              </p:blipFill>
              <p:spPr>
                <a:xfrm>
                  <a:off x="2099613" y="6557467"/>
                  <a:ext cx="1872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6" name="Freihand 215">
                  <a:extLst>
                    <a:ext uri="{FF2B5EF4-FFF2-40B4-BE49-F238E27FC236}">
                      <a16:creationId xmlns:a16="http://schemas.microsoft.com/office/drawing/2014/main" id="{00AB7335-C996-46A2-A606-58EDF4EB9895}"/>
                    </a:ext>
                  </a:extLst>
                </p14:cNvPr>
                <p14:cNvContentPartPr/>
                <p14:nvPr/>
              </p14:nvContentPartPr>
              <p14:xfrm>
                <a:off x="2692173" y="6493387"/>
                <a:ext cx="338040" cy="266400"/>
              </p14:xfrm>
            </p:contentPart>
          </mc:Choice>
          <mc:Fallback>
            <p:pic>
              <p:nvPicPr>
                <p:cNvPr id="216" name="Freihand 215">
                  <a:extLst>
                    <a:ext uri="{FF2B5EF4-FFF2-40B4-BE49-F238E27FC236}">
                      <a16:creationId xmlns:a16="http://schemas.microsoft.com/office/drawing/2014/main" id="{00AB7335-C996-46A2-A606-58EDF4EB9895}"/>
                    </a:ext>
                  </a:extLst>
                </p:cNvPr>
                <p:cNvPicPr/>
                <p:nvPr/>
              </p:nvPicPr>
              <p:blipFill>
                <a:blip r:embed="rId351"/>
                <a:stretch>
                  <a:fillRect/>
                </a:stretch>
              </p:blipFill>
              <p:spPr>
                <a:xfrm>
                  <a:off x="2687853" y="6489067"/>
                  <a:ext cx="34668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7" name="Freihand 216">
                  <a:extLst>
                    <a:ext uri="{FF2B5EF4-FFF2-40B4-BE49-F238E27FC236}">
                      <a16:creationId xmlns:a16="http://schemas.microsoft.com/office/drawing/2014/main" id="{7E1BF319-37D2-4B6F-AA72-9F4DA3BA4CDE}"/>
                    </a:ext>
                  </a:extLst>
                </p14:cNvPr>
                <p14:cNvContentPartPr/>
                <p14:nvPr/>
              </p14:nvContentPartPr>
              <p14:xfrm>
                <a:off x="4191213" y="6623347"/>
                <a:ext cx="184320" cy="73080"/>
              </p14:xfrm>
            </p:contentPart>
          </mc:Choice>
          <mc:Fallback>
            <p:pic>
              <p:nvPicPr>
                <p:cNvPr id="217" name="Freihand 216">
                  <a:extLst>
                    <a:ext uri="{FF2B5EF4-FFF2-40B4-BE49-F238E27FC236}">
                      <a16:creationId xmlns:a16="http://schemas.microsoft.com/office/drawing/2014/main" id="{7E1BF319-37D2-4B6F-AA72-9F4DA3BA4CDE}"/>
                    </a:ext>
                  </a:extLst>
                </p:cNvPr>
                <p:cNvPicPr/>
                <p:nvPr/>
              </p:nvPicPr>
              <p:blipFill>
                <a:blip r:embed="rId353"/>
                <a:stretch>
                  <a:fillRect/>
                </a:stretch>
              </p:blipFill>
              <p:spPr>
                <a:xfrm>
                  <a:off x="4186893" y="6619027"/>
                  <a:ext cx="19296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8" name="Freihand 217">
                  <a:extLst>
                    <a:ext uri="{FF2B5EF4-FFF2-40B4-BE49-F238E27FC236}">
                      <a16:creationId xmlns:a16="http://schemas.microsoft.com/office/drawing/2014/main" id="{5971A998-D6FA-4229-A2DA-DED9D83191DB}"/>
                    </a:ext>
                  </a:extLst>
                </p14:cNvPr>
                <p14:cNvContentPartPr/>
                <p14:nvPr/>
              </p14:nvContentPartPr>
              <p14:xfrm>
                <a:off x="5843613" y="6540907"/>
                <a:ext cx="110160" cy="113400"/>
              </p14:xfrm>
            </p:contentPart>
          </mc:Choice>
          <mc:Fallback>
            <p:pic>
              <p:nvPicPr>
                <p:cNvPr id="218" name="Freihand 217">
                  <a:extLst>
                    <a:ext uri="{FF2B5EF4-FFF2-40B4-BE49-F238E27FC236}">
                      <a16:creationId xmlns:a16="http://schemas.microsoft.com/office/drawing/2014/main" id="{5971A998-D6FA-4229-A2DA-DED9D83191DB}"/>
                    </a:ext>
                  </a:extLst>
                </p:cNvPr>
                <p:cNvPicPr/>
                <p:nvPr/>
              </p:nvPicPr>
              <p:blipFill>
                <a:blip r:embed="rId355"/>
                <a:stretch>
                  <a:fillRect/>
                </a:stretch>
              </p:blipFill>
              <p:spPr>
                <a:xfrm>
                  <a:off x="5839293" y="6536587"/>
                  <a:ext cx="1188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9" name="Freihand 218">
                  <a:extLst>
                    <a:ext uri="{FF2B5EF4-FFF2-40B4-BE49-F238E27FC236}">
                      <a16:creationId xmlns:a16="http://schemas.microsoft.com/office/drawing/2014/main" id="{0CA9D2C6-567F-4620-ACF6-A08251F002A6}"/>
                    </a:ext>
                  </a:extLst>
                </p14:cNvPr>
                <p14:cNvContentPartPr/>
                <p14:nvPr/>
              </p14:nvContentPartPr>
              <p14:xfrm>
                <a:off x="6511413" y="6532627"/>
                <a:ext cx="95400" cy="79560"/>
              </p14:xfrm>
            </p:contentPart>
          </mc:Choice>
          <mc:Fallback>
            <p:pic>
              <p:nvPicPr>
                <p:cNvPr id="219" name="Freihand 218">
                  <a:extLst>
                    <a:ext uri="{FF2B5EF4-FFF2-40B4-BE49-F238E27FC236}">
                      <a16:creationId xmlns:a16="http://schemas.microsoft.com/office/drawing/2014/main" id="{0CA9D2C6-567F-4620-ACF6-A08251F002A6}"/>
                    </a:ext>
                  </a:extLst>
                </p:cNvPr>
                <p:cNvPicPr/>
                <p:nvPr/>
              </p:nvPicPr>
              <p:blipFill>
                <a:blip r:embed="rId357"/>
                <a:stretch>
                  <a:fillRect/>
                </a:stretch>
              </p:blipFill>
              <p:spPr>
                <a:xfrm>
                  <a:off x="6507093" y="6528307"/>
                  <a:ext cx="1040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20" name="Freihand 219">
                  <a:extLst>
                    <a:ext uri="{FF2B5EF4-FFF2-40B4-BE49-F238E27FC236}">
                      <a16:creationId xmlns:a16="http://schemas.microsoft.com/office/drawing/2014/main" id="{73681B33-AE1B-4ED7-859A-0D955DB0FA2D}"/>
                    </a:ext>
                  </a:extLst>
                </p14:cNvPr>
                <p14:cNvContentPartPr/>
                <p14:nvPr/>
              </p14:nvContentPartPr>
              <p14:xfrm>
                <a:off x="6987693" y="6491947"/>
                <a:ext cx="131400" cy="156600"/>
              </p14:xfrm>
            </p:contentPart>
          </mc:Choice>
          <mc:Fallback>
            <p:pic>
              <p:nvPicPr>
                <p:cNvPr id="220" name="Freihand 219">
                  <a:extLst>
                    <a:ext uri="{FF2B5EF4-FFF2-40B4-BE49-F238E27FC236}">
                      <a16:creationId xmlns:a16="http://schemas.microsoft.com/office/drawing/2014/main" id="{73681B33-AE1B-4ED7-859A-0D955DB0FA2D}"/>
                    </a:ext>
                  </a:extLst>
                </p:cNvPr>
                <p:cNvPicPr/>
                <p:nvPr/>
              </p:nvPicPr>
              <p:blipFill>
                <a:blip r:embed="rId359"/>
                <a:stretch>
                  <a:fillRect/>
                </a:stretch>
              </p:blipFill>
              <p:spPr>
                <a:xfrm>
                  <a:off x="6983373" y="6487627"/>
                  <a:ext cx="1400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21" name="Freihand 220">
                  <a:extLst>
                    <a:ext uri="{FF2B5EF4-FFF2-40B4-BE49-F238E27FC236}">
                      <a16:creationId xmlns:a16="http://schemas.microsoft.com/office/drawing/2014/main" id="{CB27A75C-006F-4567-A3D2-1304504CCB66}"/>
                    </a:ext>
                  </a:extLst>
                </p14:cNvPr>
                <p14:cNvContentPartPr/>
                <p14:nvPr/>
              </p14:nvContentPartPr>
              <p14:xfrm>
                <a:off x="7124133" y="6470707"/>
                <a:ext cx="23760" cy="216360"/>
              </p14:xfrm>
            </p:contentPart>
          </mc:Choice>
          <mc:Fallback>
            <p:pic>
              <p:nvPicPr>
                <p:cNvPr id="221" name="Freihand 220">
                  <a:extLst>
                    <a:ext uri="{FF2B5EF4-FFF2-40B4-BE49-F238E27FC236}">
                      <a16:creationId xmlns:a16="http://schemas.microsoft.com/office/drawing/2014/main" id="{CB27A75C-006F-4567-A3D2-1304504CCB66}"/>
                    </a:ext>
                  </a:extLst>
                </p:cNvPr>
                <p:cNvPicPr/>
                <p:nvPr/>
              </p:nvPicPr>
              <p:blipFill>
                <a:blip r:embed="rId361"/>
                <a:stretch>
                  <a:fillRect/>
                </a:stretch>
              </p:blipFill>
              <p:spPr>
                <a:xfrm>
                  <a:off x="7119813" y="6466387"/>
                  <a:ext cx="3240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22" name="Freihand 221">
                  <a:extLst>
                    <a:ext uri="{FF2B5EF4-FFF2-40B4-BE49-F238E27FC236}">
                      <a16:creationId xmlns:a16="http://schemas.microsoft.com/office/drawing/2014/main" id="{2C47A488-23DC-4FBE-87C8-170301AAC090}"/>
                    </a:ext>
                  </a:extLst>
                </p14:cNvPr>
                <p14:cNvContentPartPr/>
                <p14:nvPr/>
              </p14:nvContentPartPr>
              <p14:xfrm>
                <a:off x="7047453" y="6569347"/>
                <a:ext cx="143280" cy="32040"/>
              </p14:xfrm>
            </p:contentPart>
          </mc:Choice>
          <mc:Fallback>
            <p:pic>
              <p:nvPicPr>
                <p:cNvPr id="222" name="Freihand 221">
                  <a:extLst>
                    <a:ext uri="{FF2B5EF4-FFF2-40B4-BE49-F238E27FC236}">
                      <a16:creationId xmlns:a16="http://schemas.microsoft.com/office/drawing/2014/main" id="{2C47A488-23DC-4FBE-87C8-170301AAC090}"/>
                    </a:ext>
                  </a:extLst>
                </p:cNvPr>
                <p:cNvPicPr/>
                <p:nvPr/>
              </p:nvPicPr>
              <p:blipFill>
                <a:blip r:embed="rId363"/>
                <a:stretch>
                  <a:fillRect/>
                </a:stretch>
              </p:blipFill>
              <p:spPr>
                <a:xfrm>
                  <a:off x="7043133" y="6565027"/>
                  <a:ext cx="1519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23" name="Freihand 222">
                  <a:extLst>
                    <a:ext uri="{FF2B5EF4-FFF2-40B4-BE49-F238E27FC236}">
                      <a16:creationId xmlns:a16="http://schemas.microsoft.com/office/drawing/2014/main" id="{4DE895C7-AD07-4922-969A-B0A884C9BBF8}"/>
                    </a:ext>
                  </a:extLst>
                </p14:cNvPr>
                <p14:cNvContentPartPr/>
                <p14:nvPr/>
              </p14:nvContentPartPr>
              <p14:xfrm>
                <a:off x="7440933" y="6149587"/>
                <a:ext cx="273960" cy="318600"/>
              </p14:xfrm>
            </p:contentPart>
          </mc:Choice>
          <mc:Fallback>
            <p:pic>
              <p:nvPicPr>
                <p:cNvPr id="223" name="Freihand 222">
                  <a:extLst>
                    <a:ext uri="{FF2B5EF4-FFF2-40B4-BE49-F238E27FC236}">
                      <a16:creationId xmlns:a16="http://schemas.microsoft.com/office/drawing/2014/main" id="{4DE895C7-AD07-4922-969A-B0A884C9BBF8}"/>
                    </a:ext>
                  </a:extLst>
                </p:cNvPr>
                <p:cNvPicPr/>
                <p:nvPr/>
              </p:nvPicPr>
              <p:blipFill>
                <a:blip r:embed="rId365"/>
                <a:stretch>
                  <a:fillRect/>
                </a:stretch>
              </p:blipFill>
              <p:spPr>
                <a:xfrm>
                  <a:off x="7436613" y="6145267"/>
                  <a:ext cx="28260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4" name="Freihand 223">
                  <a:extLst>
                    <a:ext uri="{FF2B5EF4-FFF2-40B4-BE49-F238E27FC236}">
                      <a16:creationId xmlns:a16="http://schemas.microsoft.com/office/drawing/2014/main" id="{A7236C16-5086-4893-9C4C-04E313117B5B}"/>
                    </a:ext>
                  </a:extLst>
                </p14:cNvPr>
                <p14:cNvContentPartPr/>
                <p14:nvPr/>
              </p14:nvContentPartPr>
              <p14:xfrm>
                <a:off x="7422573" y="6119707"/>
                <a:ext cx="356400" cy="39960"/>
              </p14:xfrm>
            </p:contentPart>
          </mc:Choice>
          <mc:Fallback>
            <p:pic>
              <p:nvPicPr>
                <p:cNvPr id="224" name="Freihand 223">
                  <a:extLst>
                    <a:ext uri="{FF2B5EF4-FFF2-40B4-BE49-F238E27FC236}">
                      <a16:creationId xmlns:a16="http://schemas.microsoft.com/office/drawing/2014/main" id="{A7236C16-5086-4893-9C4C-04E313117B5B}"/>
                    </a:ext>
                  </a:extLst>
                </p:cNvPr>
                <p:cNvPicPr/>
                <p:nvPr/>
              </p:nvPicPr>
              <p:blipFill>
                <a:blip r:embed="rId367"/>
                <a:stretch>
                  <a:fillRect/>
                </a:stretch>
              </p:blipFill>
              <p:spPr>
                <a:xfrm>
                  <a:off x="7418253" y="6115387"/>
                  <a:ext cx="3650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25" name="Freihand 224">
                  <a:extLst>
                    <a:ext uri="{FF2B5EF4-FFF2-40B4-BE49-F238E27FC236}">
                      <a16:creationId xmlns:a16="http://schemas.microsoft.com/office/drawing/2014/main" id="{2C8C8A89-9EEA-42AB-8F52-89D5E7DFB98A}"/>
                    </a:ext>
                  </a:extLst>
                </p14:cNvPr>
                <p14:cNvContentPartPr/>
                <p14:nvPr/>
              </p14:nvContentPartPr>
              <p14:xfrm>
                <a:off x="7439133" y="6365227"/>
                <a:ext cx="237960" cy="246240"/>
              </p14:xfrm>
            </p:contentPart>
          </mc:Choice>
          <mc:Fallback>
            <p:pic>
              <p:nvPicPr>
                <p:cNvPr id="225" name="Freihand 224">
                  <a:extLst>
                    <a:ext uri="{FF2B5EF4-FFF2-40B4-BE49-F238E27FC236}">
                      <a16:creationId xmlns:a16="http://schemas.microsoft.com/office/drawing/2014/main" id="{2C8C8A89-9EEA-42AB-8F52-89D5E7DFB98A}"/>
                    </a:ext>
                  </a:extLst>
                </p:cNvPr>
                <p:cNvPicPr/>
                <p:nvPr/>
              </p:nvPicPr>
              <p:blipFill>
                <a:blip r:embed="rId369"/>
                <a:stretch>
                  <a:fillRect/>
                </a:stretch>
              </p:blipFill>
              <p:spPr>
                <a:xfrm>
                  <a:off x="7434813" y="6360907"/>
                  <a:ext cx="24660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26" name="Freihand 225">
                  <a:extLst>
                    <a:ext uri="{FF2B5EF4-FFF2-40B4-BE49-F238E27FC236}">
                      <a16:creationId xmlns:a16="http://schemas.microsoft.com/office/drawing/2014/main" id="{B2C1F264-8F2E-4486-84BC-61CB1DF41D5A}"/>
                    </a:ext>
                  </a:extLst>
                </p14:cNvPr>
                <p14:cNvContentPartPr/>
                <p14:nvPr/>
              </p14:nvContentPartPr>
              <p14:xfrm>
                <a:off x="7840173" y="6120427"/>
                <a:ext cx="219960" cy="271800"/>
              </p14:xfrm>
            </p:contentPart>
          </mc:Choice>
          <mc:Fallback>
            <p:pic>
              <p:nvPicPr>
                <p:cNvPr id="226" name="Freihand 225">
                  <a:extLst>
                    <a:ext uri="{FF2B5EF4-FFF2-40B4-BE49-F238E27FC236}">
                      <a16:creationId xmlns:a16="http://schemas.microsoft.com/office/drawing/2014/main" id="{B2C1F264-8F2E-4486-84BC-61CB1DF41D5A}"/>
                    </a:ext>
                  </a:extLst>
                </p:cNvPr>
                <p:cNvPicPr/>
                <p:nvPr/>
              </p:nvPicPr>
              <p:blipFill>
                <a:blip r:embed="rId371"/>
                <a:stretch>
                  <a:fillRect/>
                </a:stretch>
              </p:blipFill>
              <p:spPr>
                <a:xfrm>
                  <a:off x="7835853" y="6116107"/>
                  <a:ext cx="22860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27" name="Freihand 226">
                  <a:extLst>
                    <a:ext uri="{FF2B5EF4-FFF2-40B4-BE49-F238E27FC236}">
                      <a16:creationId xmlns:a16="http://schemas.microsoft.com/office/drawing/2014/main" id="{F7E48E79-6393-4A8C-A6BA-C29FA49F583D}"/>
                    </a:ext>
                  </a:extLst>
                </p14:cNvPr>
                <p14:cNvContentPartPr/>
                <p14:nvPr/>
              </p14:nvContentPartPr>
              <p14:xfrm>
                <a:off x="7822533" y="6126547"/>
                <a:ext cx="209160" cy="14040"/>
              </p14:xfrm>
            </p:contentPart>
          </mc:Choice>
          <mc:Fallback>
            <p:pic>
              <p:nvPicPr>
                <p:cNvPr id="227" name="Freihand 226">
                  <a:extLst>
                    <a:ext uri="{FF2B5EF4-FFF2-40B4-BE49-F238E27FC236}">
                      <a16:creationId xmlns:a16="http://schemas.microsoft.com/office/drawing/2014/main" id="{F7E48E79-6393-4A8C-A6BA-C29FA49F583D}"/>
                    </a:ext>
                  </a:extLst>
                </p:cNvPr>
                <p:cNvPicPr/>
                <p:nvPr/>
              </p:nvPicPr>
              <p:blipFill>
                <a:blip r:embed="rId373"/>
                <a:stretch>
                  <a:fillRect/>
                </a:stretch>
              </p:blipFill>
              <p:spPr>
                <a:xfrm>
                  <a:off x="7818213" y="6122227"/>
                  <a:ext cx="2178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28" name="Freihand 227">
                  <a:extLst>
                    <a:ext uri="{FF2B5EF4-FFF2-40B4-BE49-F238E27FC236}">
                      <a16:creationId xmlns:a16="http://schemas.microsoft.com/office/drawing/2014/main" id="{097CEF9A-7B53-471E-98C8-C3AEF2A6F694}"/>
                    </a:ext>
                  </a:extLst>
                </p14:cNvPr>
                <p14:cNvContentPartPr/>
                <p14:nvPr/>
              </p14:nvContentPartPr>
              <p14:xfrm>
                <a:off x="7838373" y="6410227"/>
                <a:ext cx="140760" cy="119880"/>
              </p14:xfrm>
            </p:contentPart>
          </mc:Choice>
          <mc:Fallback>
            <p:pic>
              <p:nvPicPr>
                <p:cNvPr id="228" name="Freihand 227">
                  <a:extLst>
                    <a:ext uri="{FF2B5EF4-FFF2-40B4-BE49-F238E27FC236}">
                      <a16:creationId xmlns:a16="http://schemas.microsoft.com/office/drawing/2014/main" id="{097CEF9A-7B53-471E-98C8-C3AEF2A6F694}"/>
                    </a:ext>
                  </a:extLst>
                </p:cNvPr>
                <p:cNvPicPr/>
                <p:nvPr/>
              </p:nvPicPr>
              <p:blipFill>
                <a:blip r:embed="rId375"/>
                <a:stretch>
                  <a:fillRect/>
                </a:stretch>
              </p:blipFill>
              <p:spPr>
                <a:xfrm>
                  <a:off x="7834053" y="6405907"/>
                  <a:ext cx="1494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29" name="Freihand 228">
                  <a:extLst>
                    <a:ext uri="{FF2B5EF4-FFF2-40B4-BE49-F238E27FC236}">
                      <a16:creationId xmlns:a16="http://schemas.microsoft.com/office/drawing/2014/main" id="{BC96B8FF-9B59-404B-A020-CB9D1E53AEBD}"/>
                    </a:ext>
                  </a:extLst>
                </p14:cNvPr>
                <p14:cNvContentPartPr/>
                <p14:nvPr/>
              </p14:nvContentPartPr>
              <p14:xfrm>
                <a:off x="8150493" y="6104587"/>
                <a:ext cx="248400" cy="289080"/>
              </p14:xfrm>
            </p:contentPart>
          </mc:Choice>
          <mc:Fallback>
            <p:pic>
              <p:nvPicPr>
                <p:cNvPr id="229" name="Freihand 228">
                  <a:extLst>
                    <a:ext uri="{FF2B5EF4-FFF2-40B4-BE49-F238E27FC236}">
                      <a16:creationId xmlns:a16="http://schemas.microsoft.com/office/drawing/2014/main" id="{BC96B8FF-9B59-404B-A020-CB9D1E53AEBD}"/>
                    </a:ext>
                  </a:extLst>
                </p:cNvPr>
                <p:cNvPicPr/>
                <p:nvPr/>
              </p:nvPicPr>
              <p:blipFill>
                <a:blip r:embed="rId377"/>
                <a:stretch>
                  <a:fillRect/>
                </a:stretch>
              </p:blipFill>
              <p:spPr>
                <a:xfrm>
                  <a:off x="8146173" y="6100267"/>
                  <a:ext cx="25704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30" name="Freihand 229">
                  <a:extLst>
                    <a:ext uri="{FF2B5EF4-FFF2-40B4-BE49-F238E27FC236}">
                      <a16:creationId xmlns:a16="http://schemas.microsoft.com/office/drawing/2014/main" id="{8AC1272B-D47D-4160-8CDB-CD3524F97E2A}"/>
                    </a:ext>
                  </a:extLst>
                </p14:cNvPr>
                <p14:cNvContentPartPr/>
                <p14:nvPr/>
              </p14:nvContentPartPr>
              <p14:xfrm>
                <a:off x="8055453" y="6455227"/>
                <a:ext cx="295200" cy="156240"/>
              </p14:xfrm>
            </p:contentPart>
          </mc:Choice>
          <mc:Fallback>
            <p:pic>
              <p:nvPicPr>
                <p:cNvPr id="230" name="Freihand 229">
                  <a:extLst>
                    <a:ext uri="{FF2B5EF4-FFF2-40B4-BE49-F238E27FC236}">
                      <a16:creationId xmlns:a16="http://schemas.microsoft.com/office/drawing/2014/main" id="{8AC1272B-D47D-4160-8CDB-CD3524F97E2A}"/>
                    </a:ext>
                  </a:extLst>
                </p:cNvPr>
                <p:cNvPicPr/>
                <p:nvPr/>
              </p:nvPicPr>
              <p:blipFill>
                <a:blip r:embed="rId379"/>
                <a:stretch>
                  <a:fillRect/>
                </a:stretch>
              </p:blipFill>
              <p:spPr>
                <a:xfrm>
                  <a:off x="8051133" y="6450907"/>
                  <a:ext cx="303840" cy="164880"/>
                </a:xfrm>
                <a:prstGeom prst="rect">
                  <a:avLst/>
                </a:prstGeom>
              </p:spPr>
            </p:pic>
          </mc:Fallback>
        </mc:AlternateContent>
      </p:grpSp>
    </p:spTree>
    <p:extLst>
      <p:ext uri="{BB962C8B-B14F-4D97-AF65-F5344CB8AC3E}">
        <p14:creationId xmlns:p14="http://schemas.microsoft.com/office/powerpoint/2010/main" val="208737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a:extLst>
              <a:ext uri="{FF2B5EF4-FFF2-40B4-BE49-F238E27FC236}">
                <a16:creationId xmlns:a16="http://schemas.microsoft.com/office/drawing/2014/main" id="{D8487C15-A534-4455-BED5-9598DF16A639}"/>
              </a:ext>
            </a:extLst>
          </p:cNvPr>
          <p:cNvSpPr txBox="1">
            <a:spLocks/>
          </p:cNvSpPr>
          <p:nvPr/>
        </p:nvSpPr>
        <p:spPr>
          <a:xfrm>
            <a:off x="1917068" y="30778"/>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Inhaltsplatzhalter 2"/>
              <p:cNvSpPr>
                <a:spLocks noGrp="1"/>
              </p:cNvSpPr>
              <p:nvPr/>
            </p:nvSpPr>
            <p:spPr>
              <a:xfrm>
                <a:off x="128105" y="2671479"/>
                <a:ext cx="11786839" cy="674912"/>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200" dirty="0">
                    <a:latin typeface="Times New Roman" panose="02020603050405020304" pitchFamily="18" charset="0"/>
                    <a:cs typeface="Times New Roman" panose="02020603050405020304" pitchFamily="18" charset="0"/>
                  </a:rPr>
                  <a:t>	</a:t>
                </a:r>
                <a14:m>
                  <m:oMath xmlns:m="http://schemas.openxmlformats.org/officeDocument/2006/math">
                    <m:r>
                      <a:rPr lang="de-DE" sz="2200" b="0" i="1" smtClean="0">
                        <a:latin typeface="Cambria Math" panose="02040503050406030204" pitchFamily="18" charset="0"/>
                        <a:cs typeface="Times New Roman" panose="02020603050405020304" pitchFamily="18" charset="0"/>
                      </a:rPr>
                      <m:t>𝑦</m:t>
                    </m:r>
                    <m:r>
                      <a:rPr lang="de-DE" sz="2200" b="0" i="1"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𝐹</m:t>
                    </m:r>
                    <m:d>
                      <m:dPr>
                        <m:ctrlPr>
                          <a:rPr lang="de-DE" sz="2200" b="0" i="1" smtClean="0">
                            <a:latin typeface="Cambria Math" panose="02040503050406030204" pitchFamily="18" charset="0"/>
                            <a:cs typeface="Times New Roman" panose="02020603050405020304" pitchFamily="18" charset="0"/>
                          </a:rPr>
                        </m:ctrlPr>
                      </m:dPr>
                      <m:e>
                        <m:r>
                          <a:rPr lang="de-DE" sz="2200" b="0" i="1" smtClean="0">
                            <a:latin typeface="Cambria Math" panose="02040503050406030204" pitchFamily="18" charset="0"/>
                            <a:cs typeface="Times New Roman" panose="02020603050405020304" pitchFamily="18" charset="0"/>
                          </a:rPr>
                          <m:t>𝐿</m:t>
                        </m:r>
                      </m:e>
                    </m:d>
                    <m:r>
                      <a:rPr lang="de-DE" sz="2200" b="0" i="1" smtClean="0">
                        <a:latin typeface="Cambria Math" panose="02040503050406030204" pitchFamily="18" charset="0"/>
                        <a:cs typeface="Times New Roman" panose="02020603050405020304" pitchFamily="18" charset="0"/>
                      </a:rPr>
                      <m:t>=</m:t>
                    </m:r>
                    <m:r>
                      <a:rPr lang="de-DE" sz="2200" b="0" i="1" smtClean="0">
                        <a:latin typeface="Cambria Math" panose="02040503050406030204" pitchFamily="18" charset="0"/>
                        <a:cs typeface="Times New Roman" panose="02020603050405020304" pitchFamily="18" charset="0"/>
                      </a:rPr>
                      <m:t>𝐴𝐿</m:t>
                    </m:r>
                    <m:r>
                      <a:rPr lang="de-DE" sz="2200" b="0" i="1" smtClean="0">
                        <a:latin typeface="Cambria Math" panose="02040503050406030204" pitchFamily="18" charset="0"/>
                        <a:cs typeface="Times New Roman" panose="02020603050405020304" pitchFamily="18" charset="0"/>
                      </a:rPr>
                      <m:t>=</m:t>
                    </m:r>
                    <m:f>
                      <m:fPr>
                        <m:ctrlPr>
                          <a:rPr lang="de-DE" sz="2200" b="0" i="1" smtClean="0">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1</m:t>
                        </m:r>
                      </m:num>
                      <m:den>
                        <m:r>
                          <a:rPr lang="de-DE" sz="2200" b="0" i="1" smtClean="0">
                            <a:latin typeface="Cambria Math" panose="02040503050406030204" pitchFamily="18" charset="0"/>
                            <a:cs typeface="Times New Roman" panose="02020603050405020304" pitchFamily="18" charset="0"/>
                          </a:rPr>
                          <m:t>𝑎</m:t>
                        </m:r>
                      </m:den>
                    </m:f>
                    <m:r>
                      <a:rPr lang="de-DE" sz="2200" b="0" i="1" smtClean="0">
                        <a:latin typeface="Cambria Math" panose="02040503050406030204" pitchFamily="18" charset="0"/>
                        <a:cs typeface="Times New Roman" panose="02020603050405020304" pitchFamily="18" charset="0"/>
                      </a:rPr>
                      <m:t>𝐿</m:t>
                    </m:r>
                  </m:oMath>
                </a14:m>
                <a:r>
                  <a:rPr lang="en-US" sz="2200" dirty="0">
                    <a:latin typeface="Times New Roman" panose="02020603050405020304" pitchFamily="18" charset="0"/>
                    <a:cs typeface="Times New Roman" panose="02020603050405020304" pitchFamily="18" charset="0"/>
                  </a:rPr>
                  <a:t> (y: Output; F(.): Production function; L: labor; a labor coefficients)</a:t>
                </a:r>
              </a:p>
            </p:txBody>
          </p:sp>
        </mc:Choice>
        <mc:Fallback xmlns="">
          <p:sp>
            <p:nvSpPr>
              <p:cNvPr id="4" name="Inhaltsplatzhalter 2"/>
              <p:cNvSpPr>
                <a:spLocks noGrp="1" noRot="1" noChangeAspect="1" noMove="1" noResize="1" noEditPoints="1" noAdjustHandles="1" noChangeArrowheads="1" noChangeShapeType="1" noTextEdit="1"/>
              </p:cNvSpPr>
              <p:nvPr/>
            </p:nvSpPr>
            <p:spPr>
              <a:xfrm>
                <a:off x="128105" y="2671479"/>
                <a:ext cx="11786839" cy="674912"/>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Inhaltsplatzhalter 2"/>
              <p:cNvSpPr>
                <a:spLocks noGrp="1"/>
              </p:cNvSpPr>
              <p:nvPr/>
            </p:nvSpPr>
            <p:spPr>
              <a:xfrm>
                <a:off x="0" y="3397083"/>
                <a:ext cx="11786839" cy="729705"/>
              </a:xfrm>
              <a:prstGeom prst="rect">
                <a:avLst/>
              </a:prstGeom>
            </p:spPr>
            <p:txBody>
              <a:bodyPr vert="horz" lIns="82944" tIns="41472" rIns="82944" bIns="41472"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200" dirty="0">
                    <a:latin typeface="Times New Roman" panose="02020603050405020304" pitchFamily="18" charset="0"/>
                    <a:cs typeface="Times New Roman" panose="02020603050405020304" pitchFamily="18" charset="0"/>
                  </a:rPr>
                  <a:t>labor coefficients = </a:t>
                </a:r>
                <a14:m>
                  <m:oMath xmlns:m="http://schemas.openxmlformats.org/officeDocument/2006/math">
                    <m:r>
                      <m:rPr>
                        <m:sty m:val="p"/>
                      </m:rPr>
                      <a:rPr lang="de-DE" sz="2200" b="0" i="0" smtClean="0">
                        <a:latin typeface="Cambria Math" panose="02040503050406030204" pitchFamily="18" charset="0"/>
                        <a:cs typeface="Times New Roman" panose="02020603050405020304" pitchFamily="18" charset="0"/>
                      </a:rPr>
                      <m:t>a</m:t>
                    </m:r>
                    <m:r>
                      <a:rPr lang="de-DE" sz="2200" b="0" i="0" smtClean="0">
                        <a:latin typeface="Cambria Math" panose="02040503050406030204" pitchFamily="18" charset="0"/>
                        <a:cs typeface="Times New Roman" panose="02020603050405020304" pitchFamily="18" charset="0"/>
                      </a:rPr>
                      <m:t>:=</m:t>
                    </m:r>
                    <m:f>
                      <m:fPr>
                        <m:ctrlPr>
                          <a:rPr lang="en-US" sz="2200" i="1">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𝑙𝑎𝑏𝑜𝑟</m:t>
                        </m:r>
                        <m:r>
                          <a:rPr lang="de-DE" sz="2200" b="0" i="1" smtClean="0">
                            <a:latin typeface="Cambria Math" panose="02040503050406030204" pitchFamily="18" charset="0"/>
                            <a:cs typeface="Times New Roman" panose="02020603050405020304" pitchFamily="18" charset="0"/>
                          </a:rPr>
                          <m:t> </m:t>
                        </m:r>
                        <m:r>
                          <a:rPr lang="de-DE" sz="2200" b="0" i="1" smtClean="0">
                            <a:latin typeface="Cambria Math" panose="02040503050406030204" pitchFamily="18" charset="0"/>
                            <a:cs typeface="Times New Roman" panose="02020603050405020304" pitchFamily="18" charset="0"/>
                          </a:rPr>
                          <m:t>𝑖𝑛𝑝𝑢𝑡</m:t>
                        </m:r>
                      </m:num>
                      <m:den>
                        <m:r>
                          <a:rPr lang="de-DE" sz="2200" i="1">
                            <a:latin typeface="Cambria Math" panose="02040503050406030204" pitchFamily="18" charset="0"/>
                            <a:cs typeface="Times New Roman" panose="02020603050405020304" pitchFamily="18" charset="0"/>
                          </a:rPr>
                          <m:t>𝑂𝑢𝑡𝑝𝑢𝑡</m:t>
                        </m:r>
                      </m:den>
                    </m:f>
                  </m:oMath>
                </a14:m>
                <a:r>
                  <a:rPr lang="en-US" sz="2200" dirty="0">
                    <a:latin typeface="Times New Roman" panose="02020603050405020304" pitchFamily="18" charset="0"/>
                    <a:cs typeface="Times New Roman" panose="02020603050405020304" pitchFamily="18" charset="0"/>
                  </a:rPr>
                  <a:t>		productivity of labor = </a:t>
                </a:r>
                <a14:m>
                  <m:oMath xmlns:m="http://schemas.openxmlformats.org/officeDocument/2006/math">
                    <m:r>
                      <m:rPr>
                        <m:sty m:val="p"/>
                      </m:rPr>
                      <a:rPr lang="de-DE" sz="2200" b="0" i="0" smtClean="0">
                        <a:latin typeface="Cambria Math" panose="02040503050406030204" pitchFamily="18" charset="0"/>
                        <a:cs typeface="Times New Roman" panose="02020603050405020304" pitchFamily="18" charset="0"/>
                      </a:rPr>
                      <m:t>A</m:t>
                    </m:r>
                    <m:r>
                      <a:rPr lang="de-DE" sz="2200" b="0" i="0" smtClean="0">
                        <a:latin typeface="Cambria Math" panose="02040503050406030204" pitchFamily="18" charset="0"/>
                        <a:cs typeface="Times New Roman" panose="02020603050405020304" pitchFamily="18" charset="0"/>
                      </a:rPr>
                      <m:t>=</m:t>
                    </m:r>
                    <m:f>
                      <m:fPr>
                        <m:ctrlPr>
                          <a:rPr lang="en-US" sz="2200" i="1" smtClean="0">
                            <a:latin typeface="Cambria Math" panose="02040503050406030204" pitchFamily="18" charset="0"/>
                            <a:cs typeface="Times New Roman" panose="02020603050405020304" pitchFamily="18" charset="0"/>
                          </a:rPr>
                        </m:ctrlPr>
                      </m:fPr>
                      <m:num>
                        <m:r>
                          <a:rPr lang="de-DE" sz="2200" b="0" i="1" smtClean="0">
                            <a:latin typeface="Cambria Math" panose="02040503050406030204" pitchFamily="18" charset="0"/>
                            <a:cs typeface="Times New Roman" panose="02020603050405020304" pitchFamily="18" charset="0"/>
                          </a:rPr>
                          <m:t>𝑂𝑢𝑡𝑝𝑢𝑡</m:t>
                        </m:r>
                      </m:num>
                      <m:den>
                        <m:r>
                          <a:rPr lang="de-DE" sz="2200" i="1">
                            <a:latin typeface="Cambria Math" panose="02040503050406030204" pitchFamily="18" charset="0"/>
                            <a:cs typeface="Times New Roman" panose="02020603050405020304" pitchFamily="18" charset="0"/>
                          </a:rPr>
                          <m:t>𝑙𝑎𝑏𝑜𝑟</m:t>
                        </m:r>
                        <m:r>
                          <a:rPr lang="de-DE" sz="2200" i="1">
                            <a:latin typeface="Cambria Math" panose="02040503050406030204" pitchFamily="18" charset="0"/>
                            <a:cs typeface="Times New Roman" panose="02020603050405020304" pitchFamily="18" charset="0"/>
                          </a:rPr>
                          <m:t> </m:t>
                        </m:r>
                        <m:r>
                          <a:rPr lang="de-DE" sz="2200" i="1">
                            <a:latin typeface="Cambria Math" panose="02040503050406030204" pitchFamily="18" charset="0"/>
                            <a:cs typeface="Times New Roman" panose="02020603050405020304" pitchFamily="18" charset="0"/>
                          </a:rPr>
                          <m:t>𝑖𝑛𝑝𝑢𝑡</m:t>
                        </m:r>
                      </m:den>
                    </m:f>
                    <m:r>
                      <a:rPr lang="de-DE" sz="2200" b="0" i="0" smtClean="0">
                        <a:latin typeface="Cambria Math" panose="02040503050406030204" pitchFamily="18" charset="0"/>
                        <a:cs typeface="Times New Roman" panose="02020603050405020304" pitchFamily="18" charset="0"/>
                      </a:rPr>
                      <m:t>=</m:t>
                    </m:r>
                    <m:f>
                      <m:fPr>
                        <m:ctrlPr>
                          <a:rPr lang="de-DE" sz="2200" i="1">
                            <a:latin typeface="Cambria Math" panose="02040503050406030204" pitchFamily="18" charset="0"/>
                            <a:cs typeface="Times New Roman" panose="02020603050405020304" pitchFamily="18" charset="0"/>
                          </a:rPr>
                        </m:ctrlPr>
                      </m:fPr>
                      <m:num>
                        <m:r>
                          <a:rPr lang="de-DE" sz="2200" i="1">
                            <a:latin typeface="Cambria Math" panose="02040503050406030204" pitchFamily="18" charset="0"/>
                            <a:cs typeface="Times New Roman" panose="02020603050405020304" pitchFamily="18" charset="0"/>
                          </a:rPr>
                          <m:t>1</m:t>
                        </m:r>
                      </m:num>
                      <m:den>
                        <m:r>
                          <a:rPr lang="de-DE" sz="2200" i="1">
                            <a:latin typeface="Cambria Math" panose="02040503050406030204" pitchFamily="18" charset="0"/>
                            <a:cs typeface="Times New Roman" panose="02020603050405020304" pitchFamily="18" charset="0"/>
                          </a:rPr>
                          <m:t>𝑎</m:t>
                        </m:r>
                      </m:den>
                    </m:f>
                  </m:oMath>
                </a14:m>
                <a:r>
                  <a:rPr lang="en-US" sz="2200" dirty="0">
                    <a:latin typeface="Times New Roman" panose="02020603050405020304" pitchFamily="18" charset="0"/>
                    <a:cs typeface="Times New Roman" panose="02020603050405020304" pitchFamily="18" charset="0"/>
                  </a:rPr>
                  <a:t>		</a:t>
                </a:r>
              </a:p>
            </p:txBody>
          </p:sp>
        </mc:Choice>
        <mc:Fallback xmlns="">
          <p:sp>
            <p:nvSpPr>
              <p:cNvPr id="8" name="Inhaltsplatzhalter 2"/>
              <p:cNvSpPr>
                <a:spLocks noGrp="1" noRot="1" noChangeAspect="1" noMove="1" noResize="1" noEditPoints="1" noAdjustHandles="1" noChangeArrowheads="1" noChangeShapeType="1" noTextEdit="1"/>
              </p:cNvSpPr>
              <p:nvPr/>
            </p:nvSpPr>
            <p:spPr>
              <a:xfrm>
                <a:off x="0" y="3397083"/>
                <a:ext cx="11786839" cy="729705"/>
              </a:xfrm>
              <a:prstGeom prst="rect">
                <a:avLst/>
              </a:prstGeom>
              <a:blipFill>
                <a:blip r:embed="rId4"/>
                <a:stretch>
                  <a:fillRect/>
                </a:stretch>
              </a:blipFill>
            </p:spPr>
            <p:txBody>
              <a:bodyPr/>
              <a:lstStyle/>
              <a:p>
                <a:r>
                  <a:rPr lang="de-DE">
                    <a:noFill/>
                  </a:rPr>
                  <a:t> </a:t>
                </a:r>
              </a:p>
            </p:txBody>
          </p:sp>
        </mc:Fallback>
      </mc:AlternateContent>
      <p:sp>
        <p:nvSpPr>
          <p:cNvPr id="9" name="Inhaltsplatzhalter 2"/>
          <p:cNvSpPr>
            <a:spLocks noGrp="1"/>
          </p:cNvSpPr>
          <p:nvPr/>
        </p:nvSpPr>
        <p:spPr>
          <a:xfrm>
            <a:off x="128107" y="3849065"/>
            <a:ext cx="8325013" cy="1718615"/>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200" dirty="0">
              <a:latin typeface="Times New Roman" panose="02020603050405020304" pitchFamily="18" charset="0"/>
              <a:cs typeface="Times New Roman" panose="02020603050405020304" pitchFamily="18" charset="0"/>
            </a:endParaRPr>
          </a:p>
          <a:p>
            <a:r>
              <a:rPr lang="en-US" sz="2200" dirty="0">
                <a:latin typeface="Times New Roman" panose="02020603050405020304" pitchFamily="18" charset="0"/>
                <a:cs typeface="Times New Roman" panose="02020603050405020304" pitchFamily="18" charset="0"/>
              </a:rPr>
              <a:t>Labor is completely flexible between the production sectors</a:t>
            </a:r>
          </a:p>
          <a:p>
            <a:r>
              <a:rPr lang="en-US" sz="2200" dirty="0">
                <a:latin typeface="Times New Roman" panose="02020603050405020304" pitchFamily="18" charset="0"/>
                <a:cs typeface="Times New Roman" panose="02020603050405020304" pitchFamily="18" charset="0"/>
              </a:rPr>
              <a:t>Linearity and only one factor of production result in constant returns to scale in production</a:t>
            </a:r>
            <a:endParaRPr lang="en-US" sz="2177" b="1" dirty="0">
              <a:latin typeface="Times New Roman" panose="02020603050405020304" pitchFamily="18" charset="0"/>
              <a:cs typeface="Times New Roman" panose="02020603050405020304" pitchFamily="18" charset="0"/>
            </a:endParaRPr>
          </a:p>
        </p:txBody>
      </p:sp>
      <p:sp>
        <p:nvSpPr>
          <p:cNvPr id="10" name="Inhaltsplatzhalter 2"/>
          <p:cNvSpPr>
            <a:spLocks noGrp="1"/>
          </p:cNvSpPr>
          <p:nvPr/>
        </p:nvSpPr>
        <p:spPr>
          <a:xfrm>
            <a:off x="277055" y="305714"/>
            <a:ext cx="11786839" cy="2280275"/>
          </a:xfrm>
          <a:prstGeom prst="rect">
            <a:avLst/>
          </a:prstGeom>
        </p:spPr>
        <p:txBody>
          <a:bodyPr vert="horz" lIns="82944" tIns="41472" rIns="82944" bIns="41472"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177" dirty="0">
              <a:latin typeface="Times New Roman" panose="02020603050405020304" pitchFamily="18" charset="0"/>
              <a:cs typeface="Times New Roman" panose="02020603050405020304" pitchFamily="18" charset="0"/>
            </a:endParaRPr>
          </a:p>
          <a:p>
            <a:pPr marL="0" indent="0">
              <a:buNone/>
            </a:pPr>
            <a:r>
              <a:rPr lang="en-US" sz="2540" dirty="0">
                <a:latin typeface="Times New Roman" panose="02020603050405020304" pitchFamily="18" charset="0"/>
                <a:cs typeface="Times New Roman" panose="02020603050405020304" pitchFamily="18" charset="0"/>
              </a:rPr>
              <a:t>Assumptions:</a:t>
            </a:r>
          </a:p>
          <a:p>
            <a:pPr marL="0" indent="0">
              <a:buNone/>
            </a:pPr>
            <a:r>
              <a:rPr lang="en-US" sz="2200" dirty="0">
                <a:latin typeface="Times New Roman" panose="02020603050405020304" pitchFamily="18" charset="0"/>
                <a:cs typeface="Times New Roman" panose="02020603050405020304" pitchFamily="18" charset="0"/>
              </a:rPr>
              <a:t>Labor is the only input factor</a:t>
            </a:r>
          </a:p>
          <a:p>
            <a:pPr marL="0" indent="0">
              <a:buNone/>
            </a:pPr>
            <a:r>
              <a:rPr lang="en-US" sz="2200" dirty="0">
                <a:latin typeface="Times New Roman" panose="02020603050405020304" pitchFamily="18" charset="0"/>
                <a:cs typeface="Times New Roman" panose="02020603050405020304" pitchFamily="18" charset="0"/>
              </a:rPr>
              <a:t>Countries differ only in terms of labor productivity or the labor coefficients:</a:t>
            </a:r>
          </a:p>
          <a:p>
            <a:pPr marL="0" indent="0">
              <a:buNone/>
            </a:pPr>
            <a:endParaRPr lang="en-US" sz="2200" b="1" dirty="0">
              <a:latin typeface="Times New Roman" panose="02020603050405020304" pitchFamily="18" charset="0"/>
              <a:cs typeface="Times New Roman" panose="02020603050405020304" pitchFamily="18" charset="0"/>
            </a:endParaRPr>
          </a:p>
          <a:p>
            <a:pPr marL="0" indent="0">
              <a:buNone/>
            </a:pPr>
            <a:r>
              <a:rPr lang="de-DE" sz="2000" dirty="0">
                <a:latin typeface="Times New Roman" panose="02020603050405020304" pitchFamily="18" charset="0"/>
                <a:cs typeface="Times New Roman" panose="02020603050405020304" pitchFamily="18" charset="0"/>
              </a:rPr>
              <a:t>→ </a:t>
            </a:r>
            <a:r>
              <a:rPr lang="de-DE" sz="2000" b="1" dirty="0">
                <a:latin typeface="Times New Roman" panose="02020603050405020304" pitchFamily="18" charset="0"/>
                <a:cs typeface="Times New Roman" panose="02020603050405020304" pitchFamily="18" charset="0"/>
              </a:rPr>
              <a:t>linear </a:t>
            </a:r>
            <a:r>
              <a:rPr lang="de-DE" sz="2000" b="1" dirty="0" err="1">
                <a:latin typeface="Times New Roman" panose="02020603050405020304" pitchFamily="18" charset="0"/>
                <a:cs typeface="Times New Roman" panose="02020603050405020304" pitchFamily="18" charset="0"/>
              </a:rPr>
              <a:t>production</a:t>
            </a:r>
            <a:r>
              <a:rPr lang="de-DE" sz="2000" b="1" dirty="0">
                <a:latin typeface="Times New Roman" panose="02020603050405020304" pitchFamily="18" charset="0"/>
                <a:cs typeface="Times New Roman" panose="02020603050405020304" pitchFamily="18" charset="0"/>
              </a:rPr>
              <a:t> </a:t>
            </a:r>
            <a:r>
              <a:rPr lang="de-DE" sz="2000" b="1" dirty="0" err="1">
                <a:latin typeface="Times New Roman" panose="02020603050405020304" pitchFamily="18" charset="0"/>
                <a:cs typeface="Times New Roman" panose="02020603050405020304" pitchFamily="18" charset="0"/>
              </a:rPr>
              <a:t>function</a:t>
            </a:r>
            <a:r>
              <a:rPr lang="de-DE" sz="2000" b="1" dirty="0">
                <a:latin typeface="Times New Roman" panose="02020603050405020304" pitchFamily="18" charset="0"/>
                <a:cs typeface="Times New Roman" panose="02020603050405020304" pitchFamily="18" charset="0"/>
              </a:rPr>
              <a:t> </a:t>
            </a:r>
            <a:r>
              <a:rPr lang="de-DE" sz="2000" b="1" dirty="0" err="1">
                <a:latin typeface="Times New Roman" panose="02020603050405020304" pitchFamily="18" charset="0"/>
                <a:cs typeface="Times New Roman" panose="02020603050405020304" pitchFamily="18" charset="0"/>
              </a:rPr>
              <a:t>through</a:t>
            </a:r>
            <a:r>
              <a:rPr lang="de-DE" sz="2000" b="1" dirty="0">
                <a:latin typeface="Times New Roman" panose="02020603050405020304" pitchFamily="18" charset="0"/>
                <a:cs typeface="Times New Roman" panose="02020603050405020304" pitchFamily="18" charset="0"/>
              </a:rPr>
              <a:t> </a:t>
            </a:r>
            <a:r>
              <a:rPr lang="de-DE" sz="2000" b="1" dirty="0" err="1">
                <a:latin typeface="Times New Roman" panose="02020603050405020304" pitchFamily="18" charset="0"/>
                <a:cs typeface="Times New Roman" panose="02020603050405020304" pitchFamily="18" charset="0"/>
              </a:rPr>
              <a:t>the</a:t>
            </a:r>
            <a:r>
              <a:rPr lang="de-DE" sz="2000" b="1" dirty="0">
                <a:latin typeface="Times New Roman" panose="02020603050405020304" pitchFamily="18" charset="0"/>
                <a:cs typeface="Times New Roman" panose="02020603050405020304" pitchFamily="18" charset="0"/>
              </a:rPr>
              <a:t> </a:t>
            </a:r>
            <a:r>
              <a:rPr lang="de-DE" sz="2000" b="1" dirty="0" err="1">
                <a:latin typeface="Times New Roman" panose="02020603050405020304" pitchFamily="18" charset="0"/>
                <a:cs typeface="Times New Roman" panose="02020603050405020304" pitchFamily="18" charset="0"/>
              </a:rPr>
              <a:t>origin</a:t>
            </a:r>
            <a:endParaRPr lang="en-US" sz="2177" b="1"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C248948E-FFB1-4D71-AE24-5B0E5338AA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4623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241169" y="618564"/>
            <a:ext cx="4616069" cy="336981"/>
          </a:xfrm>
          <a:prstGeom prst="rect">
            <a:avLst/>
          </a:prstGeom>
        </p:spPr>
        <p:txBody>
          <a:bodyPr vert="horz" lIns="82944" tIns="41472" rIns="82944" bIns="41472"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33" i="1" dirty="0">
                <a:latin typeface="Times New Roman" panose="02020603050405020304" pitchFamily="18" charset="0"/>
                <a:cs typeface="Times New Roman" panose="02020603050405020304" pitchFamily="18" charset="0"/>
              </a:rPr>
              <a:t>Labor input (i.e. hours) per unit good (</a:t>
            </a:r>
            <a:r>
              <a:rPr lang="en-US" sz="1633" i="1" dirty="0" err="1">
                <a:latin typeface="Times New Roman" panose="02020603050405020304" pitchFamily="18" charset="0"/>
                <a:cs typeface="Times New Roman" panose="02020603050405020304" pitchFamily="18" charset="0"/>
              </a:rPr>
              <a:t>i.e</a:t>
            </a:r>
            <a:r>
              <a:rPr lang="en-US" sz="1633" i="1" dirty="0">
                <a:latin typeface="Times New Roman" panose="02020603050405020304" pitchFamily="18" charset="0"/>
                <a:cs typeface="Times New Roman" panose="02020603050405020304" pitchFamily="18" charset="0"/>
              </a:rPr>
              <a:t> Liter/number) </a:t>
            </a:r>
          </a:p>
          <a:p>
            <a:pPr marL="0" indent="0">
              <a:buNone/>
            </a:pPr>
            <a:endParaRPr lang="en-US" sz="1633"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TextBox 13"/>
              <p:cNvSpPr txBox="1"/>
              <p:nvPr/>
            </p:nvSpPr>
            <p:spPr>
              <a:xfrm>
                <a:off x="5009318" y="595437"/>
                <a:ext cx="3130207" cy="3637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t>Labor </a:t>
                </a:r>
                <a:r>
                  <a:rPr lang="de-DE" sz="1633" dirty="0" err="1"/>
                  <a:t>coefficient</a:t>
                </a:r>
                <a:r>
                  <a:rPr lang="de-DE" sz="1633" dirty="0"/>
                  <a:t>: </a:t>
                </a:r>
                <a14:m>
                  <m:oMath xmlns:m="http://schemas.openxmlformats.org/officeDocument/2006/math">
                    <m:sSub>
                      <m:sSubPr>
                        <m:ctrlPr>
                          <a:rPr lang="de-DE" sz="1633" i="1" smtClean="0">
                            <a:latin typeface="Cambria Math" panose="02040503050406030204" pitchFamily="18" charset="0"/>
                          </a:rPr>
                        </m:ctrlPr>
                      </m:sSubPr>
                      <m:e>
                        <m:r>
                          <a:rPr lang="de-DE" sz="1633" i="1">
                            <a:latin typeface="Cambria Math"/>
                          </a:rPr>
                          <m:t>𝑎</m:t>
                        </m:r>
                      </m:e>
                      <m:sub>
                        <m:r>
                          <a:rPr lang="de-DE" sz="1633" b="0" i="1" smtClean="0">
                            <a:latin typeface="Cambria Math" panose="02040503050406030204" pitchFamily="18" charset="0"/>
                          </a:rPr>
                          <m:t>𝑐𝑜𝑢𝑛𝑡𝑟𝑦</m:t>
                        </m:r>
                        <m:r>
                          <a:rPr lang="de-DE" sz="1633" b="0" i="1" smtClean="0">
                            <a:latin typeface="Cambria Math" panose="02040503050406030204" pitchFamily="18" charset="0"/>
                          </a:rPr>
                          <m:t>,</m:t>
                        </m:r>
                        <m:r>
                          <a:rPr lang="de-DE" sz="1633" b="0" i="1" smtClean="0">
                            <a:latin typeface="Cambria Math" panose="02040503050406030204" pitchFamily="18" charset="0"/>
                          </a:rPr>
                          <m:t>𝑔𝑜𝑜𝑑</m:t>
                        </m:r>
                      </m:sub>
                    </m:sSub>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2" name="TextBox 13"/>
              <p:cNvSpPr txBox="1">
                <a:spLocks noRot="1" noChangeAspect="1" noMove="1" noResize="1" noEditPoints="1" noAdjustHandles="1" noChangeArrowheads="1" noChangeShapeType="1" noTextEdit="1"/>
              </p:cNvSpPr>
              <p:nvPr/>
            </p:nvSpPr>
            <p:spPr>
              <a:xfrm>
                <a:off x="5009318" y="595437"/>
                <a:ext cx="3130207" cy="363754"/>
              </a:xfrm>
              <a:prstGeom prst="rect">
                <a:avLst/>
              </a:prstGeom>
              <a:blipFill>
                <a:blip r:embed="rId3"/>
                <a:stretch>
                  <a:fillRect l="-1170" t="-5085" b="-18644"/>
                </a:stretch>
              </a:blipFill>
            </p:spPr>
            <p:txBody>
              <a:bodyPr/>
              <a:lstStyle/>
              <a:p>
                <a:r>
                  <a:rPr lang="de-DE">
                    <a:noFill/>
                  </a:rPr>
                  <a:t> </a:t>
                </a:r>
              </a:p>
            </p:txBody>
          </p:sp>
        </mc:Fallback>
      </mc:AlternateContent>
      <p:sp>
        <p:nvSpPr>
          <p:cNvPr id="17" name="Textfeld 16">
            <a:extLst>
              <a:ext uri="{FF2B5EF4-FFF2-40B4-BE49-F238E27FC236}">
                <a16:creationId xmlns:a16="http://schemas.microsoft.com/office/drawing/2014/main" id="{22C12E7E-831E-4DA6-9688-AD561B2C78AE}"/>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a:t>
            </a:r>
            <a:r>
              <a:rPr lang="de-DE" sz="3200" b="1" dirty="0">
                <a:latin typeface="Times New Roman" panose="02020603050405020304" pitchFamily="18" charset="0"/>
                <a:cs typeface="Times New Roman" panose="02020603050405020304" pitchFamily="18" charset="0"/>
              </a:rPr>
              <a:t> – </a:t>
            </a:r>
            <a:r>
              <a:rPr lang="de-DE" sz="3200" b="1" dirty="0" err="1">
                <a:latin typeface="Times New Roman" panose="02020603050405020304" pitchFamily="18" charset="0"/>
                <a:cs typeface="Times New Roman" panose="02020603050405020304" pitchFamily="18" charset="0"/>
              </a:rPr>
              <a:t>Example</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2" name="Tabelle 1">
                <a:extLst>
                  <a:ext uri="{FF2B5EF4-FFF2-40B4-BE49-F238E27FC236}">
                    <a16:creationId xmlns:a16="http://schemas.microsoft.com/office/drawing/2014/main" id="{8F1DA21E-6988-4F59-9922-437B102DF9B0}"/>
                  </a:ext>
                </a:extLst>
              </p:cNvPr>
              <p:cNvGraphicFramePr>
                <a:graphicFrameLocks noGrp="1"/>
              </p:cNvGraphicFramePr>
              <p:nvPr/>
            </p:nvGraphicFramePr>
            <p:xfrm>
              <a:off x="603555" y="1008161"/>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err="1"/>
                            <a:t>Wine</a:t>
                          </a:r>
                          <a:r>
                            <a:rPr lang="de-DE" dirty="0"/>
                            <a:t> [L]</a:t>
                          </a:r>
                        </a:p>
                      </a:txBody>
                      <a:tcPr/>
                    </a:tc>
                    <a:tc>
                      <a:txBody>
                        <a:bodyPr/>
                        <a:lstStyle/>
                        <a:p>
                          <a:pPr algn="ctr"/>
                          <a:r>
                            <a:rPr lang="de-DE" dirty="0"/>
                            <a:t>Clothes [</a:t>
                          </a:r>
                          <a:r>
                            <a:rPr lang="de-DE" dirty="0" err="1"/>
                            <a:t>Number</a:t>
                          </a:r>
                          <a:r>
                            <a:rPr lang="de-DE" dirty="0"/>
                            <a:t>]</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𝑃𝐶</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𝑈𝐶</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 name="Tabelle 1">
                <a:extLst>
                  <a:ext uri="{FF2B5EF4-FFF2-40B4-BE49-F238E27FC236}">
                    <a16:creationId xmlns:a16="http://schemas.microsoft.com/office/drawing/2014/main" id="{8F1DA21E-6988-4F59-9922-437B102DF9B0}"/>
                  </a:ext>
                </a:extLst>
              </p:cNvPr>
              <p:cNvGraphicFramePr>
                <a:graphicFrameLocks noGrp="1"/>
              </p:cNvGraphicFramePr>
              <p:nvPr>
                <p:extLst>
                  <p:ext uri="{D42A27DB-BD31-4B8C-83A1-F6EECF244321}">
                    <p14:modId xmlns:p14="http://schemas.microsoft.com/office/powerpoint/2010/main" val="766689769"/>
                  </p:ext>
                </p:extLst>
              </p:nvPr>
            </p:nvGraphicFramePr>
            <p:xfrm>
              <a:off x="603555" y="1008161"/>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err="1"/>
                            <a:t>Wine</a:t>
                          </a:r>
                          <a:r>
                            <a:rPr lang="de-DE" dirty="0"/>
                            <a:t> [L]</a:t>
                          </a:r>
                        </a:p>
                      </a:txBody>
                      <a:tcPr/>
                    </a:tc>
                    <a:tc>
                      <a:txBody>
                        <a:bodyPr/>
                        <a:lstStyle/>
                        <a:p>
                          <a:pPr algn="ctr"/>
                          <a:r>
                            <a:rPr lang="de-DE" dirty="0"/>
                            <a:t>Clothes [</a:t>
                          </a:r>
                          <a:r>
                            <a:rPr lang="de-DE" dirty="0" err="1"/>
                            <a:t>Number</a:t>
                          </a:r>
                          <a:r>
                            <a:rPr lang="de-DE" dirty="0"/>
                            <a:t>]</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endParaRPr lang="de-DE"/>
                        </a:p>
                      </a:txBody>
                      <a:tcPr>
                        <a:blipFill>
                          <a:blip r:embed="rId4"/>
                          <a:stretch>
                            <a:fillRect l="-100265" t="-108197" r="-100265" b="-124590"/>
                          </a:stretch>
                        </a:blipFill>
                      </a:tcPr>
                    </a:tc>
                    <a:tc>
                      <a:txBody>
                        <a:bodyPr/>
                        <a:lstStyle/>
                        <a:p>
                          <a:endParaRPr lang="de-DE"/>
                        </a:p>
                      </a:txBody>
                      <a:tcPr>
                        <a:blipFill>
                          <a:blip r:embed="rId4"/>
                          <a:stretch>
                            <a:fillRect l="-200796" t="-108197" r="-531" b="-124590"/>
                          </a:stretch>
                        </a:blipFill>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endParaRPr lang="de-DE"/>
                        </a:p>
                      </a:txBody>
                      <a:tcPr>
                        <a:blipFill>
                          <a:blip r:embed="rId4"/>
                          <a:stretch>
                            <a:fillRect l="-100265" t="-208197" r="-100265" b="-24590"/>
                          </a:stretch>
                        </a:blipFill>
                      </a:tcPr>
                    </a:tc>
                    <a:tc>
                      <a:txBody>
                        <a:bodyPr/>
                        <a:lstStyle/>
                        <a:p>
                          <a:endParaRPr lang="de-DE"/>
                        </a:p>
                      </a:txBody>
                      <a:tcPr>
                        <a:blipFill>
                          <a:blip r:embed="rId4"/>
                          <a:stretch>
                            <a:fillRect l="-200796" t="-208197" r="-531" b="-24590"/>
                          </a:stretch>
                        </a:blipFill>
                      </a:tcPr>
                    </a:tc>
                    <a:extLst>
                      <a:ext uri="{0D108BD9-81ED-4DB2-BD59-A6C34878D82A}">
                        <a16:rowId xmlns:a16="http://schemas.microsoft.com/office/drawing/2014/main" val="3078704704"/>
                      </a:ext>
                    </a:extLst>
                  </a:tr>
                </a:tbl>
              </a:graphicData>
            </a:graphic>
          </p:graphicFrame>
        </mc:Fallback>
      </mc:AlternateContent>
      <p:sp>
        <p:nvSpPr>
          <p:cNvPr id="20" name="Rechteck 19">
            <a:extLst>
              <a:ext uri="{FF2B5EF4-FFF2-40B4-BE49-F238E27FC236}">
                <a16:creationId xmlns:a16="http://schemas.microsoft.com/office/drawing/2014/main" id="{C22B8BB6-5A89-42F7-B8C7-9374812BEC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Inhaltsplatzhalter 2">
            <a:extLst>
              <a:ext uri="{FF2B5EF4-FFF2-40B4-BE49-F238E27FC236}">
                <a16:creationId xmlns:a16="http://schemas.microsoft.com/office/drawing/2014/main" id="{8BF0479B-65AB-AB6D-C1B9-A7508ECF0F69}"/>
              </a:ext>
            </a:extLst>
          </p:cNvPr>
          <p:cNvSpPr>
            <a:spLocks noGrp="1"/>
          </p:cNvSpPr>
          <p:nvPr/>
        </p:nvSpPr>
        <p:spPr>
          <a:xfrm>
            <a:off x="241169" y="2177990"/>
            <a:ext cx="7464960" cy="40979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a:latin typeface="Times New Roman" panose="02020603050405020304" pitchFamily="18" charset="0"/>
                <a:cs typeface="Times New Roman" panose="02020603050405020304" pitchFamily="18" charset="0"/>
              </a:rPr>
              <a:t>Absolute cost advantages? </a:t>
            </a:r>
          </a:p>
          <a:p>
            <a:pPr marL="0" indent="0">
              <a:buNone/>
            </a:pPr>
            <a:endParaRPr lang="en-US" sz="1633"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663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6"/>
          <p:cNvSpPr txBox="1"/>
          <p:nvPr/>
        </p:nvSpPr>
        <p:spPr>
          <a:xfrm>
            <a:off x="236414" y="2562352"/>
            <a:ext cx="4153701"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Times New Roman" panose="02020603050405020304" pitchFamily="18" charset="0"/>
                <a:cs typeface="Times New Roman" panose="02020603050405020304" pitchFamily="18" charset="0"/>
                <a:sym typeface="Wingdings" panose="05000000000000000000" pitchFamily="2" charset="2"/>
              </a:rPr>
              <a:t>Opportunity costs of wine in units of clothes</a:t>
            </a:r>
            <a:endParaRPr lang="en-US" sz="1600" b="1" dirty="0">
              <a:latin typeface="Times New Roman" panose="02020603050405020304" pitchFamily="18" charset="0"/>
              <a:cs typeface="Times New Roman" panose="02020603050405020304" pitchFamily="18" charset="0"/>
            </a:endParaRPr>
          </a:p>
        </p:txBody>
      </p:sp>
      <p:sp>
        <p:nvSpPr>
          <p:cNvPr id="17" name="TextBox 20"/>
          <p:cNvSpPr txBox="1"/>
          <p:nvPr/>
        </p:nvSpPr>
        <p:spPr>
          <a:xfrm>
            <a:off x="2820654" y="4868846"/>
            <a:ext cx="1567620"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33" dirty="0">
              <a:latin typeface="Times New Roman" panose="02020603050405020304" pitchFamily="18" charset="0"/>
              <a:cs typeface="Times New Roman" panose="02020603050405020304" pitchFamily="18" charset="0"/>
            </a:endParaRPr>
          </a:p>
        </p:txBody>
      </p:sp>
      <p:sp>
        <p:nvSpPr>
          <p:cNvPr id="20" name="Textfeld 19">
            <a:extLst>
              <a:ext uri="{FF2B5EF4-FFF2-40B4-BE49-F238E27FC236}">
                <a16:creationId xmlns:a16="http://schemas.microsoft.com/office/drawing/2014/main" id="{BA2D8B70-F7C7-42C9-9286-D12CE791F398}"/>
              </a:ext>
            </a:extLst>
          </p:cNvPr>
          <p:cNvSpPr txBox="1">
            <a:spLocks/>
          </p:cNvSpPr>
          <p:nvPr/>
        </p:nvSpPr>
        <p:spPr>
          <a:xfrm>
            <a:off x="1847528" y="122572"/>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a:t>
            </a:r>
            <a:endParaRPr lang="de-DE" sz="3200" b="1" dirty="0">
              <a:latin typeface="Times New Roman" panose="02020603050405020304" pitchFamily="18" charset="0"/>
              <a:cs typeface="Times New Roman" panose="02020603050405020304" pitchFamily="18" charset="0"/>
            </a:endParaRPr>
          </a:p>
        </p:txBody>
      </p:sp>
      <p:sp>
        <p:nvSpPr>
          <p:cNvPr id="21" name="Inhaltsplatzhalter 2">
            <a:extLst>
              <a:ext uri="{FF2B5EF4-FFF2-40B4-BE49-F238E27FC236}">
                <a16:creationId xmlns:a16="http://schemas.microsoft.com/office/drawing/2014/main" id="{5E905A01-B481-4477-A0EF-8ABD2904E4DD}"/>
              </a:ext>
            </a:extLst>
          </p:cNvPr>
          <p:cNvSpPr>
            <a:spLocks noGrp="1"/>
          </p:cNvSpPr>
          <p:nvPr/>
        </p:nvSpPr>
        <p:spPr>
          <a:xfrm>
            <a:off x="216094" y="2152556"/>
            <a:ext cx="7464960" cy="409797"/>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a:latin typeface="Times New Roman" panose="02020603050405020304" pitchFamily="18" charset="0"/>
                <a:cs typeface="Times New Roman" panose="02020603050405020304" pitchFamily="18" charset="0"/>
              </a:rPr>
              <a:t>Comparative advantage? </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14" name="Rechteck 13">
            <a:extLst>
              <a:ext uri="{FF2B5EF4-FFF2-40B4-BE49-F238E27FC236}">
                <a16:creationId xmlns:a16="http://schemas.microsoft.com/office/drawing/2014/main" id="{F585BF1E-40D2-41C2-9D8F-C50F42D99D24}"/>
              </a:ext>
            </a:extLst>
          </p:cNvPr>
          <p:cNvSpPr/>
          <p:nvPr/>
        </p:nvSpPr>
        <p:spPr>
          <a:xfrm>
            <a:off x="8689605" y="422734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graphicFrame>
            <p:nvGraphicFramePr>
              <p:cNvPr id="2" name="Tabelle 1">
                <a:extLst>
                  <a:ext uri="{FF2B5EF4-FFF2-40B4-BE49-F238E27FC236}">
                    <a16:creationId xmlns:a16="http://schemas.microsoft.com/office/drawing/2014/main" id="{A476D551-5C2F-B16F-E459-581089786F27}"/>
                  </a:ext>
                </a:extLst>
              </p:cNvPr>
              <p:cNvGraphicFramePr>
                <a:graphicFrameLocks noGrp="1"/>
              </p:cNvGraphicFramePr>
              <p:nvPr/>
            </p:nvGraphicFramePr>
            <p:xfrm>
              <a:off x="499909" y="842572"/>
              <a:ext cx="6897330" cy="114300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6429">
                    <a:tc>
                      <a:txBody>
                        <a:bodyPr/>
                        <a:lstStyle/>
                        <a:p>
                          <a:endParaRPr lang="de-DE" sz="1900" dirty="0"/>
                        </a:p>
                      </a:txBody>
                      <a:tcPr/>
                    </a:tc>
                    <a:tc>
                      <a:txBody>
                        <a:bodyPr/>
                        <a:lstStyle/>
                        <a:p>
                          <a:pPr algn="ctr"/>
                          <a:r>
                            <a:rPr lang="de-DE" sz="1900" dirty="0" err="1"/>
                            <a:t>Wine</a:t>
                          </a:r>
                          <a:r>
                            <a:rPr lang="de-DE" sz="1900" dirty="0"/>
                            <a:t> [L]</a:t>
                          </a:r>
                        </a:p>
                      </a:txBody>
                      <a:tcPr/>
                    </a:tc>
                    <a:tc>
                      <a:txBody>
                        <a:bodyPr/>
                        <a:lstStyle/>
                        <a:p>
                          <a:pPr algn="ctr"/>
                          <a:r>
                            <a:rPr lang="de-DE" sz="1900" dirty="0"/>
                            <a:t>Clothes [</a:t>
                          </a:r>
                          <a:r>
                            <a:rPr lang="de-DE" sz="1900" dirty="0" err="1"/>
                            <a:t>Number</a:t>
                          </a:r>
                          <a:r>
                            <a:rPr lang="de-DE" sz="1900" dirty="0"/>
                            <a:t>]</a:t>
                          </a:r>
                        </a:p>
                      </a:txBody>
                      <a:tcPr/>
                    </a:tc>
                    <a:extLst>
                      <a:ext uri="{0D108BD9-81ED-4DB2-BD59-A6C34878D82A}">
                        <a16:rowId xmlns:a16="http://schemas.microsoft.com/office/drawing/2014/main" val="2746142610"/>
                      </a:ext>
                    </a:extLst>
                  </a:tr>
                  <a:tr h="376429">
                    <a:tc>
                      <a:txBody>
                        <a:bodyPr/>
                        <a:lstStyle/>
                        <a:p>
                          <a:r>
                            <a:rPr lang="de-DE" sz="1900" dirty="0"/>
                            <a:t>Portugal</a:t>
                          </a:r>
                        </a:p>
                      </a:txBody>
                      <a:tcPr/>
                    </a:tc>
                    <a:tc>
                      <a:txBody>
                        <a:bodyPr/>
                        <a:lstStyle/>
                        <a:p>
                          <a:pPr algn="ctr"/>
                          <a14:m>
                            <m:oMath xmlns:m="http://schemas.openxmlformats.org/officeDocument/2006/math">
                              <m:sSub>
                                <m:sSubPr>
                                  <m:ctrlPr>
                                    <a:rPr lang="de-DE" sz="1900" i="1" smtClean="0">
                                      <a:latin typeface="Cambria Math" panose="02040503050406030204" pitchFamily="18" charset="0"/>
                                    </a:rPr>
                                  </m:ctrlPr>
                                </m:sSubPr>
                                <m:e>
                                  <m:r>
                                    <a:rPr lang="de-DE" sz="1900" i="1">
                                      <a:latin typeface="Cambria Math"/>
                                    </a:rPr>
                                    <m:t>𝑎</m:t>
                                  </m:r>
                                </m:e>
                                <m:sub>
                                  <m:r>
                                    <a:rPr lang="de-DE" sz="1900" b="0" i="1" smtClean="0">
                                      <a:latin typeface="Cambria Math" panose="02040503050406030204" pitchFamily="18" charset="0"/>
                                    </a:rPr>
                                    <m:t>𝑃𝑊</m:t>
                                  </m:r>
                                </m:sub>
                              </m:sSub>
                            </m:oMath>
                          </a14:m>
                          <a:r>
                            <a:rPr lang="en-US" sz="1900" dirty="0"/>
                            <a:t>=5</a:t>
                          </a:r>
                          <a:endParaRPr lang="de-DE" sz="1900" dirty="0"/>
                        </a:p>
                      </a:txBody>
                      <a:tcPr/>
                    </a:tc>
                    <a:tc>
                      <a:txBody>
                        <a:bodyPr/>
                        <a:lstStyle/>
                        <a:p>
                          <a:pPr algn="ctr"/>
                          <a14:m>
                            <m:oMath xmlns:m="http://schemas.openxmlformats.org/officeDocument/2006/math">
                              <m:sSub>
                                <m:sSubPr>
                                  <m:ctrlPr>
                                    <a:rPr lang="de-DE" sz="1900" i="1" smtClean="0">
                                      <a:latin typeface="Cambria Math" panose="02040503050406030204" pitchFamily="18" charset="0"/>
                                    </a:rPr>
                                  </m:ctrlPr>
                                </m:sSubPr>
                                <m:e>
                                  <m:r>
                                    <a:rPr lang="de-DE" sz="1900" i="1">
                                      <a:latin typeface="Cambria Math"/>
                                    </a:rPr>
                                    <m:t>𝑎</m:t>
                                  </m:r>
                                </m:e>
                                <m:sub>
                                  <m:r>
                                    <a:rPr lang="de-DE" sz="1900" b="0" i="1" smtClean="0">
                                      <a:latin typeface="Cambria Math" panose="02040503050406030204" pitchFamily="18" charset="0"/>
                                    </a:rPr>
                                    <m:t>𝑃𝐶</m:t>
                                  </m:r>
                                </m:sub>
                              </m:sSub>
                            </m:oMath>
                          </a14:m>
                          <a:r>
                            <a:rPr lang="en-US" sz="1900" dirty="0"/>
                            <a:t>=1</a:t>
                          </a:r>
                          <a:endParaRPr lang="de-DE" sz="1900" dirty="0"/>
                        </a:p>
                      </a:txBody>
                      <a:tcPr/>
                    </a:tc>
                    <a:extLst>
                      <a:ext uri="{0D108BD9-81ED-4DB2-BD59-A6C34878D82A}">
                        <a16:rowId xmlns:a16="http://schemas.microsoft.com/office/drawing/2014/main" val="897897460"/>
                      </a:ext>
                    </a:extLst>
                  </a:tr>
                  <a:tr h="376429">
                    <a:tc>
                      <a:txBody>
                        <a:bodyPr/>
                        <a:lstStyle/>
                        <a:p>
                          <a:r>
                            <a:rPr lang="de-DE" sz="1900" dirty="0"/>
                            <a:t>UK</a:t>
                          </a:r>
                        </a:p>
                      </a:txBody>
                      <a:tcPr/>
                    </a:tc>
                    <a:tc>
                      <a:txBody>
                        <a:bodyPr/>
                        <a:lstStyle/>
                        <a:p>
                          <a:pPr algn="ctr"/>
                          <a14:m>
                            <m:oMath xmlns:m="http://schemas.openxmlformats.org/officeDocument/2006/math">
                              <m:sSub>
                                <m:sSubPr>
                                  <m:ctrlPr>
                                    <a:rPr lang="de-DE" sz="1900" i="1" smtClean="0">
                                      <a:latin typeface="Cambria Math" panose="02040503050406030204" pitchFamily="18" charset="0"/>
                                    </a:rPr>
                                  </m:ctrlPr>
                                </m:sSubPr>
                                <m:e>
                                  <m:r>
                                    <a:rPr lang="de-DE" sz="1900" i="1">
                                      <a:latin typeface="Cambria Math"/>
                                    </a:rPr>
                                    <m:t>𝑎</m:t>
                                  </m:r>
                                </m:e>
                                <m:sub>
                                  <m:r>
                                    <a:rPr lang="de-DE" sz="1900" b="0" i="1" smtClean="0">
                                      <a:latin typeface="Cambria Math" panose="02040503050406030204" pitchFamily="18" charset="0"/>
                                    </a:rPr>
                                    <m:t>𝑈𝑊</m:t>
                                  </m:r>
                                </m:sub>
                              </m:sSub>
                            </m:oMath>
                          </a14:m>
                          <a:r>
                            <a:rPr lang="en-US" sz="1900" dirty="0"/>
                            <a:t>=3</a:t>
                          </a:r>
                          <a:endParaRPr lang="de-DE" sz="1900" dirty="0"/>
                        </a:p>
                      </a:txBody>
                      <a:tcPr/>
                    </a:tc>
                    <a:tc>
                      <a:txBody>
                        <a:bodyPr/>
                        <a:lstStyle/>
                        <a:p>
                          <a:pPr algn="ctr"/>
                          <a14:m>
                            <m:oMath xmlns:m="http://schemas.openxmlformats.org/officeDocument/2006/math">
                              <m:sSub>
                                <m:sSubPr>
                                  <m:ctrlPr>
                                    <a:rPr lang="de-DE" sz="1900" i="1" smtClean="0">
                                      <a:latin typeface="Cambria Math" panose="02040503050406030204" pitchFamily="18" charset="0"/>
                                    </a:rPr>
                                  </m:ctrlPr>
                                </m:sSubPr>
                                <m:e>
                                  <m:r>
                                    <a:rPr lang="de-DE" sz="1900" i="1">
                                      <a:latin typeface="Cambria Math"/>
                                    </a:rPr>
                                    <m:t>𝑎</m:t>
                                  </m:r>
                                </m:e>
                                <m:sub>
                                  <m:r>
                                    <a:rPr lang="de-DE" sz="1900" b="0" i="1" smtClean="0">
                                      <a:latin typeface="Cambria Math" panose="02040503050406030204" pitchFamily="18" charset="0"/>
                                    </a:rPr>
                                    <m:t>𝑈𝐶</m:t>
                                  </m:r>
                                </m:sub>
                              </m:sSub>
                            </m:oMath>
                          </a14:m>
                          <a:r>
                            <a:rPr lang="en-US" sz="1900" dirty="0"/>
                            <a:t>=2</a:t>
                          </a:r>
                          <a:endParaRPr lang="de-DE" sz="1900" dirty="0"/>
                        </a:p>
                      </a:txBody>
                      <a:tcPr/>
                    </a:tc>
                    <a:extLst>
                      <a:ext uri="{0D108BD9-81ED-4DB2-BD59-A6C34878D82A}">
                        <a16:rowId xmlns:a16="http://schemas.microsoft.com/office/drawing/2014/main" val="3078704704"/>
                      </a:ext>
                    </a:extLst>
                  </a:tr>
                </a:tbl>
              </a:graphicData>
            </a:graphic>
          </p:graphicFrame>
        </mc:Choice>
        <mc:Fallback xmlns="">
          <p:graphicFrame>
            <p:nvGraphicFramePr>
              <p:cNvPr id="2" name="Tabelle 1">
                <a:extLst>
                  <a:ext uri="{FF2B5EF4-FFF2-40B4-BE49-F238E27FC236}">
                    <a16:creationId xmlns:a16="http://schemas.microsoft.com/office/drawing/2014/main" id="{A476D551-5C2F-B16F-E459-581089786F27}"/>
                  </a:ext>
                </a:extLst>
              </p:cNvPr>
              <p:cNvGraphicFramePr>
                <a:graphicFrameLocks noGrp="1"/>
              </p:cNvGraphicFramePr>
              <p:nvPr>
                <p:extLst>
                  <p:ext uri="{D42A27DB-BD31-4B8C-83A1-F6EECF244321}">
                    <p14:modId xmlns:p14="http://schemas.microsoft.com/office/powerpoint/2010/main" val="1346893073"/>
                  </p:ext>
                </p:extLst>
              </p:nvPr>
            </p:nvGraphicFramePr>
            <p:xfrm>
              <a:off x="499909" y="842572"/>
              <a:ext cx="6897330" cy="114300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81000">
                    <a:tc>
                      <a:txBody>
                        <a:bodyPr/>
                        <a:lstStyle/>
                        <a:p>
                          <a:endParaRPr lang="de-DE" sz="1900" dirty="0"/>
                        </a:p>
                      </a:txBody>
                      <a:tcPr/>
                    </a:tc>
                    <a:tc>
                      <a:txBody>
                        <a:bodyPr/>
                        <a:lstStyle/>
                        <a:p>
                          <a:pPr algn="ctr"/>
                          <a:r>
                            <a:rPr lang="de-DE" sz="1900" dirty="0" err="1"/>
                            <a:t>Wine</a:t>
                          </a:r>
                          <a:r>
                            <a:rPr lang="de-DE" sz="1900" dirty="0"/>
                            <a:t> [L]</a:t>
                          </a:r>
                        </a:p>
                      </a:txBody>
                      <a:tcPr/>
                    </a:tc>
                    <a:tc>
                      <a:txBody>
                        <a:bodyPr/>
                        <a:lstStyle/>
                        <a:p>
                          <a:pPr algn="ctr"/>
                          <a:r>
                            <a:rPr lang="de-DE" sz="1900" dirty="0"/>
                            <a:t>Clothes [</a:t>
                          </a:r>
                          <a:r>
                            <a:rPr lang="de-DE" sz="1900" dirty="0" err="1"/>
                            <a:t>Number</a:t>
                          </a:r>
                          <a:r>
                            <a:rPr lang="de-DE" sz="1900" dirty="0"/>
                            <a:t>]</a:t>
                          </a:r>
                        </a:p>
                      </a:txBody>
                      <a:tcPr/>
                    </a:tc>
                    <a:extLst>
                      <a:ext uri="{0D108BD9-81ED-4DB2-BD59-A6C34878D82A}">
                        <a16:rowId xmlns:a16="http://schemas.microsoft.com/office/drawing/2014/main" val="2746142610"/>
                      </a:ext>
                    </a:extLst>
                  </a:tr>
                  <a:tr h="381000">
                    <a:tc>
                      <a:txBody>
                        <a:bodyPr/>
                        <a:lstStyle/>
                        <a:p>
                          <a:r>
                            <a:rPr lang="de-DE" sz="1900" dirty="0"/>
                            <a:t>Portugal</a:t>
                          </a:r>
                        </a:p>
                      </a:txBody>
                      <a:tcPr/>
                    </a:tc>
                    <a:tc>
                      <a:txBody>
                        <a:bodyPr/>
                        <a:lstStyle/>
                        <a:p>
                          <a:endParaRPr lang="de-DE"/>
                        </a:p>
                      </a:txBody>
                      <a:tcPr>
                        <a:blipFill>
                          <a:blip r:embed="rId3"/>
                          <a:stretch>
                            <a:fillRect l="-100265" t="-109677" r="-100265" b="-129032"/>
                          </a:stretch>
                        </a:blipFill>
                      </a:tcPr>
                    </a:tc>
                    <a:tc>
                      <a:txBody>
                        <a:bodyPr/>
                        <a:lstStyle/>
                        <a:p>
                          <a:endParaRPr lang="de-DE"/>
                        </a:p>
                      </a:txBody>
                      <a:tcPr>
                        <a:blipFill>
                          <a:blip r:embed="rId3"/>
                          <a:stretch>
                            <a:fillRect l="-200796" t="-109677" r="-531" b="-129032"/>
                          </a:stretch>
                        </a:blipFill>
                      </a:tcPr>
                    </a:tc>
                    <a:extLst>
                      <a:ext uri="{0D108BD9-81ED-4DB2-BD59-A6C34878D82A}">
                        <a16:rowId xmlns:a16="http://schemas.microsoft.com/office/drawing/2014/main" val="897897460"/>
                      </a:ext>
                    </a:extLst>
                  </a:tr>
                  <a:tr h="381000">
                    <a:tc>
                      <a:txBody>
                        <a:bodyPr/>
                        <a:lstStyle/>
                        <a:p>
                          <a:r>
                            <a:rPr lang="de-DE" sz="1900" dirty="0"/>
                            <a:t>UK</a:t>
                          </a:r>
                        </a:p>
                      </a:txBody>
                      <a:tcPr/>
                    </a:tc>
                    <a:tc>
                      <a:txBody>
                        <a:bodyPr/>
                        <a:lstStyle/>
                        <a:p>
                          <a:endParaRPr lang="de-DE"/>
                        </a:p>
                      </a:txBody>
                      <a:tcPr>
                        <a:blipFill>
                          <a:blip r:embed="rId3"/>
                          <a:stretch>
                            <a:fillRect l="-100265" t="-206349" r="-100265" b="-26984"/>
                          </a:stretch>
                        </a:blipFill>
                      </a:tcPr>
                    </a:tc>
                    <a:tc>
                      <a:txBody>
                        <a:bodyPr/>
                        <a:lstStyle/>
                        <a:p>
                          <a:endParaRPr lang="de-DE"/>
                        </a:p>
                      </a:txBody>
                      <a:tcPr>
                        <a:blipFill>
                          <a:blip r:embed="rId3"/>
                          <a:stretch>
                            <a:fillRect l="-200796" t="-206349" r="-531" b="-26984"/>
                          </a:stretch>
                        </a:blipFill>
                      </a:tcPr>
                    </a:tc>
                    <a:extLst>
                      <a:ext uri="{0D108BD9-81ED-4DB2-BD59-A6C34878D82A}">
                        <a16:rowId xmlns:a16="http://schemas.microsoft.com/office/drawing/2014/main" val="3078704704"/>
                      </a:ext>
                    </a:extLst>
                  </a:tr>
                </a:tbl>
              </a:graphicData>
            </a:graphic>
          </p:graphicFrame>
        </mc:Fallback>
      </mc:AlternateContent>
      <p:sp>
        <p:nvSpPr>
          <p:cNvPr id="3" name="TextBox 6">
            <a:extLst>
              <a:ext uri="{FF2B5EF4-FFF2-40B4-BE49-F238E27FC236}">
                <a16:creationId xmlns:a16="http://schemas.microsoft.com/office/drawing/2014/main" id="{B3A87DAA-DDC1-F6FF-43C7-2988B300CE48}"/>
              </a:ext>
            </a:extLst>
          </p:cNvPr>
          <p:cNvSpPr txBox="1"/>
          <p:nvPr/>
        </p:nvSpPr>
        <p:spPr>
          <a:xfrm>
            <a:off x="287123" y="5121147"/>
            <a:ext cx="4039888" cy="33855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Times New Roman" panose="02020603050405020304" pitchFamily="18" charset="0"/>
                <a:cs typeface="Times New Roman" panose="02020603050405020304" pitchFamily="18" charset="0"/>
                <a:sym typeface="Wingdings" panose="05000000000000000000" pitchFamily="2" charset="2"/>
              </a:rPr>
              <a:t>Opportunity costs of clothes in units of wine</a:t>
            </a:r>
            <a:endParaRPr lang="en-US" sz="1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403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2363520" y="553464"/>
            <a:ext cx="7464960" cy="377741"/>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14" b="1" i="1" dirty="0">
                <a:latin typeface="Times New Roman" panose="02020603050405020304" pitchFamily="18" charset="0"/>
                <a:cs typeface="Times New Roman" panose="02020603050405020304" pitchFamily="18" charset="0"/>
              </a:rPr>
              <a:t>No Trade</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13" name="TextBox 6"/>
          <p:cNvSpPr txBox="1"/>
          <p:nvPr/>
        </p:nvSpPr>
        <p:spPr>
          <a:xfrm>
            <a:off x="2344211" y="3165657"/>
            <a:ext cx="1016625"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Portugal </a:t>
            </a:r>
            <a:endParaRPr lang="en-US" sz="1633"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TextBox 15"/>
              <p:cNvSpPr txBox="1"/>
              <p:nvPr/>
            </p:nvSpPr>
            <p:spPr>
              <a:xfrm>
                <a:off x="-7780" y="4778087"/>
                <a:ext cx="5467394"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S</a:t>
                </a:r>
                <a14:m>
                  <m:oMath xmlns:m="http://schemas.openxmlformats.org/officeDocument/2006/math">
                    <m:r>
                      <m:rPr>
                        <m:sty m:val="p"/>
                      </m:rPr>
                      <a:rPr lang="de-DE" sz="1633" b="0" i="0" smtClean="0">
                        <a:latin typeface="Cambria Math" panose="02040503050406030204" pitchFamily="18" charset="0"/>
                      </a:rPr>
                      <m:t>ince</m:t>
                    </m:r>
                    <m:r>
                      <a:rPr lang="de-DE" sz="1633" b="0" i="0" smtClean="0">
                        <a:latin typeface="Cambria Math" panose="02040503050406030204" pitchFamily="18" charset="0"/>
                      </a:rPr>
                      <m:t> </m:t>
                    </m:r>
                    <m:r>
                      <m:rPr>
                        <m:sty m:val="p"/>
                      </m:rPr>
                      <a:rPr lang="de-DE" sz="1633" b="0" i="0" smtClean="0">
                        <a:latin typeface="Cambria Math" panose="02040503050406030204" pitchFamily="18" charset="0"/>
                      </a:rPr>
                      <m:t>labor</m:t>
                    </m:r>
                    <m:r>
                      <a:rPr lang="de-DE" sz="1633" b="0" i="0" smtClean="0">
                        <a:latin typeface="Cambria Math" panose="02040503050406030204" pitchFamily="18" charset="0"/>
                      </a:rPr>
                      <m:t> </m:t>
                    </m:r>
                    <m:r>
                      <m:rPr>
                        <m:sty m:val="p"/>
                      </m:rPr>
                      <a:rPr lang="de-DE" sz="1633" b="0" i="0" smtClean="0">
                        <a:latin typeface="Cambria Math" panose="02040503050406030204" pitchFamily="18" charset="0"/>
                      </a:rPr>
                      <m:t>is</m:t>
                    </m:r>
                    <m:r>
                      <a:rPr lang="de-DE" sz="1633" b="0" i="0" smtClean="0">
                        <a:latin typeface="Cambria Math" panose="02040503050406030204" pitchFamily="18" charset="0"/>
                      </a:rPr>
                      <m:t> </m:t>
                    </m:r>
                    <m:r>
                      <m:rPr>
                        <m:sty m:val="p"/>
                      </m:rPr>
                      <a:rPr lang="de-DE" sz="1633" b="0" i="0" smtClean="0">
                        <a:latin typeface="Cambria Math" panose="02040503050406030204" pitchFamily="18" charset="0"/>
                      </a:rPr>
                      <m:t>totally</m:t>
                    </m:r>
                    <m:r>
                      <a:rPr lang="de-DE" sz="1633" b="0" i="0" smtClean="0">
                        <a:latin typeface="Cambria Math" panose="02040503050406030204" pitchFamily="18" charset="0"/>
                      </a:rPr>
                      <m:t> </m:t>
                    </m:r>
                    <m:r>
                      <m:rPr>
                        <m:sty m:val="p"/>
                      </m:rPr>
                      <a:rPr lang="de-DE" sz="1633" b="0" i="0" smtClean="0">
                        <a:latin typeface="Cambria Math" panose="02040503050406030204" pitchFamily="18" charset="0"/>
                      </a:rPr>
                      <m:t>flexible</m:t>
                    </m:r>
                    <m:r>
                      <a:rPr lang="de-DE" sz="1633" b="0" i="0" smtClean="0">
                        <a:latin typeface="Cambria Math" panose="02040503050406030204" pitchFamily="18" charset="0"/>
                      </a:rPr>
                      <m:t> </m:t>
                    </m:r>
                    <m:r>
                      <m:rPr>
                        <m:sty m:val="p"/>
                      </m:rPr>
                      <a:rPr lang="de-DE" sz="1633" b="0" i="0" smtClean="0">
                        <a:latin typeface="Cambria Math" panose="02040503050406030204" pitchFamily="18" charset="0"/>
                      </a:rPr>
                      <m:t>between</m:t>
                    </m:r>
                    <m:r>
                      <a:rPr lang="de-DE" sz="1633" b="0" i="0" smtClean="0">
                        <a:latin typeface="Cambria Math" panose="02040503050406030204" pitchFamily="18" charset="0"/>
                      </a:rPr>
                      <m:t> </m:t>
                    </m:r>
                    <m:r>
                      <m:rPr>
                        <m:sty m:val="p"/>
                      </m:rPr>
                      <a:rPr lang="de-DE" sz="1633" b="0" i="0" smtClean="0">
                        <a:latin typeface="Cambria Math" panose="02040503050406030204" pitchFamily="18" charset="0"/>
                      </a:rPr>
                      <m:t>sectors</m:t>
                    </m:r>
                    <m:sSub>
                      <m:sSubPr>
                        <m:ctrlPr>
                          <a:rPr lang="de-DE" sz="1633" i="1">
                            <a:latin typeface="Cambria Math" panose="02040503050406030204" pitchFamily="18" charset="0"/>
                          </a:rPr>
                        </m:ctrlPr>
                      </m:sSubPr>
                      <m:e>
                        <m:r>
                          <m:rPr>
                            <m:nor/>
                          </m:rPr>
                          <a:rPr lang="de-DE" sz="1600" i="1" dirty="0"/>
                          <m:t>⇒</m:t>
                        </m:r>
                        <m:r>
                          <a:rPr lang="de-DE" sz="1600" b="0" i="1" dirty="0" smtClean="0">
                            <a:latin typeface="Cambria Math" panose="02040503050406030204" pitchFamily="18" charset="0"/>
                          </a:rPr>
                          <m:t> </m:t>
                        </m:r>
                        <m:r>
                          <a:rPr lang="de-DE" sz="1633" i="1">
                            <a:latin typeface="Cambria Math"/>
                          </a:rPr>
                          <m:t>𝑤</m:t>
                        </m:r>
                      </m:e>
                      <m:sub>
                        <m:r>
                          <a:rPr lang="de-DE" sz="1633" b="0" i="1" smtClean="0">
                            <a:latin typeface="Cambria Math" panose="02040503050406030204" pitchFamily="18" charset="0"/>
                          </a:rPr>
                          <m:t>𝑃𝑊</m:t>
                        </m:r>
                      </m:sub>
                    </m:sSub>
                    <m:r>
                      <a:rPr lang="de-DE" sz="1633" i="1">
                        <a:latin typeface="Cambria Math"/>
                      </a:rPr>
                      <m:t>=</m:t>
                    </m:r>
                    <m:sSub>
                      <m:sSubPr>
                        <m:ctrlPr>
                          <a:rPr lang="de-DE" sz="1633" i="1">
                            <a:latin typeface="Cambria Math" panose="02040503050406030204" pitchFamily="18" charset="0"/>
                          </a:rPr>
                        </m:ctrlPr>
                      </m:sSubPr>
                      <m:e>
                        <m:r>
                          <a:rPr lang="de-DE" sz="1633" i="1">
                            <a:latin typeface="Cambria Math"/>
                          </a:rPr>
                          <m:t>𝑤</m:t>
                        </m:r>
                      </m:e>
                      <m:sub>
                        <m:r>
                          <a:rPr lang="de-DE" sz="1633" b="0" i="1" smtClean="0">
                            <a:latin typeface="Cambria Math" panose="02040503050406030204" pitchFamily="18" charset="0"/>
                          </a:rPr>
                          <m:t>𝑃𝐶</m:t>
                        </m:r>
                      </m:sub>
                    </m:sSub>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5" name="TextBox 15"/>
              <p:cNvSpPr txBox="1">
                <a:spLocks noRot="1" noChangeAspect="1" noMove="1" noResize="1" noEditPoints="1" noAdjustHandles="1" noChangeArrowheads="1" noChangeShapeType="1" noTextEdit="1"/>
              </p:cNvSpPr>
              <p:nvPr/>
            </p:nvSpPr>
            <p:spPr>
              <a:xfrm>
                <a:off x="-7780" y="4778087"/>
                <a:ext cx="5467394" cy="343620"/>
              </a:xfrm>
              <a:prstGeom prst="rect">
                <a:avLst/>
              </a:prstGeom>
              <a:blipFill>
                <a:blip r:embed="rId3"/>
                <a:stretch>
                  <a:fillRect l="-669" t="-5357" b="-232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6" name="TextBox 25"/>
              <p:cNvSpPr txBox="1"/>
              <p:nvPr/>
            </p:nvSpPr>
            <p:spPr>
              <a:xfrm>
                <a:off x="1198643" y="5548672"/>
                <a:ext cx="7490962" cy="48564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 </a:t>
                </a:r>
                <a14:m>
                  <m:oMath xmlns:m="http://schemas.openxmlformats.org/officeDocument/2006/math">
                    <m:f>
                      <m:fPr>
                        <m:ctrlPr>
                          <a:rPr lang="de-DE" sz="1633" i="1" smtClean="0">
                            <a:latin typeface="Cambria Math" panose="02040503050406030204" pitchFamily="18" charset="0"/>
                          </a:rPr>
                        </m:ctrlPr>
                      </m:fPr>
                      <m:num>
                        <m:sSub>
                          <m:sSubPr>
                            <m:ctrlPr>
                              <a:rPr lang="de-DE" sz="1633" i="1">
                                <a:latin typeface="Cambria Math" panose="02040503050406030204" pitchFamily="18" charset="0"/>
                              </a:rPr>
                            </m:ctrlPr>
                          </m:sSubPr>
                          <m:e>
                            <m:r>
                              <a:rPr lang="de-DE" sz="1633" i="1">
                                <a:latin typeface="Cambria Math"/>
                              </a:rPr>
                              <m:t>𝑝</m:t>
                            </m:r>
                          </m:e>
                          <m:sub>
                            <m:r>
                              <a:rPr lang="de-DE" sz="1633" b="0" i="1" smtClean="0">
                                <a:latin typeface="Cambria Math" panose="02040503050406030204" pitchFamily="18" charset="0"/>
                              </a:rPr>
                              <m:t>𝑃𝑊</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𝑊</m:t>
                            </m:r>
                          </m:sub>
                        </m:sSub>
                      </m:den>
                    </m:f>
                    <m:r>
                      <a:rPr lang="de-DE" sz="1633" i="1">
                        <a:latin typeface="Cambria Math"/>
                      </a:rPr>
                      <m:t>=</m:t>
                    </m:r>
                    <m:sSub>
                      <m:sSubPr>
                        <m:ctrlPr>
                          <a:rPr lang="de-DE" sz="1600" i="1">
                            <a:latin typeface="Cambria Math" panose="02040503050406030204" pitchFamily="18" charset="0"/>
                          </a:rPr>
                        </m:ctrlPr>
                      </m:sSubPr>
                      <m:e>
                        <m:r>
                          <a:rPr lang="de-DE" sz="1600" i="1">
                            <a:latin typeface="Cambria Math"/>
                          </a:rPr>
                          <m:t>𝑤</m:t>
                        </m:r>
                      </m:e>
                      <m:sub>
                        <m:r>
                          <a:rPr lang="de-DE" sz="1600" i="1">
                            <a:latin typeface="Cambria Math" panose="02040503050406030204" pitchFamily="18" charset="0"/>
                          </a:rPr>
                          <m:t>𝑃𝑊</m:t>
                        </m:r>
                      </m:sub>
                    </m:sSub>
                    <m:r>
                      <a:rPr lang="de-DE" sz="1600" b="0" i="1" smtClean="0">
                        <a:latin typeface="Cambria Math" panose="02040503050406030204" pitchFamily="18" charset="0"/>
                      </a:rPr>
                      <m:t>=</m:t>
                    </m:r>
                    <m:sSub>
                      <m:sSubPr>
                        <m:ctrlPr>
                          <a:rPr lang="de-DE" sz="1600" i="1">
                            <a:latin typeface="Cambria Math" panose="02040503050406030204" pitchFamily="18" charset="0"/>
                          </a:rPr>
                        </m:ctrlPr>
                      </m:sSubPr>
                      <m:e>
                        <m:r>
                          <a:rPr lang="de-DE" sz="1600" i="1">
                            <a:latin typeface="Cambria Math"/>
                          </a:rPr>
                          <m:t>𝑤</m:t>
                        </m:r>
                      </m:e>
                      <m:sub>
                        <m:r>
                          <a:rPr lang="de-DE" sz="1600" i="1">
                            <a:latin typeface="Cambria Math" panose="02040503050406030204" pitchFamily="18" charset="0"/>
                          </a:rPr>
                          <m:t>𝑃</m:t>
                        </m:r>
                        <m:r>
                          <a:rPr lang="de-DE" sz="1600" b="0" i="1" smtClean="0">
                            <a:latin typeface="Cambria Math" panose="02040503050406030204" pitchFamily="18" charset="0"/>
                          </a:rPr>
                          <m:t>𝐶</m:t>
                        </m:r>
                      </m:sub>
                    </m:sSub>
                    <m:r>
                      <a:rPr lang="de-DE" sz="1600" b="0" i="1" smtClean="0">
                        <a:latin typeface="Cambria Math" panose="02040503050406030204" pitchFamily="18" charset="0"/>
                      </a:rPr>
                      <m:t>=</m:t>
                    </m:r>
                    <m:f>
                      <m:fPr>
                        <m:ctrlPr>
                          <a:rPr lang="de-DE" sz="1633" i="1">
                            <a:latin typeface="Cambria Math" panose="02040503050406030204" pitchFamily="18" charset="0"/>
                          </a:rPr>
                        </m:ctrlPr>
                      </m:fPr>
                      <m:num>
                        <m:sSub>
                          <m:sSubPr>
                            <m:ctrlPr>
                              <a:rPr lang="de-DE" sz="1633" i="1">
                                <a:latin typeface="Cambria Math" panose="02040503050406030204" pitchFamily="18" charset="0"/>
                              </a:rPr>
                            </m:ctrlPr>
                          </m:sSubPr>
                          <m:e>
                            <m:r>
                              <a:rPr lang="de-DE" sz="1633" i="1">
                                <a:latin typeface="Cambria Math"/>
                              </a:rPr>
                              <m:t>𝑝</m:t>
                            </m:r>
                          </m:e>
                          <m:sub>
                            <m:r>
                              <a:rPr lang="de-DE" sz="1633" b="0" i="1" smtClean="0">
                                <a:latin typeface="Cambria Math" panose="02040503050406030204" pitchFamily="18" charset="0"/>
                              </a:rPr>
                              <m:t>𝑃𝐶</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𝐶</m:t>
                            </m:r>
                          </m:sub>
                        </m:sSub>
                      </m:den>
                    </m:f>
                  </m:oMath>
                </a14:m>
                <a:r>
                  <a:rPr lang="en-US" sz="1633" dirty="0">
                    <a:latin typeface="Times New Roman" panose="02020603050405020304" pitchFamily="18" charset="0"/>
                    <a:cs typeface="Times New Roman" panose="02020603050405020304" pitchFamily="18" charset="0"/>
                  </a:rPr>
                  <a:t>     or   </a:t>
                </a:r>
                <a14:m>
                  <m:oMath xmlns:m="http://schemas.openxmlformats.org/officeDocument/2006/math">
                    <m:f>
                      <m:fPr>
                        <m:ctrlPr>
                          <a:rPr lang="en-US" sz="1633" i="1">
                            <a:latin typeface="Cambria Math" panose="02040503050406030204" pitchFamily="18" charset="0"/>
                          </a:rPr>
                        </m:ctrlPr>
                      </m:fPr>
                      <m:num>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𝑃𝑊</m:t>
                            </m:r>
                          </m:sub>
                        </m:sSub>
                      </m:num>
                      <m:den>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𝑃𝐶</m:t>
                            </m:r>
                          </m:sub>
                        </m:sSub>
                      </m:den>
                    </m:f>
                    <m:r>
                      <a:rPr lang="de-DE" sz="1633" i="1">
                        <a:latin typeface="Cambria Math"/>
                      </a:rPr>
                      <m:t>=</m:t>
                    </m:r>
                    <m:f>
                      <m:fPr>
                        <m:ctrlPr>
                          <a:rPr lang="de-DE" sz="1633" i="1">
                            <a:latin typeface="Cambria Math" panose="02040503050406030204" pitchFamily="18" charset="0"/>
                          </a:rPr>
                        </m:ctrlPr>
                      </m:fPr>
                      <m:num>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𝑊</m:t>
                            </m:r>
                          </m:sub>
                        </m:sSub>
                      </m:num>
                      <m:den>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𝑃</m:t>
                            </m:r>
                            <m:r>
                              <a:rPr lang="de-DE" sz="1600" b="0" i="1" smtClean="0">
                                <a:latin typeface="Cambria Math" panose="02040503050406030204" pitchFamily="18" charset="0"/>
                              </a:rPr>
                              <m:t>𝐶</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5</m:t>
                        </m:r>
                      </m:num>
                      <m:den>
                        <m:r>
                          <a:rPr lang="de-DE" sz="1633" i="1">
                            <a:latin typeface="Cambria Math" panose="02040503050406030204" pitchFamily="18" charset="0"/>
                          </a:rPr>
                          <m:t>1</m:t>
                        </m:r>
                      </m:den>
                    </m:f>
                  </m:oMath>
                </a14:m>
                <a:r>
                  <a:rPr lang="en-US" sz="1633" dirty="0">
                    <a:latin typeface="Times New Roman" panose="02020603050405020304" pitchFamily="18" charset="0"/>
                    <a:cs typeface="Times New Roman" panose="02020603050405020304" pitchFamily="18" charset="0"/>
                  </a:rPr>
                  <a:t>      und     </a:t>
                </a:r>
                <a14:m>
                  <m:oMath xmlns:m="http://schemas.openxmlformats.org/officeDocument/2006/math">
                    <m:f>
                      <m:fPr>
                        <m:ctrlPr>
                          <a:rPr lang="en-US" sz="1633" i="1">
                            <a:latin typeface="Cambria Math" panose="02040503050406030204" pitchFamily="18" charset="0"/>
                          </a:rPr>
                        </m:ctrlPr>
                      </m:fPr>
                      <m:num>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𝑈𝑊</m:t>
                            </m:r>
                          </m:sub>
                        </m:sSub>
                      </m:num>
                      <m:den>
                        <m:sSub>
                          <m:sSubPr>
                            <m:ctrlPr>
                              <a:rPr lang="en-US" sz="1633" i="1">
                                <a:latin typeface="Cambria Math" panose="02040503050406030204" pitchFamily="18" charset="0"/>
                              </a:rPr>
                            </m:ctrlPr>
                          </m:sSubPr>
                          <m:e>
                            <m:r>
                              <a:rPr lang="de-DE" sz="1633" i="1">
                                <a:latin typeface="Cambria Math"/>
                              </a:rPr>
                              <m:t>𝑃</m:t>
                            </m:r>
                          </m:e>
                          <m:sub>
                            <m:r>
                              <a:rPr lang="de-DE" sz="1633" b="0" i="1" smtClean="0">
                                <a:latin typeface="Cambria Math" panose="02040503050406030204" pitchFamily="18" charset="0"/>
                              </a:rPr>
                              <m:t>𝑈𝐶</m:t>
                            </m:r>
                          </m:sub>
                        </m:sSub>
                      </m:den>
                    </m:f>
                    <m:r>
                      <a:rPr lang="de-DE" sz="1633" i="1">
                        <a:latin typeface="Cambria Math"/>
                      </a:rPr>
                      <m:t>=</m:t>
                    </m:r>
                    <m:f>
                      <m:fPr>
                        <m:ctrlPr>
                          <a:rPr lang="de-DE" sz="1633" i="1">
                            <a:latin typeface="Cambria Math" panose="02040503050406030204" pitchFamily="18" charset="0"/>
                          </a:rPr>
                        </m:ctrlPr>
                      </m:fPr>
                      <m:num>
                        <m:sSub>
                          <m:sSubPr>
                            <m:ctrlPr>
                              <a:rPr lang="de-DE" sz="1600" i="1">
                                <a:latin typeface="Cambria Math" panose="02040503050406030204" pitchFamily="18" charset="0"/>
                              </a:rPr>
                            </m:ctrlPr>
                          </m:sSubPr>
                          <m:e>
                            <m:r>
                              <a:rPr lang="de-DE" sz="1600" i="1">
                                <a:latin typeface="Cambria Math"/>
                              </a:rPr>
                              <m:t>𝑎</m:t>
                            </m:r>
                          </m:e>
                          <m:sub>
                            <m:r>
                              <a:rPr lang="de-DE" sz="1600" i="1">
                                <a:latin typeface="Cambria Math" panose="02040503050406030204" pitchFamily="18" charset="0"/>
                              </a:rPr>
                              <m:t>𝑈𝑊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𝑈</m:t>
                            </m:r>
                            <m:r>
                              <a:rPr lang="de-DE" b="0" i="1" smtClean="0">
                                <a:latin typeface="Cambria Math" panose="02040503050406030204" pitchFamily="18" charset="0"/>
                              </a:rPr>
                              <m:t>𝐶</m:t>
                            </m:r>
                          </m:sub>
                        </m:sSub>
                      </m:den>
                    </m:f>
                    <m:r>
                      <a:rPr lang="de-DE" sz="1633" i="1">
                        <a:latin typeface="Cambria Math"/>
                      </a:rPr>
                      <m:t>=</m:t>
                    </m:r>
                    <m:f>
                      <m:fPr>
                        <m:ctrlPr>
                          <a:rPr lang="de-DE" sz="1633" i="1">
                            <a:latin typeface="Cambria Math" panose="02040503050406030204" pitchFamily="18" charset="0"/>
                          </a:rPr>
                        </m:ctrlPr>
                      </m:fPr>
                      <m:num>
                        <m:r>
                          <a:rPr lang="de-DE" sz="1633" i="1">
                            <a:latin typeface="Cambria Math" panose="02040503050406030204" pitchFamily="18" charset="0"/>
                          </a:rPr>
                          <m:t>3</m:t>
                        </m:r>
                      </m:num>
                      <m:den>
                        <m:r>
                          <a:rPr lang="de-DE" sz="1633" i="1">
                            <a:latin typeface="Cambria Math" panose="02040503050406030204" pitchFamily="18" charset="0"/>
                          </a:rPr>
                          <m:t>2</m:t>
                        </m:r>
                      </m:den>
                    </m:f>
                  </m:oMath>
                </a14:m>
                <a:r>
                  <a:rPr lang="en-US" sz="1633" dirty="0">
                    <a:latin typeface="Times New Roman" panose="02020603050405020304" pitchFamily="18" charset="0"/>
                    <a:cs typeface="Times New Roman" panose="02020603050405020304" pitchFamily="18" charset="0"/>
                  </a:rPr>
                  <a:t> </a:t>
                </a:r>
              </a:p>
            </p:txBody>
          </p:sp>
        </mc:Choice>
        <mc:Fallback xmlns="">
          <p:sp>
            <p:nvSpPr>
              <p:cNvPr id="16" name="TextBox 25"/>
              <p:cNvSpPr txBox="1">
                <a:spLocks noRot="1" noChangeAspect="1" noMove="1" noResize="1" noEditPoints="1" noAdjustHandles="1" noChangeArrowheads="1" noChangeShapeType="1" noTextEdit="1"/>
              </p:cNvSpPr>
              <p:nvPr/>
            </p:nvSpPr>
            <p:spPr>
              <a:xfrm>
                <a:off x="1198643" y="5548672"/>
                <a:ext cx="7490962" cy="485646"/>
              </a:xfrm>
              <a:prstGeom prst="rect">
                <a:avLst/>
              </a:prstGeom>
              <a:blipFill>
                <a:blip r:embed="rId4"/>
                <a:stretch>
                  <a:fillRect l="-489"/>
                </a:stretch>
              </a:blipFill>
            </p:spPr>
            <p:txBody>
              <a:bodyPr/>
              <a:lstStyle/>
              <a:p>
                <a:r>
                  <a:rPr lang="de-DE">
                    <a:noFill/>
                  </a:rPr>
                  <a:t> </a:t>
                </a:r>
              </a:p>
            </p:txBody>
          </p:sp>
        </mc:Fallback>
      </mc:AlternateContent>
      <p:sp>
        <p:nvSpPr>
          <p:cNvPr id="17" name="TextBox 26"/>
          <p:cNvSpPr txBox="1"/>
          <p:nvPr/>
        </p:nvSpPr>
        <p:spPr>
          <a:xfrm>
            <a:off x="3002416" y="6190696"/>
            <a:ext cx="4825402"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b="1" dirty="0">
                <a:latin typeface="Times New Roman" panose="02020603050405020304" pitchFamily="18" charset="0"/>
                <a:cs typeface="Times New Roman" panose="02020603050405020304" pitchFamily="18" charset="0"/>
                <a:sym typeface="Wingdings" panose="05000000000000000000" pitchFamily="2" charset="2"/>
              </a:rPr>
              <a:t> Prices equal opportunity costs!</a:t>
            </a:r>
            <a:endParaRPr lang="en-US" sz="1633" b="1" dirty="0">
              <a:latin typeface="Times New Roman" panose="02020603050405020304" pitchFamily="18" charset="0"/>
              <a:cs typeface="Times New Roman" panose="02020603050405020304" pitchFamily="18" charset="0"/>
            </a:endParaRPr>
          </a:p>
        </p:txBody>
      </p:sp>
      <p:sp>
        <p:nvSpPr>
          <p:cNvPr id="23" name="Textfeld 22">
            <a:extLst>
              <a:ext uri="{FF2B5EF4-FFF2-40B4-BE49-F238E27FC236}">
                <a16:creationId xmlns:a16="http://schemas.microsoft.com/office/drawing/2014/main" id="{60676C59-7C7D-42D9-A4AB-EA0C75A45511}"/>
              </a:ext>
            </a:extLst>
          </p:cNvPr>
          <p:cNvSpPr txBox="1">
            <a:spLocks/>
          </p:cNvSpPr>
          <p:nvPr/>
        </p:nvSpPr>
        <p:spPr>
          <a:xfrm>
            <a:off x="1847528" y="47220"/>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F134F8D2-7681-4CE7-A9D7-8EC32F697412}"/>
                  </a:ext>
                </a:extLst>
              </p:cNvPr>
              <p:cNvSpPr txBox="1"/>
              <p:nvPr/>
            </p:nvSpPr>
            <p:spPr>
              <a:xfrm>
                <a:off x="0" y="2263376"/>
                <a:ext cx="12192000" cy="923330"/>
              </a:xfrm>
              <a:prstGeom prst="rect">
                <a:avLst/>
              </a:prstGeom>
              <a:noFill/>
            </p:spPr>
            <p:txBody>
              <a:bodyPr wrap="square" rtlCol="0">
                <a:spAutoFit/>
              </a:bodyPr>
              <a:lstStyle/>
              <a:p>
                <a:r>
                  <a:rPr lang="de-DE" dirty="0"/>
                  <a:t>Profit </a:t>
                </a:r>
                <a:r>
                  <a:rPr lang="de-DE" dirty="0" err="1"/>
                  <a:t>optimization</a:t>
                </a:r>
                <a:r>
                  <a:rPr lang="de-DE" dirty="0"/>
                  <a:t> (p: </a:t>
                </a:r>
                <a:r>
                  <a:rPr lang="de-DE" dirty="0" err="1"/>
                  <a:t>price</a:t>
                </a:r>
                <a:r>
                  <a:rPr lang="de-DE" dirty="0"/>
                  <a:t>, w: wage):</a:t>
                </a:r>
              </a:p>
              <a:p>
                <a:endParaRPr lang="de-DE" dirty="0"/>
              </a:p>
              <a:p>
                <a:r>
                  <a:rPr lang="de-DE" dirty="0"/>
                  <a:t>Profit = </a:t>
                </a:r>
                <a:r>
                  <a:rPr lang="de-DE" dirty="0" err="1"/>
                  <a:t>revenue</a:t>
                </a:r>
                <a:r>
                  <a:rPr lang="de-DE" dirty="0"/>
                  <a:t> – </a:t>
                </a:r>
                <a:r>
                  <a:rPr lang="de-DE" dirty="0" err="1"/>
                  <a:t>costs</a:t>
                </a:r>
                <a:r>
                  <a:rPr lang="de-DE" dirty="0"/>
                  <a:t> </a:t>
                </a:r>
                <a14:m>
                  <m:oMath xmlns:m="http://schemas.openxmlformats.org/officeDocument/2006/math">
                    <m:r>
                      <m:rPr>
                        <m:nor/>
                      </m:rPr>
                      <a:rPr lang="de-DE" i="1" dirty="0"/>
                      <m:t>py</m:t>
                    </m:r>
                    <m:r>
                      <m:rPr>
                        <m:nor/>
                      </m:rPr>
                      <a:rPr lang="de-DE" i="1" dirty="0"/>
                      <m:t>−</m:t>
                    </m:r>
                    <m:r>
                      <m:rPr>
                        <m:nor/>
                      </m:rPr>
                      <a:rPr lang="de-DE" i="1" dirty="0"/>
                      <m:t>wL</m:t>
                    </m:r>
                    <m:r>
                      <m:rPr>
                        <m:nor/>
                      </m:rPr>
                      <a:rPr lang="de-DE" i="1" dirty="0"/>
                      <m:t> = </m:t>
                    </m:r>
                    <m:r>
                      <m:rPr>
                        <m:nor/>
                      </m:rPr>
                      <a:rPr lang="de-DE" i="1" dirty="0"/>
                      <m:t>pL</m:t>
                    </m:r>
                    <m:r>
                      <m:rPr>
                        <m:nor/>
                      </m:rPr>
                      <a:rPr lang="de-DE" i="1" dirty="0"/>
                      <m:t>/</m:t>
                    </m:r>
                    <m:r>
                      <m:rPr>
                        <m:nor/>
                      </m:rPr>
                      <a:rPr lang="de-DE" i="1" dirty="0"/>
                      <m:t>a</m:t>
                    </m:r>
                    <m:r>
                      <m:rPr>
                        <m:nor/>
                      </m:rPr>
                      <a:rPr lang="de-DE" i="1" dirty="0"/>
                      <m:t>−</m:t>
                    </m:r>
                    <m:r>
                      <m:rPr>
                        <m:nor/>
                      </m:rPr>
                      <a:rPr lang="de-DE" i="1" dirty="0"/>
                      <m:t>wL</m:t>
                    </m:r>
                    <m:r>
                      <m:rPr>
                        <m:nor/>
                      </m:rPr>
                      <a:rPr lang="de-DE" i="1" dirty="0"/>
                      <m:t>⇒ </m:t>
                    </m:r>
                    <m:r>
                      <m:rPr>
                        <m:nor/>
                      </m:rPr>
                      <a:rPr lang="de-DE" i="1" dirty="0"/>
                      <m:t>p</m:t>
                    </m:r>
                    <m:r>
                      <m:rPr>
                        <m:nor/>
                      </m:rPr>
                      <a:rPr lang="de-DE" i="1" dirty="0"/>
                      <m:t>/</m:t>
                    </m:r>
                    <m:r>
                      <m:rPr>
                        <m:nor/>
                      </m:rPr>
                      <a:rPr lang="de-DE" i="1" dirty="0"/>
                      <m:t>a</m:t>
                    </m:r>
                    <m:r>
                      <m:rPr>
                        <m:nor/>
                      </m:rPr>
                      <a:rPr lang="de-DE" i="1" dirty="0"/>
                      <m:t>=</m:t>
                    </m:r>
                    <m:r>
                      <m:rPr>
                        <m:nor/>
                      </m:rPr>
                      <a:rPr lang="de-DE" i="1" dirty="0"/>
                      <m:t>w</m:t>
                    </m:r>
                  </m:oMath>
                </a14:m>
                <a:r>
                  <a:rPr lang="de-DE" dirty="0">
                    <a:latin typeface="Cambria Math" panose="02040503050406030204" pitchFamily="18" charset="0"/>
                    <a:ea typeface="Cambria Math" panose="02040503050406030204" pitchFamily="18" charset="0"/>
                  </a:rPr>
                  <a:t> in </a:t>
                </a:r>
                <a:r>
                  <a:rPr lang="de-DE" dirty="0" err="1">
                    <a:latin typeface="Cambria Math" panose="02040503050406030204" pitchFamily="18" charset="0"/>
                    <a:ea typeface="Cambria Math" panose="02040503050406030204" pitchFamily="18" charset="0"/>
                  </a:rPr>
                  <a:t>optimum</a:t>
                </a:r>
                <a:r>
                  <a:rPr lang="de-DE" dirty="0">
                    <a:latin typeface="Cambria Math" panose="02040503050406030204" pitchFamily="18" charset="0"/>
                    <a:ea typeface="Cambria Math" panose="02040503050406030204" pitchFamily="18" charset="0"/>
                  </a:rPr>
                  <a:t> (Marginal </a:t>
                </a:r>
                <a:r>
                  <a:rPr lang="de-DE" dirty="0" err="1">
                    <a:latin typeface="Cambria Math" panose="02040503050406030204" pitchFamily="18" charset="0"/>
                    <a:ea typeface="Cambria Math" panose="02040503050406030204" pitchFamily="18" charset="0"/>
                  </a:rPr>
                  <a:t>value</a:t>
                </a:r>
                <a:r>
                  <a:rPr lang="de-DE" dirty="0">
                    <a:latin typeface="Cambria Math" panose="02040503050406030204" pitchFamily="18" charset="0"/>
                    <a:ea typeface="Cambria Math" panose="02040503050406030204" pitchFamily="18" charset="0"/>
                  </a:rPr>
                  <a:t> </a:t>
                </a:r>
                <a:r>
                  <a:rPr lang="de-DE" dirty="0" err="1">
                    <a:latin typeface="Cambria Math" panose="02040503050406030204" pitchFamily="18" charset="0"/>
                    <a:ea typeface="Cambria Math" panose="02040503050406030204" pitchFamily="18" charset="0"/>
                  </a:rPr>
                  <a:t>product</a:t>
                </a:r>
                <a:r>
                  <a:rPr lang="de-DE" dirty="0">
                    <a:latin typeface="Cambria Math" panose="02040503050406030204" pitchFamily="18" charset="0"/>
                    <a:ea typeface="Cambria Math" panose="02040503050406030204" pitchFamily="18" charset="0"/>
                  </a:rPr>
                  <a:t> =</a:t>
                </a:r>
                <a:r>
                  <a:rPr lang="de-DE" dirty="0" err="1">
                    <a:latin typeface="Cambria Math" panose="02040503050406030204" pitchFamily="18" charset="0"/>
                    <a:ea typeface="Cambria Math" panose="02040503050406030204" pitchFamily="18" charset="0"/>
                  </a:rPr>
                  <a:t>factor</a:t>
                </a:r>
                <a:r>
                  <a:rPr lang="de-DE" dirty="0">
                    <a:latin typeface="Cambria Math" panose="02040503050406030204" pitchFamily="18" charset="0"/>
                    <a:ea typeface="Cambria Math" panose="02040503050406030204" pitchFamily="18" charset="0"/>
                  </a:rPr>
                  <a:t> </a:t>
                </a:r>
                <a:r>
                  <a:rPr lang="de-DE" dirty="0" err="1">
                    <a:latin typeface="Cambria Math" panose="02040503050406030204" pitchFamily="18" charset="0"/>
                    <a:ea typeface="Cambria Math" panose="02040503050406030204" pitchFamily="18" charset="0"/>
                  </a:rPr>
                  <a:t>prize</a:t>
                </a:r>
                <a:r>
                  <a:rPr lang="de-DE" dirty="0">
                    <a:latin typeface="Cambria Math" panose="02040503050406030204" pitchFamily="18" charset="0"/>
                    <a:ea typeface="Cambria Math" panose="02040503050406030204" pitchFamily="18" charset="0"/>
                  </a:rPr>
                  <a:t>, </a:t>
                </a:r>
                <a:r>
                  <a:rPr lang="de-DE" dirty="0" err="1">
                    <a:latin typeface="Cambria Math" panose="02040503050406030204" pitchFamily="18" charset="0"/>
                    <a:ea typeface="Cambria Math" panose="02040503050406030204" pitchFamily="18" charset="0"/>
                  </a:rPr>
                  <a:t>see</a:t>
                </a:r>
                <a:r>
                  <a:rPr lang="de-DE" dirty="0">
                    <a:latin typeface="Cambria Math" panose="02040503050406030204" pitchFamily="18" charset="0"/>
                    <a:ea typeface="Cambria Math" panose="02040503050406030204" pitchFamily="18" charset="0"/>
                  </a:rPr>
                  <a:t> </a:t>
                </a:r>
                <a:r>
                  <a:rPr lang="de-DE" dirty="0" err="1">
                    <a:latin typeface="Cambria Math" panose="02040503050406030204" pitchFamily="18" charset="0"/>
                    <a:ea typeface="Cambria Math" panose="02040503050406030204" pitchFamily="18" charset="0"/>
                  </a:rPr>
                  <a:t>Microeconomics</a:t>
                </a:r>
                <a:r>
                  <a:rPr lang="de-DE" dirty="0">
                    <a:latin typeface="Cambria Math" panose="02040503050406030204" pitchFamily="18" charset="0"/>
                    <a:ea typeface="Cambria Math" panose="02040503050406030204" pitchFamily="18" charset="0"/>
                  </a:rPr>
                  <a:t>)</a:t>
                </a:r>
                <a:endParaRPr lang="de-DE" dirty="0"/>
              </a:p>
            </p:txBody>
          </p:sp>
        </mc:Choice>
        <mc:Fallback xmlns="">
          <p:sp>
            <p:nvSpPr>
              <p:cNvPr id="2" name="Textfeld 1">
                <a:extLst>
                  <a:ext uri="{FF2B5EF4-FFF2-40B4-BE49-F238E27FC236}">
                    <a16:creationId xmlns:a16="http://schemas.microsoft.com/office/drawing/2014/main" id="{F134F8D2-7681-4CE7-A9D7-8EC32F697412}"/>
                  </a:ext>
                </a:extLst>
              </p:cNvPr>
              <p:cNvSpPr txBox="1">
                <a:spLocks noRot="1" noChangeAspect="1" noMove="1" noResize="1" noEditPoints="1" noAdjustHandles="1" noChangeArrowheads="1" noChangeShapeType="1" noTextEdit="1"/>
              </p:cNvSpPr>
              <p:nvPr/>
            </p:nvSpPr>
            <p:spPr>
              <a:xfrm>
                <a:off x="0" y="2263376"/>
                <a:ext cx="12192000" cy="923330"/>
              </a:xfrm>
              <a:prstGeom prst="rect">
                <a:avLst/>
              </a:prstGeom>
              <a:blipFill>
                <a:blip r:embed="rId5"/>
                <a:stretch>
                  <a:fillRect l="-400" t="-3289" b="-9211"/>
                </a:stretch>
              </a:blipFill>
            </p:spPr>
            <p:txBody>
              <a:bodyPr/>
              <a:lstStyle/>
              <a:p>
                <a:r>
                  <a:rPr lang="de-DE">
                    <a:noFill/>
                  </a:rPr>
                  <a:t> </a:t>
                </a:r>
              </a:p>
            </p:txBody>
          </p:sp>
        </mc:Fallback>
      </mc:AlternateContent>
      <p:sp>
        <p:nvSpPr>
          <p:cNvPr id="3" name="Rechteck 2"/>
          <p:cNvSpPr/>
          <p:nvPr/>
        </p:nvSpPr>
        <p:spPr>
          <a:xfrm>
            <a:off x="2446719" y="3603102"/>
            <a:ext cx="675570"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sym typeface="Wingdings" panose="05000000000000000000" pitchFamily="2" charset="2"/>
              </a:rPr>
              <a:t>Wine</a:t>
            </a:r>
            <a:endParaRPr lang="de-DE" dirty="0"/>
          </a:p>
        </p:txBody>
      </p:sp>
      <p:sp>
        <p:nvSpPr>
          <p:cNvPr id="4" name="Rechteck 3"/>
          <p:cNvSpPr/>
          <p:nvPr/>
        </p:nvSpPr>
        <p:spPr>
          <a:xfrm>
            <a:off x="2398397" y="4166456"/>
            <a:ext cx="908251"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sym typeface="Wingdings" panose="05000000000000000000" pitchFamily="2" charset="2"/>
              </a:rPr>
              <a:t>Clothes</a:t>
            </a:r>
            <a:endParaRPr lang="de-DE" dirty="0"/>
          </a:p>
        </p:txBody>
      </p:sp>
      <mc:AlternateContent xmlns:mc="http://schemas.openxmlformats.org/markup-compatibility/2006" xmlns:a14="http://schemas.microsoft.com/office/drawing/2010/main">
        <mc:Choice Requires="a14">
          <p:sp>
            <p:nvSpPr>
              <p:cNvPr id="5" name="Rechteck 4"/>
              <p:cNvSpPr/>
              <p:nvPr/>
            </p:nvSpPr>
            <p:spPr>
              <a:xfrm>
                <a:off x="4777499" y="3459114"/>
                <a:ext cx="1403269" cy="6133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a:rPr>
                            <m:t>𝑤</m:t>
                          </m:r>
                        </m:e>
                        <m:sub>
                          <m:r>
                            <a:rPr lang="de-DE" b="0" i="1" smtClean="0">
                              <a:latin typeface="Cambria Math" panose="02040503050406030204" pitchFamily="18" charset="0"/>
                            </a:rPr>
                            <m:t>𝑃𝑊</m:t>
                          </m:r>
                        </m:sub>
                      </m:sSub>
                      <m:r>
                        <a:rPr lang="de-DE" i="1">
                          <a:latin typeface="Cambria Math"/>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𝑝</m:t>
                              </m:r>
                            </m:e>
                            <m:sub>
                              <m:r>
                                <a:rPr lang="de-DE" b="0" i="1" smtClean="0">
                                  <a:latin typeface="Cambria Math" panose="02040503050406030204" pitchFamily="18" charset="0"/>
                                </a:rPr>
                                <m:t>𝑃𝑊</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𝑃𝑊</m:t>
                              </m:r>
                            </m:sub>
                          </m:sSub>
                        </m:den>
                      </m:f>
                    </m:oMath>
                  </m:oMathPara>
                </a14:m>
                <a:endParaRPr lang="de-DE" dirty="0"/>
              </a:p>
            </p:txBody>
          </p:sp>
        </mc:Choice>
        <mc:Fallback xmlns="">
          <p:sp>
            <p:nvSpPr>
              <p:cNvPr id="5" name="Rechteck 4"/>
              <p:cNvSpPr>
                <a:spLocks noRot="1" noChangeAspect="1" noMove="1" noResize="1" noEditPoints="1" noAdjustHandles="1" noChangeArrowheads="1" noChangeShapeType="1" noTextEdit="1"/>
              </p:cNvSpPr>
              <p:nvPr/>
            </p:nvSpPr>
            <p:spPr>
              <a:xfrm>
                <a:off x="4777499" y="3459114"/>
                <a:ext cx="1403269" cy="613309"/>
              </a:xfrm>
              <a:prstGeom prst="rect">
                <a:avLst/>
              </a:prstGeom>
              <a:blipFill>
                <a:blip r:embed="rId7"/>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 name="Rechteck 6"/>
              <p:cNvSpPr/>
              <p:nvPr/>
            </p:nvSpPr>
            <p:spPr>
              <a:xfrm>
                <a:off x="4327388" y="4092101"/>
                <a:ext cx="1853380" cy="61202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de-DE" i="1" smtClean="0">
                              <a:latin typeface="Cambria Math" panose="02040503050406030204" pitchFamily="18" charset="0"/>
                            </a:rPr>
                          </m:ctrlPr>
                        </m:sSubPr>
                        <m:e>
                          <m:r>
                            <a:rPr lang="de-DE" i="1">
                              <a:latin typeface="Cambria Math" panose="02040503050406030204" pitchFamily="18" charset="0"/>
                            </a:rPr>
                            <m:t>          </m:t>
                          </m:r>
                          <m:r>
                            <a:rPr lang="de-DE" i="1">
                              <a:latin typeface="Cambria Math"/>
                            </a:rPr>
                            <m:t>𝑤</m:t>
                          </m:r>
                        </m:e>
                        <m:sub>
                          <m:r>
                            <a:rPr lang="de-DE" b="0" i="1" smtClean="0">
                              <a:latin typeface="Cambria Math" panose="02040503050406030204" pitchFamily="18" charset="0"/>
                            </a:rPr>
                            <m:t>𝑃𝐶</m:t>
                          </m:r>
                        </m:sub>
                      </m:sSub>
                      <m:r>
                        <a:rPr lang="de-DE" b="0" i="1" smtClean="0">
                          <a:latin typeface="Cambria Math" panose="02040503050406030204" pitchFamily="18" charset="0"/>
                        </a:rPr>
                        <m:t> </m:t>
                      </m:r>
                      <m:r>
                        <a:rPr lang="de-DE" i="1">
                          <a:latin typeface="Cambria Math"/>
                        </a:rPr>
                        <m:t>=</m:t>
                      </m:r>
                      <m:f>
                        <m:fPr>
                          <m:ctrlPr>
                            <a:rPr lang="de-DE" i="1">
                              <a:latin typeface="Cambria Math" panose="02040503050406030204" pitchFamily="18" charset="0"/>
                            </a:rPr>
                          </m:ctrlPr>
                        </m:fPr>
                        <m:num>
                          <m:sSub>
                            <m:sSubPr>
                              <m:ctrlPr>
                                <a:rPr lang="de-DE" i="1">
                                  <a:latin typeface="Cambria Math" panose="02040503050406030204" pitchFamily="18" charset="0"/>
                                </a:rPr>
                              </m:ctrlPr>
                            </m:sSubPr>
                            <m:e>
                              <m:r>
                                <a:rPr lang="de-DE" i="1">
                                  <a:latin typeface="Cambria Math"/>
                                </a:rPr>
                                <m:t>𝑝</m:t>
                              </m:r>
                            </m:e>
                            <m:sub>
                              <m:r>
                                <a:rPr lang="de-DE" b="0" i="1" smtClean="0">
                                  <a:latin typeface="Cambria Math" panose="02040503050406030204" pitchFamily="18" charset="0"/>
                                </a:rPr>
                                <m:t>𝑃𝐶</m:t>
                              </m:r>
                            </m:sub>
                          </m:sSub>
                        </m:num>
                        <m:den>
                          <m:sSub>
                            <m:sSubPr>
                              <m:ctrlPr>
                                <a:rPr lang="de-DE" i="1">
                                  <a:latin typeface="Cambria Math" panose="02040503050406030204" pitchFamily="18" charset="0"/>
                                </a:rPr>
                              </m:ctrlPr>
                            </m:sSubPr>
                            <m:e>
                              <m:r>
                                <a:rPr lang="de-DE" i="1">
                                  <a:latin typeface="Cambria Math"/>
                                </a:rPr>
                                <m:t>𝑎</m:t>
                              </m:r>
                            </m:e>
                            <m:sub>
                              <m:r>
                                <a:rPr lang="de-DE" i="1">
                                  <a:latin typeface="Cambria Math" panose="02040503050406030204" pitchFamily="18" charset="0"/>
                                </a:rPr>
                                <m:t>𝑃</m:t>
                              </m:r>
                              <m:r>
                                <a:rPr lang="de-DE" b="0" i="1" smtClean="0">
                                  <a:latin typeface="Cambria Math" panose="02040503050406030204" pitchFamily="18" charset="0"/>
                                </a:rPr>
                                <m:t>𝐶</m:t>
                              </m:r>
                            </m:sub>
                          </m:sSub>
                        </m:den>
                      </m:f>
                    </m:oMath>
                  </m:oMathPara>
                </a14:m>
                <a:endParaRPr lang="de-DE" dirty="0"/>
              </a:p>
            </p:txBody>
          </p:sp>
        </mc:Choice>
        <mc:Fallback xmlns="">
          <p:sp>
            <p:nvSpPr>
              <p:cNvPr id="7" name="Rechteck 6"/>
              <p:cNvSpPr>
                <a:spLocks noRot="1" noChangeAspect="1" noMove="1" noResize="1" noEditPoints="1" noAdjustHandles="1" noChangeArrowheads="1" noChangeShapeType="1" noTextEdit="1"/>
              </p:cNvSpPr>
              <p:nvPr/>
            </p:nvSpPr>
            <p:spPr>
              <a:xfrm>
                <a:off x="4327388" y="4092101"/>
                <a:ext cx="1853380" cy="612027"/>
              </a:xfrm>
              <a:prstGeom prst="rect">
                <a:avLst/>
              </a:prstGeom>
              <a:blipFill>
                <a:blip r:embed="rId8"/>
                <a:stretch>
                  <a:fillRect/>
                </a:stretch>
              </a:blipFill>
            </p:spPr>
            <p:txBody>
              <a:bodyPr/>
              <a:lstStyle/>
              <a:p>
                <a:r>
                  <a:rPr lang="de-DE">
                    <a:noFill/>
                  </a:rPr>
                  <a:t> </a:t>
                </a:r>
              </a:p>
            </p:txBody>
          </p:sp>
        </mc:Fallback>
      </mc:AlternateContent>
      <p:sp>
        <p:nvSpPr>
          <p:cNvPr id="18" name="Rechteck 17">
            <a:extLst>
              <a:ext uri="{FF2B5EF4-FFF2-40B4-BE49-F238E27FC236}">
                <a16:creationId xmlns:a16="http://schemas.microsoft.com/office/drawing/2014/main" id="{0C402496-1D80-406C-90C8-69EA244F8280}"/>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graphicFrame>
            <p:nvGraphicFramePr>
              <p:cNvPr id="8" name="Tabelle 7">
                <a:extLst>
                  <a:ext uri="{FF2B5EF4-FFF2-40B4-BE49-F238E27FC236}">
                    <a16:creationId xmlns:a16="http://schemas.microsoft.com/office/drawing/2014/main" id="{14AC725C-CEA8-78B2-99AB-88E4BF26F45B}"/>
                  </a:ext>
                </a:extLst>
              </p:cNvPr>
              <p:cNvGraphicFramePr>
                <a:graphicFrameLocks noGrp="1"/>
              </p:cNvGraphicFramePr>
              <p:nvPr/>
            </p:nvGraphicFramePr>
            <p:xfrm>
              <a:off x="2503319" y="1025788"/>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err="1"/>
                            <a:t>Wine</a:t>
                          </a:r>
                          <a:r>
                            <a:rPr lang="de-DE" dirty="0"/>
                            <a:t> [L]</a:t>
                          </a:r>
                        </a:p>
                      </a:txBody>
                      <a:tcPr/>
                    </a:tc>
                    <a:tc>
                      <a:txBody>
                        <a:bodyPr/>
                        <a:lstStyle/>
                        <a:p>
                          <a:pPr algn="ctr"/>
                          <a:r>
                            <a:rPr lang="de-DE" dirty="0"/>
                            <a:t>Clothes [</a:t>
                          </a:r>
                          <a:r>
                            <a:rPr lang="de-DE" dirty="0" err="1"/>
                            <a:t>Number</a:t>
                          </a:r>
                          <a:r>
                            <a:rPr lang="de-DE" dirty="0"/>
                            <a:t>]</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𝑃𝑊</m:t>
                                  </m:r>
                                </m:sub>
                              </m:sSub>
                            </m:oMath>
                          </a14:m>
                          <a:r>
                            <a:rPr lang="en-US" sz="1800" dirty="0"/>
                            <a:t>=5</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𝑃𝐶</m:t>
                                  </m:r>
                                </m:sub>
                              </m:sSub>
                            </m:oMath>
                          </a14:m>
                          <a:r>
                            <a:rPr lang="en-US" sz="1800" dirty="0"/>
                            <a:t>=1</a:t>
                          </a:r>
                          <a:endParaRPr lang="de-DE" dirty="0"/>
                        </a:p>
                      </a:txBody>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𝑈𝑊</m:t>
                                  </m:r>
                                </m:sub>
                              </m:sSub>
                            </m:oMath>
                          </a14:m>
                          <a:r>
                            <a:rPr lang="en-US" sz="1800" dirty="0"/>
                            <a:t>=3</a:t>
                          </a:r>
                          <a:endParaRPr lang="de-DE" dirty="0"/>
                        </a:p>
                      </a:txBody>
                      <a:tcPr/>
                    </a:tc>
                    <a:tc>
                      <a:txBody>
                        <a:bodyPr/>
                        <a:lstStyle/>
                        <a:p>
                          <a:pPr algn="ctr"/>
                          <a14:m>
                            <m:oMath xmlns:m="http://schemas.openxmlformats.org/officeDocument/2006/math">
                              <m:sSub>
                                <m:sSubPr>
                                  <m:ctrlPr>
                                    <a:rPr lang="de-DE" sz="1800" i="1" smtClean="0">
                                      <a:latin typeface="Cambria Math" panose="02040503050406030204" pitchFamily="18" charset="0"/>
                                    </a:rPr>
                                  </m:ctrlPr>
                                </m:sSubPr>
                                <m:e>
                                  <m:r>
                                    <a:rPr lang="de-DE" sz="1800" i="1">
                                      <a:latin typeface="Cambria Math"/>
                                    </a:rPr>
                                    <m:t>𝑎</m:t>
                                  </m:r>
                                </m:e>
                                <m:sub>
                                  <m:r>
                                    <a:rPr lang="de-DE" sz="1800" b="0" i="1" smtClean="0">
                                      <a:latin typeface="Cambria Math" panose="02040503050406030204" pitchFamily="18" charset="0"/>
                                    </a:rPr>
                                    <m:t>𝑈𝐶</m:t>
                                  </m:r>
                                </m:sub>
                              </m:sSub>
                            </m:oMath>
                          </a14:m>
                          <a:r>
                            <a:rPr lang="en-US" sz="1800" dirty="0"/>
                            <a:t>=2</a:t>
                          </a:r>
                          <a:endParaRPr lang="de-DE" dirty="0"/>
                        </a:p>
                      </a:txBody>
                      <a:tcPr/>
                    </a:tc>
                    <a:extLst>
                      <a:ext uri="{0D108BD9-81ED-4DB2-BD59-A6C34878D82A}">
                        <a16:rowId xmlns:a16="http://schemas.microsoft.com/office/drawing/2014/main" val="3078704704"/>
                      </a:ext>
                    </a:extLst>
                  </a:tr>
                </a:tbl>
              </a:graphicData>
            </a:graphic>
          </p:graphicFrame>
        </mc:Choice>
        <mc:Fallback xmlns="">
          <p:graphicFrame>
            <p:nvGraphicFramePr>
              <p:cNvPr id="8" name="Tabelle 7">
                <a:extLst>
                  <a:ext uri="{FF2B5EF4-FFF2-40B4-BE49-F238E27FC236}">
                    <a16:creationId xmlns:a16="http://schemas.microsoft.com/office/drawing/2014/main" id="{14AC725C-CEA8-78B2-99AB-88E4BF26F45B}"/>
                  </a:ext>
                </a:extLst>
              </p:cNvPr>
              <p:cNvGraphicFramePr>
                <a:graphicFrameLocks noGrp="1"/>
              </p:cNvGraphicFramePr>
              <p:nvPr>
                <p:extLst>
                  <p:ext uri="{D42A27DB-BD31-4B8C-83A1-F6EECF244321}">
                    <p14:modId xmlns:p14="http://schemas.microsoft.com/office/powerpoint/2010/main" val="2849569392"/>
                  </p:ext>
                </p:extLst>
              </p:nvPr>
            </p:nvGraphicFramePr>
            <p:xfrm>
              <a:off x="2503319" y="1025788"/>
              <a:ext cx="6897330" cy="1112520"/>
            </p:xfrm>
            <a:graphic>
              <a:graphicData uri="http://schemas.openxmlformats.org/drawingml/2006/table">
                <a:tbl>
                  <a:tblPr firstRow="1" bandRow="1">
                    <a:tableStyleId>{5940675A-B579-460E-94D1-54222C63F5DA}</a:tableStyleId>
                  </a:tblPr>
                  <a:tblGrid>
                    <a:gridCol w="2299110">
                      <a:extLst>
                        <a:ext uri="{9D8B030D-6E8A-4147-A177-3AD203B41FA5}">
                          <a16:colId xmlns:a16="http://schemas.microsoft.com/office/drawing/2014/main" val="1494182750"/>
                        </a:ext>
                      </a:extLst>
                    </a:gridCol>
                    <a:gridCol w="2299110">
                      <a:extLst>
                        <a:ext uri="{9D8B030D-6E8A-4147-A177-3AD203B41FA5}">
                          <a16:colId xmlns:a16="http://schemas.microsoft.com/office/drawing/2014/main" val="3948243263"/>
                        </a:ext>
                      </a:extLst>
                    </a:gridCol>
                    <a:gridCol w="2299110">
                      <a:extLst>
                        <a:ext uri="{9D8B030D-6E8A-4147-A177-3AD203B41FA5}">
                          <a16:colId xmlns:a16="http://schemas.microsoft.com/office/drawing/2014/main" val="40814447"/>
                        </a:ext>
                      </a:extLst>
                    </a:gridCol>
                  </a:tblGrid>
                  <a:tr h="370840">
                    <a:tc>
                      <a:txBody>
                        <a:bodyPr/>
                        <a:lstStyle/>
                        <a:p>
                          <a:endParaRPr lang="de-DE" dirty="0"/>
                        </a:p>
                      </a:txBody>
                      <a:tcPr/>
                    </a:tc>
                    <a:tc>
                      <a:txBody>
                        <a:bodyPr/>
                        <a:lstStyle/>
                        <a:p>
                          <a:pPr algn="ctr"/>
                          <a:r>
                            <a:rPr lang="de-DE" dirty="0" err="1"/>
                            <a:t>Wine</a:t>
                          </a:r>
                          <a:r>
                            <a:rPr lang="de-DE" dirty="0"/>
                            <a:t> [L]</a:t>
                          </a:r>
                        </a:p>
                      </a:txBody>
                      <a:tcPr/>
                    </a:tc>
                    <a:tc>
                      <a:txBody>
                        <a:bodyPr/>
                        <a:lstStyle/>
                        <a:p>
                          <a:pPr algn="ctr"/>
                          <a:r>
                            <a:rPr lang="de-DE" dirty="0"/>
                            <a:t>Clothes [</a:t>
                          </a:r>
                          <a:r>
                            <a:rPr lang="de-DE" dirty="0" err="1"/>
                            <a:t>Number</a:t>
                          </a:r>
                          <a:r>
                            <a:rPr lang="de-DE" dirty="0"/>
                            <a:t>]</a:t>
                          </a:r>
                        </a:p>
                      </a:txBody>
                      <a:tcPr/>
                    </a:tc>
                    <a:extLst>
                      <a:ext uri="{0D108BD9-81ED-4DB2-BD59-A6C34878D82A}">
                        <a16:rowId xmlns:a16="http://schemas.microsoft.com/office/drawing/2014/main" val="2746142610"/>
                      </a:ext>
                    </a:extLst>
                  </a:tr>
                  <a:tr h="370840">
                    <a:tc>
                      <a:txBody>
                        <a:bodyPr/>
                        <a:lstStyle/>
                        <a:p>
                          <a:r>
                            <a:rPr lang="de-DE" dirty="0"/>
                            <a:t>Portugal</a:t>
                          </a:r>
                        </a:p>
                      </a:txBody>
                      <a:tcPr/>
                    </a:tc>
                    <a:tc>
                      <a:txBody>
                        <a:bodyPr/>
                        <a:lstStyle/>
                        <a:p>
                          <a:endParaRPr lang="de-DE"/>
                        </a:p>
                      </a:txBody>
                      <a:tcPr>
                        <a:blipFill>
                          <a:blip r:embed="rId9"/>
                          <a:stretch>
                            <a:fillRect l="-100531" t="-108197" r="-100796" b="-124590"/>
                          </a:stretch>
                        </a:blipFill>
                      </a:tcPr>
                    </a:tc>
                    <a:tc>
                      <a:txBody>
                        <a:bodyPr/>
                        <a:lstStyle/>
                        <a:p>
                          <a:endParaRPr lang="de-DE"/>
                        </a:p>
                      </a:txBody>
                      <a:tcPr>
                        <a:blipFill>
                          <a:blip r:embed="rId9"/>
                          <a:stretch>
                            <a:fillRect l="-200000" t="-108197" r="-529" b="-124590"/>
                          </a:stretch>
                        </a:blipFill>
                      </a:tcPr>
                    </a:tc>
                    <a:extLst>
                      <a:ext uri="{0D108BD9-81ED-4DB2-BD59-A6C34878D82A}">
                        <a16:rowId xmlns:a16="http://schemas.microsoft.com/office/drawing/2014/main" val="897897460"/>
                      </a:ext>
                    </a:extLst>
                  </a:tr>
                  <a:tr h="370840">
                    <a:tc>
                      <a:txBody>
                        <a:bodyPr/>
                        <a:lstStyle/>
                        <a:p>
                          <a:r>
                            <a:rPr lang="de-DE" dirty="0"/>
                            <a:t>UK</a:t>
                          </a:r>
                        </a:p>
                      </a:txBody>
                      <a:tcPr/>
                    </a:tc>
                    <a:tc>
                      <a:txBody>
                        <a:bodyPr/>
                        <a:lstStyle/>
                        <a:p>
                          <a:endParaRPr lang="de-DE"/>
                        </a:p>
                      </a:txBody>
                      <a:tcPr>
                        <a:blipFill>
                          <a:blip r:embed="rId9"/>
                          <a:stretch>
                            <a:fillRect l="-100531" t="-208197" r="-100796" b="-24590"/>
                          </a:stretch>
                        </a:blipFill>
                      </a:tcPr>
                    </a:tc>
                    <a:tc>
                      <a:txBody>
                        <a:bodyPr/>
                        <a:lstStyle/>
                        <a:p>
                          <a:endParaRPr lang="de-DE"/>
                        </a:p>
                      </a:txBody>
                      <a:tcPr>
                        <a:blipFill>
                          <a:blip r:embed="rId9"/>
                          <a:stretch>
                            <a:fillRect l="-200000" t="-208197" r="-529" b="-24590"/>
                          </a:stretch>
                        </a:blipFill>
                      </a:tcPr>
                    </a:tc>
                    <a:extLst>
                      <a:ext uri="{0D108BD9-81ED-4DB2-BD59-A6C34878D82A}">
                        <a16:rowId xmlns:a16="http://schemas.microsoft.com/office/drawing/2014/main" val="3078704704"/>
                      </a:ext>
                    </a:extLst>
                  </a:tr>
                </a:tbl>
              </a:graphicData>
            </a:graphic>
          </p:graphicFrame>
        </mc:Fallback>
      </mc:AlternateContent>
    </p:spTree>
    <p:extLst>
      <p:ext uri="{BB962C8B-B14F-4D97-AF65-F5344CB8AC3E}">
        <p14:creationId xmlns:p14="http://schemas.microsoft.com/office/powerpoint/2010/main" val="27529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5" grpId="0"/>
      <p:bldP spid="16" grpId="0"/>
      <p:bldP spid="17" grpId="0"/>
      <p:bldP spid="2" grpId="0"/>
      <p:bldP spid="3" grpId="0"/>
      <p:bldP spid="4" grpId="0"/>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2"/>
          <p:cNvSpPr>
            <a:spLocks noGrp="1"/>
          </p:cNvSpPr>
          <p:nvPr/>
        </p:nvSpPr>
        <p:spPr>
          <a:xfrm>
            <a:off x="3814413" y="1196772"/>
            <a:ext cx="5005123" cy="504056"/>
          </a:xfrm>
          <a:prstGeom prst="rect">
            <a:avLst/>
          </a:prstGeom>
        </p:spPr>
        <p:txBody>
          <a:bodyPr vert="horz" lIns="82944" tIns="41472" rIns="82944" bIns="41472"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40" b="1" i="1" dirty="0">
                <a:latin typeface="Times New Roman" panose="02020603050405020304" pitchFamily="18" charset="0"/>
                <a:cs typeface="Times New Roman" panose="02020603050405020304" pitchFamily="18" charset="0"/>
              </a:rPr>
              <a:t>Interpretation of relative prices:</a:t>
            </a:r>
          </a:p>
          <a:p>
            <a:pPr marL="0" indent="0">
              <a:buNone/>
            </a:pPr>
            <a:endParaRPr lang="en-US" sz="1633" dirty="0">
              <a:latin typeface="Times New Roman" panose="02020603050405020304" pitchFamily="18" charset="0"/>
              <a:cs typeface="Times New Roman" panose="02020603050405020304" pitchFamily="18" charset="0"/>
            </a:endParaRPr>
          </a:p>
        </p:txBody>
      </p:sp>
      <p:sp>
        <p:nvSpPr>
          <p:cNvPr id="7" name="TextBox 25"/>
          <p:cNvSpPr txBox="1"/>
          <p:nvPr/>
        </p:nvSpPr>
        <p:spPr>
          <a:xfrm>
            <a:off x="310387" y="4145312"/>
            <a:ext cx="9036496" cy="48320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b="1" dirty="0">
                <a:latin typeface="Times New Roman" panose="02020603050405020304" pitchFamily="18" charset="0"/>
                <a:cs typeface="Times New Roman" panose="02020603050405020304" pitchFamily="18" charset="0"/>
                <a:sym typeface="Wingdings" panose="05000000000000000000" pitchFamily="2" charset="2"/>
              </a:rPr>
              <a:t> Relative prices= Exchange ratio of goods</a:t>
            </a:r>
            <a:endParaRPr lang="en-US" sz="2540" dirty="0">
              <a:latin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0E1B2743-FBFD-4AC1-866A-82B5EF5E2214}"/>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25"/>
              <p:cNvSpPr txBox="1"/>
              <p:nvPr/>
            </p:nvSpPr>
            <p:spPr>
              <a:xfrm>
                <a:off x="1847527" y="2043493"/>
                <a:ext cx="9454653" cy="65069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dirty="0">
                    <a:latin typeface="Times New Roman" panose="02020603050405020304" pitchFamily="18" charset="0"/>
                    <a:cs typeface="Times New Roman" panose="02020603050405020304" pitchFamily="18" charset="0"/>
                    <a:sym typeface="Wingdings" panose="05000000000000000000" pitchFamily="2" charset="2"/>
                  </a:rPr>
                  <a:t> 1 </a:t>
                </a:r>
                <a:r>
                  <a:rPr lang="de-DE" sz="2540" dirty="0">
                    <a:latin typeface="Times New Roman" panose="02020603050405020304" pitchFamily="18" charset="0"/>
                    <a:cs typeface="Times New Roman" panose="02020603050405020304" pitchFamily="18" charset="0"/>
                    <a:sym typeface="Wingdings" panose="05000000000000000000" pitchFamily="2" charset="2"/>
                  </a:rPr>
                  <a:t>L</a:t>
                </a:r>
                <a14:m>
                  <m:oMath xmlns:m="http://schemas.openxmlformats.org/officeDocument/2006/math">
                    <m:r>
                      <a:rPr lang="de-DE" sz="2540">
                        <a:latin typeface="Cambria Math" panose="02040503050406030204" pitchFamily="18" charset="0"/>
                        <a:sym typeface="Wingdings" panose="05000000000000000000" pitchFamily="2" charset="2"/>
                      </a:rPr>
                      <m:t>  </m:t>
                    </m:r>
                    <m:r>
                      <a:rPr lang="de-DE" sz="2540" b="0" i="1" smtClean="0">
                        <a:latin typeface="Cambria Math" panose="02040503050406030204" pitchFamily="18" charset="0"/>
                        <a:sym typeface="Wingdings" panose="05000000000000000000" pitchFamily="2" charset="2"/>
                      </a:rPr>
                      <m:t>𝑤𝑖𝑛𝑒</m:t>
                    </m:r>
                    <m:r>
                      <a:rPr lang="de-DE" sz="2540">
                        <a:latin typeface="Cambria Math" panose="02040503050406030204" pitchFamily="18" charset="0"/>
                        <a:sym typeface="Wingdings" panose="05000000000000000000" pitchFamily="2" charset="2"/>
                      </a:rPr>
                      <m:t> </m:t>
                    </m:r>
                    <m:r>
                      <m:rPr>
                        <m:sty m:val="p"/>
                      </m:rPr>
                      <a:rPr lang="de-DE" sz="2540" b="0" i="0" smtClean="0">
                        <a:latin typeface="Cambria Math" panose="02040503050406030204" pitchFamily="18" charset="0"/>
                        <a:sym typeface="Wingdings" panose="05000000000000000000" pitchFamily="2" charset="2"/>
                      </a:rPr>
                      <m:t>in</m:t>
                    </m:r>
                    <m:r>
                      <a:rPr lang="de-DE" sz="2540" b="0" i="0" smtClean="0">
                        <a:latin typeface="Cambria Math" panose="02040503050406030204" pitchFamily="18" charset="0"/>
                        <a:sym typeface="Wingdings" panose="05000000000000000000" pitchFamily="2" charset="2"/>
                      </a:rPr>
                      <m:t> </m:t>
                    </m:r>
                    <m:r>
                      <m:rPr>
                        <m:sty m:val="p"/>
                      </m:rPr>
                      <a:rPr lang="de-DE" sz="2540" i="1" smtClean="0">
                        <a:latin typeface="Cambria Math" panose="02040503050406030204" pitchFamily="18" charset="0"/>
                        <a:sym typeface="Wingdings" panose="05000000000000000000" pitchFamily="2" charset="2"/>
                      </a:rPr>
                      <m:t>Portugal</m:t>
                    </m:r>
                    <m:r>
                      <a:rPr lang="de-DE" sz="2540" b="0" i="1" smtClean="0">
                        <a:latin typeface="Cambria Math" panose="02040503050406030204" pitchFamily="18" charset="0"/>
                        <a:sym typeface="Wingdings" panose="05000000000000000000" pitchFamily="2" charset="2"/>
                      </a:rPr>
                      <m:t> </m:t>
                    </m:r>
                    <m:r>
                      <a:rPr lang="de-DE" sz="2540" b="0" i="1" smtClean="0">
                        <a:latin typeface="Cambria Math" panose="02040503050406030204" pitchFamily="18" charset="0"/>
                        <a:sym typeface="Wingdings" panose="05000000000000000000" pitchFamily="2" charset="2"/>
                      </a:rPr>
                      <m:t>𝑒𝑞𝑢𝑎𝑙𝑠</m:t>
                    </m:r>
                    <m:r>
                      <a:rPr lang="de-DE" sz="2540">
                        <a:latin typeface="Cambria Math" panose="02040503050406030204" pitchFamily="18" charset="0"/>
                        <a:sym typeface="Wingdings" panose="05000000000000000000" pitchFamily="2" charset="2"/>
                      </a:rPr>
                      <m:t>  </m:t>
                    </m:r>
                    <m:f>
                      <m:fPr>
                        <m:ctrlPr>
                          <a:rPr lang="en-US" sz="2540" i="1">
                            <a:latin typeface="Cambria Math" panose="02040503050406030204" pitchFamily="18" charset="0"/>
                            <a:sym typeface="Wingdings" panose="05000000000000000000" pitchFamily="2" charset="2"/>
                          </a:rPr>
                        </m:ctrlPr>
                      </m:fPr>
                      <m:num>
                        <m:r>
                          <a:rPr lang="de-DE" sz="2540" i="1">
                            <a:latin typeface="Cambria Math" panose="02040503050406030204" pitchFamily="18" charset="0"/>
                            <a:sym typeface="Wingdings" panose="05000000000000000000" pitchFamily="2" charset="2"/>
                          </a:rPr>
                          <m:t>5</m:t>
                        </m:r>
                      </m:num>
                      <m:den>
                        <m:r>
                          <a:rPr lang="de-DE" sz="2540" i="1">
                            <a:latin typeface="Cambria Math" panose="02040503050406030204" pitchFamily="18" charset="0"/>
                            <a:sym typeface="Wingdings" panose="05000000000000000000" pitchFamily="2" charset="2"/>
                          </a:rPr>
                          <m:t>1</m:t>
                        </m:r>
                      </m:den>
                    </m:f>
                  </m:oMath>
                </a14:m>
                <a:r>
                  <a:rPr lang="en-US" sz="2540" dirty="0">
                    <a:latin typeface="Times New Roman" panose="02020603050405020304" pitchFamily="18" charset="0"/>
                    <a:cs typeface="Times New Roman" panose="02020603050405020304" pitchFamily="18" charset="0"/>
                  </a:rPr>
                  <a:t> clothes</a:t>
                </a:r>
                <a:endParaRPr lang="en-US" sz="2540" b="1" dirty="0">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5" name="TextBox 25"/>
              <p:cNvSpPr txBox="1">
                <a:spLocks noRot="1" noChangeAspect="1" noMove="1" noResize="1" noEditPoints="1" noAdjustHandles="1" noChangeArrowheads="1" noChangeShapeType="1" noTextEdit="1"/>
              </p:cNvSpPr>
              <p:nvPr/>
            </p:nvSpPr>
            <p:spPr>
              <a:xfrm>
                <a:off x="1847527" y="2043493"/>
                <a:ext cx="9454653" cy="650691"/>
              </a:xfrm>
              <a:prstGeom prst="rect">
                <a:avLst/>
              </a:prstGeom>
              <a:blipFill>
                <a:blip r:embed="rId3"/>
                <a:stretch>
                  <a:fillRect b="-841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Box 25"/>
              <p:cNvSpPr txBox="1"/>
              <p:nvPr/>
            </p:nvSpPr>
            <p:spPr>
              <a:xfrm>
                <a:off x="1209144" y="2998347"/>
                <a:ext cx="10093036" cy="64511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540" dirty="0">
                    <a:latin typeface="Times New Roman" panose="02020603050405020304" pitchFamily="18" charset="0"/>
                    <a:cs typeface="Times New Roman" panose="02020603050405020304" pitchFamily="18" charset="0"/>
                    <a:sym typeface="Wingdings" panose="05000000000000000000" pitchFamily="2" charset="2"/>
                  </a:rPr>
                  <a:t> 1 </a:t>
                </a:r>
                <a:r>
                  <a:rPr lang="de-DE" sz="2540" dirty="0">
                    <a:latin typeface="Times New Roman" panose="02020603050405020304" pitchFamily="18" charset="0"/>
                    <a:cs typeface="Times New Roman" panose="02020603050405020304" pitchFamily="18" charset="0"/>
                    <a:sym typeface="Wingdings" panose="05000000000000000000" pitchFamily="2" charset="2"/>
                  </a:rPr>
                  <a:t>L </a:t>
                </a:r>
                <a14:m>
                  <m:oMath xmlns:m="http://schemas.openxmlformats.org/officeDocument/2006/math">
                    <m:r>
                      <a:rPr lang="de-DE" sz="2540" i="1">
                        <a:latin typeface="Cambria Math" panose="02040503050406030204" pitchFamily="18" charset="0"/>
                        <a:sym typeface="Wingdings" panose="05000000000000000000" pitchFamily="2" charset="2"/>
                      </a:rPr>
                      <m:t>𝑤𝑖𝑛𝑒</m:t>
                    </m:r>
                    <m:r>
                      <a:rPr lang="de-DE" sz="2540">
                        <a:latin typeface="Cambria Math" panose="02040503050406030204" pitchFamily="18" charset="0"/>
                        <a:sym typeface="Wingdings" panose="05000000000000000000" pitchFamily="2" charset="2"/>
                      </a:rPr>
                      <m:t> </m:t>
                    </m:r>
                    <m:r>
                      <m:rPr>
                        <m:sty m:val="p"/>
                      </m:rPr>
                      <a:rPr lang="de-DE" sz="2540">
                        <a:latin typeface="Cambria Math" panose="02040503050406030204" pitchFamily="18" charset="0"/>
                        <a:sym typeface="Wingdings" panose="05000000000000000000" pitchFamily="2" charset="2"/>
                      </a:rPr>
                      <m:t>in</m:t>
                    </m:r>
                    <m:r>
                      <a:rPr lang="de-DE" sz="2540">
                        <a:latin typeface="Cambria Math" panose="02040503050406030204" pitchFamily="18" charset="0"/>
                        <a:sym typeface="Wingdings" panose="05000000000000000000" pitchFamily="2" charset="2"/>
                      </a:rPr>
                      <m:t> </m:t>
                    </m:r>
                    <m:r>
                      <a:rPr lang="de-DE" sz="2540" b="0" i="1" smtClean="0">
                        <a:latin typeface="Cambria Math" panose="02040503050406030204" pitchFamily="18" charset="0"/>
                        <a:sym typeface="Wingdings" panose="05000000000000000000" pitchFamily="2" charset="2"/>
                      </a:rPr>
                      <m:t>𝑈𝐾</m:t>
                    </m:r>
                    <m:r>
                      <a:rPr lang="de-DE" sz="2540" i="1">
                        <a:latin typeface="Cambria Math" panose="02040503050406030204" pitchFamily="18" charset="0"/>
                        <a:sym typeface="Wingdings" panose="05000000000000000000" pitchFamily="2" charset="2"/>
                      </a:rPr>
                      <m:t> </m:t>
                    </m:r>
                    <m:r>
                      <a:rPr lang="de-DE" sz="2540" i="1">
                        <a:latin typeface="Cambria Math" panose="02040503050406030204" pitchFamily="18" charset="0"/>
                        <a:sym typeface="Wingdings" panose="05000000000000000000" pitchFamily="2" charset="2"/>
                      </a:rPr>
                      <m:t>𝑒𝑞𝑢𝑎𝑙𝑠</m:t>
                    </m:r>
                    <m:f>
                      <m:fPr>
                        <m:ctrlPr>
                          <a:rPr lang="en-US" sz="2540" i="1">
                            <a:latin typeface="Cambria Math" panose="02040503050406030204" pitchFamily="18" charset="0"/>
                            <a:sym typeface="Wingdings" panose="05000000000000000000" pitchFamily="2" charset="2"/>
                          </a:rPr>
                        </m:ctrlPr>
                      </m:fPr>
                      <m:num>
                        <m:r>
                          <a:rPr lang="de-DE" sz="2540" b="0" i="1" smtClean="0">
                            <a:latin typeface="Cambria Math" panose="02040503050406030204" pitchFamily="18" charset="0"/>
                            <a:sym typeface="Wingdings" panose="05000000000000000000" pitchFamily="2" charset="2"/>
                          </a:rPr>
                          <m:t>3</m:t>
                        </m:r>
                      </m:num>
                      <m:den>
                        <m:r>
                          <a:rPr lang="de-DE" sz="2540" b="0" i="1" smtClean="0">
                            <a:latin typeface="Cambria Math" panose="02040503050406030204" pitchFamily="18" charset="0"/>
                            <a:sym typeface="Wingdings" panose="05000000000000000000" pitchFamily="2" charset="2"/>
                          </a:rPr>
                          <m:t>2</m:t>
                        </m:r>
                      </m:den>
                    </m:f>
                  </m:oMath>
                </a14:m>
                <a:r>
                  <a:rPr lang="en-US" sz="2540" dirty="0">
                    <a:latin typeface="Times New Roman" panose="02020603050405020304" pitchFamily="18" charset="0"/>
                    <a:cs typeface="Times New Roman" panose="02020603050405020304" pitchFamily="18" charset="0"/>
                  </a:rPr>
                  <a:t> clothes</a:t>
                </a:r>
                <a:endParaRPr lang="en-US" sz="2540" b="1" dirty="0">
                  <a:latin typeface="Times New Roman" panose="02020603050405020304" pitchFamily="18" charset="0"/>
                  <a:cs typeface="Times New Roman" panose="02020603050405020304" pitchFamily="18" charset="0"/>
                  <a:sym typeface="Wingdings" panose="05000000000000000000" pitchFamily="2" charset="2"/>
                </a:endParaRPr>
              </a:p>
            </p:txBody>
          </p:sp>
        </mc:Choice>
        <mc:Fallback xmlns="">
          <p:sp>
            <p:nvSpPr>
              <p:cNvPr id="8" name="TextBox 25"/>
              <p:cNvSpPr txBox="1">
                <a:spLocks noRot="1" noChangeAspect="1" noMove="1" noResize="1" noEditPoints="1" noAdjustHandles="1" noChangeArrowheads="1" noChangeShapeType="1" noTextEdit="1"/>
              </p:cNvSpPr>
              <p:nvPr/>
            </p:nvSpPr>
            <p:spPr>
              <a:xfrm>
                <a:off x="1209144" y="2998347"/>
                <a:ext cx="10093036" cy="645113"/>
              </a:xfrm>
              <a:prstGeom prst="rect">
                <a:avLst/>
              </a:prstGeom>
              <a:blipFill>
                <a:blip r:embed="rId4"/>
                <a:stretch>
                  <a:fillRect b="-8491"/>
                </a:stretch>
              </a:blipFill>
            </p:spPr>
            <p:txBody>
              <a:bodyPr/>
              <a:lstStyle/>
              <a:p>
                <a:r>
                  <a:rPr lang="de-DE">
                    <a:noFill/>
                  </a:rPr>
                  <a:t> </a:t>
                </a:r>
              </a:p>
            </p:txBody>
          </p:sp>
        </mc:Fallback>
      </mc:AlternateContent>
      <p:sp>
        <p:nvSpPr>
          <p:cNvPr id="11" name="Rechteck 10">
            <a:extLst>
              <a:ext uri="{FF2B5EF4-FFF2-40B4-BE49-F238E27FC236}">
                <a16:creationId xmlns:a16="http://schemas.microsoft.com/office/drawing/2014/main" id="{1A32590A-CBD3-4190-AF01-26509D91FA78}"/>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8394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7"/>
          <p:cNvCxnSpPr/>
          <p:nvPr/>
        </p:nvCxnSpPr>
        <p:spPr>
          <a:xfrm flipV="1">
            <a:off x="2861652" y="2510536"/>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17"/>
              <p:cNvSpPr txBox="1"/>
              <p:nvPr/>
            </p:nvSpPr>
            <p:spPr>
              <a:xfrm>
                <a:off x="935823" y="2786202"/>
                <a:ext cx="2024840" cy="616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𝑃𝐶</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8" name="TextBox 17"/>
              <p:cNvSpPr txBox="1">
                <a:spLocks noRot="1" noChangeAspect="1" noMove="1" noResize="1" noEditPoints="1" noAdjustHandles="1" noChangeArrowheads="1" noChangeShapeType="1" noTextEdit="1"/>
              </p:cNvSpPr>
              <p:nvPr/>
            </p:nvSpPr>
            <p:spPr>
              <a:xfrm>
                <a:off x="935823" y="2786202"/>
                <a:ext cx="2024840" cy="616323"/>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18"/>
              <p:cNvSpPr txBox="1"/>
              <p:nvPr/>
            </p:nvSpPr>
            <p:spPr>
              <a:xfrm>
                <a:off x="1589609" y="4907080"/>
                <a:ext cx="675377" cy="61632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𝑈𝐶</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9" name="TextBox 18"/>
              <p:cNvSpPr txBox="1">
                <a:spLocks noRot="1" noChangeAspect="1" noMove="1" noResize="1" noEditPoints="1" noAdjustHandles="1" noChangeArrowheads="1" noChangeShapeType="1" noTextEdit="1"/>
              </p:cNvSpPr>
              <p:nvPr/>
            </p:nvSpPr>
            <p:spPr>
              <a:xfrm>
                <a:off x="1589609" y="4907080"/>
                <a:ext cx="675377" cy="616323"/>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12"/>
              <p:cNvSpPr txBox="1"/>
              <p:nvPr/>
            </p:nvSpPr>
            <p:spPr>
              <a:xfrm>
                <a:off x="2535064" y="5013199"/>
                <a:ext cx="338554" cy="510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3</m:t>
                          </m:r>
                        </m:num>
                        <m:den>
                          <m:r>
                            <a:rPr lang="de-DE" sz="1451" i="1">
                              <a:latin typeface="Cambria Math"/>
                            </a:rPr>
                            <m:t>2</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0" name="TextBox 12"/>
              <p:cNvSpPr txBox="1">
                <a:spLocks noRot="1" noChangeAspect="1" noMove="1" noResize="1" noEditPoints="1" noAdjustHandles="1" noChangeArrowheads="1" noChangeShapeType="1" noTextEdit="1"/>
              </p:cNvSpPr>
              <p:nvPr/>
            </p:nvSpPr>
            <p:spPr>
              <a:xfrm>
                <a:off x="2535064" y="5013199"/>
                <a:ext cx="338554" cy="510204"/>
              </a:xfrm>
              <a:prstGeom prst="rect">
                <a:avLst/>
              </a:prstGeom>
              <a:blipFill>
                <a:blip r:embed="rId5"/>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Box 19"/>
              <p:cNvSpPr txBox="1"/>
              <p:nvPr/>
            </p:nvSpPr>
            <p:spPr>
              <a:xfrm>
                <a:off x="2483420" y="3052567"/>
                <a:ext cx="338554"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451" i="1">
                          <a:latin typeface="Cambria Math"/>
                        </a:rPr>
                        <m:t>5</m:t>
                      </m:r>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1" name="TextBox 19"/>
              <p:cNvSpPr txBox="1">
                <a:spLocks noRot="1" noChangeAspect="1" noMove="1" noResize="1" noEditPoints="1" noAdjustHandles="1" noChangeArrowheads="1" noChangeShapeType="1" noTextEdit="1"/>
              </p:cNvSpPr>
              <p:nvPr/>
            </p:nvSpPr>
            <p:spPr>
              <a:xfrm>
                <a:off x="2483420" y="3052567"/>
                <a:ext cx="338554" cy="315599"/>
              </a:xfrm>
              <a:prstGeom prst="rect">
                <a:avLst/>
              </a:prstGeom>
              <a:blipFill>
                <a:blip r:embed="rId6"/>
                <a:stretch>
                  <a:fillRect/>
                </a:stretch>
              </a:blipFill>
            </p:spPr>
            <p:txBody>
              <a:bodyPr/>
              <a:lstStyle/>
              <a:p>
                <a:r>
                  <a:rPr lang="de-DE">
                    <a:noFill/>
                  </a:rPr>
                  <a:t> </a:t>
                </a:r>
              </a:p>
            </p:txBody>
          </p:sp>
        </mc:Fallback>
      </mc:AlternateContent>
      <p:sp>
        <p:nvSpPr>
          <p:cNvPr id="12" name="TextBox 20"/>
          <p:cNvSpPr txBox="1"/>
          <p:nvPr/>
        </p:nvSpPr>
        <p:spPr>
          <a:xfrm>
            <a:off x="2534312" y="4032330"/>
            <a:ext cx="277640"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51" dirty="0">
                <a:latin typeface="Times New Roman" panose="02020603050405020304" pitchFamily="18" charset="0"/>
                <a:cs typeface="Times New Roman" panose="02020603050405020304" pitchFamily="18" charset="0"/>
              </a:rPr>
              <a:t>3</a:t>
            </a:r>
          </a:p>
        </p:txBody>
      </p:sp>
      <p:sp>
        <p:nvSpPr>
          <p:cNvPr id="13" name="TextBox 21"/>
          <p:cNvSpPr txBox="1"/>
          <p:nvPr/>
        </p:nvSpPr>
        <p:spPr>
          <a:xfrm>
            <a:off x="88760" y="4023318"/>
            <a:ext cx="2526654"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Relative world market price</a:t>
            </a:r>
            <a:endParaRPr lang="en-US" sz="1814"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4" name="TextBox 14"/>
              <p:cNvSpPr txBox="1"/>
              <p:nvPr/>
            </p:nvSpPr>
            <p:spPr>
              <a:xfrm>
                <a:off x="3514827" y="4404745"/>
                <a:ext cx="3619620" cy="6992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British worker wins: she can sell wine for a relative price of 3 instead of </a:t>
                </a:r>
                <a14:m>
                  <m:oMath xmlns:m="http://schemas.openxmlformats.org/officeDocument/2006/math">
                    <m:r>
                      <a:rPr lang="de-DE" sz="1633" b="0" i="0" smtClean="0">
                        <a:latin typeface="Cambria Math" panose="02040503050406030204" pitchFamily="18" charset="0"/>
                      </a:rPr>
                      <m:t> </m:t>
                    </m:r>
                    <m:f>
                      <m:fPr>
                        <m:ctrlPr>
                          <a:rPr lang="en-US" sz="1633" i="1">
                            <a:latin typeface="Cambria Math" panose="02040503050406030204" pitchFamily="18" charset="0"/>
                          </a:rPr>
                        </m:ctrlPr>
                      </m:fPr>
                      <m:num>
                        <m:r>
                          <a:rPr lang="de-DE" sz="1633" i="1">
                            <a:latin typeface="Cambria Math"/>
                          </a:rPr>
                          <m:t>3</m:t>
                        </m:r>
                      </m:num>
                      <m:den>
                        <m:r>
                          <a:rPr lang="de-DE" sz="1633" i="1">
                            <a:latin typeface="Cambria Math"/>
                          </a:rPr>
                          <m:t>2</m:t>
                        </m:r>
                      </m:den>
                    </m:f>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14" name="TextBox 14"/>
              <p:cNvSpPr txBox="1">
                <a:spLocks noRot="1" noChangeAspect="1" noMove="1" noResize="1" noEditPoints="1" noAdjustHandles="1" noChangeArrowheads="1" noChangeShapeType="1" noTextEdit="1"/>
              </p:cNvSpPr>
              <p:nvPr/>
            </p:nvSpPr>
            <p:spPr>
              <a:xfrm>
                <a:off x="3514827" y="4404745"/>
                <a:ext cx="3619620" cy="699294"/>
              </a:xfrm>
              <a:prstGeom prst="rect">
                <a:avLst/>
              </a:prstGeom>
              <a:blipFill>
                <a:blip r:embed="rId7"/>
                <a:stretch>
                  <a:fillRect l="-1012" t="-3509" b="-2632"/>
                </a:stretch>
              </a:blipFill>
            </p:spPr>
            <p:txBody>
              <a:bodyPr/>
              <a:lstStyle/>
              <a:p>
                <a:r>
                  <a:rPr lang="de-DE">
                    <a:noFill/>
                  </a:rPr>
                  <a:t> </a:t>
                </a:r>
              </a:p>
            </p:txBody>
          </p:sp>
        </mc:Fallback>
      </mc:AlternateContent>
      <p:cxnSp>
        <p:nvCxnSpPr>
          <p:cNvPr id="15" name="Straight Connector 27"/>
          <p:cNvCxnSpPr/>
          <p:nvPr/>
        </p:nvCxnSpPr>
        <p:spPr>
          <a:xfrm flipH="1">
            <a:off x="2778708" y="525387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28"/>
          <p:cNvCxnSpPr/>
          <p:nvPr/>
        </p:nvCxnSpPr>
        <p:spPr>
          <a:xfrm flipH="1">
            <a:off x="2778708" y="420879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29"/>
          <p:cNvCxnSpPr/>
          <p:nvPr/>
        </p:nvCxnSpPr>
        <p:spPr>
          <a:xfrm flipH="1">
            <a:off x="2778708" y="3229029"/>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39"/>
          <p:cNvSpPr txBox="1"/>
          <p:nvPr/>
        </p:nvSpPr>
        <p:spPr>
          <a:xfrm>
            <a:off x="3514827" y="3363248"/>
            <a:ext cx="3849595" cy="59490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Portuguese consumer wins: he can buy wine for a relative price of 3 instead of 5</a:t>
            </a:r>
          </a:p>
        </p:txBody>
      </p:sp>
      <p:sp>
        <p:nvSpPr>
          <p:cNvPr id="19" name="Curved Up Arrow 2"/>
          <p:cNvSpPr/>
          <p:nvPr/>
        </p:nvSpPr>
        <p:spPr>
          <a:xfrm rot="16200000">
            <a:off x="2725870" y="4540529"/>
            <a:ext cx="1055377" cy="39190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33">
              <a:solidFill>
                <a:schemeClr val="tx1"/>
              </a:solidFill>
              <a:latin typeface="Times New Roman" panose="02020603050405020304" pitchFamily="18" charset="0"/>
              <a:cs typeface="Times New Roman" panose="02020603050405020304" pitchFamily="18" charset="0"/>
            </a:endParaRPr>
          </a:p>
        </p:txBody>
      </p:sp>
      <p:sp>
        <p:nvSpPr>
          <p:cNvPr id="20" name="Curved Down Arrow 5"/>
          <p:cNvSpPr/>
          <p:nvPr/>
        </p:nvSpPr>
        <p:spPr>
          <a:xfrm rot="5400000">
            <a:off x="2752208" y="3513580"/>
            <a:ext cx="1004766" cy="38983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33">
              <a:solidFill>
                <a:schemeClr val="tx1"/>
              </a:solidFill>
              <a:latin typeface="Times New Roman" panose="02020603050405020304" pitchFamily="18" charset="0"/>
              <a:cs typeface="Times New Roman" panose="02020603050405020304" pitchFamily="18" charset="0"/>
            </a:endParaRPr>
          </a:p>
        </p:txBody>
      </p:sp>
      <p:sp>
        <p:nvSpPr>
          <p:cNvPr id="21" name="Textfeld 20">
            <a:extLst>
              <a:ext uri="{FF2B5EF4-FFF2-40B4-BE49-F238E27FC236}">
                <a16:creationId xmlns:a16="http://schemas.microsoft.com/office/drawing/2014/main" id="{8A45090D-B55B-4F8B-98AB-723CCCBB75C1}"/>
              </a:ext>
            </a:extLst>
          </p:cNvPr>
          <p:cNvSpPr txBox="1">
            <a:spLocks/>
          </p:cNvSpPr>
          <p:nvPr/>
        </p:nvSpPr>
        <p:spPr>
          <a:xfrm>
            <a:off x="1847528" y="189863"/>
            <a:ext cx="8208912" cy="720000"/>
          </a:xfrm>
          <a:prstGeom prst="rect">
            <a:avLst/>
          </a:prstGeom>
          <a:noFill/>
          <a:ln>
            <a:noFill/>
          </a:ln>
        </p:spPr>
        <p:txBody>
          <a:bodyPr wrap="square" rtlCol="0" anchor="ctr" anchorCtr="0">
            <a:noAutofit/>
          </a:bodyPr>
          <a:lstStyle/>
          <a:p>
            <a:pPr algn="ctr"/>
            <a:r>
              <a:rPr lang="en-US" sz="3200" b="1" dirty="0">
                <a:latin typeface="Times New Roman" panose="02020603050405020304" pitchFamily="18" charset="0"/>
                <a:cs typeface="Times New Roman" panose="02020603050405020304" pitchFamily="18" charset="0"/>
              </a:rPr>
              <a:t>Ricardo model after specialization according to comparative cost advantage</a:t>
            </a:r>
            <a:endParaRPr lang="de-DE" sz="3200" b="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3670B737-39BC-4D5F-A7D4-1106E4649FB6}"/>
                  </a:ext>
                </a:extLst>
              </p:cNvPr>
              <p:cNvSpPr txBox="1"/>
              <p:nvPr/>
            </p:nvSpPr>
            <p:spPr>
              <a:xfrm>
                <a:off x="1439489" y="1119816"/>
                <a:ext cx="8280322" cy="794141"/>
              </a:xfrm>
              <a:prstGeom prst="rect">
                <a:avLst/>
              </a:prstGeom>
              <a:noFill/>
            </p:spPr>
            <p:txBody>
              <a:bodyPr wrap="square" rtlCol="0">
                <a:noAutofit/>
              </a:bodyPr>
              <a:lstStyle/>
              <a:p>
                <a:r>
                  <a:rPr lang="en-US" dirty="0">
                    <a:latin typeface="Times New Roman" panose="02020603050405020304" pitchFamily="18" charset="0"/>
                    <a:cs typeface="Times New Roman" panose="02020603050405020304" pitchFamily="18" charset="0"/>
                  </a:rPr>
                  <a:t>Welfare gains if the relative world market price lies between the relative prices of the trading partners. Assuming </a:t>
                </a:r>
                <a14:m>
                  <m:oMath xmlns:m="http://schemas.openxmlformats.org/officeDocument/2006/math">
                    <m:r>
                      <a:rPr lang="de-DE" b="0" i="0" smtClean="0">
                        <a:latin typeface="Cambria Math" panose="02040503050406030204" pitchFamily="18" charset="0"/>
                      </a:rPr>
                      <m:t>5&gt;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panose="02040503050406030204" pitchFamily="18" charset="0"/>
                              </a:rPr>
                              <m:t>𝑃</m:t>
                            </m:r>
                          </m:e>
                          <m:sub>
                            <m:r>
                              <a:rPr lang="de-DE" b="0" i="1" smtClean="0">
                                <a:latin typeface="Cambria Math" panose="02040503050406030204" pitchFamily="18" charset="0"/>
                              </a:rPr>
                              <m:t>𝑊</m:t>
                            </m:r>
                          </m:sub>
                        </m:sSub>
                      </m:num>
                      <m:den>
                        <m:sSub>
                          <m:sSubPr>
                            <m:ctrlPr>
                              <a:rPr lang="en-US" i="1">
                                <a:latin typeface="Cambria Math" panose="02040503050406030204" pitchFamily="18" charset="0"/>
                              </a:rPr>
                            </m:ctrlPr>
                          </m:sSubPr>
                          <m:e>
                            <m:r>
                              <a:rPr lang="de-DE" i="1">
                                <a:latin typeface="Cambria Math" panose="02040503050406030204" pitchFamily="18" charset="0"/>
                              </a:rPr>
                              <m:t>𝑝</m:t>
                            </m:r>
                          </m:e>
                          <m:sub>
                            <m:r>
                              <a:rPr lang="de-DE" b="0" i="1" smtClean="0">
                                <a:latin typeface="Cambria Math" panose="02040503050406030204" pitchFamily="18" charset="0"/>
                              </a:rPr>
                              <m:t>𝐶</m:t>
                            </m:r>
                          </m:sub>
                        </m:sSub>
                      </m:den>
                    </m:f>
                    <m:r>
                      <a:rPr lang="de-DE" i="1">
                        <a:latin typeface="Cambria Math" panose="02040503050406030204" pitchFamily="18" charset="0"/>
                      </a:rPr>
                      <m:t>=3</m:t>
                    </m:r>
                    <m:r>
                      <a:rPr lang="de-DE" b="0" i="1" smtClean="0">
                        <a:latin typeface="Cambria Math" panose="02040503050406030204" pitchFamily="18" charset="0"/>
                      </a:rPr>
                      <m:t>&gt;</m:t>
                    </m:r>
                    <m:f>
                      <m:fPr>
                        <m:ctrlPr>
                          <a:rPr lang="en-US" i="1">
                            <a:latin typeface="Cambria Math" panose="02040503050406030204" pitchFamily="18" charset="0"/>
                          </a:rPr>
                        </m:ctrlPr>
                      </m:fPr>
                      <m:num>
                        <m:r>
                          <a:rPr lang="de-DE" b="0" i="1" smtClean="0">
                            <a:latin typeface="Cambria Math" panose="02040503050406030204" pitchFamily="18" charset="0"/>
                          </a:rPr>
                          <m:t>3</m:t>
                        </m:r>
                      </m:num>
                      <m:den>
                        <m:r>
                          <a:rPr lang="de-DE" b="0" i="1" smtClean="0">
                            <a:latin typeface="Cambria Math" panose="02040503050406030204" pitchFamily="18" charset="0"/>
                          </a:rPr>
                          <m:t>2</m:t>
                        </m:r>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2" name="Textfeld 1">
                <a:extLst>
                  <a:ext uri="{FF2B5EF4-FFF2-40B4-BE49-F238E27FC236}">
                    <a16:creationId xmlns:a16="http://schemas.microsoft.com/office/drawing/2014/main" id="{3670B737-39BC-4D5F-A7D4-1106E4649FB6}"/>
                  </a:ext>
                </a:extLst>
              </p:cNvPr>
              <p:cNvSpPr txBox="1">
                <a:spLocks noRot="1" noChangeAspect="1" noMove="1" noResize="1" noEditPoints="1" noAdjustHandles="1" noChangeArrowheads="1" noChangeShapeType="1" noTextEdit="1"/>
              </p:cNvSpPr>
              <p:nvPr/>
            </p:nvSpPr>
            <p:spPr>
              <a:xfrm>
                <a:off x="1439489" y="1119816"/>
                <a:ext cx="8280322" cy="794141"/>
              </a:xfrm>
              <a:prstGeom prst="rect">
                <a:avLst/>
              </a:prstGeom>
              <a:blipFill>
                <a:blip r:embed="rId8"/>
                <a:stretch>
                  <a:fillRect l="-589" t="-4615" b="-769"/>
                </a:stretch>
              </a:blipFill>
            </p:spPr>
            <p:txBody>
              <a:bodyPr/>
              <a:lstStyle/>
              <a:p>
                <a:r>
                  <a:rPr lang="de-DE">
                    <a:noFill/>
                  </a:rPr>
                  <a:t> </a:t>
                </a:r>
              </a:p>
            </p:txBody>
          </p:sp>
        </mc:Fallback>
      </mc:AlternateContent>
      <p:sp>
        <p:nvSpPr>
          <p:cNvPr id="3" name="Rechteck 2"/>
          <p:cNvSpPr/>
          <p:nvPr/>
        </p:nvSpPr>
        <p:spPr>
          <a:xfrm>
            <a:off x="211135" y="2729401"/>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Portugal: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relative price</a:t>
            </a:r>
            <a:endParaRPr lang="de-DE" dirty="0"/>
          </a:p>
        </p:txBody>
      </p:sp>
      <p:sp>
        <p:nvSpPr>
          <p:cNvPr id="4" name="Rechteck 3"/>
          <p:cNvSpPr/>
          <p:nvPr/>
        </p:nvSpPr>
        <p:spPr>
          <a:xfrm>
            <a:off x="227248" y="4871383"/>
            <a:ext cx="1514168" cy="646331"/>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UK: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relative price</a:t>
            </a:r>
            <a:endParaRPr lang="de-DE" dirty="0"/>
          </a:p>
        </p:txBody>
      </p:sp>
      <p:sp>
        <p:nvSpPr>
          <p:cNvPr id="23" name="Rechteck 22">
            <a:extLst>
              <a:ext uri="{FF2B5EF4-FFF2-40B4-BE49-F238E27FC236}">
                <a16:creationId xmlns:a16="http://schemas.microsoft.com/office/drawing/2014/main" id="{6B0EDFF4-64F2-4D9B-B183-D4A48ECA5A93}"/>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5913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8" grpId="0"/>
      <p:bldP spid="19" grpId="0" animBg="1"/>
      <p:bldP spid="20" grpId="0" animBg="1"/>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9554" y="2265082"/>
            <a:ext cx="9149918" cy="1309430"/>
          </a:xfrm>
        </p:spPr>
        <p:txBody>
          <a:bodyPr>
            <a:noAutofit/>
          </a:bodyPr>
          <a:lstStyle/>
          <a:p>
            <a:r>
              <a:rPr lang="de-DE" sz="5000" dirty="0">
                <a:latin typeface="Times New Roman" panose="02020603050405020304" pitchFamily="18" charset="0"/>
                <a:cs typeface="Times New Roman" panose="02020603050405020304" pitchFamily="18" charset="0"/>
              </a:rPr>
              <a:t>International Trade and Policy</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2147" y="4747574"/>
            <a:ext cx="9077325" cy="438788"/>
          </a:xfrm>
        </p:spPr>
        <p:txBody>
          <a:bodyPr>
            <a:noAutofit/>
          </a:bodyPr>
          <a:lstStyle/>
          <a:p>
            <a:r>
              <a:rPr lang="de-DE" dirty="0">
                <a:latin typeface="Times New Roman" panose="02020603050405020304" pitchFamily="18" charset="0"/>
                <a:cs typeface="Times New Roman" panose="02020603050405020304" pitchFamily="18" charset="0"/>
              </a:rPr>
              <a:t>Summer </a:t>
            </a:r>
            <a:r>
              <a:rPr lang="de-DE" dirty="0" err="1">
                <a:latin typeface="Times New Roman" panose="02020603050405020304" pitchFamily="18" charset="0"/>
                <a:cs typeface="Times New Roman" panose="02020603050405020304" pitchFamily="18" charset="0"/>
              </a:rPr>
              <a:t>term</a:t>
            </a:r>
            <a:r>
              <a:rPr lang="de-DE" dirty="0">
                <a:latin typeface="Times New Roman" panose="02020603050405020304" pitchFamily="18" charset="0"/>
                <a:cs typeface="Times New Roman" panose="02020603050405020304" pitchFamily="18" charset="0"/>
              </a:rPr>
              <a:t> 2026</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1411" y="54702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253071"/>
            <a:ext cx="2581275" cy="1771650"/>
          </a:xfrm>
          <a:prstGeom prst="rect">
            <a:avLst/>
          </a:prstGeom>
        </p:spPr>
      </p:pic>
      <p:sp>
        <p:nvSpPr>
          <p:cNvPr id="6" name="Rechteck 5">
            <a:extLst>
              <a:ext uri="{FF2B5EF4-FFF2-40B4-BE49-F238E27FC236}">
                <a16:creationId xmlns:a16="http://schemas.microsoft.com/office/drawing/2014/main" id="{D60AE7CF-1F07-4864-9EFB-5CD265C564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071565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280919" y="6081446"/>
            <a:ext cx="8125963" cy="683737"/>
          </a:xfrm>
          <a:prstGeom prst="rect">
            <a:avLst/>
          </a:prstGeom>
          <a:noFill/>
          <a:ln w="38100">
            <a:solidFill>
              <a:srgbClr val="C00000"/>
            </a:solidFill>
          </a:ln>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33" dirty="0">
                <a:latin typeface="Times New Roman" panose="02020603050405020304" pitchFamily="18" charset="0"/>
                <a:cs typeface="Times New Roman" panose="02020603050405020304" pitchFamily="18" charset="0"/>
                <a:sym typeface="Wingdings" panose="05000000000000000000" pitchFamily="2" charset="2"/>
              </a:rPr>
              <a:t></a:t>
            </a:r>
            <a:r>
              <a:rPr lang="en-US" sz="1633" dirty="0">
                <a:latin typeface="Times New Roman" panose="02020603050405020304" pitchFamily="18" charset="0"/>
                <a:cs typeface="Times New Roman" panose="02020603050405020304" pitchFamily="18" charset="0"/>
              </a:rPr>
              <a:t> Both countries win if they specialize according to their comparative cost advantages: Both as producers and as consumers</a:t>
            </a:r>
          </a:p>
        </p:txBody>
      </p:sp>
      <p:cxnSp>
        <p:nvCxnSpPr>
          <p:cNvPr id="7" name="Straight Arrow Connector 7"/>
          <p:cNvCxnSpPr/>
          <p:nvPr/>
        </p:nvCxnSpPr>
        <p:spPr>
          <a:xfrm flipV="1">
            <a:off x="2569666" y="2258513"/>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13"/>
          <p:cNvCxnSpPr/>
          <p:nvPr/>
        </p:nvCxnSpPr>
        <p:spPr>
          <a:xfrm flipV="1">
            <a:off x="7652451" y="2337169"/>
            <a:ext cx="0" cy="339651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11"/>
              <p:cNvSpPr txBox="1"/>
              <p:nvPr/>
            </p:nvSpPr>
            <p:spPr>
              <a:xfrm>
                <a:off x="1845085" y="1363136"/>
                <a:ext cx="2294529" cy="48090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W</a:t>
                </a:r>
                <a14:m>
                  <m:oMath xmlns:m="http://schemas.openxmlformats.org/officeDocument/2006/math">
                    <m:r>
                      <m:rPr>
                        <m:sty m:val="p"/>
                      </m:rPr>
                      <a:rPr lang="de-DE" sz="1600" b="0" i="0" smtClean="0">
                        <a:latin typeface="Cambria Math" panose="02040503050406030204" pitchFamily="18" charset="0"/>
                      </a:rPr>
                      <m:t>orld</m:t>
                    </m:r>
                    <m:r>
                      <a:rPr lang="de-DE" sz="1600" b="0" i="0" smtClean="0">
                        <a:latin typeface="Cambria Math" panose="02040503050406030204" pitchFamily="18" charset="0"/>
                      </a:rPr>
                      <m:t> </m:t>
                    </m:r>
                    <m:r>
                      <m:rPr>
                        <m:sty m:val="p"/>
                      </m:rPr>
                      <a:rPr lang="de-DE" sz="1600" b="0" i="0" smtClean="0">
                        <a:latin typeface="Cambria Math" panose="02040503050406030204" pitchFamily="18" charset="0"/>
                      </a:rPr>
                      <m:t>market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de-DE" sz="1600" i="1">
                                <a:latin typeface="Cambria Math" panose="02040503050406030204" pitchFamily="18" charset="0"/>
                              </a:rPr>
                              <m:t>𝑃</m:t>
                            </m:r>
                          </m:e>
                          <m:sub>
                            <m:r>
                              <a:rPr lang="de-DE" sz="1600" b="0" i="1" smtClean="0">
                                <a:latin typeface="Cambria Math" panose="02040503050406030204" pitchFamily="18" charset="0"/>
                              </a:rPr>
                              <m:t>𝐶</m:t>
                            </m:r>
                          </m:sub>
                        </m:sSub>
                      </m:num>
                      <m:den>
                        <m:sSub>
                          <m:sSubPr>
                            <m:ctrlPr>
                              <a:rPr lang="en-US" sz="1600" i="1">
                                <a:latin typeface="Cambria Math" panose="02040503050406030204" pitchFamily="18" charset="0"/>
                              </a:rPr>
                            </m:ctrlPr>
                          </m:sSubPr>
                          <m:e>
                            <m:r>
                              <a:rPr lang="de-DE" sz="1600" i="1">
                                <a:latin typeface="Cambria Math" panose="02040503050406030204" pitchFamily="18" charset="0"/>
                              </a:rPr>
                              <m:t>𝑝</m:t>
                            </m:r>
                          </m:e>
                          <m:sub>
                            <m:r>
                              <a:rPr lang="de-DE" sz="1600" b="0" i="1" smtClean="0">
                                <a:latin typeface="Cambria Math" panose="02040503050406030204" pitchFamily="18" charset="0"/>
                              </a:rPr>
                              <m:t>𝑊</m:t>
                            </m:r>
                          </m:sub>
                        </m:sSub>
                      </m:den>
                    </m:f>
                    <m:r>
                      <a:rPr lang="de-DE" sz="1600" i="1">
                        <a:latin typeface="Cambria Math" panose="02040503050406030204" pitchFamily="18" charset="0"/>
                      </a:rPr>
                      <m:t>=3</m:t>
                    </m:r>
                  </m:oMath>
                </a14:m>
                <a:endParaRPr lang="en-US" sz="1814" dirty="0">
                  <a:latin typeface="Times New Roman" panose="02020603050405020304" pitchFamily="18" charset="0"/>
                  <a:cs typeface="Times New Roman" panose="02020603050405020304" pitchFamily="18" charset="0"/>
                </a:endParaRPr>
              </a:p>
            </p:txBody>
          </p:sp>
        </mc:Choice>
        <mc:Fallback xmlns="">
          <p:sp>
            <p:nvSpPr>
              <p:cNvPr id="9" name="TextBox 11"/>
              <p:cNvSpPr txBox="1">
                <a:spLocks noRot="1" noChangeAspect="1" noMove="1" noResize="1" noEditPoints="1" noAdjustHandles="1" noChangeArrowheads="1" noChangeShapeType="1" noTextEdit="1"/>
              </p:cNvSpPr>
              <p:nvPr/>
            </p:nvSpPr>
            <p:spPr>
              <a:xfrm>
                <a:off x="1845085" y="1363136"/>
                <a:ext cx="2294529" cy="480901"/>
              </a:xfrm>
              <a:prstGeom prst="rect">
                <a:avLst/>
              </a:prstGeom>
              <a:blipFill>
                <a:blip r:embed="rId3"/>
                <a:stretch>
                  <a:fillRect l="-159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16"/>
              <p:cNvSpPr txBox="1"/>
              <p:nvPr/>
            </p:nvSpPr>
            <p:spPr>
              <a:xfrm>
                <a:off x="6610548" y="1378646"/>
                <a:ext cx="2137249" cy="4711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W</a:t>
                </a:r>
                <a14:m>
                  <m:oMath xmlns:m="http://schemas.openxmlformats.org/officeDocument/2006/math">
                    <m:r>
                      <m:rPr>
                        <m:sty m:val="p"/>
                      </m:rPr>
                      <a:rPr lang="de-DE" sz="1600" b="0" i="0" smtClean="0">
                        <a:latin typeface="Cambria Math" panose="02040503050406030204" pitchFamily="18" charset="0"/>
                      </a:rPr>
                      <m:t>orld</m:t>
                    </m:r>
                    <m:r>
                      <a:rPr lang="de-DE" sz="1600" b="0" i="0" smtClean="0">
                        <a:latin typeface="Cambria Math" panose="02040503050406030204" pitchFamily="18" charset="0"/>
                      </a:rPr>
                      <m:t> </m:t>
                    </m:r>
                    <m:r>
                      <m:rPr>
                        <m:sty m:val="p"/>
                      </m:rPr>
                      <a:rPr lang="de-DE" sz="1600" b="0" i="0" smtClean="0">
                        <a:latin typeface="Cambria Math" panose="02040503050406030204" pitchFamily="18" charset="0"/>
                      </a:rPr>
                      <m:t>market</m:t>
                    </m:r>
                    <m:f>
                      <m:fPr>
                        <m:ctrlPr>
                          <a:rPr lang="en-US" sz="1600" i="1">
                            <a:latin typeface="Cambria Math" panose="02040503050406030204" pitchFamily="18" charset="0"/>
                          </a:rPr>
                        </m:ctrlPr>
                      </m:fPr>
                      <m:num>
                        <m:sSub>
                          <m:sSubPr>
                            <m:ctrlPr>
                              <a:rPr lang="en-US" sz="1600" i="1">
                                <a:latin typeface="Cambria Math" panose="02040503050406030204" pitchFamily="18" charset="0"/>
                              </a:rPr>
                            </m:ctrlPr>
                          </m:sSubPr>
                          <m:e>
                            <m:r>
                              <a:rPr lang="de-DE" sz="1600" i="1">
                                <a:latin typeface="Cambria Math" panose="02040503050406030204" pitchFamily="18" charset="0"/>
                              </a:rPr>
                              <m:t>𝑃</m:t>
                            </m:r>
                          </m:e>
                          <m:sub>
                            <m:r>
                              <a:rPr lang="de-DE" sz="1600" b="0" i="1" smtClean="0">
                                <a:latin typeface="Cambria Math" panose="02040503050406030204" pitchFamily="18" charset="0"/>
                              </a:rPr>
                              <m:t>𝑊</m:t>
                            </m:r>
                          </m:sub>
                        </m:sSub>
                      </m:num>
                      <m:den>
                        <m:sSub>
                          <m:sSubPr>
                            <m:ctrlPr>
                              <a:rPr lang="en-US" sz="1600" i="1">
                                <a:latin typeface="Cambria Math" panose="02040503050406030204" pitchFamily="18" charset="0"/>
                              </a:rPr>
                            </m:ctrlPr>
                          </m:sSubPr>
                          <m:e>
                            <m:r>
                              <a:rPr lang="de-DE" sz="1600" i="1">
                                <a:latin typeface="Cambria Math" panose="02040503050406030204" pitchFamily="18" charset="0"/>
                              </a:rPr>
                              <m:t>𝑝</m:t>
                            </m:r>
                          </m:e>
                          <m:sub>
                            <m:r>
                              <a:rPr lang="de-DE" sz="1600" b="0" i="1" smtClean="0">
                                <a:latin typeface="Cambria Math" panose="02040503050406030204" pitchFamily="18" charset="0"/>
                              </a:rPr>
                              <m:t>𝐶</m:t>
                            </m:r>
                          </m:sub>
                        </m:sSub>
                      </m:den>
                    </m:f>
                    <m:r>
                      <a:rPr lang="de-DE" sz="1600" i="1">
                        <a:latin typeface="Cambria Math" panose="02040503050406030204" pitchFamily="18" charset="0"/>
                      </a:rPr>
                      <m:t>=</m:t>
                    </m:r>
                    <m:f>
                      <m:fPr>
                        <m:ctrlPr>
                          <a:rPr lang="en-US" sz="1600" i="1">
                            <a:latin typeface="Cambria Math" panose="02040503050406030204" pitchFamily="18" charset="0"/>
                          </a:rPr>
                        </m:ctrlPr>
                      </m:fPr>
                      <m:num>
                        <m:r>
                          <a:rPr lang="de-DE" sz="1600" i="1">
                            <a:latin typeface="Cambria Math" panose="02040503050406030204" pitchFamily="18" charset="0"/>
                          </a:rPr>
                          <m:t>1</m:t>
                        </m:r>
                      </m:num>
                      <m:den>
                        <m:r>
                          <a:rPr lang="de-DE" sz="1600" i="1">
                            <a:latin typeface="Cambria Math" panose="02040503050406030204" pitchFamily="18" charset="0"/>
                          </a:rPr>
                          <m:t>3</m:t>
                        </m:r>
                      </m:den>
                    </m:f>
                  </m:oMath>
                </a14:m>
                <a:endParaRPr lang="en-US" sz="1814" dirty="0">
                  <a:latin typeface="Times New Roman" panose="02020603050405020304" pitchFamily="18" charset="0"/>
                  <a:cs typeface="Times New Roman" panose="02020603050405020304" pitchFamily="18" charset="0"/>
                </a:endParaRPr>
              </a:p>
            </p:txBody>
          </p:sp>
        </mc:Choice>
        <mc:Fallback xmlns="">
          <p:sp>
            <p:nvSpPr>
              <p:cNvPr id="10" name="TextBox 16"/>
              <p:cNvSpPr txBox="1">
                <a:spLocks noRot="1" noChangeAspect="1" noMove="1" noResize="1" noEditPoints="1" noAdjustHandles="1" noChangeArrowheads="1" noChangeShapeType="1" noTextEdit="1"/>
              </p:cNvSpPr>
              <p:nvPr/>
            </p:nvSpPr>
            <p:spPr>
              <a:xfrm>
                <a:off x="6610548" y="1378646"/>
                <a:ext cx="2137249" cy="471155"/>
              </a:xfrm>
              <a:prstGeom prst="rect">
                <a:avLst/>
              </a:prstGeom>
              <a:blipFill>
                <a:blip r:embed="rId4"/>
                <a:stretch>
                  <a:fillRect l="-1709" b="-259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243078" y="4761175"/>
                <a:ext cx="333746" cy="51020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3</m:t>
                          </m:r>
                        </m:num>
                        <m:den>
                          <m:r>
                            <a:rPr lang="de-DE" sz="1451" i="1">
                              <a:latin typeface="Cambria Math"/>
                            </a:rPr>
                            <m:t>2</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243078" y="4761175"/>
                <a:ext cx="333746" cy="510204"/>
              </a:xfrm>
              <a:prstGeom prst="rect">
                <a:avLst/>
              </a:prstGeom>
              <a:blipFill>
                <a:blip r:embed="rId5"/>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4" name="TextBox 19"/>
              <p:cNvSpPr txBox="1"/>
              <p:nvPr/>
            </p:nvSpPr>
            <p:spPr>
              <a:xfrm>
                <a:off x="2191434" y="2800544"/>
                <a:ext cx="333746"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de-DE" sz="1451" i="1">
                          <a:latin typeface="Cambria Math"/>
                        </a:rPr>
                        <m:t>5</m:t>
                      </m:r>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14" name="TextBox 19"/>
              <p:cNvSpPr txBox="1">
                <a:spLocks noRot="1" noChangeAspect="1" noMove="1" noResize="1" noEditPoints="1" noAdjustHandles="1" noChangeArrowheads="1" noChangeShapeType="1" noTextEdit="1"/>
              </p:cNvSpPr>
              <p:nvPr/>
            </p:nvSpPr>
            <p:spPr>
              <a:xfrm>
                <a:off x="2191434" y="2800544"/>
                <a:ext cx="333746" cy="315599"/>
              </a:xfrm>
              <a:prstGeom prst="rect">
                <a:avLst/>
              </a:prstGeom>
              <a:blipFill>
                <a:blip r:embed="rId6"/>
                <a:stretch>
                  <a:fillRect/>
                </a:stretch>
              </a:blipFill>
            </p:spPr>
            <p:txBody>
              <a:bodyPr/>
              <a:lstStyle/>
              <a:p>
                <a:r>
                  <a:rPr lang="de-DE">
                    <a:noFill/>
                  </a:rPr>
                  <a:t> </a:t>
                </a:r>
              </a:p>
            </p:txBody>
          </p:sp>
        </mc:Fallback>
      </mc:AlternateContent>
      <p:sp>
        <p:nvSpPr>
          <p:cNvPr id="15" name="TextBox 20"/>
          <p:cNvSpPr txBox="1"/>
          <p:nvPr/>
        </p:nvSpPr>
        <p:spPr>
          <a:xfrm>
            <a:off x="2242326" y="3780306"/>
            <a:ext cx="279244" cy="3155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51" dirty="0">
                <a:latin typeface="Times New Roman" panose="02020603050405020304" pitchFamily="18" charset="0"/>
                <a:cs typeface="Times New Roman" panose="02020603050405020304" pitchFamily="18" charset="0"/>
              </a:rPr>
              <a:t>3</a:t>
            </a:r>
          </a:p>
        </p:txBody>
      </p:sp>
      <p:cxnSp>
        <p:nvCxnSpPr>
          <p:cNvPr id="18" name="Straight Connector 26"/>
          <p:cNvCxnSpPr/>
          <p:nvPr/>
        </p:nvCxnSpPr>
        <p:spPr>
          <a:xfrm flipH="1">
            <a:off x="7652450" y="514582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27"/>
          <p:cNvCxnSpPr/>
          <p:nvPr/>
        </p:nvCxnSpPr>
        <p:spPr>
          <a:xfrm flipH="1">
            <a:off x="2486722" y="5001848"/>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28"/>
          <p:cNvCxnSpPr/>
          <p:nvPr/>
        </p:nvCxnSpPr>
        <p:spPr>
          <a:xfrm flipH="1">
            <a:off x="2486722" y="3956768"/>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9"/>
          <p:cNvCxnSpPr/>
          <p:nvPr/>
        </p:nvCxnSpPr>
        <p:spPr>
          <a:xfrm flipH="1">
            <a:off x="2486722" y="2977005"/>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31"/>
          <p:cNvCxnSpPr/>
          <p:nvPr/>
        </p:nvCxnSpPr>
        <p:spPr>
          <a:xfrm flipH="1">
            <a:off x="7637701" y="4100741"/>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32"/>
          <p:cNvCxnSpPr/>
          <p:nvPr/>
        </p:nvCxnSpPr>
        <p:spPr>
          <a:xfrm flipH="1">
            <a:off x="7661127" y="2925027"/>
            <a:ext cx="82944"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35"/>
              <p:cNvSpPr txBox="1"/>
              <p:nvPr/>
            </p:nvSpPr>
            <p:spPr>
              <a:xfrm>
                <a:off x="7702599" y="2657366"/>
                <a:ext cx="333746" cy="51167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2</m:t>
                          </m:r>
                        </m:num>
                        <m:den>
                          <m:r>
                            <a:rPr lang="de-DE" sz="1451" i="1">
                              <a:latin typeface="Cambria Math"/>
                            </a:rPr>
                            <m:t>3</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7" name="TextBox 35"/>
              <p:cNvSpPr txBox="1">
                <a:spLocks noRot="1" noChangeAspect="1" noMove="1" noResize="1" noEditPoints="1" noAdjustHandles="1" noChangeArrowheads="1" noChangeShapeType="1" noTextEdit="1"/>
              </p:cNvSpPr>
              <p:nvPr/>
            </p:nvSpPr>
            <p:spPr>
              <a:xfrm>
                <a:off x="7702599" y="2657366"/>
                <a:ext cx="333746" cy="511679"/>
              </a:xfrm>
              <a:prstGeom prst="rect">
                <a:avLst/>
              </a:prstGeom>
              <a:blipFill>
                <a:blip r:embed="rId7"/>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8" name="TextBox 36"/>
              <p:cNvSpPr txBox="1"/>
              <p:nvPr/>
            </p:nvSpPr>
            <p:spPr>
              <a:xfrm>
                <a:off x="7697041" y="3805270"/>
                <a:ext cx="333746" cy="51167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1</m:t>
                          </m:r>
                        </m:num>
                        <m:den>
                          <m:r>
                            <a:rPr lang="de-DE" sz="1451" i="1">
                              <a:latin typeface="Cambria Math"/>
                            </a:rPr>
                            <m:t>3</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8" name="TextBox 36"/>
              <p:cNvSpPr txBox="1">
                <a:spLocks noRot="1" noChangeAspect="1" noMove="1" noResize="1" noEditPoints="1" noAdjustHandles="1" noChangeArrowheads="1" noChangeShapeType="1" noTextEdit="1"/>
              </p:cNvSpPr>
              <p:nvPr/>
            </p:nvSpPr>
            <p:spPr>
              <a:xfrm>
                <a:off x="7697041" y="3805270"/>
                <a:ext cx="333746" cy="511679"/>
              </a:xfrm>
              <a:prstGeom prst="rect">
                <a:avLst/>
              </a:prstGeom>
              <a:blipFill>
                <a:blip r:embed="rId8"/>
                <a:stretch>
                  <a:fillRect b="-238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9" name="TextBox 37"/>
              <p:cNvSpPr txBox="1"/>
              <p:nvPr/>
            </p:nvSpPr>
            <p:spPr>
              <a:xfrm>
                <a:off x="7693189" y="4915854"/>
                <a:ext cx="333746" cy="51161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451" i="1">
                              <a:latin typeface="Cambria Math" panose="02040503050406030204" pitchFamily="18" charset="0"/>
                            </a:rPr>
                          </m:ctrlPr>
                        </m:fPr>
                        <m:num>
                          <m:r>
                            <a:rPr lang="de-DE" sz="1451" i="1">
                              <a:latin typeface="Cambria Math"/>
                            </a:rPr>
                            <m:t>1</m:t>
                          </m:r>
                        </m:num>
                        <m:den>
                          <m:r>
                            <a:rPr lang="de-DE" sz="1451" i="1">
                              <a:latin typeface="Cambria Math"/>
                            </a:rPr>
                            <m:t>5</m:t>
                          </m:r>
                        </m:den>
                      </m:f>
                    </m:oMath>
                  </m:oMathPara>
                </a14:m>
                <a:endParaRPr lang="en-US" sz="1451" dirty="0">
                  <a:latin typeface="Times New Roman" panose="02020603050405020304" pitchFamily="18" charset="0"/>
                  <a:cs typeface="Times New Roman" panose="02020603050405020304" pitchFamily="18" charset="0"/>
                </a:endParaRPr>
              </a:p>
            </p:txBody>
          </p:sp>
        </mc:Choice>
        <mc:Fallback xmlns="">
          <p:sp>
            <p:nvSpPr>
              <p:cNvPr id="29" name="TextBox 37"/>
              <p:cNvSpPr txBox="1">
                <a:spLocks noRot="1" noChangeAspect="1" noMove="1" noResize="1" noEditPoints="1" noAdjustHandles="1" noChangeArrowheads="1" noChangeShapeType="1" noTextEdit="1"/>
              </p:cNvSpPr>
              <p:nvPr/>
            </p:nvSpPr>
            <p:spPr>
              <a:xfrm>
                <a:off x="7693189" y="4915854"/>
                <a:ext cx="333746" cy="511615"/>
              </a:xfrm>
              <a:prstGeom prst="rect">
                <a:avLst/>
              </a:prstGeom>
              <a:blipFill>
                <a:blip r:embed="rId9"/>
                <a:stretch>
                  <a:fillRect b="-3571"/>
                </a:stretch>
              </a:blipFill>
            </p:spPr>
            <p:txBody>
              <a:bodyPr/>
              <a:lstStyle/>
              <a:p>
                <a:r>
                  <a:rPr lang="de-DE">
                    <a:noFill/>
                  </a:rPr>
                  <a:t> </a:t>
                </a:r>
              </a:p>
            </p:txBody>
          </p:sp>
        </mc:Fallback>
      </mc:AlternateContent>
      <p:sp>
        <p:nvSpPr>
          <p:cNvPr id="35" name="TextBox 21">
            <a:extLst>
              <a:ext uri="{FF2B5EF4-FFF2-40B4-BE49-F238E27FC236}">
                <a16:creationId xmlns:a16="http://schemas.microsoft.com/office/drawing/2014/main" id="{953A65AC-0194-40F8-A7FB-FCBD3A24A21C}"/>
              </a:ext>
            </a:extLst>
          </p:cNvPr>
          <p:cNvSpPr txBox="1"/>
          <p:nvPr/>
        </p:nvSpPr>
        <p:spPr>
          <a:xfrm>
            <a:off x="7925466" y="3901144"/>
            <a:ext cx="230277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World market</a:t>
            </a:r>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BE06D324-13DB-4E85-8201-3A9F0CCCA9F5}"/>
                  </a:ext>
                </a:extLst>
              </p:cNvPr>
              <p:cNvSpPr txBox="1"/>
              <p:nvPr/>
            </p:nvSpPr>
            <p:spPr>
              <a:xfrm>
                <a:off x="7925466" y="2683975"/>
                <a:ext cx="611642" cy="497508"/>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𝑈𝐶</m:t>
                            </m:r>
                          </m:sub>
                        </m:sSub>
                      </m:num>
                      <m:den>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𝑈𝑊</m:t>
                            </m:r>
                          </m:sub>
                        </m:sSub>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2" name="Textfeld 1">
                <a:extLst>
                  <a:ext uri="{FF2B5EF4-FFF2-40B4-BE49-F238E27FC236}">
                    <a16:creationId xmlns:a16="http://schemas.microsoft.com/office/drawing/2014/main" id="{BE06D324-13DB-4E85-8201-3A9F0CCCA9F5}"/>
                  </a:ext>
                </a:extLst>
              </p:cNvPr>
              <p:cNvSpPr txBox="1">
                <a:spLocks noRot="1" noChangeAspect="1" noMove="1" noResize="1" noEditPoints="1" noAdjustHandles="1" noChangeArrowheads="1" noChangeShapeType="1" noTextEdit="1"/>
              </p:cNvSpPr>
              <p:nvPr/>
            </p:nvSpPr>
            <p:spPr>
              <a:xfrm>
                <a:off x="7925466" y="2683975"/>
                <a:ext cx="611642" cy="497508"/>
              </a:xfrm>
              <a:prstGeom prst="rect">
                <a:avLst/>
              </a:prstGeom>
              <a:blipFill>
                <a:blip r:embed="rId10"/>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6" name="Textfeld 35">
                <a:extLst>
                  <a:ext uri="{FF2B5EF4-FFF2-40B4-BE49-F238E27FC236}">
                    <a16:creationId xmlns:a16="http://schemas.microsoft.com/office/drawing/2014/main" id="{47CDE124-7098-44D2-9878-48274B1D1D93}"/>
                  </a:ext>
                </a:extLst>
              </p:cNvPr>
              <p:cNvSpPr txBox="1"/>
              <p:nvPr/>
            </p:nvSpPr>
            <p:spPr>
              <a:xfrm>
                <a:off x="7869472" y="4931657"/>
                <a:ext cx="598818" cy="497187"/>
              </a:xfrm>
              <a:prstGeom prst="rect">
                <a:avLst/>
              </a:prstGeom>
              <a:noFill/>
            </p:spPr>
            <p:txBody>
              <a:bodyPr wrap="none" rtlCol="0">
                <a:spAutoFit/>
              </a:bodyPr>
              <a:lstStyle/>
              <a:p>
                <a:r>
                  <a:rPr lang="en-US" sz="1600" dirty="0">
                    <a:latin typeface="Times New Roman" panose="02020603050405020304" pitchFamily="18" charset="0"/>
                    <a:cs typeface="Times New Roman" panose="02020603050405020304" pitchFamily="18" charset="0"/>
                  </a:rPr>
                  <a:t> </a:t>
                </a:r>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𝑃𝐶</m:t>
                            </m:r>
                          </m:sub>
                        </m:sSub>
                      </m:num>
                      <m:den>
                        <m:sSub>
                          <m:sSubPr>
                            <m:ctrlPr>
                              <a:rPr lang="en-US" i="1">
                                <a:latin typeface="Cambria Math" panose="02040503050406030204" pitchFamily="18" charset="0"/>
                              </a:rPr>
                            </m:ctrlPr>
                          </m:sSubPr>
                          <m:e>
                            <m:r>
                              <a:rPr lang="de-DE" i="1">
                                <a:latin typeface="Cambria Math"/>
                              </a:rPr>
                              <m:t>𝑎</m:t>
                            </m:r>
                          </m:e>
                          <m:sub>
                            <m:r>
                              <a:rPr lang="de-DE" b="0" i="1" smtClean="0">
                                <a:latin typeface="Cambria Math" panose="02040503050406030204" pitchFamily="18" charset="0"/>
                              </a:rPr>
                              <m:t>𝑃𝑊</m:t>
                            </m:r>
                          </m:sub>
                        </m:sSub>
                      </m:den>
                    </m:f>
                  </m:oMath>
                </a14:m>
                <a:endParaRPr lang="de-DE" dirty="0">
                  <a:latin typeface="Times New Roman" panose="02020603050405020304" pitchFamily="18" charset="0"/>
                  <a:cs typeface="Times New Roman" panose="02020603050405020304" pitchFamily="18" charset="0"/>
                </a:endParaRPr>
              </a:p>
            </p:txBody>
          </p:sp>
        </mc:Choice>
        <mc:Fallback xmlns="">
          <p:sp>
            <p:nvSpPr>
              <p:cNvPr id="36" name="Textfeld 35">
                <a:extLst>
                  <a:ext uri="{FF2B5EF4-FFF2-40B4-BE49-F238E27FC236}">
                    <a16:creationId xmlns:a16="http://schemas.microsoft.com/office/drawing/2014/main" id="{47CDE124-7098-44D2-9878-48274B1D1D93}"/>
                  </a:ext>
                </a:extLst>
              </p:cNvPr>
              <p:cNvSpPr txBox="1">
                <a:spLocks noRot="1" noChangeAspect="1" noMove="1" noResize="1" noEditPoints="1" noAdjustHandles="1" noChangeArrowheads="1" noChangeShapeType="1" noTextEdit="1"/>
              </p:cNvSpPr>
              <p:nvPr/>
            </p:nvSpPr>
            <p:spPr>
              <a:xfrm>
                <a:off x="7869472" y="4931657"/>
                <a:ext cx="598818" cy="497187"/>
              </a:xfrm>
              <a:prstGeom prst="rect">
                <a:avLst/>
              </a:prstGeom>
              <a:blipFill>
                <a:blip r:embed="rId11"/>
                <a:stretch>
                  <a:fillRect/>
                </a:stretch>
              </a:blipFill>
            </p:spPr>
            <p:txBody>
              <a:bodyPr/>
              <a:lstStyle/>
              <a:p>
                <a:r>
                  <a:rPr lang="de-DE">
                    <a:noFill/>
                  </a:rPr>
                  <a:t> </a:t>
                </a:r>
              </a:p>
            </p:txBody>
          </p:sp>
        </mc:Fallback>
      </mc:AlternateContent>
      <p:sp>
        <p:nvSpPr>
          <p:cNvPr id="37" name="TextBox 17">
            <a:extLst>
              <a:ext uri="{FF2B5EF4-FFF2-40B4-BE49-F238E27FC236}">
                <a16:creationId xmlns:a16="http://schemas.microsoft.com/office/drawing/2014/main" id="{A3CB4308-05C3-4BFD-B136-9696832D088E}"/>
              </a:ext>
            </a:extLst>
          </p:cNvPr>
          <p:cNvSpPr txBox="1"/>
          <p:nvPr/>
        </p:nvSpPr>
        <p:spPr>
          <a:xfrm>
            <a:off x="8499256" y="2670991"/>
            <a:ext cx="163880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UK: </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p:txBody>
      </p:sp>
      <p:sp>
        <p:nvSpPr>
          <p:cNvPr id="38" name="TextBox 18">
            <a:extLst>
              <a:ext uri="{FF2B5EF4-FFF2-40B4-BE49-F238E27FC236}">
                <a16:creationId xmlns:a16="http://schemas.microsoft.com/office/drawing/2014/main" id="{5F8F751D-747C-49AD-9742-2132F77A11DD}"/>
              </a:ext>
            </a:extLst>
          </p:cNvPr>
          <p:cNvSpPr txBox="1"/>
          <p:nvPr/>
        </p:nvSpPr>
        <p:spPr>
          <a:xfrm>
            <a:off x="7652450" y="5287062"/>
            <a:ext cx="88678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Portugal: </a:t>
            </a:r>
            <a:br>
              <a:rPr lang="en-US" sz="1400" dirty="0">
                <a:latin typeface="Times New Roman" panose="02020603050405020304" pitchFamily="18" charset="0"/>
                <a:cs typeface="Times New Roman" panose="02020603050405020304" pitchFamily="18" charset="0"/>
              </a:rPr>
            </a:b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1" name="TextBox 14">
                <a:extLst>
                  <a:ext uri="{FF2B5EF4-FFF2-40B4-BE49-F238E27FC236}">
                    <a16:creationId xmlns:a16="http://schemas.microsoft.com/office/drawing/2014/main" id="{30FE5A3B-61AA-42E6-9497-55C67F5DED0A}"/>
                  </a:ext>
                </a:extLst>
              </p:cNvPr>
              <p:cNvSpPr txBox="1"/>
              <p:nvPr/>
            </p:nvSpPr>
            <p:spPr>
              <a:xfrm>
                <a:off x="5392113" y="4616460"/>
                <a:ext cx="2230304" cy="82875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Portuguese worker wins: he can sell clothes for a relative price of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instead of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5</m:t>
                        </m:r>
                      </m:den>
                    </m:f>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41" name="TextBox 14">
                <a:extLst>
                  <a:ext uri="{FF2B5EF4-FFF2-40B4-BE49-F238E27FC236}">
                    <a16:creationId xmlns:a16="http://schemas.microsoft.com/office/drawing/2014/main" id="{30FE5A3B-61AA-42E6-9497-55C67F5DED0A}"/>
                  </a:ext>
                </a:extLst>
              </p:cNvPr>
              <p:cNvSpPr txBox="1">
                <a:spLocks noRot="1" noChangeAspect="1" noMove="1" noResize="1" noEditPoints="1" noAdjustHandles="1" noChangeArrowheads="1" noChangeShapeType="1" noTextEdit="1"/>
              </p:cNvSpPr>
              <p:nvPr/>
            </p:nvSpPr>
            <p:spPr>
              <a:xfrm>
                <a:off x="5392113" y="4616460"/>
                <a:ext cx="2230304" cy="828753"/>
              </a:xfrm>
              <a:prstGeom prst="rect">
                <a:avLst/>
              </a:prstGeom>
              <a:blipFill>
                <a:blip r:embed="rId12"/>
                <a:stretch>
                  <a:fillRect l="-822" t="-735" r="-2740" b="-14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2" name="TextBox 39">
                <a:extLst>
                  <a:ext uri="{FF2B5EF4-FFF2-40B4-BE49-F238E27FC236}">
                    <a16:creationId xmlns:a16="http://schemas.microsoft.com/office/drawing/2014/main" id="{8F6B2887-3FA4-4416-9A48-80817522552C}"/>
                  </a:ext>
                </a:extLst>
              </p:cNvPr>
              <p:cNvSpPr txBox="1"/>
              <p:nvPr/>
            </p:nvSpPr>
            <p:spPr>
              <a:xfrm>
                <a:off x="5432645" y="2687593"/>
                <a:ext cx="2257972" cy="82894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rPr>
                  <a:t>British consumer wins: she can buy clothes for a relative price of </a:t>
                </a:r>
                <a14:m>
                  <m:oMath xmlns:m="http://schemas.openxmlformats.org/officeDocument/2006/math">
                    <m:f>
                      <m:fPr>
                        <m:ctrlPr>
                          <a:rPr lang="en-US" sz="1400" i="1">
                            <a:latin typeface="Cambria Math" panose="02040503050406030204" pitchFamily="18" charset="0"/>
                          </a:rPr>
                        </m:ctrlPr>
                      </m:fPr>
                      <m:num>
                        <m:r>
                          <a:rPr lang="de-DE" sz="1400" i="1">
                            <a:latin typeface="Cambria Math"/>
                          </a:rPr>
                          <m:t>1</m:t>
                        </m:r>
                      </m:num>
                      <m:den>
                        <m:r>
                          <a:rPr lang="de-DE" sz="1400" i="1">
                            <a:latin typeface="Cambria Math"/>
                          </a:rPr>
                          <m:t>3</m:t>
                        </m:r>
                      </m:den>
                    </m:f>
                  </m:oMath>
                </a14:m>
                <a:r>
                  <a:rPr lang="en-US" sz="1400" dirty="0">
                    <a:latin typeface="Times New Roman" panose="02020603050405020304" pitchFamily="18" charset="0"/>
                    <a:cs typeface="Times New Roman" panose="02020603050405020304" pitchFamily="18" charset="0"/>
                  </a:rPr>
                  <a:t> i</a:t>
                </a:r>
                <a14:m>
                  <m:oMath xmlns:m="http://schemas.openxmlformats.org/officeDocument/2006/math">
                    <m:r>
                      <m:rPr>
                        <m:sty m:val="p"/>
                      </m:rPr>
                      <a:rPr lang="de-DE" sz="1400" b="0" i="0" smtClean="0">
                        <a:latin typeface="Cambria Math" panose="02040503050406030204" pitchFamily="18" charset="0"/>
                      </a:rPr>
                      <m:t>nstead</m:t>
                    </m:r>
                    <m:r>
                      <a:rPr lang="de-DE" sz="1400" b="0" i="0" smtClean="0">
                        <a:latin typeface="Cambria Math" panose="02040503050406030204" pitchFamily="18" charset="0"/>
                      </a:rPr>
                      <m:t> </m:t>
                    </m:r>
                    <m:r>
                      <m:rPr>
                        <m:sty m:val="p"/>
                      </m:rPr>
                      <a:rPr lang="de-DE" sz="1400" b="0" i="0" smtClean="0">
                        <a:latin typeface="Cambria Math" panose="02040503050406030204" pitchFamily="18" charset="0"/>
                      </a:rPr>
                      <m:t>of</m:t>
                    </m:r>
                    <m:r>
                      <a:rPr lang="de-DE" sz="1400" b="0" i="0" smtClean="0">
                        <a:latin typeface="Cambria Math" panose="02040503050406030204" pitchFamily="18" charset="0"/>
                      </a:rPr>
                      <m:t> </m:t>
                    </m:r>
                    <m:f>
                      <m:fPr>
                        <m:ctrlPr>
                          <a:rPr lang="en-US" sz="1400" i="1">
                            <a:latin typeface="Cambria Math" panose="02040503050406030204" pitchFamily="18" charset="0"/>
                          </a:rPr>
                        </m:ctrlPr>
                      </m:fPr>
                      <m:num>
                        <m:r>
                          <a:rPr lang="de-DE" sz="1400" i="1">
                            <a:latin typeface="Cambria Math"/>
                          </a:rPr>
                          <m:t>2</m:t>
                        </m:r>
                      </m:num>
                      <m:den>
                        <m:r>
                          <a:rPr lang="de-DE" sz="1400" i="1">
                            <a:latin typeface="Cambria Math"/>
                          </a:rPr>
                          <m:t>3</m:t>
                        </m:r>
                      </m:den>
                    </m:f>
                  </m:oMath>
                </a14:m>
                <a:endParaRPr lang="en-US" sz="1400" dirty="0">
                  <a:latin typeface="Times New Roman" panose="02020603050405020304" pitchFamily="18" charset="0"/>
                  <a:cs typeface="Times New Roman" panose="02020603050405020304" pitchFamily="18" charset="0"/>
                </a:endParaRPr>
              </a:p>
            </p:txBody>
          </p:sp>
        </mc:Choice>
        <mc:Fallback xmlns="">
          <p:sp>
            <p:nvSpPr>
              <p:cNvPr id="42" name="TextBox 39">
                <a:extLst>
                  <a:ext uri="{FF2B5EF4-FFF2-40B4-BE49-F238E27FC236}">
                    <a16:creationId xmlns:a16="http://schemas.microsoft.com/office/drawing/2014/main" id="{8F6B2887-3FA4-4416-9A48-80817522552C}"/>
                  </a:ext>
                </a:extLst>
              </p:cNvPr>
              <p:cNvSpPr txBox="1">
                <a:spLocks noRot="1" noChangeAspect="1" noMove="1" noResize="1" noEditPoints="1" noAdjustHandles="1" noChangeArrowheads="1" noChangeShapeType="1" noTextEdit="1"/>
              </p:cNvSpPr>
              <p:nvPr/>
            </p:nvSpPr>
            <p:spPr>
              <a:xfrm>
                <a:off x="5432645" y="2687593"/>
                <a:ext cx="2257972" cy="828945"/>
              </a:xfrm>
              <a:prstGeom prst="rect">
                <a:avLst/>
              </a:prstGeom>
              <a:blipFill>
                <a:blip r:embed="rId13"/>
                <a:stretch>
                  <a:fillRect l="-809" t="-1471" r="-1887" b="-735"/>
                </a:stretch>
              </a:blipFill>
            </p:spPr>
            <p:txBody>
              <a:bodyPr/>
              <a:lstStyle/>
              <a:p>
                <a:r>
                  <a:rPr lang="de-DE">
                    <a:noFill/>
                  </a:rPr>
                  <a:t> </a:t>
                </a:r>
              </a:p>
            </p:txBody>
          </p:sp>
        </mc:Fallback>
      </mc:AlternateContent>
      <p:sp>
        <p:nvSpPr>
          <p:cNvPr id="44" name="Textfeld 43">
            <a:extLst>
              <a:ext uri="{FF2B5EF4-FFF2-40B4-BE49-F238E27FC236}">
                <a16:creationId xmlns:a16="http://schemas.microsoft.com/office/drawing/2014/main" id="{1A22598E-5425-4A36-864D-2F46D2F31408}"/>
              </a:ext>
            </a:extLst>
          </p:cNvPr>
          <p:cNvSpPr txBox="1">
            <a:spLocks/>
          </p:cNvSpPr>
          <p:nvPr/>
        </p:nvSpPr>
        <p:spPr>
          <a:xfrm>
            <a:off x="1655804" y="116712"/>
            <a:ext cx="8208912" cy="720000"/>
          </a:xfrm>
          <a:prstGeom prst="rect">
            <a:avLst/>
          </a:prstGeom>
          <a:noFill/>
          <a:ln>
            <a:noFill/>
          </a:ln>
        </p:spPr>
        <p:txBody>
          <a:bodyPr wrap="square" rtlCol="0" anchor="ctr" anchorCtr="0">
            <a:noAutofit/>
          </a:bodyPr>
          <a:lstStyle/>
          <a:p>
            <a:pPr algn="ctr"/>
            <a:r>
              <a:rPr lang="en-US" sz="2800" b="1" dirty="0">
                <a:latin typeface="Times New Roman" panose="02020603050405020304" pitchFamily="18" charset="0"/>
                <a:cs typeface="Times New Roman" panose="02020603050405020304" pitchFamily="18" charset="0"/>
              </a:rPr>
              <a:t>Ricardo model by specialization according to comparative cost advantages</a:t>
            </a:r>
            <a:endParaRPr lang="de-DE" sz="2800" b="1" dirty="0">
              <a:latin typeface="Times New Roman" panose="02020603050405020304" pitchFamily="18" charset="0"/>
              <a:cs typeface="Times New Roman" panose="02020603050405020304" pitchFamily="18" charset="0"/>
            </a:endParaRPr>
          </a:p>
        </p:txBody>
      </p:sp>
      <p:sp>
        <p:nvSpPr>
          <p:cNvPr id="3" name="Textfeld 2">
            <a:extLst>
              <a:ext uri="{FF2B5EF4-FFF2-40B4-BE49-F238E27FC236}">
                <a16:creationId xmlns:a16="http://schemas.microsoft.com/office/drawing/2014/main" id="{871D7625-4659-4B02-B495-DBE4712744A5}"/>
              </a:ext>
            </a:extLst>
          </p:cNvPr>
          <p:cNvSpPr txBox="1"/>
          <p:nvPr/>
        </p:nvSpPr>
        <p:spPr>
          <a:xfrm>
            <a:off x="1809316" y="1000559"/>
            <a:ext cx="2267993"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UK </a:t>
            </a:r>
            <a:r>
              <a:rPr lang="de-DE" dirty="0" err="1">
                <a:latin typeface="Times New Roman" panose="02020603050405020304" pitchFamily="18" charset="0"/>
                <a:cs typeface="Times New Roman" panose="02020603050405020304" pitchFamily="18" charset="0"/>
              </a:rPr>
              <a:t>is</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producing</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Wine</a:t>
            </a:r>
            <a:endParaRPr lang="de-DE" dirty="0">
              <a:latin typeface="Times New Roman" panose="02020603050405020304" pitchFamily="18" charset="0"/>
              <a:cs typeface="Times New Roman" panose="02020603050405020304" pitchFamily="18" charset="0"/>
            </a:endParaRPr>
          </a:p>
        </p:txBody>
      </p:sp>
      <p:sp>
        <p:nvSpPr>
          <p:cNvPr id="45" name="Textfeld 44">
            <a:extLst>
              <a:ext uri="{FF2B5EF4-FFF2-40B4-BE49-F238E27FC236}">
                <a16:creationId xmlns:a16="http://schemas.microsoft.com/office/drawing/2014/main" id="{91469601-E696-4C62-9E17-EE1B3D0F15DF}"/>
              </a:ext>
            </a:extLst>
          </p:cNvPr>
          <p:cNvSpPr txBox="1"/>
          <p:nvPr/>
        </p:nvSpPr>
        <p:spPr>
          <a:xfrm>
            <a:off x="6190015" y="963222"/>
            <a:ext cx="2884123" cy="369332"/>
          </a:xfrm>
          <a:prstGeom prst="rect">
            <a:avLst/>
          </a:prstGeom>
          <a:noFill/>
        </p:spPr>
        <p:txBody>
          <a:bodyPr wrap="none" rtlCol="0">
            <a:spAutoFit/>
          </a:bodyPr>
          <a:lstStyle/>
          <a:p>
            <a:r>
              <a:rPr lang="de-DE" dirty="0">
                <a:latin typeface="Times New Roman" panose="02020603050405020304" pitchFamily="18" charset="0"/>
                <a:cs typeface="Times New Roman" panose="02020603050405020304" pitchFamily="18" charset="0"/>
              </a:rPr>
              <a:t>Portugal </a:t>
            </a:r>
            <a:r>
              <a:rPr lang="de-DE" dirty="0" err="1">
                <a:latin typeface="Times New Roman" panose="02020603050405020304" pitchFamily="18" charset="0"/>
                <a:cs typeface="Times New Roman" panose="02020603050405020304" pitchFamily="18" charset="0"/>
              </a:rPr>
              <a:t>is</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producing</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clothes</a:t>
            </a:r>
            <a:endParaRPr lang="de-DE" dirty="0">
              <a:latin typeface="Times New Roman" panose="02020603050405020304" pitchFamily="18" charset="0"/>
              <a:cs typeface="Times New Roman" panose="02020603050405020304" pitchFamily="18" charset="0"/>
            </a:endParaRPr>
          </a:p>
        </p:txBody>
      </p:sp>
      <p:sp>
        <p:nvSpPr>
          <p:cNvPr id="43" name="TextBox 14">
            <a:extLst>
              <a:ext uri="{FF2B5EF4-FFF2-40B4-BE49-F238E27FC236}">
                <a16:creationId xmlns:a16="http://schemas.microsoft.com/office/drawing/2014/main" id="{180D3DB3-A052-4609-843A-22A3E8A475F4}"/>
              </a:ext>
            </a:extLst>
          </p:cNvPr>
          <p:cNvSpPr txBox="1"/>
          <p:nvPr/>
        </p:nvSpPr>
        <p:spPr>
          <a:xfrm>
            <a:off x="2761886" y="5711866"/>
            <a:ext cx="6280853"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a:latin typeface="Times New Roman" panose="02020603050405020304" pitchFamily="18" charset="0"/>
                <a:cs typeface="Times New Roman" panose="02020603050405020304" pitchFamily="18" charset="0"/>
                <a:sym typeface="Wingdings" panose="05000000000000000000" pitchFamily="2" charset="2"/>
              </a:rPr>
              <a:t> UK produces wine and Portugal produces clothes!!!</a:t>
            </a:r>
            <a:endParaRPr lang="en-US" sz="1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6" name="TextBox 17"/>
              <p:cNvSpPr txBox="1"/>
              <p:nvPr/>
            </p:nvSpPr>
            <p:spPr>
              <a:xfrm>
                <a:off x="817842" y="2555147"/>
                <a:ext cx="2024840" cy="61632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𝑃𝐶</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46" name="TextBox 17"/>
              <p:cNvSpPr txBox="1">
                <a:spLocks noRot="1" noChangeAspect="1" noMove="1" noResize="1" noEditPoints="1" noAdjustHandles="1" noChangeArrowheads="1" noChangeShapeType="1" noTextEdit="1"/>
              </p:cNvSpPr>
              <p:nvPr/>
            </p:nvSpPr>
            <p:spPr>
              <a:xfrm>
                <a:off x="817842" y="2555147"/>
                <a:ext cx="2024840" cy="616323"/>
              </a:xfrm>
              <a:prstGeom prst="rect">
                <a:avLst/>
              </a:prstGeom>
              <a:blipFill>
                <a:blip r:embed="rId1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47" name="TextBox 18"/>
              <p:cNvSpPr txBox="1"/>
              <p:nvPr/>
            </p:nvSpPr>
            <p:spPr>
              <a:xfrm>
                <a:off x="1471628" y="4676025"/>
                <a:ext cx="675377" cy="616323"/>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f>
                        <m:fPr>
                          <m:ctrlPr>
                            <a:rPr lang="en-US" sz="1814" i="1" smtClean="0">
                              <a:latin typeface="Cambria Math" panose="02040503050406030204" pitchFamily="18" charset="0"/>
                            </a:rPr>
                          </m:ctrlPr>
                        </m:fPr>
                        <m:num>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𝑈𝑊</m:t>
                              </m:r>
                            </m:sub>
                          </m:sSub>
                        </m:num>
                        <m:den>
                          <m:sSub>
                            <m:sSubPr>
                              <m:ctrlPr>
                                <a:rPr lang="en-US" sz="1814" i="1">
                                  <a:latin typeface="Cambria Math" panose="02040503050406030204" pitchFamily="18" charset="0"/>
                                </a:rPr>
                              </m:ctrlPr>
                            </m:sSubPr>
                            <m:e>
                              <m:r>
                                <a:rPr lang="de-DE" sz="1814" i="1">
                                  <a:latin typeface="Cambria Math"/>
                                </a:rPr>
                                <m:t>𝑎</m:t>
                              </m:r>
                            </m:e>
                            <m:sub>
                              <m:r>
                                <a:rPr lang="de-DE" sz="1814" b="0" i="1" smtClean="0">
                                  <a:latin typeface="Cambria Math" panose="02040503050406030204" pitchFamily="18" charset="0"/>
                                </a:rPr>
                                <m:t>𝑈𝐶</m:t>
                              </m:r>
                            </m:sub>
                          </m:sSub>
                        </m:den>
                      </m:f>
                    </m:oMath>
                  </m:oMathPara>
                </a14:m>
                <a:endParaRPr lang="en-US" sz="1814" dirty="0">
                  <a:latin typeface="Times New Roman" panose="02020603050405020304" pitchFamily="18" charset="0"/>
                  <a:cs typeface="Times New Roman" panose="02020603050405020304" pitchFamily="18" charset="0"/>
                </a:endParaRPr>
              </a:p>
            </p:txBody>
          </p:sp>
        </mc:Choice>
        <mc:Fallback xmlns="">
          <p:sp>
            <p:nvSpPr>
              <p:cNvPr id="47" name="TextBox 18"/>
              <p:cNvSpPr txBox="1">
                <a:spLocks noRot="1" noChangeAspect="1" noMove="1" noResize="1" noEditPoints="1" noAdjustHandles="1" noChangeArrowheads="1" noChangeShapeType="1" noTextEdit="1"/>
              </p:cNvSpPr>
              <p:nvPr/>
            </p:nvSpPr>
            <p:spPr>
              <a:xfrm>
                <a:off x="1471628" y="4676025"/>
                <a:ext cx="675377" cy="616323"/>
              </a:xfrm>
              <a:prstGeom prst="rect">
                <a:avLst/>
              </a:prstGeom>
              <a:blipFill>
                <a:blip r:embed="rId15"/>
                <a:stretch>
                  <a:fillRect/>
                </a:stretch>
              </a:blipFill>
            </p:spPr>
            <p:txBody>
              <a:bodyPr/>
              <a:lstStyle/>
              <a:p>
                <a:r>
                  <a:rPr lang="de-DE">
                    <a:noFill/>
                  </a:rPr>
                  <a:t> </a:t>
                </a:r>
              </a:p>
            </p:txBody>
          </p:sp>
        </mc:Fallback>
      </mc:AlternateContent>
      <p:sp>
        <p:nvSpPr>
          <p:cNvPr id="48" name="TextBox 21"/>
          <p:cNvSpPr txBox="1"/>
          <p:nvPr/>
        </p:nvSpPr>
        <p:spPr>
          <a:xfrm>
            <a:off x="82867" y="3768974"/>
            <a:ext cx="1336456" cy="3436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World market</a:t>
            </a:r>
            <a:endParaRPr lang="en-US" sz="1814" dirty="0">
              <a:latin typeface="Times New Roman" panose="02020603050405020304" pitchFamily="18" charset="0"/>
              <a:cs typeface="Times New Roman" panose="02020603050405020304" pitchFamily="18" charset="0"/>
            </a:endParaRPr>
          </a:p>
        </p:txBody>
      </p:sp>
      <p:sp>
        <p:nvSpPr>
          <p:cNvPr id="49" name="Rechteck 48"/>
          <p:cNvSpPr/>
          <p:nvPr/>
        </p:nvSpPr>
        <p:spPr>
          <a:xfrm>
            <a:off x="-8478" y="2498346"/>
            <a:ext cx="1514168"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Portugal: </a:t>
            </a:r>
            <a:br>
              <a:rPr lang="en-US" sz="1400" dirty="0">
                <a:latin typeface="Times New Roman" panose="02020603050405020304" pitchFamily="18" charset="0"/>
                <a:cs typeface="Times New Roman" panose="02020603050405020304" pitchFamily="18" charset="0"/>
              </a:rPr>
            </a:br>
            <a:endParaRPr lang="de-DE" sz="1400" dirty="0"/>
          </a:p>
        </p:txBody>
      </p:sp>
      <p:sp>
        <p:nvSpPr>
          <p:cNvPr id="50" name="Rechteck 49"/>
          <p:cNvSpPr/>
          <p:nvPr/>
        </p:nvSpPr>
        <p:spPr>
          <a:xfrm>
            <a:off x="7635" y="4640328"/>
            <a:ext cx="1514168" cy="523220"/>
          </a:xfrm>
          <a:prstGeom prst="rect">
            <a:avLst/>
          </a:prstGeom>
        </p:spPr>
        <p:txBody>
          <a:bodyPr wrap="square">
            <a:spAutoFit/>
          </a:bodyPr>
          <a:lstStyle/>
          <a:p>
            <a:r>
              <a:rPr lang="en-US" sz="1400" dirty="0">
                <a:latin typeface="Times New Roman" panose="02020603050405020304" pitchFamily="18" charset="0"/>
                <a:cs typeface="Times New Roman" panose="02020603050405020304" pitchFamily="18" charset="0"/>
              </a:rPr>
              <a:t>UK: </a:t>
            </a:r>
            <a:br>
              <a:rPr lang="en-US" sz="1400" dirty="0">
                <a:latin typeface="Times New Roman" panose="02020603050405020304" pitchFamily="18" charset="0"/>
                <a:cs typeface="Times New Roman" panose="02020603050405020304" pitchFamily="18" charset="0"/>
              </a:rPr>
            </a:br>
            <a:endParaRPr lang="de-DE" sz="1400" dirty="0"/>
          </a:p>
        </p:txBody>
      </p:sp>
      <p:sp>
        <p:nvSpPr>
          <p:cNvPr id="53" name="TextBox 11"/>
          <p:cNvSpPr txBox="1"/>
          <p:nvPr/>
        </p:nvSpPr>
        <p:spPr>
          <a:xfrm>
            <a:off x="1340371" y="1814531"/>
            <a:ext cx="2843030" cy="3436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1 Liter </a:t>
            </a:r>
            <a:r>
              <a:rPr lang="de-DE" sz="1633" dirty="0" err="1">
                <a:latin typeface="Times New Roman" panose="02020603050405020304" pitchFamily="18" charset="0"/>
                <a:cs typeface="Times New Roman" panose="02020603050405020304" pitchFamily="18" charset="0"/>
              </a:rPr>
              <a:t>wine</a:t>
            </a:r>
            <a:r>
              <a:rPr lang="de-DE" sz="1633" dirty="0">
                <a:latin typeface="Times New Roman" panose="02020603050405020304" pitchFamily="18" charset="0"/>
                <a:cs typeface="Times New Roman" panose="02020603050405020304" pitchFamily="18" charset="0"/>
              </a:rPr>
              <a:t> </a:t>
            </a:r>
            <a:r>
              <a:rPr lang="de-DE" sz="1633" dirty="0" err="1">
                <a:latin typeface="Times New Roman" panose="02020603050405020304" pitchFamily="18" charset="0"/>
                <a:cs typeface="Times New Roman" panose="02020603050405020304" pitchFamily="18" charset="0"/>
              </a:rPr>
              <a:t>for</a:t>
            </a:r>
            <a:r>
              <a:rPr lang="de-DE" sz="1633" dirty="0">
                <a:latin typeface="Times New Roman" panose="02020603050405020304" pitchFamily="18" charset="0"/>
                <a:cs typeface="Times New Roman" panose="02020603050405020304" pitchFamily="18" charset="0"/>
              </a:rPr>
              <a:t> 3 </a:t>
            </a:r>
            <a:r>
              <a:rPr lang="de-DE" sz="1633" dirty="0" err="1">
                <a:latin typeface="Times New Roman" panose="02020603050405020304" pitchFamily="18" charset="0"/>
                <a:cs typeface="Times New Roman" panose="02020603050405020304" pitchFamily="18" charset="0"/>
              </a:rPr>
              <a:t>clothes</a:t>
            </a:r>
            <a:endParaRPr lang="en-US" sz="1814"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4" name="TextBox 11"/>
              <p:cNvSpPr txBox="1"/>
              <p:nvPr/>
            </p:nvSpPr>
            <p:spPr>
              <a:xfrm>
                <a:off x="6182155" y="1847727"/>
                <a:ext cx="3009056" cy="448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1633" dirty="0">
                    <a:latin typeface="Times New Roman" panose="02020603050405020304" pitchFamily="18" charset="0"/>
                    <a:cs typeface="Times New Roman" panose="02020603050405020304" pitchFamily="18" charset="0"/>
                  </a:rPr>
                  <a:t>1 c</a:t>
                </a:r>
                <a14:m>
                  <m:oMath xmlns:m="http://schemas.openxmlformats.org/officeDocument/2006/math">
                    <m:r>
                      <m:rPr>
                        <m:sty m:val="p"/>
                      </m:rPr>
                      <a:rPr lang="de-DE" sz="1633" b="0" i="0" smtClean="0">
                        <a:latin typeface="Cambria Math" panose="02040503050406030204" pitchFamily="18" charset="0"/>
                        <a:cs typeface="Times New Roman" panose="02020603050405020304" pitchFamily="18" charset="0"/>
                      </a:rPr>
                      <m:t>lothes</m:t>
                    </m:r>
                    <m:r>
                      <a:rPr lang="de-DE" sz="1633" b="0" i="0" smtClean="0">
                        <a:latin typeface="Cambria Math" panose="02040503050406030204" pitchFamily="18" charset="0"/>
                        <a:cs typeface="Times New Roman" panose="02020603050405020304" pitchFamily="18" charset="0"/>
                      </a:rPr>
                      <m:t> </m:t>
                    </m:r>
                    <m:r>
                      <m:rPr>
                        <m:sty m:val="p"/>
                      </m:rPr>
                      <a:rPr lang="de-DE" sz="1633" b="0" i="0" smtClean="0">
                        <a:latin typeface="Cambria Math" panose="02040503050406030204" pitchFamily="18" charset="0"/>
                        <a:cs typeface="Times New Roman" panose="02020603050405020304" pitchFamily="18" charset="0"/>
                      </a:rPr>
                      <m:t>for</m:t>
                    </m:r>
                    <m:r>
                      <a:rPr lang="de-DE" sz="1633" b="0" i="0" smtClean="0">
                        <a:latin typeface="Cambria Math" panose="02040503050406030204" pitchFamily="18" charset="0"/>
                        <a:cs typeface="Times New Roman" panose="02020603050405020304" pitchFamily="18" charset="0"/>
                      </a:rPr>
                      <m:t> </m:t>
                    </m:r>
                    <m:f>
                      <m:fPr>
                        <m:ctrlPr>
                          <a:rPr lang="de-DE" sz="1633" i="1" smtClean="0">
                            <a:latin typeface="Cambria Math" panose="02040503050406030204" pitchFamily="18" charset="0"/>
                            <a:cs typeface="Times New Roman" panose="02020603050405020304" pitchFamily="18" charset="0"/>
                          </a:rPr>
                        </m:ctrlPr>
                      </m:fPr>
                      <m:num>
                        <m:r>
                          <a:rPr lang="de-DE" sz="1633" b="0" i="1" smtClean="0">
                            <a:latin typeface="Cambria Math" panose="02040503050406030204" pitchFamily="18" charset="0"/>
                            <a:cs typeface="Times New Roman" panose="02020603050405020304" pitchFamily="18" charset="0"/>
                          </a:rPr>
                          <m:t>1</m:t>
                        </m:r>
                      </m:num>
                      <m:den>
                        <m:r>
                          <a:rPr lang="de-DE" sz="1633" b="0" i="1" smtClean="0">
                            <a:latin typeface="Cambria Math" panose="02040503050406030204" pitchFamily="18" charset="0"/>
                            <a:cs typeface="Times New Roman" panose="02020603050405020304" pitchFamily="18" charset="0"/>
                          </a:rPr>
                          <m:t>3</m:t>
                        </m:r>
                      </m:den>
                    </m:f>
                    <m:r>
                      <a:rPr lang="de-DE" sz="1633" b="0" i="1" smtClean="0">
                        <a:latin typeface="Cambria Math" panose="02040503050406030204" pitchFamily="18" charset="0"/>
                        <a:cs typeface="Times New Roman" panose="02020603050405020304" pitchFamily="18" charset="0"/>
                      </a:rPr>
                      <m:t>=0,</m:t>
                    </m:r>
                    <m:bar>
                      <m:barPr>
                        <m:pos m:val="top"/>
                        <m:ctrlPr>
                          <a:rPr lang="de-DE" sz="1633" b="0" i="1" smtClean="0">
                            <a:latin typeface="Cambria Math" panose="02040503050406030204" pitchFamily="18" charset="0"/>
                            <a:cs typeface="Times New Roman" panose="02020603050405020304" pitchFamily="18" charset="0"/>
                          </a:rPr>
                        </m:ctrlPr>
                      </m:barPr>
                      <m:e>
                        <m:r>
                          <a:rPr lang="de-DE" sz="1633" b="0" i="1" smtClean="0">
                            <a:latin typeface="Cambria Math" panose="02040503050406030204" pitchFamily="18" charset="0"/>
                            <a:cs typeface="Times New Roman" panose="02020603050405020304" pitchFamily="18" charset="0"/>
                          </a:rPr>
                          <m:t>3</m:t>
                        </m:r>
                      </m:e>
                    </m:bar>
                  </m:oMath>
                </a14:m>
                <a:r>
                  <a:rPr lang="de-DE" sz="1633" dirty="0">
                    <a:latin typeface="Times New Roman" panose="02020603050405020304" pitchFamily="18" charset="0"/>
                    <a:cs typeface="Times New Roman" panose="02020603050405020304" pitchFamily="18" charset="0"/>
                  </a:rPr>
                  <a:t> Liter </a:t>
                </a:r>
                <a:r>
                  <a:rPr lang="de-DE" sz="1633" dirty="0" err="1">
                    <a:latin typeface="Times New Roman" panose="02020603050405020304" pitchFamily="18" charset="0"/>
                    <a:cs typeface="Times New Roman" panose="02020603050405020304" pitchFamily="18" charset="0"/>
                  </a:rPr>
                  <a:t>Wine</a:t>
                </a:r>
                <a:endParaRPr lang="en-US" sz="1814" dirty="0">
                  <a:latin typeface="Times New Roman" panose="02020603050405020304" pitchFamily="18" charset="0"/>
                  <a:cs typeface="Times New Roman" panose="02020603050405020304" pitchFamily="18" charset="0"/>
                </a:endParaRPr>
              </a:p>
            </p:txBody>
          </p:sp>
        </mc:Choice>
        <mc:Fallback xmlns="">
          <p:sp>
            <p:nvSpPr>
              <p:cNvPr id="54" name="TextBox 11"/>
              <p:cNvSpPr txBox="1">
                <a:spLocks noRot="1" noChangeAspect="1" noMove="1" noResize="1" noEditPoints="1" noAdjustHandles="1" noChangeArrowheads="1" noChangeShapeType="1" noTextEdit="1"/>
              </p:cNvSpPr>
              <p:nvPr/>
            </p:nvSpPr>
            <p:spPr>
              <a:xfrm>
                <a:off x="6182155" y="1847727"/>
                <a:ext cx="3009056" cy="448777"/>
              </a:xfrm>
              <a:prstGeom prst="rect">
                <a:avLst/>
              </a:prstGeom>
              <a:blipFill>
                <a:blip r:embed="rId16"/>
                <a:stretch>
                  <a:fillRect l="-1215" b="-5405"/>
                </a:stretch>
              </a:blipFill>
            </p:spPr>
            <p:txBody>
              <a:bodyPr/>
              <a:lstStyle/>
              <a:p>
                <a:r>
                  <a:rPr lang="de-DE">
                    <a:noFill/>
                  </a:rPr>
                  <a:t> </a:t>
                </a:r>
              </a:p>
            </p:txBody>
          </p:sp>
        </mc:Fallback>
      </mc:AlternateContent>
      <p:sp>
        <p:nvSpPr>
          <p:cNvPr id="39" name="Rechteck 38">
            <a:extLst>
              <a:ext uri="{FF2B5EF4-FFF2-40B4-BE49-F238E27FC236}">
                <a16:creationId xmlns:a16="http://schemas.microsoft.com/office/drawing/2014/main" id="{7EBBF826-0C96-4B44-B665-F8A6BFE7AB81}"/>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4" name="TextBox 14">
                <a:extLst>
                  <a:ext uri="{FF2B5EF4-FFF2-40B4-BE49-F238E27FC236}">
                    <a16:creationId xmlns:a16="http://schemas.microsoft.com/office/drawing/2014/main" id="{3698BD4A-94BD-68A3-7AB0-6C60FF59A1AA}"/>
                  </a:ext>
                </a:extLst>
              </p:cNvPr>
              <p:cNvSpPr txBox="1"/>
              <p:nvPr/>
            </p:nvSpPr>
            <p:spPr>
              <a:xfrm>
                <a:off x="2710902" y="4456366"/>
                <a:ext cx="2673187" cy="9505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British worker wins: she can sell wine for a relative price of 3 instead of </a:t>
                </a:r>
                <a14:m>
                  <m:oMath xmlns:m="http://schemas.openxmlformats.org/officeDocument/2006/math">
                    <m:r>
                      <a:rPr lang="de-DE" sz="1633" b="0" i="0" smtClean="0">
                        <a:latin typeface="Cambria Math" panose="02040503050406030204" pitchFamily="18" charset="0"/>
                      </a:rPr>
                      <m:t> </m:t>
                    </m:r>
                    <m:f>
                      <m:fPr>
                        <m:ctrlPr>
                          <a:rPr lang="en-US" sz="1633" i="1">
                            <a:latin typeface="Cambria Math" panose="02040503050406030204" pitchFamily="18" charset="0"/>
                          </a:rPr>
                        </m:ctrlPr>
                      </m:fPr>
                      <m:num>
                        <m:r>
                          <a:rPr lang="de-DE" sz="1633" i="1">
                            <a:latin typeface="Cambria Math"/>
                          </a:rPr>
                          <m:t>3</m:t>
                        </m:r>
                      </m:num>
                      <m:den>
                        <m:r>
                          <a:rPr lang="de-DE" sz="1633" i="1">
                            <a:latin typeface="Cambria Math"/>
                          </a:rPr>
                          <m:t>2</m:t>
                        </m:r>
                      </m:den>
                    </m:f>
                  </m:oMath>
                </a14:m>
                <a:endParaRPr lang="en-US" sz="1633" dirty="0">
                  <a:latin typeface="Times New Roman" panose="02020603050405020304" pitchFamily="18" charset="0"/>
                  <a:cs typeface="Times New Roman" panose="02020603050405020304" pitchFamily="18" charset="0"/>
                </a:endParaRPr>
              </a:p>
            </p:txBody>
          </p:sp>
        </mc:Choice>
        <mc:Fallback xmlns="">
          <p:sp>
            <p:nvSpPr>
              <p:cNvPr id="4" name="TextBox 14">
                <a:extLst>
                  <a:ext uri="{FF2B5EF4-FFF2-40B4-BE49-F238E27FC236}">
                    <a16:creationId xmlns:a16="http://schemas.microsoft.com/office/drawing/2014/main" id="{3698BD4A-94BD-68A3-7AB0-6C60FF59A1AA}"/>
                  </a:ext>
                </a:extLst>
              </p:cNvPr>
              <p:cNvSpPr txBox="1">
                <a:spLocks noRot="1" noChangeAspect="1" noMove="1" noResize="1" noEditPoints="1" noAdjustHandles="1" noChangeArrowheads="1" noChangeShapeType="1" noTextEdit="1"/>
              </p:cNvSpPr>
              <p:nvPr/>
            </p:nvSpPr>
            <p:spPr>
              <a:xfrm>
                <a:off x="2710902" y="4456366"/>
                <a:ext cx="2673187" cy="950581"/>
              </a:xfrm>
              <a:prstGeom prst="rect">
                <a:avLst/>
              </a:prstGeom>
              <a:blipFill>
                <a:blip r:embed="rId17"/>
                <a:stretch>
                  <a:fillRect l="-1370" t="-1923" b="-1923"/>
                </a:stretch>
              </a:blipFill>
            </p:spPr>
            <p:txBody>
              <a:bodyPr/>
              <a:lstStyle/>
              <a:p>
                <a:r>
                  <a:rPr lang="de-DE">
                    <a:noFill/>
                  </a:rPr>
                  <a:t> </a:t>
                </a:r>
              </a:p>
            </p:txBody>
          </p:sp>
        </mc:Fallback>
      </mc:AlternateContent>
      <p:sp>
        <p:nvSpPr>
          <p:cNvPr id="5" name="TextBox 39">
            <a:extLst>
              <a:ext uri="{FF2B5EF4-FFF2-40B4-BE49-F238E27FC236}">
                <a16:creationId xmlns:a16="http://schemas.microsoft.com/office/drawing/2014/main" id="{A89000E9-8D38-5A66-748A-E7F54863B41D}"/>
              </a:ext>
            </a:extLst>
          </p:cNvPr>
          <p:cNvSpPr txBox="1"/>
          <p:nvPr/>
        </p:nvSpPr>
        <p:spPr>
          <a:xfrm>
            <a:off x="2676649" y="2852368"/>
            <a:ext cx="2843030" cy="8461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33" dirty="0">
                <a:latin typeface="Times New Roman" panose="02020603050405020304" pitchFamily="18" charset="0"/>
                <a:cs typeface="Times New Roman" panose="02020603050405020304" pitchFamily="18" charset="0"/>
              </a:rPr>
              <a:t>Portuguese consumer wins: he can buy wine for a relative price of 3 instead of 5</a:t>
            </a:r>
          </a:p>
        </p:txBody>
      </p:sp>
    </p:spTree>
    <p:extLst>
      <p:ext uri="{BB962C8B-B14F-4D97-AF65-F5344CB8AC3E}">
        <p14:creationId xmlns:p14="http://schemas.microsoft.com/office/powerpoint/2010/main" val="2749600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3"/>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P spid="10" grpId="0"/>
      <p:bldP spid="13" grpId="0"/>
      <p:bldP spid="14" grpId="0"/>
      <p:bldP spid="15" grpId="0"/>
      <p:bldP spid="27" grpId="0"/>
      <p:bldP spid="28" grpId="0"/>
      <p:bldP spid="29" grpId="0"/>
      <p:bldP spid="35" grpId="0"/>
      <p:bldP spid="2" grpId="0"/>
      <p:bldP spid="36" grpId="0"/>
      <p:bldP spid="37" grpId="0"/>
      <p:bldP spid="38" grpId="0"/>
      <p:bldP spid="41" grpId="0"/>
      <p:bldP spid="42" grpId="0"/>
      <p:bldP spid="3" grpId="0"/>
      <p:bldP spid="45" grpId="0"/>
      <p:bldP spid="43" grpId="0"/>
      <p:bldP spid="46" grpId="0"/>
      <p:bldP spid="47" grpId="0"/>
      <p:bldP spid="48" grpId="0"/>
      <p:bldP spid="49" grpId="0"/>
      <p:bldP spid="50" grpId="0"/>
      <p:bldP spid="53" grpId="0"/>
      <p:bldP spid="54"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oup 121"/>
          <p:cNvGraphicFramePr>
            <a:graphicFrameLocks noGrp="1"/>
          </p:cNvGraphicFramePr>
          <p:nvPr/>
        </p:nvGraphicFramePr>
        <p:xfrm>
          <a:off x="786812" y="1484785"/>
          <a:ext cx="3048000" cy="3744915"/>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840883">
                <a:tc gridSpan="2">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FF0000"/>
                          </a:solidFill>
                          <a:effectLst/>
                          <a:latin typeface="Arial" charset="0"/>
                        </a:rPr>
                        <a:t>Robinson</a:t>
                      </a:r>
                      <a:endParaRPr kumimoji="0" lang="de-DE" sz="1400" b="0" i="0" u="none" strike="noStrike" cap="none" normalizeH="0" baseline="0" dirty="0">
                        <a:ln>
                          <a:noFill/>
                        </a:ln>
                        <a:solidFill>
                          <a:schemeClr val="tx1"/>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400" b="0" i="0" u="none" strike="noStrike" cap="none" normalizeH="0" baseline="0" dirty="0">
                          <a:ln>
                            <a:noFill/>
                          </a:ln>
                          <a:solidFill>
                            <a:schemeClr val="tx1"/>
                          </a:solidFill>
                          <a:effectLst/>
                          <a:latin typeface="Arial" charset="0"/>
                        </a:rPr>
                        <a:t>(</a:t>
                      </a:r>
                      <a:r>
                        <a:rPr kumimoji="0" lang="de-DE" sz="1400" b="0" i="0" u="none" strike="noStrike" cap="none" normalizeH="0" baseline="0" dirty="0" err="1">
                          <a:ln>
                            <a:noFill/>
                          </a:ln>
                          <a:solidFill>
                            <a:schemeClr val="tx1"/>
                          </a:solidFill>
                          <a:effectLst/>
                          <a:latin typeface="Arial" charset="0"/>
                        </a:rPr>
                        <a:t>Production</a:t>
                      </a:r>
                      <a:r>
                        <a:rPr kumimoji="0" lang="de-DE" sz="1400" b="0" i="0" u="none" strike="noStrike" cap="none" normalizeH="0" baseline="0" dirty="0">
                          <a:ln>
                            <a:noFill/>
                          </a:ln>
                          <a:solidFill>
                            <a:schemeClr val="tx1"/>
                          </a:solidFill>
                          <a:effectLst/>
                          <a:latin typeface="Arial" charset="0"/>
                        </a:rPr>
                        <a:t> per </a:t>
                      </a:r>
                      <a:r>
                        <a:rPr kumimoji="0" lang="de-DE" sz="1400" b="0" i="0" u="none" strike="noStrike" cap="none" normalizeH="0" baseline="0" dirty="0" err="1">
                          <a:ln>
                            <a:noFill/>
                          </a:ln>
                          <a:solidFill>
                            <a:schemeClr val="tx1"/>
                          </a:solidFill>
                          <a:effectLst/>
                          <a:latin typeface="Arial" charset="0"/>
                        </a:rPr>
                        <a:t>day</a:t>
                      </a:r>
                      <a:r>
                        <a:rPr kumimoji="0" lang="de-DE" sz="1400" b="0" i="0" u="none" strike="noStrike" cap="none" normalizeH="0" baseline="0" dirty="0">
                          <a:ln>
                            <a:noFill/>
                          </a:ln>
                          <a:solidFill>
                            <a:schemeClr val="tx1"/>
                          </a:solidFill>
                          <a:effectLst/>
                          <a:latin typeface="Arial" charset="0"/>
                        </a:rPr>
                        <a:t>)</a:t>
                      </a:r>
                    </a:p>
                  </a:txBody>
                  <a:tcPr marT="45728" marB="45728"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a:ln>
                            <a:noFill/>
                          </a:ln>
                          <a:solidFill>
                            <a:srgbClr val="000000"/>
                          </a:solidFill>
                          <a:effectLst/>
                          <a:latin typeface="Arial" charset="0"/>
                        </a:rPr>
                        <a:t>Fish</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err="1">
                          <a:ln>
                            <a:noFill/>
                          </a:ln>
                          <a:solidFill>
                            <a:srgbClr val="000000"/>
                          </a:solidFill>
                          <a:effectLst/>
                          <a:latin typeface="Arial" charset="0"/>
                        </a:rPr>
                        <a:t>Coconuts</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53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0</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9</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4</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3</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124">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000000"/>
                          </a:solidFill>
                          <a:effectLst/>
                          <a:latin typeface="Arial" charset="0"/>
                        </a:rPr>
                        <a:t>0</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9" name="Group 119"/>
          <p:cNvGraphicFramePr>
            <a:graphicFrameLocks noGrp="1"/>
          </p:cNvGraphicFramePr>
          <p:nvPr/>
        </p:nvGraphicFramePr>
        <p:xfrm>
          <a:off x="4891268" y="1124745"/>
          <a:ext cx="3048000" cy="4908549"/>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840849">
                <a:tc gridSpan="2">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chemeClr val="tx2"/>
                          </a:solidFill>
                          <a:effectLst/>
                          <a:latin typeface="Arial" charset="0"/>
                        </a:rPr>
                        <a:t>Friday</a:t>
                      </a:r>
                      <a:endParaRPr kumimoji="0" lang="de-DE" sz="1400" b="0" i="0" u="none" strike="noStrike" cap="none" normalizeH="0" baseline="0" dirty="0">
                        <a:ln>
                          <a:noFill/>
                        </a:ln>
                        <a:solidFill>
                          <a:schemeClr val="tx2"/>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400" b="0" i="0" u="none" strike="noStrike" cap="none" normalizeH="0" baseline="0" dirty="0">
                          <a:ln>
                            <a:noFill/>
                          </a:ln>
                          <a:solidFill>
                            <a:schemeClr val="tx1"/>
                          </a:solidFill>
                          <a:effectLst/>
                          <a:latin typeface="Arial" charset="0"/>
                        </a:rPr>
                        <a:t>(</a:t>
                      </a:r>
                      <a:r>
                        <a:rPr kumimoji="0" lang="de-DE" sz="1400" b="0" i="0" u="none" strike="noStrike" cap="none" normalizeH="0" baseline="0" dirty="0" err="1">
                          <a:ln>
                            <a:noFill/>
                          </a:ln>
                          <a:solidFill>
                            <a:schemeClr val="tx1"/>
                          </a:solidFill>
                          <a:effectLst/>
                          <a:latin typeface="Arial" charset="0"/>
                        </a:rPr>
                        <a:t>Production</a:t>
                      </a:r>
                      <a:r>
                        <a:rPr kumimoji="0" lang="de-DE" sz="1400" b="0" i="0" u="none" strike="noStrike" cap="none" normalizeH="0" baseline="0" dirty="0">
                          <a:ln>
                            <a:noFill/>
                          </a:ln>
                          <a:solidFill>
                            <a:schemeClr val="tx1"/>
                          </a:solidFill>
                          <a:effectLst/>
                          <a:latin typeface="Arial" charset="0"/>
                        </a:rPr>
                        <a:t> per </a:t>
                      </a:r>
                      <a:r>
                        <a:rPr kumimoji="0" lang="de-DE" sz="1400" b="0" i="0" u="none" strike="noStrike" cap="none" normalizeH="0" baseline="0" dirty="0" err="1">
                          <a:ln>
                            <a:noFill/>
                          </a:ln>
                          <a:solidFill>
                            <a:schemeClr val="tx1"/>
                          </a:solidFill>
                          <a:effectLst/>
                          <a:latin typeface="Arial" charset="0"/>
                        </a:rPr>
                        <a:t>day</a:t>
                      </a:r>
                      <a:r>
                        <a:rPr kumimoji="0" lang="de-DE" sz="1400" b="0" i="0" u="none" strike="noStrike" cap="none" normalizeH="0" baseline="0" dirty="0">
                          <a:ln>
                            <a:noFill/>
                          </a:ln>
                          <a:solidFill>
                            <a:schemeClr val="tx1"/>
                          </a:solidFill>
                          <a:effectLst/>
                          <a:latin typeface="Arial" charset="0"/>
                        </a:rPr>
                        <a:t>)</a:t>
                      </a:r>
                    </a:p>
                  </a:txBody>
                  <a:tcPr marT="45726" marB="4572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a:ln>
                            <a:noFill/>
                          </a:ln>
                          <a:solidFill>
                            <a:srgbClr val="000000"/>
                          </a:solidFill>
                          <a:effectLst/>
                          <a:latin typeface="Arial" charset="0"/>
                        </a:rPr>
                        <a:t>Fish</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dirty="0" err="1">
                          <a:ln>
                            <a:noFill/>
                          </a:ln>
                          <a:solidFill>
                            <a:srgbClr val="000000"/>
                          </a:solidFill>
                          <a:effectLst/>
                          <a:latin typeface="Arial" charset="0"/>
                        </a:rPr>
                        <a:t>Coconuts</a:t>
                      </a:r>
                      <a:endParaRPr kumimoji="0" lang="de-DE" sz="1800" b="0" i="0" u="none" strike="noStrike" cap="none" normalizeH="0" baseline="0" dirty="0">
                        <a:ln>
                          <a:noFill/>
                        </a:ln>
                        <a:solidFill>
                          <a:srgbClr val="000000"/>
                        </a:solidFill>
                        <a:effectLst/>
                        <a:latin typeface="Arial"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30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24</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18</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8</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6</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81100">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dirty="0">
                          <a:ln>
                            <a:noFill/>
                          </a:ln>
                          <a:solidFill>
                            <a:srgbClr val="000000"/>
                          </a:solidFill>
                          <a:effectLst/>
                          <a:latin typeface="Arial" charset="0"/>
                        </a:rPr>
                        <a:t>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0" name="Textfeld 9">
            <a:extLst>
              <a:ext uri="{FF2B5EF4-FFF2-40B4-BE49-F238E27FC236}">
                <a16:creationId xmlns:a16="http://schemas.microsoft.com/office/drawing/2014/main" id="{6DB6958F-5A5B-4CB6-9775-E129F1268906}"/>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r>
              <a:rPr lang="de-DE" sz="3200" b="1" dirty="0">
                <a:latin typeface="Times New Roman" panose="02020603050405020304" pitchFamily="18" charset="0"/>
                <a:cs typeface="Times New Roman" panose="02020603050405020304" pitchFamily="18" charset="0"/>
              </a:rPr>
              <a:t> – </a:t>
            </a:r>
            <a:r>
              <a:rPr lang="de-DE" sz="3200" b="1" dirty="0" err="1">
                <a:latin typeface="Times New Roman" panose="02020603050405020304" pitchFamily="18" charset="0"/>
                <a:cs typeface="Times New Roman" panose="02020603050405020304" pitchFamily="18" charset="0"/>
              </a:rPr>
              <a:t>Example</a:t>
            </a:r>
            <a:r>
              <a:rPr lang="de-DE" sz="3200" b="1" dirty="0">
                <a:latin typeface="Times New Roman" panose="02020603050405020304" pitchFamily="18" charset="0"/>
                <a:cs typeface="Times New Roman" panose="02020603050405020304" pitchFamily="18" charset="0"/>
              </a:rPr>
              <a:t> </a:t>
            </a:r>
          </a:p>
        </p:txBody>
      </p:sp>
      <p:sp>
        <p:nvSpPr>
          <p:cNvPr id="5" name="Rechteck 4">
            <a:extLst>
              <a:ext uri="{FF2B5EF4-FFF2-40B4-BE49-F238E27FC236}">
                <a16:creationId xmlns:a16="http://schemas.microsoft.com/office/drawing/2014/main" id="{E3AD7B23-A66C-43AA-B17F-FE538B6ACF62}"/>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86501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60106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5411C832-4000-4DE0-96A5-1328C48DD85C}"/>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17" name="Rechteck 16">
            <a:extLst>
              <a:ext uri="{FF2B5EF4-FFF2-40B4-BE49-F238E27FC236}">
                <a16:creationId xmlns:a16="http://schemas.microsoft.com/office/drawing/2014/main" id="{CF0371D7-A513-47EA-9113-002B1A60EA67}"/>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83134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50292" y="0"/>
            <a:ext cx="3420090" cy="404421"/>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pPr algn="l" hangingPunct="1">
              <a:spcBef>
                <a:spcPct val="0"/>
              </a:spcBef>
            </a:pPr>
            <a:r>
              <a:rPr lang="en-US" sz="2000" b="1" dirty="0">
                <a:latin typeface="Times New Roman" panose="02020603050405020304" pitchFamily="18" charset="0"/>
                <a:ea typeface="+mj-ea"/>
                <a:cs typeface="Times New Roman" panose="02020603050405020304" pitchFamily="18" charset="0"/>
              </a:rPr>
              <a:t>Model: Specific Factors</a:t>
            </a:r>
          </a:p>
        </p:txBody>
      </p:sp>
      <p:sp>
        <p:nvSpPr>
          <p:cNvPr id="6" name="Content Placeholder 2"/>
          <p:cNvSpPr txBox="1">
            <a:spLocks/>
          </p:cNvSpPr>
          <p:nvPr/>
        </p:nvSpPr>
        <p:spPr>
          <a:xfrm>
            <a:off x="46056" y="0"/>
            <a:ext cx="5232616"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fontAlgn="base">
              <a:spcAft>
                <a:spcPct val="0"/>
              </a:spcAft>
              <a:defRPr/>
            </a:pPr>
            <a:endParaRPr lang="en-US" altLang="en-US" sz="1600" b="1" kern="0" dirty="0">
              <a:solidFill>
                <a:srgbClr val="000000"/>
              </a:solidFill>
              <a:latin typeface="Arial" panose="020B0604020202020204" pitchFamily="34" charset="0"/>
              <a:cs typeface="Arial" panose="020B0604020202020204" pitchFamily="34" charset="0"/>
            </a:endParaRPr>
          </a:p>
          <a:p>
            <a:pPr marL="311045" indent="-311045" fontAlgn="base">
              <a:spcAft>
                <a:spcPct val="0"/>
              </a:spcAft>
              <a:buFont typeface="Arial" panose="020B0604020202020204" pitchFamily="34" charset="0"/>
              <a:buChar char="•"/>
              <a:defRPr/>
            </a:pPr>
            <a:r>
              <a:rPr lang="en-US" altLang="en-US" sz="1600" kern="0" dirty="0">
                <a:solidFill>
                  <a:srgbClr val="000000"/>
                </a:solidFill>
                <a:latin typeface="Arial" panose="020B0604020202020204" pitchFamily="34" charset="0"/>
                <a:cs typeface="Arial" panose="020B0604020202020204" pitchFamily="34" charset="0"/>
              </a:rPr>
              <a:t>If trade is fundamentally good for an economy, why is there so much opposition to opening up?</a:t>
            </a:r>
          </a:p>
          <a:p>
            <a:pPr marL="311045" indent="-311045" fontAlgn="base">
              <a:spcAft>
                <a:spcPct val="0"/>
              </a:spcAft>
              <a:buFont typeface="Arial" panose="020B0604020202020204" pitchFamily="34" charset="0"/>
              <a:buChar char="•"/>
              <a:defRPr/>
            </a:pPr>
            <a:endParaRPr lang="en-US" altLang="en-US" sz="1600" kern="0" dirty="0">
              <a:solidFill>
                <a:srgbClr val="000000"/>
              </a:solidFill>
              <a:latin typeface="Arial" panose="020B0604020202020204" pitchFamily="34" charset="0"/>
              <a:cs typeface="Arial" panose="020B0604020202020204" pitchFamily="34" charset="0"/>
            </a:endParaRPr>
          </a:p>
          <a:p>
            <a:pPr marL="800100" lvl="1" indent="-342900" fontAlgn="base">
              <a:spcAft>
                <a:spcPct val="0"/>
              </a:spcAft>
              <a:buFont typeface="Wingdings" panose="05000000000000000000" pitchFamily="2" charset="2"/>
              <a:buChar char="Ø"/>
              <a:defRPr/>
            </a:pPr>
            <a:r>
              <a:rPr lang="en-US" altLang="en-US" sz="1600" kern="0" dirty="0">
                <a:solidFill>
                  <a:srgbClr val="000000"/>
                </a:solidFill>
                <a:latin typeface="Arial" panose="020B0604020202020204" pitchFamily="34" charset="0"/>
                <a:cs typeface="Arial" panose="020B0604020202020204" pitchFamily="34" charset="0"/>
              </a:rPr>
              <a:t>Trade influences the income distribution</a:t>
            </a:r>
          </a:p>
          <a:p>
            <a:pPr marL="800100" lvl="1" indent="-342900" fontAlgn="base">
              <a:spcAft>
                <a:spcPct val="0"/>
              </a:spcAft>
              <a:buFont typeface="Wingdings" panose="05000000000000000000" pitchFamily="2" charset="2"/>
              <a:buChar char="Ø"/>
              <a:defRPr/>
            </a:pPr>
            <a:endParaRPr lang="en-US" altLang="en-US" sz="1600" kern="0" dirty="0">
              <a:solidFill>
                <a:srgbClr val="000000"/>
              </a:solidFill>
              <a:latin typeface="Arial" panose="020B0604020202020204" pitchFamily="34" charset="0"/>
              <a:cs typeface="Arial" panose="020B0604020202020204" pitchFamily="34" charset="0"/>
            </a:endParaRPr>
          </a:p>
          <a:p>
            <a:pPr marL="311045" indent="-311045" fontAlgn="base">
              <a:spcAft>
                <a:spcPct val="0"/>
              </a:spcAft>
              <a:buFont typeface="Arial" panose="020B0604020202020204" pitchFamily="34" charset="0"/>
              <a:buChar char="•"/>
              <a:defRPr/>
            </a:pPr>
            <a:r>
              <a:rPr lang="en-US" altLang="en-US" sz="1600" kern="0" dirty="0">
                <a:solidFill>
                  <a:srgbClr val="000000"/>
                </a:solidFill>
                <a:latin typeface="Arial" panose="020B0604020202020204" pitchFamily="34" charset="0"/>
                <a:cs typeface="Arial" panose="020B0604020202020204" pitchFamily="34" charset="0"/>
              </a:rPr>
              <a:t>Main reasons:</a:t>
            </a:r>
          </a:p>
          <a:p>
            <a:pPr fontAlgn="base">
              <a:spcAft>
                <a:spcPct val="0"/>
              </a:spcAft>
              <a:defRPr/>
            </a:pPr>
            <a:endParaRPr lang="en-US" altLang="en-US" sz="1600" kern="0" dirty="0">
              <a:solidFill>
                <a:srgbClr val="000000"/>
              </a:solidFill>
              <a:latin typeface="Arial" panose="020B0604020202020204" pitchFamily="34" charset="0"/>
              <a:cs typeface="Arial" panose="020B0604020202020204" pitchFamily="34" charset="0"/>
            </a:endParaRPr>
          </a:p>
          <a:p>
            <a:pPr marL="757626" lvl="2" indent="-342900" fontAlgn="base">
              <a:spcAft>
                <a:spcPct val="0"/>
              </a:spcAft>
              <a:buFont typeface="Wingdings" panose="05000000000000000000" pitchFamily="2" charset="2"/>
              <a:buChar char="Ø"/>
              <a:defRPr/>
            </a:pPr>
            <a:r>
              <a:rPr lang="en-US" altLang="en-US" sz="1600" kern="0" dirty="0">
                <a:solidFill>
                  <a:srgbClr val="000000"/>
                </a:solidFill>
                <a:latin typeface="Arial" panose="020B0604020202020204" pitchFamily="34" charset="0"/>
                <a:cs typeface="Arial" panose="020B0604020202020204" pitchFamily="34" charset="0"/>
              </a:rPr>
              <a:t>Exchange of production factors between sectors is not cost-free</a:t>
            </a:r>
          </a:p>
          <a:p>
            <a:pPr marL="757626" lvl="2" indent="-342900" fontAlgn="base">
              <a:spcAft>
                <a:spcPct val="0"/>
              </a:spcAft>
              <a:buFont typeface="Wingdings" panose="05000000000000000000" pitchFamily="2" charset="2"/>
              <a:buChar char="Ø"/>
              <a:defRPr/>
            </a:pPr>
            <a:endParaRPr lang="en-US" altLang="en-US" sz="1600" kern="0" dirty="0">
              <a:solidFill>
                <a:srgbClr val="000000"/>
              </a:solidFill>
              <a:latin typeface="Arial" panose="020B0604020202020204" pitchFamily="34" charset="0"/>
              <a:cs typeface="Arial" panose="020B0604020202020204" pitchFamily="34" charset="0"/>
            </a:endParaRPr>
          </a:p>
          <a:p>
            <a:pPr marL="757626" lvl="2" indent="-342900" fontAlgn="base">
              <a:spcAft>
                <a:spcPct val="0"/>
              </a:spcAft>
              <a:buFont typeface="Wingdings" panose="05000000000000000000" pitchFamily="2" charset="2"/>
              <a:buChar char="Ø"/>
              <a:defRPr/>
            </a:pPr>
            <a:r>
              <a:rPr lang="en-US" altLang="en-US" sz="1600" kern="0" dirty="0">
                <a:solidFill>
                  <a:srgbClr val="000000"/>
                </a:solidFill>
                <a:latin typeface="Arial" panose="020B0604020202020204" pitchFamily="34" charset="0"/>
                <a:cs typeface="Arial" panose="020B0604020202020204" pitchFamily="34" charset="0"/>
              </a:rPr>
              <a:t>Sectors differ in their demand for production factors</a:t>
            </a:r>
          </a:p>
          <a:p>
            <a:endParaRPr lang="en-US" sz="2903"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7D7EB69A-0869-40AE-8DD4-DEC40D80DC4D}"/>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Content Placeholder 2">
            <a:extLst>
              <a:ext uri="{FF2B5EF4-FFF2-40B4-BE49-F238E27FC236}">
                <a16:creationId xmlns:a16="http://schemas.microsoft.com/office/drawing/2014/main" id="{C55DE30D-940D-42D5-8BAC-4D1DC2ADC105}"/>
              </a:ext>
            </a:extLst>
          </p:cNvPr>
          <p:cNvSpPr txBox="1">
            <a:spLocks/>
          </p:cNvSpPr>
          <p:nvPr/>
        </p:nvSpPr>
        <p:spPr>
          <a:xfrm>
            <a:off x="6407052" y="374214"/>
            <a:ext cx="5688420" cy="3155857"/>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fontAlgn="base">
              <a:spcAft>
                <a:spcPct val="0"/>
              </a:spcAft>
              <a:defRPr/>
            </a:pPr>
            <a:r>
              <a:rPr lang="en-US" altLang="en-US" sz="1600" b="1" kern="0" dirty="0">
                <a:solidFill>
                  <a:srgbClr val="000000"/>
                </a:solidFill>
                <a:latin typeface="Arial" panose="020B0604020202020204" pitchFamily="34" charset="0"/>
                <a:cs typeface="Arial" panose="020B0604020202020204" pitchFamily="34" charset="0"/>
              </a:rPr>
              <a:t>Assumptions:</a:t>
            </a:r>
          </a:p>
          <a:p>
            <a:pPr fontAlgn="base">
              <a:spcAft>
                <a:spcPct val="0"/>
              </a:spcAft>
              <a:defRPr/>
            </a:pPr>
            <a:endParaRPr lang="en-US" altLang="en-US" sz="1600" b="1" kern="0" dirty="0">
              <a:solidFill>
                <a:srgbClr val="000000"/>
              </a:solidFill>
              <a:latin typeface="Arial" panose="020B0604020202020204" pitchFamily="34" charset="0"/>
              <a:cs typeface="Arial" panose="020B0604020202020204" pitchFamily="34" charset="0"/>
            </a:endParaRPr>
          </a:p>
          <a:p>
            <a:pPr marL="311045" indent="-311045" fontAlgn="base">
              <a:spcAft>
                <a:spcPct val="0"/>
              </a:spcAft>
              <a:buFont typeface="Arial" panose="020B0604020202020204" pitchFamily="34" charset="0"/>
              <a:buChar char="•"/>
              <a:defRPr/>
            </a:pPr>
            <a:r>
              <a:rPr lang="en-US" sz="1600" kern="0" dirty="0">
                <a:solidFill>
                  <a:srgbClr val="000000"/>
                </a:solidFill>
                <a:latin typeface="Arial" panose="020B0604020202020204" pitchFamily="34" charset="0"/>
                <a:cs typeface="Arial" panose="020B0604020202020204" pitchFamily="34" charset="0"/>
              </a:rPr>
              <a:t>In the short term some production factors cannot be exchanged between sectors, e.g.</a:t>
            </a:r>
          </a:p>
          <a:p>
            <a:pPr marL="311045"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r>
              <a:rPr lang="en-US" sz="1600" kern="0" dirty="0">
                <a:solidFill>
                  <a:srgbClr val="000000"/>
                </a:solidFill>
                <a:latin typeface="Arial" panose="020B0604020202020204" pitchFamily="34" charset="0"/>
                <a:cs typeface="Arial" panose="020B0604020202020204" pitchFamily="34" charset="0"/>
              </a:rPr>
              <a:t>land</a:t>
            </a: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r>
              <a:rPr lang="en-US" sz="1600" kern="0" dirty="0">
                <a:solidFill>
                  <a:srgbClr val="000000"/>
                </a:solidFill>
                <a:latin typeface="Arial" panose="020B0604020202020204" pitchFamily="34" charset="0"/>
                <a:cs typeface="Arial" panose="020B0604020202020204" pitchFamily="34" charset="0"/>
              </a:rPr>
              <a:t>Industry-specific capital</a:t>
            </a:r>
          </a:p>
          <a:p>
            <a:pPr marL="768245" lvl="1" indent="-311045" fontAlgn="base">
              <a:spcAft>
                <a:spcPct val="0"/>
              </a:spcAft>
              <a:buFont typeface="Arial" panose="020B0604020202020204" pitchFamily="34" charset="0"/>
              <a:buChar char="•"/>
              <a:defRPr/>
            </a:pPr>
            <a:endParaRPr lang="en-US" sz="16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r>
              <a:rPr lang="en-US" sz="1600" kern="0" dirty="0">
                <a:solidFill>
                  <a:srgbClr val="000000"/>
                </a:solidFill>
                <a:latin typeface="Arial" panose="020B0604020202020204" pitchFamily="34" charset="0"/>
                <a:cs typeface="Arial" panose="020B0604020202020204" pitchFamily="34" charset="0"/>
              </a:rPr>
              <a:t>High-skilled </a:t>
            </a:r>
            <a:r>
              <a:rPr lang="en-US" sz="1600" kern="0" dirty="0" err="1">
                <a:solidFill>
                  <a:srgbClr val="000000"/>
                </a:solidFill>
                <a:latin typeface="Arial" panose="020B0604020202020204" pitchFamily="34" charset="0"/>
                <a:cs typeface="Arial" panose="020B0604020202020204" pitchFamily="34" charset="0"/>
              </a:rPr>
              <a:t>labour</a:t>
            </a:r>
            <a:endParaRPr lang="en-US" sz="1600" kern="0" dirty="0">
              <a:solidFill>
                <a:srgbClr val="000000"/>
              </a:solidFill>
              <a:latin typeface="Arial" panose="020B0604020202020204" pitchFamily="34" charset="0"/>
              <a:cs typeface="Arial" panose="020B0604020202020204" pitchFamily="34" charset="0"/>
            </a:endParaRPr>
          </a:p>
          <a:p>
            <a:pPr lvl="1" fontAlgn="base">
              <a:spcAft>
                <a:spcPct val="0"/>
              </a:spcAft>
              <a:defRPr/>
            </a:pPr>
            <a:endParaRPr lang="en-US" sz="2400" kern="0" dirty="0">
              <a:solidFill>
                <a:srgbClr val="000000"/>
              </a:solidFill>
              <a:latin typeface="Arial" panose="020B0604020202020204" pitchFamily="34" charset="0"/>
              <a:cs typeface="Arial" panose="020B0604020202020204" pitchFamily="34" charset="0"/>
            </a:endParaRPr>
          </a:p>
          <a:p>
            <a:pPr marL="768245" lvl="1" indent="-311045" fontAlgn="base">
              <a:spcAft>
                <a:spcPct val="0"/>
              </a:spcAft>
              <a:buFont typeface="Arial" panose="020B0604020202020204" pitchFamily="34" charset="0"/>
              <a:buChar char="•"/>
              <a:defRPr/>
            </a:pPr>
            <a:endParaRPr lang="en-US" sz="1503" dirty="0">
              <a:solidFill>
                <a:sysClr val="windowText" lastClr="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Textfeld 7">
                <a:extLst>
                  <a:ext uri="{FF2B5EF4-FFF2-40B4-BE49-F238E27FC236}">
                    <a16:creationId xmlns:a16="http://schemas.microsoft.com/office/drawing/2014/main" id="{AEEE97DF-7FF5-4483-AA1D-0BB24E841D4C}"/>
                  </a:ext>
                </a:extLst>
              </p:cNvPr>
              <p:cNvSpPr txBox="1"/>
              <p:nvPr/>
            </p:nvSpPr>
            <p:spPr>
              <a:xfrm>
                <a:off x="381475" y="3530071"/>
                <a:ext cx="7848872" cy="2784602"/>
              </a:xfrm>
              <a:prstGeom prst="rect">
                <a:avLst/>
              </a:prstGeom>
              <a:noFill/>
            </p:spPr>
            <p:txBody>
              <a:bodyPr wrap="square" rtlCol="0">
                <a:noAutofit/>
              </a:bodyPr>
              <a:lstStyle/>
              <a:p>
                <a:pPr marL="342900" indent="-342900">
                  <a:buFont typeface="Arial" panose="020B0604020202020204" pitchFamily="34" charset="0"/>
                  <a:buChar char="•"/>
                </a:pPr>
                <a:r>
                  <a:rPr lang="de-DE" sz="2000" dirty="0"/>
                  <a:t>2 Countries: 	A und B</a:t>
                </a:r>
              </a:p>
              <a:p>
                <a:pPr marL="342900" indent="-342900">
                  <a:buFont typeface="Arial" panose="020B0604020202020204" pitchFamily="34" charset="0"/>
                  <a:buChar char="•"/>
                </a:pPr>
                <a:r>
                  <a:rPr lang="de-DE" sz="2000" dirty="0"/>
                  <a:t>2 </a:t>
                </a:r>
                <a:r>
                  <a:rPr lang="de-DE" sz="2000" dirty="0" err="1"/>
                  <a:t>Goods</a:t>
                </a:r>
                <a:r>
                  <a:rPr lang="de-DE" sz="2000" dirty="0"/>
                  <a:t>:	</a:t>
                </a:r>
                <a:r>
                  <a:rPr lang="de-DE" sz="2000" dirty="0" err="1"/>
                  <a:t>Grain</a:t>
                </a:r>
                <a:r>
                  <a:rPr lang="de-DE" sz="2000" dirty="0"/>
                  <a:t> G und Machinery M </a:t>
                </a:r>
              </a:p>
              <a:p>
                <a:pPr marL="342900" indent="-342900">
                  <a:buFont typeface="Arial" panose="020B0604020202020204" pitchFamily="34" charset="0"/>
                  <a:buChar char="•"/>
                </a:pPr>
                <a:r>
                  <a:rPr lang="de-DE" sz="2000" dirty="0"/>
                  <a:t>2 </a:t>
                </a:r>
                <a:r>
                  <a:rPr lang="de-DE" sz="2000" dirty="0" err="1"/>
                  <a:t>Production</a:t>
                </a:r>
                <a:r>
                  <a:rPr lang="de-DE" sz="2000" dirty="0"/>
                  <a:t> </a:t>
                </a:r>
                <a:r>
                  <a:rPr lang="de-DE" sz="2000" dirty="0" err="1"/>
                  <a:t>factors</a:t>
                </a:r>
                <a:r>
                  <a:rPr lang="de-DE" sz="2000" dirty="0"/>
                  <a:t>: Labour L and  Capital K</a:t>
                </a:r>
                <a:r>
                  <a:rPr lang="de-DE" sz="2000" baseline="-25000" dirty="0"/>
                  <a:t>G</a:t>
                </a:r>
                <a:r>
                  <a:rPr lang="de-DE" sz="2000" dirty="0"/>
                  <a:t> and K</a:t>
                </a:r>
                <a:r>
                  <a:rPr lang="de-DE" sz="2000" baseline="-25000" dirty="0"/>
                  <a:t>M</a:t>
                </a:r>
              </a:p>
              <a:p>
                <a:pPr marL="342900" indent="-342900">
                  <a:buFont typeface="Arial" panose="020B0604020202020204" pitchFamily="34" charset="0"/>
                  <a:buChar char="•"/>
                </a:pPr>
                <a:r>
                  <a:rPr lang="de-DE" sz="2000" dirty="0"/>
                  <a:t>2x2x2-Model</a:t>
                </a:r>
              </a:p>
              <a:p>
                <a:pPr marL="342900" indent="-342900">
                  <a:buFont typeface="Arial" panose="020B0604020202020204" pitchFamily="34" charset="0"/>
                  <a:buChar char="•"/>
                </a:pPr>
                <a:endParaRPr lang="de-DE" sz="2000" dirty="0"/>
              </a:p>
              <a:p>
                <a:pPr marL="800100" lvl="1" indent="-342900">
                  <a:buFont typeface="Wingdings" panose="05000000000000000000" pitchFamily="2" charset="2"/>
                  <a:buChar char="Ø"/>
                </a:pPr>
                <a:r>
                  <a:rPr lang="de-DE" sz="2000" dirty="0"/>
                  <a:t>L </a:t>
                </a:r>
                <a:r>
                  <a:rPr lang="de-DE" sz="2000" dirty="0" err="1"/>
                  <a:t>is</a:t>
                </a:r>
                <a:r>
                  <a:rPr lang="de-DE" sz="2000" dirty="0"/>
                  <a:t> flexible </a:t>
                </a:r>
                <a:r>
                  <a:rPr lang="de-DE" sz="2000" dirty="0" err="1"/>
                  <a:t>between</a:t>
                </a:r>
                <a:r>
                  <a:rPr lang="de-DE" sz="2000" dirty="0"/>
                  <a:t> </a:t>
                </a:r>
                <a:r>
                  <a:rPr lang="de-DE" sz="2000" dirty="0" err="1"/>
                  <a:t>sectors</a:t>
                </a:r>
                <a:endParaRPr lang="de-DE" sz="2000" dirty="0"/>
              </a:p>
              <a:p>
                <a:pPr marL="800100" lvl="1" indent="-342900">
                  <a:buFont typeface="Wingdings" panose="05000000000000000000" pitchFamily="2" charset="2"/>
                  <a:buChar char="Ø"/>
                </a:pPr>
                <a:r>
                  <a:rPr lang="de-DE" sz="2000" dirty="0"/>
                  <a:t>Overall </a:t>
                </a:r>
                <a:r>
                  <a:rPr lang="de-DE" sz="2000" dirty="0" err="1"/>
                  <a:t>inelastic</a:t>
                </a:r>
                <a:r>
                  <a:rPr lang="de-DE" sz="2000" dirty="0"/>
                  <a:t> </a:t>
                </a:r>
                <a:r>
                  <a:rPr lang="de-DE" sz="2000" dirty="0" err="1"/>
                  <a:t>labour</a:t>
                </a:r>
                <a:r>
                  <a:rPr lang="de-DE" sz="2000" dirty="0"/>
                  <a:t> </a:t>
                </a:r>
                <a:r>
                  <a:rPr lang="de-DE" sz="2000" dirty="0" err="1"/>
                  <a:t>supply</a:t>
                </a:r>
                <a:r>
                  <a:rPr lang="de-DE" sz="2000" dirty="0"/>
                  <a:t>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𝐿</m:t>
                        </m:r>
                      </m:e>
                    </m:acc>
                  </m:oMath>
                </a14:m>
                <a:r>
                  <a:rPr lang="de-DE" sz="2000" dirty="0"/>
                  <a:t>= L</a:t>
                </a:r>
                <a:r>
                  <a:rPr lang="de-DE" sz="2000" baseline="-25000" dirty="0"/>
                  <a:t>G</a:t>
                </a:r>
                <a:r>
                  <a:rPr lang="de-DE" sz="2000" dirty="0"/>
                  <a:t> + L</a:t>
                </a:r>
                <a:r>
                  <a:rPr lang="de-DE" sz="2000" baseline="-25000" dirty="0"/>
                  <a:t>M</a:t>
                </a:r>
              </a:p>
              <a:p>
                <a:pPr lvl="1"/>
                <a:r>
                  <a:rPr lang="de-DE" sz="2000" baseline="-25000" dirty="0"/>
                  <a:t>       </a:t>
                </a:r>
                <a:r>
                  <a:rPr lang="de-DE" sz="2000" dirty="0"/>
                  <a:t>und </a:t>
                </a:r>
                <a14:m>
                  <m:oMath xmlns:m="http://schemas.openxmlformats.org/officeDocument/2006/math">
                    <m:acc>
                      <m:accPr>
                        <m:chr m:val="̅"/>
                        <m:ctrlPr>
                          <a:rPr lang="de-DE" sz="2000" i="1">
                            <a:latin typeface="Cambria Math" panose="02040503050406030204" pitchFamily="18" charset="0"/>
                          </a:rPr>
                        </m:ctrlPr>
                      </m:accPr>
                      <m:e>
                        <m:r>
                          <a:rPr lang="de-DE" sz="2000" i="1">
                            <a:latin typeface="Cambria Math" panose="02040503050406030204" pitchFamily="18" charset="0"/>
                          </a:rPr>
                          <m:t>𝐿</m:t>
                        </m:r>
                      </m:e>
                    </m:acc>
                    <m:r>
                      <a:rPr lang="de-DE" sz="2000" i="1">
                        <a:latin typeface="Cambria Math" panose="02040503050406030204" pitchFamily="18" charset="0"/>
                      </a:rPr>
                      <m:t> </m:t>
                    </m:r>
                  </m:oMath>
                </a14:m>
                <a:r>
                  <a:rPr lang="de-DE" sz="2000" dirty="0"/>
                  <a:t>= </a:t>
                </a:r>
                <a:r>
                  <a:rPr lang="de-DE" sz="2000" dirty="0" err="1"/>
                  <a:t>const</a:t>
                </a:r>
                <a:r>
                  <a:rPr lang="de-DE" sz="2000" dirty="0"/>
                  <a:t>.</a:t>
                </a:r>
              </a:p>
              <a:p>
                <a:pPr marL="800100" lvl="1" indent="-342900">
                  <a:buFont typeface="Wingdings" panose="05000000000000000000" pitchFamily="2" charset="2"/>
                  <a:buChar char="Ø"/>
                </a:pPr>
                <a:r>
                  <a:rPr lang="de-DE" sz="2000" dirty="0"/>
                  <a:t>K</a:t>
                </a:r>
                <a:r>
                  <a:rPr lang="de-DE" sz="2000" baseline="-25000" dirty="0"/>
                  <a:t>G</a:t>
                </a:r>
                <a:r>
                  <a:rPr lang="de-DE" sz="2000" dirty="0"/>
                  <a:t> bzw. K</a:t>
                </a:r>
                <a:r>
                  <a:rPr lang="de-DE" sz="2000" baseline="-25000" dirty="0"/>
                  <a:t>M</a:t>
                </a:r>
                <a:r>
                  <a:rPr lang="de-DE" sz="2000" dirty="0"/>
                  <a:t> </a:t>
                </a:r>
                <a:r>
                  <a:rPr lang="de-DE" sz="2000" dirty="0" err="1"/>
                  <a:t>are</a:t>
                </a:r>
                <a:r>
                  <a:rPr lang="de-DE" sz="2000" dirty="0"/>
                  <a:t> </a:t>
                </a:r>
                <a:r>
                  <a:rPr lang="de-DE" sz="2000" dirty="0" err="1"/>
                  <a:t>sector</a:t>
                </a:r>
                <a:r>
                  <a:rPr lang="de-DE" sz="2000" dirty="0"/>
                  <a:t> </a:t>
                </a:r>
                <a:r>
                  <a:rPr lang="de-DE" sz="2000" dirty="0" err="1"/>
                  <a:t>specific</a:t>
                </a:r>
                <a:r>
                  <a:rPr lang="de-DE" sz="2000" dirty="0"/>
                  <a:t> an d </a:t>
                </a:r>
                <a:r>
                  <a:rPr lang="de-DE" sz="2000" dirty="0" err="1"/>
                  <a:t>cannot</a:t>
                </a:r>
                <a:r>
                  <a:rPr lang="de-DE" sz="2000" dirty="0"/>
                  <a:t> </a:t>
                </a:r>
                <a:r>
                  <a:rPr lang="de-DE" sz="2000" dirty="0" err="1"/>
                  <a:t>be</a:t>
                </a:r>
                <a:r>
                  <a:rPr lang="de-DE" sz="2000" dirty="0"/>
                  <a:t> </a:t>
                </a:r>
                <a:r>
                  <a:rPr lang="de-DE" sz="2000" dirty="0" err="1"/>
                  <a:t>moved</a:t>
                </a:r>
                <a:r>
                  <a:rPr lang="de-DE" sz="2000" dirty="0"/>
                  <a:t>.</a:t>
                </a:r>
              </a:p>
            </p:txBody>
          </p:sp>
        </mc:Choice>
        <mc:Fallback xmlns="">
          <p:sp>
            <p:nvSpPr>
              <p:cNvPr id="8" name="Textfeld 7">
                <a:extLst>
                  <a:ext uri="{FF2B5EF4-FFF2-40B4-BE49-F238E27FC236}">
                    <a16:creationId xmlns:a16="http://schemas.microsoft.com/office/drawing/2014/main" id="{AEEE97DF-7FF5-4483-AA1D-0BB24E841D4C}"/>
                  </a:ext>
                </a:extLst>
              </p:cNvPr>
              <p:cNvSpPr txBox="1">
                <a:spLocks noRot="1" noChangeAspect="1" noMove="1" noResize="1" noEditPoints="1" noAdjustHandles="1" noChangeArrowheads="1" noChangeShapeType="1" noTextEdit="1"/>
              </p:cNvSpPr>
              <p:nvPr/>
            </p:nvSpPr>
            <p:spPr>
              <a:xfrm>
                <a:off x="381475" y="3530071"/>
                <a:ext cx="7848872" cy="2784602"/>
              </a:xfrm>
              <a:prstGeom prst="rect">
                <a:avLst/>
              </a:prstGeom>
              <a:blipFill>
                <a:blip r:embed="rId3"/>
                <a:stretch>
                  <a:fillRect l="-699" t="-1094" b="-5689"/>
                </a:stretch>
              </a:blipFill>
            </p:spPr>
            <p:txBody>
              <a:bodyPr/>
              <a:lstStyle/>
              <a:p>
                <a:r>
                  <a:rPr lang="de-DE">
                    <a:noFill/>
                  </a:rPr>
                  <a:t> </a:t>
                </a:r>
              </a:p>
            </p:txBody>
          </p:sp>
        </mc:Fallback>
      </mc:AlternateContent>
    </p:spTree>
    <p:extLst>
      <p:ext uri="{BB962C8B-B14F-4D97-AF65-F5344CB8AC3E}">
        <p14:creationId xmlns:p14="http://schemas.microsoft.com/office/powerpoint/2010/main" val="4125254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5243" y="237764"/>
            <a:ext cx="6171643" cy="564042"/>
          </a:xfrm>
          <a:prstGeom prst="rect">
            <a:avLst/>
          </a:prstGeom>
          <a:noFill/>
          <a:ln>
            <a:noFill/>
          </a:ln>
        </p:spPr>
        <p:txBody>
          <a:bodyPr vert="horz" wrap="none" lIns="81638" tIns="40819" rIns="81638" bIns="40819" anchorCtr="0" compatLnSpc="0">
            <a:spAutoFit/>
          </a:bodyPr>
          <a:lstStyle/>
          <a:p>
            <a:r>
              <a:rPr lang="de-DE" sz="3266" dirty="0" err="1">
                <a:latin typeface="Arial" pitchFamily="18"/>
                <a:ea typeface="Droid Sans Fallback" pitchFamily="2"/>
                <a:cs typeface="Lohit Hindi" pitchFamily="2"/>
              </a:rPr>
              <a:t>Neocalssical</a:t>
            </a:r>
            <a:r>
              <a:rPr lang="de-DE" sz="3266" dirty="0">
                <a:latin typeface="Arial" pitchFamily="18"/>
                <a:ea typeface="Droid Sans Fallback" pitchFamily="2"/>
                <a:cs typeface="Lohit Hindi" pitchFamily="2"/>
              </a:rPr>
              <a:t> </a:t>
            </a:r>
            <a:r>
              <a:rPr lang="de-DE" sz="3266" dirty="0" err="1">
                <a:latin typeface="Arial" pitchFamily="18"/>
                <a:ea typeface="Droid Sans Fallback" pitchFamily="2"/>
                <a:cs typeface="Lohit Hindi" pitchFamily="2"/>
              </a:rPr>
              <a:t>production</a:t>
            </a:r>
            <a:r>
              <a:rPr lang="de-DE" sz="3266" dirty="0">
                <a:latin typeface="Arial" pitchFamily="18"/>
                <a:ea typeface="Droid Sans Fallback" pitchFamily="2"/>
                <a:cs typeface="Lohit Hindi" pitchFamily="2"/>
              </a:rPr>
              <a:t> </a:t>
            </a:r>
            <a:r>
              <a:rPr lang="de-DE" sz="3266" dirty="0" err="1">
                <a:latin typeface="Arial" pitchFamily="18"/>
                <a:ea typeface="Droid Sans Fallback" pitchFamily="2"/>
                <a:cs typeface="Lohit Hindi" pitchFamily="2"/>
              </a:rPr>
              <a:t>function</a:t>
            </a:r>
            <a:endParaRPr lang="de-DE" sz="3266" dirty="0">
              <a:latin typeface="Arial" pitchFamily="18"/>
              <a:ea typeface="Droid Sans Fallback" pitchFamily="2"/>
              <a:cs typeface="Lohit Hindi" pitchFamily="2"/>
            </a:endParaRPr>
          </a:p>
        </p:txBody>
      </p:sp>
      <p:cxnSp>
        <p:nvCxnSpPr>
          <p:cNvPr id="26" name="Straight Arrow Connector 7"/>
          <p:cNvCxnSpPr/>
          <p:nvPr/>
        </p:nvCxnSpPr>
        <p:spPr>
          <a:xfrm>
            <a:off x="1685290" y="5841328"/>
            <a:ext cx="640111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685290" y="2183548"/>
            <a:ext cx="0" cy="365778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835770" y="2304256"/>
                <a:ext cx="979762"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400" b="1" i="1">
                          <a:latin typeface="Cambria Math" panose="02040503050406030204" pitchFamily="18" charset="0"/>
                        </a:rPr>
                        <m:t>𝒀</m:t>
                      </m:r>
                    </m:oMath>
                  </m:oMathPara>
                </a14:m>
                <a:endParaRPr lang="en-US" sz="1400" b="1" dirty="0"/>
              </a:p>
            </p:txBody>
          </p:sp>
        </mc:Choice>
        <mc:Fallback xmlns="">
          <p:sp>
            <p:nvSpPr>
              <p:cNvPr id="29" name="Rectangle 12"/>
              <p:cNvSpPr>
                <a:spLocks noRot="1" noChangeAspect="1" noMove="1" noResize="1" noEditPoints="1" noAdjustHandles="1" noChangeArrowheads="1" noChangeShapeType="1" noTextEdit="1"/>
              </p:cNvSpPr>
              <p:nvPr/>
            </p:nvSpPr>
            <p:spPr>
              <a:xfrm>
                <a:off x="835770" y="2304256"/>
                <a:ext cx="979762" cy="307777"/>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7204854" y="5881111"/>
                <a:ext cx="1077974"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400" b="1" i="1">
                          <a:solidFill>
                            <a:srgbClr val="FF0000"/>
                          </a:solidFill>
                          <a:latin typeface="Cambria Math" panose="02040503050406030204" pitchFamily="18" charset="0"/>
                        </a:rPr>
                        <m:t>𝑳</m:t>
                      </m:r>
                    </m:oMath>
                  </m:oMathPara>
                </a14:m>
                <a:endParaRPr lang="en-US" sz="1400"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7204854" y="5881111"/>
                <a:ext cx="1077974" cy="307777"/>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680764" y="2482808"/>
            <a:ext cx="4514145" cy="3307340"/>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mc:AlternateContent xmlns:mc="http://schemas.openxmlformats.org/markup-compatibility/2006" xmlns:a14="http://schemas.microsoft.com/office/drawing/2010/main">
        <mc:Choice Requires="a14">
          <p:sp>
            <p:nvSpPr>
              <p:cNvPr id="45" name="Rectangle 12">
                <a:extLst>
                  <a:ext uri="{FF2B5EF4-FFF2-40B4-BE49-F238E27FC236}">
                    <a16:creationId xmlns:a16="http://schemas.microsoft.com/office/drawing/2014/main" id="{BD8EF474-3B71-4113-B1C0-731B63D41213}"/>
                  </a:ext>
                </a:extLst>
              </p:cNvPr>
              <p:cNvSpPr/>
              <p:nvPr/>
            </p:nvSpPr>
            <p:spPr>
              <a:xfrm>
                <a:off x="212774" y="1671351"/>
                <a:ext cx="1245991"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smtClean="0">
                          <a:latin typeface="Cambria Math" panose="02040503050406030204" pitchFamily="18" charset="0"/>
                        </a:rPr>
                        <m:t>𝒀</m:t>
                      </m:r>
                      <m:r>
                        <a:rPr lang="de-DE" sz="1633" b="1" i="1" smtClean="0">
                          <a:latin typeface="Cambria Math" panose="02040503050406030204" pitchFamily="18" charset="0"/>
                        </a:rPr>
                        <m:t>=</m:t>
                      </m:r>
                      <m:r>
                        <a:rPr lang="de-DE" sz="1633" b="1" i="1" smtClean="0">
                          <a:latin typeface="Cambria Math" panose="02040503050406030204" pitchFamily="18" charset="0"/>
                        </a:rPr>
                        <m:t>𝑮</m:t>
                      </m:r>
                      <m:r>
                        <a:rPr lang="de-DE" sz="1633" b="1" i="1" smtClean="0">
                          <a:latin typeface="Cambria Math" panose="02040503050406030204" pitchFamily="18" charset="0"/>
                        </a:rPr>
                        <m:t>,</m:t>
                      </m:r>
                      <m:r>
                        <a:rPr lang="de-DE" sz="1633" b="1" i="1" smtClean="0">
                          <a:latin typeface="Cambria Math" panose="02040503050406030204" pitchFamily="18" charset="0"/>
                        </a:rPr>
                        <m:t>𝑴</m:t>
                      </m:r>
                    </m:oMath>
                  </m:oMathPara>
                </a14:m>
                <a:endParaRPr lang="en-US" sz="1633" b="1" dirty="0"/>
              </a:p>
            </p:txBody>
          </p:sp>
        </mc:Choice>
        <mc:Fallback xmlns="">
          <p:sp>
            <p:nvSpPr>
              <p:cNvPr id="45" name="Rectangle 12">
                <a:extLst>
                  <a:ext uri="{FF2B5EF4-FFF2-40B4-BE49-F238E27FC236}">
                    <a16:creationId xmlns:a16="http://schemas.microsoft.com/office/drawing/2014/main" id="{BD8EF474-3B71-4113-B1C0-731B63D41213}"/>
                  </a:ext>
                </a:extLst>
              </p:cNvPr>
              <p:cNvSpPr>
                <a:spLocks noRot="1" noChangeAspect="1" noMove="1" noResize="1" noEditPoints="1" noAdjustHandles="1" noChangeArrowheads="1" noChangeShapeType="1" noTextEdit="1"/>
              </p:cNvSpPr>
              <p:nvPr/>
            </p:nvSpPr>
            <p:spPr>
              <a:xfrm>
                <a:off x="212774" y="1671351"/>
                <a:ext cx="1245991" cy="343620"/>
              </a:xfrm>
              <a:prstGeom prst="rect">
                <a:avLst/>
              </a:prstGeom>
              <a:blipFill>
                <a:blip r:embed="rId9"/>
                <a:stretch>
                  <a:fillRect/>
                </a:stretch>
              </a:blipFill>
            </p:spPr>
            <p:txBody>
              <a:bodyPr/>
              <a:lstStyle/>
              <a:p>
                <a:r>
                  <a:rPr lang="de-DE">
                    <a:noFill/>
                  </a:rPr>
                  <a:t> </a:t>
                </a:r>
              </a:p>
            </p:txBody>
          </p:sp>
        </mc:Fallback>
      </mc:AlternateContent>
      <p:sp>
        <p:nvSpPr>
          <p:cNvPr id="7" name="Textfeld 6">
            <a:extLst>
              <a:ext uri="{FF2B5EF4-FFF2-40B4-BE49-F238E27FC236}">
                <a16:creationId xmlns:a16="http://schemas.microsoft.com/office/drawing/2014/main" id="{37EFE004-AFD0-4AAE-827A-259200DCA891}"/>
              </a:ext>
            </a:extLst>
          </p:cNvPr>
          <p:cNvSpPr txBox="1"/>
          <p:nvPr/>
        </p:nvSpPr>
        <p:spPr>
          <a:xfrm>
            <a:off x="6106400" y="1147037"/>
            <a:ext cx="5872826" cy="830997"/>
          </a:xfrm>
          <a:prstGeom prst="rect">
            <a:avLst/>
          </a:prstGeom>
          <a:noFill/>
        </p:spPr>
        <p:txBody>
          <a:bodyPr wrap="none" rtlCol="0">
            <a:spAutoFit/>
          </a:bodyPr>
          <a:lstStyle/>
          <a:p>
            <a:pPr marL="342900" indent="-342900">
              <a:buFont typeface="Arial" panose="020B0604020202020204" pitchFamily="34" charset="0"/>
              <a:buChar char="•"/>
            </a:pPr>
            <a:r>
              <a:rPr lang="de-DE" sz="2400" b="1" dirty="0"/>
              <a:t>positive but </a:t>
            </a:r>
            <a:r>
              <a:rPr lang="de-DE" sz="2400" b="1" dirty="0" err="1"/>
              <a:t>decreasing</a:t>
            </a:r>
            <a:r>
              <a:rPr lang="de-DE" sz="2400" b="1" dirty="0"/>
              <a:t> marginal </a:t>
            </a:r>
            <a:r>
              <a:rPr lang="de-DE" sz="2400" b="1" dirty="0" err="1"/>
              <a:t>products</a:t>
            </a:r>
            <a:endParaRPr lang="de-DE" sz="2400" b="1" dirty="0"/>
          </a:p>
          <a:p>
            <a:pPr marL="342900" indent="-342900">
              <a:buFont typeface="Arial" panose="020B0604020202020204" pitchFamily="34" charset="0"/>
              <a:buChar char="•"/>
            </a:pPr>
            <a:r>
              <a:rPr lang="de-DE" sz="2400" b="1" dirty="0" err="1"/>
              <a:t>constant</a:t>
            </a:r>
            <a:r>
              <a:rPr lang="de-DE" sz="2400" b="1" dirty="0"/>
              <a:t> </a:t>
            </a:r>
            <a:r>
              <a:rPr lang="de-DE" sz="2400" b="1" dirty="0" err="1"/>
              <a:t>returns</a:t>
            </a:r>
            <a:r>
              <a:rPr lang="de-DE" sz="2400" b="1" dirty="0"/>
              <a:t> to </a:t>
            </a:r>
            <a:r>
              <a:rPr lang="de-DE" sz="2400" b="1" dirty="0" err="1"/>
              <a:t>scale</a:t>
            </a:r>
            <a:endParaRPr lang="de-DE" sz="2400" b="1" dirty="0"/>
          </a:p>
        </p:txBody>
      </p:sp>
      <p:sp>
        <p:nvSpPr>
          <p:cNvPr id="39" name="Rechteck 38">
            <a:extLst>
              <a:ext uri="{FF2B5EF4-FFF2-40B4-BE49-F238E27FC236}">
                <a16:creationId xmlns:a16="http://schemas.microsoft.com/office/drawing/2014/main" id="{0D9FF62E-E4E4-4A7D-96F2-D5286058DE4E}"/>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48079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3833" y="58096"/>
            <a:ext cx="7464960" cy="640485"/>
          </a:xfrm>
          <a:prstGeom prst="rect">
            <a:avLst/>
          </a:prstGeom>
        </p:spPr>
        <p:txBody>
          <a:bodyPr>
            <a:normAutofit fontScale="900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Transformationcurve</a:t>
            </a:r>
            <a:r>
              <a:rPr lang="en-US" sz="2631" dirty="0">
                <a:solidFill>
                  <a:sysClr val="windowText" lastClr="000000"/>
                </a:solidFill>
              </a:rPr>
              <a:t> (production possibility frontier)</a:t>
            </a:r>
          </a:p>
        </p:txBody>
      </p:sp>
      <p:cxnSp>
        <p:nvCxnSpPr>
          <p:cNvPr id="3" name="Gerade Verbindung mit Pfeil 2">
            <a:extLst>
              <a:ext uri="{FF2B5EF4-FFF2-40B4-BE49-F238E27FC236}">
                <a16:creationId xmlns:a16="http://schemas.microsoft.com/office/drawing/2014/main" id="{4B83DEF4-978B-4467-8855-EE69900CD371}"/>
              </a:ext>
            </a:extLst>
          </p:cNvPr>
          <p:cNvCxnSpPr/>
          <p:nvPr/>
        </p:nvCxnSpPr>
        <p:spPr>
          <a:xfrm flipV="1">
            <a:off x="4141073" y="1005366"/>
            <a:ext cx="0" cy="2376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Gerade Verbindung mit Pfeil 5">
            <a:extLst>
              <a:ext uri="{FF2B5EF4-FFF2-40B4-BE49-F238E27FC236}">
                <a16:creationId xmlns:a16="http://schemas.microsoft.com/office/drawing/2014/main" id="{91AAFDED-DDE0-4945-A950-8F330D7A80B8}"/>
              </a:ext>
            </a:extLst>
          </p:cNvPr>
          <p:cNvCxnSpPr>
            <a:cxnSpLocks/>
          </p:cNvCxnSpPr>
          <p:nvPr/>
        </p:nvCxnSpPr>
        <p:spPr>
          <a:xfrm>
            <a:off x="4141073" y="3381630"/>
            <a:ext cx="36677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AB16C916-2B05-4883-AE9B-CCA150222622}"/>
              </a:ext>
            </a:extLst>
          </p:cNvPr>
          <p:cNvCxnSpPr>
            <a:cxnSpLocks/>
          </p:cNvCxnSpPr>
          <p:nvPr/>
        </p:nvCxnSpPr>
        <p:spPr>
          <a:xfrm flipH="1">
            <a:off x="612681" y="3381630"/>
            <a:ext cx="3528392"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080E7CC5-6BDF-408C-B4E9-7ADF0CDA4FA0}"/>
              </a:ext>
            </a:extLst>
          </p:cNvPr>
          <p:cNvCxnSpPr>
            <a:cxnSpLocks/>
          </p:cNvCxnSpPr>
          <p:nvPr/>
        </p:nvCxnSpPr>
        <p:spPr>
          <a:xfrm>
            <a:off x="4141073" y="3381630"/>
            <a:ext cx="0" cy="27999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3B9BC58F-6FFA-40BA-9DE7-8D73C55FF724}"/>
              </a:ext>
            </a:extLst>
          </p:cNvPr>
          <p:cNvSpPr txBox="1"/>
          <p:nvPr/>
        </p:nvSpPr>
        <p:spPr>
          <a:xfrm flipH="1">
            <a:off x="3781033" y="861378"/>
            <a:ext cx="216024" cy="369332"/>
          </a:xfrm>
          <a:prstGeom prst="rect">
            <a:avLst/>
          </a:prstGeom>
          <a:noFill/>
        </p:spPr>
        <p:txBody>
          <a:bodyPr wrap="square" rtlCol="0">
            <a:spAutoFit/>
          </a:bodyPr>
          <a:lstStyle/>
          <a:p>
            <a:r>
              <a:rPr lang="de-DE" dirty="0"/>
              <a:t>G</a:t>
            </a:r>
          </a:p>
        </p:txBody>
      </p:sp>
      <p:sp>
        <p:nvSpPr>
          <p:cNvPr id="24" name="Textfeld 23">
            <a:extLst>
              <a:ext uri="{FF2B5EF4-FFF2-40B4-BE49-F238E27FC236}">
                <a16:creationId xmlns:a16="http://schemas.microsoft.com/office/drawing/2014/main" id="{122BB2F6-61E3-4E5D-8DB7-48B39A7BC583}"/>
              </a:ext>
            </a:extLst>
          </p:cNvPr>
          <p:cNvSpPr txBox="1"/>
          <p:nvPr/>
        </p:nvSpPr>
        <p:spPr>
          <a:xfrm flipH="1">
            <a:off x="7441101" y="3381630"/>
            <a:ext cx="216024" cy="369332"/>
          </a:xfrm>
          <a:prstGeom prst="rect">
            <a:avLst/>
          </a:prstGeom>
          <a:noFill/>
        </p:spPr>
        <p:txBody>
          <a:bodyPr wrap="square" rtlCol="0">
            <a:spAutoFit/>
          </a:bodyPr>
          <a:lstStyle/>
          <a:p>
            <a:r>
              <a:rPr lang="de-DE" dirty="0"/>
              <a:t>M</a:t>
            </a:r>
          </a:p>
        </p:txBody>
      </p:sp>
      <p:sp>
        <p:nvSpPr>
          <p:cNvPr id="25" name="Textfeld 24">
            <a:extLst>
              <a:ext uri="{FF2B5EF4-FFF2-40B4-BE49-F238E27FC236}">
                <a16:creationId xmlns:a16="http://schemas.microsoft.com/office/drawing/2014/main" id="{FFE1E00B-8440-404A-A8FC-683BE6792240}"/>
              </a:ext>
            </a:extLst>
          </p:cNvPr>
          <p:cNvSpPr txBox="1"/>
          <p:nvPr/>
        </p:nvSpPr>
        <p:spPr>
          <a:xfrm>
            <a:off x="612681" y="3012298"/>
            <a:ext cx="374911" cy="369332"/>
          </a:xfrm>
          <a:prstGeom prst="rect">
            <a:avLst/>
          </a:prstGeom>
          <a:noFill/>
        </p:spPr>
        <p:txBody>
          <a:bodyPr wrap="none" rtlCol="0">
            <a:spAutoFit/>
          </a:bodyPr>
          <a:lstStyle/>
          <a:p>
            <a:r>
              <a:rPr lang="de-DE" dirty="0"/>
              <a:t>L</a:t>
            </a:r>
            <a:r>
              <a:rPr lang="de-DE" baseline="-25000" dirty="0"/>
              <a:t>G</a:t>
            </a:r>
            <a:endParaRPr lang="de-DE" dirty="0"/>
          </a:p>
        </p:txBody>
      </p:sp>
      <p:sp>
        <p:nvSpPr>
          <p:cNvPr id="26" name="Textfeld 25">
            <a:extLst>
              <a:ext uri="{FF2B5EF4-FFF2-40B4-BE49-F238E27FC236}">
                <a16:creationId xmlns:a16="http://schemas.microsoft.com/office/drawing/2014/main" id="{1132EFE1-CC06-4A2F-B7E5-22BC27B7C9A0}"/>
              </a:ext>
            </a:extLst>
          </p:cNvPr>
          <p:cNvSpPr txBox="1"/>
          <p:nvPr/>
        </p:nvSpPr>
        <p:spPr>
          <a:xfrm>
            <a:off x="4141073" y="5676594"/>
            <a:ext cx="413896" cy="369332"/>
          </a:xfrm>
          <a:prstGeom prst="rect">
            <a:avLst/>
          </a:prstGeom>
          <a:noFill/>
        </p:spPr>
        <p:txBody>
          <a:bodyPr wrap="none" rtlCol="0">
            <a:spAutoFit/>
          </a:bodyPr>
          <a:lstStyle/>
          <a:p>
            <a:r>
              <a:rPr lang="de-DE" dirty="0"/>
              <a:t>L</a:t>
            </a:r>
            <a:r>
              <a:rPr lang="de-DE" baseline="-25000" dirty="0"/>
              <a:t>M</a:t>
            </a:r>
            <a:endParaRPr lang="de-DE" dirty="0"/>
          </a:p>
        </p:txBody>
      </p:sp>
      <mc:AlternateContent xmlns:mc="http://schemas.openxmlformats.org/markup-compatibility/2006" xmlns:a14="http://schemas.microsoft.com/office/drawing/2010/main">
        <mc:Choice Requires="a14">
          <p:sp>
            <p:nvSpPr>
              <p:cNvPr id="46" name="Rechteck 45">
                <a:extLst>
                  <a:ext uri="{FF2B5EF4-FFF2-40B4-BE49-F238E27FC236}">
                    <a16:creationId xmlns:a16="http://schemas.microsoft.com/office/drawing/2014/main" id="{31F9EE35-972D-4ABB-A417-07F36707B0C7}"/>
                  </a:ext>
                </a:extLst>
              </p:cNvPr>
              <p:cNvSpPr/>
              <p:nvPr/>
            </p:nvSpPr>
            <p:spPr>
              <a:xfrm>
                <a:off x="3719177" y="5280463"/>
                <a:ext cx="3657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𝐿</m:t>
                          </m:r>
                        </m:e>
                      </m:acc>
                    </m:oMath>
                  </m:oMathPara>
                </a14:m>
                <a:endParaRPr lang="de-DE" dirty="0"/>
              </a:p>
            </p:txBody>
          </p:sp>
        </mc:Choice>
        <mc:Fallback xmlns="">
          <p:sp>
            <p:nvSpPr>
              <p:cNvPr id="46" name="Rechteck 45">
                <a:extLst>
                  <a:ext uri="{FF2B5EF4-FFF2-40B4-BE49-F238E27FC236}">
                    <a16:creationId xmlns:a16="http://schemas.microsoft.com/office/drawing/2014/main" id="{31F9EE35-972D-4ABB-A417-07F36707B0C7}"/>
                  </a:ext>
                </a:extLst>
              </p:cNvPr>
              <p:cNvSpPr>
                <a:spLocks noRot="1" noChangeAspect="1" noMove="1" noResize="1" noEditPoints="1" noAdjustHandles="1" noChangeArrowheads="1" noChangeShapeType="1" noTextEdit="1"/>
              </p:cNvSpPr>
              <p:nvPr/>
            </p:nvSpPr>
            <p:spPr>
              <a:xfrm>
                <a:off x="3719177" y="5280463"/>
                <a:ext cx="365741" cy="369332"/>
              </a:xfrm>
              <a:prstGeom prst="rect">
                <a:avLst/>
              </a:prstGeom>
              <a:blipFill>
                <a:blip r:embed="rId3"/>
                <a:stretch>
                  <a:fillRect/>
                </a:stretch>
              </a:blipFill>
            </p:spPr>
            <p:txBody>
              <a:bodyPr/>
              <a:lstStyle/>
              <a:p>
                <a:r>
                  <a:rPr lang="de-DE">
                    <a:noFill/>
                  </a:rPr>
                  <a:t> </a:t>
                </a:r>
              </a:p>
            </p:txBody>
          </p:sp>
        </mc:Fallback>
      </mc:AlternateContent>
      <p:sp>
        <p:nvSpPr>
          <p:cNvPr id="31" name="Rechteck 30">
            <a:extLst>
              <a:ext uri="{FF2B5EF4-FFF2-40B4-BE49-F238E27FC236}">
                <a16:creationId xmlns:a16="http://schemas.microsoft.com/office/drawing/2014/main" id="{7EBFE7AE-B950-4852-BCAB-3261899677DB}"/>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40578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80502"/>
            <a:ext cx="9573488" cy="410080"/>
          </a:xfrm>
          <a:prstGeom prst="rect">
            <a:avLst/>
          </a:prstGeom>
        </p:spPr>
        <p:txBody>
          <a:bodyPr>
            <a:normAutofit fontScale="75000" lnSpcReduction="20000"/>
          </a:bodyPr>
          <a:lstStyle>
            <a:lvl1pPr algn="ctr" rtl="0" hangingPunct="0">
              <a:tabLst/>
              <a:defRPr lang="de-DE" sz="4400" b="0" i="0" u="none" strike="noStrike" kern="1200">
                <a:ln>
                  <a:noFill/>
                </a:ln>
                <a:latin typeface="Arial" pitchFamily="18"/>
              </a:defRPr>
            </a:lvl1pPr>
          </a:lstStyle>
          <a:p>
            <a:r>
              <a:rPr lang="en-US" sz="2631" dirty="0">
                <a:solidFill>
                  <a:sysClr val="windowText" lastClr="000000"/>
                </a:solidFill>
              </a:rPr>
              <a:t>Marginal product of labor(MPL) and the slope of the transformation curve TC</a:t>
            </a:r>
          </a:p>
        </p:txBody>
      </p:sp>
      <p:grpSp>
        <p:nvGrpSpPr>
          <p:cNvPr id="2" name="Gruppieren 1">
            <a:extLst>
              <a:ext uri="{FF2B5EF4-FFF2-40B4-BE49-F238E27FC236}">
                <a16:creationId xmlns:a16="http://schemas.microsoft.com/office/drawing/2014/main" id="{1E352180-2995-4E0F-A879-B7C7D40D9D25}"/>
              </a:ext>
            </a:extLst>
          </p:cNvPr>
          <p:cNvGrpSpPr/>
          <p:nvPr/>
        </p:nvGrpSpPr>
        <p:grpSpPr>
          <a:xfrm>
            <a:off x="2018997" y="889966"/>
            <a:ext cx="5251896" cy="3672408"/>
            <a:chOff x="4211960" y="1196752"/>
            <a:chExt cx="3667720" cy="2376264"/>
          </a:xfrm>
        </p:grpSpPr>
        <p:cxnSp>
          <p:nvCxnSpPr>
            <p:cNvPr id="6" name="Gerade Verbindung mit Pfeil 5">
              <a:extLst>
                <a:ext uri="{FF2B5EF4-FFF2-40B4-BE49-F238E27FC236}">
                  <a16:creationId xmlns:a16="http://schemas.microsoft.com/office/drawing/2014/main" id="{FC1EA2BE-07FE-48C7-A181-238BEBB592D7}"/>
                </a:ext>
              </a:extLst>
            </p:cNvPr>
            <p:cNvCxnSpPr/>
            <p:nvPr/>
          </p:nvCxnSpPr>
          <p:spPr>
            <a:xfrm flipV="1">
              <a:off x="4211960" y="1196752"/>
              <a:ext cx="0" cy="2376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9881068D-50A3-4DD3-B615-36B69B6FFE5D}"/>
                </a:ext>
              </a:extLst>
            </p:cNvPr>
            <p:cNvCxnSpPr>
              <a:cxnSpLocks/>
            </p:cNvCxnSpPr>
            <p:nvPr/>
          </p:nvCxnSpPr>
          <p:spPr>
            <a:xfrm>
              <a:off x="4211960" y="3573016"/>
              <a:ext cx="36677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8" name="Textfeld 7">
            <a:extLst>
              <a:ext uri="{FF2B5EF4-FFF2-40B4-BE49-F238E27FC236}">
                <a16:creationId xmlns:a16="http://schemas.microsoft.com/office/drawing/2014/main" id="{0C44DE80-65E5-4D07-901A-972AE9BC91F1}"/>
              </a:ext>
            </a:extLst>
          </p:cNvPr>
          <p:cNvSpPr txBox="1"/>
          <p:nvPr/>
        </p:nvSpPr>
        <p:spPr>
          <a:xfrm flipH="1">
            <a:off x="1244008" y="1052764"/>
            <a:ext cx="774989" cy="369332"/>
          </a:xfrm>
          <a:prstGeom prst="rect">
            <a:avLst/>
          </a:prstGeom>
          <a:noFill/>
        </p:spPr>
        <p:txBody>
          <a:bodyPr wrap="square" rtlCol="0">
            <a:spAutoFit/>
          </a:bodyPr>
          <a:lstStyle/>
          <a:p>
            <a:r>
              <a:rPr lang="de-DE" dirty="0"/>
              <a:t>GPL</a:t>
            </a:r>
          </a:p>
        </p:txBody>
      </p:sp>
      <p:sp>
        <p:nvSpPr>
          <p:cNvPr id="9" name="Textfeld 8">
            <a:extLst>
              <a:ext uri="{FF2B5EF4-FFF2-40B4-BE49-F238E27FC236}">
                <a16:creationId xmlns:a16="http://schemas.microsoft.com/office/drawing/2014/main" id="{6E57E6CF-2A8E-41F1-9425-3F1A3B527941}"/>
              </a:ext>
            </a:extLst>
          </p:cNvPr>
          <p:cNvSpPr txBox="1"/>
          <p:nvPr/>
        </p:nvSpPr>
        <p:spPr>
          <a:xfrm flipH="1">
            <a:off x="6702638" y="4567510"/>
            <a:ext cx="576059" cy="369332"/>
          </a:xfrm>
          <a:prstGeom prst="rect">
            <a:avLst/>
          </a:prstGeom>
          <a:noFill/>
        </p:spPr>
        <p:txBody>
          <a:bodyPr wrap="square" rtlCol="0">
            <a:spAutoFit/>
          </a:bodyPr>
          <a:lstStyle/>
          <a:p>
            <a:r>
              <a:rPr lang="de-DE" dirty="0"/>
              <a:t>L</a:t>
            </a:r>
          </a:p>
        </p:txBody>
      </p:sp>
      <mc:AlternateContent xmlns:mc="http://schemas.openxmlformats.org/markup-compatibility/2006" xmlns:a14="http://schemas.microsoft.com/office/drawing/2010/main">
        <mc:Choice Requires="a14">
          <p:sp>
            <p:nvSpPr>
              <p:cNvPr id="3" name="Textfeld 2">
                <a:extLst>
                  <a:ext uri="{FF2B5EF4-FFF2-40B4-BE49-F238E27FC236}">
                    <a16:creationId xmlns:a16="http://schemas.microsoft.com/office/drawing/2014/main" id="{AC295E5F-81DA-4333-8E8E-760B9DD427A5}"/>
                  </a:ext>
                </a:extLst>
              </p:cNvPr>
              <p:cNvSpPr txBox="1"/>
              <p:nvPr/>
            </p:nvSpPr>
            <p:spPr>
              <a:xfrm>
                <a:off x="69103" y="4977327"/>
                <a:ext cx="7560838" cy="1625766"/>
              </a:xfrm>
              <a:prstGeom prst="rect">
                <a:avLst/>
              </a:prstGeom>
              <a:noFill/>
            </p:spPr>
            <p:txBody>
              <a:bodyPr wrap="square" rtlCol="0">
                <a:spAutoFit/>
              </a:bodyPr>
              <a:lstStyle/>
              <a:p>
                <a:r>
                  <a:rPr lang="de-DE" sz="2800" dirty="0" err="1"/>
                  <a:t>From</a:t>
                </a:r>
                <a:r>
                  <a:rPr lang="de-DE" sz="2800" dirty="0"/>
                  <a:t> </a:t>
                </a:r>
                <a14:m>
                  <m:oMath xmlns:m="http://schemas.openxmlformats.org/officeDocument/2006/math">
                    <m:acc>
                      <m:accPr>
                        <m:chr m:val="̅"/>
                        <m:ctrlPr>
                          <a:rPr lang="de-DE" sz="2800" i="1">
                            <a:latin typeface="Cambria Math" panose="02040503050406030204" pitchFamily="18" charset="0"/>
                          </a:rPr>
                        </m:ctrlPr>
                      </m:accPr>
                      <m:e>
                        <m:r>
                          <a:rPr lang="de-DE" sz="2800" i="1">
                            <a:latin typeface="Cambria Math" panose="02040503050406030204" pitchFamily="18" charset="0"/>
                          </a:rPr>
                          <m:t>𝐿</m:t>
                        </m:r>
                      </m:e>
                    </m:acc>
                    <m:r>
                      <a:rPr lang="de-DE" sz="2800" i="1">
                        <a:latin typeface="Cambria Math" panose="02040503050406030204" pitchFamily="18" charset="0"/>
                      </a:rPr>
                      <m:t>=</m:t>
                    </m:r>
                    <m:sSub>
                      <m:sSubPr>
                        <m:ctrlPr>
                          <a:rPr lang="de-DE" sz="2800" i="1">
                            <a:latin typeface="Cambria Math" panose="02040503050406030204" pitchFamily="18" charset="0"/>
                          </a:rPr>
                        </m:ctrlPr>
                      </m:sSubPr>
                      <m:e>
                        <m:r>
                          <a:rPr lang="de-DE" sz="2800" i="1">
                            <a:latin typeface="Cambria Math" panose="02040503050406030204" pitchFamily="18" charset="0"/>
                          </a:rPr>
                          <m:t>𝐿</m:t>
                        </m:r>
                      </m:e>
                      <m:sub>
                        <m:r>
                          <a:rPr lang="de-DE" sz="2800" i="1">
                            <a:latin typeface="Cambria Math" panose="02040503050406030204" pitchFamily="18" charset="0"/>
                          </a:rPr>
                          <m:t>𝐺</m:t>
                        </m:r>
                      </m:sub>
                    </m:sSub>
                    <m:r>
                      <a:rPr lang="de-DE" sz="2800" i="1">
                        <a:latin typeface="Cambria Math" panose="02040503050406030204" pitchFamily="18" charset="0"/>
                      </a:rPr>
                      <m:t>+</m:t>
                    </m:r>
                    <m:sSub>
                      <m:sSubPr>
                        <m:ctrlPr>
                          <a:rPr lang="de-DE" sz="2800" i="1">
                            <a:latin typeface="Cambria Math" panose="02040503050406030204" pitchFamily="18" charset="0"/>
                          </a:rPr>
                        </m:ctrlPr>
                      </m:sSubPr>
                      <m:e>
                        <m:r>
                          <a:rPr lang="de-DE" sz="2800" i="1">
                            <a:latin typeface="Cambria Math" panose="02040503050406030204" pitchFamily="18" charset="0"/>
                          </a:rPr>
                          <m:t>𝐿</m:t>
                        </m:r>
                      </m:e>
                      <m:sub>
                        <m:r>
                          <a:rPr lang="de-DE" sz="2800" i="1">
                            <a:latin typeface="Cambria Math" panose="02040503050406030204" pitchFamily="18" charset="0"/>
                          </a:rPr>
                          <m:t>𝑀</m:t>
                        </m:r>
                      </m:sub>
                    </m:sSub>
                  </m:oMath>
                </a14:m>
                <a:r>
                  <a:rPr lang="de-DE" sz="2800" baseline="-25000" dirty="0"/>
                  <a:t>	</a:t>
                </a:r>
                <a:r>
                  <a:rPr lang="de-DE" sz="2800" dirty="0"/>
                  <a:t> </a:t>
                </a:r>
                <a:r>
                  <a:rPr lang="de-DE" sz="2800" dirty="0" err="1"/>
                  <a:t>follows</a:t>
                </a:r>
                <a:r>
                  <a:rPr lang="de-DE" sz="2800" dirty="0"/>
                  <a:t> 	</a:t>
                </a:r>
                <a14:m>
                  <m:oMath xmlns:m="http://schemas.openxmlformats.org/officeDocument/2006/math">
                    <m:f>
                      <m:fPr>
                        <m:ctrlPr>
                          <a:rPr lang="de-DE" sz="2800" i="1">
                            <a:latin typeface="Cambria Math" panose="02040503050406030204" pitchFamily="18" charset="0"/>
                          </a:rPr>
                        </m:ctrlPr>
                      </m:fPr>
                      <m:num>
                        <m:r>
                          <a:rPr lang="de-DE" sz="2800" i="1">
                            <a:latin typeface="Cambria Math" panose="02040503050406030204" pitchFamily="18" charset="0"/>
                          </a:rPr>
                          <m:t>𝑑𝐺</m:t>
                        </m:r>
                      </m:num>
                      <m:den>
                        <m:r>
                          <a:rPr lang="de-DE" sz="2800" i="1">
                            <a:latin typeface="Cambria Math" panose="02040503050406030204" pitchFamily="18" charset="0"/>
                          </a:rPr>
                          <m:t>𝑑𝑀</m:t>
                        </m:r>
                      </m:den>
                    </m:f>
                    <m:r>
                      <a:rPr lang="de-DE" sz="2800" i="1">
                        <a:latin typeface="Cambria Math" panose="02040503050406030204" pitchFamily="18" charset="0"/>
                      </a:rPr>
                      <m:t>=−</m:t>
                    </m:r>
                    <m:f>
                      <m:fPr>
                        <m:ctrlPr>
                          <a:rPr lang="de-DE" sz="2800" i="1">
                            <a:latin typeface="Cambria Math" panose="02040503050406030204" pitchFamily="18" charset="0"/>
                          </a:rPr>
                        </m:ctrlPr>
                      </m:fPr>
                      <m:num>
                        <m:sSub>
                          <m:sSubPr>
                            <m:ctrlPr>
                              <a:rPr lang="de-DE" sz="2800" i="1">
                                <a:latin typeface="Cambria Math" panose="02040503050406030204" pitchFamily="18" charset="0"/>
                              </a:rPr>
                            </m:ctrlPr>
                          </m:sSubPr>
                          <m:e>
                            <m:r>
                              <a:rPr lang="de-DE" sz="2800" i="1">
                                <a:latin typeface="Cambria Math" panose="02040503050406030204" pitchFamily="18" charset="0"/>
                              </a:rPr>
                              <m:t>𝐺𝑃𝐿</m:t>
                            </m:r>
                          </m:e>
                          <m:sub>
                            <m:r>
                              <a:rPr lang="de-DE" sz="2800" i="1">
                                <a:latin typeface="Cambria Math" panose="02040503050406030204" pitchFamily="18" charset="0"/>
                              </a:rPr>
                              <m:t>𝐺</m:t>
                            </m:r>
                          </m:sub>
                        </m:sSub>
                      </m:num>
                      <m:den>
                        <m:sSub>
                          <m:sSubPr>
                            <m:ctrlPr>
                              <a:rPr lang="de-DE" sz="2800" i="1">
                                <a:latin typeface="Cambria Math" panose="02040503050406030204" pitchFamily="18" charset="0"/>
                              </a:rPr>
                            </m:ctrlPr>
                          </m:sSubPr>
                          <m:e>
                            <m:r>
                              <a:rPr lang="de-DE" sz="2800" i="1">
                                <a:latin typeface="Cambria Math" panose="02040503050406030204" pitchFamily="18" charset="0"/>
                              </a:rPr>
                              <m:t>𝐺𝑃𝐿</m:t>
                            </m:r>
                          </m:e>
                          <m:sub>
                            <m:r>
                              <a:rPr lang="de-DE" sz="2800" i="1">
                                <a:latin typeface="Cambria Math" panose="02040503050406030204" pitchFamily="18" charset="0"/>
                              </a:rPr>
                              <m:t>𝑀</m:t>
                            </m:r>
                          </m:sub>
                        </m:sSub>
                      </m:den>
                    </m:f>
                    <m:r>
                      <a:rPr lang="de-DE" sz="2800" i="1">
                        <a:latin typeface="Cambria Math" panose="02040503050406030204" pitchFamily="18" charset="0"/>
                      </a:rPr>
                      <m:t>&lt;0</m:t>
                    </m:r>
                  </m:oMath>
                </a14:m>
                <a:r>
                  <a:rPr lang="de-DE" sz="2800" dirty="0">
                    <a:ea typeface="Cambria Math" panose="02040503050406030204" pitchFamily="18" charset="0"/>
                  </a:rPr>
                  <a:t> </a:t>
                </a:r>
                <a:endParaRPr lang="de-DE" sz="2800" dirty="0">
                  <a:latin typeface="Cambria Math" panose="02040503050406030204" pitchFamily="18" charset="0"/>
                  <a:ea typeface="Cambria Math" panose="02040503050406030204" pitchFamily="18" charset="0"/>
                </a:endParaRPr>
              </a:p>
              <a:p>
                <a:endParaRPr lang="de-DE" sz="2800" dirty="0">
                  <a:latin typeface="Cambria Math" panose="02040503050406030204" pitchFamily="18" charset="0"/>
                  <a:ea typeface="Cambria Math" panose="02040503050406030204" pitchFamily="18" charset="0"/>
                </a:endParaRPr>
              </a:p>
              <a:p>
                <a:r>
                  <a:rPr lang="de-DE" sz="2800" dirty="0" err="1">
                    <a:latin typeface="Cambria Math" panose="02040503050406030204" pitchFamily="18" charset="0"/>
                    <a:ea typeface="Cambria Math" panose="02040503050406030204" pitchFamily="18" charset="0"/>
                  </a:rPr>
                  <a:t>For</a:t>
                </a:r>
                <a:r>
                  <a:rPr lang="de-DE" sz="2800" dirty="0">
                    <a:latin typeface="Cambria Math" panose="02040503050406030204" pitchFamily="18" charset="0"/>
                    <a:ea typeface="Cambria Math" panose="02040503050406030204" pitchFamily="18" charset="0"/>
                  </a:rPr>
                  <a:t> </a:t>
                </a:r>
                <a:r>
                  <a:rPr lang="de-DE" sz="2800" dirty="0" err="1">
                    <a:latin typeface="Cambria Math" panose="02040503050406030204" pitchFamily="18" charset="0"/>
                    <a:ea typeface="Cambria Math" panose="02040503050406030204" pitchFamily="18" charset="0"/>
                  </a:rPr>
                  <a:t>the</a:t>
                </a:r>
                <a:r>
                  <a:rPr lang="de-DE" sz="2800" dirty="0">
                    <a:latin typeface="Cambria Math" panose="02040503050406030204" pitchFamily="18" charset="0"/>
                    <a:ea typeface="Cambria Math" panose="02040503050406030204" pitchFamily="18" charset="0"/>
                  </a:rPr>
                  <a:t> </a:t>
                </a:r>
                <a:r>
                  <a:rPr lang="de-DE" sz="2800" dirty="0" err="1">
                    <a:latin typeface="Cambria Math" panose="02040503050406030204" pitchFamily="18" charset="0"/>
                    <a:ea typeface="Cambria Math" panose="02040503050406030204" pitchFamily="18" charset="0"/>
                  </a:rPr>
                  <a:t>slope</a:t>
                </a:r>
                <a:r>
                  <a:rPr lang="de-DE" sz="2800" dirty="0">
                    <a:latin typeface="Cambria Math" panose="02040503050406030204" pitchFamily="18" charset="0"/>
                    <a:ea typeface="Cambria Math" panose="02040503050406030204" pitchFamily="18" charset="0"/>
                  </a:rPr>
                  <a:t> </a:t>
                </a:r>
                <a:r>
                  <a:rPr lang="de-DE" sz="2800" dirty="0" err="1">
                    <a:latin typeface="Cambria Math" panose="02040503050406030204" pitchFamily="18" charset="0"/>
                    <a:ea typeface="Cambria Math" panose="02040503050406030204" pitchFamily="18" charset="0"/>
                  </a:rPr>
                  <a:t>of</a:t>
                </a:r>
                <a:r>
                  <a:rPr lang="de-DE" sz="2800" dirty="0">
                    <a:latin typeface="Cambria Math" panose="02040503050406030204" pitchFamily="18" charset="0"/>
                    <a:ea typeface="Cambria Math" panose="02040503050406030204" pitchFamily="18" charset="0"/>
                  </a:rPr>
                  <a:t> TC</a:t>
                </a:r>
              </a:p>
            </p:txBody>
          </p:sp>
        </mc:Choice>
        <mc:Fallback xmlns="">
          <p:sp>
            <p:nvSpPr>
              <p:cNvPr id="3" name="Textfeld 2">
                <a:extLst>
                  <a:ext uri="{FF2B5EF4-FFF2-40B4-BE49-F238E27FC236}">
                    <a16:creationId xmlns:a16="http://schemas.microsoft.com/office/drawing/2014/main" id="{AC295E5F-81DA-4333-8E8E-760B9DD427A5}"/>
                  </a:ext>
                </a:extLst>
              </p:cNvPr>
              <p:cNvSpPr txBox="1">
                <a:spLocks noRot="1" noChangeAspect="1" noMove="1" noResize="1" noEditPoints="1" noAdjustHandles="1" noChangeArrowheads="1" noChangeShapeType="1" noTextEdit="1"/>
              </p:cNvSpPr>
              <p:nvPr/>
            </p:nvSpPr>
            <p:spPr>
              <a:xfrm>
                <a:off x="69103" y="4977327"/>
                <a:ext cx="7560838" cy="1625766"/>
              </a:xfrm>
              <a:prstGeom prst="rect">
                <a:avLst/>
              </a:prstGeom>
              <a:blipFill>
                <a:blip r:embed="rId3"/>
                <a:stretch>
                  <a:fillRect l="-1612" b="-9363"/>
                </a:stretch>
              </a:blipFill>
            </p:spPr>
            <p:txBody>
              <a:bodyPr/>
              <a:lstStyle/>
              <a:p>
                <a:r>
                  <a:rPr lang="de-DE">
                    <a:noFill/>
                  </a:rPr>
                  <a:t> </a:t>
                </a:r>
              </a:p>
            </p:txBody>
          </p:sp>
        </mc:Fallback>
      </mc:AlternateContent>
      <p:sp>
        <p:nvSpPr>
          <p:cNvPr id="11" name="Freihandform: Form 10">
            <a:extLst>
              <a:ext uri="{FF2B5EF4-FFF2-40B4-BE49-F238E27FC236}">
                <a16:creationId xmlns:a16="http://schemas.microsoft.com/office/drawing/2014/main" id="{C39DDC74-BFD5-45C3-BB19-6223A8BA1975}"/>
              </a:ext>
            </a:extLst>
          </p:cNvPr>
          <p:cNvSpPr/>
          <p:nvPr/>
        </p:nvSpPr>
        <p:spPr>
          <a:xfrm>
            <a:off x="2337851" y="1325880"/>
            <a:ext cx="4046220" cy="3006090"/>
          </a:xfrm>
          <a:custGeom>
            <a:avLst/>
            <a:gdLst>
              <a:gd name="connsiteX0" fmla="*/ 0 w 4046220"/>
              <a:gd name="connsiteY0" fmla="*/ 0 h 3006090"/>
              <a:gd name="connsiteX1" fmla="*/ 994410 w 4046220"/>
              <a:gd name="connsiteY1" fmla="*/ 2080260 h 3006090"/>
              <a:gd name="connsiteX2" fmla="*/ 4046220 w 4046220"/>
              <a:gd name="connsiteY2" fmla="*/ 3006090 h 3006090"/>
            </a:gdLst>
            <a:ahLst/>
            <a:cxnLst>
              <a:cxn ang="0">
                <a:pos x="connsiteX0" y="connsiteY0"/>
              </a:cxn>
              <a:cxn ang="0">
                <a:pos x="connsiteX1" y="connsiteY1"/>
              </a:cxn>
              <a:cxn ang="0">
                <a:pos x="connsiteX2" y="connsiteY2"/>
              </a:cxn>
            </a:cxnLst>
            <a:rect l="l" t="t" r="r" b="b"/>
            <a:pathLst>
              <a:path w="4046220" h="3006090">
                <a:moveTo>
                  <a:pt x="0" y="0"/>
                </a:moveTo>
                <a:cubicBezTo>
                  <a:pt x="160020" y="789622"/>
                  <a:pt x="320040" y="1579245"/>
                  <a:pt x="994410" y="2080260"/>
                </a:cubicBezTo>
                <a:cubicBezTo>
                  <a:pt x="1668780" y="2581275"/>
                  <a:pt x="2857500" y="2793682"/>
                  <a:pt x="4046220" y="30060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ABA7E1DD-0BC9-406C-87AB-D3901196294A}"/>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9145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Labour</a:t>
            </a:r>
            <a:r>
              <a:rPr lang="en-US" sz="2631" dirty="0">
                <a:solidFill>
                  <a:sysClr val="windowText" lastClr="000000"/>
                </a:solidFill>
              </a:rPr>
              <a:t> market</a:t>
            </a:r>
          </a:p>
        </p:txBody>
      </p:sp>
      <p:cxnSp>
        <p:nvCxnSpPr>
          <p:cNvPr id="7" name="Gerade Verbindung mit Pfeil 6">
            <a:extLst>
              <a:ext uri="{FF2B5EF4-FFF2-40B4-BE49-F238E27FC236}">
                <a16:creationId xmlns:a16="http://schemas.microsoft.com/office/drawing/2014/main" id="{BA800690-216E-4FFE-B74A-3F480F160225}"/>
              </a:ext>
            </a:extLst>
          </p:cNvPr>
          <p:cNvCxnSpPr/>
          <p:nvPr/>
        </p:nvCxnSpPr>
        <p:spPr>
          <a:xfrm flipV="1">
            <a:off x="1369875"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F6C83955-1540-4E27-938D-3A5266E03546}"/>
              </a:ext>
            </a:extLst>
          </p:cNvPr>
          <p:cNvCxnSpPr>
            <a:cxnSpLocks/>
          </p:cNvCxnSpPr>
          <p:nvPr/>
        </p:nvCxnSpPr>
        <p:spPr>
          <a:xfrm>
            <a:off x="1369875" y="4562374"/>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D8A76E19-92E1-477C-81AF-342D4C547969}"/>
              </a:ext>
            </a:extLst>
          </p:cNvPr>
          <p:cNvSpPr txBox="1"/>
          <p:nvPr/>
        </p:nvSpPr>
        <p:spPr>
          <a:xfrm flipH="1">
            <a:off x="0" y="1074632"/>
            <a:ext cx="1497153" cy="646331"/>
          </a:xfrm>
          <a:prstGeom prst="rect">
            <a:avLst/>
          </a:prstGeom>
          <a:noFill/>
        </p:spPr>
        <p:txBody>
          <a:bodyPr wrap="square" rtlCol="0">
            <a:spAutoFit/>
          </a:bodyPr>
          <a:lstStyle/>
          <a:p>
            <a:r>
              <a:rPr lang="de-DE" dirty="0"/>
              <a:t>Value </a:t>
            </a:r>
            <a:r>
              <a:rPr lang="de-DE" dirty="0" err="1"/>
              <a:t>of</a:t>
            </a:r>
            <a:r>
              <a:rPr lang="de-DE" dirty="0"/>
              <a:t> MPL,</a:t>
            </a:r>
          </a:p>
          <a:p>
            <a:r>
              <a:rPr lang="de-DE" dirty="0"/>
              <a:t>wage</a:t>
            </a:r>
          </a:p>
        </p:txBody>
      </p:sp>
      <p:sp>
        <p:nvSpPr>
          <p:cNvPr id="10" name="Textfeld 9">
            <a:extLst>
              <a:ext uri="{FF2B5EF4-FFF2-40B4-BE49-F238E27FC236}">
                <a16:creationId xmlns:a16="http://schemas.microsoft.com/office/drawing/2014/main" id="{E0570F9B-F66B-4DBF-9573-1CBC8359498B}"/>
              </a:ext>
            </a:extLst>
          </p:cNvPr>
          <p:cNvSpPr txBox="1"/>
          <p:nvPr/>
        </p:nvSpPr>
        <p:spPr>
          <a:xfrm flipH="1">
            <a:off x="6482449" y="4509120"/>
            <a:ext cx="576059" cy="369332"/>
          </a:xfrm>
          <a:prstGeom prst="rect">
            <a:avLst/>
          </a:prstGeom>
          <a:noFill/>
        </p:spPr>
        <p:txBody>
          <a:bodyPr wrap="square" rtlCol="0">
            <a:spAutoFit/>
          </a:bodyPr>
          <a:lstStyle/>
          <a:p>
            <a:r>
              <a:rPr lang="de-DE" dirty="0"/>
              <a:t>L</a:t>
            </a:r>
            <a:r>
              <a:rPr lang="de-DE" baseline="-25000" dirty="0"/>
              <a:t>G</a:t>
            </a:r>
            <a:endParaRPr lang="de-DE" dirty="0"/>
          </a:p>
        </p:txBody>
      </p:sp>
      <p:cxnSp>
        <p:nvCxnSpPr>
          <p:cNvPr id="13" name="Gerade Verbindung mit Pfeil 12">
            <a:extLst>
              <a:ext uri="{FF2B5EF4-FFF2-40B4-BE49-F238E27FC236}">
                <a16:creationId xmlns:a16="http://schemas.microsoft.com/office/drawing/2014/main" id="{E04ABFA5-E952-485F-ABFE-68893EA6C222}"/>
              </a:ext>
            </a:extLst>
          </p:cNvPr>
          <p:cNvCxnSpPr/>
          <p:nvPr/>
        </p:nvCxnSpPr>
        <p:spPr>
          <a:xfrm flipV="1">
            <a:off x="6338427"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6D3C6D04-596F-409E-A806-A6EB2F10FC83}"/>
              </a:ext>
            </a:extLst>
          </p:cNvPr>
          <p:cNvCxnSpPr>
            <a:cxnSpLocks/>
          </p:cNvCxnSpPr>
          <p:nvPr/>
        </p:nvCxnSpPr>
        <p:spPr>
          <a:xfrm flipH="1">
            <a:off x="1081843" y="4562374"/>
            <a:ext cx="10885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02D111B7-0529-4780-B1DE-7D2B4473D683}"/>
              </a:ext>
            </a:extLst>
          </p:cNvPr>
          <p:cNvSpPr txBox="1"/>
          <p:nvPr/>
        </p:nvSpPr>
        <p:spPr>
          <a:xfrm flipH="1">
            <a:off x="6410437" y="980728"/>
            <a:ext cx="1363457" cy="923330"/>
          </a:xfrm>
          <a:prstGeom prst="rect">
            <a:avLst/>
          </a:prstGeom>
          <a:noFill/>
        </p:spPr>
        <p:txBody>
          <a:bodyPr wrap="square" rtlCol="0">
            <a:spAutoFit/>
          </a:bodyPr>
          <a:lstStyle/>
          <a:p>
            <a:r>
              <a:rPr lang="de-DE" dirty="0"/>
              <a:t>Value </a:t>
            </a:r>
            <a:r>
              <a:rPr lang="de-DE" dirty="0" err="1"/>
              <a:t>of</a:t>
            </a:r>
            <a:r>
              <a:rPr lang="de-DE" dirty="0"/>
              <a:t> MPL,</a:t>
            </a:r>
          </a:p>
          <a:p>
            <a:r>
              <a:rPr lang="de-DE" dirty="0"/>
              <a:t>wage</a:t>
            </a:r>
          </a:p>
        </p:txBody>
      </p:sp>
      <p:sp>
        <p:nvSpPr>
          <p:cNvPr id="16" name="Textfeld 15">
            <a:extLst>
              <a:ext uri="{FF2B5EF4-FFF2-40B4-BE49-F238E27FC236}">
                <a16:creationId xmlns:a16="http://schemas.microsoft.com/office/drawing/2014/main" id="{93CDF5C6-01AA-492C-B4B1-0B523A8A0746}"/>
              </a:ext>
            </a:extLst>
          </p:cNvPr>
          <p:cNvSpPr txBox="1"/>
          <p:nvPr/>
        </p:nvSpPr>
        <p:spPr>
          <a:xfrm flipH="1">
            <a:off x="994825" y="4516293"/>
            <a:ext cx="576059" cy="369332"/>
          </a:xfrm>
          <a:prstGeom prst="rect">
            <a:avLst/>
          </a:prstGeom>
          <a:noFill/>
        </p:spPr>
        <p:txBody>
          <a:bodyPr wrap="square" rtlCol="0">
            <a:spAutoFit/>
          </a:bodyPr>
          <a:lstStyle/>
          <a:p>
            <a:r>
              <a:rPr lang="de-DE" dirty="0"/>
              <a:t>L</a:t>
            </a:r>
            <a:r>
              <a:rPr lang="de-DE" baseline="-25000" dirty="0"/>
              <a:t>M</a:t>
            </a:r>
            <a:endParaRPr lang="de-DE" dirty="0"/>
          </a:p>
        </p:txBody>
      </p:sp>
      <mc:AlternateContent xmlns:mc="http://schemas.openxmlformats.org/markup-compatibility/2006" xmlns:a14="http://schemas.microsoft.com/office/drawing/2010/main">
        <mc:Choice Requires="a14">
          <p:sp>
            <p:nvSpPr>
              <p:cNvPr id="17" name="Textfeld 16">
                <a:extLst>
                  <a:ext uri="{FF2B5EF4-FFF2-40B4-BE49-F238E27FC236}">
                    <a16:creationId xmlns:a16="http://schemas.microsoft.com/office/drawing/2014/main" id="{1D868D14-F4AF-43C2-8DBB-1BE1CA6BFAA6}"/>
                  </a:ext>
                </a:extLst>
              </p:cNvPr>
              <p:cNvSpPr txBox="1"/>
              <p:nvPr/>
            </p:nvSpPr>
            <p:spPr>
              <a:xfrm>
                <a:off x="1" y="5026794"/>
                <a:ext cx="8644270" cy="731995"/>
              </a:xfrm>
              <a:prstGeom prst="rect">
                <a:avLst/>
              </a:prstGeom>
              <a:noFill/>
            </p:spPr>
            <p:txBody>
              <a:bodyPr wrap="square" rtlCol="0">
                <a:spAutoFit/>
              </a:bodyPr>
              <a:lstStyle/>
              <a:p>
                <a:pPr algn="ctr"/>
                <a:r>
                  <a:rPr lang="de-DE" sz="1600" dirty="0"/>
                  <a:t>Due to </a:t>
                </a:r>
                <a:r>
                  <a:rPr lang="de-DE" sz="1600" dirty="0" err="1"/>
                  <a:t>the</a:t>
                </a:r>
                <a:r>
                  <a:rPr lang="de-DE" sz="1600" dirty="0"/>
                  <a:t> </a:t>
                </a:r>
                <a:r>
                  <a:rPr lang="de-DE" sz="1600" dirty="0" err="1"/>
                  <a:t>mobility</a:t>
                </a:r>
                <a:r>
                  <a:rPr lang="de-DE" sz="1600" dirty="0"/>
                  <a:t> </a:t>
                </a:r>
                <a:r>
                  <a:rPr lang="de-DE" sz="1600" dirty="0" err="1"/>
                  <a:t>of</a:t>
                </a:r>
                <a:r>
                  <a:rPr lang="de-DE" sz="1600" dirty="0"/>
                  <a:t> </a:t>
                </a:r>
                <a:r>
                  <a:rPr lang="de-DE" sz="1600" dirty="0" err="1"/>
                  <a:t>labour</a:t>
                </a:r>
                <a:r>
                  <a:rPr lang="de-DE" sz="1600" dirty="0"/>
                  <a:t>, </a:t>
                </a:r>
                <a:r>
                  <a:rPr lang="de-DE" sz="1600" dirty="0" err="1"/>
                  <a:t>wages</a:t>
                </a:r>
                <a:r>
                  <a:rPr lang="de-DE" sz="1600" dirty="0"/>
                  <a:t> </a:t>
                </a:r>
                <a:r>
                  <a:rPr lang="de-DE" sz="1600" dirty="0" err="1"/>
                  <a:t>have</a:t>
                </a:r>
                <a:r>
                  <a:rPr lang="de-DE" sz="1600" dirty="0"/>
                  <a:t> to </a:t>
                </a:r>
                <a:r>
                  <a:rPr lang="de-DE" sz="1600" dirty="0" err="1"/>
                  <a:t>coincide</a:t>
                </a:r>
                <a:r>
                  <a:rPr lang="de-DE" sz="1600" dirty="0"/>
                  <a:t> in </a:t>
                </a:r>
                <a:r>
                  <a:rPr lang="de-DE" sz="1600" dirty="0" err="1"/>
                  <a:t>both</a:t>
                </a:r>
                <a:r>
                  <a:rPr lang="de-DE" sz="1600" dirty="0"/>
                  <a:t> </a:t>
                </a:r>
                <a:r>
                  <a:rPr lang="de-DE" sz="1600" dirty="0" err="1"/>
                  <a:t>sectors</a:t>
                </a:r>
                <a:r>
                  <a:rPr lang="de-DE" sz="1600" dirty="0"/>
                  <a:t>→</a:t>
                </a:r>
              </a:p>
              <a:p>
                <a:pPr algn="ctr"/>
                <a14:m>
                  <m:oMath xmlns:m="http://schemas.openxmlformats.org/officeDocument/2006/math">
                    <m:f>
                      <m:fPr>
                        <m:ctrlPr>
                          <a:rPr lang="de-DE" sz="1600" i="1">
                            <a:latin typeface="Cambria Math" panose="02040503050406030204" pitchFamily="18" charset="0"/>
                          </a:rPr>
                        </m:ctrlPr>
                      </m:fPr>
                      <m:num>
                        <m:r>
                          <a:rPr lang="de-DE" sz="1600" i="1">
                            <a:latin typeface="Cambria Math" panose="02040503050406030204" pitchFamily="18" charset="0"/>
                          </a:rPr>
                          <m:t>𝑑𝐺</m:t>
                        </m:r>
                      </m:num>
                      <m:den>
                        <m:r>
                          <a:rPr lang="de-DE" sz="1600" i="1">
                            <a:latin typeface="Cambria Math" panose="02040503050406030204" pitchFamily="18" charset="0"/>
                          </a:rPr>
                          <m:t>𝑑𝑀</m:t>
                        </m:r>
                      </m:den>
                    </m:f>
                    <m:r>
                      <a:rPr lang="de-DE" sz="1600" i="1">
                        <a:latin typeface="Cambria Math" panose="02040503050406030204" pitchFamily="18" charset="0"/>
                      </a:rPr>
                      <m:t>=−</m:t>
                    </m:r>
                    <m:f>
                      <m:fPr>
                        <m:ctrlPr>
                          <a:rPr lang="de-DE" sz="1600" i="1">
                            <a:latin typeface="Cambria Math" panose="02040503050406030204" pitchFamily="18" charset="0"/>
                            <a:ea typeface="Cambria Math" panose="02040503050406030204" pitchFamily="18" charset="0"/>
                          </a:rPr>
                        </m:ctrlPr>
                      </m:fPr>
                      <m:num>
                        <m:r>
                          <m:rPr>
                            <m:nor/>
                          </m:rPr>
                          <a:rPr lang="de-DE" sz="1600">
                            <a:latin typeface="Cambria Math" panose="02040503050406030204" pitchFamily="18" charset="0"/>
                            <a:ea typeface="Cambria Math" panose="02040503050406030204" pitchFamily="18" charset="0"/>
                          </a:rPr>
                          <m:t>GP</m:t>
                        </m:r>
                        <m:r>
                          <m:rPr>
                            <m:nor/>
                          </m:rPr>
                          <a:rPr lang="de-DE" sz="1600" dirty="0">
                            <a:latin typeface="Cambria Math" panose="02040503050406030204" pitchFamily="18" charset="0"/>
                            <a:ea typeface="Cambria Math" panose="02040503050406030204" pitchFamily="18" charset="0"/>
                          </a:rPr>
                          <m:t>L</m:t>
                        </m:r>
                        <m:r>
                          <m:rPr>
                            <m:nor/>
                          </m:rPr>
                          <a:rPr lang="de-DE" sz="1600" baseline="-25000" dirty="0">
                            <a:latin typeface="Cambria Math" panose="02040503050406030204" pitchFamily="18" charset="0"/>
                            <a:ea typeface="Cambria Math" panose="02040503050406030204" pitchFamily="18" charset="0"/>
                          </a:rPr>
                          <m:t>G</m:t>
                        </m:r>
                      </m:num>
                      <m:den>
                        <m:r>
                          <m:rPr>
                            <m:nor/>
                          </m:rPr>
                          <a:rPr lang="de-DE" sz="1600">
                            <a:latin typeface="Cambria Math" panose="02040503050406030204" pitchFamily="18" charset="0"/>
                            <a:ea typeface="Cambria Math" panose="02040503050406030204" pitchFamily="18" charset="0"/>
                          </a:rPr>
                          <m:t>GP</m:t>
                        </m:r>
                        <m:r>
                          <m:rPr>
                            <m:nor/>
                          </m:rPr>
                          <a:rPr lang="de-DE" sz="1600" dirty="0">
                            <a:latin typeface="Cambria Math" panose="02040503050406030204" pitchFamily="18" charset="0"/>
                            <a:ea typeface="Cambria Math" panose="02040503050406030204" pitchFamily="18" charset="0"/>
                          </a:rPr>
                          <m:t>L</m:t>
                        </m:r>
                        <m:r>
                          <m:rPr>
                            <m:nor/>
                          </m:rPr>
                          <a:rPr lang="de-DE" sz="1600" baseline="-25000" dirty="0">
                            <a:latin typeface="Cambria Math" panose="02040503050406030204" pitchFamily="18" charset="0"/>
                            <a:ea typeface="Cambria Math" panose="02040503050406030204" pitchFamily="18" charset="0"/>
                          </a:rPr>
                          <m:t>M</m:t>
                        </m:r>
                      </m:den>
                    </m:f>
                    <m:r>
                      <a:rPr lang="de-DE" sz="1600" i="1">
                        <a:latin typeface="Cambria Math" panose="02040503050406030204" pitchFamily="18" charset="0"/>
                        <a:ea typeface="Cambria Math" panose="02040503050406030204" pitchFamily="18" charset="0"/>
                      </a:rPr>
                      <m:t>=−</m:t>
                    </m:r>
                    <m:f>
                      <m:fPr>
                        <m:ctrlPr>
                          <a:rPr lang="de-DE" sz="1600" i="1">
                            <a:latin typeface="Cambria Math" panose="02040503050406030204" pitchFamily="18" charset="0"/>
                          </a:rPr>
                        </m:ctrlPr>
                      </m:fPr>
                      <m:num>
                        <m:r>
                          <m:rPr>
                            <m:nor/>
                          </m:rPr>
                          <a:rPr lang="de-DE" sz="1600" dirty="0"/>
                          <m:t>P</m:t>
                        </m:r>
                        <m:r>
                          <m:rPr>
                            <m:nor/>
                          </m:rPr>
                          <a:rPr lang="de-DE" sz="1600" baseline="-25000" dirty="0"/>
                          <m:t>M</m:t>
                        </m:r>
                      </m:num>
                      <m:den>
                        <m:r>
                          <m:rPr>
                            <m:nor/>
                          </m:rPr>
                          <a:rPr lang="de-DE" sz="1600" dirty="0"/>
                          <m:t>P</m:t>
                        </m:r>
                        <m:r>
                          <m:rPr>
                            <m:nor/>
                          </m:rPr>
                          <a:rPr lang="de-DE" sz="1600" baseline="-25000" dirty="0"/>
                          <m:t>G</m:t>
                        </m:r>
                      </m:den>
                    </m:f>
                  </m:oMath>
                </a14:m>
                <a:r>
                  <a:rPr lang="de-DE" sz="1600" dirty="0">
                    <a:ea typeface="Cambria Math" panose="02040503050406030204" pitchFamily="18" charset="0"/>
                  </a:rPr>
                  <a:t>		</a:t>
                </a:r>
                <a:r>
                  <a:rPr lang="de-DE" sz="1600" b="1" dirty="0" err="1">
                    <a:ea typeface="Cambria Math" panose="02040503050406030204" pitchFamily="18" charset="0"/>
                  </a:rPr>
                  <a:t>slope</a:t>
                </a:r>
                <a:r>
                  <a:rPr lang="de-DE" sz="1600" b="1" dirty="0">
                    <a:ea typeface="Cambria Math" panose="02040503050406030204" pitchFamily="18" charset="0"/>
                  </a:rPr>
                  <a:t> </a:t>
                </a:r>
                <a:r>
                  <a:rPr lang="de-DE" sz="1600" b="1" dirty="0" err="1">
                    <a:ea typeface="Cambria Math" panose="02040503050406030204" pitchFamily="18" charset="0"/>
                  </a:rPr>
                  <a:t>of</a:t>
                </a:r>
                <a:r>
                  <a:rPr lang="de-DE" sz="1600" b="1" dirty="0">
                    <a:ea typeface="Cambria Math" panose="02040503050406030204" pitchFamily="18" charset="0"/>
                  </a:rPr>
                  <a:t> TC = negative </a:t>
                </a:r>
                <a:r>
                  <a:rPr lang="de-DE" sz="1600" b="1" dirty="0" err="1">
                    <a:ea typeface="Cambria Math" panose="02040503050406030204" pitchFamily="18" charset="0"/>
                  </a:rPr>
                  <a:t>price</a:t>
                </a:r>
                <a:r>
                  <a:rPr lang="de-DE" sz="1600" b="1" dirty="0">
                    <a:ea typeface="Cambria Math" panose="02040503050406030204" pitchFamily="18" charset="0"/>
                  </a:rPr>
                  <a:t> </a:t>
                </a:r>
                <a:r>
                  <a:rPr lang="de-DE" sz="1600" b="1" dirty="0" err="1">
                    <a:ea typeface="Cambria Math" panose="02040503050406030204" pitchFamily="18" charset="0"/>
                  </a:rPr>
                  <a:t>ratio</a:t>
                </a:r>
                <a:endParaRPr lang="de-DE" sz="1600" b="1" dirty="0">
                  <a:ea typeface="Cambria Math" panose="02040503050406030204" pitchFamily="18" charset="0"/>
                </a:endParaRPr>
              </a:p>
            </p:txBody>
          </p:sp>
        </mc:Choice>
        <mc:Fallback xmlns="">
          <p:sp>
            <p:nvSpPr>
              <p:cNvPr id="17" name="Textfeld 16">
                <a:extLst>
                  <a:ext uri="{FF2B5EF4-FFF2-40B4-BE49-F238E27FC236}">
                    <a16:creationId xmlns:a16="http://schemas.microsoft.com/office/drawing/2014/main" id="{1D868D14-F4AF-43C2-8DBB-1BE1CA6BFAA6}"/>
                  </a:ext>
                </a:extLst>
              </p:cNvPr>
              <p:cNvSpPr txBox="1">
                <a:spLocks noRot="1" noChangeAspect="1" noMove="1" noResize="1" noEditPoints="1" noAdjustHandles="1" noChangeArrowheads="1" noChangeShapeType="1" noTextEdit="1"/>
              </p:cNvSpPr>
              <p:nvPr/>
            </p:nvSpPr>
            <p:spPr>
              <a:xfrm>
                <a:off x="1" y="5026794"/>
                <a:ext cx="8644270" cy="731995"/>
              </a:xfrm>
              <a:prstGeom prst="rect">
                <a:avLst/>
              </a:prstGeom>
              <a:blipFill>
                <a:blip r:embed="rId3"/>
                <a:stretch>
                  <a:fillRect t="-2500" b="-5000"/>
                </a:stretch>
              </a:blipFill>
            </p:spPr>
            <p:txBody>
              <a:bodyPr/>
              <a:lstStyle/>
              <a:p>
                <a:r>
                  <a:rPr lang="de-DE">
                    <a:noFill/>
                  </a:rPr>
                  <a:t> </a:t>
                </a:r>
              </a:p>
            </p:txBody>
          </p:sp>
        </mc:Fallback>
      </mc:AlternateContent>
      <p:sp>
        <p:nvSpPr>
          <p:cNvPr id="2" name="Rechteck 1">
            <a:extLst>
              <a:ext uri="{FF2B5EF4-FFF2-40B4-BE49-F238E27FC236}">
                <a16:creationId xmlns:a16="http://schemas.microsoft.com/office/drawing/2014/main" id="{32745F81-A155-4C41-B4C1-372A8019F13F}"/>
              </a:ext>
            </a:extLst>
          </p:cNvPr>
          <p:cNvSpPr/>
          <p:nvPr/>
        </p:nvSpPr>
        <p:spPr>
          <a:xfrm>
            <a:off x="273007" y="729514"/>
            <a:ext cx="1024127" cy="369332"/>
          </a:xfrm>
          <a:prstGeom prst="rect">
            <a:avLst/>
          </a:prstGeom>
        </p:spPr>
        <p:txBody>
          <a:bodyPr wrap="none">
            <a:spAutoFit/>
          </a:bodyPr>
          <a:lstStyle/>
          <a:p>
            <a:r>
              <a:rPr lang="de-DE" dirty="0"/>
              <a:t>P</a:t>
            </a:r>
            <a:r>
              <a:rPr lang="de-DE" baseline="-25000" dirty="0"/>
              <a:t>G</a:t>
            </a:r>
            <a:r>
              <a:rPr lang="de-DE" dirty="0"/>
              <a:t>* GPL</a:t>
            </a:r>
            <a:r>
              <a:rPr lang="de-DE" baseline="-25000" dirty="0"/>
              <a:t>G</a:t>
            </a:r>
          </a:p>
        </p:txBody>
      </p:sp>
      <p:sp>
        <p:nvSpPr>
          <p:cNvPr id="11" name="Rechteck 10">
            <a:extLst>
              <a:ext uri="{FF2B5EF4-FFF2-40B4-BE49-F238E27FC236}">
                <a16:creationId xmlns:a16="http://schemas.microsoft.com/office/drawing/2014/main" id="{2DECAC22-0C77-4874-A0FB-D41FC3E0F1AD}"/>
              </a:ext>
            </a:extLst>
          </p:cNvPr>
          <p:cNvSpPr/>
          <p:nvPr/>
        </p:nvSpPr>
        <p:spPr>
          <a:xfrm>
            <a:off x="6503414" y="705300"/>
            <a:ext cx="1043876" cy="369332"/>
          </a:xfrm>
          <a:prstGeom prst="rect">
            <a:avLst/>
          </a:prstGeom>
        </p:spPr>
        <p:txBody>
          <a:bodyPr wrap="none">
            <a:spAutoFit/>
          </a:bodyPr>
          <a:lstStyle/>
          <a:p>
            <a:r>
              <a:rPr lang="de-DE" dirty="0"/>
              <a:t>P</a:t>
            </a:r>
            <a:r>
              <a:rPr lang="de-DE" baseline="-25000" dirty="0"/>
              <a:t>M</a:t>
            </a:r>
            <a:r>
              <a:rPr lang="de-DE" dirty="0"/>
              <a:t>*GPL</a:t>
            </a:r>
            <a:r>
              <a:rPr lang="de-DE" baseline="-25000" dirty="0"/>
              <a:t>M</a:t>
            </a:r>
          </a:p>
        </p:txBody>
      </p:sp>
      <p:cxnSp>
        <p:nvCxnSpPr>
          <p:cNvPr id="23" name="Gerader Verbinder 22">
            <a:extLst>
              <a:ext uri="{FF2B5EF4-FFF2-40B4-BE49-F238E27FC236}">
                <a16:creationId xmlns:a16="http://schemas.microsoft.com/office/drawing/2014/main" id="{EBD40D49-C50C-4AC4-B9AE-BEF864829A09}"/>
              </a:ext>
            </a:extLst>
          </p:cNvPr>
          <p:cNvCxnSpPr>
            <a:cxnSpLocks/>
          </p:cNvCxnSpPr>
          <p:nvPr/>
        </p:nvCxnSpPr>
        <p:spPr>
          <a:xfrm flipH="1">
            <a:off x="1369875" y="4797152"/>
            <a:ext cx="21602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021E1939-F060-4849-90BD-D5B9B91DD1EA}"/>
              </a:ext>
            </a:extLst>
          </p:cNvPr>
          <p:cNvCxnSpPr>
            <a:cxnSpLocks/>
          </p:cNvCxnSpPr>
          <p:nvPr/>
        </p:nvCxnSpPr>
        <p:spPr>
          <a:xfrm flipH="1">
            <a:off x="4106179" y="4797152"/>
            <a:ext cx="223224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8259D62C-F502-4EA8-B9CA-751335475120}"/>
              </a:ext>
            </a:extLst>
          </p:cNvPr>
          <p:cNvCxnSpPr/>
          <p:nvPr/>
        </p:nvCxnSpPr>
        <p:spPr>
          <a:xfrm>
            <a:off x="6338427" y="4653136"/>
            <a:ext cx="0" cy="288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FDB5A31C-83B4-4108-8C3C-0A53058AF4D9}"/>
              </a:ext>
            </a:extLst>
          </p:cNvPr>
          <p:cNvCxnSpPr/>
          <p:nvPr/>
        </p:nvCxnSpPr>
        <p:spPr>
          <a:xfrm>
            <a:off x="1369875" y="4653136"/>
            <a:ext cx="0" cy="28803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0" name="Rechteck 29">
                <a:extLst>
                  <a:ext uri="{FF2B5EF4-FFF2-40B4-BE49-F238E27FC236}">
                    <a16:creationId xmlns:a16="http://schemas.microsoft.com/office/drawing/2014/main" id="{46C3B3F4-820A-4D5D-A3FE-6DB13DCD7B47}"/>
                  </a:ext>
                </a:extLst>
              </p:cNvPr>
              <p:cNvSpPr/>
              <p:nvPr/>
            </p:nvSpPr>
            <p:spPr>
              <a:xfrm>
                <a:off x="3617135" y="4643844"/>
                <a:ext cx="41703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de-DE" i="1">
                              <a:latin typeface="Cambria Math" panose="02040503050406030204" pitchFamily="18" charset="0"/>
                            </a:rPr>
                          </m:ctrlPr>
                        </m:accPr>
                        <m:e>
                          <m:r>
                            <a:rPr lang="de-DE" i="1">
                              <a:latin typeface="Cambria Math" panose="02040503050406030204" pitchFamily="18" charset="0"/>
                            </a:rPr>
                            <m:t>𝐿</m:t>
                          </m:r>
                        </m:e>
                      </m:acc>
                      <m:r>
                        <a:rPr lang="de-DE" i="1">
                          <a:latin typeface="Cambria Math" panose="02040503050406030204" pitchFamily="18" charset="0"/>
                        </a:rPr>
                        <m:t> </m:t>
                      </m:r>
                    </m:oMath>
                  </m:oMathPara>
                </a14:m>
                <a:endParaRPr lang="de-DE" dirty="0"/>
              </a:p>
            </p:txBody>
          </p:sp>
        </mc:Choice>
        <mc:Fallback xmlns="">
          <p:sp>
            <p:nvSpPr>
              <p:cNvPr id="30" name="Rechteck 29">
                <a:extLst>
                  <a:ext uri="{FF2B5EF4-FFF2-40B4-BE49-F238E27FC236}">
                    <a16:creationId xmlns:a16="http://schemas.microsoft.com/office/drawing/2014/main" id="{46C3B3F4-820A-4D5D-A3FE-6DB13DCD7B47}"/>
                  </a:ext>
                </a:extLst>
              </p:cNvPr>
              <p:cNvSpPr>
                <a:spLocks noRot="1" noChangeAspect="1" noMove="1" noResize="1" noEditPoints="1" noAdjustHandles="1" noChangeArrowheads="1" noChangeShapeType="1" noTextEdit="1"/>
              </p:cNvSpPr>
              <p:nvPr/>
            </p:nvSpPr>
            <p:spPr>
              <a:xfrm>
                <a:off x="3617135" y="4643844"/>
                <a:ext cx="417037" cy="369332"/>
              </a:xfrm>
              <a:prstGeom prst="rect">
                <a:avLst/>
              </a:prstGeom>
              <a:blipFill>
                <a:blip r:embed="rId4"/>
                <a:stretch>
                  <a:fillRect/>
                </a:stretch>
              </a:blipFill>
            </p:spPr>
            <p:txBody>
              <a:bodyPr/>
              <a:lstStyle/>
              <a:p>
                <a:r>
                  <a:rPr lang="de-DE">
                    <a:noFill/>
                  </a:rPr>
                  <a:t> </a:t>
                </a:r>
              </a:p>
            </p:txBody>
          </p:sp>
        </mc:Fallback>
      </mc:AlternateContent>
      <p:sp>
        <p:nvSpPr>
          <p:cNvPr id="38" name="Rechteck 37">
            <a:extLst>
              <a:ext uri="{FF2B5EF4-FFF2-40B4-BE49-F238E27FC236}">
                <a16:creationId xmlns:a16="http://schemas.microsoft.com/office/drawing/2014/main" id="{3392479B-7984-48F5-84E5-83A6F8203EE1}"/>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9035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P spid="16" grpId="0"/>
      <p:bldP spid="17" grpId="0"/>
      <p:bldP spid="2" grpId="0"/>
      <p:bldP spid="11" grpId="0"/>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249482"/>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dirty="0">
                <a:solidFill>
                  <a:sysClr val="windowText" lastClr="000000"/>
                </a:solidFill>
              </a:rPr>
              <a:t>Increase of the price of M</a:t>
            </a:r>
          </a:p>
        </p:txBody>
      </p:sp>
      <p:cxnSp>
        <p:nvCxnSpPr>
          <p:cNvPr id="10" name="Gerade Verbindung mit Pfeil 9">
            <a:extLst>
              <a:ext uri="{FF2B5EF4-FFF2-40B4-BE49-F238E27FC236}">
                <a16:creationId xmlns:a16="http://schemas.microsoft.com/office/drawing/2014/main" id="{3940E059-BC20-47D6-8C06-9A371A7BD9B3}"/>
              </a:ext>
            </a:extLst>
          </p:cNvPr>
          <p:cNvCxnSpPr/>
          <p:nvPr/>
        </p:nvCxnSpPr>
        <p:spPr>
          <a:xfrm flipV="1">
            <a:off x="2999656"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Gerade Verbindung mit Pfeil 10">
            <a:extLst>
              <a:ext uri="{FF2B5EF4-FFF2-40B4-BE49-F238E27FC236}">
                <a16:creationId xmlns:a16="http://schemas.microsoft.com/office/drawing/2014/main" id="{43E2E20E-CAE4-4956-A17C-35D6CF8F5AA1}"/>
              </a:ext>
            </a:extLst>
          </p:cNvPr>
          <p:cNvCxnSpPr>
            <a:cxnSpLocks/>
          </p:cNvCxnSpPr>
          <p:nvPr/>
        </p:nvCxnSpPr>
        <p:spPr>
          <a:xfrm>
            <a:off x="2999656" y="4562374"/>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B996E664-45FD-4C1E-A44E-A72F2419D670}"/>
              </a:ext>
            </a:extLst>
          </p:cNvPr>
          <p:cNvSpPr txBox="1"/>
          <p:nvPr/>
        </p:nvSpPr>
        <p:spPr>
          <a:xfrm flipH="1">
            <a:off x="128640" y="1052765"/>
            <a:ext cx="2943020" cy="646331"/>
          </a:xfrm>
          <a:prstGeom prst="rect">
            <a:avLst/>
          </a:prstGeom>
          <a:noFill/>
        </p:spPr>
        <p:txBody>
          <a:bodyPr wrap="square" rtlCol="0">
            <a:spAutoFit/>
          </a:bodyPr>
          <a:lstStyle/>
          <a:p>
            <a:r>
              <a:rPr lang="de-DE" dirty="0"/>
              <a:t>P</a:t>
            </a:r>
            <a:r>
              <a:rPr lang="de-DE" baseline="-25000" dirty="0"/>
              <a:t>G</a:t>
            </a:r>
            <a:r>
              <a:rPr lang="de-DE" dirty="0"/>
              <a:t>* GPL</a:t>
            </a:r>
            <a:r>
              <a:rPr lang="de-DE" baseline="-25000" dirty="0"/>
              <a:t>G </a:t>
            </a:r>
            <a:r>
              <a:rPr lang="de-DE" dirty="0"/>
              <a:t>= Value </a:t>
            </a:r>
            <a:r>
              <a:rPr lang="de-DE" dirty="0" err="1"/>
              <a:t>of</a:t>
            </a:r>
            <a:r>
              <a:rPr lang="de-DE" dirty="0"/>
              <a:t> MPL</a:t>
            </a:r>
          </a:p>
          <a:p>
            <a:r>
              <a:rPr lang="de-DE" dirty="0"/>
              <a:t>w=wage</a:t>
            </a:r>
          </a:p>
        </p:txBody>
      </p:sp>
      <p:cxnSp>
        <p:nvCxnSpPr>
          <p:cNvPr id="14" name="Gerade Verbindung mit Pfeil 13">
            <a:extLst>
              <a:ext uri="{FF2B5EF4-FFF2-40B4-BE49-F238E27FC236}">
                <a16:creationId xmlns:a16="http://schemas.microsoft.com/office/drawing/2014/main" id="{DBBA5383-AE0E-432A-BD35-9B6DCBCC5998}"/>
              </a:ext>
            </a:extLst>
          </p:cNvPr>
          <p:cNvCxnSpPr/>
          <p:nvPr/>
        </p:nvCxnSpPr>
        <p:spPr>
          <a:xfrm flipV="1">
            <a:off x="7968208"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3C2806A1-EC64-459F-873C-3FFA86755A56}"/>
              </a:ext>
            </a:extLst>
          </p:cNvPr>
          <p:cNvCxnSpPr>
            <a:cxnSpLocks/>
          </p:cNvCxnSpPr>
          <p:nvPr/>
        </p:nvCxnSpPr>
        <p:spPr>
          <a:xfrm flipH="1">
            <a:off x="2711624" y="4562374"/>
            <a:ext cx="1088504"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4CB80D15-788F-43E0-9430-577477BDD845}"/>
              </a:ext>
            </a:extLst>
          </p:cNvPr>
          <p:cNvSpPr txBox="1"/>
          <p:nvPr/>
        </p:nvSpPr>
        <p:spPr>
          <a:xfrm flipH="1">
            <a:off x="8040217" y="980729"/>
            <a:ext cx="3398645" cy="646331"/>
          </a:xfrm>
          <a:prstGeom prst="rect">
            <a:avLst/>
          </a:prstGeom>
          <a:noFill/>
        </p:spPr>
        <p:txBody>
          <a:bodyPr wrap="square" rtlCol="0">
            <a:spAutoFit/>
          </a:bodyPr>
          <a:lstStyle/>
          <a:p>
            <a:r>
              <a:rPr lang="de-DE" dirty="0"/>
              <a:t>P</a:t>
            </a:r>
            <a:r>
              <a:rPr lang="de-DE" baseline="-25000" dirty="0"/>
              <a:t>M</a:t>
            </a:r>
            <a:r>
              <a:rPr lang="de-DE" dirty="0"/>
              <a:t>*GPL</a:t>
            </a:r>
            <a:r>
              <a:rPr lang="de-DE" baseline="-25000" dirty="0"/>
              <a:t>M </a:t>
            </a:r>
            <a:r>
              <a:rPr lang="de-DE" dirty="0"/>
              <a:t>=Value </a:t>
            </a:r>
            <a:r>
              <a:rPr lang="de-DE" dirty="0" err="1"/>
              <a:t>of</a:t>
            </a:r>
            <a:r>
              <a:rPr lang="de-DE" dirty="0"/>
              <a:t> MPL</a:t>
            </a:r>
          </a:p>
          <a:p>
            <a:r>
              <a:rPr lang="de-DE" dirty="0"/>
              <a:t>w=wage</a:t>
            </a:r>
          </a:p>
        </p:txBody>
      </p:sp>
      <p:sp>
        <p:nvSpPr>
          <p:cNvPr id="19" name="Freihandform: Form 18">
            <a:extLst>
              <a:ext uri="{FF2B5EF4-FFF2-40B4-BE49-F238E27FC236}">
                <a16:creationId xmlns:a16="http://schemas.microsoft.com/office/drawing/2014/main" id="{ABBF5D43-83D4-47AE-AD9D-01DD3BAB89AE}"/>
              </a:ext>
            </a:extLst>
          </p:cNvPr>
          <p:cNvSpPr/>
          <p:nvPr/>
        </p:nvSpPr>
        <p:spPr>
          <a:xfrm>
            <a:off x="3318510" y="980728"/>
            <a:ext cx="4046220" cy="3006090"/>
          </a:xfrm>
          <a:custGeom>
            <a:avLst/>
            <a:gdLst>
              <a:gd name="connsiteX0" fmla="*/ 0 w 4046220"/>
              <a:gd name="connsiteY0" fmla="*/ 0 h 3006090"/>
              <a:gd name="connsiteX1" fmla="*/ 994410 w 4046220"/>
              <a:gd name="connsiteY1" fmla="*/ 2080260 h 3006090"/>
              <a:gd name="connsiteX2" fmla="*/ 4046220 w 4046220"/>
              <a:gd name="connsiteY2" fmla="*/ 3006090 h 3006090"/>
            </a:gdLst>
            <a:ahLst/>
            <a:cxnLst>
              <a:cxn ang="0">
                <a:pos x="connsiteX0" y="connsiteY0"/>
              </a:cxn>
              <a:cxn ang="0">
                <a:pos x="connsiteX1" y="connsiteY1"/>
              </a:cxn>
              <a:cxn ang="0">
                <a:pos x="connsiteX2" y="connsiteY2"/>
              </a:cxn>
            </a:cxnLst>
            <a:rect l="l" t="t" r="r" b="b"/>
            <a:pathLst>
              <a:path w="4046220" h="3006090">
                <a:moveTo>
                  <a:pt x="0" y="0"/>
                </a:moveTo>
                <a:cubicBezTo>
                  <a:pt x="160020" y="789622"/>
                  <a:pt x="320040" y="1579245"/>
                  <a:pt x="994410" y="2080260"/>
                </a:cubicBezTo>
                <a:cubicBezTo>
                  <a:pt x="1668780" y="2581275"/>
                  <a:pt x="2857500" y="2793682"/>
                  <a:pt x="4046220" y="300609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Rechteck 19">
            <a:extLst>
              <a:ext uri="{FF2B5EF4-FFF2-40B4-BE49-F238E27FC236}">
                <a16:creationId xmlns:a16="http://schemas.microsoft.com/office/drawing/2014/main" id="{0639F7BD-91C2-4FD8-9840-A1DC2815BAAF}"/>
              </a:ext>
            </a:extLst>
          </p:cNvPr>
          <p:cNvSpPr/>
          <p:nvPr/>
        </p:nvSpPr>
        <p:spPr>
          <a:xfrm>
            <a:off x="3356254" y="1118683"/>
            <a:ext cx="1024127" cy="369332"/>
          </a:xfrm>
          <a:prstGeom prst="rect">
            <a:avLst/>
          </a:prstGeom>
        </p:spPr>
        <p:txBody>
          <a:bodyPr wrap="none">
            <a:spAutoFit/>
          </a:bodyPr>
          <a:lstStyle/>
          <a:p>
            <a:r>
              <a:rPr lang="de-DE" dirty="0"/>
              <a:t>P</a:t>
            </a:r>
            <a:r>
              <a:rPr lang="de-DE" baseline="-25000" dirty="0"/>
              <a:t>G</a:t>
            </a:r>
            <a:r>
              <a:rPr lang="de-DE" dirty="0"/>
              <a:t>* GPL</a:t>
            </a:r>
            <a:r>
              <a:rPr lang="de-DE" baseline="-25000" dirty="0"/>
              <a:t>G</a:t>
            </a:r>
          </a:p>
        </p:txBody>
      </p:sp>
      <p:sp>
        <p:nvSpPr>
          <p:cNvPr id="21" name="Freihandform: Form 20">
            <a:extLst>
              <a:ext uri="{FF2B5EF4-FFF2-40B4-BE49-F238E27FC236}">
                <a16:creationId xmlns:a16="http://schemas.microsoft.com/office/drawing/2014/main" id="{C772E8ED-3629-46C9-9FA2-7BB8D928B372}"/>
              </a:ext>
            </a:extLst>
          </p:cNvPr>
          <p:cNvSpPr/>
          <p:nvPr/>
        </p:nvSpPr>
        <p:spPr>
          <a:xfrm>
            <a:off x="4038600" y="960120"/>
            <a:ext cx="3577590" cy="3268980"/>
          </a:xfrm>
          <a:custGeom>
            <a:avLst/>
            <a:gdLst>
              <a:gd name="connsiteX0" fmla="*/ 3577590 w 3577590"/>
              <a:gd name="connsiteY0" fmla="*/ 0 h 3268980"/>
              <a:gd name="connsiteX1" fmla="*/ 2194560 w 3577590"/>
              <a:gd name="connsiteY1" fmla="*/ 2137410 h 3268980"/>
              <a:gd name="connsiteX2" fmla="*/ 22860 w 3577590"/>
              <a:gd name="connsiteY2" fmla="*/ 3257550 h 3268980"/>
              <a:gd name="connsiteX3" fmla="*/ 22860 w 3577590"/>
              <a:gd name="connsiteY3" fmla="*/ 3257550 h 3268980"/>
              <a:gd name="connsiteX4" fmla="*/ 0 w 3577590"/>
              <a:gd name="connsiteY4" fmla="*/ 3268980 h 326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7590" h="3268980">
                <a:moveTo>
                  <a:pt x="3577590" y="0"/>
                </a:moveTo>
                <a:cubicBezTo>
                  <a:pt x="3182302" y="797242"/>
                  <a:pt x="2787015" y="1594485"/>
                  <a:pt x="2194560" y="2137410"/>
                </a:cubicBezTo>
                <a:cubicBezTo>
                  <a:pt x="1602105" y="2680335"/>
                  <a:pt x="22860" y="3257550"/>
                  <a:pt x="22860" y="3257550"/>
                </a:cubicBezTo>
                <a:lnTo>
                  <a:pt x="22860" y="3257550"/>
                </a:lnTo>
                <a:lnTo>
                  <a:pt x="0" y="3268980"/>
                </a:ln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id="{C94D7996-F0F5-4EB5-A3B8-66D640CAFBD3}"/>
              </a:ext>
            </a:extLst>
          </p:cNvPr>
          <p:cNvSpPr/>
          <p:nvPr/>
        </p:nvSpPr>
        <p:spPr>
          <a:xfrm>
            <a:off x="6532737" y="789364"/>
            <a:ext cx="1043876" cy="369332"/>
          </a:xfrm>
          <a:prstGeom prst="rect">
            <a:avLst/>
          </a:prstGeom>
        </p:spPr>
        <p:txBody>
          <a:bodyPr wrap="none">
            <a:spAutoFit/>
          </a:bodyPr>
          <a:lstStyle/>
          <a:p>
            <a:r>
              <a:rPr lang="de-DE" dirty="0"/>
              <a:t>P</a:t>
            </a:r>
            <a:r>
              <a:rPr lang="de-DE" baseline="-25000" dirty="0"/>
              <a:t>M</a:t>
            </a:r>
            <a:r>
              <a:rPr lang="de-DE" dirty="0"/>
              <a:t>*GPL</a:t>
            </a:r>
            <a:r>
              <a:rPr lang="de-DE" baseline="-25000" dirty="0"/>
              <a:t>M</a:t>
            </a:r>
          </a:p>
        </p:txBody>
      </p:sp>
      <p:cxnSp>
        <p:nvCxnSpPr>
          <p:cNvPr id="24" name="Gerader Verbinder 23">
            <a:extLst>
              <a:ext uri="{FF2B5EF4-FFF2-40B4-BE49-F238E27FC236}">
                <a16:creationId xmlns:a16="http://schemas.microsoft.com/office/drawing/2014/main" id="{33E0EA9C-15FB-4325-810A-B6E60E642904}"/>
              </a:ext>
            </a:extLst>
          </p:cNvPr>
          <p:cNvCxnSpPr>
            <a:cxnSpLocks/>
          </p:cNvCxnSpPr>
          <p:nvPr/>
        </p:nvCxnSpPr>
        <p:spPr>
          <a:xfrm flipH="1">
            <a:off x="2999656" y="3563251"/>
            <a:ext cx="2480893" cy="36693"/>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4E5783B4-00B1-460A-B460-D2A5BD242158}"/>
              </a:ext>
            </a:extLst>
          </p:cNvPr>
          <p:cNvSpPr/>
          <p:nvPr/>
        </p:nvSpPr>
        <p:spPr>
          <a:xfrm>
            <a:off x="2495600" y="3347700"/>
            <a:ext cx="465192" cy="369332"/>
          </a:xfrm>
          <a:prstGeom prst="rect">
            <a:avLst/>
          </a:prstGeom>
        </p:spPr>
        <p:txBody>
          <a:bodyPr wrap="none">
            <a:spAutoFit/>
          </a:bodyPr>
          <a:lstStyle/>
          <a:p>
            <a:r>
              <a:rPr lang="de-DE" dirty="0"/>
              <a:t>w*</a:t>
            </a:r>
            <a:endParaRPr lang="de-DE" baseline="-25000" dirty="0"/>
          </a:p>
        </p:txBody>
      </p:sp>
      <p:sp>
        <p:nvSpPr>
          <p:cNvPr id="31" name="Textfeld 30">
            <a:extLst>
              <a:ext uri="{FF2B5EF4-FFF2-40B4-BE49-F238E27FC236}">
                <a16:creationId xmlns:a16="http://schemas.microsoft.com/office/drawing/2014/main" id="{F37178C7-1959-4F46-AD2C-DA61655AB896}"/>
              </a:ext>
            </a:extLst>
          </p:cNvPr>
          <p:cNvSpPr txBox="1"/>
          <p:nvPr/>
        </p:nvSpPr>
        <p:spPr>
          <a:xfrm flipH="1">
            <a:off x="8112230" y="4509120"/>
            <a:ext cx="576059" cy="369332"/>
          </a:xfrm>
          <a:prstGeom prst="rect">
            <a:avLst/>
          </a:prstGeom>
          <a:noFill/>
        </p:spPr>
        <p:txBody>
          <a:bodyPr wrap="square" rtlCol="0">
            <a:spAutoFit/>
          </a:bodyPr>
          <a:lstStyle/>
          <a:p>
            <a:r>
              <a:rPr lang="de-DE" dirty="0"/>
              <a:t>L</a:t>
            </a:r>
            <a:r>
              <a:rPr lang="de-DE" baseline="-25000" dirty="0"/>
              <a:t>G</a:t>
            </a:r>
            <a:endParaRPr lang="de-DE" dirty="0"/>
          </a:p>
        </p:txBody>
      </p:sp>
      <p:sp>
        <p:nvSpPr>
          <p:cNvPr id="32" name="Textfeld 31">
            <a:extLst>
              <a:ext uri="{FF2B5EF4-FFF2-40B4-BE49-F238E27FC236}">
                <a16:creationId xmlns:a16="http://schemas.microsoft.com/office/drawing/2014/main" id="{08A64668-0246-44D7-837E-67BA4C42611E}"/>
              </a:ext>
            </a:extLst>
          </p:cNvPr>
          <p:cNvSpPr txBox="1"/>
          <p:nvPr/>
        </p:nvSpPr>
        <p:spPr>
          <a:xfrm flipH="1">
            <a:off x="2567609" y="4509120"/>
            <a:ext cx="576059" cy="369332"/>
          </a:xfrm>
          <a:prstGeom prst="rect">
            <a:avLst/>
          </a:prstGeom>
          <a:noFill/>
        </p:spPr>
        <p:txBody>
          <a:bodyPr wrap="square" rtlCol="0">
            <a:spAutoFit/>
          </a:bodyPr>
          <a:lstStyle/>
          <a:p>
            <a:r>
              <a:rPr lang="de-DE" dirty="0"/>
              <a:t>L</a:t>
            </a:r>
            <a:r>
              <a:rPr lang="de-DE" baseline="-25000" dirty="0"/>
              <a:t>M</a:t>
            </a:r>
            <a:endParaRPr lang="de-DE" dirty="0"/>
          </a:p>
        </p:txBody>
      </p:sp>
      <p:cxnSp>
        <p:nvCxnSpPr>
          <p:cNvPr id="33" name="Gerader Verbinder 32">
            <a:extLst>
              <a:ext uri="{FF2B5EF4-FFF2-40B4-BE49-F238E27FC236}">
                <a16:creationId xmlns:a16="http://schemas.microsoft.com/office/drawing/2014/main" id="{F753D45F-BE9A-4EE3-838A-E5113CF670EF}"/>
              </a:ext>
            </a:extLst>
          </p:cNvPr>
          <p:cNvCxnSpPr>
            <a:cxnSpLocks/>
          </p:cNvCxnSpPr>
          <p:nvPr/>
        </p:nvCxnSpPr>
        <p:spPr>
          <a:xfrm flipV="1">
            <a:off x="5480549" y="3563251"/>
            <a:ext cx="0" cy="999123"/>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CA7B56E4-8A86-42AB-AC1D-CB11613069A6}"/>
              </a:ext>
            </a:extLst>
          </p:cNvPr>
          <p:cNvSpPr/>
          <p:nvPr/>
        </p:nvSpPr>
        <p:spPr>
          <a:xfrm>
            <a:off x="5339324" y="4555233"/>
            <a:ext cx="397866" cy="369332"/>
          </a:xfrm>
          <a:prstGeom prst="rect">
            <a:avLst/>
          </a:prstGeom>
        </p:spPr>
        <p:txBody>
          <a:bodyPr wrap="none">
            <a:spAutoFit/>
          </a:bodyPr>
          <a:lstStyle/>
          <a:p>
            <a:r>
              <a:rPr lang="de-DE" dirty="0"/>
              <a:t>L*</a:t>
            </a:r>
          </a:p>
        </p:txBody>
      </p:sp>
      <p:sp>
        <p:nvSpPr>
          <p:cNvPr id="42" name="Rechteck 41">
            <a:extLst>
              <a:ext uri="{FF2B5EF4-FFF2-40B4-BE49-F238E27FC236}">
                <a16:creationId xmlns:a16="http://schemas.microsoft.com/office/drawing/2014/main" id="{F043C367-66A9-4DD1-B829-637138E1FC84}"/>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990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err="1">
                <a:latin typeface="Times New Roman" panose="02020603050405020304" pitchFamily="18" charset="0"/>
                <a:cs typeface="Times New Roman" panose="02020603050405020304" pitchFamily="18" charset="0"/>
              </a:rPr>
              <a:t>Literature</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88414" y="347256"/>
            <a:ext cx="10680887" cy="5832102"/>
          </a:xfrm>
          <a:prstGeom prst="rect">
            <a:avLst/>
          </a:prstGeom>
          <a:noFill/>
        </p:spPr>
        <p:txBody>
          <a:bodyPr wrap="square" rtlCol="0">
            <a:noAutofit/>
          </a:bodyPr>
          <a:lstStyle/>
          <a:p>
            <a:pPr marL="342900" indent="-342900">
              <a:buFont typeface="Arial" panose="020B0604020202020204" pitchFamily="34" charset="0"/>
              <a:buChar char="•"/>
            </a:pPr>
            <a:endParaRPr lang="en-US" sz="24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Appleyard, D. und A. Field </a:t>
            </a:r>
            <a:r>
              <a:rPr lang="de-DE" sz="2000" b="1" dirty="0">
                <a:latin typeface="Times New Roman" panose="02020603050405020304" pitchFamily="18" charset="0"/>
                <a:cs typeface="Times New Roman" panose="02020603050405020304" pitchFamily="18" charset="0"/>
              </a:rPr>
              <a:t>International Economics</a:t>
            </a: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000" b="1" dirty="0" err="1">
                <a:latin typeface="Times New Roman" panose="02020603050405020304" pitchFamily="18" charset="0"/>
                <a:cs typeface="Times New Roman" panose="02020603050405020304" pitchFamily="18" charset="0"/>
              </a:rPr>
              <a:t>Feenstra</a:t>
            </a:r>
            <a:r>
              <a:rPr lang="en-US" sz="2000" b="1" dirty="0">
                <a:latin typeface="Times New Roman" panose="02020603050405020304" pitchFamily="18" charset="0"/>
                <a:cs typeface="Times New Roman" panose="02020603050405020304" pitchFamily="18" charset="0"/>
              </a:rPr>
              <a:t>, R. und A Taylor, International Economics</a:t>
            </a: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dirty="0">
                <a:latin typeface="Times New Roman" panose="02020603050405020304" pitchFamily="18" charset="0"/>
                <a:cs typeface="Times New Roman" panose="02020603050405020304" pitchFamily="18" charset="0"/>
              </a:rPr>
              <a:t>Gandolfo, G., Elements </a:t>
            </a:r>
            <a:r>
              <a:rPr lang="de-DE" sz="2000" b="1" dirty="0" err="1">
                <a:latin typeface="Times New Roman" panose="02020603050405020304" pitchFamily="18" charset="0"/>
                <a:cs typeface="Times New Roman" panose="02020603050405020304" pitchFamily="18" charset="0"/>
              </a:rPr>
              <a:t>of</a:t>
            </a:r>
            <a:r>
              <a:rPr lang="de-DE" sz="2000" b="1" dirty="0">
                <a:latin typeface="Times New Roman" panose="02020603050405020304" pitchFamily="18" charset="0"/>
                <a:cs typeface="Times New Roman" panose="02020603050405020304" pitchFamily="18" charset="0"/>
              </a:rPr>
              <a:t> International Economics</a:t>
            </a:r>
          </a:p>
          <a:p>
            <a:pPr marL="342900" indent="-34290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Gandolfo, G., International Finance and Open-Economy Macroeconomics</a:t>
            </a: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000" b="1"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b="1" dirty="0" err="1">
                <a:latin typeface="Times New Roman" panose="02020603050405020304" pitchFamily="18" charset="0"/>
                <a:cs typeface="Times New Roman" panose="02020603050405020304" pitchFamily="18" charset="0"/>
              </a:rPr>
              <a:t>Krugman</a:t>
            </a:r>
            <a:r>
              <a:rPr lang="de-DE" sz="2000" b="1" dirty="0">
                <a:latin typeface="Times New Roman" panose="02020603050405020304" pitchFamily="18" charset="0"/>
                <a:cs typeface="Times New Roman" panose="02020603050405020304" pitchFamily="18" charset="0"/>
              </a:rPr>
              <a:t>, P., </a:t>
            </a:r>
            <a:r>
              <a:rPr lang="de-DE" sz="2000" b="1" dirty="0" err="1">
                <a:latin typeface="Times New Roman" panose="02020603050405020304" pitchFamily="18" charset="0"/>
                <a:cs typeface="Times New Roman" panose="02020603050405020304" pitchFamily="18" charset="0"/>
              </a:rPr>
              <a:t>Obstfeld</a:t>
            </a:r>
            <a:r>
              <a:rPr lang="de-DE" sz="2000" b="1" dirty="0">
                <a:latin typeface="Times New Roman" panose="02020603050405020304" pitchFamily="18" charset="0"/>
                <a:cs typeface="Times New Roman" panose="02020603050405020304" pitchFamily="18" charset="0"/>
              </a:rPr>
              <a:t>, M. und M. </a:t>
            </a:r>
            <a:r>
              <a:rPr lang="de-DE" sz="2000" b="1" dirty="0" err="1">
                <a:latin typeface="Times New Roman" panose="02020603050405020304" pitchFamily="18" charset="0"/>
                <a:cs typeface="Times New Roman" panose="02020603050405020304" pitchFamily="18" charset="0"/>
              </a:rPr>
              <a:t>Melitz</a:t>
            </a:r>
            <a:r>
              <a:rPr lang="de-DE" sz="2000" b="1" dirty="0">
                <a:latin typeface="Times New Roman" panose="02020603050405020304" pitchFamily="18" charset="0"/>
                <a:cs typeface="Times New Roman" panose="02020603050405020304" pitchFamily="18" charset="0"/>
              </a:rPr>
              <a:t>, International Economics</a:t>
            </a:r>
            <a:endParaRPr lang="de-DE" sz="2000"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3B5DD906-0E05-42F8-BAF0-6D3E2F517D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71743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250" y="0"/>
            <a:ext cx="7464960" cy="640485"/>
          </a:xfrm>
          <a:prstGeom prst="rect">
            <a:avLst/>
          </a:prstGeom>
        </p:spPr>
        <p:txBody>
          <a:bodyPr>
            <a:normAutofit fontScale="97500"/>
          </a:bodyPr>
          <a:lstStyle>
            <a:lvl1pPr algn="ctr" rtl="0" hangingPunct="0">
              <a:tabLst/>
              <a:defRPr lang="de-DE" sz="4400" b="0" i="0" u="none" strike="noStrike" kern="1200">
                <a:ln>
                  <a:noFill/>
                </a:ln>
                <a:latin typeface="Arial" pitchFamily="18"/>
              </a:defRPr>
            </a:lvl1pPr>
          </a:lstStyle>
          <a:p>
            <a:r>
              <a:rPr lang="en-US" sz="2631" dirty="0" err="1">
                <a:solidFill>
                  <a:sysClr val="windowText" lastClr="000000"/>
                </a:solidFill>
              </a:rPr>
              <a:t>Einkommensverteilung</a:t>
            </a:r>
            <a:r>
              <a:rPr lang="en-US" sz="2631" dirty="0">
                <a:solidFill>
                  <a:sysClr val="windowText" lastClr="000000"/>
                </a:solidFill>
              </a:rPr>
              <a:t> </a:t>
            </a:r>
            <a:r>
              <a:rPr lang="en-US" sz="2631" dirty="0" err="1">
                <a:solidFill>
                  <a:sysClr val="windowText" lastClr="000000"/>
                </a:solidFill>
              </a:rPr>
              <a:t>nach</a:t>
            </a:r>
            <a:r>
              <a:rPr lang="en-US" sz="2631" dirty="0">
                <a:solidFill>
                  <a:sysClr val="windowText" lastClr="000000"/>
                </a:solidFill>
              </a:rPr>
              <a:t> der </a:t>
            </a:r>
            <a:r>
              <a:rPr lang="en-US" sz="2631" dirty="0" err="1">
                <a:solidFill>
                  <a:sysClr val="windowText" lastClr="000000"/>
                </a:solidFill>
              </a:rPr>
              <a:t>Preisänderung</a:t>
            </a:r>
            <a:endParaRPr lang="en-US" sz="2631" dirty="0">
              <a:solidFill>
                <a:sysClr val="windowText" lastClr="000000"/>
              </a:solidFill>
            </a:endParaRPr>
          </a:p>
        </p:txBody>
      </p:sp>
      <p:sp>
        <p:nvSpPr>
          <p:cNvPr id="6" name="Textfeld 5">
            <a:extLst>
              <a:ext uri="{FF2B5EF4-FFF2-40B4-BE49-F238E27FC236}">
                <a16:creationId xmlns:a16="http://schemas.microsoft.com/office/drawing/2014/main" id="{07E277B9-BD12-4678-B902-5A0CDD9C235F}"/>
              </a:ext>
            </a:extLst>
          </p:cNvPr>
          <p:cNvSpPr txBox="1"/>
          <p:nvPr/>
        </p:nvSpPr>
        <p:spPr>
          <a:xfrm>
            <a:off x="295940" y="490542"/>
            <a:ext cx="8930268" cy="4801314"/>
          </a:xfrm>
          <a:prstGeom prst="rect">
            <a:avLst/>
          </a:prstGeom>
          <a:noFill/>
        </p:spPr>
        <p:txBody>
          <a:bodyPr wrap="square" rtlCol="0">
            <a:spAutoFit/>
          </a:bodyPr>
          <a:lstStyle/>
          <a:p>
            <a:r>
              <a:rPr lang="en-US" sz="2200" b="1" u="sng" dirty="0"/>
              <a:t>Capital owners in the machinery sector:</a:t>
            </a:r>
            <a:r>
              <a:rPr lang="en-US" sz="2200" dirty="0"/>
              <a:t> Goods prices rise in nominal terms and also relative to the wage rate and relative to the grain sector. This increases income in this sector overall</a:t>
            </a:r>
          </a:p>
          <a:p>
            <a:r>
              <a:rPr lang="en-US" sz="2200" b="1" u="sng" dirty="0"/>
              <a:t>→ Better off</a:t>
            </a:r>
          </a:p>
          <a:p>
            <a:endParaRPr lang="de-DE" sz="2200" dirty="0"/>
          </a:p>
          <a:p>
            <a:r>
              <a:rPr lang="en-US" sz="2200" b="1" u="sng" dirty="0"/>
              <a:t>Capital owners in the grain sector: </a:t>
            </a:r>
            <a:r>
              <a:rPr lang="en-US" sz="2200" dirty="0"/>
              <a:t>the prices of goods remain unchanged in nominal terms, but they fall relative to the wage rate and relative to the machinery sector. This reduces income in this sector overall</a:t>
            </a:r>
          </a:p>
          <a:p>
            <a:r>
              <a:rPr lang="en-US" sz="2200" b="1" u="sng" dirty="0"/>
              <a:t>→ Worse off</a:t>
            </a:r>
          </a:p>
          <a:p>
            <a:endParaRPr lang="de-DE" sz="2200" dirty="0"/>
          </a:p>
          <a:p>
            <a:r>
              <a:rPr lang="en-US" sz="2200" b="1" u="sng" dirty="0"/>
              <a:t>Workers:</a:t>
            </a:r>
            <a:r>
              <a:rPr lang="en-US" sz="2200" u="sng" dirty="0"/>
              <a:t> </a:t>
            </a:r>
            <a:r>
              <a:rPr lang="en-US" sz="2200" dirty="0"/>
              <a:t>Wages are rising in nominal terms. However, they fall relative to the machinery sector, while they rise relative to the grain sector.</a:t>
            </a:r>
          </a:p>
          <a:p>
            <a:r>
              <a:rPr lang="en-US" sz="2200" b="1" u="sng" dirty="0"/>
              <a:t>→ Better or worse off depends on preferences (ambiguity)</a:t>
            </a:r>
            <a:endParaRPr lang="de-DE" sz="2200" u="sng" dirty="0"/>
          </a:p>
          <a:p>
            <a:endParaRPr lang="de-DE" sz="2000" dirty="0"/>
          </a:p>
        </p:txBody>
      </p:sp>
      <p:sp>
        <p:nvSpPr>
          <p:cNvPr id="5" name="Rechteck 4">
            <a:extLst>
              <a:ext uri="{FF2B5EF4-FFF2-40B4-BE49-F238E27FC236}">
                <a16:creationId xmlns:a16="http://schemas.microsoft.com/office/drawing/2014/main" id="{4E135B54-F05D-4671-BD4C-E2889F6741E8}"/>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44973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720" y="122682"/>
            <a:ext cx="8721846" cy="449797"/>
          </a:xfrm>
          <a:prstGeom prst="rect">
            <a:avLst/>
          </a:prstGeom>
        </p:spPr>
        <p:txBody>
          <a:bodyPr>
            <a:normAutofit fontScale="67500" lnSpcReduction="20000"/>
          </a:bodyPr>
          <a:lstStyle>
            <a:lvl1pPr algn="ctr" rtl="0" hangingPunct="0">
              <a:tabLst/>
              <a:defRPr lang="de-DE" sz="4400" b="0" i="0" u="none" strike="noStrike" kern="1200">
                <a:ln>
                  <a:noFill/>
                </a:ln>
                <a:latin typeface="Arial" pitchFamily="18"/>
              </a:defRPr>
            </a:lvl1pPr>
          </a:lstStyle>
          <a:p>
            <a:r>
              <a:rPr lang="en-US" sz="2631" dirty="0">
                <a:solidFill>
                  <a:sysClr val="windowText" lastClr="000000"/>
                </a:solidFill>
              </a:rPr>
              <a:t>Production and consumption after foreign trade and a relative price increase of M</a:t>
            </a:r>
          </a:p>
        </p:txBody>
      </p:sp>
      <p:grpSp>
        <p:nvGrpSpPr>
          <p:cNvPr id="17" name="Gruppieren 16">
            <a:extLst>
              <a:ext uri="{FF2B5EF4-FFF2-40B4-BE49-F238E27FC236}">
                <a16:creationId xmlns:a16="http://schemas.microsoft.com/office/drawing/2014/main" id="{96760369-09BB-4A7D-91B4-68E784638C33}"/>
              </a:ext>
            </a:extLst>
          </p:cNvPr>
          <p:cNvGrpSpPr/>
          <p:nvPr/>
        </p:nvGrpSpPr>
        <p:grpSpPr>
          <a:xfrm>
            <a:off x="1091050" y="1289567"/>
            <a:ext cx="6486978" cy="4304022"/>
            <a:chOff x="4016915" y="1196752"/>
            <a:chExt cx="3862765" cy="2616903"/>
          </a:xfrm>
        </p:grpSpPr>
        <p:cxnSp>
          <p:nvCxnSpPr>
            <p:cNvPr id="18" name="Gerade Verbindung mit Pfeil 17">
              <a:extLst>
                <a:ext uri="{FF2B5EF4-FFF2-40B4-BE49-F238E27FC236}">
                  <a16:creationId xmlns:a16="http://schemas.microsoft.com/office/drawing/2014/main" id="{DE75726A-4309-49D8-B635-366159185D90}"/>
                </a:ext>
              </a:extLst>
            </p:cNvPr>
            <p:cNvCxnSpPr/>
            <p:nvPr/>
          </p:nvCxnSpPr>
          <p:spPr>
            <a:xfrm flipV="1">
              <a:off x="4211960" y="1196752"/>
              <a:ext cx="0" cy="237626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Gerade Verbindung mit Pfeil 18">
              <a:extLst>
                <a:ext uri="{FF2B5EF4-FFF2-40B4-BE49-F238E27FC236}">
                  <a16:creationId xmlns:a16="http://schemas.microsoft.com/office/drawing/2014/main" id="{7C252169-E35C-403B-941C-9CCEB70B6BEC}"/>
                </a:ext>
              </a:extLst>
            </p:cNvPr>
            <p:cNvCxnSpPr>
              <a:cxnSpLocks/>
            </p:cNvCxnSpPr>
            <p:nvPr/>
          </p:nvCxnSpPr>
          <p:spPr>
            <a:xfrm>
              <a:off x="4211960" y="3573016"/>
              <a:ext cx="366772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feld 19">
              <a:extLst>
                <a:ext uri="{FF2B5EF4-FFF2-40B4-BE49-F238E27FC236}">
                  <a16:creationId xmlns:a16="http://schemas.microsoft.com/office/drawing/2014/main" id="{D560060F-89E2-497E-B645-7F8891A9BDA6}"/>
                </a:ext>
              </a:extLst>
            </p:cNvPr>
            <p:cNvSpPr txBox="1"/>
            <p:nvPr/>
          </p:nvSpPr>
          <p:spPr>
            <a:xfrm flipH="1">
              <a:off x="4016915" y="1228012"/>
              <a:ext cx="216024" cy="224559"/>
            </a:xfrm>
            <a:prstGeom prst="rect">
              <a:avLst/>
            </a:prstGeom>
            <a:noFill/>
          </p:spPr>
          <p:txBody>
            <a:bodyPr wrap="square" rtlCol="0">
              <a:spAutoFit/>
            </a:bodyPr>
            <a:lstStyle/>
            <a:p>
              <a:r>
                <a:rPr lang="de-DE" dirty="0"/>
                <a:t>G</a:t>
              </a:r>
            </a:p>
          </p:txBody>
        </p:sp>
        <p:sp>
          <p:nvSpPr>
            <p:cNvPr id="21" name="Textfeld 20">
              <a:extLst>
                <a:ext uri="{FF2B5EF4-FFF2-40B4-BE49-F238E27FC236}">
                  <a16:creationId xmlns:a16="http://schemas.microsoft.com/office/drawing/2014/main" id="{CE164BB6-400C-466D-B392-BF97AB606C98}"/>
                </a:ext>
              </a:extLst>
            </p:cNvPr>
            <p:cNvSpPr txBox="1"/>
            <p:nvPr/>
          </p:nvSpPr>
          <p:spPr>
            <a:xfrm flipH="1">
              <a:off x="7663656" y="3589096"/>
              <a:ext cx="216024" cy="224559"/>
            </a:xfrm>
            <a:prstGeom prst="rect">
              <a:avLst/>
            </a:prstGeom>
            <a:noFill/>
          </p:spPr>
          <p:txBody>
            <a:bodyPr wrap="square" rtlCol="0">
              <a:spAutoFit/>
            </a:bodyPr>
            <a:lstStyle/>
            <a:p>
              <a:r>
                <a:rPr lang="de-DE" dirty="0"/>
                <a:t>M</a:t>
              </a:r>
            </a:p>
          </p:txBody>
        </p:sp>
      </p:grpSp>
      <p:sp>
        <p:nvSpPr>
          <p:cNvPr id="9" name="Freihandform: Form 8">
            <a:extLst>
              <a:ext uri="{FF2B5EF4-FFF2-40B4-BE49-F238E27FC236}">
                <a16:creationId xmlns:a16="http://schemas.microsoft.com/office/drawing/2014/main" id="{FA46ED26-B858-4292-925B-1DEE7ED8C959}"/>
              </a:ext>
            </a:extLst>
          </p:cNvPr>
          <p:cNvSpPr/>
          <p:nvPr/>
        </p:nvSpPr>
        <p:spPr>
          <a:xfrm>
            <a:off x="1398289" y="2201780"/>
            <a:ext cx="3224463" cy="2995863"/>
          </a:xfrm>
          <a:custGeom>
            <a:avLst/>
            <a:gdLst>
              <a:gd name="connsiteX0" fmla="*/ 0 w 3224463"/>
              <a:gd name="connsiteY0" fmla="*/ 0 h 2995863"/>
              <a:gd name="connsiteX1" fmla="*/ 2249906 w 3224463"/>
              <a:gd name="connsiteY1" fmla="*/ 986589 h 2995863"/>
              <a:gd name="connsiteX2" fmla="*/ 3224463 w 3224463"/>
              <a:gd name="connsiteY2" fmla="*/ 2995863 h 2995863"/>
            </a:gdLst>
            <a:ahLst/>
            <a:cxnLst>
              <a:cxn ang="0">
                <a:pos x="connsiteX0" y="connsiteY0"/>
              </a:cxn>
              <a:cxn ang="0">
                <a:pos x="connsiteX1" y="connsiteY1"/>
              </a:cxn>
              <a:cxn ang="0">
                <a:pos x="connsiteX2" y="connsiteY2"/>
              </a:cxn>
            </a:cxnLst>
            <a:rect l="l" t="t" r="r" b="b"/>
            <a:pathLst>
              <a:path w="3224463" h="2995863">
                <a:moveTo>
                  <a:pt x="0" y="0"/>
                </a:moveTo>
                <a:cubicBezTo>
                  <a:pt x="856248" y="243639"/>
                  <a:pt x="1712496" y="487279"/>
                  <a:pt x="2249906" y="986589"/>
                </a:cubicBezTo>
                <a:cubicBezTo>
                  <a:pt x="2787316" y="1485899"/>
                  <a:pt x="3005889" y="2240881"/>
                  <a:pt x="3224463" y="29958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0" name="Gerader Verbinder 9">
            <a:extLst>
              <a:ext uri="{FF2B5EF4-FFF2-40B4-BE49-F238E27FC236}">
                <a16:creationId xmlns:a16="http://schemas.microsoft.com/office/drawing/2014/main" id="{EC432E8F-AFBF-4D87-B2EB-69E8003AE8AC}"/>
              </a:ext>
            </a:extLst>
          </p:cNvPr>
          <p:cNvCxnSpPr>
            <a:cxnSpLocks/>
          </p:cNvCxnSpPr>
          <p:nvPr/>
        </p:nvCxnSpPr>
        <p:spPr>
          <a:xfrm>
            <a:off x="1801319" y="1988840"/>
            <a:ext cx="2232248" cy="136815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 name="Rechteck 10">
                <a:extLst>
                  <a:ext uri="{FF2B5EF4-FFF2-40B4-BE49-F238E27FC236}">
                    <a16:creationId xmlns:a16="http://schemas.microsoft.com/office/drawing/2014/main" id="{E3B5C445-33B9-4BC3-825E-A44EF38FDC76}"/>
                  </a:ext>
                </a:extLst>
              </p:cNvPr>
              <p:cNvSpPr/>
              <p:nvPr/>
            </p:nvSpPr>
            <p:spPr>
              <a:xfrm>
                <a:off x="1849808" y="1556505"/>
                <a:ext cx="699230" cy="60247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i="1">
                          <a:latin typeface="Cambria Math" panose="02040503050406030204" pitchFamily="18" charset="0"/>
                          <a:ea typeface="Cambria Math" panose="02040503050406030204" pitchFamily="18" charset="0"/>
                        </a:rPr>
                        <m:t>−</m:t>
                      </m:r>
                      <m:f>
                        <m:fPr>
                          <m:ctrlPr>
                            <a:rPr lang="de-DE" i="1">
                              <a:latin typeface="Cambria Math" panose="02040503050406030204" pitchFamily="18" charset="0"/>
                            </a:rPr>
                          </m:ctrlPr>
                        </m:fPr>
                        <m:num>
                          <m:r>
                            <m:rPr>
                              <m:nor/>
                            </m:rPr>
                            <a:rPr lang="de-DE" dirty="0"/>
                            <m:t>P</m:t>
                          </m:r>
                          <m:r>
                            <m:rPr>
                              <m:nor/>
                            </m:rPr>
                            <a:rPr lang="de-DE" baseline="-25000" dirty="0"/>
                            <m:t>M</m:t>
                          </m:r>
                        </m:num>
                        <m:den>
                          <m:r>
                            <m:rPr>
                              <m:nor/>
                            </m:rPr>
                            <a:rPr lang="de-DE" dirty="0"/>
                            <m:t>P</m:t>
                          </m:r>
                          <m:r>
                            <m:rPr>
                              <m:nor/>
                            </m:rPr>
                            <a:rPr lang="de-DE" baseline="-25000" dirty="0"/>
                            <m:t>G</m:t>
                          </m:r>
                        </m:den>
                      </m:f>
                    </m:oMath>
                  </m:oMathPara>
                </a14:m>
                <a:endParaRPr lang="de-DE" dirty="0"/>
              </a:p>
            </p:txBody>
          </p:sp>
        </mc:Choice>
        <mc:Fallback xmlns="">
          <p:sp>
            <p:nvSpPr>
              <p:cNvPr id="11" name="Rechteck 10">
                <a:extLst>
                  <a:ext uri="{FF2B5EF4-FFF2-40B4-BE49-F238E27FC236}">
                    <a16:creationId xmlns:a16="http://schemas.microsoft.com/office/drawing/2014/main" id="{E3B5C445-33B9-4BC3-825E-A44EF38FDC76}"/>
                  </a:ext>
                </a:extLst>
              </p:cNvPr>
              <p:cNvSpPr>
                <a:spLocks noRot="1" noChangeAspect="1" noMove="1" noResize="1" noEditPoints="1" noAdjustHandles="1" noChangeArrowheads="1" noChangeShapeType="1" noTextEdit="1"/>
              </p:cNvSpPr>
              <p:nvPr/>
            </p:nvSpPr>
            <p:spPr>
              <a:xfrm>
                <a:off x="1849808" y="1556505"/>
                <a:ext cx="699230" cy="602473"/>
              </a:xfrm>
              <a:prstGeom prst="rect">
                <a:avLst/>
              </a:prstGeom>
              <a:blipFill>
                <a:blip r:embed="rId3"/>
                <a:stretch>
                  <a:fillRect b="-1010"/>
                </a:stretch>
              </a:blipFill>
            </p:spPr>
            <p:txBody>
              <a:bodyPr/>
              <a:lstStyle/>
              <a:p>
                <a:r>
                  <a:rPr lang="de-DE">
                    <a:noFill/>
                  </a:rPr>
                  <a:t> </a:t>
                </a:r>
              </a:p>
            </p:txBody>
          </p:sp>
        </mc:Fallback>
      </mc:AlternateContent>
      <p:sp>
        <p:nvSpPr>
          <p:cNvPr id="15" name="Textfeld 14">
            <a:extLst>
              <a:ext uri="{FF2B5EF4-FFF2-40B4-BE49-F238E27FC236}">
                <a16:creationId xmlns:a16="http://schemas.microsoft.com/office/drawing/2014/main" id="{24DDB0AE-3AC4-493A-A126-9F4A955CFEB2}"/>
              </a:ext>
            </a:extLst>
          </p:cNvPr>
          <p:cNvSpPr txBox="1"/>
          <p:nvPr/>
        </p:nvSpPr>
        <p:spPr>
          <a:xfrm>
            <a:off x="427545" y="604774"/>
            <a:ext cx="2217145" cy="369332"/>
          </a:xfrm>
          <a:prstGeom prst="rect">
            <a:avLst/>
          </a:prstGeom>
          <a:noFill/>
        </p:spPr>
        <p:txBody>
          <a:bodyPr wrap="none" rtlCol="0">
            <a:spAutoFit/>
          </a:bodyPr>
          <a:lstStyle/>
          <a:p>
            <a:r>
              <a:rPr lang="de-DE" dirty="0"/>
              <a:t>Price </a:t>
            </a:r>
            <a:r>
              <a:rPr lang="de-DE" dirty="0" err="1"/>
              <a:t>ratio</a:t>
            </a:r>
            <a:r>
              <a:rPr lang="de-DE" dirty="0"/>
              <a:t> </a:t>
            </a:r>
            <a:r>
              <a:rPr lang="de-DE" dirty="0" err="1"/>
              <a:t>for</a:t>
            </a:r>
            <a:r>
              <a:rPr lang="de-DE" dirty="0"/>
              <a:t> </a:t>
            </a:r>
            <a:r>
              <a:rPr lang="de-DE" dirty="0" err="1"/>
              <a:t>autarky</a:t>
            </a:r>
            <a:endParaRPr lang="de-DE" dirty="0"/>
          </a:p>
        </p:txBody>
      </p:sp>
      <p:cxnSp>
        <p:nvCxnSpPr>
          <p:cNvPr id="28" name="Gerade Verbindung mit Pfeil 27">
            <a:extLst>
              <a:ext uri="{FF2B5EF4-FFF2-40B4-BE49-F238E27FC236}">
                <a16:creationId xmlns:a16="http://schemas.microsoft.com/office/drawing/2014/main" id="{B0595867-1035-47FC-BA11-D69A0B354617}"/>
              </a:ext>
            </a:extLst>
          </p:cNvPr>
          <p:cNvCxnSpPr>
            <a:cxnSpLocks/>
            <a:stCxn id="15" idx="2"/>
            <a:endCxn id="11" idx="0"/>
          </p:cNvCxnSpPr>
          <p:nvPr/>
        </p:nvCxnSpPr>
        <p:spPr>
          <a:xfrm>
            <a:off x="1536118" y="974106"/>
            <a:ext cx="663305" cy="5823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feld 35">
            <a:extLst>
              <a:ext uri="{FF2B5EF4-FFF2-40B4-BE49-F238E27FC236}">
                <a16:creationId xmlns:a16="http://schemas.microsoft.com/office/drawing/2014/main" id="{7783DDDC-6660-4008-89D1-A0F8422D7D04}"/>
              </a:ext>
            </a:extLst>
          </p:cNvPr>
          <p:cNvSpPr txBox="1"/>
          <p:nvPr/>
        </p:nvSpPr>
        <p:spPr>
          <a:xfrm>
            <a:off x="3109422" y="2672916"/>
            <a:ext cx="324128" cy="369332"/>
          </a:xfrm>
          <a:prstGeom prst="rect">
            <a:avLst/>
          </a:prstGeom>
          <a:noFill/>
        </p:spPr>
        <p:txBody>
          <a:bodyPr wrap="none" rtlCol="0">
            <a:spAutoFit/>
          </a:bodyPr>
          <a:lstStyle/>
          <a:p>
            <a:r>
              <a:rPr lang="de-DE" dirty="0"/>
              <a:t>●</a:t>
            </a:r>
          </a:p>
        </p:txBody>
      </p:sp>
      <p:sp>
        <p:nvSpPr>
          <p:cNvPr id="45" name="Textfeld 44">
            <a:extLst>
              <a:ext uri="{FF2B5EF4-FFF2-40B4-BE49-F238E27FC236}">
                <a16:creationId xmlns:a16="http://schemas.microsoft.com/office/drawing/2014/main" id="{AC769A9F-5086-4431-99F0-B85A2761B253}"/>
              </a:ext>
            </a:extLst>
          </p:cNvPr>
          <p:cNvSpPr txBox="1"/>
          <p:nvPr/>
        </p:nvSpPr>
        <p:spPr>
          <a:xfrm>
            <a:off x="0" y="3828128"/>
            <a:ext cx="2841740" cy="369332"/>
          </a:xfrm>
          <a:prstGeom prst="rect">
            <a:avLst/>
          </a:prstGeom>
          <a:noFill/>
        </p:spPr>
        <p:txBody>
          <a:bodyPr wrap="none" rtlCol="0">
            <a:spAutoFit/>
          </a:bodyPr>
          <a:lstStyle/>
          <a:p>
            <a:r>
              <a:rPr lang="de-DE" dirty="0" err="1"/>
              <a:t>Production</a:t>
            </a:r>
            <a:r>
              <a:rPr lang="de-DE" dirty="0"/>
              <a:t> </a:t>
            </a:r>
            <a:r>
              <a:rPr lang="de-DE" dirty="0" err="1"/>
              <a:t>point</a:t>
            </a:r>
            <a:r>
              <a:rPr lang="de-DE" dirty="0"/>
              <a:t> </a:t>
            </a:r>
            <a:r>
              <a:rPr lang="de-DE" dirty="0" err="1"/>
              <a:t>for</a:t>
            </a:r>
            <a:r>
              <a:rPr lang="de-DE" dirty="0"/>
              <a:t> </a:t>
            </a:r>
            <a:r>
              <a:rPr lang="de-DE" dirty="0" err="1"/>
              <a:t>autarky</a:t>
            </a:r>
            <a:endParaRPr lang="de-DE" dirty="0"/>
          </a:p>
        </p:txBody>
      </p:sp>
      <p:cxnSp>
        <p:nvCxnSpPr>
          <p:cNvPr id="46" name="Gerade Verbindung mit Pfeil 45">
            <a:extLst>
              <a:ext uri="{FF2B5EF4-FFF2-40B4-BE49-F238E27FC236}">
                <a16:creationId xmlns:a16="http://schemas.microsoft.com/office/drawing/2014/main" id="{6150C9C1-095A-499A-B454-387CEB1DD253}"/>
              </a:ext>
            </a:extLst>
          </p:cNvPr>
          <p:cNvCxnSpPr>
            <a:cxnSpLocks/>
          </p:cNvCxnSpPr>
          <p:nvPr/>
        </p:nvCxnSpPr>
        <p:spPr>
          <a:xfrm flipV="1">
            <a:off x="2549038" y="3112786"/>
            <a:ext cx="560384" cy="7326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Rechteck 50">
            <a:extLst>
              <a:ext uri="{FF2B5EF4-FFF2-40B4-BE49-F238E27FC236}">
                <a16:creationId xmlns:a16="http://schemas.microsoft.com/office/drawing/2014/main" id="{EBB8603A-B6DB-4070-B170-3CBD4F7FC826}"/>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069015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135560" y="136526"/>
            <a:ext cx="746496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Results:</a:t>
            </a:r>
          </a:p>
          <a:p>
            <a:r>
              <a:rPr lang="en-US" sz="2800" dirty="0">
                <a:solidFill>
                  <a:sysClr val="windowText" lastClr="000000"/>
                </a:solidFill>
              </a:rPr>
              <a:t>Specific factors model</a:t>
            </a:r>
          </a:p>
        </p:txBody>
      </p:sp>
      <p:sp>
        <p:nvSpPr>
          <p:cNvPr id="9" name="Textfeld 8">
            <a:extLst>
              <a:ext uri="{FF2B5EF4-FFF2-40B4-BE49-F238E27FC236}">
                <a16:creationId xmlns:a16="http://schemas.microsoft.com/office/drawing/2014/main" id="{EA66E258-8245-4EE8-9B19-BB1BAC4D268E}"/>
              </a:ext>
            </a:extLst>
          </p:cNvPr>
          <p:cNvSpPr txBox="1"/>
          <p:nvPr/>
        </p:nvSpPr>
        <p:spPr>
          <a:xfrm>
            <a:off x="119619" y="1690062"/>
            <a:ext cx="8461839" cy="4770537"/>
          </a:xfrm>
          <a:prstGeom prst="rect">
            <a:avLst/>
          </a:prstGeom>
          <a:noFill/>
        </p:spPr>
        <p:txBody>
          <a:bodyPr wrap="square" rtlCol="0">
            <a:spAutoFit/>
          </a:bodyPr>
          <a:lstStyle/>
          <a:p>
            <a:pPr marL="342900" indent="-342900">
              <a:buFont typeface="Arial" panose="020B0604020202020204" pitchFamily="34" charset="0"/>
              <a:buChar char="•"/>
            </a:pPr>
            <a:r>
              <a:rPr lang="en-US" sz="2000" b="1" dirty="0"/>
              <a:t>Export sector wins </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Import sector loses</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The effects on the mobile factor are ambivalent</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r>
              <a:rPr lang="en-US" sz="2000" b="1" dirty="0"/>
              <a:t>BUT: Overall, the country wins!</a:t>
            </a:r>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endParaRPr lang="en-US" sz="2000" b="1" dirty="0"/>
          </a:p>
          <a:p>
            <a:r>
              <a:rPr lang="en-US" sz="2000" b="1" dirty="0"/>
              <a:t>	→ There is a redistribution mechanism so that all sectors can be 	 		better off compared to the situation without trade</a:t>
            </a:r>
          </a:p>
          <a:p>
            <a:endParaRPr lang="en-US" sz="2000" b="1" dirty="0"/>
          </a:p>
          <a:p>
            <a:endParaRPr lang="en-US" sz="2000" b="1" dirty="0"/>
          </a:p>
          <a:p>
            <a:endParaRPr lang="en-US" sz="2000" b="1" dirty="0"/>
          </a:p>
          <a:p>
            <a:r>
              <a:rPr lang="en-US" sz="1200" dirty="0"/>
              <a:t>The outcome could be reversible under specific welfare function</a:t>
            </a:r>
          </a:p>
          <a:p>
            <a:r>
              <a:rPr lang="en-US" sz="1200" dirty="0"/>
              <a:t>-&gt; Kaldor/Hicks/</a:t>
            </a:r>
            <a:r>
              <a:rPr lang="en-US" sz="1200" dirty="0" err="1"/>
              <a:t>Scitovsky</a:t>
            </a:r>
            <a:endParaRPr lang="en-US" sz="1200" dirty="0"/>
          </a:p>
        </p:txBody>
      </p:sp>
      <p:sp>
        <p:nvSpPr>
          <p:cNvPr id="6" name="Rechteck 5">
            <a:extLst>
              <a:ext uri="{FF2B5EF4-FFF2-40B4-BE49-F238E27FC236}">
                <a16:creationId xmlns:a16="http://schemas.microsoft.com/office/drawing/2014/main" id="{FAAD80C1-9DAD-4DCD-A35A-A633A7EC679D}"/>
              </a:ext>
            </a:extLst>
          </p:cNvPr>
          <p:cNvSpPr/>
          <p:nvPr/>
        </p:nvSpPr>
        <p:spPr>
          <a:xfrm>
            <a:off x="8684576"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71718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Data</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0" y="424400"/>
            <a:ext cx="12172951" cy="5796547"/>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2"/>
              </a:rPr>
              <a:t>WTO</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err="1">
                <a:latin typeface="Times New Roman" panose="02020603050405020304" pitchFamily="18" charset="0"/>
                <a:cs typeface="Times New Roman" panose="02020603050405020304" pitchFamily="18" charset="0"/>
              </a:rPr>
              <a:t>Unctad</a:t>
            </a:r>
            <a:r>
              <a:rPr lang="de-DE" sz="2400" dirty="0">
                <a:latin typeface="Times New Roman" panose="02020603050405020304" pitchFamily="18" charset="0"/>
                <a:cs typeface="Times New Roman" panose="02020603050405020304" pitchFamily="18" charset="0"/>
              </a:rPr>
              <a:t> </a:t>
            </a:r>
            <a:r>
              <a:rPr lang="de-DE" sz="2400" dirty="0">
                <a:latin typeface="Times New Roman" panose="02020603050405020304" pitchFamily="18" charset="0"/>
                <a:cs typeface="Times New Roman" panose="02020603050405020304" pitchFamily="18" charset="0"/>
                <a:hlinkClick r:id="rId3"/>
              </a:rPr>
              <a:t>ITC</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4"/>
              </a:rPr>
              <a:t>UN </a:t>
            </a:r>
            <a:r>
              <a:rPr lang="de-DE" sz="2400" dirty="0" err="1">
                <a:latin typeface="Times New Roman" panose="02020603050405020304" pitchFamily="18" charset="0"/>
                <a:cs typeface="Times New Roman" panose="02020603050405020304" pitchFamily="18" charset="0"/>
                <a:hlinkClick r:id="rId4"/>
              </a:rPr>
              <a:t>Comtrade</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Destatis → Genesis-Data → </a:t>
            </a:r>
            <a:r>
              <a:rPr lang="de-DE" sz="2400" dirty="0" err="1">
                <a:latin typeface="Times New Roman" panose="02020603050405020304" pitchFamily="18" charset="0"/>
                <a:cs typeface="Times New Roman" panose="02020603050405020304" pitchFamily="18" charset="0"/>
                <a:hlinkClick r:id="rId5"/>
              </a:rPr>
              <a:t>Germant</a:t>
            </a:r>
            <a:r>
              <a:rPr lang="de-DE" sz="2400" dirty="0">
                <a:latin typeface="Times New Roman" panose="02020603050405020304" pitchFamily="18" charset="0"/>
                <a:cs typeface="Times New Roman" panose="02020603050405020304" pitchFamily="18" charset="0"/>
                <a:hlinkClick r:id="rId5"/>
              </a:rPr>
              <a:t> </a:t>
            </a:r>
            <a:r>
              <a:rPr lang="de-DE" sz="2400" dirty="0" err="1">
                <a:latin typeface="Times New Roman" panose="02020603050405020304" pitchFamily="18" charset="0"/>
                <a:cs typeface="Times New Roman" panose="02020603050405020304" pitchFamily="18" charset="0"/>
                <a:hlinkClick r:id="rId5"/>
              </a:rPr>
              <a:t>rade</a:t>
            </a:r>
            <a:r>
              <a:rPr lang="de-DE" sz="2400" dirty="0">
                <a:latin typeface="Times New Roman" panose="02020603050405020304" pitchFamily="18" charset="0"/>
                <a:cs typeface="Times New Roman" panose="02020603050405020304" pitchFamily="18" charset="0"/>
                <a:hlinkClick r:id="rId5"/>
              </a:rPr>
              <a:t> </a:t>
            </a:r>
            <a:r>
              <a:rPr lang="de-DE" sz="2400" dirty="0" err="1">
                <a:latin typeface="Times New Roman" panose="02020603050405020304" pitchFamily="18" charset="0"/>
                <a:cs typeface="Times New Roman" panose="02020603050405020304" pitchFamily="18" charset="0"/>
                <a:hlinkClick r:id="rId5"/>
              </a:rPr>
              <a:t>data</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Bundesbank → </a:t>
            </a:r>
            <a:r>
              <a:rPr lang="de-DE" sz="2400" dirty="0" err="1">
                <a:latin typeface="Times New Roman" panose="02020603050405020304" pitchFamily="18" charset="0"/>
                <a:cs typeface="Times New Roman" panose="02020603050405020304" pitchFamily="18" charset="0"/>
              </a:rPr>
              <a:t>Statistics</a:t>
            </a:r>
            <a:r>
              <a:rPr lang="de-DE" sz="2400" dirty="0">
                <a:latin typeface="Times New Roman" panose="02020603050405020304" pitchFamily="18" charset="0"/>
                <a:cs typeface="Times New Roman" panose="02020603050405020304" pitchFamily="18" charset="0"/>
              </a:rPr>
              <a:t> → </a:t>
            </a:r>
            <a:r>
              <a:rPr lang="de-DE" sz="2400" dirty="0" err="1">
                <a:latin typeface="Times New Roman" panose="02020603050405020304" pitchFamily="18" charset="0"/>
                <a:cs typeface="Times New Roman" panose="02020603050405020304" pitchFamily="18" charset="0"/>
                <a:hlinkClick r:id="rId6"/>
              </a:rPr>
              <a:t>Current</a:t>
            </a:r>
            <a:r>
              <a:rPr lang="de-DE" sz="2400" dirty="0">
                <a:latin typeface="Times New Roman" panose="02020603050405020304" pitchFamily="18" charset="0"/>
                <a:cs typeface="Times New Roman" panose="02020603050405020304" pitchFamily="18" charset="0"/>
                <a:hlinkClick r:id="rId6"/>
              </a:rPr>
              <a:t> </a:t>
            </a:r>
            <a:r>
              <a:rPr lang="de-DE" sz="2400" dirty="0" err="1">
                <a:latin typeface="Times New Roman" panose="02020603050405020304" pitchFamily="18" charset="0"/>
                <a:cs typeface="Times New Roman" panose="02020603050405020304" pitchFamily="18" charset="0"/>
                <a:hlinkClick r:id="rId6"/>
              </a:rPr>
              <a:t>Accout</a:t>
            </a:r>
            <a:r>
              <a:rPr lang="de-DE" sz="2400" dirty="0">
                <a:latin typeface="Times New Roman" panose="02020603050405020304" pitchFamily="18" charset="0"/>
                <a:cs typeface="Times New Roman" panose="02020603050405020304" pitchFamily="18" charset="0"/>
                <a:hlinkClick r:id="rId6"/>
              </a:rPr>
              <a:t>/Exchange </a:t>
            </a:r>
            <a:r>
              <a:rPr lang="de-DE" sz="2400" dirty="0" err="1">
                <a:latin typeface="Times New Roman" panose="02020603050405020304" pitchFamily="18" charset="0"/>
                <a:cs typeface="Times New Roman" panose="02020603050405020304" pitchFamily="18" charset="0"/>
                <a:hlinkClick r:id="rId6"/>
              </a:rPr>
              <a:t>rates</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ECB  → General EU </a:t>
            </a:r>
            <a:r>
              <a:rPr lang="de-DE" sz="2400" dirty="0" err="1">
                <a:latin typeface="Times New Roman" panose="02020603050405020304" pitchFamily="18" charset="0"/>
                <a:cs typeface="Times New Roman" panose="02020603050405020304" pitchFamily="18" charset="0"/>
              </a:rPr>
              <a:t>data</a:t>
            </a:r>
            <a:r>
              <a:rPr lang="de-DE" sz="2400" dirty="0">
                <a:latin typeface="Times New Roman" panose="02020603050405020304" pitchFamily="18" charset="0"/>
                <a:cs typeface="Times New Roman" panose="02020603050405020304" pitchFamily="18" charset="0"/>
              </a:rPr>
              <a:t> → </a:t>
            </a:r>
            <a:r>
              <a:rPr lang="de-DE" sz="2400" dirty="0">
                <a:latin typeface="Times New Roman" panose="02020603050405020304" pitchFamily="18" charset="0"/>
                <a:cs typeface="Times New Roman" panose="02020603050405020304" pitchFamily="18" charset="0"/>
                <a:hlinkClick r:id="rId7"/>
              </a:rPr>
              <a:t>ECB </a:t>
            </a:r>
            <a:r>
              <a:rPr lang="de-DE" sz="2400" dirty="0" err="1">
                <a:latin typeface="Times New Roman" panose="02020603050405020304" pitchFamily="18" charset="0"/>
                <a:cs typeface="Times New Roman" panose="02020603050405020304" pitchFamily="18" charset="0"/>
                <a:hlinkClick r:id="rId7"/>
              </a:rPr>
              <a:t>data</a:t>
            </a:r>
            <a:r>
              <a:rPr lang="de-DE" sz="2400" dirty="0">
                <a:latin typeface="Times New Roman" panose="02020603050405020304" pitchFamily="18" charset="0"/>
                <a:cs typeface="Times New Roman" panose="02020603050405020304" pitchFamily="18" charset="0"/>
                <a:hlinkClick r:id="rId7"/>
              </a:rPr>
              <a:t> </a:t>
            </a:r>
            <a:r>
              <a:rPr lang="de-DE" sz="2400" dirty="0" err="1">
                <a:latin typeface="Times New Roman" panose="02020603050405020304" pitchFamily="18" charset="0"/>
                <a:cs typeface="Times New Roman" panose="02020603050405020304" pitchFamily="18" charset="0"/>
                <a:hlinkClick r:id="rId7"/>
              </a:rPr>
              <a:t>portal</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Eurostat → </a:t>
            </a:r>
            <a:r>
              <a:rPr lang="de-DE" sz="2400" dirty="0">
                <a:latin typeface="Times New Roman" panose="02020603050405020304" pitchFamily="18" charset="0"/>
                <a:cs typeface="Times New Roman" panose="02020603050405020304" pitchFamily="18" charset="0"/>
                <a:hlinkClick r:id="rId8"/>
              </a:rPr>
              <a:t>Internationale Trade</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9"/>
              </a:rPr>
              <a:t>IMF Data</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hlinkClick r:id="rId10"/>
              </a:rPr>
              <a:t>World </a:t>
            </a:r>
            <a:r>
              <a:rPr lang="de-DE" sz="2400" dirty="0" err="1">
                <a:latin typeface="Times New Roman" panose="02020603050405020304" pitchFamily="18" charset="0"/>
                <a:cs typeface="Times New Roman" panose="02020603050405020304" pitchFamily="18" charset="0"/>
                <a:hlinkClick r:id="rId10"/>
              </a:rPr>
              <a:t>bank</a:t>
            </a:r>
            <a:r>
              <a:rPr lang="de-DE" sz="2400" dirty="0">
                <a:latin typeface="Times New Roman" panose="02020603050405020304" pitchFamily="18" charset="0"/>
                <a:cs typeface="Times New Roman" panose="02020603050405020304" pitchFamily="18" charset="0"/>
                <a:hlinkClick r:id="rId10"/>
              </a:rPr>
              <a:t> </a:t>
            </a:r>
            <a:r>
              <a:rPr lang="de-DE" sz="2400" dirty="0" err="1">
                <a:latin typeface="Times New Roman" panose="02020603050405020304" pitchFamily="18" charset="0"/>
                <a:cs typeface="Times New Roman" panose="02020603050405020304" pitchFamily="18" charset="0"/>
                <a:hlinkClick r:id="rId10"/>
              </a:rPr>
              <a:t>data</a:t>
            </a: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0B0ABB54-5A5F-47D6-B47B-FFA46D2A1B7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06621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B0F35BEA-CB47-4C5D-98A3-9C3243FE0824}"/>
              </a:ext>
            </a:extLst>
          </p:cNvPr>
          <p:cNvSpPr txBox="1"/>
          <p:nvPr/>
        </p:nvSpPr>
        <p:spPr>
          <a:xfrm>
            <a:off x="0" y="0"/>
            <a:ext cx="8327571" cy="567680"/>
          </a:xfrm>
          <a:prstGeom prst="rect">
            <a:avLst/>
          </a:prstGeom>
          <a:noFill/>
        </p:spPr>
        <p:txBody>
          <a:bodyPr wrap="square" rtlCol="0">
            <a:noAutofit/>
          </a:bodyPr>
          <a:lstStyle/>
          <a:p>
            <a:pPr algn="ctr"/>
            <a:r>
              <a:rPr lang="de-DE" sz="3000" b="1" dirty="0">
                <a:latin typeface="Times New Roman" panose="02020603050405020304" pitchFamily="18" charset="0"/>
                <a:cs typeface="Times New Roman" panose="02020603050405020304" pitchFamily="18" charset="0"/>
              </a:rPr>
              <a:t>World Trade and World </a:t>
            </a:r>
            <a:r>
              <a:rPr lang="de-DE" sz="3000" b="1" dirty="0" err="1">
                <a:latin typeface="Times New Roman" panose="02020603050405020304" pitchFamily="18" charset="0"/>
                <a:cs typeface="Times New Roman" panose="02020603050405020304" pitchFamily="18" charset="0"/>
              </a:rPr>
              <a:t>Production</a:t>
            </a:r>
            <a:r>
              <a:rPr lang="de-DE" sz="3000" b="1" dirty="0">
                <a:latin typeface="Times New Roman" panose="02020603050405020304" pitchFamily="18" charset="0"/>
                <a:cs typeface="Times New Roman" panose="02020603050405020304" pitchFamily="18" charset="0"/>
              </a:rPr>
              <a:t> (nominal)</a:t>
            </a:r>
          </a:p>
          <a:p>
            <a:endParaRPr lang="de-DE" sz="2400" dirty="0">
              <a:latin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4EFE902C-4502-4719-BE52-6C2F9B3BFC6F}"/>
              </a:ext>
            </a:extLst>
          </p:cNvPr>
          <p:cNvSpPr txBox="1"/>
          <p:nvPr/>
        </p:nvSpPr>
        <p:spPr>
          <a:xfrm>
            <a:off x="206433" y="5309367"/>
            <a:ext cx="1018309" cy="465782"/>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Source:</a:t>
            </a:r>
          </a:p>
          <a:p>
            <a:r>
              <a:rPr lang="de-DE" sz="1000" dirty="0">
                <a:latin typeface="Times New Roman" panose="02020603050405020304" pitchFamily="18" charset="0"/>
                <a:cs typeface="Times New Roman" panose="02020603050405020304" pitchFamily="18" charset="0"/>
              </a:rPr>
              <a:t>World Bank</a:t>
            </a:r>
          </a:p>
        </p:txBody>
      </p:sp>
      <p:sp>
        <p:nvSpPr>
          <p:cNvPr id="14" name="Rechteck 13">
            <a:extLst>
              <a:ext uri="{FF2B5EF4-FFF2-40B4-BE49-F238E27FC236}">
                <a16:creationId xmlns:a16="http://schemas.microsoft.com/office/drawing/2014/main" id="{6297DE65-0B01-45A0-8054-1A668150523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60FB1DA-8305-F5F0-2893-F888687A0E51}"/>
              </a:ext>
            </a:extLst>
          </p:cNvPr>
          <p:cNvPicPr>
            <a:picLocks noChangeAspect="1"/>
          </p:cNvPicPr>
          <p:nvPr/>
        </p:nvPicPr>
        <p:blipFill>
          <a:blip r:embed="rId2"/>
          <a:stretch>
            <a:fillRect/>
          </a:stretch>
        </p:blipFill>
        <p:spPr>
          <a:xfrm>
            <a:off x="154576" y="655022"/>
            <a:ext cx="7506063" cy="4583703"/>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5DA80A0F-38E9-4222-8ADB-30FE11C82FFC}"/>
                  </a:ext>
                </a:extLst>
              </p14:cNvPr>
              <p14:cNvContentPartPr/>
              <p14:nvPr/>
            </p14:nvContentPartPr>
            <p14:xfrm>
              <a:off x="6439773" y="416907"/>
              <a:ext cx="1666440" cy="80640"/>
            </p14:xfrm>
          </p:contentPart>
        </mc:Choice>
        <mc:Fallback xmlns="">
          <p:pic>
            <p:nvPicPr>
              <p:cNvPr id="3" name="Freihand 2">
                <a:extLst>
                  <a:ext uri="{FF2B5EF4-FFF2-40B4-BE49-F238E27FC236}">
                    <a16:creationId xmlns:a16="http://schemas.microsoft.com/office/drawing/2014/main" id="{5DA80A0F-38E9-4222-8ADB-30FE11C82FFC}"/>
                  </a:ext>
                </a:extLst>
              </p:cNvPr>
              <p:cNvPicPr/>
              <p:nvPr/>
            </p:nvPicPr>
            <p:blipFill>
              <a:blip r:embed="rId4"/>
              <a:stretch>
                <a:fillRect/>
              </a:stretch>
            </p:blipFill>
            <p:spPr>
              <a:xfrm>
                <a:off x="6435453" y="412587"/>
                <a:ext cx="16750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4CCEEEC1-1783-46F0-AADA-B05DCC3C7B09}"/>
                  </a:ext>
                </a:extLst>
              </p14:cNvPr>
              <p14:cNvContentPartPr/>
              <p14:nvPr/>
            </p14:nvContentPartPr>
            <p14:xfrm>
              <a:off x="644493" y="1987587"/>
              <a:ext cx="134280" cy="821880"/>
            </p14:xfrm>
          </p:contentPart>
        </mc:Choice>
        <mc:Fallback xmlns="">
          <p:pic>
            <p:nvPicPr>
              <p:cNvPr id="4" name="Freihand 3">
                <a:extLst>
                  <a:ext uri="{FF2B5EF4-FFF2-40B4-BE49-F238E27FC236}">
                    <a16:creationId xmlns:a16="http://schemas.microsoft.com/office/drawing/2014/main" id="{4CCEEEC1-1783-46F0-AADA-B05DCC3C7B09}"/>
                  </a:ext>
                </a:extLst>
              </p:cNvPr>
              <p:cNvPicPr/>
              <p:nvPr/>
            </p:nvPicPr>
            <p:blipFill>
              <a:blip r:embed="rId6"/>
              <a:stretch>
                <a:fillRect/>
              </a:stretch>
            </p:blipFill>
            <p:spPr>
              <a:xfrm>
                <a:off x="640173" y="1983267"/>
                <a:ext cx="142920" cy="830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ECC6C6E2-AD47-4237-A2D8-FB5DA97C75E3}"/>
                  </a:ext>
                </a:extLst>
              </p14:cNvPr>
              <p14:cNvContentPartPr/>
              <p14:nvPr/>
            </p14:nvContentPartPr>
            <p14:xfrm>
              <a:off x="4967733" y="1910187"/>
              <a:ext cx="906480" cy="98280"/>
            </p14:xfrm>
          </p:contentPart>
        </mc:Choice>
        <mc:Fallback xmlns="">
          <p:pic>
            <p:nvPicPr>
              <p:cNvPr id="5" name="Freihand 4">
                <a:extLst>
                  <a:ext uri="{FF2B5EF4-FFF2-40B4-BE49-F238E27FC236}">
                    <a16:creationId xmlns:a16="http://schemas.microsoft.com/office/drawing/2014/main" id="{ECC6C6E2-AD47-4237-A2D8-FB5DA97C75E3}"/>
                  </a:ext>
                </a:extLst>
              </p:cNvPr>
              <p:cNvPicPr/>
              <p:nvPr/>
            </p:nvPicPr>
            <p:blipFill>
              <a:blip r:embed="rId8"/>
              <a:stretch>
                <a:fillRect/>
              </a:stretch>
            </p:blipFill>
            <p:spPr>
              <a:xfrm>
                <a:off x="4963413" y="1905867"/>
                <a:ext cx="9151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4" name="Freihand 23">
                <a:extLst>
                  <a:ext uri="{FF2B5EF4-FFF2-40B4-BE49-F238E27FC236}">
                    <a16:creationId xmlns:a16="http://schemas.microsoft.com/office/drawing/2014/main" id="{DB4AA9AE-D409-4555-9CAA-A5EF83FCCE8C}"/>
                  </a:ext>
                </a:extLst>
              </p14:cNvPr>
              <p14:cNvContentPartPr/>
              <p14:nvPr/>
            </p14:nvContentPartPr>
            <p14:xfrm>
              <a:off x="4872333" y="1708587"/>
              <a:ext cx="241200" cy="275760"/>
            </p14:xfrm>
          </p:contentPart>
        </mc:Choice>
        <mc:Fallback xmlns="">
          <p:pic>
            <p:nvPicPr>
              <p:cNvPr id="24" name="Freihand 23">
                <a:extLst>
                  <a:ext uri="{FF2B5EF4-FFF2-40B4-BE49-F238E27FC236}">
                    <a16:creationId xmlns:a16="http://schemas.microsoft.com/office/drawing/2014/main" id="{DB4AA9AE-D409-4555-9CAA-A5EF83FCCE8C}"/>
                  </a:ext>
                </a:extLst>
              </p:cNvPr>
              <p:cNvPicPr/>
              <p:nvPr/>
            </p:nvPicPr>
            <p:blipFill>
              <a:blip r:embed="rId10"/>
              <a:stretch>
                <a:fillRect/>
              </a:stretch>
            </p:blipFill>
            <p:spPr>
              <a:xfrm>
                <a:off x="4867653" y="1704267"/>
                <a:ext cx="24984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5" name="Freihand 24">
                <a:extLst>
                  <a:ext uri="{FF2B5EF4-FFF2-40B4-BE49-F238E27FC236}">
                    <a16:creationId xmlns:a16="http://schemas.microsoft.com/office/drawing/2014/main" id="{572F6530-9E65-4A95-B09B-E4559BB94665}"/>
                  </a:ext>
                </a:extLst>
              </p14:cNvPr>
              <p14:cNvContentPartPr/>
              <p14:nvPr/>
            </p14:nvContentPartPr>
            <p14:xfrm>
              <a:off x="5743173" y="1640907"/>
              <a:ext cx="294120" cy="50760"/>
            </p14:xfrm>
          </p:contentPart>
        </mc:Choice>
        <mc:Fallback xmlns="">
          <p:pic>
            <p:nvPicPr>
              <p:cNvPr id="25" name="Freihand 24">
                <a:extLst>
                  <a:ext uri="{FF2B5EF4-FFF2-40B4-BE49-F238E27FC236}">
                    <a16:creationId xmlns:a16="http://schemas.microsoft.com/office/drawing/2014/main" id="{572F6530-9E65-4A95-B09B-E4559BB94665}"/>
                  </a:ext>
                </a:extLst>
              </p:cNvPr>
              <p:cNvPicPr/>
              <p:nvPr/>
            </p:nvPicPr>
            <p:blipFill>
              <a:blip r:embed="rId12"/>
              <a:stretch>
                <a:fillRect/>
              </a:stretch>
            </p:blipFill>
            <p:spPr>
              <a:xfrm>
                <a:off x="5738853" y="1636587"/>
                <a:ext cx="3027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3" name="Freihand 42">
                <a:extLst>
                  <a:ext uri="{FF2B5EF4-FFF2-40B4-BE49-F238E27FC236}">
                    <a16:creationId xmlns:a16="http://schemas.microsoft.com/office/drawing/2014/main" id="{BDBD9D4C-42F7-427E-945D-ABF1FC4FF1A8}"/>
                  </a:ext>
                </a:extLst>
              </p14:cNvPr>
              <p14:cNvContentPartPr/>
              <p14:nvPr/>
            </p14:nvContentPartPr>
            <p14:xfrm>
              <a:off x="6270213" y="2724867"/>
              <a:ext cx="230760" cy="26640"/>
            </p14:xfrm>
          </p:contentPart>
        </mc:Choice>
        <mc:Fallback xmlns="">
          <p:pic>
            <p:nvPicPr>
              <p:cNvPr id="43" name="Freihand 42">
                <a:extLst>
                  <a:ext uri="{FF2B5EF4-FFF2-40B4-BE49-F238E27FC236}">
                    <a16:creationId xmlns:a16="http://schemas.microsoft.com/office/drawing/2014/main" id="{BDBD9D4C-42F7-427E-945D-ABF1FC4FF1A8}"/>
                  </a:ext>
                </a:extLst>
              </p:cNvPr>
              <p:cNvPicPr/>
              <p:nvPr/>
            </p:nvPicPr>
            <p:blipFill>
              <a:blip r:embed="rId14"/>
              <a:stretch>
                <a:fillRect/>
              </a:stretch>
            </p:blipFill>
            <p:spPr>
              <a:xfrm>
                <a:off x="6265893" y="2720547"/>
                <a:ext cx="239400" cy="35280"/>
              </a:xfrm>
              <a:prstGeom prst="rect">
                <a:avLst/>
              </a:prstGeom>
            </p:spPr>
          </p:pic>
        </mc:Fallback>
      </mc:AlternateContent>
      <p:grpSp>
        <p:nvGrpSpPr>
          <p:cNvPr id="75" name="Gruppieren 74">
            <a:extLst>
              <a:ext uri="{FF2B5EF4-FFF2-40B4-BE49-F238E27FC236}">
                <a16:creationId xmlns:a16="http://schemas.microsoft.com/office/drawing/2014/main" id="{53D10C22-65A0-46B9-B5CD-70D9B9D07F74}"/>
              </a:ext>
            </a:extLst>
          </p:cNvPr>
          <p:cNvGrpSpPr/>
          <p:nvPr/>
        </p:nvGrpSpPr>
        <p:grpSpPr>
          <a:xfrm>
            <a:off x="8654493" y="823707"/>
            <a:ext cx="602640" cy="273240"/>
            <a:chOff x="8654493" y="823707"/>
            <a:chExt cx="602640" cy="273240"/>
          </a:xfrm>
        </p:grpSpPr>
        <mc:AlternateContent xmlns:mc="http://schemas.openxmlformats.org/markup-compatibility/2006" xmlns:p14="http://schemas.microsoft.com/office/powerpoint/2010/main">
          <mc:Choice Requires="p14">
            <p:contentPart p14:bwMode="auto" r:id="rId15">
              <p14:nvContentPartPr>
                <p14:cNvPr id="55" name="Freihand 54">
                  <a:extLst>
                    <a:ext uri="{FF2B5EF4-FFF2-40B4-BE49-F238E27FC236}">
                      <a16:creationId xmlns:a16="http://schemas.microsoft.com/office/drawing/2014/main" id="{C93C3241-ED23-4096-8419-0AC5D4D6CD30}"/>
                    </a:ext>
                  </a:extLst>
                </p14:cNvPr>
                <p14:cNvContentPartPr/>
                <p14:nvPr/>
              </p14:nvContentPartPr>
              <p14:xfrm>
                <a:off x="8746653" y="843147"/>
                <a:ext cx="16920" cy="136800"/>
              </p14:xfrm>
            </p:contentPart>
          </mc:Choice>
          <mc:Fallback xmlns="">
            <p:pic>
              <p:nvPicPr>
                <p:cNvPr id="55" name="Freihand 54">
                  <a:extLst>
                    <a:ext uri="{FF2B5EF4-FFF2-40B4-BE49-F238E27FC236}">
                      <a16:creationId xmlns:a16="http://schemas.microsoft.com/office/drawing/2014/main" id="{C93C3241-ED23-4096-8419-0AC5D4D6CD30}"/>
                    </a:ext>
                  </a:extLst>
                </p:cNvPr>
                <p:cNvPicPr/>
                <p:nvPr/>
              </p:nvPicPr>
              <p:blipFill>
                <a:blip r:embed="rId16"/>
                <a:stretch>
                  <a:fillRect/>
                </a:stretch>
              </p:blipFill>
              <p:spPr>
                <a:xfrm>
                  <a:off x="8742333" y="838827"/>
                  <a:ext cx="255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6" name="Freihand 55">
                  <a:extLst>
                    <a:ext uri="{FF2B5EF4-FFF2-40B4-BE49-F238E27FC236}">
                      <a16:creationId xmlns:a16="http://schemas.microsoft.com/office/drawing/2014/main" id="{CFCE71FD-8208-46A1-A333-6EC535FF45B2}"/>
                    </a:ext>
                  </a:extLst>
                </p14:cNvPr>
                <p14:cNvContentPartPr/>
                <p14:nvPr/>
              </p14:nvContentPartPr>
              <p14:xfrm>
                <a:off x="8654493" y="823707"/>
                <a:ext cx="149040" cy="149400"/>
              </p14:xfrm>
            </p:contentPart>
          </mc:Choice>
          <mc:Fallback xmlns="">
            <p:pic>
              <p:nvPicPr>
                <p:cNvPr id="56" name="Freihand 55">
                  <a:extLst>
                    <a:ext uri="{FF2B5EF4-FFF2-40B4-BE49-F238E27FC236}">
                      <a16:creationId xmlns:a16="http://schemas.microsoft.com/office/drawing/2014/main" id="{CFCE71FD-8208-46A1-A333-6EC535FF45B2}"/>
                    </a:ext>
                  </a:extLst>
                </p:cNvPr>
                <p:cNvPicPr/>
                <p:nvPr/>
              </p:nvPicPr>
              <p:blipFill>
                <a:blip r:embed="rId18"/>
                <a:stretch>
                  <a:fillRect/>
                </a:stretch>
              </p:blipFill>
              <p:spPr>
                <a:xfrm>
                  <a:off x="8650173" y="819387"/>
                  <a:ext cx="1576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57" name="Freihand 56">
                  <a:extLst>
                    <a:ext uri="{FF2B5EF4-FFF2-40B4-BE49-F238E27FC236}">
                      <a16:creationId xmlns:a16="http://schemas.microsoft.com/office/drawing/2014/main" id="{C4E30589-92AD-45FF-A6C1-0637C6A6FCAA}"/>
                    </a:ext>
                  </a:extLst>
                </p14:cNvPr>
                <p14:cNvContentPartPr/>
                <p14:nvPr/>
              </p14:nvContentPartPr>
              <p14:xfrm>
                <a:off x="8810373" y="913347"/>
                <a:ext cx="348120" cy="46800"/>
              </p14:xfrm>
            </p:contentPart>
          </mc:Choice>
          <mc:Fallback xmlns="">
            <p:pic>
              <p:nvPicPr>
                <p:cNvPr id="57" name="Freihand 56">
                  <a:extLst>
                    <a:ext uri="{FF2B5EF4-FFF2-40B4-BE49-F238E27FC236}">
                      <a16:creationId xmlns:a16="http://schemas.microsoft.com/office/drawing/2014/main" id="{C4E30589-92AD-45FF-A6C1-0637C6A6FCAA}"/>
                    </a:ext>
                  </a:extLst>
                </p:cNvPr>
                <p:cNvPicPr/>
                <p:nvPr/>
              </p:nvPicPr>
              <p:blipFill>
                <a:blip r:embed="rId20"/>
                <a:stretch>
                  <a:fillRect/>
                </a:stretch>
              </p:blipFill>
              <p:spPr>
                <a:xfrm>
                  <a:off x="8806053" y="909027"/>
                  <a:ext cx="3567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58" name="Freihand 57">
                  <a:extLst>
                    <a:ext uri="{FF2B5EF4-FFF2-40B4-BE49-F238E27FC236}">
                      <a16:creationId xmlns:a16="http://schemas.microsoft.com/office/drawing/2014/main" id="{3E38B426-2275-4863-8FCA-9C85A3DA1966}"/>
                    </a:ext>
                  </a:extLst>
                </p14:cNvPr>
                <p14:cNvContentPartPr/>
                <p14:nvPr/>
              </p14:nvContentPartPr>
              <p14:xfrm>
                <a:off x="9153813" y="867267"/>
                <a:ext cx="17640" cy="15120"/>
              </p14:xfrm>
            </p:contentPart>
          </mc:Choice>
          <mc:Fallback xmlns="">
            <p:pic>
              <p:nvPicPr>
                <p:cNvPr id="58" name="Freihand 57">
                  <a:extLst>
                    <a:ext uri="{FF2B5EF4-FFF2-40B4-BE49-F238E27FC236}">
                      <a16:creationId xmlns:a16="http://schemas.microsoft.com/office/drawing/2014/main" id="{3E38B426-2275-4863-8FCA-9C85A3DA1966}"/>
                    </a:ext>
                  </a:extLst>
                </p:cNvPr>
                <p:cNvPicPr/>
                <p:nvPr/>
              </p:nvPicPr>
              <p:blipFill>
                <a:blip r:embed="rId22"/>
                <a:stretch>
                  <a:fillRect/>
                </a:stretch>
              </p:blipFill>
              <p:spPr>
                <a:xfrm>
                  <a:off x="9149493" y="862947"/>
                  <a:ext cx="262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59" name="Freihand 58">
                  <a:extLst>
                    <a:ext uri="{FF2B5EF4-FFF2-40B4-BE49-F238E27FC236}">
                      <a16:creationId xmlns:a16="http://schemas.microsoft.com/office/drawing/2014/main" id="{D332D21D-6634-4192-B588-6AB041C8325B}"/>
                    </a:ext>
                  </a:extLst>
                </p14:cNvPr>
                <p14:cNvContentPartPr/>
                <p14:nvPr/>
              </p14:nvContentPartPr>
              <p14:xfrm>
                <a:off x="9137973" y="901107"/>
                <a:ext cx="119160" cy="195840"/>
              </p14:xfrm>
            </p:contentPart>
          </mc:Choice>
          <mc:Fallback xmlns="">
            <p:pic>
              <p:nvPicPr>
                <p:cNvPr id="59" name="Freihand 58">
                  <a:extLst>
                    <a:ext uri="{FF2B5EF4-FFF2-40B4-BE49-F238E27FC236}">
                      <a16:creationId xmlns:a16="http://schemas.microsoft.com/office/drawing/2014/main" id="{D332D21D-6634-4192-B588-6AB041C8325B}"/>
                    </a:ext>
                  </a:extLst>
                </p:cNvPr>
                <p:cNvPicPr/>
                <p:nvPr/>
              </p:nvPicPr>
              <p:blipFill>
                <a:blip r:embed="rId24"/>
                <a:stretch>
                  <a:fillRect/>
                </a:stretch>
              </p:blipFill>
              <p:spPr>
                <a:xfrm>
                  <a:off x="9133653" y="896787"/>
                  <a:ext cx="127800" cy="20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60" name="Freihand 59">
                <a:extLst>
                  <a:ext uri="{FF2B5EF4-FFF2-40B4-BE49-F238E27FC236}">
                    <a16:creationId xmlns:a16="http://schemas.microsoft.com/office/drawing/2014/main" id="{9C5983A3-E9D7-4BC7-8569-0EAFA09F0EDB}"/>
                  </a:ext>
                </a:extLst>
              </p14:cNvPr>
              <p14:cNvContentPartPr/>
              <p14:nvPr/>
            </p14:nvContentPartPr>
            <p14:xfrm>
              <a:off x="9458373" y="788787"/>
              <a:ext cx="215640" cy="123840"/>
            </p14:xfrm>
          </p:contentPart>
        </mc:Choice>
        <mc:Fallback xmlns="">
          <p:pic>
            <p:nvPicPr>
              <p:cNvPr id="60" name="Freihand 59">
                <a:extLst>
                  <a:ext uri="{FF2B5EF4-FFF2-40B4-BE49-F238E27FC236}">
                    <a16:creationId xmlns:a16="http://schemas.microsoft.com/office/drawing/2014/main" id="{9C5983A3-E9D7-4BC7-8569-0EAFA09F0EDB}"/>
                  </a:ext>
                </a:extLst>
              </p:cNvPr>
              <p:cNvPicPr/>
              <p:nvPr/>
            </p:nvPicPr>
            <p:blipFill>
              <a:blip r:embed="rId26"/>
              <a:stretch>
                <a:fillRect/>
              </a:stretch>
            </p:blipFill>
            <p:spPr>
              <a:xfrm>
                <a:off x="9454053" y="784467"/>
                <a:ext cx="224280" cy="132480"/>
              </a:xfrm>
              <a:prstGeom prst="rect">
                <a:avLst/>
              </a:prstGeom>
            </p:spPr>
          </p:pic>
        </mc:Fallback>
      </mc:AlternateContent>
      <p:grpSp>
        <p:nvGrpSpPr>
          <p:cNvPr id="74" name="Gruppieren 73">
            <a:extLst>
              <a:ext uri="{FF2B5EF4-FFF2-40B4-BE49-F238E27FC236}">
                <a16:creationId xmlns:a16="http://schemas.microsoft.com/office/drawing/2014/main" id="{CD98A501-9691-4A4B-84AC-83DD37DACE46}"/>
              </a:ext>
            </a:extLst>
          </p:cNvPr>
          <p:cNvGrpSpPr/>
          <p:nvPr/>
        </p:nvGrpSpPr>
        <p:grpSpPr>
          <a:xfrm>
            <a:off x="9952653" y="744507"/>
            <a:ext cx="373320" cy="175320"/>
            <a:chOff x="9952653" y="744507"/>
            <a:chExt cx="373320" cy="175320"/>
          </a:xfrm>
        </p:grpSpPr>
        <mc:AlternateContent xmlns:mc="http://schemas.openxmlformats.org/markup-compatibility/2006" xmlns:p14="http://schemas.microsoft.com/office/powerpoint/2010/main">
          <mc:Choice Requires="p14">
            <p:contentPart p14:bwMode="auto" r:id="rId27">
              <p14:nvContentPartPr>
                <p14:cNvPr id="61" name="Freihand 60">
                  <a:extLst>
                    <a:ext uri="{FF2B5EF4-FFF2-40B4-BE49-F238E27FC236}">
                      <a16:creationId xmlns:a16="http://schemas.microsoft.com/office/drawing/2014/main" id="{3130FB62-C5E0-479A-B41C-AF6E90F7231C}"/>
                    </a:ext>
                  </a:extLst>
                </p14:cNvPr>
                <p14:cNvContentPartPr/>
                <p14:nvPr/>
              </p14:nvContentPartPr>
              <p14:xfrm>
                <a:off x="9952653" y="754947"/>
                <a:ext cx="78120" cy="142920"/>
              </p14:xfrm>
            </p:contentPart>
          </mc:Choice>
          <mc:Fallback xmlns="">
            <p:pic>
              <p:nvPicPr>
                <p:cNvPr id="61" name="Freihand 60">
                  <a:extLst>
                    <a:ext uri="{FF2B5EF4-FFF2-40B4-BE49-F238E27FC236}">
                      <a16:creationId xmlns:a16="http://schemas.microsoft.com/office/drawing/2014/main" id="{3130FB62-C5E0-479A-B41C-AF6E90F7231C}"/>
                    </a:ext>
                  </a:extLst>
                </p:cNvPr>
                <p:cNvPicPr/>
                <p:nvPr/>
              </p:nvPicPr>
              <p:blipFill>
                <a:blip r:embed="rId28"/>
                <a:stretch>
                  <a:fillRect/>
                </a:stretch>
              </p:blipFill>
              <p:spPr>
                <a:xfrm>
                  <a:off x="9948333" y="750627"/>
                  <a:ext cx="867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2" name="Freihand 61">
                  <a:extLst>
                    <a:ext uri="{FF2B5EF4-FFF2-40B4-BE49-F238E27FC236}">
                      <a16:creationId xmlns:a16="http://schemas.microsoft.com/office/drawing/2014/main" id="{CBB9C2B5-7749-4709-B83E-04791CCCB493}"/>
                    </a:ext>
                  </a:extLst>
                </p14:cNvPr>
                <p14:cNvContentPartPr/>
                <p14:nvPr/>
              </p14:nvContentPartPr>
              <p14:xfrm>
                <a:off x="10011693" y="835587"/>
                <a:ext cx="129600" cy="65880"/>
              </p14:xfrm>
            </p:contentPart>
          </mc:Choice>
          <mc:Fallback xmlns="">
            <p:pic>
              <p:nvPicPr>
                <p:cNvPr id="62" name="Freihand 61">
                  <a:extLst>
                    <a:ext uri="{FF2B5EF4-FFF2-40B4-BE49-F238E27FC236}">
                      <a16:creationId xmlns:a16="http://schemas.microsoft.com/office/drawing/2014/main" id="{CBB9C2B5-7749-4709-B83E-04791CCCB493}"/>
                    </a:ext>
                  </a:extLst>
                </p:cNvPr>
                <p:cNvPicPr/>
                <p:nvPr/>
              </p:nvPicPr>
              <p:blipFill>
                <a:blip r:embed="rId30"/>
                <a:stretch>
                  <a:fillRect/>
                </a:stretch>
              </p:blipFill>
              <p:spPr>
                <a:xfrm>
                  <a:off x="10007373" y="831267"/>
                  <a:ext cx="13824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3" name="Freihand 62">
                  <a:extLst>
                    <a:ext uri="{FF2B5EF4-FFF2-40B4-BE49-F238E27FC236}">
                      <a16:creationId xmlns:a16="http://schemas.microsoft.com/office/drawing/2014/main" id="{BB227A13-EDCD-410E-8BA5-1F7330038FE8}"/>
                    </a:ext>
                  </a:extLst>
                </p14:cNvPr>
                <p14:cNvContentPartPr/>
                <p14:nvPr/>
              </p14:nvContentPartPr>
              <p14:xfrm>
                <a:off x="10136613" y="825507"/>
                <a:ext cx="91440" cy="94320"/>
              </p14:xfrm>
            </p:contentPart>
          </mc:Choice>
          <mc:Fallback xmlns="">
            <p:pic>
              <p:nvPicPr>
                <p:cNvPr id="63" name="Freihand 62">
                  <a:extLst>
                    <a:ext uri="{FF2B5EF4-FFF2-40B4-BE49-F238E27FC236}">
                      <a16:creationId xmlns:a16="http://schemas.microsoft.com/office/drawing/2014/main" id="{BB227A13-EDCD-410E-8BA5-1F7330038FE8}"/>
                    </a:ext>
                  </a:extLst>
                </p:cNvPr>
                <p:cNvPicPr/>
                <p:nvPr/>
              </p:nvPicPr>
              <p:blipFill>
                <a:blip r:embed="rId32"/>
                <a:stretch>
                  <a:fillRect/>
                </a:stretch>
              </p:blipFill>
              <p:spPr>
                <a:xfrm>
                  <a:off x="10132293" y="821187"/>
                  <a:ext cx="100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64" name="Freihand 63">
                  <a:extLst>
                    <a:ext uri="{FF2B5EF4-FFF2-40B4-BE49-F238E27FC236}">
                      <a16:creationId xmlns:a16="http://schemas.microsoft.com/office/drawing/2014/main" id="{8A4809B0-8014-4F2B-B446-FB8C525D7311}"/>
                    </a:ext>
                  </a:extLst>
                </p14:cNvPr>
                <p14:cNvContentPartPr/>
                <p14:nvPr/>
              </p14:nvContentPartPr>
              <p14:xfrm>
                <a:off x="10237413" y="744507"/>
                <a:ext cx="88560" cy="153000"/>
              </p14:xfrm>
            </p:contentPart>
          </mc:Choice>
          <mc:Fallback xmlns="">
            <p:pic>
              <p:nvPicPr>
                <p:cNvPr id="64" name="Freihand 63">
                  <a:extLst>
                    <a:ext uri="{FF2B5EF4-FFF2-40B4-BE49-F238E27FC236}">
                      <a16:creationId xmlns:a16="http://schemas.microsoft.com/office/drawing/2014/main" id="{8A4809B0-8014-4F2B-B446-FB8C525D7311}"/>
                    </a:ext>
                  </a:extLst>
                </p:cNvPr>
                <p:cNvPicPr/>
                <p:nvPr/>
              </p:nvPicPr>
              <p:blipFill>
                <a:blip r:embed="rId34"/>
                <a:stretch>
                  <a:fillRect/>
                </a:stretch>
              </p:blipFill>
              <p:spPr>
                <a:xfrm>
                  <a:off x="10233093" y="740187"/>
                  <a:ext cx="97200" cy="161640"/>
                </a:xfrm>
                <a:prstGeom prst="rect">
                  <a:avLst/>
                </a:prstGeom>
              </p:spPr>
            </p:pic>
          </mc:Fallback>
        </mc:AlternateContent>
      </p:grpSp>
      <p:grpSp>
        <p:nvGrpSpPr>
          <p:cNvPr id="73" name="Gruppieren 72">
            <a:extLst>
              <a:ext uri="{FF2B5EF4-FFF2-40B4-BE49-F238E27FC236}">
                <a16:creationId xmlns:a16="http://schemas.microsoft.com/office/drawing/2014/main" id="{38C8C70C-9418-47B7-96A6-01B5F026DD77}"/>
              </a:ext>
            </a:extLst>
          </p:cNvPr>
          <p:cNvGrpSpPr/>
          <p:nvPr/>
        </p:nvGrpSpPr>
        <p:grpSpPr>
          <a:xfrm>
            <a:off x="10653933" y="726867"/>
            <a:ext cx="233640" cy="125280"/>
            <a:chOff x="10653933" y="726867"/>
            <a:chExt cx="233640" cy="125280"/>
          </a:xfrm>
        </p:grpSpPr>
        <mc:AlternateContent xmlns:mc="http://schemas.openxmlformats.org/markup-compatibility/2006" xmlns:p14="http://schemas.microsoft.com/office/powerpoint/2010/main">
          <mc:Choice Requires="p14">
            <p:contentPart p14:bwMode="auto" r:id="rId35">
              <p14:nvContentPartPr>
                <p14:cNvPr id="65" name="Freihand 64">
                  <a:extLst>
                    <a:ext uri="{FF2B5EF4-FFF2-40B4-BE49-F238E27FC236}">
                      <a16:creationId xmlns:a16="http://schemas.microsoft.com/office/drawing/2014/main" id="{BF31358F-AAF7-4010-99F4-2047B872A879}"/>
                    </a:ext>
                  </a:extLst>
                </p14:cNvPr>
                <p14:cNvContentPartPr/>
                <p14:nvPr/>
              </p14:nvContentPartPr>
              <p14:xfrm>
                <a:off x="10653933" y="746667"/>
                <a:ext cx="78480" cy="105480"/>
              </p14:xfrm>
            </p:contentPart>
          </mc:Choice>
          <mc:Fallback xmlns="">
            <p:pic>
              <p:nvPicPr>
                <p:cNvPr id="65" name="Freihand 64">
                  <a:extLst>
                    <a:ext uri="{FF2B5EF4-FFF2-40B4-BE49-F238E27FC236}">
                      <a16:creationId xmlns:a16="http://schemas.microsoft.com/office/drawing/2014/main" id="{BF31358F-AAF7-4010-99F4-2047B872A879}"/>
                    </a:ext>
                  </a:extLst>
                </p:cNvPr>
                <p:cNvPicPr/>
                <p:nvPr/>
              </p:nvPicPr>
              <p:blipFill>
                <a:blip r:embed="rId36"/>
                <a:stretch>
                  <a:fillRect/>
                </a:stretch>
              </p:blipFill>
              <p:spPr>
                <a:xfrm>
                  <a:off x="10649613" y="742347"/>
                  <a:ext cx="871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66" name="Freihand 65">
                  <a:extLst>
                    <a:ext uri="{FF2B5EF4-FFF2-40B4-BE49-F238E27FC236}">
                      <a16:creationId xmlns:a16="http://schemas.microsoft.com/office/drawing/2014/main" id="{48D135B8-BAA8-464D-9616-C07826F10873}"/>
                    </a:ext>
                  </a:extLst>
                </p14:cNvPr>
                <p14:cNvContentPartPr/>
                <p14:nvPr/>
              </p14:nvContentPartPr>
              <p14:xfrm>
                <a:off x="10670853" y="726867"/>
                <a:ext cx="126720" cy="5040"/>
              </p14:xfrm>
            </p:contentPart>
          </mc:Choice>
          <mc:Fallback xmlns="">
            <p:pic>
              <p:nvPicPr>
                <p:cNvPr id="66" name="Freihand 65">
                  <a:extLst>
                    <a:ext uri="{FF2B5EF4-FFF2-40B4-BE49-F238E27FC236}">
                      <a16:creationId xmlns:a16="http://schemas.microsoft.com/office/drawing/2014/main" id="{48D135B8-BAA8-464D-9616-C07826F10873}"/>
                    </a:ext>
                  </a:extLst>
                </p:cNvPr>
                <p:cNvPicPr/>
                <p:nvPr/>
              </p:nvPicPr>
              <p:blipFill>
                <a:blip r:embed="rId38"/>
                <a:stretch>
                  <a:fillRect/>
                </a:stretch>
              </p:blipFill>
              <p:spPr>
                <a:xfrm>
                  <a:off x="10666533" y="722547"/>
                  <a:ext cx="13536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7" name="Freihand 66">
                  <a:extLst>
                    <a:ext uri="{FF2B5EF4-FFF2-40B4-BE49-F238E27FC236}">
                      <a16:creationId xmlns:a16="http://schemas.microsoft.com/office/drawing/2014/main" id="{CA486A3B-720D-4161-8B95-B5BF136EE4AC}"/>
                    </a:ext>
                  </a:extLst>
                </p14:cNvPr>
                <p14:cNvContentPartPr/>
                <p14:nvPr/>
              </p14:nvContentPartPr>
              <p14:xfrm>
                <a:off x="10799733" y="728667"/>
                <a:ext cx="87840" cy="97920"/>
              </p14:xfrm>
            </p:contentPart>
          </mc:Choice>
          <mc:Fallback xmlns="">
            <p:pic>
              <p:nvPicPr>
                <p:cNvPr id="67" name="Freihand 66">
                  <a:extLst>
                    <a:ext uri="{FF2B5EF4-FFF2-40B4-BE49-F238E27FC236}">
                      <a16:creationId xmlns:a16="http://schemas.microsoft.com/office/drawing/2014/main" id="{CA486A3B-720D-4161-8B95-B5BF136EE4AC}"/>
                    </a:ext>
                  </a:extLst>
                </p:cNvPr>
                <p:cNvPicPr/>
                <p:nvPr/>
              </p:nvPicPr>
              <p:blipFill>
                <a:blip r:embed="rId40"/>
                <a:stretch>
                  <a:fillRect/>
                </a:stretch>
              </p:blipFill>
              <p:spPr>
                <a:xfrm>
                  <a:off x="10795413" y="724347"/>
                  <a:ext cx="96480" cy="106560"/>
                </a:xfrm>
                <a:prstGeom prst="rect">
                  <a:avLst/>
                </a:prstGeom>
              </p:spPr>
            </p:pic>
          </mc:Fallback>
        </mc:AlternateContent>
      </p:grpSp>
      <p:grpSp>
        <p:nvGrpSpPr>
          <p:cNvPr id="72" name="Gruppieren 71">
            <a:extLst>
              <a:ext uri="{FF2B5EF4-FFF2-40B4-BE49-F238E27FC236}">
                <a16:creationId xmlns:a16="http://schemas.microsoft.com/office/drawing/2014/main" id="{88647C89-7BEE-494E-9CF6-8DBF1868318D}"/>
              </a:ext>
            </a:extLst>
          </p:cNvPr>
          <p:cNvGrpSpPr/>
          <p:nvPr/>
        </p:nvGrpSpPr>
        <p:grpSpPr>
          <a:xfrm>
            <a:off x="11149653" y="763947"/>
            <a:ext cx="515880" cy="198720"/>
            <a:chOff x="11149653" y="763947"/>
            <a:chExt cx="515880" cy="198720"/>
          </a:xfrm>
        </p:grpSpPr>
        <mc:AlternateContent xmlns:mc="http://schemas.openxmlformats.org/markup-compatibility/2006" xmlns:p14="http://schemas.microsoft.com/office/powerpoint/2010/main">
          <mc:Choice Requires="p14">
            <p:contentPart p14:bwMode="auto" r:id="rId41">
              <p14:nvContentPartPr>
                <p14:cNvPr id="68" name="Freihand 67">
                  <a:extLst>
                    <a:ext uri="{FF2B5EF4-FFF2-40B4-BE49-F238E27FC236}">
                      <a16:creationId xmlns:a16="http://schemas.microsoft.com/office/drawing/2014/main" id="{CEBDB19F-44E9-4D6C-B4E2-16D445C8CE5E}"/>
                    </a:ext>
                  </a:extLst>
                </p14:cNvPr>
                <p14:cNvContentPartPr/>
                <p14:nvPr/>
              </p14:nvContentPartPr>
              <p14:xfrm>
                <a:off x="11149653" y="763947"/>
                <a:ext cx="95400" cy="198720"/>
              </p14:xfrm>
            </p:contentPart>
          </mc:Choice>
          <mc:Fallback xmlns="">
            <p:pic>
              <p:nvPicPr>
                <p:cNvPr id="68" name="Freihand 67">
                  <a:extLst>
                    <a:ext uri="{FF2B5EF4-FFF2-40B4-BE49-F238E27FC236}">
                      <a16:creationId xmlns:a16="http://schemas.microsoft.com/office/drawing/2014/main" id="{CEBDB19F-44E9-4D6C-B4E2-16D445C8CE5E}"/>
                    </a:ext>
                  </a:extLst>
                </p:cNvPr>
                <p:cNvPicPr/>
                <p:nvPr/>
              </p:nvPicPr>
              <p:blipFill>
                <a:blip r:embed="rId42"/>
                <a:stretch>
                  <a:fillRect/>
                </a:stretch>
              </p:blipFill>
              <p:spPr>
                <a:xfrm>
                  <a:off x="11145333" y="759627"/>
                  <a:ext cx="1040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69" name="Freihand 68">
                  <a:extLst>
                    <a:ext uri="{FF2B5EF4-FFF2-40B4-BE49-F238E27FC236}">
                      <a16:creationId xmlns:a16="http://schemas.microsoft.com/office/drawing/2014/main" id="{378E169C-AD20-4865-A796-D7C5E1DAD34B}"/>
                    </a:ext>
                  </a:extLst>
                </p14:cNvPr>
                <p14:cNvContentPartPr/>
                <p14:nvPr/>
              </p14:nvContentPartPr>
              <p14:xfrm>
                <a:off x="11264493" y="777627"/>
                <a:ext cx="94320" cy="86040"/>
              </p14:xfrm>
            </p:contentPart>
          </mc:Choice>
          <mc:Fallback xmlns="">
            <p:pic>
              <p:nvPicPr>
                <p:cNvPr id="69" name="Freihand 68">
                  <a:extLst>
                    <a:ext uri="{FF2B5EF4-FFF2-40B4-BE49-F238E27FC236}">
                      <a16:creationId xmlns:a16="http://schemas.microsoft.com/office/drawing/2014/main" id="{378E169C-AD20-4865-A796-D7C5E1DAD34B}"/>
                    </a:ext>
                  </a:extLst>
                </p:cNvPr>
                <p:cNvPicPr/>
                <p:nvPr/>
              </p:nvPicPr>
              <p:blipFill>
                <a:blip r:embed="rId44"/>
                <a:stretch>
                  <a:fillRect/>
                </a:stretch>
              </p:blipFill>
              <p:spPr>
                <a:xfrm>
                  <a:off x="11260173" y="773307"/>
                  <a:ext cx="10296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0" name="Freihand 69">
                  <a:extLst>
                    <a:ext uri="{FF2B5EF4-FFF2-40B4-BE49-F238E27FC236}">
                      <a16:creationId xmlns:a16="http://schemas.microsoft.com/office/drawing/2014/main" id="{C20C61A8-87D9-4C88-B60E-1494A27D1A6C}"/>
                    </a:ext>
                  </a:extLst>
                </p14:cNvPr>
                <p14:cNvContentPartPr/>
                <p14:nvPr/>
              </p14:nvContentPartPr>
              <p14:xfrm>
                <a:off x="11389413" y="763947"/>
                <a:ext cx="271440" cy="92520"/>
              </p14:xfrm>
            </p:contentPart>
          </mc:Choice>
          <mc:Fallback xmlns="">
            <p:pic>
              <p:nvPicPr>
                <p:cNvPr id="70" name="Freihand 69">
                  <a:extLst>
                    <a:ext uri="{FF2B5EF4-FFF2-40B4-BE49-F238E27FC236}">
                      <a16:creationId xmlns:a16="http://schemas.microsoft.com/office/drawing/2014/main" id="{C20C61A8-87D9-4C88-B60E-1494A27D1A6C}"/>
                    </a:ext>
                  </a:extLst>
                </p:cNvPr>
                <p:cNvPicPr/>
                <p:nvPr/>
              </p:nvPicPr>
              <p:blipFill>
                <a:blip r:embed="rId46"/>
                <a:stretch>
                  <a:fillRect/>
                </a:stretch>
              </p:blipFill>
              <p:spPr>
                <a:xfrm>
                  <a:off x="11385093" y="759627"/>
                  <a:ext cx="2800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1" name="Freihand 70">
                  <a:extLst>
                    <a:ext uri="{FF2B5EF4-FFF2-40B4-BE49-F238E27FC236}">
                      <a16:creationId xmlns:a16="http://schemas.microsoft.com/office/drawing/2014/main" id="{3EBCF570-E05A-4F9F-A753-7827232B940C}"/>
                    </a:ext>
                  </a:extLst>
                </p14:cNvPr>
                <p14:cNvContentPartPr/>
                <p14:nvPr/>
              </p14:nvContentPartPr>
              <p14:xfrm>
                <a:off x="11543493" y="787347"/>
                <a:ext cx="122040" cy="116640"/>
              </p14:xfrm>
            </p:contentPart>
          </mc:Choice>
          <mc:Fallback xmlns="">
            <p:pic>
              <p:nvPicPr>
                <p:cNvPr id="71" name="Freihand 70">
                  <a:extLst>
                    <a:ext uri="{FF2B5EF4-FFF2-40B4-BE49-F238E27FC236}">
                      <a16:creationId xmlns:a16="http://schemas.microsoft.com/office/drawing/2014/main" id="{3EBCF570-E05A-4F9F-A753-7827232B940C}"/>
                    </a:ext>
                  </a:extLst>
                </p:cNvPr>
                <p:cNvPicPr/>
                <p:nvPr/>
              </p:nvPicPr>
              <p:blipFill>
                <a:blip r:embed="rId48"/>
                <a:stretch>
                  <a:fillRect/>
                </a:stretch>
              </p:blipFill>
              <p:spPr>
                <a:xfrm>
                  <a:off x="11539173" y="783027"/>
                  <a:ext cx="130680" cy="125280"/>
                </a:xfrm>
                <a:prstGeom prst="rect">
                  <a:avLst/>
                </a:prstGeom>
              </p:spPr>
            </p:pic>
          </mc:Fallback>
        </mc:AlternateContent>
      </p:grpSp>
      <p:grpSp>
        <p:nvGrpSpPr>
          <p:cNvPr id="101" name="Gruppieren 100">
            <a:extLst>
              <a:ext uri="{FF2B5EF4-FFF2-40B4-BE49-F238E27FC236}">
                <a16:creationId xmlns:a16="http://schemas.microsoft.com/office/drawing/2014/main" id="{B0E3862E-32F6-4C1E-8C00-B2840DC48F6B}"/>
              </a:ext>
            </a:extLst>
          </p:cNvPr>
          <p:cNvGrpSpPr/>
          <p:nvPr/>
        </p:nvGrpSpPr>
        <p:grpSpPr>
          <a:xfrm>
            <a:off x="8613813" y="1097307"/>
            <a:ext cx="1132920" cy="212400"/>
            <a:chOff x="8613813" y="1097307"/>
            <a:chExt cx="1132920" cy="212400"/>
          </a:xfrm>
        </p:grpSpPr>
        <mc:AlternateContent xmlns:mc="http://schemas.openxmlformats.org/markup-compatibility/2006" xmlns:p14="http://schemas.microsoft.com/office/powerpoint/2010/main">
          <mc:Choice Requires="p14">
            <p:contentPart p14:bwMode="auto" r:id="rId49">
              <p14:nvContentPartPr>
                <p14:cNvPr id="76" name="Freihand 75">
                  <a:extLst>
                    <a:ext uri="{FF2B5EF4-FFF2-40B4-BE49-F238E27FC236}">
                      <a16:creationId xmlns:a16="http://schemas.microsoft.com/office/drawing/2014/main" id="{53ECC2EF-33EB-4E40-BAA7-2A6568093BE0}"/>
                    </a:ext>
                  </a:extLst>
                </p14:cNvPr>
                <p14:cNvContentPartPr/>
                <p14:nvPr/>
              </p14:nvContentPartPr>
              <p14:xfrm>
                <a:off x="8700573" y="1222947"/>
                <a:ext cx="5040" cy="12240"/>
              </p14:xfrm>
            </p:contentPart>
          </mc:Choice>
          <mc:Fallback xmlns="">
            <p:pic>
              <p:nvPicPr>
                <p:cNvPr id="76" name="Freihand 75">
                  <a:extLst>
                    <a:ext uri="{FF2B5EF4-FFF2-40B4-BE49-F238E27FC236}">
                      <a16:creationId xmlns:a16="http://schemas.microsoft.com/office/drawing/2014/main" id="{53ECC2EF-33EB-4E40-BAA7-2A6568093BE0}"/>
                    </a:ext>
                  </a:extLst>
                </p:cNvPr>
                <p:cNvPicPr/>
                <p:nvPr/>
              </p:nvPicPr>
              <p:blipFill>
                <a:blip r:embed="rId50"/>
                <a:stretch>
                  <a:fillRect/>
                </a:stretch>
              </p:blipFill>
              <p:spPr>
                <a:xfrm>
                  <a:off x="8696253" y="1218627"/>
                  <a:ext cx="1368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7" name="Freihand 76">
                  <a:extLst>
                    <a:ext uri="{FF2B5EF4-FFF2-40B4-BE49-F238E27FC236}">
                      <a16:creationId xmlns:a16="http://schemas.microsoft.com/office/drawing/2014/main" id="{50EA0902-CC99-46B5-AF38-D1F2FBCB4D32}"/>
                    </a:ext>
                  </a:extLst>
                </p14:cNvPr>
                <p14:cNvContentPartPr/>
                <p14:nvPr/>
              </p14:nvContentPartPr>
              <p14:xfrm>
                <a:off x="8710653" y="1179027"/>
                <a:ext cx="27360" cy="130680"/>
              </p14:xfrm>
            </p:contentPart>
          </mc:Choice>
          <mc:Fallback xmlns="">
            <p:pic>
              <p:nvPicPr>
                <p:cNvPr id="77" name="Freihand 76">
                  <a:extLst>
                    <a:ext uri="{FF2B5EF4-FFF2-40B4-BE49-F238E27FC236}">
                      <a16:creationId xmlns:a16="http://schemas.microsoft.com/office/drawing/2014/main" id="{50EA0902-CC99-46B5-AF38-D1F2FBCB4D32}"/>
                    </a:ext>
                  </a:extLst>
                </p:cNvPr>
                <p:cNvPicPr/>
                <p:nvPr/>
              </p:nvPicPr>
              <p:blipFill>
                <a:blip r:embed="rId52"/>
                <a:stretch>
                  <a:fillRect/>
                </a:stretch>
              </p:blipFill>
              <p:spPr>
                <a:xfrm>
                  <a:off x="8706333" y="1174707"/>
                  <a:ext cx="360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8" name="Freihand 77">
                  <a:extLst>
                    <a:ext uri="{FF2B5EF4-FFF2-40B4-BE49-F238E27FC236}">
                      <a16:creationId xmlns:a16="http://schemas.microsoft.com/office/drawing/2014/main" id="{E8B1EB06-9F41-47B0-94C5-132743FE1FBD}"/>
                    </a:ext>
                  </a:extLst>
                </p14:cNvPr>
                <p14:cNvContentPartPr/>
                <p14:nvPr/>
              </p14:nvContentPartPr>
              <p14:xfrm>
                <a:off x="8613813" y="1174347"/>
                <a:ext cx="360" cy="360"/>
              </p14:xfrm>
            </p:contentPart>
          </mc:Choice>
          <mc:Fallback xmlns="">
            <p:pic>
              <p:nvPicPr>
                <p:cNvPr id="78" name="Freihand 77">
                  <a:extLst>
                    <a:ext uri="{FF2B5EF4-FFF2-40B4-BE49-F238E27FC236}">
                      <a16:creationId xmlns:a16="http://schemas.microsoft.com/office/drawing/2014/main" id="{E8B1EB06-9F41-47B0-94C5-132743FE1FBD}"/>
                    </a:ext>
                  </a:extLst>
                </p:cNvPr>
                <p:cNvPicPr/>
                <p:nvPr/>
              </p:nvPicPr>
              <p:blipFill>
                <a:blip r:embed="rId54"/>
                <a:stretch>
                  <a:fillRect/>
                </a:stretch>
              </p:blipFill>
              <p:spPr>
                <a:xfrm>
                  <a:off x="8609493" y="117002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0" name="Freihand 79">
                  <a:extLst>
                    <a:ext uri="{FF2B5EF4-FFF2-40B4-BE49-F238E27FC236}">
                      <a16:creationId xmlns:a16="http://schemas.microsoft.com/office/drawing/2014/main" id="{1B866509-11C1-4C5C-A58C-8A74EE288033}"/>
                    </a:ext>
                  </a:extLst>
                </p14:cNvPr>
                <p14:cNvContentPartPr/>
                <p14:nvPr/>
              </p14:nvContentPartPr>
              <p14:xfrm>
                <a:off x="8624613" y="1200267"/>
                <a:ext cx="169920" cy="37080"/>
              </p14:xfrm>
            </p:contentPart>
          </mc:Choice>
          <mc:Fallback xmlns="">
            <p:pic>
              <p:nvPicPr>
                <p:cNvPr id="80" name="Freihand 79">
                  <a:extLst>
                    <a:ext uri="{FF2B5EF4-FFF2-40B4-BE49-F238E27FC236}">
                      <a16:creationId xmlns:a16="http://schemas.microsoft.com/office/drawing/2014/main" id="{1B866509-11C1-4C5C-A58C-8A74EE288033}"/>
                    </a:ext>
                  </a:extLst>
                </p:cNvPr>
                <p:cNvPicPr/>
                <p:nvPr/>
              </p:nvPicPr>
              <p:blipFill>
                <a:blip r:embed="rId56"/>
                <a:stretch>
                  <a:fillRect/>
                </a:stretch>
              </p:blipFill>
              <p:spPr>
                <a:xfrm>
                  <a:off x="8620293" y="1195947"/>
                  <a:ext cx="1785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1" name="Freihand 80">
                  <a:extLst>
                    <a:ext uri="{FF2B5EF4-FFF2-40B4-BE49-F238E27FC236}">
                      <a16:creationId xmlns:a16="http://schemas.microsoft.com/office/drawing/2014/main" id="{45923391-DF5C-4A48-A51F-1AFFA9DBD80E}"/>
                    </a:ext>
                  </a:extLst>
                </p14:cNvPr>
                <p14:cNvContentPartPr/>
                <p14:nvPr/>
              </p14:nvContentPartPr>
              <p14:xfrm>
                <a:off x="8787333" y="1137987"/>
                <a:ext cx="97560" cy="155880"/>
              </p14:xfrm>
            </p:contentPart>
          </mc:Choice>
          <mc:Fallback xmlns="">
            <p:pic>
              <p:nvPicPr>
                <p:cNvPr id="81" name="Freihand 80">
                  <a:extLst>
                    <a:ext uri="{FF2B5EF4-FFF2-40B4-BE49-F238E27FC236}">
                      <a16:creationId xmlns:a16="http://schemas.microsoft.com/office/drawing/2014/main" id="{45923391-DF5C-4A48-A51F-1AFFA9DBD80E}"/>
                    </a:ext>
                  </a:extLst>
                </p:cNvPr>
                <p:cNvPicPr/>
                <p:nvPr/>
              </p:nvPicPr>
              <p:blipFill>
                <a:blip r:embed="rId58"/>
                <a:stretch>
                  <a:fillRect/>
                </a:stretch>
              </p:blipFill>
              <p:spPr>
                <a:xfrm>
                  <a:off x="8783013" y="1133667"/>
                  <a:ext cx="1062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2" name="Freihand 81">
                  <a:extLst>
                    <a:ext uri="{FF2B5EF4-FFF2-40B4-BE49-F238E27FC236}">
                      <a16:creationId xmlns:a16="http://schemas.microsoft.com/office/drawing/2014/main" id="{51F787B3-507F-4F7F-BEF0-618E5F4BE497}"/>
                    </a:ext>
                  </a:extLst>
                </p14:cNvPr>
                <p14:cNvContentPartPr/>
                <p14:nvPr/>
              </p14:nvContentPartPr>
              <p14:xfrm>
                <a:off x="8920173" y="1217907"/>
                <a:ext cx="68760" cy="66960"/>
              </p14:xfrm>
            </p:contentPart>
          </mc:Choice>
          <mc:Fallback xmlns="">
            <p:pic>
              <p:nvPicPr>
                <p:cNvPr id="82" name="Freihand 81">
                  <a:extLst>
                    <a:ext uri="{FF2B5EF4-FFF2-40B4-BE49-F238E27FC236}">
                      <a16:creationId xmlns:a16="http://schemas.microsoft.com/office/drawing/2014/main" id="{51F787B3-507F-4F7F-BEF0-618E5F4BE497}"/>
                    </a:ext>
                  </a:extLst>
                </p:cNvPr>
                <p:cNvPicPr/>
                <p:nvPr/>
              </p:nvPicPr>
              <p:blipFill>
                <a:blip r:embed="rId60"/>
                <a:stretch>
                  <a:fillRect/>
                </a:stretch>
              </p:blipFill>
              <p:spPr>
                <a:xfrm>
                  <a:off x="8915853" y="1213587"/>
                  <a:ext cx="774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3" name="Freihand 82">
                  <a:extLst>
                    <a:ext uri="{FF2B5EF4-FFF2-40B4-BE49-F238E27FC236}">
                      <a16:creationId xmlns:a16="http://schemas.microsoft.com/office/drawing/2014/main" id="{21D3E00A-C6ED-41ED-95B1-97D6289B4691}"/>
                    </a:ext>
                  </a:extLst>
                </p14:cNvPr>
                <p14:cNvContentPartPr/>
                <p14:nvPr/>
              </p14:nvContentPartPr>
              <p14:xfrm>
                <a:off x="9159933" y="1121787"/>
                <a:ext cx="171720" cy="163080"/>
              </p14:xfrm>
            </p:contentPart>
          </mc:Choice>
          <mc:Fallback xmlns="">
            <p:pic>
              <p:nvPicPr>
                <p:cNvPr id="83" name="Freihand 82">
                  <a:extLst>
                    <a:ext uri="{FF2B5EF4-FFF2-40B4-BE49-F238E27FC236}">
                      <a16:creationId xmlns:a16="http://schemas.microsoft.com/office/drawing/2014/main" id="{21D3E00A-C6ED-41ED-95B1-97D6289B4691}"/>
                    </a:ext>
                  </a:extLst>
                </p:cNvPr>
                <p:cNvPicPr/>
                <p:nvPr/>
              </p:nvPicPr>
              <p:blipFill>
                <a:blip r:embed="rId62"/>
                <a:stretch>
                  <a:fillRect/>
                </a:stretch>
              </p:blipFill>
              <p:spPr>
                <a:xfrm>
                  <a:off x="9155613" y="1117467"/>
                  <a:ext cx="1803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4" name="Freihand 83">
                  <a:extLst>
                    <a:ext uri="{FF2B5EF4-FFF2-40B4-BE49-F238E27FC236}">
                      <a16:creationId xmlns:a16="http://schemas.microsoft.com/office/drawing/2014/main" id="{879A5C08-35A6-4C4F-90BC-3AAD8215DD87}"/>
                    </a:ext>
                  </a:extLst>
                </p14:cNvPr>
                <p14:cNvContentPartPr/>
                <p14:nvPr/>
              </p14:nvContentPartPr>
              <p14:xfrm>
                <a:off x="9129693" y="1159947"/>
                <a:ext cx="82440" cy="17280"/>
              </p14:xfrm>
            </p:contentPart>
          </mc:Choice>
          <mc:Fallback xmlns="">
            <p:pic>
              <p:nvPicPr>
                <p:cNvPr id="84" name="Freihand 83">
                  <a:extLst>
                    <a:ext uri="{FF2B5EF4-FFF2-40B4-BE49-F238E27FC236}">
                      <a16:creationId xmlns:a16="http://schemas.microsoft.com/office/drawing/2014/main" id="{879A5C08-35A6-4C4F-90BC-3AAD8215DD87}"/>
                    </a:ext>
                  </a:extLst>
                </p:cNvPr>
                <p:cNvPicPr/>
                <p:nvPr/>
              </p:nvPicPr>
              <p:blipFill>
                <a:blip r:embed="rId64"/>
                <a:stretch>
                  <a:fillRect/>
                </a:stretch>
              </p:blipFill>
              <p:spPr>
                <a:xfrm>
                  <a:off x="9125373" y="1155627"/>
                  <a:ext cx="910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5" name="Freihand 84">
                  <a:extLst>
                    <a:ext uri="{FF2B5EF4-FFF2-40B4-BE49-F238E27FC236}">
                      <a16:creationId xmlns:a16="http://schemas.microsoft.com/office/drawing/2014/main" id="{7DE12476-01D1-4A09-8A07-FD6716F55FE1}"/>
                    </a:ext>
                  </a:extLst>
                </p14:cNvPr>
                <p14:cNvContentPartPr/>
                <p14:nvPr/>
              </p14:nvContentPartPr>
              <p14:xfrm>
                <a:off x="9311853" y="1205307"/>
                <a:ext cx="126360" cy="63720"/>
              </p14:xfrm>
            </p:contentPart>
          </mc:Choice>
          <mc:Fallback xmlns="">
            <p:pic>
              <p:nvPicPr>
                <p:cNvPr id="85" name="Freihand 84">
                  <a:extLst>
                    <a:ext uri="{FF2B5EF4-FFF2-40B4-BE49-F238E27FC236}">
                      <a16:creationId xmlns:a16="http://schemas.microsoft.com/office/drawing/2014/main" id="{7DE12476-01D1-4A09-8A07-FD6716F55FE1}"/>
                    </a:ext>
                  </a:extLst>
                </p:cNvPr>
                <p:cNvPicPr/>
                <p:nvPr/>
              </p:nvPicPr>
              <p:blipFill>
                <a:blip r:embed="rId66"/>
                <a:stretch>
                  <a:fillRect/>
                </a:stretch>
              </p:blipFill>
              <p:spPr>
                <a:xfrm>
                  <a:off x="9307533" y="1200987"/>
                  <a:ext cx="1350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86" name="Freihand 85">
                  <a:extLst>
                    <a:ext uri="{FF2B5EF4-FFF2-40B4-BE49-F238E27FC236}">
                      <a16:creationId xmlns:a16="http://schemas.microsoft.com/office/drawing/2014/main" id="{E4B0C85B-AF16-4A53-8471-5B4023FA14B5}"/>
                    </a:ext>
                  </a:extLst>
                </p14:cNvPr>
                <p14:cNvContentPartPr/>
                <p14:nvPr/>
              </p14:nvContentPartPr>
              <p14:xfrm>
                <a:off x="9451533" y="1097307"/>
                <a:ext cx="187200" cy="162000"/>
              </p14:xfrm>
            </p:contentPart>
          </mc:Choice>
          <mc:Fallback xmlns="">
            <p:pic>
              <p:nvPicPr>
                <p:cNvPr id="86" name="Freihand 85">
                  <a:extLst>
                    <a:ext uri="{FF2B5EF4-FFF2-40B4-BE49-F238E27FC236}">
                      <a16:creationId xmlns:a16="http://schemas.microsoft.com/office/drawing/2014/main" id="{E4B0C85B-AF16-4A53-8471-5B4023FA14B5}"/>
                    </a:ext>
                  </a:extLst>
                </p:cNvPr>
                <p:cNvPicPr/>
                <p:nvPr/>
              </p:nvPicPr>
              <p:blipFill>
                <a:blip r:embed="rId68"/>
                <a:stretch>
                  <a:fillRect/>
                </a:stretch>
              </p:blipFill>
              <p:spPr>
                <a:xfrm>
                  <a:off x="9447213" y="1092987"/>
                  <a:ext cx="1958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88" name="Freihand 87">
                  <a:extLst>
                    <a:ext uri="{FF2B5EF4-FFF2-40B4-BE49-F238E27FC236}">
                      <a16:creationId xmlns:a16="http://schemas.microsoft.com/office/drawing/2014/main" id="{28AF93B2-F67F-4FF3-8FF7-FD4D3E5D3533}"/>
                    </a:ext>
                  </a:extLst>
                </p14:cNvPr>
                <p14:cNvContentPartPr/>
                <p14:nvPr/>
              </p14:nvContentPartPr>
              <p14:xfrm>
                <a:off x="9572853" y="1185507"/>
                <a:ext cx="173880" cy="95400"/>
              </p14:xfrm>
            </p:contentPart>
          </mc:Choice>
          <mc:Fallback xmlns="">
            <p:pic>
              <p:nvPicPr>
                <p:cNvPr id="88" name="Freihand 87">
                  <a:extLst>
                    <a:ext uri="{FF2B5EF4-FFF2-40B4-BE49-F238E27FC236}">
                      <a16:creationId xmlns:a16="http://schemas.microsoft.com/office/drawing/2014/main" id="{28AF93B2-F67F-4FF3-8FF7-FD4D3E5D3533}"/>
                    </a:ext>
                  </a:extLst>
                </p:cNvPr>
                <p:cNvPicPr/>
                <p:nvPr/>
              </p:nvPicPr>
              <p:blipFill>
                <a:blip r:embed="rId70"/>
                <a:stretch>
                  <a:fillRect/>
                </a:stretch>
              </p:blipFill>
              <p:spPr>
                <a:xfrm>
                  <a:off x="9568533" y="1181187"/>
                  <a:ext cx="182520" cy="104040"/>
                </a:xfrm>
                <a:prstGeom prst="rect">
                  <a:avLst/>
                </a:prstGeom>
              </p:spPr>
            </p:pic>
          </mc:Fallback>
        </mc:AlternateContent>
      </p:grpSp>
      <p:grpSp>
        <p:nvGrpSpPr>
          <p:cNvPr id="100" name="Gruppieren 99">
            <a:extLst>
              <a:ext uri="{FF2B5EF4-FFF2-40B4-BE49-F238E27FC236}">
                <a16:creationId xmlns:a16="http://schemas.microsoft.com/office/drawing/2014/main" id="{5D957A78-4757-4E8D-831B-C4FC86A6DFD4}"/>
              </a:ext>
            </a:extLst>
          </p:cNvPr>
          <p:cNvGrpSpPr/>
          <p:nvPr/>
        </p:nvGrpSpPr>
        <p:grpSpPr>
          <a:xfrm>
            <a:off x="9928533" y="1092267"/>
            <a:ext cx="869040" cy="187920"/>
            <a:chOff x="9928533" y="1092267"/>
            <a:chExt cx="869040" cy="187920"/>
          </a:xfrm>
        </p:grpSpPr>
        <mc:AlternateContent xmlns:mc="http://schemas.openxmlformats.org/markup-compatibility/2006" xmlns:p14="http://schemas.microsoft.com/office/powerpoint/2010/main">
          <mc:Choice Requires="p14">
            <p:contentPart p14:bwMode="auto" r:id="rId71">
              <p14:nvContentPartPr>
                <p14:cNvPr id="89" name="Freihand 88">
                  <a:extLst>
                    <a:ext uri="{FF2B5EF4-FFF2-40B4-BE49-F238E27FC236}">
                      <a16:creationId xmlns:a16="http://schemas.microsoft.com/office/drawing/2014/main" id="{A0273441-E400-4E03-B674-42511A6A8600}"/>
                    </a:ext>
                  </a:extLst>
                </p14:cNvPr>
                <p14:cNvContentPartPr/>
                <p14:nvPr/>
              </p14:nvContentPartPr>
              <p14:xfrm>
                <a:off x="9928533" y="1167507"/>
                <a:ext cx="139680" cy="112680"/>
              </p14:xfrm>
            </p:contentPart>
          </mc:Choice>
          <mc:Fallback xmlns="">
            <p:pic>
              <p:nvPicPr>
                <p:cNvPr id="89" name="Freihand 88">
                  <a:extLst>
                    <a:ext uri="{FF2B5EF4-FFF2-40B4-BE49-F238E27FC236}">
                      <a16:creationId xmlns:a16="http://schemas.microsoft.com/office/drawing/2014/main" id="{A0273441-E400-4E03-B674-42511A6A8600}"/>
                    </a:ext>
                  </a:extLst>
                </p:cNvPr>
                <p:cNvPicPr/>
                <p:nvPr/>
              </p:nvPicPr>
              <p:blipFill>
                <a:blip r:embed="rId72"/>
                <a:stretch>
                  <a:fillRect/>
                </a:stretch>
              </p:blipFill>
              <p:spPr>
                <a:xfrm>
                  <a:off x="9924213" y="1163187"/>
                  <a:ext cx="1483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90" name="Freihand 89">
                  <a:extLst>
                    <a:ext uri="{FF2B5EF4-FFF2-40B4-BE49-F238E27FC236}">
                      <a16:creationId xmlns:a16="http://schemas.microsoft.com/office/drawing/2014/main" id="{35E58FD3-BA19-496B-B464-AC4DA9067FB6}"/>
                    </a:ext>
                  </a:extLst>
                </p14:cNvPr>
                <p14:cNvContentPartPr/>
                <p14:nvPr/>
              </p14:nvContentPartPr>
              <p14:xfrm>
                <a:off x="10067853" y="1092267"/>
                <a:ext cx="603360" cy="167760"/>
              </p14:xfrm>
            </p:contentPart>
          </mc:Choice>
          <mc:Fallback xmlns="">
            <p:pic>
              <p:nvPicPr>
                <p:cNvPr id="90" name="Freihand 89">
                  <a:extLst>
                    <a:ext uri="{FF2B5EF4-FFF2-40B4-BE49-F238E27FC236}">
                      <a16:creationId xmlns:a16="http://schemas.microsoft.com/office/drawing/2014/main" id="{35E58FD3-BA19-496B-B464-AC4DA9067FB6}"/>
                    </a:ext>
                  </a:extLst>
                </p:cNvPr>
                <p:cNvPicPr/>
                <p:nvPr/>
              </p:nvPicPr>
              <p:blipFill>
                <a:blip r:embed="rId74"/>
                <a:stretch>
                  <a:fillRect/>
                </a:stretch>
              </p:blipFill>
              <p:spPr>
                <a:xfrm>
                  <a:off x="10063533" y="1087947"/>
                  <a:ext cx="6120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91" name="Freihand 90">
                  <a:extLst>
                    <a:ext uri="{FF2B5EF4-FFF2-40B4-BE49-F238E27FC236}">
                      <a16:creationId xmlns:a16="http://schemas.microsoft.com/office/drawing/2014/main" id="{DE853B6F-5A00-4D07-853A-625A1026D705}"/>
                    </a:ext>
                  </a:extLst>
                </p14:cNvPr>
                <p14:cNvContentPartPr/>
                <p14:nvPr/>
              </p14:nvContentPartPr>
              <p14:xfrm>
                <a:off x="10717653" y="1184787"/>
                <a:ext cx="79920" cy="77040"/>
              </p14:xfrm>
            </p:contentPart>
          </mc:Choice>
          <mc:Fallback xmlns="">
            <p:pic>
              <p:nvPicPr>
                <p:cNvPr id="91" name="Freihand 90">
                  <a:extLst>
                    <a:ext uri="{FF2B5EF4-FFF2-40B4-BE49-F238E27FC236}">
                      <a16:creationId xmlns:a16="http://schemas.microsoft.com/office/drawing/2014/main" id="{DE853B6F-5A00-4D07-853A-625A1026D705}"/>
                    </a:ext>
                  </a:extLst>
                </p:cNvPr>
                <p:cNvPicPr/>
                <p:nvPr/>
              </p:nvPicPr>
              <p:blipFill>
                <a:blip r:embed="rId76"/>
                <a:stretch>
                  <a:fillRect/>
                </a:stretch>
              </p:blipFill>
              <p:spPr>
                <a:xfrm>
                  <a:off x="10713333" y="1180467"/>
                  <a:ext cx="88560" cy="85680"/>
                </a:xfrm>
                <a:prstGeom prst="rect">
                  <a:avLst/>
                </a:prstGeom>
              </p:spPr>
            </p:pic>
          </mc:Fallback>
        </mc:AlternateContent>
      </p:grpSp>
      <p:grpSp>
        <p:nvGrpSpPr>
          <p:cNvPr id="99" name="Gruppieren 98">
            <a:extLst>
              <a:ext uri="{FF2B5EF4-FFF2-40B4-BE49-F238E27FC236}">
                <a16:creationId xmlns:a16="http://schemas.microsoft.com/office/drawing/2014/main" id="{0FF32DB9-A892-4010-A4F1-50C8F9DF2D54}"/>
              </a:ext>
            </a:extLst>
          </p:cNvPr>
          <p:cNvGrpSpPr/>
          <p:nvPr/>
        </p:nvGrpSpPr>
        <p:grpSpPr>
          <a:xfrm>
            <a:off x="11026173" y="1087587"/>
            <a:ext cx="421560" cy="153720"/>
            <a:chOff x="11026173" y="1087587"/>
            <a:chExt cx="421560" cy="153720"/>
          </a:xfrm>
        </p:grpSpPr>
        <mc:AlternateContent xmlns:mc="http://schemas.openxmlformats.org/markup-compatibility/2006" xmlns:p14="http://schemas.microsoft.com/office/powerpoint/2010/main">
          <mc:Choice Requires="p14">
            <p:contentPart p14:bwMode="auto" r:id="rId77">
              <p14:nvContentPartPr>
                <p14:cNvPr id="92" name="Freihand 91">
                  <a:extLst>
                    <a:ext uri="{FF2B5EF4-FFF2-40B4-BE49-F238E27FC236}">
                      <a16:creationId xmlns:a16="http://schemas.microsoft.com/office/drawing/2014/main" id="{4DF67EE4-0388-483D-B33B-9C6ADE3BA7F5}"/>
                    </a:ext>
                  </a:extLst>
                </p14:cNvPr>
                <p14:cNvContentPartPr/>
                <p14:nvPr/>
              </p14:nvContentPartPr>
              <p14:xfrm>
                <a:off x="11026173" y="1087587"/>
                <a:ext cx="167400" cy="145800"/>
              </p14:xfrm>
            </p:contentPart>
          </mc:Choice>
          <mc:Fallback xmlns="">
            <p:pic>
              <p:nvPicPr>
                <p:cNvPr id="92" name="Freihand 91">
                  <a:extLst>
                    <a:ext uri="{FF2B5EF4-FFF2-40B4-BE49-F238E27FC236}">
                      <a16:creationId xmlns:a16="http://schemas.microsoft.com/office/drawing/2014/main" id="{4DF67EE4-0388-483D-B33B-9C6ADE3BA7F5}"/>
                    </a:ext>
                  </a:extLst>
                </p:cNvPr>
                <p:cNvPicPr/>
                <p:nvPr/>
              </p:nvPicPr>
              <p:blipFill>
                <a:blip r:embed="rId78"/>
                <a:stretch>
                  <a:fillRect/>
                </a:stretch>
              </p:blipFill>
              <p:spPr>
                <a:xfrm>
                  <a:off x="11021853" y="1083267"/>
                  <a:ext cx="1760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93" name="Freihand 92">
                  <a:extLst>
                    <a:ext uri="{FF2B5EF4-FFF2-40B4-BE49-F238E27FC236}">
                      <a16:creationId xmlns:a16="http://schemas.microsoft.com/office/drawing/2014/main" id="{387258C9-800D-49F0-AF62-69E9361228AB}"/>
                    </a:ext>
                  </a:extLst>
                </p14:cNvPr>
                <p14:cNvContentPartPr/>
                <p14:nvPr/>
              </p14:nvContentPartPr>
              <p14:xfrm>
                <a:off x="11198973" y="1155627"/>
                <a:ext cx="150480" cy="70200"/>
              </p14:xfrm>
            </p:contentPart>
          </mc:Choice>
          <mc:Fallback xmlns="">
            <p:pic>
              <p:nvPicPr>
                <p:cNvPr id="93" name="Freihand 92">
                  <a:extLst>
                    <a:ext uri="{FF2B5EF4-FFF2-40B4-BE49-F238E27FC236}">
                      <a16:creationId xmlns:a16="http://schemas.microsoft.com/office/drawing/2014/main" id="{387258C9-800D-49F0-AF62-69E9361228AB}"/>
                    </a:ext>
                  </a:extLst>
                </p:cNvPr>
                <p:cNvPicPr/>
                <p:nvPr/>
              </p:nvPicPr>
              <p:blipFill>
                <a:blip r:embed="rId80"/>
                <a:stretch>
                  <a:fillRect/>
                </a:stretch>
              </p:blipFill>
              <p:spPr>
                <a:xfrm>
                  <a:off x="11194653" y="1151307"/>
                  <a:ext cx="159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94" name="Freihand 93">
                  <a:extLst>
                    <a:ext uri="{FF2B5EF4-FFF2-40B4-BE49-F238E27FC236}">
                      <a16:creationId xmlns:a16="http://schemas.microsoft.com/office/drawing/2014/main" id="{9A8498DD-A5FA-4E73-BEF2-83754E54074B}"/>
                    </a:ext>
                  </a:extLst>
                </p14:cNvPr>
                <p14:cNvContentPartPr/>
                <p14:nvPr/>
              </p14:nvContentPartPr>
              <p14:xfrm>
                <a:off x="11356293" y="1133307"/>
                <a:ext cx="91440" cy="108000"/>
              </p14:xfrm>
            </p:contentPart>
          </mc:Choice>
          <mc:Fallback xmlns="">
            <p:pic>
              <p:nvPicPr>
                <p:cNvPr id="94" name="Freihand 93">
                  <a:extLst>
                    <a:ext uri="{FF2B5EF4-FFF2-40B4-BE49-F238E27FC236}">
                      <a16:creationId xmlns:a16="http://schemas.microsoft.com/office/drawing/2014/main" id="{9A8498DD-A5FA-4E73-BEF2-83754E54074B}"/>
                    </a:ext>
                  </a:extLst>
                </p:cNvPr>
                <p:cNvPicPr/>
                <p:nvPr/>
              </p:nvPicPr>
              <p:blipFill>
                <a:blip r:embed="rId82"/>
                <a:stretch>
                  <a:fillRect/>
                </a:stretch>
              </p:blipFill>
              <p:spPr>
                <a:xfrm>
                  <a:off x="11351973" y="1128987"/>
                  <a:ext cx="100080" cy="116640"/>
                </a:xfrm>
                <a:prstGeom prst="rect">
                  <a:avLst/>
                </a:prstGeom>
              </p:spPr>
            </p:pic>
          </mc:Fallback>
        </mc:AlternateContent>
      </p:grpSp>
      <p:grpSp>
        <p:nvGrpSpPr>
          <p:cNvPr id="113" name="Gruppieren 112">
            <a:extLst>
              <a:ext uri="{FF2B5EF4-FFF2-40B4-BE49-F238E27FC236}">
                <a16:creationId xmlns:a16="http://schemas.microsoft.com/office/drawing/2014/main" id="{C4D8A701-FD67-4097-9CE2-DC76086E89D2}"/>
              </a:ext>
            </a:extLst>
          </p:cNvPr>
          <p:cNvGrpSpPr/>
          <p:nvPr/>
        </p:nvGrpSpPr>
        <p:grpSpPr>
          <a:xfrm>
            <a:off x="8699133" y="1504827"/>
            <a:ext cx="756720" cy="281880"/>
            <a:chOff x="8699133" y="1504827"/>
            <a:chExt cx="756720" cy="281880"/>
          </a:xfrm>
        </p:grpSpPr>
        <mc:AlternateContent xmlns:mc="http://schemas.openxmlformats.org/markup-compatibility/2006" xmlns:p14="http://schemas.microsoft.com/office/powerpoint/2010/main">
          <mc:Choice Requires="p14">
            <p:contentPart p14:bwMode="auto" r:id="rId83">
              <p14:nvContentPartPr>
                <p14:cNvPr id="95" name="Freihand 94">
                  <a:extLst>
                    <a:ext uri="{FF2B5EF4-FFF2-40B4-BE49-F238E27FC236}">
                      <a16:creationId xmlns:a16="http://schemas.microsoft.com/office/drawing/2014/main" id="{70D19D0E-828B-4985-8761-972C7176AC74}"/>
                    </a:ext>
                  </a:extLst>
                </p14:cNvPr>
                <p14:cNvContentPartPr/>
                <p14:nvPr/>
              </p14:nvContentPartPr>
              <p14:xfrm>
                <a:off x="8699133" y="1512747"/>
                <a:ext cx="100800" cy="273960"/>
              </p14:xfrm>
            </p:contentPart>
          </mc:Choice>
          <mc:Fallback xmlns="">
            <p:pic>
              <p:nvPicPr>
                <p:cNvPr id="95" name="Freihand 94">
                  <a:extLst>
                    <a:ext uri="{FF2B5EF4-FFF2-40B4-BE49-F238E27FC236}">
                      <a16:creationId xmlns:a16="http://schemas.microsoft.com/office/drawing/2014/main" id="{70D19D0E-828B-4985-8761-972C7176AC74}"/>
                    </a:ext>
                  </a:extLst>
                </p:cNvPr>
                <p:cNvPicPr/>
                <p:nvPr/>
              </p:nvPicPr>
              <p:blipFill>
                <a:blip r:embed="rId84"/>
                <a:stretch>
                  <a:fillRect/>
                </a:stretch>
              </p:blipFill>
              <p:spPr>
                <a:xfrm>
                  <a:off x="8694813" y="1508427"/>
                  <a:ext cx="10944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96" name="Freihand 95">
                  <a:extLst>
                    <a:ext uri="{FF2B5EF4-FFF2-40B4-BE49-F238E27FC236}">
                      <a16:creationId xmlns:a16="http://schemas.microsoft.com/office/drawing/2014/main" id="{D7013E80-41E2-4C33-9092-465EEDF41537}"/>
                    </a:ext>
                  </a:extLst>
                </p14:cNvPr>
                <p14:cNvContentPartPr/>
                <p14:nvPr/>
              </p14:nvContentPartPr>
              <p14:xfrm>
                <a:off x="8868333" y="1504827"/>
                <a:ext cx="60840" cy="104400"/>
              </p14:xfrm>
            </p:contentPart>
          </mc:Choice>
          <mc:Fallback xmlns="">
            <p:pic>
              <p:nvPicPr>
                <p:cNvPr id="96" name="Freihand 95">
                  <a:extLst>
                    <a:ext uri="{FF2B5EF4-FFF2-40B4-BE49-F238E27FC236}">
                      <a16:creationId xmlns:a16="http://schemas.microsoft.com/office/drawing/2014/main" id="{D7013E80-41E2-4C33-9092-465EEDF41537}"/>
                    </a:ext>
                  </a:extLst>
                </p:cNvPr>
                <p:cNvPicPr/>
                <p:nvPr/>
              </p:nvPicPr>
              <p:blipFill>
                <a:blip r:embed="rId86"/>
                <a:stretch>
                  <a:fillRect/>
                </a:stretch>
              </p:blipFill>
              <p:spPr>
                <a:xfrm>
                  <a:off x="8864013" y="1500507"/>
                  <a:ext cx="694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7" name="Freihand 96">
                  <a:extLst>
                    <a:ext uri="{FF2B5EF4-FFF2-40B4-BE49-F238E27FC236}">
                      <a16:creationId xmlns:a16="http://schemas.microsoft.com/office/drawing/2014/main" id="{76296E17-AC07-4591-9357-878499ABFAAC}"/>
                    </a:ext>
                  </a:extLst>
                </p14:cNvPr>
                <p14:cNvContentPartPr/>
                <p14:nvPr/>
              </p14:nvContentPartPr>
              <p14:xfrm>
                <a:off x="8984973" y="1510947"/>
                <a:ext cx="284040" cy="97560"/>
              </p14:xfrm>
            </p:contentPart>
          </mc:Choice>
          <mc:Fallback xmlns="">
            <p:pic>
              <p:nvPicPr>
                <p:cNvPr id="97" name="Freihand 96">
                  <a:extLst>
                    <a:ext uri="{FF2B5EF4-FFF2-40B4-BE49-F238E27FC236}">
                      <a16:creationId xmlns:a16="http://schemas.microsoft.com/office/drawing/2014/main" id="{76296E17-AC07-4591-9357-878499ABFAAC}"/>
                    </a:ext>
                  </a:extLst>
                </p:cNvPr>
                <p:cNvPicPr/>
                <p:nvPr/>
              </p:nvPicPr>
              <p:blipFill>
                <a:blip r:embed="rId88"/>
                <a:stretch>
                  <a:fillRect/>
                </a:stretch>
              </p:blipFill>
              <p:spPr>
                <a:xfrm>
                  <a:off x="8980653" y="1506627"/>
                  <a:ext cx="2926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02" name="Freihand 101">
                  <a:extLst>
                    <a:ext uri="{FF2B5EF4-FFF2-40B4-BE49-F238E27FC236}">
                      <a16:creationId xmlns:a16="http://schemas.microsoft.com/office/drawing/2014/main" id="{45BB17AA-5D6D-425F-B9A6-6ED36D5D3C58}"/>
                    </a:ext>
                  </a:extLst>
                </p14:cNvPr>
                <p14:cNvContentPartPr/>
                <p14:nvPr/>
              </p14:nvContentPartPr>
              <p14:xfrm>
                <a:off x="9299613" y="1513107"/>
                <a:ext cx="156240" cy="56880"/>
              </p14:xfrm>
            </p:contentPart>
          </mc:Choice>
          <mc:Fallback xmlns="">
            <p:pic>
              <p:nvPicPr>
                <p:cNvPr id="102" name="Freihand 101">
                  <a:extLst>
                    <a:ext uri="{FF2B5EF4-FFF2-40B4-BE49-F238E27FC236}">
                      <a16:creationId xmlns:a16="http://schemas.microsoft.com/office/drawing/2014/main" id="{45BB17AA-5D6D-425F-B9A6-6ED36D5D3C58}"/>
                    </a:ext>
                  </a:extLst>
                </p:cNvPr>
                <p:cNvPicPr/>
                <p:nvPr/>
              </p:nvPicPr>
              <p:blipFill>
                <a:blip r:embed="rId90"/>
                <a:stretch>
                  <a:fillRect/>
                </a:stretch>
              </p:blipFill>
              <p:spPr>
                <a:xfrm>
                  <a:off x="9295293" y="1508787"/>
                  <a:ext cx="164880" cy="65520"/>
                </a:xfrm>
                <a:prstGeom prst="rect">
                  <a:avLst/>
                </a:prstGeom>
              </p:spPr>
            </p:pic>
          </mc:Fallback>
        </mc:AlternateContent>
      </p:grpSp>
      <p:grpSp>
        <p:nvGrpSpPr>
          <p:cNvPr id="112" name="Gruppieren 111">
            <a:extLst>
              <a:ext uri="{FF2B5EF4-FFF2-40B4-BE49-F238E27FC236}">
                <a16:creationId xmlns:a16="http://schemas.microsoft.com/office/drawing/2014/main" id="{801842E1-2E50-4FDD-9066-FD1E4B8CB663}"/>
              </a:ext>
            </a:extLst>
          </p:cNvPr>
          <p:cNvGrpSpPr/>
          <p:nvPr/>
        </p:nvGrpSpPr>
        <p:grpSpPr>
          <a:xfrm>
            <a:off x="9716133" y="1431027"/>
            <a:ext cx="529560" cy="169200"/>
            <a:chOff x="9716133" y="1431027"/>
            <a:chExt cx="529560" cy="169200"/>
          </a:xfrm>
        </p:grpSpPr>
        <mc:AlternateContent xmlns:mc="http://schemas.openxmlformats.org/markup-compatibility/2006" xmlns:p14="http://schemas.microsoft.com/office/powerpoint/2010/main">
          <mc:Choice Requires="p14">
            <p:contentPart p14:bwMode="auto" r:id="rId91">
              <p14:nvContentPartPr>
                <p14:cNvPr id="103" name="Freihand 102">
                  <a:extLst>
                    <a:ext uri="{FF2B5EF4-FFF2-40B4-BE49-F238E27FC236}">
                      <a16:creationId xmlns:a16="http://schemas.microsoft.com/office/drawing/2014/main" id="{14AC19E3-7CE1-492F-8FE8-4F84F26239D1}"/>
                    </a:ext>
                  </a:extLst>
                </p14:cNvPr>
                <p14:cNvContentPartPr/>
                <p14:nvPr/>
              </p14:nvContentPartPr>
              <p14:xfrm>
                <a:off x="9716133" y="1513827"/>
                <a:ext cx="269280" cy="86400"/>
              </p14:xfrm>
            </p:contentPart>
          </mc:Choice>
          <mc:Fallback xmlns="">
            <p:pic>
              <p:nvPicPr>
                <p:cNvPr id="103" name="Freihand 102">
                  <a:extLst>
                    <a:ext uri="{FF2B5EF4-FFF2-40B4-BE49-F238E27FC236}">
                      <a16:creationId xmlns:a16="http://schemas.microsoft.com/office/drawing/2014/main" id="{14AC19E3-7CE1-492F-8FE8-4F84F26239D1}"/>
                    </a:ext>
                  </a:extLst>
                </p:cNvPr>
                <p:cNvPicPr/>
                <p:nvPr/>
              </p:nvPicPr>
              <p:blipFill>
                <a:blip r:embed="rId92"/>
                <a:stretch>
                  <a:fillRect/>
                </a:stretch>
              </p:blipFill>
              <p:spPr>
                <a:xfrm>
                  <a:off x="9711813" y="1509507"/>
                  <a:ext cx="2779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04" name="Freihand 103">
                  <a:extLst>
                    <a:ext uri="{FF2B5EF4-FFF2-40B4-BE49-F238E27FC236}">
                      <a16:creationId xmlns:a16="http://schemas.microsoft.com/office/drawing/2014/main" id="{96D141AA-40E1-4B7D-9574-0954F09E1366}"/>
                    </a:ext>
                  </a:extLst>
                </p14:cNvPr>
                <p14:cNvContentPartPr/>
                <p14:nvPr/>
              </p14:nvContentPartPr>
              <p14:xfrm>
                <a:off x="10051653" y="1431027"/>
                <a:ext cx="194040" cy="162000"/>
              </p14:xfrm>
            </p:contentPart>
          </mc:Choice>
          <mc:Fallback xmlns="">
            <p:pic>
              <p:nvPicPr>
                <p:cNvPr id="104" name="Freihand 103">
                  <a:extLst>
                    <a:ext uri="{FF2B5EF4-FFF2-40B4-BE49-F238E27FC236}">
                      <a16:creationId xmlns:a16="http://schemas.microsoft.com/office/drawing/2014/main" id="{96D141AA-40E1-4B7D-9574-0954F09E1366}"/>
                    </a:ext>
                  </a:extLst>
                </p:cNvPr>
                <p:cNvPicPr/>
                <p:nvPr/>
              </p:nvPicPr>
              <p:blipFill>
                <a:blip r:embed="rId94"/>
                <a:stretch>
                  <a:fillRect/>
                </a:stretch>
              </p:blipFill>
              <p:spPr>
                <a:xfrm>
                  <a:off x="10047333" y="1426707"/>
                  <a:ext cx="202680" cy="170640"/>
                </a:xfrm>
                <a:prstGeom prst="rect">
                  <a:avLst/>
                </a:prstGeom>
              </p:spPr>
            </p:pic>
          </mc:Fallback>
        </mc:AlternateContent>
      </p:grpSp>
      <p:grpSp>
        <p:nvGrpSpPr>
          <p:cNvPr id="111" name="Gruppieren 110">
            <a:extLst>
              <a:ext uri="{FF2B5EF4-FFF2-40B4-BE49-F238E27FC236}">
                <a16:creationId xmlns:a16="http://schemas.microsoft.com/office/drawing/2014/main" id="{CDC61894-C5A4-4FF6-B19C-4555EF5E81CE}"/>
              </a:ext>
            </a:extLst>
          </p:cNvPr>
          <p:cNvGrpSpPr/>
          <p:nvPr/>
        </p:nvGrpSpPr>
        <p:grpSpPr>
          <a:xfrm>
            <a:off x="10471413" y="1418427"/>
            <a:ext cx="498240" cy="241920"/>
            <a:chOff x="10471413" y="1418427"/>
            <a:chExt cx="498240" cy="241920"/>
          </a:xfrm>
        </p:grpSpPr>
        <mc:AlternateContent xmlns:mc="http://schemas.openxmlformats.org/markup-compatibility/2006" xmlns:p14="http://schemas.microsoft.com/office/powerpoint/2010/main">
          <mc:Choice Requires="p14">
            <p:contentPart p14:bwMode="auto" r:id="rId95">
              <p14:nvContentPartPr>
                <p14:cNvPr id="105" name="Freihand 104">
                  <a:extLst>
                    <a:ext uri="{FF2B5EF4-FFF2-40B4-BE49-F238E27FC236}">
                      <a16:creationId xmlns:a16="http://schemas.microsoft.com/office/drawing/2014/main" id="{73E6317B-F56E-481C-B96F-20E8840BB71C}"/>
                    </a:ext>
                  </a:extLst>
                </p14:cNvPr>
                <p14:cNvContentPartPr/>
                <p14:nvPr/>
              </p14:nvContentPartPr>
              <p14:xfrm>
                <a:off x="10471413" y="1418427"/>
                <a:ext cx="271080" cy="241920"/>
              </p14:xfrm>
            </p:contentPart>
          </mc:Choice>
          <mc:Fallback xmlns="">
            <p:pic>
              <p:nvPicPr>
                <p:cNvPr id="105" name="Freihand 104">
                  <a:extLst>
                    <a:ext uri="{FF2B5EF4-FFF2-40B4-BE49-F238E27FC236}">
                      <a16:creationId xmlns:a16="http://schemas.microsoft.com/office/drawing/2014/main" id="{73E6317B-F56E-481C-B96F-20E8840BB71C}"/>
                    </a:ext>
                  </a:extLst>
                </p:cNvPr>
                <p:cNvPicPr/>
                <p:nvPr/>
              </p:nvPicPr>
              <p:blipFill>
                <a:blip r:embed="rId96"/>
                <a:stretch>
                  <a:fillRect/>
                </a:stretch>
              </p:blipFill>
              <p:spPr>
                <a:xfrm>
                  <a:off x="10467093" y="1414107"/>
                  <a:ext cx="2797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06" name="Freihand 105">
                  <a:extLst>
                    <a:ext uri="{FF2B5EF4-FFF2-40B4-BE49-F238E27FC236}">
                      <a16:creationId xmlns:a16="http://schemas.microsoft.com/office/drawing/2014/main" id="{93996B50-29C3-4B46-A9B6-AB58B45EF19D}"/>
                    </a:ext>
                  </a:extLst>
                </p14:cNvPr>
                <p14:cNvContentPartPr/>
                <p14:nvPr/>
              </p14:nvContentPartPr>
              <p14:xfrm>
                <a:off x="10743573" y="1433547"/>
                <a:ext cx="226080" cy="150480"/>
              </p14:xfrm>
            </p:contentPart>
          </mc:Choice>
          <mc:Fallback xmlns="">
            <p:pic>
              <p:nvPicPr>
                <p:cNvPr id="106" name="Freihand 105">
                  <a:extLst>
                    <a:ext uri="{FF2B5EF4-FFF2-40B4-BE49-F238E27FC236}">
                      <a16:creationId xmlns:a16="http://schemas.microsoft.com/office/drawing/2014/main" id="{93996B50-29C3-4B46-A9B6-AB58B45EF19D}"/>
                    </a:ext>
                  </a:extLst>
                </p:cNvPr>
                <p:cNvPicPr/>
                <p:nvPr/>
              </p:nvPicPr>
              <p:blipFill>
                <a:blip r:embed="rId98"/>
                <a:stretch>
                  <a:fillRect/>
                </a:stretch>
              </p:blipFill>
              <p:spPr>
                <a:xfrm>
                  <a:off x="10739253" y="1429227"/>
                  <a:ext cx="234720" cy="159120"/>
                </a:xfrm>
                <a:prstGeom prst="rect">
                  <a:avLst/>
                </a:prstGeom>
              </p:spPr>
            </p:pic>
          </mc:Fallback>
        </mc:AlternateContent>
      </p:grpSp>
      <p:grpSp>
        <p:nvGrpSpPr>
          <p:cNvPr id="110" name="Gruppieren 109">
            <a:extLst>
              <a:ext uri="{FF2B5EF4-FFF2-40B4-BE49-F238E27FC236}">
                <a16:creationId xmlns:a16="http://schemas.microsoft.com/office/drawing/2014/main" id="{7AE1903E-8CD5-41CD-8221-D87C32028DBA}"/>
              </a:ext>
            </a:extLst>
          </p:cNvPr>
          <p:cNvGrpSpPr/>
          <p:nvPr/>
        </p:nvGrpSpPr>
        <p:grpSpPr>
          <a:xfrm>
            <a:off x="11192853" y="1393227"/>
            <a:ext cx="530640" cy="149040"/>
            <a:chOff x="11192853" y="1393227"/>
            <a:chExt cx="530640" cy="149040"/>
          </a:xfrm>
        </p:grpSpPr>
        <mc:AlternateContent xmlns:mc="http://schemas.openxmlformats.org/markup-compatibility/2006" xmlns:p14="http://schemas.microsoft.com/office/powerpoint/2010/main">
          <mc:Choice Requires="p14">
            <p:contentPart p14:bwMode="auto" r:id="rId99">
              <p14:nvContentPartPr>
                <p14:cNvPr id="107" name="Freihand 106">
                  <a:extLst>
                    <a:ext uri="{FF2B5EF4-FFF2-40B4-BE49-F238E27FC236}">
                      <a16:creationId xmlns:a16="http://schemas.microsoft.com/office/drawing/2014/main" id="{23BF591D-7D07-4C99-88BC-DCAC26441E76}"/>
                    </a:ext>
                  </a:extLst>
                </p14:cNvPr>
                <p14:cNvContentPartPr/>
                <p14:nvPr/>
              </p14:nvContentPartPr>
              <p14:xfrm>
                <a:off x="11192853" y="1393227"/>
                <a:ext cx="282960" cy="138240"/>
              </p14:xfrm>
            </p:contentPart>
          </mc:Choice>
          <mc:Fallback xmlns="">
            <p:pic>
              <p:nvPicPr>
                <p:cNvPr id="107" name="Freihand 106">
                  <a:extLst>
                    <a:ext uri="{FF2B5EF4-FFF2-40B4-BE49-F238E27FC236}">
                      <a16:creationId xmlns:a16="http://schemas.microsoft.com/office/drawing/2014/main" id="{23BF591D-7D07-4C99-88BC-DCAC26441E76}"/>
                    </a:ext>
                  </a:extLst>
                </p:cNvPr>
                <p:cNvPicPr/>
                <p:nvPr/>
              </p:nvPicPr>
              <p:blipFill>
                <a:blip r:embed="rId100"/>
                <a:stretch>
                  <a:fillRect/>
                </a:stretch>
              </p:blipFill>
              <p:spPr>
                <a:xfrm>
                  <a:off x="11188533" y="1388907"/>
                  <a:ext cx="2916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08" name="Freihand 107">
                  <a:extLst>
                    <a:ext uri="{FF2B5EF4-FFF2-40B4-BE49-F238E27FC236}">
                      <a16:creationId xmlns:a16="http://schemas.microsoft.com/office/drawing/2014/main" id="{4F66C41E-2656-4B0A-89C2-991A880C3540}"/>
                    </a:ext>
                  </a:extLst>
                </p14:cNvPr>
                <p14:cNvContentPartPr/>
                <p14:nvPr/>
              </p14:nvContentPartPr>
              <p14:xfrm>
                <a:off x="11413173" y="1435707"/>
                <a:ext cx="261360" cy="78840"/>
              </p14:xfrm>
            </p:contentPart>
          </mc:Choice>
          <mc:Fallback xmlns="">
            <p:pic>
              <p:nvPicPr>
                <p:cNvPr id="108" name="Freihand 107">
                  <a:extLst>
                    <a:ext uri="{FF2B5EF4-FFF2-40B4-BE49-F238E27FC236}">
                      <a16:creationId xmlns:a16="http://schemas.microsoft.com/office/drawing/2014/main" id="{4F66C41E-2656-4B0A-89C2-991A880C3540}"/>
                    </a:ext>
                  </a:extLst>
                </p:cNvPr>
                <p:cNvPicPr/>
                <p:nvPr/>
              </p:nvPicPr>
              <p:blipFill>
                <a:blip r:embed="rId102"/>
                <a:stretch>
                  <a:fillRect/>
                </a:stretch>
              </p:blipFill>
              <p:spPr>
                <a:xfrm>
                  <a:off x="11408853" y="1431387"/>
                  <a:ext cx="2700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09" name="Freihand 108">
                  <a:extLst>
                    <a:ext uri="{FF2B5EF4-FFF2-40B4-BE49-F238E27FC236}">
                      <a16:creationId xmlns:a16="http://schemas.microsoft.com/office/drawing/2014/main" id="{CF1663B4-98A7-43CD-9646-EBCC9FBC2818}"/>
                    </a:ext>
                  </a:extLst>
                </p14:cNvPr>
                <p14:cNvContentPartPr/>
                <p14:nvPr/>
              </p14:nvContentPartPr>
              <p14:xfrm>
                <a:off x="11656533" y="1484307"/>
                <a:ext cx="66960" cy="57960"/>
              </p14:xfrm>
            </p:contentPart>
          </mc:Choice>
          <mc:Fallback xmlns="">
            <p:pic>
              <p:nvPicPr>
                <p:cNvPr id="109" name="Freihand 108">
                  <a:extLst>
                    <a:ext uri="{FF2B5EF4-FFF2-40B4-BE49-F238E27FC236}">
                      <a16:creationId xmlns:a16="http://schemas.microsoft.com/office/drawing/2014/main" id="{CF1663B4-98A7-43CD-9646-EBCC9FBC2818}"/>
                    </a:ext>
                  </a:extLst>
                </p:cNvPr>
                <p:cNvPicPr/>
                <p:nvPr/>
              </p:nvPicPr>
              <p:blipFill>
                <a:blip r:embed="rId104"/>
                <a:stretch>
                  <a:fillRect/>
                </a:stretch>
              </p:blipFill>
              <p:spPr>
                <a:xfrm>
                  <a:off x="11652213" y="1479987"/>
                  <a:ext cx="75600" cy="66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5">
            <p14:nvContentPartPr>
              <p14:cNvPr id="125" name="Freihand 124">
                <a:extLst>
                  <a:ext uri="{FF2B5EF4-FFF2-40B4-BE49-F238E27FC236}">
                    <a16:creationId xmlns:a16="http://schemas.microsoft.com/office/drawing/2014/main" id="{62BC6826-F687-4310-A4A3-AEE64F672762}"/>
                  </a:ext>
                </a:extLst>
              </p14:cNvPr>
              <p14:cNvContentPartPr/>
              <p14:nvPr/>
            </p14:nvContentPartPr>
            <p14:xfrm>
              <a:off x="5045133" y="1991547"/>
              <a:ext cx="1105560" cy="624600"/>
            </p14:xfrm>
          </p:contentPart>
        </mc:Choice>
        <mc:Fallback xmlns="">
          <p:pic>
            <p:nvPicPr>
              <p:cNvPr id="125" name="Freihand 124">
                <a:extLst>
                  <a:ext uri="{FF2B5EF4-FFF2-40B4-BE49-F238E27FC236}">
                    <a16:creationId xmlns:a16="http://schemas.microsoft.com/office/drawing/2014/main" id="{62BC6826-F687-4310-A4A3-AEE64F672762}"/>
                  </a:ext>
                </a:extLst>
              </p:cNvPr>
              <p:cNvPicPr/>
              <p:nvPr/>
            </p:nvPicPr>
            <p:blipFill>
              <a:blip r:embed="rId106"/>
              <a:stretch>
                <a:fillRect/>
              </a:stretch>
            </p:blipFill>
            <p:spPr>
              <a:xfrm>
                <a:off x="5040813" y="1987227"/>
                <a:ext cx="1114200" cy="633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26" name="Freihand 125">
                <a:extLst>
                  <a:ext uri="{FF2B5EF4-FFF2-40B4-BE49-F238E27FC236}">
                    <a16:creationId xmlns:a16="http://schemas.microsoft.com/office/drawing/2014/main" id="{739D6030-D15A-42BE-832D-374285C4D749}"/>
                  </a:ext>
                </a:extLst>
              </p14:cNvPr>
              <p14:cNvContentPartPr/>
              <p14:nvPr/>
            </p14:nvContentPartPr>
            <p14:xfrm>
              <a:off x="5049813" y="3150387"/>
              <a:ext cx="875160" cy="298800"/>
            </p14:xfrm>
          </p:contentPart>
        </mc:Choice>
        <mc:Fallback xmlns="">
          <p:pic>
            <p:nvPicPr>
              <p:cNvPr id="126" name="Freihand 125">
                <a:extLst>
                  <a:ext uri="{FF2B5EF4-FFF2-40B4-BE49-F238E27FC236}">
                    <a16:creationId xmlns:a16="http://schemas.microsoft.com/office/drawing/2014/main" id="{739D6030-D15A-42BE-832D-374285C4D749}"/>
                  </a:ext>
                </a:extLst>
              </p:cNvPr>
              <p:cNvPicPr/>
              <p:nvPr/>
            </p:nvPicPr>
            <p:blipFill>
              <a:blip r:embed="rId108"/>
              <a:stretch>
                <a:fillRect/>
              </a:stretch>
            </p:blipFill>
            <p:spPr>
              <a:xfrm>
                <a:off x="5045493" y="3146067"/>
                <a:ext cx="88380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27" name="Freihand 126">
                <a:extLst>
                  <a:ext uri="{FF2B5EF4-FFF2-40B4-BE49-F238E27FC236}">
                    <a16:creationId xmlns:a16="http://schemas.microsoft.com/office/drawing/2014/main" id="{ED6E8CC8-4996-4899-976B-876E2E4D5EDF}"/>
                  </a:ext>
                </a:extLst>
              </p14:cNvPr>
              <p14:cNvContentPartPr/>
              <p14:nvPr/>
            </p14:nvContentPartPr>
            <p14:xfrm>
              <a:off x="2927973" y="3003867"/>
              <a:ext cx="857520" cy="325080"/>
            </p14:xfrm>
          </p:contentPart>
        </mc:Choice>
        <mc:Fallback xmlns="">
          <p:pic>
            <p:nvPicPr>
              <p:cNvPr id="127" name="Freihand 126">
                <a:extLst>
                  <a:ext uri="{FF2B5EF4-FFF2-40B4-BE49-F238E27FC236}">
                    <a16:creationId xmlns:a16="http://schemas.microsoft.com/office/drawing/2014/main" id="{ED6E8CC8-4996-4899-976B-876E2E4D5EDF}"/>
                  </a:ext>
                </a:extLst>
              </p:cNvPr>
              <p:cNvPicPr/>
              <p:nvPr/>
            </p:nvPicPr>
            <p:blipFill>
              <a:blip r:embed="rId110"/>
              <a:stretch>
                <a:fillRect/>
              </a:stretch>
            </p:blipFill>
            <p:spPr>
              <a:xfrm>
                <a:off x="2923653" y="2999547"/>
                <a:ext cx="86616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28" name="Freihand 127">
                <a:extLst>
                  <a:ext uri="{FF2B5EF4-FFF2-40B4-BE49-F238E27FC236}">
                    <a16:creationId xmlns:a16="http://schemas.microsoft.com/office/drawing/2014/main" id="{01BEB392-BF76-45FD-B7A8-3E9DF5820BA6}"/>
                  </a:ext>
                </a:extLst>
              </p14:cNvPr>
              <p14:cNvContentPartPr/>
              <p14:nvPr/>
            </p14:nvContentPartPr>
            <p14:xfrm>
              <a:off x="3038493" y="3242187"/>
              <a:ext cx="78120" cy="705240"/>
            </p14:xfrm>
          </p:contentPart>
        </mc:Choice>
        <mc:Fallback xmlns="">
          <p:pic>
            <p:nvPicPr>
              <p:cNvPr id="128" name="Freihand 127">
                <a:extLst>
                  <a:ext uri="{FF2B5EF4-FFF2-40B4-BE49-F238E27FC236}">
                    <a16:creationId xmlns:a16="http://schemas.microsoft.com/office/drawing/2014/main" id="{01BEB392-BF76-45FD-B7A8-3E9DF5820BA6}"/>
                  </a:ext>
                </a:extLst>
              </p:cNvPr>
              <p:cNvPicPr/>
              <p:nvPr/>
            </p:nvPicPr>
            <p:blipFill>
              <a:blip r:embed="rId112"/>
              <a:stretch>
                <a:fillRect/>
              </a:stretch>
            </p:blipFill>
            <p:spPr>
              <a:xfrm>
                <a:off x="3034173" y="3237867"/>
                <a:ext cx="86760" cy="713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29" name="Freihand 128">
                <a:extLst>
                  <a:ext uri="{FF2B5EF4-FFF2-40B4-BE49-F238E27FC236}">
                    <a16:creationId xmlns:a16="http://schemas.microsoft.com/office/drawing/2014/main" id="{4870CF7F-3061-4382-823E-254C30C80B90}"/>
                  </a:ext>
                </a:extLst>
              </p14:cNvPr>
              <p14:cNvContentPartPr/>
              <p14:nvPr/>
            </p14:nvContentPartPr>
            <p14:xfrm>
              <a:off x="3016893" y="3278187"/>
              <a:ext cx="83160" cy="604440"/>
            </p14:xfrm>
          </p:contentPart>
        </mc:Choice>
        <mc:Fallback xmlns="">
          <p:pic>
            <p:nvPicPr>
              <p:cNvPr id="129" name="Freihand 128">
                <a:extLst>
                  <a:ext uri="{FF2B5EF4-FFF2-40B4-BE49-F238E27FC236}">
                    <a16:creationId xmlns:a16="http://schemas.microsoft.com/office/drawing/2014/main" id="{4870CF7F-3061-4382-823E-254C30C80B90}"/>
                  </a:ext>
                </a:extLst>
              </p:cNvPr>
              <p:cNvPicPr/>
              <p:nvPr/>
            </p:nvPicPr>
            <p:blipFill>
              <a:blip r:embed="rId114"/>
              <a:stretch>
                <a:fillRect/>
              </a:stretch>
            </p:blipFill>
            <p:spPr>
              <a:xfrm>
                <a:off x="3012573" y="3273867"/>
                <a:ext cx="91800" cy="613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 name="Freihand 5">
                <a:extLst>
                  <a:ext uri="{FF2B5EF4-FFF2-40B4-BE49-F238E27FC236}">
                    <a16:creationId xmlns:a16="http://schemas.microsoft.com/office/drawing/2014/main" id="{0B3789E3-9890-4603-B166-3B937C54BC26}"/>
                  </a:ext>
                </a:extLst>
              </p14:cNvPr>
              <p14:cNvContentPartPr/>
              <p14:nvPr/>
            </p14:nvContentPartPr>
            <p14:xfrm>
              <a:off x="5169333" y="1213587"/>
              <a:ext cx="153720" cy="241560"/>
            </p14:xfrm>
          </p:contentPart>
        </mc:Choice>
        <mc:Fallback xmlns="">
          <p:pic>
            <p:nvPicPr>
              <p:cNvPr id="6" name="Freihand 5">
                <a:extLst>
                  <a:ext uri="{FF2B5EF4-FFF2-40B4-BE49-F238E27FC236}">
                    <a16:creationId xmlns:a16="http://schemas.microsoft.com/office/drawing/2014/main" id="{0B3789E3-9890-4603-B166-3B937C54BC26}"/>
                  </a:ext>
                </a:extLst>
              </p:cNvPr>
              <p:cNvPicPr/>
              <p:nvPr/>
            </p:nvPicPr>
            <p:blipFill>
              <a:blip r:embed="rId116"/>
              <a:stretch>
                <a:fillRect/>
              </a:stretch>
            </p:blipFill>
            <p:spPr>
              <a:xfrm>
                <a:off x="5165013" y="1209267"/>
                <a:ext cx="16236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 name="Freihand 6">
                <a:extLst>
                  <a:ext uri="{FF2B5EF4-FFF2-40B4-BE49-F238E27FC236}">
                    <a16:creationId xmlns:a16="http://schemas.microsoft.com/office/drawing/2014/main" id="{F9FC04AC-12DC-4F4E-9971-EBC889AE38F0}"/>
                  </a:ext>
                </a:extLst>
              </p14:cNvPr>
              <p14:cNvContentPartPr/>
              <p14:nvPr/>
            </p14:nvContentPartPr>
            <p14:xfrm>
              <a:off x="5228373" y="1333107"/>
              <a:ext cx="78840" cy="21960"/>
            </p14:xfrm>
          </p:contentPart>
        </mc:Choice>
        <mc:Fallback xmlns="">
          <p:pic>
            <p:nvPicPr>
              <p:cNvPr id="7" name="Freihand 6">
                <a:extLst>
                  <a:ext uri="{FF2B5EF4-FFF2-40B4-BE49-F238E27FC236}">
                    <a16:creationId xmlns:a16="http://schemas.microsoft.com/office/drawing/2014/main" id="{F9FC04AC-12DC-4F4E-9971-EBC889AE38F0}"/>
                  </a:ext>
                </a:extLst>
              </p:cNvPr>
              <p:cNvPicPr/>
              <p:nvPr/>
            </p:nvPicPr>
            <p:blipFill>
              <a:blip r:embed="rId118"/>
              <a:stretch>
                <a:fillRect/>
              </a:stretch>
            </p:blipFill>
            <p:spPr>
              <a:xfrm>
                <a:off x="5224053" y="1328787"/>
                <a:ext cx="874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1" name="Freihand 10">
                <a:extLst>
                  <a:ext uri="{FF2B5EF4-FFF2-40B4-BE49-F238E27FC236}">
                    <a16:creationId xmlns:a16="http://schemas.microsoft.com/office/drawing/2014/main" id="{F520AACD-21A9-4367-BA4E-0175A02941A9}"/>
                  </a:ext>
                </a:extLst>
              </p14:cNvPr>
              <p14:cNvContentPartPr/>
              <p14:nvPr/>
            </p14:nvContentPartPr>
            <p14:xfrm>
              <a:off x="5485773" y="1261467"/>
              <a:ext cx="149400" cy="111600"/>
            </p14:xfrm>
          </p:contentPart>
        </mc:Choice>
        <mc:Fallback xmlns="">
          <p:pic>
            <p:nvPicPr>
              <p:cNvPr id="11" name="Freihand 10">
                <a:extLst>
                  <a:ext uri="{FF2B5EF4-FFF2-40B4-BE49-F238E27FC236}">
                    <a16:creationId xmlns:a16="http://schemas.microsoft.com/office/drawing/2014/main" id="{F520AACD-21A9-4367-BA4E-0175A02941A9}"/>
                  </a:ext>
                </a:extLst>
              </p:cNvPr>
              <p:cNvPicPr/>
              <p:nvPr/>
            </p:nvPicPr>
            <p:blipFill>
              <a:blip r:embed="rId120"/>
              <a:stretch>
                <a:fillRect/>
              </a:stretch>
            </p:blipFill>
            <p:spPr>
              <a:xfrm>
                <a:off x="5481453" y="1257147"/>
                <a:ext cx="1580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3" name="Freihand 12">
                <a:extLst>
                  <a:ext uri="{FF2B5EF4-FFF2-40B4-BE49-F238E27FC236}">
                    <a16:creationId xmlns:a16="http://schemas.microsoft.com/office/drawing/2014/main" id="{74D30B7E-A425-48F3-8775-81BB9E03982A}"/>
                  </a:ext>
                </a:extLst>
              </p14:cNvPr>
              <p14:cNvContentPartPr/>
              <p14:nvPr/>
            </p14:nvContentPartPr>
            <p14:xfrm>
              <a:off x="5640933" y="1108827"/>
              <a:ext cx="84240" cy="132840"/>
            </p14:xfrm>
          </p:contentPart>
        </mc:Choice>
        <mc:Fallback xmlns="">
          <p:pic>
            <p:nvPicPr>
              <p:cNvPr id="13" name="Freihand 12">
                <a:extLst>
                  <a:ext uri="{FF2B5EF4-FFF2-40B4-BE49-F238E27FC236}">
                    <a16:creationId xmlns:a16="http://schemas.microsoft.com/office/drawing/2014/main" id="{74D30B7E-A425-48F3-8775-81BB9E03982A}"/>
                  </a:ext>
                </a:extLst>
              </p:cNvPr>
              <p:cNvPicPr/>
              <p:nvPr/>
            </p:nvPicPr>
            <p:blipFill>
              <a:blip r:embed="rId122"/>
              <a:stretch>
                <a:fillRect/>
              </a:stretch>
            </p:blipFill>
            <p:spPr>
              <a:xfrm>
                <a:off x="5636613" y="1104507"/>
                <a:ext cx="928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5" name="Freihand 14">
                <a:extLst>
                  <a:ext uri="{FF2B5EF4-FFF2-40B4-BE49-F238E27FC236}">
                    <a16:creationId xmlns:a16="http://schemas.microsoft.com/office/drawing/2014/main" id="{688E338E-A517-46D8-831A-BF6B8D95FD7B}"/>
                  </a:ext>
                </a:extLst>
              </p14:cNvPr>
              <p14:cNvContentPartPr/>
              <p14:nvPr/>
            </p14:nvContentPartPr>
            <p14:xfrm>
              <a:off x="5742093" y="1232307"/>
              <a:ext cx="360" cy="360"/>
            </p14:xfrm>
          </p:contentPart>
        </mc:Choice>
        <mc:Fallback xmlns="">
          <p:pic>
            <p:nvPicPr>
              <p:cNvPr id="15" name="Freihand 14">
                <a:extLst>
                  <a:ext uri="{FF2B5EF4-FFF2-40B4-BE49-F238E27FC236}">
                    <a16:creationId xmlns:a16="http://schemas.microsoft.com/office/drawing/2014/main" id="{688E338E-A517-46D8-831A-BF6B8D95FD7B}"/>
                  </a:ext>
                </a:extLst>
              </p:cNvPr>
              <p:cNvPicPr/>
              <p:nvPr/>
            </p:nvPicPr>
            <p:blipFill>
              <a:blip r:embed="rId54"/>
              <a:stretch>
                <a:fillRect/>
              </a:stretch>
            </p:blipFill>
            <p:spPr>
              <a:xfrm>
                <a:off x="5737773" y="1227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6" name="Freihand 15">
                <a:extLst>
                  <a:ext uri="{FF2B5EF4-FFF2-40B4-BE49-F238E27FC236}">
                    <a16:creationId xmlns:a16="http://schemas.microsoft.com/office/drawing/2014/main" id="{BDEACB8A-4F24-49F5-BECA-BBC9FCA0FE01}"/>
                  </a:ext>
                </a:extLst>
              </p14:cNvPr>
              <p14:cNvContentPartPr/>
              <p14:nvPr/>
            </p14:nvContentPartPr>
            <p14:xfrm>
              <a:off x="5742093" y="1232307"/>
              <a:ext cx="360" cy="360"/>
            </p14:xfrm>
          </p:contentPart>
        </mc:Choice>
        <mc:Fallback xmlns="">
          <p:pic>
            <p:nvPicPr>
              <p:cNvPr id="16" name="Freihand 15">
                <a:extLst>
                  <a:ext uri="{FF2B5EF4-FFF2-40B4-BE49-F238E27FC236}">
                    <a16:creationId xmlns:a16="http://schemas.microsoft.com/office/drawing/2014/main" id="{BDEACB8A-4F24-49F5-BECA-BBC9FCA0FE01}"/>
                  </a:ext>
                </a:extLst>
              </p:cNvPr>
              <p:cNvPicPr/>
              <p:nvPr/>
            </p:nvPicPr>
            <p:blipFill>
              <a:blip r:embed="rId54"/>
              <a:stretch>
                <a:fillRect/>
              </a:stretch>
            </p:blipFill>
            <p:spPr>
              <a:xfrm>
                <a:off x="5737773" y="122798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7" name="Freihand 16">
                <a:extLst>
                  <a:ext uri="{FF2B5EF4-FFF2-40B4-BE49-F238E27FC236}">
                    <a16:creationId xmlns:a16="http://schemas.microsoft.com/office/drawing/2014/main" id="{B350B3B3-4049-4215-8DFC-7572151083FC}"/>
                  </a:ext>
                </a:extLst>
              </p14:cNvPr>
              <p14:cNvContentPartPr/>
              <p14:nvPr/>
            </p14:nvContentPartPr>
            <p14:xfrm>
              <a:off x="5737053" y="1147707"/>
              <a:ext cx="124560" cy="103680"/>
            </p14:xfrm>
          </p:contentPart>
        </mc:Choice>
        <mc:Fallback xmlns="">
          <p:pic>
            <p:nvPicPr>
              <p:cNvPr id="17" name="Freihand 16">
                <a:extLst>
                  <a:ext uri="{FF2B5EF4-FFF2-40B4-BE49-F238E27FC236}">
                    <a16:creationId xmlns:a16="http://schemas.microsoft.com/office/drawing/2014/main" id="{B350B3B3-4049-4215-8DFC-7572151083FC}"/>
                  </a:ext>
                </a:extLst>
              </p:cNvPr>
              <p:cNvPicPr/>
              <p:nvPr/>
            </p:nvPicPr>
            <p:blipFill>
              <a:blip r:embed="rId126"/>
              <a:stretch>
                <a:fillRect/>
              </a:stretch>
            </p:blipFill>
            <p:spPr>
              <a:xfrm>
                <a:off x="5732733" y="1143387"/>
                <a:ext cx="1332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9" name="Freihand 18">
                <a:extLst>
                  <a:ext uri="{FF2B5EF4-FFF2-40B4-BE49-F238E27FC236}">
                    <a16:creationId xmlns:a16="http://schemas.microsoft.com/office/drawing/2014/main" id="{FA68CF7D-DFE0-4F14-89AB-1612FF93D034}"/>
                  </a:ext>
                </a:extLst>
              </p14:cNvPr>
              <p14:cNvContentPartPr/>
              <p14:nvPr/>
            </p14:nvContentPartPr>
            <p14:xfrm>
              <a:off x="5743533" y="1054467"/>
              <a:ext cx="160200" cy="232200"/>
            </p14:xfrm>
          </p:contentPart>
        </mc:Choice>
        <mc:Fallback xmlns="">
          <p:pic>
            <p:nvPicPr>
              <p:cNvPr id="19" name="Freihand 18">
                <a:extLst>
                  <a:ext uri="{FF2B5EF4-FFF2-40B4-BE49-F238E27FC236}">
                    <a16:creationId xmlns:a16="http://schemas.microsoft.com/office/drawing/2014/main" id="{FA68CF7D-DFE0-4F14-89AB-1612FF93D034}"/>
                  </a:ext>
                </a:extLst>
              </p:cNvPr>
              <p:cNvPicPr/>
              <p:nvPr/>
            </p:nvPicPr>
            <p:blipFill>
              <a:blip r:embed="rId128"/>
              <a:stretch>
                <a:fillRect/>
              </a:stretch>
            </p:blipFill>
            <p:spPr>
              <a:xfrm>
                <a:off x="5739213" y="1050147"/>
                <a:ext cx="1688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1" name="Freihand 20">
                <a:extLst>
                  <a:ext uri="{FF2B5EF4-FFF2-40B4-BE49-F238E27FC236}">
                    <a16:creationId xmlns:a16="http://schemas.microsoft.com/office/drawing/2014/main" id="{C84D7A93-4C87-4249-84C3-7A597BD4D9E0}"/>
                  </a:ext>
                </a:extLst>
              </p14:cNvPr>
              <p14:cNvContentPartPr/>
              <p14:nvPr/>
            </p14:nvContentPartPr>
            <p14:xfrm>
              <a:off x="5127213" y="1123947"/>
              <a:ext cx="330120" cy="410040"/>
            </p14:xfrm>
          </p:contentPart>
        </mc:Choice>
        <mc:Fallback xmlns="">
          <p:pic>
            <p:nvPicPr>
              <p:cNvPr id="21" name="Freihand 20">
                <a:extLst>
                  <a:ext uri="{FF2B5EF4-FFF2-40B4-BE49-F238E27FC236}">
                    <a16:creationId xmlns:a16="http://schemas.microsoft.com/office/drawing/2014/main" id="{C84D7A93-4C87-4249-84C3-7A597BD4D9E0}"/>
                  </a:ext>
                </a:extLst>
              </p:cNvPr>
              <p:cNvPicPr/>
              <p:nvPr/>
            </p:nvPicPr>
            <p:blipFill>
              <a:blip r:embed="rId130"/>
              <a:stretch>
                <a:fillRect/>
              </a:stretch>
            </p:blipFill>
            <p:spPr>
              <a:xfrm>
                <a:off x="5122893" y="1119627"/>
                <a:ext cx="33876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2" name="Freihand 21">
                <a:extLst>
                  <a:ext uri="{FF2B5EF4-FFF2-40B4-BE49-F238E27FC236}">
                    <a16:creationId xmlns:a16="http://schemas.microsoft.com/office/drawing/2014/main" id="{A1AA81DB-D9B7-4F1D-B367-0214D5F552AA}"/>
                  </a:ext>
                </a:extLst>
              </p14:cNvPr>
              <p14:cNvContentPartPr/>
              <p14:nvPr/>
            </p14:nvContentPartPr>
            <p14:xfrm>
              <a:off x="5617893" y="1046547"/>
              <a:ext cx="118080" cy="207000"/>
            </p14:xfrm>
          </p:contentPart>
        </mc:Choice>
        <mc:Fallback xmlns="">
          <p:pic>
            <p:nvPicPr>
              <p:cNvPr id="22" name="Freihand 21">
                <a:extLst>
                  <a:ext uri="{FF2B5EF4-FFF2-40B4-BE49-F238E27FC236}">
                    <a16:creationId xmlns:a16="http://schemas.microsoft.com/office/drawing/2014/main" id="{A1AA81DB-D9B7-4F1D-B367-0214D5F552AA}"/>
                  </a:ext>
                </a:extLst>
              </p:cNvPr>
              <p:cNvPicPr/>
              <p:nvPr/>
            </p:nvPicPr>
            <p:blipFill>
              <a:blip r:embed="rId132"/>
              <a:stretch>
                <a:fillRect/>
              </a:stretch>
            </p:blipFill>
            <p:spPr>
              <a:xfrm>
                <a:off x="5613573" y="1042227"/>
                <a:ext cx="12672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6" name="Freihand 25">
                <a:extLst>
                  <a:ext uri="{FF2B5EF4-FFF2-40B4-BE49-F238E27FC236}">
                    <a16:creationId xmlns:a16="http://schemas.microsoft.com/office/drawing/2014/main" id="{A0AB5698-16BC-4890-8DCF-48D9C14FE5B4}"/>
                  </a:ext>
                </a:extLst>
              </p14:cNvPr>
              <p14:cNvContentPartPr/>
              <p14:nvPr/>
            </p14:nvContentPartPr>
            <p14:xfrm>
              <a:off x="5902293" y="1287387"/>
              <a:ext cx="284760" cy="122760"/>
            </p14:xfrm>
          </p:contentPart>
        </mc:Choice>
        <mc:Fallback xmlns="">
          <p:pic>
            <p:nvPicPr>
              <p:cNvPr id="26" name="Freihand 25">
                <a:extLst>
                  <a:ext uri="{FF2B5EF4-FFF2-40B4-BE49-F238E27FC236}">
                    <a16:creationId xmlns:a16="http://schemas.microsoft.com/office/drawing/2014/main" id="{A0AB5698-16BC-4890-8DCF-48D9C14FE5B4}"/>
                  </a:ext>
                </a:extLst>
              </p:cNvPr>
              <p:cNvPicPr/>
              <p:nvPr/>
            </p:nvPicPr>
            <p:blipFill>
              <a:blip r:embed="rId134"/>
              <a:stretch>
                <a:fillRect/>
              </a:stretch>
            </p:blipFill>
            <p:spPr>
              <a:xfrm>
                <a:off x="5897973" y="1283067"/>
                <a:ext cx="2934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7" name="Freihand 26">
                <a:extLst>
                  <a:ext uri="{FF2B5EF4-FFF2-40B4-BE49-F238E27FC236}">
                    <a16:creationId xmlns:a16="http://schemas.microsoft.com/office/drawing/2014/main" id="{976F3CA4-ED06-4FB7-8799-A25AAB98EFA6}"/>
                  </a:ext>
                </a:extLst>
              </p14:cNvPr>
              <p14:cNvContentPartPr/>
              <p14:nvPr/>
            </p14:nvContentPartPr>
            <p14:xfrm>
              <a:off x="6145293" y="1214307"/>
              <a:ext cx="117000" cy="134280"/>
            </p14:xfrm>
          </p:contentPart>
        </mc:Choice>
        <mc:Fallback xmlns="">
          <p:pic>
            <p:nvPicPr>
              <p:cNvPr id="27" name="Freihand 26">
                <a:extLst>
                  <a:ext uri="{FF2B5EF4-FFF2-40B4-BE49-F238E27FC236}">
                    <a16:creationId xmlns:a16="http://schemas.microsoft.com/office/drawing/2014/main" id="{976F3CA4-ED06-4FB7-8799-A25AAB98EFA6}"/>
                  </a:ext>
                </a:extLst>
              </p:cNvPr>
              <p:cNvPicPr/>
              <p:nvPr/>
            </p:nvPicPr>
            <p:blipFill>
              <a:blip r:embed="rId136"/>
              <a:stretch>
                <a:fillRect/>
              </a:stretch>
            </p:blipFill>
            <p:spPr>
              <a:xfrm>
                <a:off x="6140973" y="1209987"/>
                <a:ext cx="1256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9" name="Freihand 28">
                <a:extLst>
                  <a:ext uri="{FF2B5EF4-FFF2-40B4-BE49-F238E27FC236}">
                    <a16:creationId xmlns:a16="http://schemas.microsoft.com/office/drawing/2014/main" id="{5AA47099-7BE6-4FC2-BACD-267D946F57E5}"/>
                  </a:ext>
                </a:extLst>
              </p14:cNvPr>
              <p14:cNvContentPartPr/>
              <p14:nvPr/>
            </p14:nvContentPartPr>
            <p14:xfrm>
              <a:off x="6340773" y="1238787"/>
              <a:ext cx="116640" cy="52560"/>
            </p14:xfrm>
          </p:contentPart>
        </mc:Choice>
        <mc:Fallback xmlns="">
          <p:pic>
            <p:nvPicPr>
              <p:cNvPr id="29" name="Freihand 28">
                <a:extLst>
                  <a:ext uri="{FF2B5EF4-FFF2-40B4-BE49-F238E27FC236}">
                    <a16:creationId xmlns:a16="http://schemas.microsoft.com/office/drawing/2014/main" id="{5AA47099-7BE6-4FC2-BACD-267D946F57E5}"/>
                  </a:ext>
                </a:extLst>
              </p:cNvPr>
              <p:cNvPicPr/>
              <p:nvPr/>
            </p:nvPicPr>
            <p:blipFill>
              <a:blip r:embed="rId138"/>
              <a:stretch>
                <a:fillRect/>
              </a:stretch>
            </p:blipFill>
            <p:spPr>
              <a:xfrm>
                <a:off x="6336453" y="1234467"/>
                <a:ext cx="1252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1" name="Freihand 30">
                <a:extLst>
                  <a:ext uri="{FF2B5EF4-FFF2-40B4-BE49-F238E27FC236}">
                    <a16:creationId xmlns:a16="http://schemas.microsoft.com/office/drawing/2014/main" id="{6F2E04DF-F339-4638-BF3C-6B2722ECFE62}"/>
                  </a:ext>
                </a:extLst>
              </p14:cNvPr>
              <p14:cNvContentPartPr/>
              <p14:nvPr/>
            </p14:nvContentPartPr>
            <p14:xfrm>
              <a:off x="6516453" y="1169667"/>
              <a:ext cx="104760" cy="125280"/>
            </p14:xfrm>
          </p:contentPart>
        </mc:Choice>
        <mc:Fallback xmlns="">
          <p:pic>
            <p:nvPicPr>
              <p:cNvPr id="31" name="Freihand 30">
                <a:extLst>
                  <a:ext uri="{FF2B5EF4-FFF2-40B4-BE49-F238E27FC236}">
                    <a16:creationId xmlns:a16="http://schemas.microsoft.com/office/drawing/2014/main" id="{6F2E04DF-F339-4638-BF3C-6B2722ECFE62}"/>
                  </a:ext>
                </a:extLst>
              </p:cNvPr>
              <p:cNvPicPr/>
              <p:nvPr/>
            </p:nvPicPr>
            <p:blipFill>
              <a:blip r:embed="rId140"/>
              <a:stretch>
                <a:fillRect/>
              </a:stretch>
            </p:blipFill>
            <p:spPr>
              <a:xfrm>
                <a:off x="6512133" y="1165347"/>
                <a:ext cx="1134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2" name="Freihand 31">
                <a:extLst>
                  <a:ext uri="{FF2B5EF4-FFF2-40B4-BE49-F238E27FC236}">
                    <a16:creationId xmlns:a16="http://schemas.microsoft.com/office/drawing/2014/main" id="{3FC6F195-2FF4-4275-AB06-E82A444F822E}"/>
                  </a:ext>
                </a:extLst>
              </p14:cNvPr>
              <p14:cNvContentPartPr/>
              <p14:nvPr/>
            </p14:nvContentPartPr>
            <p14:xfrm>
              <a:off x="6558573" y="1125387"/>
              <a:ext cx="124200" cy="182160"/>
            </p14:xfrm>
          </p:contentPart>
        </mc:Choice>
        <mc:Fallback xmlns="">
          <p:pic>
            <p:nvPicPr>
              <p:cNvPr id="32" name="Freihand 31">
                <a:extLst>
                  <a:ext uri="{FF2B5EF4-FFF2-40B4-BE49-F238E27FC236}">
                    <a16:creationId xmlns:a16="http://schemas.microsoft.com/office/drawing/2014/main" id="{3FC6F195-2FF4-4275-AB06-E82A444F822E}"/>
                  </a:ext>
                </a:extLst>
              </p:cNvPr>
              <p:cNvPicPr/>
              <p:nvPr/>
            </p:nvPicPr>
            <p:blipFill>
              <a:blip r:embed="rId142"/>
              <a:stretch>
                <a:fillRect/>
              </a:stretch>
            </p:blipFill>
            <p:spPr>
              <a:xfrm>
                <a:off x="6554253" y="1121067"/>
                <a:ext cx="1328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3" name="Freihand 32">
                <a:extLst>
                  <a:ext uri="{FF2B5EF4-FFF2-40B4-BE49-F238E27FC236}">
                    <a16:creationId xmlns:a16="http://schemas.microsoft.com/office/drawing/2014/main" id="{C9C99E5D-27F4-45A9-8460-5B1D3288D529}"/>
                  </a:ext>
                </a:extLst>
              </p14:cNvPr>
              <p14:cNvContentPartPr/>
              <p14:nvPr/>
            </p14:nvContentPartPr>
            <p14:xfrm>
              <a:off x="6719493" y="1117467"/>
              <a:ext cx="80280" cy="120960"/>
            </p14:xfrm>
          </p:contentPart>
        </mc:Choice>
        <mc:Fallback xmlns="">
          <p:pic>
            <p:nvPicPr>
              <p:cNvPr id="33" name="Freihand 32">
                <a:extLst>
                  <a:ext uri="{FF2B5EF4-FFF2-40B4-BE49-F238E27FC236}">
                    <a16:creationId xmlns:a16="http://schemas.microsoft.com/office/drawing/2014/main" id="{C9C99E5D-27F4-45A9-8460-5B1D3288D529}"/>
                  </a:ext>
                </a:extLst>
              </p:cNvPr>
              <p:cNvPicPr/>
              <p:nvPr/>
            </p:nvPicPr>
            <p:blipFill>
              <a:blip r:embed="rId144"/>
              <a:stretch>
                <a:fillRect/>
              </a:stretch>
            </p:blipFill>
            <p:spPr>
              <a:xfrm>
                <a:off x="6715173" y="1113147"/>
                <a:ext cx="889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35" name="Freihand 34">
                <a:extLst>
                  <a:ext uri="{FF2B5EF4-FFF2-40B4-BE49-F238E27FC236}">
                    <a16:creationId xmlns:a16="http://schemas.microsoft.com/office/drawing/2014/main" id="{12778CFC-5190-4E9A-992B-0B2D02B712A8}"/>
                  </a:ext>
                </a:extLst>
              </p14:cNvPr>
              <p14:cNvContentPartPr/>
              <p14:nvPr/>
            </p14:nvContentPartPr>
            <p14:xfrm>
              <a:off x="6864573" y="1097667"/>
              <a:ext cx="88560" cy="123840"/>
            </p14:xfrm>
          </p:contentPart>
        </mc:Choice>
        <mc:Fallback xmlns="">
          <p:pic>
            <p:nvPicPr>
              <p:cNvPr id="35" name="Freihand 34">
                <a:extLst>
                  <a:ext uri="{FF2B5EF4-FFF2-40B4-BE49-F238E27FC236}">
                    <a16:creationId xmlns:a16="http://schemas.microsoft.com/office/drawing/2014/main" id="{12778CFC-5190-4E9A-992B-0B2D02B712A8}"/>
                  </a:ext>
                </a:extLst>
              </p:cNvPr>
              <p:cNvPicPr/>
              <p:nvPr/>
            </p:nvPicPr>
            <p:blipFill>
              <a:blip r:embed="rId146"/>
              <a:stretch>
                <a:fillRect/>
              </a:stretch>
            </p:blipFill>
            <p:spPr>
              <a:xfrm>
                <a:off x="6860253" y="1093347"/>
                <a:ext cx="972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6" name="Freihand 35">
                <a:extLst>
                  <a:ext uri="{FF2B5EF4-FFF2-40B4-BE49-F238E27FC236}">
                    <a16:creationId xmlns:a16="http://schemas.microsoft.com/office/drawing/2014/main" id="{B252CA9C-2A57-41F5-93E3-9CBEC3A52885}"/>
                  </a:ext>
                </a:extLst>
              </p14:cNvPr>
              <p14:cNvContentPartPr/>
              <p14:nvPr/>
            </p14:nvContentPartPr>
            <p14:xfrm>
              <a:off x="6805533" y="1069587"/>
              <a:ext cx="83880" cy="79560"/>
            </p14:xfrm>
          </p:contentPart>
        </mc:Choice>
        <mc:Fallback xmlns="">
          <p:pic>
            <p:nvPicPr>
              <p:cNvPr id="36" name="Freihand 35">
                <a:extLst>
                  <a:ext uri="{FF2B5EF4-FFF2-40B4-BE49-F238E27FC236}">
                    <a16:creationId xmlns:a16="http://schemas.microsoft.com/office/drawing/2014/main" id="{B252CA9C-2A57-41F5-93E3-9CBEC3A52885}"/>
                  </a:ext>
                </a:extLst>
              </p:cNvPr>
              <p:cNvPicPr/>
              <p:nvPr/>
            </p:nvPicPr>
            <p:blipFill>
              <a:blip r:embed="rId148"/>
              <a:stretch>
                <a:fillRect/>
              </a:stretch>
            </p:blipFill>
            <p:spPr>
              <a:xfrm>
                <a:off x="6801213" y="1065267"/>
                <a:ext cx="9252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7" name="Freihand 36">
                <a:extLst>
                  <a:ext uri="{FF2B5EF4-FFF2-40B4-BE49-F238E27FC236}">
                    <a16:creationId xmlns:a16="http://schemas.microsoft.com/office/drawing/2014/main" id="{35784641-5942-4B47-834E-3783A14CB6F9}"/>
                  </a:ext>
                </a:extLst>
              </p14:cNvPr>
              <p14:cNvContentPartPr/>
              <p14:nvPr/>
            </p14:nvContentPartPr>
            <p14:xfrm>
              <a:off x="6953493" y="1160667"/>
              <a:ext cx="35640" cy="51120"/>
            </p14:xfrm>
          </p:contentPart>
        </mc:Choice>
        <mc:Fallback xmlns="">
          <p:pic>
            <p:nvPicPr>
              <p:cNvPr id="37" name="Freihand 36">
                <a:extLst>
                  <a:ext uri="{FF2B5EF4-FFF2-40B4-BE49-F238E27FC236}">
                    <a16:creationId xmlns:a16="http://schemas.microsoft.com/office/drawing/2014/main" id="{35784641-5942-4B47-834E-3783A14CB6F9}"/>
                  </a:ext>
                </a:extLst>
              </p:cNvPr>
              <p:cNvPicPr/>
              <p:nvPr/>
            </p:nvPicPr>
            <p:blipFill>
              <a:blip r:embed="rId150"/>
              <a:stretch>
                <a:fillRect/>
              </a:stretch>
            </p:blipFill>
            <p:spPr>
              <a:xfrm>
                <a:off x="6949173" y="1156347"/>
                <a:ext cx="442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39" name="Freihand 38">
                <a:extLst>
                  <a:ext uri="{FF2B5EF4-FFF2-40B4-BE49-F238E27FC236}">
                    <a16:creationId xmlns:a16="http://schemas.microsoft.com/office/drawing/2014/main" id="{6F52C16C-6060-4B43-8813-988C0C6A2E10}"/>
                  </a:ext>
                </a:extLst>
              </p14:cNvPr>
              <p14:cNvContentPartPr/>
              <p14:nvPr/>
            </p14:nvContentPartPr>
            <p14:xfrm>
              <a:off x="7076973" y="1039347"/>
              <a:ext cx="77400" cy="224640"/>
            </p14:xfrm>
          </p:contentPart>
        </mc:Choice>
        <mc:Fallback xmlns="">
          <p:pic>
            <p:nvPicPr>
              <p:cNvPr id="39" name="Freihand 38">
                <a:extLst>
                  <a:ext uri="{FF2B5EF4-FFF2-40B4-BE49-F238E27FC236}">
                    <a16:creationId xmlns:a16="http://schemas.microsoft.com/office/drawing/2014/main" id="{6F52C16C-6060-4B43-8813-988C0C6A2E10}"/>
                  </a:ext>
                </a:extLst>
              </p:cNvPr>
              <p:cNvPicPr/>
              <p:nvPr/>
            </p:nvPicPr>
            <p:blipFill>
              <a:blip r:embed="rId152"/>
              <a:stretch>
                <a:fillRect/>
              </a:stretch>
            </p:blipFill>
            <p:spPr>
              <a:xfrm>
                <a:off x="7072653" y="1035027"/>
                <a:ext cx="860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0" name="Freihand 39">
                <a:extLst>
                  <a:ext uri="{FF2B5EF4-FFF2-40B4-BE49-F238E27FC236}">
                    <a16:creationId xmlns:a16="http://schemas.microsoft.com/office/drawing/2014/main" id="{723143A8-046D-4D06-8456-21896FE306E7}"/>
                  </a:ext>
                </a:extLst>
              </p14:cNvPr>
              <p14:cNvContentPartPr/>
              <p14:nvPr/>
            </p14:nvContentPartPr>
            <p14:xfrm>
              <a:off x="7194693" y="1107027"/>
              <a:ext cx="23760" cy="9000"/>
            </p14:xfrm>
          </p:contentPart>
        </mc:Choice>
        <mc:Fallback xmlns="">
          <p:pic>
            <p:nvPicPr>
              <p:cNvPr id="40" name="Freihand 39">
                <a:extLst>
                  <a:ext uri="{FF2B5EF4-FFF2-40B4-BE49-F238E27FC236}">
                    <a16:creationId xmlns:a16="http://schemas.microsoft.com/office/drawing/2014/main" id="{723143A8-046D-4D06-8456-21896FE306E7}"/>
                  </a:ext>
                </a:extLst>
              </p:cNvPr>
              <p:cNvPicPr/>
              <p:nvPr/>
            </p:nvPicPr>
            <p:blipFill>
              <a:blip r:embed="rId154"/>
              <a:stretch>
                <a:fillRect/>
              </a:stretch>
            </p:blipFill>
            <p:spPr>
              <a:xfrm>
                <a:off x="7190373" y="1102707"/>
                <a:ext cx="32400" cy="176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1" name="Freihand 40">
                <a:extLst>
                  <a:ext uri="{FF2B5EF4-FFF2-40B4-BE49-F238E27FC236}">
                    <a16:creationId xmlns:a16="http://schemas.microsoft.com/office/drawing/2014/main" id="{EA749EB9-05AD-4F92-A2F1-FA7BE39946AD}"/>
                  </a:ext>
                </a:extLst>
              </p14:cNvPr>
              <p14:cNvContentPartPr/>
              <p14:nvPr/>
            </p14:nvContentPartPr>
            <p14:xfrm>
              <a:off x="7222053" y="1027827"/>
              <a:ext cx="132480" cy="77760"/>
            </p14:xfrm>
          </p:contentPart>
        </mc:Choice>
        <mc:Fallback xmlns="">
          <p:pic>
            <p:nvPicPr>
              <p:cNvPr id="41" name="Freihand 40">
                <a:extLst>
                  <a:ext uri="{FF2B5EF4-FFF2-40B4-BE49-F238E27FC236}">
                    <a16:creationId xmlns:a16="http://schemas.microsoft.com/office/drawing/2014/main" id="{EA749EB9-05AD-4F92-A2F1-FA7BE39946AD}"/>
                  </a:ext>
                </a:extLst>
              </p:cNvPr>
              <p:cNvPicPr/>
              <p:nvPr/>
            </p:nvPicPr>
            <p:blipFill>
              <a:blip r:embed="rId156"/>
              <a:stretch>
                <a:fillRect/>
              </a:stretch>
            </p:blipFill>
            <p:spPr>
              <a:xfrm>
                <a:off x="7217733" y="1023507"/>
                <a:ext cx="1411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30" name="Freihand 129">
                <a:extLst>
                  <a:ext uri="{FF2B5EF4-FFF2-40B4-BE49-F238E27FC236}">
                    <a16:creationId xmlns:a16="http://schemas.microsoft.com/office/drawing/2014/main" id="{3D237538-404D-4D97-9EC5-BE2F993A8B6E}"/>
                  </a:ext>
                </a:extLst>
              </p14:cNvPr>
              <p14:cNvContentPartPr/>
              <p14:nvPr/>
            </p14:nvContentPartPr>
            <p14:xfrm>
              <a:off x="3030573" y="3922227"/>
              <a:ext cx="51480" cy="1201320"/>
            </p14:xfrm>
          </p:contentPart>
        </mc:Choice>
        <mc:Fallback xmlns="">
          <p:pic>
            <p:nvPicPr>
              <p:cNvPr id="130" name="Freihand 129">
                <a:extLst>
                  <a:ext uri="{FF2B5EF4-FFF2-40B4-BE49-F238E27FC236}">
                    <a16:creationId xmlns:a16="http://schemas.microsoft.com/office/drawing/2014/main" id="{3D237538-404D-4D97-9EC5-BE2F993A8B6E}"/>
                  </a:ext>
                </a:extLst>
              </p:cNvPr>
              <p:cNvPicPr/>
              <p:nvPr/>
            </p:nvPicPr>
            <p:blipFill>
              <a:blip r:embed="rId158"/>
              <a:stretch>
                <a:fillRect/>
              </a:stretch>
            </p:blipFill>
            <p:spPr>
              <a:xfrm>
                <a:off x="3026253" y="3917907"/>
                <a:ext cx="60120" cy="1209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31" name="Freihand 130">
                <a:extLst>
                  <a:ext uri="{FF2B5EF4-FFF2-40B4-BE49-F238E27FC236}">
                    <a16:creationId xmlns:a16="http://schemas.microsoft.com/office/drawing/2014/main" id="{5E303B15-52CB-4BAE-9D91-8CAA6880B236}"/>
                  </a:ext>
                </a:extLst>
              </p14:cNvPr>
              <p14:cNvContentPartPr/>
              <p14:nvPr/>
            </p14:nvContentPartPr>
            <p14:xfrm>
              <a:off x="2873973" y="3831867"/>
              <a:ext cx="288000" cy="295560"/>
            </p14:xfrm>
          </p:contentPart>
        </mc:Choice>
        <mc:Fallback xmlns="">
          <p:pic>
            <p:nvPicPr>
              <p:cNvPr id="131" name="Freihand 130">
                <a:extLst>
                  <a:ext uri="{FF2B5EF4-FFF2-40B4-BE49-F238E27FC236}">
                    <a16:creationId xmlns:a16="http://schemas.microsoft.com/office/drawing/2014/main" id="{5E303B15-52CB-4BAE-9D91-8CAA6880B236}"/>
                  </a:ext>
                </a:extLst>
              </p:cNvPr>
              <p:cNvPicPr/>
              <p:nvPr/>
            </p:nvPicPr>
            <p:blipFill>
              <a:blip r:embed="rId160"/>
              <a:stretch>
                <a:fillRect/>
              </a:stretch>
            </p:blipFill>
            <p:spPr>
              <a:xfrm>
                <a:off x="2869653" y="3827547"/>
                <a:ext cx="29664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3" name="Freihand 132">
                <a:extLst>
                  <a:ext uri="{FF2B5EF4-FFF2-40B4-BE49-F238E27FC236}">
                    <a16:creationId xmlns:a16="http://schemas.microsoft.com/office/drawing/2014/main" id="{CD1D5610-88CA-419F-9385-3208BE7DE796}"/>
                  </a:ext>
                </a:extLst>
              </p14:cNvPr>
              <p14:cNvContentPartPr/>
              <p14:nvPr/>
            </p14:nvContentPartPr>
            <p14:xfrm>
              <a:off x="2718813" y="5407947"/>
              <a:ext cx="5760" cy="209520"/>
            </p14:xfrm>
          </p:contentPart>
        </mc:Choice>
        <mc:Fallback xmlns="">
          <p:pic>
            <p:nvPicPr>
              <p:cNvPr id="133" name="Freihand 132">
                <a:extLst>
                  <a:ext uri="{FF2B5EF4-FFF2-40B4-BE49-F238E27FC236}">
                    <a16:creationId xmlns:a16="http://schemas.microsoft.com/office/drawing/2014/main" id="{CD1D5610-88CA-419F-9385-3208BE7DE796}"/>
                  </a:ext>
                </a:extLst>
              </p:cNvPr>
              <p:cNvPicPr/>
              <p:nvPr/>
            </p:nvPicPr>
            <p:blipFill>
              <a:blip r:embed="rId162"/>
              <a:stretch>
                <a:fillRect/>
              </a:stretch>
            </p:blipFill>
            <p:spPr>
              <a:xfrm>
                <a:off x="2714493" y="5403627"/>
                <a:ext cx="144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4" name="Freihand 133">
                <a:extLst>
                  <a:ext uri="{FF2B5EF4-FFF2-40B4-BE49-F238E27FC236}">
                    <a16:creationId xmlns:a16="http://schemas.microsoft.com/office/drawing/2014/main" id="{8C795E4B-24EE-48E4-925C-F41779C82404}"/>
                  </a:ext>
                </a:extLst>
              </p14:cNvPr>
              <p14:cNvContentPartPr/>
              <p14:nvPr/>
            </p14:nvContentPartPr>
            <p14:xfrm>
              <a:off x="2620173" y="5377707"/>
              <a:ext cx="213840" cy="264960"/>
            </p14:xfrm>
          </p:contentPart>
        </mc:Choice>
        <mc:Fallback xmlns="">
          <p:pic>
            <p:nvPicPr>
              <p:cNvPr id="134" name="Freihand 133">
                <a:extLst>
                  <a:ext uri="{FF2B5EF4-FFF2-40B4-BE49-F238E27FC236}">
                    <a16:creationId xmlns:a16="http://schemas.microsoft.com/office/drawing/2014/main" id="{8C795E4B-24EE-48E4-925C-F41779C82404}"/>
                  </a:ext>
                </a:extLst>
              </p:cNvPr>
              <p:cNvPicPr/>
              <p:nvPr/>
            </p:nvPicPr>
            <p:blipFill>
              <a:blip r:embed="rId164"/>
              <a:stretch>
                <a:fillRect/>
              </a:stretch>
            </p:blipFill>
            <p:spPr>
              <a:xfrm>
                <a:off x="2615853" y="5373387"/>
                <a:ext cx="22248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5" name="Freihand 134">
                <a:extLst>
                  <a:ext uri="{FF2B5EF4-FFF2-40B4-BE49-F238E27FC236}">
                    <a16:creationId xmlns:a16="http://schemas.microsoft.com/office/drawing/2014/main" id="{40FD73D6-6A61-42A5-9FA9-A0B9EE6C7E28}"/>
                  </a:ext>
                </a:extLst>
              </p14:cNvPr>
              <p14:cNvContentPartPr/>
              <p14:nvPr/>
            </p14:nvContentPartPr>
            <p14:xfrm>
              <a:off x="2896293" y="5465907"/>
              <a:ext cx="203040" cy="151200"/>
            </p14:xfrm>
          </p:contentPart>
        </mc:Choice>
        <mc:Fallback xmlns="">
          <p:pic>
            <p:nvPicPr>
              <p:cNvPr id="135" name="Freihand 134">
                <a:extLst>
                  <a:ext uri="{FF2B5EF4-FFF2-40B4-BE49-F238E27FC236}">
                    <a16:creationId xmlns:a16="http://schemas.microsoft.com/office/drawing/2014/main" id="{40FD73D6-6A61-42A5-9FA9-A0B9EE6C7E28}"/>
                  </a:ext>
                </a:extLst>
              </p:cNvPr>
              <p:cNvPicPr/>
              <p:nvPr/>
            </p:nvPicPr>
            <p:blipFill>
              <a:blip r:embed="rId166"/>
              <a:stretch>
                <a:fillRect/>
              </a:stretch>
            </p:blipFill>
            <p:spPr>
              <a:xfrm>
                <a:off x="2891973" y="5461587"/>
                <a:ext cx="2116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6" name="Freihand 135">
                <a:extLst>
                  <a:ext uri="{FF2B5EF4-FFF2-40B4-BE49-F238E27FC236}">
                    <a16:creationId xmlns:a16="http://schemas.microsoft.com/office/drawing/2014/main" id="{88FA01EA-99A2-48C4-A0EB-3FB3F5487981}"/>
                  </a:ext>
                </a:extLst>
              </p14:cNvPr>
              <p14:cNvContentPartPr/>
              <p14:nvPr/>
            </p14:nvContentPartPr>
            <p14:xfrm>
              <a:off x="3086373" y="5388507"/>
              <a:ext cx="291600" cy="173520"/>
            </p14:xfrm>
          </p:contentPart>
        </mc:Choice>
        <mc:Fallback xmlns="">
          <p:pic>
            <p:nvPicPr>
              <p:cNvPr id="136" name="Freihand 135">
                <a:extLst>
                  <a:ext uri="{FF2B5EF4-FFF2-40B4-BE49-F238E27FC236}">
                    <a16:creationId xmlns:a16="http://schemas.microsoft.com/office/drawing/2014/main" id="{88FA01EA-99A2-48C4-A0EB-3FB3F5487981}"/>
                  </a:ext>
                </a:extLst>
              </p:cNvPr>
              <p:cNvPicPr/>
              <p:nvPr/>
            </p:nvPicPr>
            <p:blipFill>
              <a:blip r:embed="rId168"/>
              <a:stretch>
                <a:fillRect/>
              </a:stretch>
            </p:blipFill>
            <p:spPr>
              <a:xfrm>
                <a:off x="3082053" y="5384187"/>
                <a:ext cx="3002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7" name="Freihand 136">
                <a:extLst>
                  <a:ext uri="{FF2B5EF4-FFF2-40B4-BE49-F238E27FC236}">
                    <a16:creationId xmlns:a16="http://schemas.microsoft.com/office/drawing/2014/main" id="{6C5DBFA3-3F80-4655-8F1A-815780C9AE3E}"/>
                  </a:ext>
                </a:extLst>
              </p14:cNvPr>
              <p14:cNvContentPartPr/>
              <p14:nvPr/>
            </p14:nvContentPartPr>
            <p14:xfrm>
              <a:off x="3500013" y="5387427"/>
              <a:ext cx="157320" cy="171000"/>
            </p14:xfrm>
          </p:contentPart>
        </mc:Choice>
        <mc:Fallback xmlns="">
          <p:pic>
            <p:nvPicPr>
              <p:cNvPr id="137" name="Freihand 136">
                <a:extLst>
                  <a:ext uri="{FF2B5EF4-FFF2-40B4-BE49-F238E27FC236}">
                    <a16:creationId xmlns:a16="http://schemas.microsoft.com/office/drawing/2014/main" id="{6C5DBFA3-3F80-4655-8F1A-815780C9AE3E}"/>
                  </a:ext>
                </a:extLst>
              </p:cNvPr>
              <p:cNvPicPr/>
              <p:nvPr/>
            </p:nvPicPr>
            <p:blipFill>
              <a:blip r:embed="rId170"/>
              <a:stretch>
                <a:fillRect/>
              </a:stretch>
            </p:blipFill>
            <p:spPr>
              <a:xfrm>
                <a:off x="3495693" y="5383107"/>
                <a:ext cx="1659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8" name="Freihand 137">
                <a:extLst>
                  <a:ext uri="{FF2B5EF4-FFF2-40B4-BE49-F238E27FC236}">
                    <a16:creationId xmlns:a16="http://schemas.microsoft.com/office/drawing/2014/main" id="{43EDE997-B9D6-4B0E-BA0A-BF89B53E6859}"/>
                  </a:ext>
                </a:extLst>
              </p14:cNvPr>
              <p14:cNvContentPartPr/>
              <p14:nvPr/>
            </p14:nvContentPartPr>
            <p14:xfrm>
              <a:off x="3662013" y="5464467"/>
              <a:ext cx="281160" cy="91800"/>
            </p14:xfrm>
          </p:contentPart>
        </mc:Choice>
        <mc:Fallback xmlns="">
          <p:pic>
            <p:nvPicPr>
              <p:cNvPr id="138" name="Freihand 137">
                <a:extLst>
                  <a:ext uri="{FF2B5EF4-FFF2-40B4-BE49-F238E27FC236}">
                    <a16:creationId xmlns:a16="http://schemas.microsoft.com/office/drawing/2014/main" id="{43EDE997-B9D6-4B0E-BA0A-BF89B53E6859}"/>
                  </a:ext>
                </a:extLst>
              </p:cNvPr>
              <p:cNvPicPr/>
              <p:nvPr/>
            </p:nvPicPr>
            <p:blipFill>
              <a:blip r:embed="rId172"/>
              <a:stretch>
                <a:fillRect/>
              </a:stretch>
            </p:blipFill>
            <p:spPr>
              <a:xfrm>
                <a:off x="3657693" y="5460147"/>
                <a:ext cx="289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9" name="Freihand 138">
                <a:extLst>
                  <a:ext uri="{FF2B5EF4-FFF2-40B4-BE49-F238E27FC236}">
                    <a16:creationId xmlns:a16="http://schemas.microsoft.com/office/drawing/2014/main" id="{B41D6962-CB4B-42ED-90C5-AAFC4A309625}"/>
                  </a:ext>
                </a:extLst>
              </p14:cNvPr>
              <p14:cNvContentPartPr/>
              <p14:nvPr/>
            </p14:nvContentPartPr>
            <p14:xfrm>
              <a:off x="3975573" y="5472747"/>
              <a:ext cx="140400" cy="63000"/>
            </p14:xfrm>
          </p:contentPart>
        </mc:Choice>
        <mc:Fallback xmlns="">
          <p:pic>
            <p:nvPicPr>
              <p:cNvPr id="139" name="Freihand 138">
                <a:extLst>
                  <a:ext uri="{FF2B5EF4-FFF2-40B4-BE49-F238E27FC236}">
                    <a16:creationId xmlns:a16="http://schemas.microsoft.com/office/drawing/2014/main" id="{B41D6962-CB4B-42ED-90C5-AAFC4A309625}"/>
                  </a:ext>
                </a:extLst>
              </p:cNvPr>
              <p:cNvPicPr/>
              <p:nvPr/>
            </p:nvPicPr>
            <p:blipFill>
              <a:blip r:embed="rId174"/>
              <a:stretch>
                <a:fillRect/>
              </a:stretch>
            </p:blipFill>
            <p:spPr>
              <a:xfrm>
                <a:off x="3971253" y="5468427"/>
                <a:ext cx="1490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0" name="Freihand 139">
                <a:extLst>
                  <a:ext uri="{FF2B5EF4-FFF2-40B4-BE49-F238E27FC236}">
                    <a16:creationId xmlns:a16="http://schemas.microsoft.com/office/drawing/2014/main" id="{B85960E1-A68B-46F8-B28F-615397FB8DE1}"/>
                  </a:ext>
                </a:extLst>
              </p14:cNvPr>
              <p14:cNvContentPartPr/>
              <p14:nvPr/>
            </p14:nvContentPartPr>
            <p14:xfrm>
              <a:off x="4177893" y="5385987"/>
              <a:ext cx="180000" cy="321480"/>
            </p14:xfrm>
          </p:contentPart>
        </mc:Choice>
        <mc:Fallback xmlns="">
          <p:pic>
            <p:nvPicPr>
              <p:cNvPr id="140" name="Freihand 139">
                <a:extLst>
                  <a:ext uri="{FF2B5EF4-FFF2-40B4-BE49-F238E27FC236}">
                    <a16:creationId xmlns:a16="http://schemas.microsoft.com/office/drawing/2014/main" id="{B85960E1-A68B-46F8-B28F-615397FB8DE1}"/>
                  </a:ext>
                </a:extLst>
              </p:cNvPr>
              <p:cNvPicPr/>
              <p:nvPr/>
            </p:nvPicPr>
            <p:blipFill>
              <a:blip r:embed="rId176"/>
              <a:stretch>
                <a:fillRect/>
              </a:stretch>
            </p:blipFill>
            <p:spPr>
              <a:xfrm>
                <a:off x="4173573" y="5381667"/>
                <a:ext cx="188640" cy="3301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1" name="Freihand 140">
                <a:extLst>
                  <a:ext uri="{FF2B5EF4-FFF2-40B4-BE49-F238E27FC236}">
                    <a16:creationId xmlns:a16="http://schemas.microsoft.com/office/drawing/2014/main" id="{490189F1-B89E-40BB-91EB-132E881B9703}"/>
                  </a:ext>
                </a:extLst>
              </p14:cNvPr>
              <p14:cNvContentPartPr/>
              <p14:nvPr/>
            </p14:nvContentPartPr>
            <p14:xfrm>
              <a:off x="4541853" y="5349267"/>
              <a:ext cx="219240" cy="160920"/>
            </p14:xfrm>
          </p:contentPart>
        </mc:Choice>
        <mc:Fallback xmlns="">
          <p:pic>
            <p:nvPicPr>
              <p:cNvPr id="141" name="Freihand 140">
                <a:extLst>
                  <a:ext uri="{FF2B5EF4-FFF2-40B4-BE49-F238E27FC236}">
                    <a16:creationId xmlns:a16="http://schemas.microsoft.com/office/drawing/2014/main" id="{490189F1-B89E-40BB-91EB-132E881B9703}"/>
                  </a:ext>
                </a:extLst>
              </p:cNvPr>
              <p:cNvPicPr/>
              <p:nvPr/>
            </p:nvPicPr>
            <p:blipFill>
              <a:blip r:embed="rId178"/>
              <a:stretch>
                <a:fillRect/>
              </a:stretch>
            </p:blipFill>
            <p:spPr>
              <a:xfrm>
                <a:off x="4537533" y="5344947"/>
                <a:ext cx="2278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2" name="Freihand 141">
                <a:extLst>
                  <a:ext uri="{FF2B5EF4-FFF2-40B4-BE49-F238E27FC236}">
                    <a16:creationId xmlns:a16="http://schemas.microsoft.com/office/drawing/2014/main" id="{18AD5191-B764-4F63-9536-0C633CC51E26}"/>
                  </a:ext>
                </a:extLst>
              </p14:cNvPr>
              <p14:cNvContentPartPr/>
              <p14:nvPr/>
            </p14:nvContentPartPr>
            <p14:xfrm>
              <a:off x="4915893" y="5395707"/>
              <a:ext cx="130680" cy="114480"/>
            </p14:xfrm>
          </p:contentPart>
        </mc:Choice>
        <mc:Fallback xmlns="">
          <p:pic>
            <p:nvPicPr>
              <p:cNvPr id="142" name="Freihand 141">
                <a:extLst>
                  <a:ext uri="{FF2B5EF4-FFF2-40B4-BE49-F238E27FC236}">
                    <a16:creationId xmlns:a16="http://schemas.microsoft.com/office/drawing/2014/main" id="{18AD5191-B764-4F63-9536-0C633CC51E26}"/>
                  </a:ext>
                </a:extLst>
              </p:cNvPr>
              <p:cNvPicPr/>
              <p:nvPr/>
            </p:nvPicPr>
            <p:blipFill>
              <a:blip r:embed="rId180"/>
              <a:stretch>
                <a:fillRect/>
              </a:stretch>
            </p:blipFill>
            <p:spPr>
              <a:xfrm>
                <a:off x="4911573" y="5391387"/>
                <a:ext cx="1393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3" name="Freihand 142">
                <a:extLst>
                  <a:ext uri="{FF2B5EF4-FFF2-40B4-BE49-F238E27FC236}">
                    <a16:creationId xmlns:a16="http://schemas.microsoft.com/office/drawing/2014/main" id="{3D1D867C-4DE6-47BC-8BAF-523BA5738836}"/>
                  </a:ext>
                </a:extLst>
              </p14:cNvPr>
              <p14:cNvContentPartPr/>
              <p14:nvPr/>
            </p14:nvContentPartPr>
            <p14:xfrm>
              <a:off x="5060613" y="5411547"/>
              <a:ext cx="326160" cy="78120"/>
            </p14:xfrm>
          </p:contentPart>
        </mc:Choice>
        <mc:Fallback xmlns="">
          <p:pic>
            <p:nvPicPr>
              <p:cNvPr id="143" name="Freihand 142">
                <a:extLst>
                  <a:ext uri="{FF2B5EF4-FFF2-40B4-BE49-F238E27FC236}">
                    <a16:creationId xmlns:a16="http://schemas.microsoft.com/office/drawing/2014/main" id="{3D1D867C-4DE6-47BC-8BAF-523BA5738836}"/>
                  </a:ext>
                </a:extLst>
              </p:cNvPr>
              <p:cNvPicPr/>
              <p:nvPr/>
            </p:nvPicPr>
            <p:blipFill>
              <a:blip r:embed="rId182"/>
              <a:stretch>
                <a:fillRect/>
              </a:stretch>
            </p:blipFill>
            <p:spPr>
              <a:xfrm>
                <a:off x="5056293" y="5407227"/>
                <a:ext cx="3348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4" name="Freihand 143">
                <a:extLst>
                  <a:ext uri="{FF2B5EF4-FFF2-40B4-BE49-F238E27FC236}">
                    <a16:creationId xmlns:a16="http://schemas.microsoft.com/office/drawing/2014/main" id="{3C3E2D2D-B741-4BC2-B8BA-7A89830B4588}"/>
                  </a:ext>
                </a:extLst>
              </p14:cNvPr>
              <p14:cNvContentPartPr/>
              <p14:nvPr/>
            </p14:nvContentPartPr>
            <p14:xfrm>
              <a:off x="5437533" y="5414067"/>
              <a:ext cx="345960" cy="88200"/>
            </p14:xfrm>
          </p:contentPart>
        </mc:Choice>
        <mc:Fallback xmlns="">
          <p:pic>
            <p:nvPicPr>
              <p:cNvPr id="144" name="Freihand 143">
                <a:extLst>
                  <a:ext uri="{FF2B5EF4-FFF2-40B4-BE49-F238E27FC236}">
                    <a16:creationId xmlns:a16="http://schemas.microsoft.com/office/drawing/2014/main" id="{3C3E2D2D-B741-4BC2-B8BA-7A89830B4588}"/>
                  </a:ext>
                </a:extLst>
              </p:cNvPr>
              <p:cNvPicPr/>
              <p:nvPr/>
            </p:nvPicPr>
            <p:blipFill>
              <a:blip r:embed="rId184"/>
              <a:stretch>
                <a:fillRect/>
              </a:stretch>
            </p:blipFill>
            <p:spPr>
              <a:xfrm>
                <a:off x="5433213" y="5409747"/>
                <a:ext cx="3546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5" name="Freihand 144">
                <a:extLst>
                  <a:ext uri="{FF2B5EF4-FFF2-40B4-BE49-F238E27FC236}">
                    <a16:creationId xmlns:a16="http://schemas.microsoft.com/office/drawing/2014/main" id="{87BCEC60-10A1-48BF-8292-A02DC89ECFB7}"/>
                  </a:ext>
                </a:extLst>
              </p14:cNvPr>
              <p14:cNvContentPartPr/>
              <p14:nvPr/>
            </p14:nvContentPartPr>
            <p14:xfrm>
              <a:off x="5857293" y="5417307"/>
              <a:ext cx="202680" cy="110160"/>
            </p14:xfrm>
          </p:contentPart>
        </mc:Choice>
        <mc:Fallback xmlns="">
          <p:pic>
            <p:nvPicPr>
              <p:cNvPr id="145" name="Freihand 144">
                <a:extLst>
                  <a:ext uri="{FF2B5EF4-FFF2-40B4-BE49-F238E27FC236}">
                    <a16:creationId xmlns:a16="http://schemas.microsoft.com/office/drawing/2014/main" id="{87BCEC60-10A1-48BF-8292-A02DC89ECFB7}"/>
                  </a:ext>
                </a:extLst>
              </p:cNvPr>
              <p:cNvPicPr/>
              <p:nvPr/>
            </p:nvPicPr>
            <p:blipFill>
              <a:blip r:embed="rId186"/>
              <a:stretch>
                <a:fillRect/>
              </a:stretch>
            </p:blipFill>
            <p:spPr>
              <a:xfrm>
                <a:off x="5852973" y="5412987"/>
                <a:ext cx="2113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6" name="Freihand 145">
                <a:extLst>
                  <a:ext uri="{FF2B5EF4-FFF2-40B4-BE49-F238E27FC236}">
                    <a16:creationId xmlns:a16="http://schemas.microsoft.com/office/drawing/2014/main" id="{8960C87B-CD6E-4A1F-8427-DF2402407AA5}"/>
                  </a:ext>
                </a:extLst>
              </p14:cNvPr>
              <p14:cNvContentPartPr/>
              <p14:nvPr/>
            </p14:nvContentPartPr>
            <p14:xfrm>
              <a:off x="6049893" y="5331987"/>
              <a:ext cx="158400" cy="172440"/>
            </p14:xfrm>
          </p:contentPart>
        </mc:Choice>
        <mc:Fallback xmlns="">
          <p:pic>
            <p:nvPicPr>
              <p:cNvPr id="146" name="Freihand 145">
                <a:extLst>
                  <a:ext uri="{FF2B5EF4-FFF2-40B4-BE49-F238E27FC236}">
                    <a16:creationId xmlns:a16="http://schemas.microsoft.com/office/drawing/2014/main" id="{8960C87B-CD6E-4A1F-8427-DF2402407AA5}"/>
                  </a:ext>
                </a:extLst>
              </p:cNvPr>
              <p:cNvPicPr/>
              <p:nvPr/>
            </p:nvPicPr>
            <p:blipFill>
              <a:blip r:embed="rId188"/>
              <a:stretch>
                <a:fillRect/>
              </a:stretch>
            </p:blipFill>
            <p:spPr>
              <a:xfrm>
                <a:off x="6045573" y="5327667"/>
                <a:ext cx="1670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7" name="Freihand 146">
                <a:extLst>
                  <a:ext uri="{FF2B5EF4-FFF2-40B4-BE49-F238E27FC236}">
                    <a16:creationId xmlns:a16="http://schemas.microsoft.com/office/drawing/2014/main" id="{5B96F935-E2A0-48F8-B920-83C7FF0DBEB2}"/>
                  </a:ext>
                </a:extLst>
              </p14:cNvPr>
              <p14:cNvContentPartPr/>
              <p14:nvPr/>
            </p14:nvContentPartPr>
            <p14:xfrm>
              <a:off x="6201453" y="5268267"/>
              <a:ext cx="117720" cy="251640"/>
            </p14:xfrm>
          </p:contentPart>
        </mc:Choice>
        <mc:Fallback xmlns="">
          <p:pic>
            <p:nvPicPr>
              <p:cNvPr id="147" name="Freihand 146">
                <a:extLst>
                  <a:ext uri="{FF2B5EF4-FFF2-40B4-BE49-F238E27FC236}">
                    <a16:creationId xmlns:a16="http://schemas.microsoft.com/office/drawing/2014/main" id="{5B96F935-E2A0-48F8-B920-83C7FF0DBEB2}"/>
                  </a:ext>
                </a:extLst>
              </p:cNvPr>
              <p:cNvPicPr/>
              <p:nvPr/>
            </p:nvPicPr>
            <p:blipFill>
              <a:blip r:embed="rId190"/>
              <a:stretch>
                <a:fillRect/>
              </a:stretch>
            </p:blipFill>
            <p:spPr>
              <a:xfrm>
                <a:off x="6197133" y="5263947"/>
                <a:ext cx="1263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8" name="Freihand 147">
                <a:extLst>
                  <a:ext uri="{FF2B5EF4-FFF2-40B4-BE49-F238E27FC236}">
                    <a16:creationId xmlns:a16="http://schemas.microsoft.com/office/drawing/2014/main" id="{FC24E654-729B-4AAB-B08E-84CDD7D1B6D2}"/>
                  </a:ext>
                </a:extLst>
              </p14:cNvPr>
              <p14:cNvContentPartPr/>
              <p14:nvPr/>
            </p14:nvContentPartPr>
            <p14:xfrm>
              <a:off x="6482973" y="5343867"/>
              <a:ext cx="149040" cy="126000"/>
            </p14:xfrm>
          </p:contentPart>
        </mc:Choice>
        <mc:Fallback xmlns="">
          <p:pic>
            <p:nvPicPr>
              <p:cNvPr id="148" name="Freihand 147">
                <a:extLst>
                  <a:ext uri="{FF2B5EF4-FFF2-40B4-BE49-F238E27FC236}">
                    <a16:creationId xmlns:a16="http://schemas.microsoft.com/office/drawing/2014/main" id="{FC24E654-729B-4AAB-B08E-84CDD7D1B6D2}"/>
                  </a:ext>
                </a:extLst>
              </p:cNvPr>
              <p:cNvPicPr/>
              <p:nvPr/>
            </p:nvPicPr>
            <p:blipFill>
              <a:blip r:embed="rId192"/>
              <a:stretch>
                <a:fillRect/>
              </a:stretch>
            </p:blipFill>
            <p:spPr>
              <a:xfrm>
                <a:off x="6478653" y="5339547"/>
                <a:ext cx="1576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9" name="Freihand 148">
                <a:extLst>
                  <a:ext uri="{FF2B5EF4-FFF2-40B4-BE49-F238E27FC236}">
                    <a16:creationId xmlns:a16="http://schemas.microsoft.com/office/drawing/2014/main" id="{EEDABB5C-1D82-4E18-B2E2-7B670A2EAE13}"/>
                  </a:ext>
                </a:extLst>
              </p14:cNvPr>
              <p14:cNvContentPartPr/>
              <p14:nvPr/>
            </p14:nvContentPartPr>
            <p14:xfrm>
              <a:off x="6598893" y="5327307"/>
              <a:ext cx="161280" cy="280800"/>
            </p14:xfrm>
          </p:contentPart>
        </mc:Choice>
        <mc:Fallback xmlns="">
          <p:pic>
            <p:nvPicPr>
              <p:cNvPr id="149" name="Freihand 148">
                <a:extLst>
                  <a:ext uri="{FF2B5EF4-FFF2-40B4-BE49-F238E27FC236}">
                    <a16:creationId xmlns:a16="http://schemas.microsoft.com/office/drawing/2014/main" id="{EEDABB5C-1D82-4E18-B2E2-7B670A2EAE13}"/>
                  </a:ext>
                </a:extLst>
              </p:cNvPr>
              <p:cNvPicPr/>
              <p:nvPr/>
            </p:nvPicPr>
            <p:blipFill>
              <a:blip r:embed="rId194"/>
              <a:stretch>
                <a:fillRect/>
              </a:stretch>
            </p:blipFill>
            <p:spPr>
              <a:xfrm>
                <a:off x="6594573" y="5322987"/>
                <a:ext cx="16992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50" name="Freihand 149">
                <a:extLst>
                  <a:ext uri="{FF2B5EF4-FFF2-40B4-BE49-F238E27FC236}">
                    <a16:creationId xmlns:a16="http://schemas.microsoft.com/office/drawing/2014/main" id="{3ABF9C34-43A1-4F9D-B3E5-67F67D3ED516}"/>
                  </a:ext>
                </a:extLst>
              </p14:cNvPr>
              <p14:cNvContentPartPr/>
              <p14:nvPr/>
            </p14:nvContentPartPr>
            <p14:xfrm>
              <a:off x="6808413" y="5322987"/>
              <a:ext cx="127080" cy="124920"/>
            </p14:xfrm>
          </p:contentPart>
        </mc:Choice>
        <mc:Fallback xmlns="">
          <p:pic>
            <p:nvPicPr>
              <p:cNvPr id="150" name="Freihand 149">
                <a:extLst>
                  <a:ext uri="{FF2B5EF4-FFF2-40B4-BE49-F238E27FC236}">
                    <a16:creationId xmlns:a16="http://schemas.microsoft.com/office/drawing/2014/main" id="{3ABF9C34-43A1-4F9D-B3E5-67F67D3ED516}"/>
                  </a:ext>
                </a:extLst>
              </p:cNvPr>
              <p:cNvPicPr/>
              <p:nvPr/>
            </p:nvPicPr>
            <p:blipFill>
              <a:blip r:embed="rId196"/>
              <a:stretch>
                <a:fillRect/>
              </a:stretch>
            </p:blipFill>
            <p:spPr>
              <a:xfrm>
                <a:off x="6804093" y="5318667"/>
                <a:ext cx="1357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51" name="Freihand 150">
                <a:extLst>
                  <a:ext uri="{FF2B5EF4-FFF2-40B4-BE49-F238E27FC236}">
                    <a16:creationId xmlns:a16="http://schemas.microsoft.com/office/drawing/2014/main" id="{8D043E4E-C1C1-4E28-B14F-AE97F80844E7}"/>
                  </a:ext>
                </a:extLst>
              </p14:cNvPr>
              <p14:cNvContentPartPr/>
              <p14:nvPr/>
            </p14:nvContentPartPr>
            <p14:xfrm>
              <a:off x="6966453" y="5206707"/>
              <a:ext cx="581040" cy="227880"/>
            </p14:xfrm>
          </p:contentPart>
        </mc:Choice>
        <mc:Fallback xmlns="">
          <p:pic>
            <p:nvPicPr>
              <p:cNvPr id="151" name="Freihand 150">
                <a:extLst>
                  <a:ext uri="{FF2B5EF4-FFF2-40B4-BE49-F238E27FC236}">
                    <a16:creationId xmlns:a16="http://schemas.microsoft.com/office/drawing/2014/main" id="{8D043E4E-C1C1-4E28-B14F-AE97F80844E7}"/>
                  </a:ext>
                </a:extLst>
              </p:cNvPr>
              <p:cNvPicPr/>
              <p:nvPr/>
            </p:nvPicPr>
            <p:blipFill>
              <a:blip r:embed="rId198"/>
              <a:stretch>
                <a:fillRect/>
              </a:stretch>
            </p:blipFill>
            <p:spPr>
              <a:xfrm>
                <a:off x="6962133" y="5202387"/>
                <a:ext cx="5896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53" name="Freihand 152">
                <a:extLst>
                  <a:ext uri="{FF2B5EF4-FFF2-40B4-BE49-F238E27FC236}">
                    <a16:creationId xmlns:a16="http://schemas.microsoft.com/office/drawing/2014/main" id="{80BE5F79-329D-49D8-BF33-808EBE9BE047}"/>
                  </a:ext>
                </a:extLst>
              </p14:cNvPr>
              <p14:cNvContentPartPr/>
              <p14:nvPr/>
            </p14:nvContentPartPr>
            <p14:xfrm>
              <a:off x="2241093" y="1682307"/>
              <a:ext cx="98640" cy="202320"/>
            </p14:xfrm>
          </p:contentPart>
        </mc:Choice>
        <mc:Fallback xmlns="">
          <p:pic>
            <p:nvPicPr>
              <p:cNvPr id="153" name="Freihand 152">
                <a:extLst>
                  <a:ext uri="{FF2B5EF4-FFF2-40B4-BE49-F238E27FC236}">
                    <a16:creationId xmlns:a16="http://schemas.microsoft.com/office/drawing/2014/main" id="{80BE5F79-329D-49D8-BF33-808EBE9BE047}"/>
                  </a:ext>
                </a:extLst>
              </p:cNvPr>
              <p:cNvPicPr/>
              <p:nvPr/>
            </p:nvPicPr>
            <p:blipFill>
              <a:blip r:embed="rId200"/>
              <a:stretch>
                <a:fillRect/>
              </a:stretch>
            </p:blipFill>
            <p:spPr>
              <a:xfrm>
                <a:off x="2236773" y="1677987"/>
                <a:ext cx="1072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54" name="Freihand 153">
                <a:extLst>
                  <a:ext uri="{FF2B5EF4-FFF2-40B4-BE49-F238E27FC236}">
                    <a16:creationId xmlns:a16="http://schemas.microsoft.com/office/drawing/2014/main" id="{CC297677-7D21-4FA2-B5ED-853086D8E1BA}"/>
                  </a:ext>
                </a:extLst>
              </p14:cNvPr>
              <p14:cNvContentPartPr/>
              <p14:nvPr/>
            </p14:nvContentPartPr>
            <p14:xfrm>
              <a:off x="2328213" y="1766907"/>
              <a:ext cx="129240" cy="91080"/>
            </p14:xfrm>
          </p:contentPart>
        </mc:Choice>
        <mc:Fallback xmlns="">
          <p:pic>
            <p:nvPicPr>
              <p:cNvPr id="154" name="Freihand 153">
                <a:extLst>
                  <a:ext uri="{FF2B5EF4-FFF2-40B4-BE49-F238E27FC236}">
                    <a16:creationId xmlns:a16="http://schemas.microsoft.com/office/drawing/2014/main" id="{CC297677-7D21-4FA2-B5ED-853086D8E1BA}"/>
                  </a:ext>
                </a:extLst>
              </p:cNvPr>
              <p:cNvPicPr/>
              <p:nvPr/>
            </p:nvPicPr>
            <p:blipFill>
              <a:blip r:embed="rId202"/>
              <a:stretch>
                <a:fillRect/>
              </a:stretch>
            </p:blipFill>
            <p:spPr>
              <a:xfrm>
                <a:off x="2323893" y="1762587"/>
                <a:ext cx="1378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55" name="Freihand 154">
                <a:extLst>
                  <a:ext uri="{FF2B5EF4-FFF2-40B4-BE49-F238E27FC236}">
                    <a16:creationId xmlns:a16="http://schemas.microsoft.com/office/drawing/2014/main" id="{14E115F3-23C0-4DF2-A810-1AF0862CE3BA}"/>
                  </a:ext>
                </a:extLst>
              </p14:cNvPr>
              <p14:cNvContentPartPr/>
              <p14:nvPr/>
            </p14:nvContentPartPr>
            <p14:xfrm>
              <a:off x="2444133" y="1759347"/>
              <a:ext cx="117360" cy="259560"/>
            </p14:xfrm>
          </p:contentPart>
        </mc:Choice>
        <mc:Fallback xmlns="">
          <p:pic>
            <p:nvPicPr>
              <p:cNvPr id="155" name="Freihand 154">
                <a:extLst>
                  <a:ext uri="{FF2B5EF4-FFF2-40B4-BE49-F238E27FC236}">
                    <a16:creationId xmlns:a16="http://schemas.microsoft.com/office/drawing/2014/main" id="{14E115F3-23C0-4DF2-A810-1AF0862CE3BA}"/>
                  </a:ext>
                </a:extLst>
              </p:cNvPr>
              <p:cNvPicPr/>
              <p:nvPr/>
            </p:nvPicPr>
            <p:blipFill>
              <a:blip r:embed="rId204"/>
              <a:stretch>
                <a:fillRect/>
              </a:stretch>
            </p:blipFill>
            <p:spPr>
              <a:xfrm>
                <a:off x="2439813" y="1755027"/>
                <a:ext cx="1260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56" name="Freihand 155">
                <a:extLst>
                  <a:ext uri="{FF2B5EF4-FFF2-40B4-BE49-F238E27FC236}">
                    <a16:creationId xmlns:a16="http://schemas.microsoft.com/office/drawing/2014/main" id="{21EACA83-D238-49D2-8FC0-5F652BCC7BAE}"/>
                  </a:ext>
                </a:extLst>
              </p14:cNvPr>
              <p14:cNvContentPartPr/>
              <p14:nvPr/>
            </p14:nvContentPartPr>
            <p14:xfrm>
              <a:off x="2534853" y="1719747"/>
              <a:ext cx="200880" cy="89640"/>
            </p14:xfrm>
          </p:contentPart>
        </mc:Choice>
        <mc:Fallback xmlns="">
          <p:pic>
            <p:nvPicPr>
              <p:cNvPr id="156" name="Freihand 155">
                <a:extLst>
                  <a:ext uri="{FF2B5EF4-FFF2-40B4-BE49-F238E27FC236}">
                    <a16:creationId xmlns:a16="http://schemas.microsoft.com/office/drawing/2014/main" id="{21EACA83-D238-49D2-8FC0-5F652BCC7BAE}"/>
                  </a:ext>
                </a:extLst>
              </p:cNvPr>
              <p:cNvPicPr/>
              <p:nvPr/>
            </p:nvPicPr>
            <p:blipFill>
              <a:blip r:embed="rId206"/>
              <a:stretch>
                <a:fillRect/>
              </a:stretch>
            </p:blipFill>
            <p:spPr>
              <a:xfrm>
                <a:off x="2530533" y="1715427"/>
                <a:ext cx="2095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57" name="Freihand 156">
                <a:extLst>
                  <a:ext uri="{FF2B5EF4-FFF2-40B4-BE49-F238E27FC236}">
                    <a16:creationId xmlns:a16="http://schemas.microsoft.com/office/drawing/2014/main" id="{9D94ED7F-CB2E-4228-8DE0-DD91DBF3F21E}"/>
                  </a:ext>
                </a:extLst>
              </p14:cNvPr>
              <p14:cNvContentPartPr/>
              <p14:nvPr/>
            </p14:nvContentPartPr>
            <p14:xfrm>
              <a:off x="2844813" y="1680147"/>
              <a:ext cx="306720" cy="303840"/>
            </p14:xfrm>
          </p:contentPart>
        </mc:Choice>
        <mc:Fallback xmlns="">
          <p:pic>
            <p:nvPicPr>
              <p:cNvPr id="157" name="Freihand 156">
                <a:extLst>
                  <a:ext uri="{FF2B5EF4-FFF2-40B4-BE49-F238E27FC236}">
                    <a16:creationId xmlns:a16="http://schemas.microsoft.com/office/drawing/2014/main" id="{9D94ED7F-CB2E-4228-8DE0-DD91DBF3F21E}"/>
                  </a:ext>
                </a:extLst>
              </p:cNvPr>
              <p:cNvPicPr/>
              <p:nvPr/>
            </p:nvPicPr>
            <p:blipFill>
              <a:blip r:embed="rId208"/>
              <a:stretch>
                <a:fillRect/>
              </a:stretch>
            </p:blipFill>
            <p:spPr>
              <a:xfrm>
                <a:off x="2840493" y="1675827"/>
                <a:ext cx="31536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59" name="Freihand 158">
                <a:extLst>
                  <a:ext uri="{FF2B5EF4-FFF2-40B4-BE49-F238E27FC236}">
                    <a16:creationId xmlns:a16="http://schemas.microsoft.com/office/drawing/2014/main" id="{BC96C517-0A54-4ACD-96C2-97D6323BF651}"/>
                  </a:ext>
                </a:extLst>
              </p14:cNvPr>
              <p14:cNvContentPartPr/>
              <p14:nvPr/>
            </p14:nvContentPartPr>
            <p14:xfrm>
              <a:off x="3083493" y="1627227"/>
              <a:ext cx="290880" cy="136800"/>
            </p14:xfrm>
          </p:contentPart>
        </mc:Choice>
        <mc:Fallback xmlns="">
          <p:pic>
            <p:nvPicPr>
              <p:cNvPr id="159" name="Freihand 158">
                <a:extLst>
                  <a:ext uri="{FF2B5EF4-FFF2-40B4-BE49-F238E27FC236}">
                    <a16:creationId xmlns:a16="http://schemas.microsoft.com/office/drawing/2014/main" id="{BC96C517-0A54-4ACD-96C2-97D6323BF651}"/>
                  </a:ext>
                </a:extLst>
              </p:cNvPr>
              <p:cNvPicPr/>
              <p:nvPr/>
            </p:nvPicPr>
            <p:blipFill>
              <a:blip r:embed="rId210"/>
              <a:stretch>
                <a:fillRect/>
              </a:stretch>
            </p:blipFill>
            <p:spPr>
              <a:xfrm>
                <a:off x="3079173" y="1622907"/>
                <a:ext cx="2995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60" name="Freihand 159">
                <a:extLst>
                  <a:ext uri="{FF2B5EF4-FFF2-40B4-BE49-F238E27FC236}">
                    <a16:creationId xmlns:a16="http://schemas.microsoft.com/office/drawing/2014/main" id="{3485FC20-05DC-4503-A9C2-763C72F707C5}"/>
                  </a:ext>
                </a:extLst>
              </p14:cNvPr>
              <p14:cNvContentPartPr/>
              <p14:nvPr/>
            </p14:nvContentPartPr>
            <p14:xfrm>
              <a:off x="3397053" y="1486107"/>
              <a:ext cx="131400" cy="198000"/>
            </p14:xfrm>
          </p:contentPart>
        </mc:Choice>
        <mc:Fallback xmlns="">
          <p:pic>
            <p:nvPicPr>
              <p:cNvPr id="160" name="Freihand 159">
                <a:extLst>
                  <a:ext uri="{FF2B5EF4-FFF2-40B4-BE49-F238E27FC236}">
                    <a16:creationId xmlns:a16="http://schemas.microsoft.com/office/drawing/2014/main" id="{3485FC20-05DC-4503-A9C2-763C72F707C5}"/>
                  </a:ext>
                </a:extLst>
              </p:cNvPr>
              <p:cNvPicPr/>
              <p:nvPr/>
            </p:nvPicPr>
            <p:blipFill>
              <a:blip r:embed="rId212"/>
              <a:stretch>
                <a:fillRect/>
              </a:stretch>
            </p:blipFill>
            <p:spPr>
              <a:xfrm>
                <a:off x="3392733" y="1481787"/>
                <a:ext cx="1400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62" name="Freihand 161">
                <a:extLst>
                  <a:ext uri="{FF2B5EF4-FFF2-40B4-BE49-F238E27FC236}">
                    <a16:creationId xmlns:a16="http://schemas.microsoft.com/office/drawing/2014/main" id="{50BF10AC-0058-442D-8DCA-82E8E270D89C}"/>
                  </a:ext>
                </a:extLst>
              </p14:cNvPr>
              <p14:cNvContentPartPr/>
              <p14:nvPr/>
            </p14:nvContentPartPr>
            <p14:xfrm>
              <a:off x="3625653" y="1391787"/>
              <a:ext cx="348480" cy="227160"/>
            </p14:xfrm>
          </p:contentPart>
        </mc:Choice>
        <mc:Fallback xmlns="">
          <p:pic>
            <p:nvPicPr>
              <p:cNvPr id="162" name="Freihand 161">
                <a:extLst>
                  <a:ext uri="{FF2B5EF4-FFF2-40B4-BE49-F238E27FC236}">
                    <a16:creationId xmlns:a16="http://schemas.microsoft.com/office/drawing/2014/main" id="{50BF10AC-0058-442D-8DCA-82E8E270D89C}"/>
                  </a:ext>
                </a:extLst>
              </p:cNvPr>
              <p:cNvPicPr/>
              <p:nvPr/>
            </p:nvPicPr>
            <p:blipFill>
              <a:blip r:embed="rId214"/>
              <a:stretch>
                <a:fillRect/>
              </a:stretch>
            </p:blipFill>
            <p:spPr>
              <a:xfrm>
                <a:off x="3621333" y="1387467"/>
                <a:ext cx="3571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63" name="Freihand 162">
                <a:extLst>
                  <a:ext uri="{FF2B5EF4-FFF2-40B4-BE49-F238E27FC236}">
                    <a16:creationId xmlns:a16="http://schemas.microsoft.com/office/drawing/2014/main" id="{DD46794E-FB08-42DF-AE18-4CA7171BC0B1}"/>
                  </a:ext>
                </a:extLst>
              </p14:cNvPr>
              <p14:cNvContentPartPr/>
              <p14:nvPr/>
            </p14:nvContentPartPr>
            <p14:xfrm>
              <a:off x="3993933" y="1375587"/>
              <a:ext cx="81000" cy="113760"/>
            </p14:xfrm>
          </p:contentPart>
        </mc:Choice>
        <mc:Fallback xmlns="">
          <p:pic>
            <p:nvPicPr>
              <p:cNvPr id="163" name="Freihand 162">
                <a:extLst>
                  <a:ext uri="{FF2B5EF4-FFF2-40B4-BE49-F238E27FC236}">
                    <a16:creationId xmlns:a16="http://schemas.microsoft.com/office/drawing/2014/main" id="{DD46794E-FB08-42DF-AE18-4CA7171BC0B1}"/>
                  </a:ext>
                </a:extLst>
              </p:cNvPr>
              <p:cNvPicPr/>
              <p:nvPr/>
            </p:nvPicPr>
            <p:blipFill>
              <a:blip r:embed="rId216"/>
              <a:stretch>
                <a:fillRect/>
              </a:stretch>
            </p:blipFill>
            <p:spPr>
              <a:xfrm>
                <a:off x="3989613" y="1371267"/>
                <a:ext cx="8964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65" name="Freihand 164">
                <a:extLst>
                  <a:ext uri="{FF2B5EF4-FFF2-40B4-BE49-F238E27FC236}">
                    <a16:creationId xmlns:a16="http://schemas.microsoft.com/office/drawing/2014/main" id="{76AAD618-234B-4D72-A6CA-507F639A4E1A}"/>
                  </a:ext>
                </a:extLst>
              </p14:cNvPr>
              <p14:cNvContentPartPr/>
              <p14:nvPr/>
            </p14:nvContentPartPr>
            <p14:xfrm>
              <a:off x="2383653" y="2015667"/>
              <a:ext cx="205920" cy="205200"/>
            </p14:xfrm>
          </p:contentPart>
        </mc:Choice>
        <mc:Fallback xmlns="">
          <p:pic>
            <p:nvPicPr>
              <p:cNvPr id="165" name="Freihand 164">
                <a:extLst>
                  <a:ext uri="{FF2B5EF4-FFF2-40B4-BE49-F238E27FC236}">
                    <a16:creationId xmlns:a16="http://schemas.microsoft.com/office/drawing/2014/main" id="{76AAD618-234B-4D72-A6CA-507F639A4E1A}"/>
                  </a:ext>
                </a:extLst>
              </p:cNvPr>
              <p:cNvPicPr/>
              <p:nvPr/>
            </p:nvPicPr>
            <p:blipFill>
              <a:blip r:embed="rId218"/>
              <a:stretch>
                <a:fillRect/>
              </a:stretch>
            </p:blipFill>
            <p:spPr>
              <a:xfrm>
                <a:off x="2379333" y="2011347"/>
                <a:ext cx="2145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66" name="Freihand 165">
                <a:extLst>
                  <a:ext uri="{FF2B5EF4-FFF2-40B4-BE49-F238E27FC236}">
                    <a16:creationId xmlns:a16="http://schemas.microsoft.com/office/drawing/2014/main" id="{58A81027-5D1D-41D6-BD5D-31599D8FE886}"/>
                  </a:ext>
                </a:extLst>
              </p14:cNvPr>
              <p14:cNvContentPartPr/>
              <p14:nvPr/>
            </p14:nvContentPartPr>
            <p14:xfrm>
              <a:off x="2588493" y="2079027"/>
              <a:ext cx="245520" cy="85320"/>
            </p14:xfrm>
          </p:contentPart>
        </mc:Choice>
        <mc:Fallback xmlns="">
          <p:pic>
            <p:nvPicPr>
              <p:cNvPr id="166" name="Freihand 165">
                <a:extLst>
                  <a:ext uri="{FF2B5EF4-FFF2-40B4-BE49-F238E27FC236}">
                    <a16:creationId xmlns:a16="http://schemas.microsoft.com/office/drawing/2014/main" id="{58A81027-5D1D-41D6-BD5D-31599D8FE886}"/>
                  </a:ext>
                </a:extLst>
              </p:cNvPr>
              <p:cNvPicPr/>
              <p:nvPr/>
            </p:nvPicPr>
            <p:blipFill>
              <a:blip r:embed="rId220"/>
              <a:stretch>
                <a:fillRect/>
              </a:stretch>
            </p:blipFill>
            <p:spPr>
              <a:xfrm>
                <a:off x="2584173" y="2074707"/>
                <a:ext cx="2541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67" name="Freihand 166">
                <a:extLst>
                  <a:ext uri="{FF2B5EF4-FFF2-40B4-BE49-F238E27FC236}">
                    <a16:creationId xmlns:a16="http://schemas.microsoft.com/office/drawing/2014/main" id="{2F7C0032-7462-4368-9AA6-253469B47A85}"/>
                  </a:ext>
                </a:extLst>
              </p14:cNvPr>
              <p14:cNvContentPartPr/>
              <p14:nvPr/>
            </p14:nvContentPartPr>
            <p14:xfrm>
              <a:off x="3005733" y="1902627"/>
              <a:ext cx="196920" cy="176760"/>
            </p14:xfrm>
          </p:contentPart>
        </mc:Choice>
        <mc:Fallback xmlns="">
          <p:pic>
            <p:nvPicPr>
              <p:cNvPr id="167" name="Freihand 166">
                <a:extLst>
                  <a:ext uri="{FF2B5EF4-FFF2-40B4-BE49-F238E27FC236}">
                    <a16:creationId xmlns:a16="http://schemas.microsoft.com/office/drawing/2014/main" id="{2F7C0032-7462-4368-9AA6-253469B47A85}"/>
                  </a:ext>
                </a:extLst>
              </p:cNvPr>
              <p:cNvPicPr/>
              <p:nvPr/>
            </p:nvPicPr>
            <p:blipFill>
              <a:blip r:embed="rId222"/>
              <a:stretch>
                <a:fillRect/>
              </a:stretch>
            </p:blipFill>
            <p:spPr>
              <a:xfrm>
                <a:off x="3001413" y="1898307"/>
                <a:ext cx="2055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68" name="Freihand 167">
                <a:extLst>
                  <a:ext uri="{FF2B5EF4-FFF2-40B4-BE49-F238E27FC236}">
                    <a16:creationId xmlns:a16="http://schemas.microsoft.com/office/drawing/2014/main" id="{72241F37-8C68-4404-A142-05F250147F51}"/>
                  </a:ext>
                </a:extLst>
              </p14:cNvPr>
              <p14:cNvContentPartPr/>
              <p14:nvPr/>
            </p14:nvContentPartPr>
            <p14:xfrm>
              <a:off x="3349893" y="1881387"/>
              <a:ext cx="130320" cy="118800"/>
            </p14:xfrm>
          </p:contentPart>
        </mc:Choice>
        <mc:Fallback xmlns="">
          <p:pic>
            <p:nvPicPr>
              <p:cNvPr id="168" name="Freihand 167">
                <a:extLst>
                  <a:ext uri="{FF2B5EF4-FFF2-40B4-BE49-F238E27FC236}">
                    <a16:creationId xmlns:a16="http://schemas.microsoft.com/office/drawing/2014/main" id="{72241F37-8C68-4404-A142-05F250147F51}"/>
                  </a:ext>
                </a:extLst>
              </p:cNvPr>
              <p:cNvPicPr/>
              <p:nvPr/>
            </p:nvPicPr>
            <p:blipFill>
              <a:blip r:embed="rId224"/>
              <a:stretch>
                <a:fillRect/>
              </a:stretch>
            </p:blipFill>
            <p:spPr>
              <a:xfrm>
                <a:off x="3345573" y="1877067"/>
                <a:ext cx="1389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70" name="Freihand 169">
                <a:extLst>
                  <a:ext uri="{FF2B5EF4-FFF2-40B4-BE49-F238E27FC236}">
                    <a16:creationId xmlns:a16="http://schemas.microsoft.com/office/drawing/2014/main" id="{686F45B9-D8F4-47B5-B3A1-F44502771E43}"/>
                  </a:ext>
                </a:extLst>
              </p14:cNvPr>
              <p14:cNvContentPartPr/>
              <p14:nvPr/>
            </p14:nvContentPartPr>
            <p14:xfrm>
              <a:off x="3482013" y="1703907"/>
              <a:ext cx="509040" cy="271440"/>
            </p14:xfrm>
          </p:contentPart>
        </mc:Choice>
        <mc:Fallback xmlns="">
          <p:pic>
            <p:nvPicPr>
              <p:cNvPr id="170" name="Freihand 169">
                <a:extLst>
                  <a:ext uri="{FF2B5EF4-FFF2-40B4-BE49-F238E27FC236}">
                    <a16:creationId xmlns:a16="http://schemas.microsoft.com/office/drawing/2014/main" id="{686F45B9-D8F4-47B5-B3A1-F44502771E43}"/>
                  </a:ext>
                </a:extLst>
              </p:cNvPr>
              <p:cNvPicPr/>
              <p:nvPr/>
            </p:nvPicPr>
            <p:blipFill>
              <a:blip r:embed="rId226"/>
              <a:stretch>
                <a:fillRect/>
              </a:stretch>
            </p:blipFill>
            <p:spPr>
              <a:xfrm>
                <a:off x="3477693" y="1699587"/>
                <a:ext cx="51768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72" name="Freihand 171">
                <a:extLst>
                  <a:ext uri="{FF2B5EF4-FFF2-40B4-BE49-F238E27FC236}">
                    <a16:creationId xmlns:a16="http://schemas.microsoft.com/office/drawing/2014/main" id="{2F7D6722-B2FE-447E-9529-1144296471AE}"/>
                  </a:ext>
                </a:extLst>
              </p14:cNvPr>
              <p14:cNvContentPartPr/>
              <p14:nvPr/>
            </p14:nvContentPartPr>
            <p14:xfrm>
              <a:off x="3314613" y="2034387"/>
              <a:ext cx="10440" cy="632520"/>
            </p14:xfrm>
          </p:contentPart>
        </mc:Choice>
        <mc:Fallback xmlns="">
          <p:pic>
            <p:nvPicPr>
              <p:cNvPr id="172" name="Freihand 171">
                <a:extLst>
                  <a:ext uri="{FF2B5EF4-FFF2-40B4-BE49-F238E27FC236}">
                    <a16:creationId xmlns:a16="http://schemas.microsoft.com/office/drawing/2014/main" id="{2F7D6722-B2FE-447E-9529-1144296471AE}"/>
                  </a:ext>
                </a:extLst>
              </p:cNvPr>
              <p:cNvPicPr/>
              <p:nvPr/>
            </p:nvPicPr>
            <p:blipFill>
              <a:blip r:embed="rId228"/>
              <a:stretch>
                <a:fillRect/>
              </a:stretch>
            </p:blipFill>
            <p:spPr>
              <a:xfrm>
                <a:off x="3310293" y="2030067"/>
                <a:ext cx="19080" cy="6411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73" name="Freihand 172">
                <a:extLst>
                  <a:ext uri="{FF2B5EF4-FFF2-40B4-BE49-F238E27FC236}">
                    <a16:creationId xmlns:a16="http://schemas.microsoft.com/office/drawing/2014/main" id="{8AFDA79E-CD25-4CB0-8245-E4DED5A70F76}"/>
                  </a:ext>
                </a:extLst>
              </p14:cNvPr>
              <p14:cNvContentPartPr/>
              <p14:nvPr/>
            </p14:nvContentPartPr>
            <p14:xfrm>
              <a:off x="3185733" y="2460267"/>
              <a:ext cx="269640" cy="500040"/>
            </p14:xfrm>
          </p:contentPart>
        </mc:Choice>
        <mc:Fallback xmlns="">
          <p:pic>
            <p:nvPicPr>
              <p:cNvPr id="173" name="Freihand 172">
                <a:extLst>
                  <a:ext uri="{FF2B5EF4-FFF2-40B4-BE49-F238E27FC236}">
                    <a16:creationId xmlns:a16="http://schemas.microsoft.com/office/drawing/2014/main" id="{8AFDA79E-CD25-4CB0-8245-E4DED5A70F76}"/>
                  </a:ext>
                </a:extLst>
              </p:cNvPr>
              <p:cNvPicPr/>
              <p:nvPr/>
            </p:nvPicPr>
            <p:blipFill>
              <a:blip r:embed="rId230"/>
              <a:stretch>
                <a:fillRect/>
              </a:stretch>
            </p:blipFill>
            <p:spPr>
              <a:xfrm>
                <a:off x="3181413" y="2455947"/>
                <a:ext cx="278280" cy="5086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92" name="Freihand 191">
                <a:extLst>
                  <a:ext uri="{FF2B5EF4-FFF2-40B4-BE49-F238E27FC236}">
                    <a16:creationId xmlns:a16="http://schemas.microsoft.com/office/drawing/2014/main" id="{C7A726FE-7D42-4048-A8A7-691EB6F08CA1}"/>
                  </a:ext>
                </a:extLst>
              </p14:cNvPr>
              <p14:cNvContentPartPr/>
              <p14:nvPr/>
            </p14:nvContentPartPr>
            <p14:xfrm>
              <a:off x="2563293" y="5561667"/>
              <a:ext cx="5525640" cy="263520"/>
            </p14:xfrm>
          </p:contentPart>
        </mc:Choice>
        <mc:Fallback xmlns="">
          <p:pic>
            <p:nvPicPr>
              <p:cNvPr id="192" name="Freihand 191">
                <a:extLst>
                  <a:ext uri="{FF2B5EF4-FFF2-40B4-BE49-F238E27FC236}">
                    <a16:creationId xmlns:a16="http://schemas.microsoft.com/office/drawing/2014/main" id="{C7A726FE-7D42-4048-A8A7-691EB6F08CA1}"/>
                  </a:ext>
                </a:extLst>
              </p:cNvPr>
              <p:cNvPicPr/>
              <p:nvPr/>
            </p:nvPicPr>
            <p:blipFill>
              <a:blip r:embed="rId232"/>
              <a:stretch>
                <a:fillRect/>
              </a:stretch>
            </p:blipFill>
            <p:spPr>
              <a:xfrm>
                <a:off x="2558973" y="5557347"/>
                <a:ext cx="553428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16" name="Freihand 215">
                <a:extLst>
                  <a:ext uri="{FF2B5EF4-FFF2-40B4-BE49-F238E27FC236}">
                    <a16:creationId xmlns:a16="http://schemas.microsoft.com/office/drawing/2014/main" id="{F534F20E-279D-4557-BF54-E1F90CBA8958}"/>
                  </a:ext>
                </a:extLst>
              </p14:cNvPr>
              <p14:cNvContentPartPr/>
              <p14:nvPr/>
            </p14:nvContentPartPr>
            <p14:xfrm>
              <a:off x="6292893" y="93987"/>
              <a:ext cx="1905840" cy="495000"/>
            </p14:xfrm>
          </p:contentPart>
        </mc:Choice>
        <mc:Fallback xmlns="">
          <p:pic>
            <p:nvPicPr>
              <p:cNvPr id="216" name="Freihand 215">
                <a:extLst>
                  <a:ext uri="{FF2B5EF4-FFF2-40B4-BE49-F238E27FC236}">
                    <a16:creationId xmlns:a16="http://schemas.microsoft.com/office/drawing/2014/main" id="{F534F20E-279D-4557-BF54-E1F90CBA8958}"/>
                  </a:ext>
                </a:extLst>
              </p:cNvPr>
              <p:cNvPicPr/>
              <p:nvPr/>
            </p:nvPicPr>
            <p:blipFill>
              <a:blip r:embed="rId234"/>
              <a:stretch>
                <a:fillRect/>
              </a:stretch>
            </p:blipFill>
            <p:spPr>
              <a:xfrm>
                <a:off x="6288573" y="89667"/>
                <a:ext cx="1914480" cy="5036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17" name="Freihand 216">
                <a:extLst>
                  <a:ext uri="{FF2B5EF4-FFF2-40B4-BE49-F238E27FC236}">
                    <a16:creationId xmlns:a16="http://schemas.microsoft.com/office/drawing/2014/main" id="{45FFADC3-0BEF-462A-A3F3-49BEE9B93B47}"/>
                  </a:ext>
                </a:extLst>
              </p14:cNvPr>
              <p14:cNvContentPartPr/>
              <p14:nvPr/>
            </p14:nvContentPartPr>
            <p14:xfrm>
              <a:off x="6327093" y="385227"/>
              <a:ext cx="1605240" cy="117000"/>
            </p14:xfrm>
          </p:contentPart>
        </mc:Choice>
        <mc:Fallback xmlns="">
          <p:pic>
            <p:nvPicPr>
              <p:cNvPr id="217" name="Freihand 216">
                <a:extLst>
                  <a:ext uri="{FF2B5EF4-FFF2-40B4-BE49-F238E27FC236}">
                    <a16:creationId xmlns:a16="http://schemas.microsoft.com/office/drawing/2014/main" id="{45FFADC3-0BEF-462A-A3F3-49BEE9B93B47}"/>
                  </a:ext>
                </a:extLst>
              </p:cNvPr>
              <p:cNvPicPr/>
              <p:nvPr/>
            </p:nvPicPr>
            <p:blipFill>
              <a:blip r:embed="rId236"/>
              <a:stretch>
                <a:fillRect/>
              </a:stretch>
            </p:blipFill>
            <p:spPr>
              <a:xfrm>
                <a:off x="6322773" y="380907"/>
                <a:ext cx="1613880" cy="125640"/>
              </a:xfrm>
              <a:prstGeom prst="rect">
                <a:avLst/>
              </a:prstGeom>
            </p:spPr>
          </p:pic>
        </mc:Fallback>
      </mc:AlternateContent>
      <p:grpSp>
        <p:nvGrpSpPr>
          <p:cNvPr id="219" name="Gruppieren 218">
            <a:extLst>
              <a:ext uri="{FF2B5EF4-FFF2-40B4-BE49-F238E27FC236}">
                <a16:creationId xmlns:a16="http://schemas.microsoft.com/office/drawing/2014/main" id="{42238889-59D5-4904-8D04-C6BAA872F3E0}"/>
              </a:ext>
            </a:extLst>
          </p:cNvPr>
          <p:cNvGrpSpPr/>
          <p:nvPr/>
        </p:nvGrpSpPr>
        <p:grpSpPr>
          <a:xfrm>
            <a:off x="4015893" y="1772667"/>
            <a:ext cx="7722720" cy="2936880"/>
            <a:chOff x="4015893" y="1772667"/>
            <a:chExt cx="7722720" cy="2936880"/>
          </a:xfrm>
        </p:grpSpPr>
        <mc:AlternateContent xmlns:mc="http://schemas.openxmlformats.org/markup-compatibility/2006" xmlns:p14="http://schemas.microsoft.com/office/powerpoint/2010/main">
          <mc:Choice Requires="p14">
            <p:contentPart p14:bwMode="auto" r:id="rId237">
              <p14:nvContentPartPr>
                <p14:cNvPr id="114" name="Freihand 113">
                  <a:extLst>
                    <a:ext uri="{FF2B5EF4-FFF2-40B4-BE49-F238E27FC236}">
                      <a16:creationId xmlns:a16="http://schemas.microsoft.com/office/drawing/2014/main" id="{0369179D-B989-4197-992C-D3CC1EF1A657}"/>
                    </a:ext>
                  </a:extLst>
                </p14:cNvPr>
                <p14:cNvContentPartPr/>
                <p14:nvPr/>
              </p14:nvContentPartPr>
              <p14:xfrm>
                <a:off x="8749173" y="1868787"/>
                <a:ext cx="20880" cy="191880"/>
              </p14:xfrm>
            </p:contentPart>
          </mc:Choice>
          <mc:Fallback xmlns="">
            <p:pic>
              <p:nvPicPr>
                <p:cNvPr id="114" name="Freihand 113">
                  <a:extLst>
                    <a:ext uri="{FF2B5EF4-FFF2-40B4-BE49-F238E27FC236}">
                      <a16:creationId xmlns:a16="http://schemas.microsoft.com/office/drawing/2014/main" id="{0369179D-B989-4197-992C-D3CC1EF1A657}"/>
                    </a:ext>
                  </a:extLst>
                </p:cNvPr>
                <p:cNvPicPr/>
                <p:nvPr/>
              </p:nvPicPr>
              <p:blipFill>
                <a:blip r:embed="rId238"/>
                <a:stretch>
                  <a:fillRect/>
                </a:stretch>
              </p:blipFill>
              <p:spPr>
                <a:xfrm>
                  <a:off x="8744853" y="1864467"/>
                  <a:ext cx="295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15" name="Freihand 114">
                  <a:extLst>
                    <a:ext uri="{FF2B5EF4-FFF2-40B4-BE49-F238E27FC236}">
                      <a16:creationId xmlns:a16="http://schemas.microsoft.com/office/drawing/2014/main" id="{5E78C84C-3193-4521-A726-3EEB8FBBBB45}"/>
                    </a:ext>
                  </a:extLst>
                </p14:cNvPr>
                <p14:cNvContentPartPr/>
                <p14:nvPr/>
              </p14:nvContentPartPr>
              <p14:xfrm>
                <a:off x="8684013" y="1822707"/>
                <a:ext cx="136080" cy="126000"/>
              </p14:xfrm>
            </p:contentPart>
          </mc:Choice>
          <mc:Fallback xmlns="">
            <p:pic>
              <p:nvPicPr>
                <p:cNvPr id="115" name="Freihand 114">
                  <a:extLst>
                    <a:ext uri="{FF2B5EF4-FFF2-40B4-BE49-F238E27FC236}">
                      <a16:creationId xmlns:a16="http://schemas.microsoft.com/office/drawing/2014/main" id="{5E78C84C-3193-4521-A726-3EEB8FBBBB45}"/>
                    </a:ext>
                  </a:extLst>
                </p:cNvPr>
                <p:cNvPicPr/>
                <p:nvPr/>
              </p:nvPicPr>
              <p:blipFill>
                <a:blip r:embed="rId240"/>
                <a:stretch>
                  <a:fillRect/>
                </a:stretch>
              </p:blipFill>
              <p:spPr>
                <a:xfrm>
                  <a:off x="8679693" y="1818387"/>
                  <a:ext cx="1447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16" name="Freihand 115">
                  <a:extLst>
                    <a:ext uri="{FF2B5EF4-FFF2-40B4-BE49-F238E27FC236}">
                      <a16:creationId xmlns:a16="http://schemas.microsoft.com/office/drawing/2014/main" id="{985F0A48-80C2-45CD-A634-BDC7D36E6987}"/>
                    </a:ext>
                  </a:extLst>
                </p14:cNvPr>
                <p14:cNvContentPartPr/>
                <p14:nvPr/>
              </p14:nvContentPartPr>
              <p14:xfrm>
                <a:off x="8823333" y="1887867"/>
                <a:ext cx="442440" cy="170280"/>
              </p14:xfrm>
            </p:contentPart>
          </mc:Choice>
          <mc:Fallback xmlns="">
            <p:pic>
              <p:nvPicPr>
                <p:cNvPr id="116" name="Freihand 115">
                  <a:extLst>
                    <a:ext uri="{FF2B5EF4-FFF2-40B4-BE49-F238E27FC236}">
                      <a16:creationId xmlns:a16="http://schemas.microsoft.com/office/drawing/2014/main" id="{985F0A48-80C2-45CD-A634-BDC7D36E6987}"/>
                    </a:ext>
                  </a:extLst>
                </p:cNvPr>
                <p:cNvPicPr/>
                <p:nvPr/>
              </p:nvPicPr>
              <p:blipFill>
                <a:blip r:embed="rId242"/>
                <a:stretch>
                  <a:fillRect/>
                </a:stretch>
              </p:blipFill>
              <p:spPr>
                <a:xfrm>
                  <a:off x="8819013" y="1883547"/>
                  <a:ext cx="4510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17" name="Freihand 116">
                  <a:extLst>
                    <a:ext uri="{FF2B5EF4-FFF2-40B4-BE49-F238E27FC236}">
                      <a16:creationId xmlns:a16="http://schemas.microsoft.com/office/drawing/2014/main" id="{5D30BDCE-6017-4F92-BA30-1291D3DE00C0}"/>
                    </a:ext>
                  </a:extLst>
                </p14:cNvPr>
                <p14:cNvContentPartPr/>
                <p14:nvPr/>
              </p14:nvContentPartPr>
              <p14:xfrm>
                <a:off x="9270813" y="1932147"/>
                <a:ext cx="76320" cy="64800"/>
              </p14:xfrm>
            </p:contentPart>
          </mc:Choice>
          <mc:Fallback xmlns="">
            <p:pic>
              <p:nvPicPr>
                <p:cNvPr id="117" name="Freihand 116">
                  <a:extLst>
                    <a:ext uri="{FF2B5EF4-FFF2-40B4-BE49-F238E27FC236}">
                      <a16:creationId xmlns:a16="http://schemas.microsoft.com/office/drawing/2014/main" id="{5D30BDCE-6017-4F92-BA30-1291D3DE00C0}"/>
                    </a:ext>
                  </a:extLst>
                </p:cNvPr>
                <p:cNvPicPr/>
                <p:nvPr/>
              </p:nvPicPr>
              <p:blipFill>
                <a:blip r:embed="rId244"/>
                <a:stretch>
                  <a:fillRect/>
                </a:stretch>
              </p:blipFill>
              <p:spPr>
                <a:xfrm>
                  <a:off x="9266493" y="1927827"/>
                  <a:ext cx="849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19" name="Freihand 118">
                  <a:extLst>
                    <a:ext uri="{FF2B5EF4-FFF2-40B4-BE49-F238E27FC236}">
                      <a16:creationId xmlns:a16="http://schemas.microsoft.com/office/drawing/2014/main" id="{98A6AFE5-0DD7-4971-B40C-A9CBE6E1C2C3}"/>
                    </a:ext>
                  </a:extLst>
                </p14:cNvPr>
                <p14:cNvContentPartPr/>
                <p14:nvPr/>
              </p14:nvContentPartPr>
              <p14:xfrm>
                <a:off x="9368373" y="1842507"/>
                <a:ext cx="194400" cy="165600"/>
              </p14:xfrm>
            </p:contentPart>
          </mc:Choice>
          <mc:Fallback xmlns="">
            <p:pic>
              <p:nvPicPr>
                <p:cNvPr id="119" name="Freihand 118">
                  <a:extLst>
                    <a:ext uri="{FF2B5EF4-FFF2-40B4-BE49-F238E27FC236}">
                      <a16:creationId xmlns:a16="http://schemas.microsoft.com/office/drawing/2014/main" id="{98A6AFE5-0DD7-4971-B40C-A9CBE6E1C2C3}"/>
                    </a:ext>
                  </a:extLst>
                </p:cNvPr>
                <p:cNvPicPr/>
                <p:nvPr/>
              </p:nvPicPr>
              <p:blipFill>
                <a:blip r:embed="rId246"/>
                <a:stretch>
                  <a:fillRect/>
                </a:stretch>
              </p:blipFill>
              <p:spPr>
                <a:xfrm>
                  <a:off x="9364053" y="1838187"/>
                  <a:ext cx="2030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20" name="Freihand 119">
                  <a:extLst>
                    <a:ext uri="{FF2B5EF4-FFF2-40B4-BE49-F238E27FC236}">
                      <a16:creationId xmlns:a16="http://schemas.microsoft.com/office/drawing/2014/main" id="{7CC04ED1-2BFA-443D-AB09-8ACD058A6A12}"/>
                    </a:ext>
                  </a:extLst>
                </p14:cNvPr>
                <p14:cNvContentPartPr/>
                <p14:nvPr/>
              </p14:nvContentPartPr>
              <p14:xfrm>
                <a:off x="9518853" y="1923147"/>
                <a:ext cx="217800" cy="81000"/>
              </p14:xfrm>
            </p:contentPart>
          </mc:Choice>
          <mc:Fallback xmlns="">
            <p:pic>
              <p:nvPicPr>
                <p:cNvPr id="120" name="Freihand 119">
                  <a:extLst>
                    <a:ext uri="{FF2B5EF4-FFF2-40B4-BE49-F238E27FC236}">
                      <a16:creationId xmlns:a16="http://schemas.microsoft.com/office/drawing/2014/main" id="{7CC04ED1-2BFA-443D-AB09-8ACD058A6A12}"/>
                    </a:ext>
                  </a:extLst>
                </p:cNvPr>
                <p:cNvPicPr/>
                <p:nvPr/>
              </p:nvPicPr>
              <p:blipFill>
                <a:blip r:embed="rId248"/>
                <a:stretch>
                  <a:fillRect/>
                </a:stretch>
              </p:blipFill>
              <p:spPr>
                <a:xfrm>
                  <a:off x="9514533" y="1918827"/>
                  <a:ext cx="2264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21" name="Freihand 120">
                  <a:extLst>
                    <a:ext uri="{FF2B5EF4-FFF2-40B4-BE49-F238E27FC236}">
                      <a16:creationId xmlns:a16="http://schemas.microsoft.com/office/drawing/2014/main" id="{AC85D115-D83A-419E-A36D-E25C1D3CAD07}"/>
                    </a:ext>
                  </a:extLst>
                </p14:cNvPr>
                <p14:cNvContentPartPr/>
                <p14:nvPr/>
              </p14:nvContentPartPr>
              <p14:xfrm>
                <a:off x="9681573" y="1787787"/>
                <a:ext cx="22320" cy="13320"/>
              </p14:xfrm>
            </p:contentPart>
          </mc:Choice>
          <mc:Fallback xmlns="">
            <p:pic>
              <p:nvPicPr>
                <p:cNvPr id="121" name="Freihand 120">
                  <a:extLst>
                    <a:ext uri="{FF2B5EF4-FFF2-40B4-BE49-F238E27FC236}">
                      <a16:creationId xmlns:a16="http://schemas.microsoft.com/office/drawing/2014/main" id="{AC85D115-D83A-419E-A36D-E25C1D3CAD07}"/>
                    </a:ext>
                  </a:extLst>
                </p:cNvPr>
                <p:cNvPicPr/>
                <p:nvPr/>
              </p:nvPicPr>
              <p:blipFill>
                <a:blip r:embed="rId250"/>
                <a:stretch>
                  <a:fillRect/>
                </a:stretch>
              </p:blipFill>
              <p:spPr>
                <a:xfrm>
                  <a:off x="9677253" y="1783467"/>
                  <a:ext cx="30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22" name="Freihand 121">
                  <a:extLst>
                    <a:ext uri="{FF2B5EF4-FFF2-40B4-BE49-F238E27FC236}">
                      <a16:creationId xmlns:a16="http://schemas.microsoft.com/office/drawing/2014/main" id="{659EF3A2-06D9-4E8C-8873-D288BF2228E5}"/>
                    </a:ext>
                  </a:extLst>
                </p14:cNvPr>
                <p14:cNvContentPartPr/>
                <p14:nvPr/>
              </p14:nvContentPartPr>
              <p14:xfrm>
                <a:off x="9956613" y="1772667"/>
                <a:ext cx="9720" cy="147600"/>
              </p14:xfrm>
            </p:contentPart>
          </mc:Choice>
          <mc:Fallback xmlns="">
            <p:pic>
              <p:nvPicPr>
                <p:cNvPr id="122" name="Freihand 121">
                  <a:extLst>
                    <a:ext uri="{FF2B5EF4-FFF2-40B4-BE49-F238E27FC236}">
                      <a16:creationId xmlns:a16="http://schemas.microsoft.com/office/drawing/2014/main" id="{659EF3A2-06D9-4E8C-8873-D288BF2228E5}"/>
                    </a:ext>
                  </a:extLst>
                </p:cNvPr>
                <p:cNvPicPr/>
                <p:nvPr/>
              </p:nvPicPr>
              <p:blipFill>
                <a:blip r:embed="rId252"/>
                <a:stretch>
                  <a:fillRect/>
                </a:stretch>
              </p:blipFill>
              <p:spPr>
                <a:xfrm>
                  <a:off x="9952293" y="1768347"/>
                  <a:ext cx="183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23" name="Freihand 122">
                  <a:extLst>
                    <a:ext uri="{FF2B5EF4-FFF2-40B4-BE49-F238E27FC236}">
                      <a16:creationId xmlns:a16="http://schemas.microsoft.com/office/drawing/2014/main" id="{02446C38-00B6-4111-9E8C-4ED7F4794E48}"/>
                    </a:ext>
                  </a:extLst>
                </p14:cNvPr>
                <p14:cNvContentPartPr/>
                <p14:nvPr/>
              </p14:nvContentPartPr>
              <p14:xfrm>
                <a:off x="9958413" y="1995147"/>
                <a:ext cx="22320" cy="37440"/>
              </p14:xfrm>
            </p:contentPart>
          </mc:Choice>
          <mc:Fallback xmlns="">
            <p:pic>
              <p:nvPicPr>
                <p:cNvPr id="123" name="Freihand 122">
                  <a:extLst>
                    <a:ext uri="{FF2B5EF4-FFF2-40B4-BE49-F238E27FC236}">
                      <a16:creationId xmlns:a16="http://schemas.microsoft.com/office/drawing/2014/main" id="{02446C38-00B6-4111-9E8C-4ED7F4794E48}"/>
                    </a:ext>
                  </a:extLst>
                </p:cNvPr>
                <p:cNvPicPr/>
                <p:nvPr/>
              </p:nvPicPr>
              <p:blipFill>
                <a:blip r:embed="rId254"/>
                <a:stretch>
                  <a:fillRect/>
                </a:stretch>
              </p:blipFill>
              <p:spPr>
                <a:xfrm>
                  <a:off x="9954093" y="1990827"/>
                  <a:ext cx="3096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4" name="Freihand 43">
                  <a:extLst>
                    <a:ext uri="{FF2B5EF4-FFF2-40B4-BE49-F238E27FC236}">
                      <a16:creationId xmlns:a16="http://schemas.microsoft.com/office/drawing/2014/main" id="{30771BB6-BCC4-40E0-9049-9013B792E6CA}"/>
                    </a:ext>
                  </a:extLst>
                </p14:cNvPr>
                <p14:cNvContentPartPr/>
                <p14:nvPr/>
              </p14:nvContentPartPr>
              <p14:xfrm>
                <a:off x="6641733" y="2514267"/>
                <a:ext cx="145800" cy="97200"/>
              </p14:xfrm>
            </p:contentPart>
          </mc:Choice>
          <mc:Fallback xmlns="">
            <p:pic>
              <p:nvPicPr>
                <p:cNvPr id="44" name="Freihand 43">
                  <a:extLst>
                    <a:ext uri="{FF2B5EF4-FFF2-40B4-BE49-F238E27FC236}">
                      <a16:creationId xmlns:a16="http://schemas.microsoft.com/office/drawing/2014/main" id="{30771BB6-BCC4-40E0-9049-9013B792E6CA}"/>
                    </a:ext>
                  </a:extLst>
                </p:cNvPr>
                <p:cNvPicPr/>
                <p:nvPr/>
              </p:nvPicPr>
              <p:blipFill>
                <a:blip r:embed="rId256"/>
                <a:stretch>
                  <a:fillRect/>
                </a:stretch>
              </p:blipFill>
              <p:spPr>
                <a:xfrm>
                  <a:off x="6637413" y="2509947"/>
                  <a:ext cx="1544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45" name="Freihand 44">
                  <a:extLst>
                    <a:ext uri="{FF2B5EF4-FFF2-40B4-BE49-F238E27FC236}">
                      <a16:creationId xmlns:a16="http://schemas.microsoft.com/office/drawing/2014/main" id="{4A961325-E4D3-47A4-88C0-F19418AB26F9}"/>
                    </a:ext>
                  </a:extLst>
                </p14:cNvPr>
                <p14:cNvContentPartPr/>
                <p14:nvPr/>
              </p14:nvContentPartPr>
              <p14:xfrm>
                <a:off x="6916413" y="2324187"/>
                <a:ext cx="65880" cy="177480"/>
              </p14:xfrm>
            </p:contentPart>
          </mc:Choice>
          <mc:Fallback xmlns="">
            <p:pic>
              <p:nvPicPr>
                <p:cNvPr id="45" name="Freihand 44">
                  <a:extLst>
                    <a:ext uri="{FF2B5EF4-FFF2-40B4-BE49-F238E27FC236}">
                      <a16:creationId xmlns:a16="http://schemas.microsoft.com/office/drawing/2014/main" id="{4A961325-E4D3-47A4-88C0-F19418AB26F9}"/>
                    </a:ext>
                  </a:extLst>
                </p:cNvPr>
                <p:cNvPicPr/>
                <p:nvPr/>
              </p:nvPicPr>
              <p:blipFill>
                <a:blip r:embed="rId258"/>
                <a:stretch>
                  <a:fillRect/>
                </a:stretch>
              </p:blipFill>
              <p:spPr>
                <a:xfrm>
                  <a:off x="6912093" y="2319867"/>
                  <a:ext cx="745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46" name="Freihand 45">
                  <a:extLst>
                    <a:ext uri="{FF2B5EF4-FFF2-40B4-BE49-F238E27FC236}">
                      <a16:creationId xmlns:a16="http://schemas.microsoft.com/office/drawing/2014/main" id="{F955B361-7FFD-425E-91DA-126FEAD2E0F0}"/>
                    </a:ext>
                  </a:extLst>
                </p14:cNvPr>
                <p14:cNvContentPartPr/>
                <p14:nvPr/>
              </p14:nvContentPartPr>
              <p14:xfrm>
                <a:off x="7012533" y="2456667"/>
                <a:ext cx="11520" cy="83880"/>
              </p14:xfrm>
            </p:contentPart>
          </mc:Choice>
          <mc:Fallback xmlns="">
            <p:pic>
              <p:nvPicPr>
                <p:cNvPr id="46" name="Freihand 45">
                  <a:extLst>
                    <a:ext uri="{FF2B5EF4-FFF2-40B4-BE49-F238E27FC236}">
                      <a16:creationId xmlns:a16="http://schemas.microsoft.com/office/drawing/2014/main" id="{F955B361-7FFD-425E-91DA-126FEAD2E0F0}"/>
                    </a:ext>
                  </a:extLst>
                </p:cNvPr>
                <p:cNvPicPr/>
                <p:nvPr/>
              </p:nvPicPr>
              <p:blipFill>
                <a:blip r:embed="rId260"/>
                <a:stretch>
                  <a:fillRect/>
                </a:stretch>
              </p:blipFill>
              <p:spPr>
                <a:xfrm>
                  <a:off x="7008213" y="2452347"/>
                  <a:ext cx="20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47" name="Freihand 46">
                  <a:extLst>
                    <a:ext uri="{FF2B5EF4-FFF2-40B4-BE49-F238E27FC236}">
                      <a16:creationId xmlns:a16="http://schemas.microsoft.com/office/drawing/2014/main" id="{ECC1C4B8-3838-404C-BB1B-C93797BA9E7E}"/>
                    </a:ext>
                  </a:extLst>
                </p14:cNvPr>
                <p14:cNvContentPartPr/>
                <p14:nvPr/>
              </p14:nvContentPartPr>
              <p14:xfrm>
                <a:off x="7047813" y="2273067"/>
                <a:ext cx="69480" cy="186480"/>
              </p14:xfrm>
            </p:contentPart>
          </mc:Choice>
          <mc:Fallback xmlns="">
            <p:pic>
              <p:nvPicPr>
                <p:cNvPr id="47" name="Freihand 46">
                  <a:extLst>
                    <a:ext uri="{FF2B5EF4-FFF2-40B4-BE49-F238E27FC236}">
                      <a16:creationId xmlns:a16="http://schemas.microsoft.com/office/drawing/2014/main" id="{ECC1C4B8-3838-404C-BB1B-C93797BA9E7E}"/>
                    </a:ext>
                  </a:extLst>
                </p:cNvPr>
                <p:cNvPicPr/>
                <p:nvPr/>
              </p:nvPicPr>
              <p:blipFill>
                <a:blip r:embed="rId262"/>
                <a:stretch>
                  <a:fillRect/>
                </a:stretch>
              </p:blipFill>
              <p:spPr>
                <a:xfrm>
                  <a:off x="7043493" y="2268747"/>
                  <a:ext cx="781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48" name="Freihand 47">
                  <a:extLst>
                    <a:ext uri="{FF2B5EF4-FFF2-40B4-BE49-F238E27FC236}">
                      <a16:creationId xmlns:a16="http://schemas.microsoft.com/office/drawing/2014/main" id="{5BFEAA2C-8744-41BD-BA9A-40A4CEEB10D2}"/>
                    </a:ext>
                  </a:extLst>
                </p14:cNvPr>
                <p14:cNvContentPartPr/>
                <p14:nvPr/>
              </p14:nvContentPartPr>
              <p14:xfrm>
                <a:off x="7042413" y="2255787"/>
                <a:ext cx="214920" cy="154440"/>
              </p14:xfrm>
            </p:contentPart>
          </mc:Choice>
          <mc:Fallback xmlns="">
            <p:pic>
              <p:nvPicPr>
                <p:cNvPr id="48" name="Freihand 47">
                  <a:extLst>
                    <a:ext uri="{FF2B5EF4-FFF2-40B4-BE49-F238E27FC236}">
                      <a16:creationId xmlns:a16="http://schemas.microsoft.com/office/drawing/2014/main" id="{5BFEAA2C-8744-41BD-BA9A-40A4CEEB10D2}"/>
                    </a:ext>
                  </a:extLst>
                </p:cNvPr>
                <p:cNvPicPr/>
                <p:nvPr/>
              </p:nvPicPr>
              <p:blipFill>
                <a:blip r:embed="rId264"/>
                <a:stretch>
                  <a:fillRect/>
                </a:stretch>
              </p:blipFill>
              <p:spPr>
                <a:xfrm>
                  <a:off x="7038093" y="2251467"/>
                  <a:ext cx="2235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49" name="Freihand 48">
                  <a:extLst>
                    <a:ext uri="{FF2B5EF4-FFF2-40B4-BE49-F238E27FC236}">
                      <a16:creationId xmlns:a16="http://schemas.microsoft.com/office/drawing/2014/main" id="{92FC9C1A-DAEB-4C86-AD6E-66BACDD05863}"/>
                    </a:ext>
                  </a:extLst>
                </p14:cNvPr>
                <p14:cNvContentPartPr/>
                <p14:nvPr/>
              </p14:nvContentPartPr>
              <p14:xfrm>
                <a:off x="7144653" y="2191707"/>
                <a:ext cx="74160" cy="128520"/>
              </p14:xfrm>
            </p:contentPart>
          </mc:Choice>
          <mc:Fallback xmlns="">
            <p:pic>
              <p:nvPicPr>
                <p:cNvPr id="49" name="Freihand 48">
                  <a:extLst>
                    <a:ext uri="{FF2B5EF4-FFF2-40B4-BE49-F238E27FC236}">
                      <a16:creationId xmlns:a16="http://schemas.microsoft.com/office/drawing/2014/main" id="{92FC9C1A-DAEB-4C86-AD6E-66BACDD05863}"/>
                    </a:ext>
                  </a:extLst>
                </p:cNvPr>
                <p:cNvPicPr/>
                <p:nvPr/>
              </p:nvPicPr>
              <p:blipFill>
                <a:blip r:embed="rId266"/>
                <a:stretch>
                  <a:fillRect/>
                </a:stretch>
              </p:blipFill>
              <p:spPr>
                <a:xfrm>
                  <a:off x="7140333" y="2187387"/>
                  <a:ext cx="828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50" name="Freihand 49">
                  <a:extLst>
                    <a:ext uri="{FF2B5EF4-FFF2-40B4-BE49-F238E27FC236}">
                      <a16:creationId xmlns:a16="http://schemas.microsoft.com/office/drawing/2014/main" id="{07FAD0D9-7095-4D1D-8B45-86CCA29FB8A6}"/>
                    </a:ext>
                  </a:extLst>
                </p14:cNvPr>
                <p14:cNvContentPartPr/>
                <p14:nvPr/>
              </p14:nvContentPartPr>
              <p14:xfrm>
                <a:off x="7235733" y="2335347"/>
                <a:ext cx="48960" cy="78480"/>
              </p14:xfrm>
            </p:contentPart>
          </mc:Choice>
          <mc:Fallback xmlns="">
            <p:pic>
              <p:nvPicPr>
                <p:cNvPr id="50" name="Freihand 49">
                  <a:extLst>
                    <a:ext uri="{FF2B5EF4-FFF2-40B4-BE49-F238E27FC236}">
                      <a16:creationId xmlns:a16="http://schemas.microsoft.com/office/drawing/2014/main" id="{07FAD0D9-7095-4D1D-8B45-86CCA29FB8A6}"/>
                    </a:ext>
                  </a:extLst>
                </p:cNvPr>
                <p:cNvPicPr/>
                <p:nvPr/>
              </p:nvPicPr>
              <p:blipFill>
                <a:blip r:embed="rId268"/>
                <a:stretch>
                  <a:fillRect/>
                </a:stretch>
              </p:blipFill>
              <p:spPr>
                <a:xfrm>
                  <a:off x="7231413" y="2331027"/>
                  <a:ext cx="576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51" name="Freihand 50">
                  <a:extLst>
                    <a:ext uri="{FF2B5EF4-FFF2-40B4-BE49-F238E27FC236}">
                      <a16:creationId xmlns:a16="http://schemas.microsoft.com/office/drawing/2014/main" id="{AD38B43B-AE31-4D9F-85F2-F4A93137ECDB}"/>
                    </a:ext>
                  </a:extLst>
                </p14:cNvPr>
                <p14:cNvContentPartPr/>
                <p14:nvPr/>
              </p14:nvContentPartPr>
              <p14:xfrm>
                <a:off x="7326453" y="2212227"/>
                <a:ext cx="109080" cy="265680"/>
              </p14:xfrm>
            </p:contentPart>
          </mc:Choice>
          <mc:Fallback xmlns="">
            <p:pic>
              <p:nvPicPr>
                <p:cNvPr id="51" name="Freihand 50">
                  <a:extLst>
                    <a:ext uri="{FF2B5EF4-FFF2-40B4-BE49-F238E27FC236}">
                      <a16:creationId xmlns:a16="http://schemas.microsoft.com/office/drawing/2014/main" id="{AD38B43B-AE31-4D9F-85F2-F4A93137ECDB}"/>
                    </a:ext>
                  </a:extLst>
                </p:cNvPr>
                <p:cNvPicPr/>
                <p:nvPr/>
              </p:nvPicPr>
              <p:blipFill>
                <a:blip r:embed="rId270"/>
                <a:stretch>
                  <a:fillRect/>
                </a:stretch>
              </p:blipFill>
              <p:spPr>
                <a:xfrm>
                  <a:off x="7322133" y="2207907"/>
                  <a:ext cx="11772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52" name="Freihand 51">
                  <a:extLst>
                    <a:ext uri="{FF2B5EF4-FFF2-40B4-BE49-F238E27FC236}">
                      <a16:creationId xmlns:a16="http://schemas.microsoft.com/office/drawing/2014/main" id="{4771C41A-6BA4-498C-BAC8-0FC952B44405}"/>
                    </a:ext>
                  </a:extLst>
                </p14:cNvPr>
                <p14:cNvContentPartPr/>
                <p14:nvPr/>
              </p14:nvContentPartPr>
              <p14:xfrm>
                <a:off x="7499973" y="2247507"/>
                <a:ext cx="20880" cy="36720"/>
              </p14:xfrm>
            </p:contentPart>
          </mc:Choice>
          <mc:Fallback xmlns="">
            <p:pic>
              <p:nvPicPr>
                <p:cNvPr id="52" name="Freihand 51">
                  <a:extLst>
                    <a:ext uri="{FF2B5EF4-FFF2-40B4-BE49-F238E27FC236}">
                      <a16:creationId xmlns:a16="http://schemas.microsoft.com/office/drawing/2014/main" id="{4771C41A-6BA4-498C-BAC8-0FC952B44405}"/>
                    </a:ext>
                  </a:extLst>
                </p:cNvPr>
                <p:cNvPicPr/>
                <p:nvPr/>
              </p:nvPicPr>
              <p:blipFill>
                <a:blip r:embed="rId272"/>
                <a:stretch>
                  <a:fillRect/>
                </a:stretch>
              </p:blipFill>
              <p:spPr>
                <a:xfrm>
                  <a:off x="7495653" y="2243187"/>
                  <a:ext cx="295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53" name="Freihand 52">
                  <a:extLst>
                    <a:ext uri="{FF2B5EF4-FFF2-40B4-BE49-F238E27FC236}">
                      <a16:creationId xmlns:a16="http://schemas.microsoft.com/office/drawing/2014/main" id="{371F14D8-A768-4B69-A078-75FD92CE4FB8}"/>
                    </a:ext>
                  </a:extLst>
                </p14:cNvPr>
                <p14:cNvContentPartPr/>
                <p14:nvPr/>
              </p14:nvContentPartPr>
              <p14:xfrm>
                <a:off x="7553973" y="2142747"/>
                <a:ext cx="113400" cy="99360"/>
              </p14:xfrm>
            </p:contentPart>
          </mc:Choice>
          <mc:Fallback xmlns="">
            <p:pic>
              <p:nvPicPr>
                <p:cNvPr id="53" name="Freihand 52">
                  <a:extLst>
                    <a:ext uri="{FF2B5EF4-FFF2-40B4-BE49-F238E27FC236}">
                      <a16:creationId xmlns:a16="http://schemas.microsoft.com/office/drawing/2014/main" id="{371F14D8-A768-4B69-A078-75FD92CE4FB8}"/>
                    </a:ext>
                  </a:extLst>
                </p:cNvPr>
                <p:cNvPicPr/>
                <p:nvPr/>
              </p:nvPicPr>
              <p:blipFill>
                <a:blip r:embed="rId274"/>
                <a:stretch>
                  <a:fillRect/>
                </a:stretch>
              </p:blipFill>
              <p:spPr>
                <a:xfrm>
                  <a:off x="7549653" y="2138427"/>
                  <a:ext cx="1220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5" name="Freihand 174">
                  <a:extLst>
                    <a:ext uri="{FF2B5EF4-FFF2-40B4-BE49-F238E27FC236}">
                      <a16:creationId xmlns:a16="http://schemas.microsoft.com/office/drawing/2014/main" id="{4C6C2FE8-F791-4523-BDEF-787C435AB95B}"/>
                    </a:ext>
                  </a:extLst>
                </p14:cNvPr>
                <p14:cNvContentPartPr/>
                <p14:nvPr/>
              </p14:nvContentPartPr>
              <p14:xfrm>
                <a:off x="4015893" y="1885707"/>
                <a:ext cx="1028160" cy="527040"/>
              </p14:xfrm>
            </p:contentPart>
          </mc:Choice>
          <mc:Fallback xmlns="">
            <p:pic>
              <p:nvPicPr>
                <p:cNvPr id="175" name="Freihand 174">
                  <a:extLst>
                    <a:ext uri="{FF2B5EF4-FFF2-40B4-BE49-F238E27FC236}">
                      <a16:creationId xmlns:a16="http://schemas.microsoft.com/office/drawing/2014/main" id="{4C6C2FE8-F791-4523-BDEF-787C435AB95B}"/>
                    </a:ext>
                  </a:extLst>
                </p:cNvPr>
                <p:cNvPicPr/>
                <p:nvPr/>
              </p:nvPicPr>
              <p:blipFill>
                <a:blip r:embed="rId276"/>
                <a:stretch>
                  <a:fillRect/>
                </a:stretch>
              </p:blipFill>
              <p:spPr>
                <a:xfrm>
                  <a:off x="4011573" y="1881387"/>
                  <a:ext cx="1036800" cy="5356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6" name="Freihand 175">
                  <a:extLst>
                    <a:ext uri="{FF2B5EF4-FFF2-40B4-BE49-F238E27FC236}">
                      <a16:creationId xmlns:a16="http://schemas.microsoft.com/office/drawing/2014/main" id="{C0DDB4FA-5BD7-4B9E-B93A-6CA43A5C3C6F}"/>
                    </a:ext>
                  </a:extLst>
                </p14:cNvPr>
                <p14:cNvContentPartPr/>
                <p14:nvPr/>
              </p14:nvContentPartPr>
              <p14:xfrm>
                <a:off x="4760013" y="2249667"/>
                <a:ext cx="308160" cy="193320"/>
              </p14:xfrm>
            </p:contentPart>
          </mc:Choice>
          <mc:Fallback xmlns="">
            <p:pic>
              <p:nvPicPr>
                <p:cNvPr id="176" name="Freihand 175">
                  <a:extLst>
                    <a:ext uri="{FF2B5EF4-FFF2-40B4-BE49-F238E27FC236}">
                      <a16:creationId xmlns:a16="http://schemas.microsoft.com/office/drawing/2014/main" id="{C0DDB4FA-5BD7-4B9E-B93A-6CA43A5C3C6F}"/>
                    </a:ext>
                  </a:extLst>
                </p:cNvPr>
                <p:cNvPicPr/>
                <p:nvPr/>
              </p:nvPicPr>
              <p:blipFill>
                <a:blip r:embed="rId278"/>
                <a:stretch>
                  <a:fillRect/>
                </a:stretch>
              </p:blipFill>
              <p:spPr>
                <a:xfrm>
                  <a:off x="4755693" y="2245347"/>
                  <a:ext cx="3168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8" name="Freihand 177">
                  <a:extLst>
                    <a:ext uri="{FF2B5EF4-FFF2-40B4-BE49-F238E27FC236}">
                      <a16:creationId xmlns:a16="http://schemas.microsoft.com/office/drawing/2014/main" id="{28D17517-C95B-40F4-8610-D743F71E886B}"/>
                    </a:ext>
                  </a:extLst>
                </p14:cNvPr>
                <p14:cNvContentPartPr/>
                <p14:nvPr/>
              </p14:nvContentPartPr>
              <p14:xfrm>
                <a:off x="4052253" y="2031867"/>
                <a:ext cx="993240" cy="1005840"/>
              </p14:xfrm>
            </p:contentPart>
          </mc:Choice>
          <mc:Fallback xmlns="">
            <p:pic>
              <p:nvPicPr>
                <p:cNvPr id="178" name="Freihand 177">
                  <a:extLst>
                    <a:ext uri="{FF2B5EF4-FFF2-40B4-BE49-F238E27FC236}">
                      <a16:creationId xmlns:a16="http://schemas.microsoft.com/office/drawing/2014/main" id="{28D17517-C95B-40F4-8610-D743F71E886B}"/>
                    </a:ext>
                  </a:extLst>
                </p:cNvPr>
                <p:cNvPicPr/>
                <p:nvPr/>
              </p:nvPicPr>
              <p:blipFill>
                <a:blip r:embed="rId280"/>
                <a:stretch>
                  <a:fillRect/>
                </a:stretch>
              </p:blipFill>
              <p:spPr>
                <a:xfrm>
                  <a:off x="4047933" y="2027547"/>
                  <a:ext cx="1001880" cy="10144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9" name="Freihand 178">
                  <a:extLst>
                    <a:ext uri="{FF2B5EF4-FFF2-40B4-BE49-F238E27FC236}">
                      <a16:creationId xmlns:a16="http://schemas.microsoft.com/office/drawing/2014/main" id="{BF3A1A59-2AE2-4B64-BD72-74B65F33B694}"/>
                    </a:ext>
                  </a:extLst>
                </p14:cNvPr>
                <p14:cNvContentPartPr/>
                <p14:nvPr/>
              </p14:nvContentPartPr>
              <p14:xfrm>
                <a:off x="4823013" y="2880747"/>
                <a:ext cx="320040" cy="289800"/>
              </p14:xfrm>
            </p:contentPart>
          </mc:Choice>
          <mc:Fallback xmlns="">
            <p:pic>
              <p:nvPicPr>
                <p:cNvPr id="179" name="Freihand 178">
                  <a:extLst>
                    <a:ext uri="{FF2B5EF4-FFF2-40B4-BE49-F238E27FC236}">
                      <a16:creationId xmlns:a16="http://schemas.microsoft.com/office/drawing/2014/main" id="{BF3A1A59-2AE2-4B64-BD72-74B65F33B694}"/>
                    </a:ext>
                  </a:extLst>
                </p:cNvPr>
                <p:cNvPicPr/>
                <p:nvPr/>
              </p:nvPicPr>
              <p:blipFill>
                <a:blip r:embed="rId282"/>
                <a:stretch>
                  <a:fillRect/>
                </a:stretch>
              </p:blipFill>
              <p:spPr>
                <a:xfrm>
                  <a:off x="4818693" y="2876427"/>
                  <a:ext cx="32868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81" name="Freihand 180">
                  <a:extLst>
                    <a:ext uri="{FF2B5EF4-FFF2-40B4-BE49-F238E27FC236}">
                      <a16:creationId xmlns:a16="http://schemas.microsoft.com/office/drawing/2014/main" id="{A33950F0-886C-4834-B1A3-994995B5CC70}"/>
                    </a:ext>
                  </a:extLst>
                </p14:cNvPr>
                <p14:cNvContentPartPr/>
                <p14:nvPr/>
              </p14:nvContentPartPr>
              <p14:xfrm>
                <a:off x="4853973" y="2741787"/>
                <a:ext cx="90000" cy="1067760"/>
              </p14:xfrm>
            </p:contentPart>
          </mc:Choice>
          <mc:Fallback xmlns="">
            <p:pic>
              <p:nvPicPr>
                <p:cNvPr id="181" name="Freihand 180">
                  <a:extLst>
                    <a:ext uri="{FF2B5EF4-FFF2-40B4-BE49-F238E27FC236}">
                      <a16:creationId xmlns:a16="http://schemas.microsoft.com/office/drawing/2014/main" id="{A33950F0-886C-4834-B1A3-994995B5CC70}"/>
                    </a:ext>
                  </a:extLst>
                </p:cNvPr>
                <p:cNvPicPr/>
                <p:nvPr/>
              </p:nvPicPr>
              <p:blipFill>
                <a:blip r:embed="rId284"/>
                <a:stretch>
                  <a:fillRect/>
                </a:stretch>
              </p:blipFill>
              <p:spPr>
                <a:xfrm>
                  <a:off x="4849653" y="2737467"/>
                  <a:ext cx="98640" cy="10764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83" name="Freihand 182">
                  <a:extLst>
                    <a:ext uri="{FF2B5EF4-FFF2-40B4-BE49-F238E27FC236}">
                      <a16:creationId xmlns:a16="http://schemas.microsoft.com/office/drawing/2014/main" id="{7F697756-3B52-4970-ABFB-ED08DC31AC7E}"/>
                    </a:ext>
                  </a:extLst>
                </p14:cNvPr>
                <p14:cNvContentPartPr/>
                <p14:nvPr/>
              </p14:nvContentPartPr>
              <p14:xfrm>
                <a:off x="4641933" y="3843027"/>
                <a:ext cx="122040" cy="154080"/>
              </p14:xfrm>
            </p:contentPart>
          </mc:Choice>
          <mc:Fallback xmlns="">
            <p:pic>
              <p:nvPicPr>
                <p:cNvPr id="183" name="Freihand 182">
                  <a:extLst>
                    <a:ext uri="{FF2B5EF4-FFF2-40B4-BE49-F238E27FC236}">
                      <a16:creationId xmlns:a16="http://schemas.microsoft.com/office/drawing/2014/main" id="{7F697756-3B52-4970-ABFB-ED08DC31AC7E}"/>
                    </a:ext>
                  </a:extLst>
                </p:cNvPr>
                <p:cNvPicPr/>
                <p:nvPr/>
              </p:nvPicPr>
              <p:blipFill>
                <a:blip r:embed="rId286"/>
                <a:stretch>
                  <a:fillRect/>
                </a:stretch>
              </p:blipFill>
              <p:spPr>
                <a:xfrm>
                  <a:off x="4637613" y="3838707"/>
                  <a:ext cx="1306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84" name="Freihand 183">
                  <a:extLst>
                    <a:ext uri="{FF2B5EF4-FFF2-40B4-BE49-F238E27FC236}">
                      <a16:creationId xmlns:a16="http://schemas.microsoft.com/office/drawing/2014/main" id="{4A1349DE-9CBC-4796-9CFE-7D487AEEB91B}"/>
                    </a:ext>
                  </a:extLst>
                </p14:cNvPr>
                <p14:cNvContentPartPr/>
                <p14:nvPr/>
              </p14:nvContentPartPr>
              <p14:xfrm>
                <a:off x="4730493" y="3846627"/>
                <a:ext cx="90000" cy="105840"/>
              </p14:xfrm>
            </p:contentPart>
          </mc:Choice>
          <mc:Fallback xmlns="">
            <p:pic>
              <p:nvPicPr>
                <p:cNvPr id="184" name="Freihand 183">
                  <a:extLst>
                    <a:ext uri="{FF2B5EF4-FFF2-40B4-BE49-F238E27FC236}">
                      <a16:creationId xmlns:a16="http://schemas.microsoft.com/office/drawing/2014/main" id="{4A1349DE-9CBC-4796-9CFE-7D487AEEB91B}"/>
                    </a:ext>
                  </a:extLst>
                </p:cNvPr>
                <p:cNvPicPr/>
                <p:nvPr/>
              </p:nvPicPr>
              <p:blipFill>
                <a:blip r:embed="rId288"/>
                <a:stretch>
                  <a:fillRect/>
                </a:stretch>
              </p:blipFill>
              <p:spPr>
                <a:xfrm>
                  <a:off x="4726173" y="3842307"/>
                  <a:ext cx="986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85" name="Freihand 184">
                  <a:extLst>
                    <a:ext uri="{FF2B5EF4-FFF2-40B4-BE49-F238E27FC236}">
                      <a16:creationId xmlns:a16="http://schemas.microsoft.com/office/drawing/2014/main" id="{EF035DEF-B68E-47C2-B70E-EE56F9AF3982}"/>
                    </a:ext>
                  </a:extLst>
                </p14:cNvPr>
                <p14:cNvContentPartPr/>
                <p14:nvPr/>
              </p14:nvContentPartPr>
              <p14:xfrm>
                <a:off x="4821933" y="3849147"/>
                <a:ext cx="101880" cy="109440"/>
              </p14:xfrm>
            </p:contentPart>
          </mc:Choice>
          <mc:Fallback xmlns="">
            <p:pic>
              <p:nvPicPr>
                <p:cNvPr id="185" name="Freihand 184">
                  <a:extLst>
                    <a:ext uri="{FF2B5EF4-FFF2-40B4-BE49-F238E27FC236}">
                      <a16:creationId xmlns:a16="http://schemas.microsoft.com/office/drawing/2014/main" id="{EF035DEF-B68E-47C2-B70E-EE56F9AF3982}"/>
                    </a:ext>
                  </a:extLst>
                </p:cNvPr>
                <p:cNvPicPr/>
                <p:nvPr/>
              </p:nvPicPr>
              <p:blipFill>
                <a:blip r:embed="rId290"/>
                <a:stretch>
                  <a:fillRect/>
                </a:stretch>
              </p:blipFill>
              <p:spPr>
                <a:xfrm>
                  <a:off x="4817613" y="3844827"/>
                  <a:ext cx="1105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6" name="Freihand 185">
                  <a:extLst>
                    <a:ext uri="{FF2B5EF4-FFF2-40B4-BE49-F238E27FC236}">
                      <a16:creationId xmlns:a16="http://schemas.microsoft.com/office/drawing/2014/main" id="{78E26575-4182-4031-82B8-8A822FF3AB10}"/>
                    </a:ext>
                  </a:extLst>
                </p14:cNvPr>
                <p14:cNvContentPartPr/>
                <p14:nvPr/>
              </p14:nvContentPartPr>
              <p14:xfrm>
                <a:off x="4936773" y="3841947"/>
                <a:ext cx="78120" cy="93600"/>
              </p14:xfrm>
            </p:contentPart>
          </mc:Choice>
          <mc:Fallback xmlns="">
            <p:pic>
              <p:nvPicPr>
                <p:cNvPr id="186" name="Freihand 185">
                  <a:extLst>
                    <a:ext uri="{FF2B5EF4-FFF2-40B4-BE49-F238E27FC236}">
                      <a16:creationId xmlns:a16="http://schemas.microsoft.com/office/drawing/2014/main" id="{78E26575-4182-4031-82B8-8A822FF3AB10}"/>
                    </a:ext>
                  </a:extLst>
                </p:cNvPr>
                <p:cNvPicPr/>
                <p:nvPr/>
              </p:nvPicPr>
              <p:blipFill>
                <a:blip r:embed="rId292"/>
                <a:stretch>
                  <a:fillRect/>
                </a:stretch>
              </p:blipFill>
              <p:spPr>
                <a:xfrm>
                  <a:off x="4932453" y="3837627"/>
                  <a:ext cx="86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7" name="Freihand 186">
                  <a:extLst>
                    <a:ext uri="{FF2B5EF4-FFF2-40B4-BE49-F238E27FC236}">
                      <a16:creationId xmlns:a16="http://schemas.microsoft.com/office/drawing/2014/main" id="{C7EC8E9A-7D1D-4390-8CF1-6958D720BB31}"/>
                    </a:ext>
                  </a:extLst>
                </p14:cNvPr>
                <p14:cNvContentPartPr/>
                <p14:nvPr/>
              </p14:nvContentPartPr>
              <p14:xfrm>
                <a:off x="4991133" y="4003227"/>
                <a:ext cx="360" cy="360"/>
              </p14:xfrm>
            </p:contentPart>
          </mc:Choice>
          <mc:Fallback xmlns="">
            <p:pic>
              <p:nvPicPr>
                <p:cNvPr id="187" name="Freihand 186">
                  <a:extLst>
                    <a:ext uri="{FF2B5EF4-FFF2-40B4-BE49-F238E27FC236}">
                      <a16:creationId xmlns:a16="http://schemas.microsoft.com/office/drawing/2014/main" id="{C7EC8E9A-7D1D-4390-8CF1-6958D720BB31}"/>
                    </a:ext>
                  </a:extLst>
                </p:cNvPr>
                <p:cNvPicPr/>
                <p:nvPr/>
              </p:nvPicPr>
              <p:blipFill>
                <a:blip r:embed="rId54"/>
                <a:stretch>
                  <a:fillRect/>
                </a:stretch>
              </p:blipFill>
              <p:spPr>
                <a:xfrm>
                  <a:off x="4986813" y="399890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88" name="Freihand 187">
                  <a:extLst>
                    <a:ext uri="{FF2B5EF4-FFF2-40B4-BE49-F238E27FC236}">
                      <a16:creationId xmlns:a16="http://schemas.microsoft.com/office/drawing/2014/main" id="{AC9B5A33-2336-4FC3-9038-04370B776FD7}"/>
                    </a:ext>
                  </a:extLst>
                </p14:cNvPr>
                <p14:cNvContentPartPr/>
                <p14:nvPr/>
              </p14:nvContentPartPr>
              <p14:xfrm>
                <a:off x="4529613" y="3697947"/>
                <a:ext cx="534600" cy="438120"/>
              </p14:xfrm>
            </p:contentPart>
          </mc:Choice>
          <mc:Fallback xmlns="">
            <p:pic>
              <p:nvPicPr>
                <p:cNvPr id="188" name="Freihand 187">
                  <a:extLst>
                    <a:ext uri="{FF2B5EF4-FFF2-40B4-BE49-F238E27FC236}">
                      <a16:creationId xmlns:a16="http://schemas.microsoft.com/office/drawing/2014/main" id="{AC9B5A33-2336-4FC3-9038-04370B776FD7}"/>
                    </a:ext>
                  </a:extLst>
                </p:cNvPr>
                <p:cNvPicPr/>
                <p:nvPr/>
              </p:nvPicPr>
              <p:blipFill>
                <a:blip r:embed="rId295"/>
                <a:stretch>
                  <a:fillRect/>
                </a:stretch>
              </p:blipFill>
              <p:spPr>
                <a:xfrm>
                  <a:off x="4525293" y="3693627"/>
                  <a:ext cx="54324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90" name="Freihand 189">
                  <a:extLst>
                    <a:ext uri="{FF2B5EF4-FFF2-40B4-BE49-F238E27FC236}">
                      <a16:creationId xmlns:a16="http://schemas.microsoft.com/office/drawing/2014/main" id="{BEBD297B-3697-4E65-9AE6-A4BFF8550B70}"/>
                    </a:ext>
                  </a:extLst>
                </p14:cNvPr>
                <p14:cNvContentPartPr/>
                <p14:nvPr/>
              </p14:nvContentPartPr>
              <p14:xfrm>
                <a:off x="4955853" y="4105107"/>
                <a:ext cx="2284560" cy="604440"/>
              </p14:xfrm>
            </p:contentPart>
          </mc:Choice>
          <mc:Fallback xmlns="">
            <p:pic>
              <p:nvPicPr>
                <p:cNvPr id="190" name="Freihand 189">
                  <a:extLst>
                    <a:ext uri="{FF2B5EF4-FFF2-40B4-BE49-F238E27FC236}">
                      <a16:creationId xmlns:a16="http://schemas.microsoft.com/office/drawing/2014/main" id="{BEBD297B-3697-4E65-9AE6-A4BFF8550B70}"/>
                    </a:ext>
                  </a:extLst>
                </p:cNvPr>
                <p:cNvPicPr/>
                <p:nvPr/>
              </p:nvPicPr>
              <p:blipFill>
                <a:blip r:embed="rId297"/>
                <a:stretch>
                  <a:fillRect/>
                </a:stretch>
              </p:blipFill>
              <p:spPr>
                <a:xfrm>
                  <a:off x="4951533" y="4100787"/>
                  <a:ext cx="2293200" cy="6130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94" name="Freihand 193">
                  <a:extLst>
                    <a:ext uri="{FF2B5EF4-FFF2-40B4-BE49-F238E27FC236}">
                      <a16:creationId xmlns:a16="http://schemas.microsoft.com/office/drawing/2014/main" id="{F3317D30-54D9-4312-9B9D-EBED631A9BBA}"/>
                    </a:ext>
                  </a:extLst>
                </p14:cNvPr>
                <p14:cNvContentPartPr/>
                <p14:nvPr/>
              </p14:nvContentPartPr>
              <p14:xfrm>
                <a:off x="5216853" y="3713787"/>
                <a:ext cx="3174840" cy="116640"/>
              </p14:xfrm>
            </p:contentPart>
          </mc:Choice>
          <mc:Fallback xmlns="">
            <p:pic>
              <p:nvPicPr>
                <p:cNvPr id="194" name="Freihand 193">
                  <a:extLst>
                    <a:ext uri="{FF2B5EF4-FFF2-40B4-BE49-F238E27FC236}">
                      <a16:creationId xmlns:a16="http://schemas.microsoft.com/office/drawing/2014/main" id="{F3317D30-54D9-4312-9B9D-EBED631A9BBA}"/>
                    </a:ext>
                  </a:extLst>
                </p:cNvPr>
                <p:cNvPicPr/>
                <p:nvPr/>
              </p:nvPicPr>
              <p:blipFill>
                <a:blip r:embed="rId299"/>
                <a:stretch>
                  <a:fillRect/>
                </a:stretch>
              </p:blipFill>
              <p:spPr>
                <a:xfrm>
                  <a:off x="5212533" y="3709467"/>
                  <a:ext cx="31834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95" name="Freihand 194">
                  <a:extLst>
                    <a:ext uri="{FF2B5EF4-FFF2-40B4-BE49-F238E27FC236}">
                      <a16:creationId xmlns:a16="http://schemas.microsoft.com/office/drawing/2014/main" id="{4C546202-68EB-49FF-B4DD-D04D5E2AC2D8}"/>
                    </a:ext>
                  </a:extLst>
                </p14:cNvPr>
                <p14:cNvContentPartPr/>
                <p14:nvPr/>
              </p14:nvContentPartPr>
              <p14:xfrm>
                <a:off x="5091573" y="3674907"/>
                <a:ext cx="460440" cy="236880"/>
              </p14:xfrm>
            </p:contentPart>
          </mc:Choice>
          <mc:Fallback xmlns="">
            <p:pic>
              <p:nvPicPr>
                <p:cNvPr id="195" name="Freihand 194">
                  <a:extLst>
                    <a:ext uri="{FF2B5EF4-FFF2-40B4-BE49-F238E27FC236}">
                      <a16:creationId xmlns:a16="http://schemas.microsoft.com/office/drawing/2014/main" id="{4C546202-68EB-49FF-B4DD-D04D5E2AC2D8}"/>
                    </a:ext>
                  </a:extLst>
                </p:cNvPr>
                <p:cNvPicPr/>
                <p:nvPr/>
              </p:nvPicPr>
              <p:blipFill>
                <a:blip r:embed="rId301"/>
                <a:stretch>
                  <a:fillRect/>
                </a:stretch>
              </p:blipFill>
              <p:spPr>
                <a:xfrm>
                  <a:off x="5087253" y="3670587"/>
                  <a:ext cx="4690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96" name="Freihand 195">
                  <a:extLst>
                    <a:ext uri="{FF2B5EF4-FFF2-40B4-BE49-F238E27FC236}">
                      <a16:creationId xmlns:a16="http://schemas.microsoft.com/office/drawing/2014/main" id="{1C183D08-EB20-4624-8C4B-0F8694AACCF8}"/>
                    </a:ext>
                  </a:extLst>
                </p14:cNvPr>
                <p14:cNvContentPartPr/>
                <p14:nvPr/>
              </p14:nvContentPartPr>
              <p14:xfrm>
                <a:off x="8513373" y="3549987"/>
                <a:ext cx="137520" cy="212040"/>
              </p14:xfrm>
            </p:contentPart>
          </mc:Choice>
          <mc:Fallback xmlns="">
            <p:pic>
              <p:nvPicPr>
                <p:cNvPr id="196" name="Freihand 195">
                  <a:extLst>
                    <a:ext uri="{FF2B5EF4-FFF2-40B4-BE49-F238E27FC236}">
                      <a16:creationId xmlns:a16="http://schemas.microsoft.com/office/drawing/2014/main" id="{1C183D08-EB20-4624-8C4B-0F8694AACCF8}"/>
                    </a:ext>
                  </a:extLst>
                </p:cNvPr>
                <p:cNvPicPr/>
                <p:nvPr/>
              </p:nvPicPr>
              <p:blipFill>
                <a:blip r:embed="rId303"/>
                <a:stretch>
                  <a:fillRect/>
                </a:stretch>
              </p:blipFill>
              <p:spPr>
                <a:xfrm>
                  <a:off x="8509053" y="3545667"/>
                  <a:ext cx="1461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97" name="Freihand 196">
                  <a:extLst>
                    <a:ext uri="{FF2B5EF4-FFF2-40B4-BE49-F238E27FC236}">
                      <a16:creationId xmlns:a16="http://schemas.microsoft.com/office/drawing/2014/main" id="{0EA42566-E969-4EA3-83AB-88AFD4728F7B}"/>
                    </a:ext>
                  </a:extLst>
                </p14:cNvPr>
                <p14:cNvContentPartPr/>
                <p14:nvPr/>
              </p14:nvContentPartPr>
              <p14:xfrm>
                <a:off x="8659893" y="3510747"/>
                <a:ext cx="164520" cy="237960"/>
              </p14:xfrm>
            </p:contentPart>
          </mc:Choice>
          <mc:Fallback xmlns="">
            <p:pic>
              <p:nvPicPr>
                <p:cNvPr id="197" name="Freihand 196">
                  <a:extLst>
                    <a:ext uri="{FF2B5EF4-FFF2-40B4-BE49-F238E27FC236}">
                      <a16:creationId xmlns:a16="http://schemas.microsoft.com/office/drawing/2014/main" id="{0EA42566-E969-4EA3-83AB-88AFD4728F7B}"/>
                    </a:ext>
                  </a:extLst>
                </p:cNvPr>
                <p:cNvPicPr/>
                <p:nvPr/>
              </p:nvPicPr>
              <p:blipFill>
                <a:blip r:embed="rId305"/>
                <a:stretch>
                  <a:fillRect/>
                </a:stretch>
              </p:blipFill>
              <p:spPr>
                <a:xfrm>
                  <a:off x="8655573" y="3506427"/>
                  <a:ext cx="1731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98" name="Freihand 197">
                  <a:extLst>
                    <a:ext uri="{FF2B5EF4-FFF2-40B4-BE49-F238E27FC236}">
                      <a16:creationId xmlns:a16="http://schemas.microsoft.com/office/drawing/2014/main" id="{914B46B4-E8BC-4A5C-8BF8-6DE39F89F097}"/>
                    </a:ext>
                  </a:extLst>
                </p14:cNvPr>
                <p14:cNvContentPartPr/>
                <p14:nvPr/>
              </p14:nvContentPartPr>
              <p14:xfrm>
                <a:off x="8802093" y="3473667"/>
                <a:ext cx="293040" cy="256680"/>
              </p14:xfrm>
            </p:contentPart>
          </mc:Choice>
          <mc:Fallback xmlns="">
            <p:pic>
              <p:nvPicPr>
                <p:cNvPr id="198" name="Freihand 197">
                  <a:extLst>
                    <a:ext uri="{FF2B5EF4-FFF2-40B4-BE49-F238E27FC236}">
                      <a16:creationId xmlns:a16="http://schemas.microsoft.com/office/drawing/2014/main" id="{914B46B4-E8BC-4A5C-8BF8-6DE39F89F097}"/>
                    </a:ext>
                  </a:extLst>
                </p:cNvPr>
                <p:cNvPicPr/>
                <p:nvPr/>
              </p:nvPicPr>
              <p:blipFill>
                <a:blip r:embed="rId307"/>
                <a:stretch>
                  <a:fillRect/>
                </a:stretch>
              </p:blipFill>
              <p:spPr>
                <a:xfrm>
                  <a:off x="8797773" y="3469347"/>
                  <a:ext cx="30168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99" name="Freihand 198">
                  <a:extLst>
                    <a:ext uri="{FF2B5EF4-FFF2-40B4-BE49-F238E27FC236}">
                      <a16:creationId xmlns:a16="http://schemas.microsoft.com/office/drawing/2014/main" id="{CDEBBA9C-8603-45F8-ADC5-E4CD4CBE58F2}"/>
                    </a:ext>
                  </a:extLst>
                </p14:cNvPr>
                <p14:cNvContentPartPr/>
                <p14:nvPr/>
              </p14:nvContentPartPr>
              <p14:xfrm>
                <a:off x="9274773" y="3422547"/>
                <a:ext cx="250560" cy="322920"/>
              </p14:xfrm>
            </p:contentPart>
          </mc:Choice>
          <mc:Fallback xmlns="">
            <p:pic>
              <p:nvPicPr>
                <p:cNvPr id="199" name="Freihand 198">
                  <a:extLst>
                    <a:ext uri="{FF2B5EF4-FFF2-40B4-BE49-F238E27FC236}">
                      <a16:creationId xmlns:a16="http://schemas.microsoft.com/office/drawing/2014/main" id="{CDEBBA9C-8603-45F8-ADC5-E4CD4CBE58F2}"/>
                    </a:ext>
                  </a:extLst>
                </p:cNvPr>
                <p:cNvPicPr/>
                <p:nvPr/>
              </p:nvPicPr>
              <p:blipFill>
                <a:blip r:embed="rId309"/>
                <a:stretch>
                  <a:fillRect/>
                </a:stretch>
              </p:blipFill>
              <p:spPr>
                <a:xfrm>
                  <a:off x="9270453" y="3418227"/>
                  <a:ext cx="25920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00" name="Freihand 199">
                  <a:extLst>
                    <a:ext uri="{FF2B5EF4-FFF2-40B4-BE49-F238E27FC236}">
                      <a16:creationId xmlns:a16="http://schemas.microsoft.com/office/drawing/2014/main" id="{5AF136A3-675A-404D-A84C-D01836D03F6A}"/>
                    </a:ext>
                  </a:extLst>
                </p14:cNvPr>
                <p14:cNvContentPartPr/>
                <p14:nvPr/>
              </p14:nvContentPartPr>
              <p14:xfrm>
                <a:off x="9698133" y="3403467"/>
                <a:ext cx="188640" cy="218520"/>
              </p14:xfrm>
            </p:contentPart>
          </mc:Choice>
          <mc:Fallback xmlns="">
            <p:pic>
              <p:nvPicPr>
                <p:cNvPr id="200" name="Freihand 199">
                  <a:extLst>
                    <a:ext uri="{FF2B5EF4-FFF2-40B4-BE49-F238E27FC236}">
                      <a16:creationId xmlns:a16="http://schemas.microsoft.com/office/drawing/2014/main" id="{5AF136A3-675A-404D-A84C-D01836D03F6A}"/>
                    </a:ext>
                  </a:extLst>
                </p:cNvPr>
                <p:cNvPicPr/>
                <p:nvPr/>
              </p:nvPicPr>
              <p:blipFill>
                <a:blip r:embed="rId311"/>
                <a:stretch>
                  <a:fillRect/>
                </a:stretch>
              </p:blipFill>
              <p:spPr>
                <a:xfrm>
                  <a:off x="9693813" y="3399147"/>
                  <a:ext cx="1972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01" name="Freihand 200">
                  <a:extLst>
                    <a:ext uri="{FF2B5EF4-FFF2-40B4-BE49-F238E27FC236}">
                      <a16:creationId xmlns:a16="http://schemas.microsoft.com/office/drawing/2014/main" id="{01D53A32-E2B9-4CE1-836C-F5B106437F19}"/>
                    </a:ext>
                  </a:extLst>
                </p14:cNvPr>
                <p14:cNvContentPartPr/>
                <p14:nvPr/>
              </p14:nvContentPartPr>
              <p14:xfrm>
                <a:off x="9977493" y="3356307"/>
                <a:ext cx="50040" cy="201600"/>
              </p14:xfrm>
            </p:contentPart>
          </mc:Choice>
          <mc:Fallback xmlns="">
            <p:pic>
              <p:nvPicPr>
                <p:cNvPr id="201" name="Freihand 200">
                  <a:extLst>
                    <a:ext uri="{FF2B5EF4-FFF2-40B4-BE49-F238E27FC236}">
                      <a16:creationId xmlns:a16="http://schemas.microsoft.com/office/drawing/2014/main" id="{01D53A32-E2B9-4CE1-836C-F5B106437F19}"/>
                    </a:ext>
                  </a:extLst>
                </p:cNvPr>
                <p:cNvPicPr/>
                <p:nvPr/>
              </p:nvPicPr>
              <p:blipFill>
                <a:blip r:embed="rId313"/>
                <a:stretch>
                  <a:fillRect/>
                </a:stretch>
              </p:blipFill>
              <p:spPr>
                <a:xfrm>
                  <a:off x="9973173" y="3351987"/>
                  <a:ext cx="586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02" name="Freihand 201">
                  <a:extLst>
                    <a:ext uri="{FF2B5EF4-FFF2-40B4-BE49-F238E27FC236}">
                      <a16:creationId xmlns:a16="http://schemas.microsoft.com/office/drawing/2014/main" id="{193EFAD3-C15E-48D1-81E4-9C2B507E6E21}"/>
                    </a:ext>
                  </a:extLst>
                </p14:cNvPr>
                <p14:cNvContentPartPr/>
                <p14:nvPr/>
              </p14:nvContentPartPr>
              <p14:xfrm>
                <a:off x="10027173" y="3475827"/>
                <a:ext cx="97920" cy="99360"/>
              </p14:xfrm>
            </p:contentPart>
          </mc:Choice>
          <mc:Fallback xmlns="">
            <p:pic>
              <p:nvPicPr>
                <p:cNvPr id="202" name="Freihand 201">
                  <a:extLst>
                    <a:ext uri="{FF2B5EF4-FFF2-40B4-BE49-F238E27FC236}">
                      <a16:creationId xmlns:a16="http://schemas.microsoft.com/office/drawing/2014/main" id="{193EFAD3-C15E-48D1-81E4-9C2B507E6E21}"/>
                    </a:ext>
                  </a:extLst>
                </p:cNvPr>
                <p:cNvPicPr/>
                <p:nvPr/>
              </p:nvPicPr>
              <p:blipFill>
                <a:blip r:embed="rId315"/>
                <a:stretch>
                  <a:fillRect/>
                </a:stretch>
              </p:blipFill>
              <p:spPr>
                <a:xfrm>
                  <a:off x="10022853" y="3471507"/>
                  <a:ext cx="1065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03" name="Freihand 202">
                  <a:extLst>
                    <a:ext uri="{FF2B5EF4-FFF2-40B4-BE49-F238E27FC236}">
                      <a16:creationId xmlns:a16="http://schemas.microsoft.com/office/drawing/2014/main" id="{F8F22917-E77B-4E29-A851-A3D698EDD96D}"/>
                    </a:ext>
                  </a:extLst>
                </p14:cNvPr>
                <p14:cNvContentPartPr/>
                <p14:nvPr/>
              </p14:nvContentPartPr>
              <p14:xfrm>
                <a:off x="10146333" y="3358467"/>
                <a:ext cx="95040" cy="230040"/>
              </p14:xfrm>
            </p:contentPart>
          </mc:Choice>
          <mc:Fallback xmlns="">
            <p:pic>
              <p:nvPicPr>
                <p:cNvPr id="203" name="Freihand 202">
                  <a:extLst>
                    <a:ext uri="{FF2B5EF4-FFF2-40B4-BE49-F238E27FC236}">
                      <a16:creationId xmlns:a16="http://schemas.microsoft.com/office/drawing/2014/main" id="{F8F22917-E77B-4E29-A851-A3D698EDD96D}"/>
                    </a:ext>
                  </a:extLst>
                </p:cNvPr>
                <p:cNvPicPr/>
                <p:nvPr/>
              </p:nvPicPr>
              <p:blipFill>
                <a:blip r:embed="rId317"/>
                <a:stretch>
                  <a:fillRect/>
                </a:stretch>
              </p:blipFill>
              <p:spPr>
                <a:xfrm>
                  <a:off x="10142013" y="3354147"/>
                  <a:ext cx="1036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04" name="Freihand 203">
                  <a:extLst>
                    <a:ext uri="{FF2B5EF4-FFF2-40B4-BE49-F238E27FC236}">
                      <a16:creationId xmlns:a16="http://schemas.microsoft.com/office/drawing/2014/main" id="{DC73F7EB-862B-4468-B0EE-4A5D9DC566A7}"/>
                    </a:ext>
                  </a:extLst>
                </p14:cNvPr>
                <p14:cNvContentPartPr/>
                <p14:nvPr/>
              </p14:nvContentPartPr>
              <p14:xfrm>
                <a:off x="10318773" y="3335067"/>
                <a:ext cx="20880" cy="238320"/>
              </p14:xfrm>
            </p:contentPart>
          </mc:Choice>
          <mc:Fallback xmlns="">
            <p:pic>
              <p:nvPicPr>
                <p:cNvPr id="204" name="Freihand 203">
                  <a:extLst>
                    <a:ext uri="{FF2B5EF4-FFF2-40B4-BE49-F238E27FC236}">
                      <a16:creationId xmlns:a16="http://schemas.microsoft.com/office/drawing/2014/main" id="{DC73F7EB-862B-4468-B0EE-4A5D9DC566A7}"/>
                    </a:ext>
                  </a:extLst>
                </p:cNvPr>
                <p:cNvPicPr/>
                <p:nvPr/>
              </p:nvPicPr>
              <p:blipFill>
                <a:blip r:embed="rId319"/>
                <a:stretch>
                  <a:fillRect/>
                </a:stretch>
              </p:blipFill>
              <p:spPr>
                <a:xfrm>
                  <a:off x="10314453" y="3330747"/>
                  <a:ext cx="295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05" name="Freihand 204">
                  <a:extLst>
                    <a:ext uri="{FF2B5EF4-FFF2-40B4-BE49-F238E27FC236}">
                      <a16:creationId xmlns:a16="http://schemas.microsoft.com/office/drawing/2014/main" id="{E4C87B5B-4753-4855-9F4C-2E6F3CB3548D}"/>
                    </a:ext>
                  </a:extLst>
                </p14:cNvPr>
                <p14:cNvContentPartPr/>
                <p14:nvPr/>
              </p14:nvContentPartPr>
              <p14:xfrm>
                <a:off x="10437573" y="3314187"/>
                <a:ext cx="17280" cy="240480"/>
              </p14:xfrm>
            </p:contentPart>
          </mc:Choice>
          <mc:Fallback xmlns="">
            <p:pic>
              <p:nvPicPr>
                <p:cNvPr id="205" name="Freihand 204">
                  <a:extLst>
                    <a:ext uri="{FF2B5EF4-FFF2-40B4-BE49-F238E27FC236}">
                      <a16:creationId xmlns:a16="http://schemas.microsoft.com/office/drawing/2014/main" id="{E4C87B5B-4753-4855-9F4C-2E6F3CB3548D}"/>
                    </a:ext>
                  </a:extLst>
                </p:cNvPr>
                <p:cNvPicPr/>
                <p:nvPr/>
              </p:nvPicPr>
              <p:blipFill>
                <a:blip r:embed="rId321"/>
                <a:stretch>
                  <a:fillRect/>
                </a:stretch>
              </p:blipFill>
              <p:spPr>
                <a:xfrm>
                  <a:off x="10433253" y="3309867"/>
                  <a:ext cx="259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06" name="Freihand 205">
                  <a:extLst>
                    <a:ext uri="{FF2B5EF4-FFF2-40B4-BE49-F238E27FC236}">
                      <a16:creationId xmlns:a16="http://schemas.microsoft.com/office/drawing/2014/main" id="{43F3070C-0A57-451F-940F-E66974D38E37}"/>
                    </a:ext>
                  </a:extLst>
                </p14:cNvPr>
                <p14:cNvContentPartPr/>
                <p14:nvPr/>
              </p14:nvContentPartPr>
              <p14:xfrm>
                <a:off x="10516053" y="3407427"/>
                <a:ext cx="95040" cy="117360"/>
              </p14:xfrm>
            </p:contentPart>
          </mc:Choice>
          <mc:Fallback xmlns="">
            <p:pic>
              <p:nvPicPr>
                <p:cNvPr id="206" name="Freihand 205">
                  <a:extLst>
                    <a:ext uri="{FF2B5EF4-FFF2-40B4-BE49-F238E27FC236}">
                      <a16:creationId xmlns:a16="http://schemas.microsoft.com/office/drawing/2014/main" id="{43F3070C-0A57-451F-940F-E66974D38E37}"/>
                    </a:ext>
                  </a:extLst>
                </p:cNvPr>
                <p:cNvPicPr/>
                <p:nvPr/>
              </p:nvPicPr>
              <p:blipFill>
                <a:blip r:embed="rId323"/>
                <a:stretch>
                  <a:fillRect/>
                </a:stretch>
              </p:blipFill>
              <p:spPr>
                <a:xfrm>
                  <a:off x="10511733" y="3403107"/>
                  <a:ext cx="1036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07" name="Freihand 206">
                  <a:extLst>
                    <a:ext uri="{FF2B5EF4-FFF2-40B4-BE49-F238E27FC236}">
                      <a16:creationId xmlns:a16="http://schemas.microsoft.com/office/drawing/2014/main" id="{86FCA11D-F359-4674-9B6A-14A0BF39545B}"/>
                    </a:ext>
                  </a:extLst>
                </p14:cNvPr>
                <p14:cNvContentPartPr/>
                <p14:nvPr/>
              </p14:nvContentPartPr>
              <p14:xfrm>
                <a:off x="10701813" y="3382947"/>
                <a:ext cx="155880" cy="123120"/>
              </p14:xfrm>
            </p:contentPart>
          </mc:Choice>
          <mc:Fallback xmlns="">
            <p:pic>
              <p:nvPicPr>
                <p:cNvPr id="207" name="Freihand 206">
                  <a:extLst>
                    <a:ext uri="{FF2B5EF4-FFF2-40B4-BE49-F238E27FC236}">
                      <a16:creationId xmlns:a16="http://schemas.microsoft.com/office/drawing/2014/main" id="{86FCA11D-F359-4674-9B6A-14A0BF39545B}"/>
                    </a:ext>
                  </a:extLst>
                </p:cNvPr>
                <p:cNvPicPr/>
                <p:nvPr/>
              </p:nvPicPr>
              <p:blipFill>
                <a:blip r:embed="rId325"/>
                <a:stretch>
                  <a:fillRect/>
                </a:stretch>
              </p:blipFill>
              <p:spPr>
                <a:xfrm>
                  <a:off x="10697493" y="3378627"/>
                  <a:ext cx="1645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08" name="Freihand 207">
                  <a:extLst>
                    <a:ext uri="{FF2B5EF4-FFF2-40B4-BE49-F238E27FC236}">
                      <a16:creationId xmlns:a16="http://schemas.microsoft.com/office/drawing/2014/main" id="{5E60171F-16AF-4782-A705-D859E56B1201}"/>
                    </a:ext>
                  </a:extLst>
                </p14:cNvPr>
                <p14:cNvContentPartPr/>
                <p14:nvPr/>
              </p14:nvContentPartPr>
              <p14:xfrm>
                <a:off x="10701453" y="3375747"/>
                <a:ext cx="192960" cy="82800"/>
              </p14:xfrm>
            </p:contentPart>
          </mc:Choice>
          <mc:Fallback xmlns="">
            <p:pic>
              <p:nvPicPr>
                <p:cNvPr id="208" name="Freihand 207">
                  <a:extLst>
                    <a:ext uri="{FF2B5EF4-FFF2-40B4-BE49-F238E27FC236}">
                      <a16:creationId xmlns:a16="http://schemas.microsoft.com/office/drawing/2014/main" id="{5E60171F-16AF-4782-A705-D859E56B1201}"/>
                    </a:ext>
                  </a:extLst>
                </p:cNvPr>
                <p:cNvPicPr/>
                <p:nvPr/>
              </p:nvPicPr>
              <p:blipFill>
                <a:blip r:embed="rId327"/>
                <a:stretch>
                  <a:fillRect/>
                </a:stretch>
              </p:blipFill>
              <p:spPr>
                <a:xfrm>
                  <a:off x="10697133" y="3371427"/>
                  <a:ext cx="2016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09" name="Freihand 208">
                  <a:extLst>
                    <a:ext uri="{FF2B5EF4-FFF2-40B4-BE49-F238E27FC236}">
                      <a16:creationId xmlns:a16="http://schemas.microsoft.com/office/drawing/2014/main" id="{A126B66D-B318-43D1-A46B-0A8F91697B7B}"/>
                    </a:ext>
                  </a:extLst>
                </p14:cNvPr>
                <p14:cNvContentPartPr/>
                <p14:nvPr/>
              </p14:nvContentPartPr>
              <p14:xfrm>
                <a:off x="10946253" y="3227067"/>
                <a:ext cx="162720" cy="231120"/>
              </p14:xfrm>
            </p:contentPart>
          </mc:Choice>
          <mc:Fallback xmlns="">
            <p:pic>
              <p:nvPicPr>
                <p:cNvPr id="209" name="Freihand 208">
                  <a:extLst>
                    <a:ext uri="{FF2B5EF4-FFF2-40B4-BE49-F238E27FC236}">
                      <a16:creationId xmlns:a16="http://schemas.microsoft.com/office/drawing/2014/main" id="{A126B66D-B318-43D1-A46B-0A8F91697B7B}"/>
                    </a:ext>
                  </a:extLst>
                </p:cNvPr>
                <p:cNvPicPr/>
                <p:nvPr/>
              </p:nvPicPr>
              <p:blipFill>
                <a:blip r:embed="rId329"/>
                <a:stretch>
                  <a:fillRect/>
                </a:stretch>
              </p:blipFill>
              <p:spPr>
                <a:xfrm>
                  <a:off x="10941933" y="3222747"/>
                  <a:ext cx="1713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10" name="Freihand 209">
                  <a:extLst>
                    <a:ext uri="{FF2B5EF4-FFF2-40B4-BE49-F238E27FC236}">
                      <a16:creationId xmlns:a16="http://schemas.microsoft.com/office/drawing/2014/main" id="{A03703C4-ED61-4EC3-9E34-EA88122EAC38}"/>
                    </a:ext>
                  </a:extLst>
                </p14:cNvPr>
                <p14:cNvContentPartPr/>
                <p14:nvPr/>
              </p14:nvContentPartPr>
              <p14:xfrm>
                <a:off x="11055693" y="3211587"/>
                <a:ext cx="53280" cy="63000"/>
              </p14:xfrm>
            </p:contentPart>
          </mc:Choice>
          <mc:Fallback xmlns="">
            <p:pic>
              <p:nvPicPr>
                <p:cNvPr id="210" name="Freihand 209">
                  <a:extLst>
                    <a:ext uri="{FF2B5EF4-FFF2-40B4-BE49-F238E27FC236}">
                      <a16:creationId xmlns:a16="http://schemas.microsoft.com/office/drawing/2014/main" id="{A03703C4-ED61-4EC3-9E34-EA88122EAC38}"/>
                    </a:ext>
                  </a:extLst>
                </p:cNvPr>
                <p:cNvPicPr/>
                <p:nvPr/>
              </p:nvPicPr>
              <p:blipFill>
                <a:blip r:embed="rId331"/>
                <a:stretch>
                  <a:fillRect/>
                </a:stretch>
              </p:blipFill>
              <p:spPr>
                <a:xfrm>
                  <a:off x="11051373" y="3207267"/>
                  <a:ext cx="619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11" name="Freihand 210">
                  <a:extLst>
                    <a:ext uri="{FF2B5EF4-FFF2-40B4-BE49-F238E27FC236}">
                      <a16:creationId xmlns:a16="http://schemas.microsoft.com/office/drawing/2014/main" id="{E6D9D566-856F-4605-92BB-F9FCD609E5E2}"/>
                    </a:ext>
                  </a:extLst>
                </p14:cNvPr>
                <p14:cNvContentPartPr/>
                <p14:nvPr/>
              </p14:nvContentPartPr>
              <p14:xfrm>
                <a:off x="11160813" y="3333627"/>
                <a:ext cx="246960" cy="92520"/>
              </p14:xfrm>
            </p:contentPart>
          </mc:Choice>
          <mc:Fallback xmlns="">
            <p:pic>
              <p:nvPicPr>
                <p:cNvPr id="211" name="Freihand 210">
                  <a:extLst>
                    <a:ext uri="{FF2B5EF4-FFF2-40B4-BE49-F238E27FC236}">
                      <a16:creationId xmlns:a16="http://schemas.microsoft.com/office/drawing/2014/main" id="{E6D9D566-856F-4605-92BB-F9FCD609E5E2}"/>
                    </a:ext>
                  </a:extLst>
                </p:cNvPr>
                <p:cNvPicPr/>
                <p:nvPr/>
              </p:nvPicPr>
              <p:blipFill>
                <a:blip r:embed="rId333"/>
                <a:stretch>
                  <a:fillRect/>
                </a:stretch>
              </p:blipFill>
              <p:spPr>
                <a:xfrm>
                  <a:off x="11156493" y="3329307"/>
                  <a:ext cx="2556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14" name="Freihand 213">
                  <a:extLst>
                    <a:ext uri="{FF2B5EF4-FFF2-40B4-BE49-F238E27FC236}">
                      <a16:creationId xmlns:a16="http://schemas.microsoft.com/office/drawing/2014/main" id="{DEE3F8EF-F913-4973-8889-93A563C0A60D}"/>
                    </a:ext>
                  </a:extLst>
                </p14:cNvPr>
                <p14:cNvContentPartPr/>
                <p14:nvPr/>
              </p14:nvContentPartPr>
              <p14:xfrm>
                <a:off x="9675453" y="3515427"/>
                <a:ext cx="2063160" cy="294840"/>
              </p14:xfrm>
            </p:contentPart>
          </mc:Choice>
          <mc:Fallback xmlns="">
            <p:pic>
              <p:nvPicPr>
                <p:cNvPr id="214" name="Freihand 213">
                  <a:extLst>
                    <a:ext uri="{FF2B5EF4-FFF2-40B4-BE49-F238E27FC236}">
                      <a16:creationId xmlns:a16="http://schemas.microsoft.com/office/drawing/2014/main" id="{DEE3F8EF-F913-4973-8889-93A563C0A60D}"/>
                    </a:ext>
                  </a:extLst>
                </p:cNvPr>
                <p:cNvPicPr/>
                <p:nvPr/>
              </p:nvPicPr>
              <p:blipFill>
                <a:blip r:embed="rId335"/>
                <a:stretch>
                  <a:fillRect/>
                </a:stretch>
              </p:blipFill>
              <p:spPr>
                <a:xfrm>
                  <a:off x="9671133" y="3511107"/>
                  <a:ext cx="207180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18" name="Freihand 217">
                  <a:extLst>
                    <a:ext uri="{FF2B5EF4-FFF2-40B4-BE49-F238E27FC236}">
                      <a16:creationId xmlns:a16="http://schemas.microsoft.com/office/drawing/2014/main" id="{466DC826-249A-4A27-86A8-84EF69780829}"/>
                    </a:ext>
                  </a:extLst>
                </p14:cNvPr>
                <p14:cNvContentPartPr/>
                <p14:nvPr/>
              </p14:nvContentPartPr>
              <p14:xfrm>
                <a:off x="5038653" y="1963467"/>
                <a:ext cx="1125360" cy="643680"/>
              </p14:xfrm>
            </p:contentPart>
          </mc:Choice>
          <mc:Fallback xmlns="">
            <p:pic>
              <p:nvPicPr>
                <p:cNvPr id="218" name="Freihand 217">
                  <a:extLst>
                    <a:ext uri="{FF2B5EF4-FFF2-40B4-BE49-F238E27FC236}">
                      <a16:creationId xmlns:a16="http://schemas.microsoft.com/office/drawing/2014/main" id="{466DC826-249A-4A27-86A8-84EF69780829}"/>
                    </a:ext>
                  </a:extLst>
                </p:cNvPr>
                <p:cNvPicPr/>
                <p:nvPr/>
              </p:nvPicPr>
              <p:blipFill>
                <a:blip r:embed="rId337"/>
                <a:stretch>
                  <a:fillRect/>
                </a:stretch>
              </p:blipFill>
              <p:spPr>
                <a:xfrm>
                  <a:off x="5034333" y="1959147"/>
                  <a:ext cx="1134000" cy="652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38">
            <p14:nvContentPartPr>
              <p14:cNvPr id="10" name="Freihand 9">
                <a:extLst>
                  <a:ext uri="{FF2B5EF4-FFF2-40B4-BE49-F238E27FC236}">
                    <a16:creationId xmlns:a16="http://schemas.microsoft.com/office/drawing/2014/main" id="{A2828E91-8A7F-4536-A666-7311B58D6E37}"/>
                  </a:ext>
                </a:extLst>
              </p14:cNvPr>
              <p14:cNvContentPartPr/>
              <p14:nvPr/>
            </p14:nvContentPartPr>
            <p14:xfrm>
              <a:off x="6746853" y="2002200"/>
              <a:ext cx="1041480" cy="753480"/>
            </p14:xfrm>
          </p:contentPart>
        </mc:Choice>
        <mc:Fallback>
          <p:pic>
            <p:nvPicPr>
              <p:cNvPr id="10" name="Freihand 9">
                <a:extLst>
                  <a:ext uri="{FF2B5EF4-FFF2-40B4-BE49-F238E27FC236}">
                    <a16:creationId xmlns:a16="http://schemas.microsoft.com/office/drawing/2014/main" id="{A2828E91-8A7F-4536-A666-7311B58D6E37}"/>
                  </a:ext>
                </a:extLst>
              </p:cNvPr>
              <p:cNvPicPr/>
              <p:nvPr/>
            </p:nvPicPr>
            <p:blipFill>
              <a:blip r:embed="rId339"/>
              <a:stretch>
                <a:fillRect/>
              </a:stretch>
            </p:blipFill>
            <p:spPr>
              <a:xfrm>
                <a:off x="6742533" y="1997880"/>
                <a:ext cx="1050120" cy="76212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12" name="Freihand 11">
                <a:extLst>
                  <a:ext uri="{FF2B5EF4-FFF2-40B4-BE49-F238E27FC236}">
                    <a16:creationId xmlns:a16="http://schemas.microsoft.com/office/drawing/2014/main" id="{3838CDD3-8D06-4F40-9100-8CDC90611E88}"/>
                  </a:ext>
                </a:extLst>
              </p14:cNvPr>
              <p14:cNvContentPartPr/>
              <p14:nvPr/>
            </p14:nvContentPartPr>
            <p14:xfrm>
              <a:off x="6389373" y="853800"/>
              <a:ext cx="1134360" cy="569520"/>
            </p14:xfrm>
          </p:contentPart>
        </mc:Choice>
        <mc:Fallback>
          <p:pic>
            <p:nvPicPr>
              <p:cNvPr id="12" name="Freihand 11">
                <a:extLst>
                  <a:ext uri="{FF2B5EF4-FFF2-40B4-BE49-F238E27FC236}">
                    <a16:creationId xmlns:a16="http://schemas.microsoft.com/office/drawing/2014/main" id="{3838CDD3-8D06-4F40-9100-8CDC90611E88}"/>
                  </a:ext>
                </a:extLst>
              </p:cNvPr>
              <p:cNvPicPr/>
              <p:nvPr/>
            </p:nvPicPr>
            <p:blipFill>
              <a:blip r:embed="rId341"/>
              <a:stretch>
                <a:fillRect/>
              </a:stretch>
            </p:blipFill>
            <p:spPr>
              <a:xfrm>
                <a:off x="6385053" y="849480"/>
                <a:ext cx="1143000" cy="57816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8" name="Freihand 17">
                <a:extLst>
                  <a:ext uri="{FF2B5EF4-FFF2-40B4-BE49-F238E27FC236}">
                    <a16:creationId xmlns:a16="http://schemas.microsoft.com/office/drawing/2014/main" id="{6B770A08-6454-40BC-ACC6-FDCEF2F50B0C}"/>
                  </a:ext>
                </a:extLst>
              </p14:cNvPr>
              <p14:cNvContentPartPr/>
              <p14:nvPr/>
            </p14:nvContentPartPr>
            <p14:xfrm>
              <a:off x="5082213" y="1969440"/>
              <a:ext cx="1064880" cy="680760"/>
            </p14:xfrm>
          </p:contentPart>
        </mc:Choice>
        <mc:Fallback>
          <p:pic>
            <p:nvPicPr>
              <p:cNvPr id="18" name="Freihand 17">
                <a:extLst>
                  <a:ext uri="{FF2B5EF4-FFF2-40B4-BE49-F238E27FC236}">
                    <a16:creationId xmlns:a16="http://schemas.microsoft.com/office/drawing/2014/main" id="{6B770A08-6454-40BC-ACC6-FDCEF2F50B0C}"/>
                  </a:ext>
                </a:extLst>
              </p:cNvPr>
              <p:cNvPicPr/>
              <p:nvPr/>
            </p:nvPicPr>
            <p:blipFill>
              <a:blip r:embed="rId343"/>
              <a:stretch>
                <a:fillRect/>
              </a:stretch>
            </p:blipFill>
            <p:spPr>
              <a:xfrm>
                <a:off x="5077893" y="1965120"/>
                <a:ext cx="1073520" cy="6894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 name="Freihand 19">
                <a:extLst>
                  <a:ext uri="{FF2B5EF4-FFF2-40B4-BE49-F238E27FC236}">
                    <a16:creationId xmlns:a16="http://schemas.microsoft.com/office/drawing/2014/main" id="{19A097BF-F41C-46E1-8EB2-DBA2ABD2111C}"/>
                  </a:ext>
                </a:extLst>
              </p14:cNvPr>
              <p14:cNvContentPartPr/>
              <p14:nvPr/>
            </p14:nvContentPartPr>
            <p14:xfrm>
              <a:off x="5044413" y="3137640"/>
              <a:ext cx="911880" cy="417960"/>
            </p14:xfrm>
          </p:contentPart>
        </mc:Choice>
        <mc:Fallback>
          <p:pic>
            <p:nvPicPr>
              <p:cNvPr id="20" name="Freihand 19">
                <a:extLst>
                  <a:ext uri="{FF2B5EF4-FFF2-40B4-BE49-F238E27FC236}">
                    <a16:creationId xmlns:a16="http://schemas.microsoft.com/office/drawing/2014/main" id="{19A097BF-F41C-46E1-8EB2-DBA2ABD2111C}"/>
                  </a:ext>
                </a:extLst>
              </p:cNvPr>
              <p:cNvPicPr/>
              <p:nvPr/>
            </p:nvPicPr>
            <p:blipFill>
              <a:blip r:embed="rId345"/>
              <a:stretch>
                <a:fillRect/>
              </a:stretch>
            </p:blipFill>
            <p:spPr>
              <a:xfrm>
                <a:off x="5040093" y="3133320"/>
                <a:ext cx="920520" cy="426600"/>
              </a:xfrm>
              <a:prstGeom prst="rect">
                <a:avLst/>
              </a:prstGeom>
            </p:spPr>
          </p:pic>
        </mc:Fallback>
      </mc:AlternateContent>
    </p:spTree>
    <p:extLst>
      <p:ext uri="{BB962C8B-B14F-4D97-AF65-F5344CB8AC3E}">
        <p14:creationId xmlns:p14="http://schemas.microsoft.com/office/powerpoint/2010/main" val="1396267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192750" y="25136"/>
            <a:ext cx="8061343" cy="567680"/>
          </a:xfrm>
          <a:prstGeom prst="rect">
            <a:avLst/>
          </a:prstGeom>
          <a:noFill/>
        </p:spPr>
        <p:txBody>
          <a:bodyPr wrap="square" rtlCol="0">
            <a:noAutofit/>
          </a:bodyPr>
          <a:lstStyle/>
          <a:p>
            <a:pPr algn="ctr"/>
            <a:r>
              <a:rPr lang="de-DE" sz="3200" b="1" dirty="0">
                <a:latin typeface="Times New Roman" panose="02020603050405020304" pitchFamily="18" charset="0"/>
                <a:cs typeface="Times New Roman" panose="02020603050405020304" pitchFamily="18" charset="0"/>
              </a:rPr>
              <a:t>World Trade and World </a:t>
            </a:r>
            <a:r>
              <a:rPr lang="de-DE" sz="3200" b="1" dirty="0" err="1">
                <a:latin typeface="Times New Roman" panose="02020603050405020304" pitchFamily="18" charset="0"/>
                <a:cs typeface="Times New Roman" panose="02020603050405020304" pitchFamily="18" charset="0"/>
              </a:rPr>
              <a:t>Production</a:t>
            </a:r>
            <a:r>
              <a:rPr lang="de-DE" sz="3200" b="1" dirty="0">
                <a:latin typeface="Times New Roman" panose="02020603050405020304" pitchFamily="18" charset="0"/>
                <a:cs typeface="Times New Roman" panose="02020603050405020304" pitchFamily="18" charset="0"/>
              </a:rPr>
              <a:t> </a:t>
            </a:r>
            <a:r>
              <a:rPr lang="de-DE" sz="3200" dirty="0"/>
              <a:t>(real)</a:t>
            </a:r>
          </a:p>
          <a:p>
            <a:endParaRPr lang="de-DE" sz="2400" dirty="0"/>
          </a:p>
        </p:txBody>
      </p:sp>
      <p:sp>
        <p:nvSpPr>
          <p:cNvPr id="8" name="Textfeld 7">
            <a:extLst>
              <a:ext uri="{FF2B5EF4-FFF2-40B4-BE49-F238E27FC236}">
                <a16:creationId xmlns:a16="http://schemas.microsoft.com/office/drawing/2014/main" id="{4EFE902C-4502-4719-BE52-6C2F9B3BFC6F}"/>
              </a:ext>
            </a:extLst>
          </p:cNvPr>
          <p:cNvSpPr txBox="1"/>
          <p:nvPr/>
        </p:nvSpPr>
        <p:spPr>
          <a:xfrm>
            <a:off x="-28486" y="4862765"/>
            <a:ext cx="4076344"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IMF, CPB, own </a:t>
            </a:r>
            <a:r>
              <a:rPr lang="de-DE" dirty="0" err="1">
                <a:latin typeface="Times New Roman" panose="02020603050405020304" pitchFamily="18" charset="0"/>
                <a:cs typeface="Times New Roman" panose="02020603050405020304" pitchFamily="18" charset="0"/>
              </a:rPr>
              <a:t>calculation</a:t>
            </a:r>
            <a:endParaRPr lang="de-DE" dirty="0">
              <a:latin typeface="Times New Roman" panose="02020603050405020304" pitchFamily="18" charset="0"/>
              <a:cs typeface="Times New Roman" panose="02020603050405020304" pitchFamily="18" charset="0"/>
            </a:endParaRPr>
          </a:p>
        </p:txBody>
      </p:sp>
      <p:sp>
        <p:nvSpPr>
          <p:cNvPr id="22" name="Rechteck 21">
            <a:extLst>
              <a:ext uri="{FF2B5EF4-FFF2-40B4-BE49-F238E27FC236}">
                <a16:creationId xmlns:a16="http://schemas.microsoft.com/office/drawing/2014/main" id="{B2E8BBCF-E657-4DE6-91C1-741B93AC3F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3150301D-E3AC-B817-331C-16DC9571C8CF}"/>
              </a:ext>
            </a:extLst>
          </p:cNvPr>
          <p:cNvPicPr>
            <a:picLocks noChangeAspect="1"/>
          </p:cNvPicPr>
          <p:nvPr/>
        </p:nvPicPr>
        <p:blipFill>
          <a:blip r:embed="rId2"/>
          <a:stretch>
            <a:fillRect/>
          </a:stretch>
        </p:blipFill>
        <p:spPr>
          <a:xfrm>
            <a:off x="192750" y="453016"/>
            <a:ext cx="7061490" cy="4442854"/>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78DB831-1F6B-4291-A8BF-FEE20C091EAF}"/>
                  </a:ext>
                </a:extLst>
              </p14:cNvPr>
              <p14:cNvContentPartPr/>
              <p14:nvPr/>
            </p14:nvContentPartPr>
            <p14:xfrm>
              <a:off x="702813" y="5152000"/>
              <a:ext cx="434160" cy="52920"/>
            </p14:xfrm>
          </p:contentPart>
        </mc:Choice>
        <mc:Fallback xmlns="">
          <p:pic>
            <p:nvPicPr>
              <p:cNvPr id="2" name="Freihand 1">
                <a:extLst>
                  <a:ext uri="{FF2B5EF4-FFF2-40B4-BE49-F238E27FC236}">
                    <a16:creationId xmlns:a16="http://schemas.microsoft.com/office/drawing/2014/main" id="{278DB831-1F6B-4291-A8BF-FEE20C091EAF}"/>
                  </a:ext>
                </a:extLst>
              </p:cNvPr>
              <p:cNvPicPr/>
              <p:nvPr/>
            </p:nvPicPr>
            <p:blipFill>
              <a:blip r:embed="rId4"/>
              <a:stretch>
                <a:fillRect/>
              </a:stretch>
            </p:blipFill>
            <p:spPr>
              <a:xfrm>
                <a:off x="698493" y="5147680"/>
                <a:ext cx="4428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CDEF8529-EDB0-4620-A714-98A7E3459BB1}"/>
                  </a:ext>
                </a:extLst>
              </p14:cNvPr>
              <p14:cNvContentPartPr/>
              <p14:nvPr/>
            </p14:nvContentPartPr>
            <p14:xfrm>
              <a:off x="1281693" y="5175400"/>
              <a:ext cx="388800" cy="17280"/>
            </p14:xfrm>
          </p:contentPart>
        </mc:Choice>
        <mc:Fallback xmlns="">
          <p:pic>
            <p:nvPicPr>
              <p:cNvPr id="4" name="Freihand 3">
                <a:extLst>
                  <a:ext uri="{FF2B5EF4-FFF2-40B4-BE49-F238E27FC236}">
                    <a16:creationId xmlns:a16="http://schemas.microsoft.com/office/drawing/2014/main" id="{CDEF8529-EDB0-4620-A714-98A7E3459BB1}"/>
                  </a:ext>
                </a:extLst>
              </p:cNvPr>
              <p:cNvPicPr/>
              <p:nvPr/>
            </p:nvPicPr>
            <p:blipFill>
              <a:blip r:embed="rId6"/>
              <a:stretch>
                <a:fillRect/>
              </a:stretch>
            </p:blipFill>
            <p:spPr>
              <a:xfrm>
                <a:off x="1277373" y="5171080"/>
                <a:ext cx="3974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D08F800E-BA5B-4698-9B2E-DBFF9FA59614}"/>
                  </a:ext>
                </a:extLst>
              </p14:cNvPr>
              <p14:cNvContentPartPr/>
              <p14:nvPr/>
            </p14:nvContentPartPr>
            <p14:xfrm>
              <a:off x="2678493" y="669280"/>
              <a:ext cx="1019160" cy="3034440"/>
            </p14:xfrm>
          </p:contentPart>
        </mc:Choice>
        <mc:Fallback xmlns="">
          <p:pic>
            <p:nvPicPr>
              <p:cNvPr id="9" name="Freihand 8">
                <a:extLst>
                  <a:ext uri="{FF2B5EF4-FFF2-40B4-BE49-F238E27FC236}">
                    <a16:creationId xmlns:a16="http://schemas.microsoft.com/office/drawing/2014/main" id="{D08F800E-BA5B-4698-9B2E-DBFF9FA59614}"/>
                  </a:ext>
                </a:extLst>
              </p:cNvPr>
              <p:cNvPicPr/>
              <p:nvPr/>
            </p:nvPicPr>
            <p:blipFill>
              <a:blip r:embed="rId8"/>
              <a:stretch>
                <a:fillRect/>
              </a:stretch>
            </p:blipFill>
            <p:spPr>
              <a:xfrm>
                <a:off x="2674173" y="664960"/>
                <a:ext cx="1027800" cy="3043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93FFD2AD-27E9-40A4-9494-BC4C7AB2DD20}"/>
                  </a:ext>
                </a:extLst>
              </p14:cNvPr>
              <p14:cNvContentPartPr/>
              <p14:nvPr/>
            </p14:nvContentPartPr>
            <p14:xfrm>
              <a:off x="3220653" y="3854560"/>
              <a:ext cx="23400" cy="236880"/>
            </p14:xfrm>
          </p:contentPart>
        </mc:Choice>
        <mc:Fallback xmlns="">
          <p:pic>
            <p:nvPicPr>
              <p:cNvPr id="10" name="Freihand 9">
                <a:extLst>
                  <a:ext uri="{FF2B5EF4-FFF2-40B4-BE49-F238E27FC236}">
                    <a16:creationId xmlns:a16="http://schemas.microsoft.com/office/drawing/2014/main" id="{93FFD2AD-27E9-40A4-9494-BC4C7AB2DD20}"/>
                  </a:ext>
                </a:extLst>
              </p:cNvPr>
              <p:cNvPicPr/>
              <p:nvPr/>
            </p:nvPicPr>
            <p:blipFill>
              <a:blip r:embed="rId10"/>
              <a:stretch>
                <a:fillRect/>
              </a:stretch>
            </p:blipFill>
            <p:spPr>
              <a:xfrm>
                <a:off x="3216333" y="3850240"/>
                <a:ext cx="320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B676FD48-7F57-40B1-BFE0-883A5594ED2D}"/>
                  </a:ext>
                </a:extLst>
              </p14:cNvPr>
              <p14:cNvContentPartPr/>
              <p14:nvPr/>
            </p14:nvContentPartPr>
            <p14:xfrm>
              <a:off x="3098973" y="3714520"/>
              <a:ext cx="251280" cy="183240"/>
            </p14:xfrm>
          </p:contentPart>
        </mc:Choice>
        <mc:Fallback xmlns="">
          <p:pic>
            <p:nvPicPr>
              <p:cNvPr id="11" name="Freihand 10">
                <a:extLst>
                  <a:ext uri="{FF2B5EF4-FFF2-40B4-BE49-F238E27FC236}">
                    <a16:creationId xmlns:a16="http://schemas.microsoft.com/office/drawing/2014/main" id="{B676FD48-7F57-40B1-BFE0-883A5594ED2D}"/>
                  </a:ext>
                </a:extLst>
              </p:cNvPr>
              <p:cNvPicPr/>
              <p:nvPr/>
            </p:nvPicPr>
            <p:blipFill>
              <a:blip r:embed="rId12"/>
              <a:stretch>
                <a:fillRect/>
              </a:stretch>
            </p:blipFill>
            <p:spPr>
              <a:xfrm>
                <a:off x="3094653" y="3710200"/>
                <a:ext cx="2599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B2B3709A-DFB5-44D0-BA06-8B4762823B61}"/>
                  </a:ext>
                </a:extLst>
              </p14:cNvPr>
              <p14:cNvContentPartPr/>
              <p14:nvPr/>
            </p14:nvContentPartPr>
            <p14:xfrm>
              <a:off x="2960373" y="4187200"/>
              <a:ext cx="16920" cy="133920"/>
            </p14:xfrm>
          </p:contentPart>
        </mc:Choice>
        <mc:Fallback xmlns="">
          <p:pic>
            <p:nvPicPr>
              <p:cNvPr id="12" name="Freihand 11">
                <a:extLst>
                  <a:ext uri="{FF2B5EF4-FFF2-40B4-BE49-F238E27FC236}">
                    <a16:creationId xmlns:a16="http://schemas.microsoft.com/office/drawing/2014/main" id="{B2B3709A-DFB5-44D0-BA06-8B4762823B61}"/>
                  </a:ext>
                </a:extLst>
              </p:cNvPr>
              <p:cNvPicPr/>
              <p:nvPr/>
            </p:nvPicPr>
            <p:blipFill>
              <a:blip r:embed="rId14"/>
              <a:stretch>
                <a:fillRect/>
              </a:stretch>
            </p:blipFill>
            <p:spPr>
              <a:xfrm>
                <a:off x="2956053" y="4182880"/>
                <a:ext cx="255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8DB6F52B-2C48-4B50-AAFC-EEBEB005F801}"/>
                  </a:ext>
                </a:extLst>
              </p14:cNvPr>
              <p14:cNvContentPartPr/>
              <p14:nvPr/>
            </p14:nvContentPartPr>
            <p14:xfrm>
              <a:off x="2876493" y="4126000"/>
              <a:ext cx="159120" cy="53640"/>
            </p14:xfrm>
          </p:contentPart>
        </mc:Choice>
        <mc:Fallback xmlns="">
          <p:pic>
            <p:nvPicPr>
              <p:cNvPr id="13" name="Freihand 12">
                <a:extLst>
                  <a:ext uri="{FF2B5EF4-FFF2-40B4-BE49-F238E27FC236}">
                    <a16:creationId xmlns:a16="http://schemas.microsoft.com/office/drawing/2014/main" id="{8DB6F52B-2C48-4B50-AAFC-EEBEB005F801}"/>
                  </a:ext>
                </a:extLst>
              </p:cNvPr>
              <p:cNvPicPr/>
              <p:nvPr/>
            </p:nvPicPr>
            <p:blipFill>
              <a:blip r:embed="rId16"/>
              <a:stretch>
                <a:fillRect/>
              </a:stretch>
            </p:blipFill>
            <p:spPr>
              <a:xfrm>
                <a:off x="2872173" y="4121680"/>
                <a:ext cx="1677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93DDE04C-0688-4427-A625-A6A1002F2CF7}"/>
                  </a:ext>
                </a:extLst>
              </p14:cNvPr>
              <p14:cNvContentPartPr/>
              <p14:nvPr/>
            </p14:nvContentPartPr>
            <p14:xfrm>
              <a:off x="2892693" y="4197280"/>
              <a:ext cx="124920" cy="36000"/>
            </p14:xfrm>
          </p:contentPart>
        </mc:Choice>
        <mc:Fallback xmlns="">
          <p:pic>
            <p:nvPicPr>
              <p:cNvPr id="14" name="Freihand 13">
                <a:extLst>
                  <a:ext uri="{FF2B5EF4-FFF2-40B4-BE49-F238E27FC236}">
                    <a16:creationId xmlns:a16="http://schemas.microsoft.com/office/drawing/2014/main" id="{93DDE04C-0688-4427-A625-A6A1002F2CF7}"/>
                  </a:ext>
                </a:extLst>
              </p:cNvPr>
              <p:cNvPicPr/>
              <p:nvPr/>
            </p:nvPicPr>
            <p:blipFill>
              <a:blip r:embed="rId18"/>
              <a:stretch>
                <a:fillRect/>
              </a:stretch>
            </p:blipFill>
            <p:spPr>
              <a:xfrm>
                <a:off x="2888373" y="4192960"/>
                <a:ext cx="1335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DE78A6CF-4FCD-49C4-8DB7-348043B1B77F}"/>
                  </a:ext>
                </a:extLst>
              </p14:cNvPr>
              <p14:cNvContentPartPr/>
              <p14:nvPr/>
            </p14:nvContentPartPr>
            <p14:xfrm>
              <a:off x="3030573" y="4150120"/>
              <a:ext cx="232200" cy="117720"/>
            </p14:xfrm>
          </p:contentPart>
        </mc:Choice>
        <mc:Fallback xmlns="">
          <p:pic>
            <p:nvPicPr>
              <p:cNvPr id="15" name="Freihand 14">
                <a:extLst>
                  <a:ext uri="{FF2B5EF4-FFF2-40B4-BE49-F238E27FC236}">
                    <a16:creationId xmlns:a16="http://schemas.microsoft.com/office/drawing/2014/main" id="{DE78A6CF-4FCD-49C4-8DB7-348043B1B77F}"/>
                  </a:ext>
                </a:extLst>
              </p:cNvPr>
              <p:cNvPicPr/>
              <p:nvPr/>
            </p:nvPicPr>
            <p:blipFill>
              <a:blip r:embed="rId20"/>
              <a:stretch>
                <a:fillRect/>
              </a:stretch>
            </p:blipFill>
            <p:spPr>
              <a:xfrm>
                <a:off x="3026253" y="4145800"/>
                <a:ext cx="2408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C7DDBDC1-7B56-4615-917E-DB3EA0E483C7}"/>
                  </a:ext>
                </a:extLst>
              </p14:cNvPr>
              <p14:cNvContentPartPr/>
              <p14:nvPr/>
            </p14:nvContentPartPr>
            <p14:xfrm>
              <a:off x="3284373" y="4145800"/>
              <a:ext cx="346320" cy="88560"/>
            </p14:xfrm>
          </p:contentPart>
        </mc:Choice>
        <mc:Fallback xmlns="">
          <p:pic>
            <p:nvPicPr>
              <p:cNvPr id="16" name="Freihand 15">
                <a:extLst>
                  <a:ext uri="{FF2B5EF4-FFF2-40B4-BE49-F238E27FC236}">
                    <a16:creationId xmlns:a16="http://schemas.microsoft.com/office/drawing/2014/main" id="{C7DDBDC1-7B56-4615-917E-DB3EA0E483C7}"/>
                  </a:ext>
                </a:extLst>
              </p:cNvPr>
              <p:cNvPicPr/>
              <p:nvPr/>
            </p:nvPicPr>
            <p:blipFill>
              <a:blip r:embed="rId22"/>
              <a:stretch>
                <a:fillRect/>
              </a:stretch>
            </p:blipFill>
            <p:spPr>
              <a:xfrm>
                <a:off x="3280053" y="4141480"/>
                <a:ext cx="354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D2DDFA77-C04E-45C7-AD46-1BB92B8E20D6}"/>
                  </a:ext>
                </a:extLst>
              </p14:cNvPr>
              <p14:cNvContentPartPr/>
              <p14:nvPr/>
            </p14:nvContentPartPr>
            <p14:xfrm>
              <a:off x="3626373" y="4110160"/>
              <a:ext cx="17280" cy="28800"/>
            </p14:xfrm>
          </p:contentPart>
        </mc:Choice>
        <mc:Fallback xmlns="">
          <p:pic>
            <p:nvPicPr>
              <p:cNvPr id="17" name="Freihand 16">
                <a:extLst>
                  <a:ext uri="{FF2B5EF4-FFF2-40B4-BE49-F238E27FC236}">
                    <a16:creationId xmlns:a16="http://schemas.microsoft.com/office/drawing/2014/main" id="{D2DDFA77-C04E-45C7-AD46-1BB92B8E20D6}"/>
                  </a:ext>
                </a:extLst>
              </p:cNvPr>
              <p:cNvPicPr/>
              <p:nvPr/>
            </p:nvPicPr>
            <p:blipFill>
              <a:blip r:embed="rId24"/>
              <a:stretch>
                <a:fillRect/>
              </a:stretch>
            </p:blipFill>
            <p:spPr>
              <a:xfrm>
                <a:off x="3622053" y="4105840"/>
                <a:ext cx="259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5E1D84CB-61D6-4899-A72C-AF85BCFC937E}"/>
                  </a:ext>
                </a:extLst>
              </p14:cNvPr>
              <p14:cNvContentPartPr/>
              <p14:nvPr/>
            </p14:nvContentPartPr>
            <p14:xfrm>
              <a:off x="3670653" y="4038520"/>
              <a:ext cx="169920" cy="146880"/>
            </p14:xfrm>
          </p:contentPart>
        </mc:Choice>
        <mc:Fallback xmlns="">
          <p:pic>
            <p:nvPicPr>
              <p:cNvPr id="18" name="Freihand 17">
                <a:extLst>
                  <a:ext uri="{FF2B5EF4-FFF2-40B4-BE49-F238E27FC236}">
                    <a16:creationId xmlns:a16="http://schemas.microsoft.com/office/drawing/2014/main" id="{5E1D84CB-61D6-4899-A72C-AF85BCFC937E}"/>
                  </a:ext>
                </a:extLst>
              </p:cNvPr>
              <p:cNvPicPr/>
              <p:nvPr/>
            </p:nvPicPr>
            <p:blipFill>
              <a:blip r:embed="rId26"/>
              <a:stretch>
                <a:fillRect/>
              </a:stretch>
            </p:blipFill>
            <p:spPr>
              <a:xfrm>
                <a:off x="3666333" y="4034200"/>
                <a:ext cx="1785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ECCEB001-3A39-4FD8-BCD6-FFFF928CEFFB}"/>
                  </a:ext>
                </a:extLst>
              </p14:cNvPr>
              <p14:cNvContentPartPr/>
              <p14:nvPr/>
            </p14:nvContentPartPr>
            <p14:xfrm>
              <a:off x="3375813" y="4333000"/>
              <a:ext cx="129240" cy="105120"/>
            </p14:xfrm>
          </p:contentPart>
        </mc:Choice>
        <mc:Fallback xmlns="">
          <p:pic>
            <p:nvPicPr>
              <p:cNvPr id="19" name="Freihand 18">
                <a:extLst>
                  <a:ext uri="{FF2B5EF4-FFF2-40B4-BE49-F238E27FC236}">
                    <a16:creationId xmlns:a16="http://schemas.microsoft.com/office/drawing/2014/main" id="{ECCEB001-3A39-4FD8-BCD6-FFFF928CEFFB}"/>
                  </a:ext>
                </a:extLst>
              </p:cNvPr>
              <p:cNvPicPr/>
              <p:nvPr/>
            </p:nvPicPr>
            <p:blipFill>
              <a:blip r:embed="rId28"/>
              <a:stretch>
                <a:fillRect/>
              </a:stretch>
            </p:blipFill>
            <p:spPr>
              <a:xfrm>
                <a:off x="3371493" y="4328680"/>
                <a:ext cx="137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1083CC9B-6F78-47DF-9B8E-637081320D7D}"/>
                  </a:ext>
                </a:extLst>
              </p14:cNvPr>
              <p14:cNvContentPartPr/>
              <p14:nvPr/>
            </p14:nvContentPartPr>
            <p14:xfrm>
              <a:off x="3499293" y="4320760"/>
              <a:ext cx="182160" cy="95400"/>
            </p14:xfrm>
          </p:contentPart>
        </mc:Choice>
        <mc:Fallback xmlns="">
          <p:pic>
            <p:nvPicPr>
              <p:cNvPr id="20" name="Freihand 19">
                <a:extLst>
                  <a:ext uri="{FF2B5EF4-FFF2-40B4-BE49-F238E27FC236}">
                    <a16:creationId xmlns:a16="http://schemas.microsoft.com/office/drawing/2014/main" id="{1083CC9B-6F78-47DF-9B8E-637081320D7D}"/>
                  </a:ext>
                </a:extLst>
              </p:cNvPr>
              <p:cNvPicPr/>
              <p:nvPr/>
            </p:nvPicPr>
            <p:blipFill>
              <a:blip r:embed="rId30"/>
              <a:stretch>
                <a:fillRect/>
              </a:stretch>
            </p:blipFill>
            <p:spPr>
              <a:xfrm>
                <a:off x="3494973" y="4316440"/>
                <a:ext cx="190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8404CE42-3F63-41B1-9F1A-B7A5F8F6EC43}"/>
                  </a:ext>
                </a:extLst>
              </p14:cNvPr>
              <p14:cNvContentPartPr/>
              <p14:nvPr/>
            </p14:nvContentPartPr>
            <p14:xfrm>
              <a:off x="3638613" y="4284760"/>
              <a:ext cx="37800" cy="12960"/>
            </p14:xfrm>
          </p:contentPart>
        </mc:Choice>
        <mc:Fallback xmlns="">
          <p:pic>
            <p:nvPicPr>
              <p:cNvPr id="21" name="Freihand 20">
                <a:extLst>
                  <a:ext uri="{FF2B5EF4-FFF2-40B4-BE49-F238E27FC236}">
                    <a16:creationId xmlns:a16="http://schemas.microsoft.com/office/drawing/2014/main" id="{8404CE42-3F63-41B1-9F1A-B7A5F8F6EC43}"/>
                  </a:ext>
                </a:extLst>
              </p:cNvPr>
              <p:cNvPicPr/>
              <p:nvPr/>
            </p:nvPicPr>
            <p:blipFill>
              <a:blip r:embed="rId32"/>
              <a:stretch>
                <a:fillRect/>
              </a:stretch>
            </p:blipFill>
            <p:spPr>
              <a:xfrm>
                <a:off x="3634293" y="4280440"/>
                <a:ext cx="4644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4451F66B-D720-4728-B6FB-DFF6864C9427}"/>
                  </a:ext>
                </a:extLst>
              </p14:cNvPr>
              <p14:cNvContentPartPr/>
              <p14:nvPr/>
            </p14:nvContentPartPr>
            <p14:xfrm>
              <a:off x="3672093" y="4292680"/>
              <a:ext cx="134640" cy="115560"/>
            </p14:xfrm>
          </p:contentPart>
        </mc:Choice>
        <mc:Fallback xmlns="">
          <p:pic>
            <p:nvPicPr>
              <p:cNvPr id="23" name="Freihand 22">
                <a:extLst>
                  <a:ext uri="{FF2B5EF4-FFF2-40B4-BE49-F238E27FC236}">
                    <a16:creationId xmlns:a16="http://schemas.microsoft.com/office/drawing/2014/main" id="{4451F66B-D720-4728-B6FB-DFF6864C9427}"/>
                  </a:ext>
                </a:extLst>
              </p:cNvPr>
              <p:cNvPicPr/>
              <p:nvPr/>
            </p:nvPicPr>
            <p:blipFill>
              <a:blip r:embed="rId34"/>
              <a:stretch>
                <a:fillRect/>
              </a:stretch>
            </p:blipFill>
            <p:spPr>
              <a:xfrm>
                <a:off x="3667773" y="4288360"/>
                <a:ext cx="1432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BC3C1440-85F9-4FC4-82CD-AFFF0937AF1B}"/>
                  </a:ext>
                </a:extLst>
              </p14:cNvPr>
              <p14:cNvContentPartPr/>
              <p14:nvPr/>
            </p14:nvContentPartPr>
            <p14:xfrm>
              <a:off x="3789093" y="4264960"/>
              <a:ext cx="48240" cy="9720"/>
            </p14:xfrm>
          </p:contentPart>
        </mc:Choice>
        <mc:Fallback xmlns="">
          <p:pic>
            <p:nvPicPr>
              <p:cNvPr id="24" name="Freihand 23">
                <a:extLst>
                  <a:ext uri="{FF2B5EF4-FFF2-40B4-BE49-F238E27FC236}">
                    <a16:creationId xmlns:a16="http://schemas.microsoft.com/office/drawing/2014/main" id="{BC3C1440-85F9-4FC4-82CD-AFFF0937AF1B}"/>
                  </a:ext>
                </a:extLst>
              </p:cNvPr>
              <p:cNvPicPr/>
              <p:nvPr/>
            </p:nvPicPr>
            <p:blipFill>
              <a:blip r:embed="rId36"/>
              <a:stretch>
                <a:fillRect/>
              </a:stretch>
            </p:blipFill>
            <p:spPr>
              <a:xfrm>
                <a:off x="3784773" y="4260640"/>
                <a:ext cx="5688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5302E1F8-69C5-4CEA-8BF2-6DCEA88816ED}"/>
                  </a:ext>
                </a:extLst>
              </p14:cNvPr>
              <p14:cNvContentPartPr/>
              <p14:nvPr/>
            </p14:nvContentPartPr>
            <p14:xfrm>
              <a:off x="3882333" y="4282600"/>
              <a:ext cx="120600" cy="105840"/>
            </p14:xfrm>
          </p:contentPart>
        </mc:Choice>
        <mc:Fallback xmlns="">
          <p:pic>
            <p:nvPicPr>
              <p:cNvPr id="25" name="Freihand 24">
                <a:extLst>
                  <a:ext uri="{FF2B5EF4-FFF2-40B4-BE49-F238E27FC236}">
                    <a16:creationId xmlns:a16="http://schemas.microsoft.com/office/drawing/2014/main" id="{5302E1F8-69C5-4CEA-8BF2-6DCEA88816ED}"/>
                  </a:ext>
                </a:extLst>
              </p:cNvPr>
              <p:cNvPicPr/>
              <p:nvPr/>
            </p:nvPicPr>
            <p:blipFill>
              <a:blip r:embed="rId38"/>
              <a:stretch>
                <a:fillRect/>
              </a:stretch>
            </p:blipFill>
            <p:spPr>
              <a:xfrm>
                <a:off x="3878013" y="4278280"/>
                <a:ext cx="1292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66" name="Freihand 65">
                <a:extLst>
                  <a:ext uri="{FF2B5EF4-FFF2-40B4-BE49-F238E27FC236}">
                    <a16:creationId xmlns:a16="http://schemas.microsoft.com/office/drawing/2014/main" id="{E70D5420-2A4D-48AE-9221-5700D4A7D1CE}"/>
                  </a:ext>
                </a:extLst>
              </p14:cNvPr>
              <p14:cNvContentPartPr/>
              <p14:nvPr/>
            </p14:nvContentPartPr>
            <p14:xfrm>
              <a:off x="2715933" y="609880"/>
              <a:ext cx="1119960" cy="3024000"/>
            </p14:xfrm>
          </p:contentPart>
        </mc:Choice>
        <mc:Fallback xmlns="">
          <p:pic>
            <p:nvPicPr>
              <p:cNvPr id="66" name="Freihand 65">
                <a:extLst>
                  <a:ext uri="{FF2B5EF4-FFF2-40B4-BE49-F238E27FC236}">
                    <a16:creationId xmlns:a16="http://schemas.microsoft.com/office/drawing/2014/main" id="{E70D5420-2A4D-48AE-9221-5700D4A7D1CE}"/>
                  </a:ext>
                </a:extLst>
              </p:cNvPr>
              <p:cNvPicPr/>
              <p:nvPr/>
            </p:nvPicPr>
            <p:blipFill>
              <a:blip r:embed="rId40"/>
              <a:stretch>
                <a:fillRect/>
              </a:stretch>
            </p:blipFill>
            <p:spPr>
              <a:xfrm>
                <a:off x="2711613" y="605560"/>
                <a:ext cx="1128600" cy="3032640"/>
              </a:xfrm>
              <a:prstGeom prst="rect">
                <a:avLst/>
              </a:prstGeom>
            </p:spPr>
          </p:pic>
        </mc:Fallback>
      </mc:AlternateContent>
      <p:grpSp>
        <p:nvGrpSpPr>
          <p:cNvPr id="69" name="Gruppieren 68">
            <a:extLst>
              <a:ext uri="{FF2B5EF4-FFF2-40B4-BE49-F238E27FC236}">
                <a16:creationId xmlns:a16="http://schemas.microsoft.com/office/drawing/2014/main" id="{FCC61647-99E3-4104-9A1B-93BC8AE6014B}"/>
              </a:ext>
            </a:extLst>
          </p:cNvPr>
          <p:cNvGrpSpPr/>
          <p:nvPr/>
        </p:nvGrpSpPr>
        <p:grpSpPr>
          <a:xfrm>
            <a:off x="1272693" y="455080"/>
            <a:ext cx="2013840" cy="1625760"/>
            <a:chOff x="1272693" y="455080"/>
            <a:chExt cx="2013840" cy="1625760"/>
          </a:xfrm>
        </p:grpSpPr>
        <mc:AlternateContent xmlns:mc="http://schemas.openxmlformats.org/markup-compatibility/2006" xmlns:p14="http://schemas.microsoft.com/office/powerpoint/2010/main">
          <mc:Choice Requires="p14">
            <p:contentPart p14:bwMode="auto" r:id="rId41">
              <p14:nvContentPartPr>
                <p14:cNvPr id="6" name="Freihand 5">
                  <a:extLst>
                    <a:ext uri="{FF2B5EF4-FFF2-40B4-BE49-F238E27FC236}">
                      <a16:creationId xmlns:a16="http://schemas.microsoft.com/office/drawing/2014/main" id="{849B84AF-EA73-4B95-8E15-F1D3C15E99A6}"/>
                    </a:ext>
                  </a:extLst>
                </p14:cNvPr>
                <p14:cNvContentPartPr/>
                <p14:nvPr/>
              </p14:nvContentPartPr>
              <p14:xfrm>
                <a:off x="1529373" y="1700680"/>
                <a:ext cx="1112760" cy="99360"/>
              </p14:xfrm>
            </p:contentPart>
          </mc:Choice>
          <mc:Fallback xmlns="">
            <p:pic>
              <p:nvPicPr>
                <p:cNvPr id="6" name="Freihand 5">
                  <a:extLst>
                    <a:ext uri="{FF2B5EF4-FFF2-40B4-BE49-F238E27FC236}">
                      <a16:creationId xmlns:a16="http://schemas.microsoft.com/office/drawing/2014/main" id="{849B84AF-EA73-4B95-8E15-F1D3C15E99A6}"/>
                    </a:ext>
                  </a:extLst>
                </p:cNvPr>
                <p:cNvPicPr/>
                <p:nvPr/>
              </p:nvPicPr>
              <p:blipFill>
                <a:blip r:embed="rId42"/>
                <a:stretch>
                  <a:fillRect/>
                </a:stretch>
              </p:blipFill>
              <p:spPr>
                <a:xfrm>
                  <a:off x="1525053" y="1696360"/>
                  <a:ext cx="11214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 name="Freihand 6">
                  <a:extLst>
                    <a:ext uri="{FF2B5EF4-FFF2-40B4-BE49-F238E27FC236}">
                      <a16:creationId xmlns:a16="http://schemas.microsoft.com/office/drawing/2014/main" id="{FA833D77-86F9-420E-AFF2-BDF0AEBB2394}"/>
                    </a:ext>
                  </a:extLst>
                </p14:cNvPr>
                <p14:cNvContentPartPr/>
                <p14:nvPr/>
              </p14:nvContentPartPr>
              <p14:xfrm>
                <a:off x="1734933" y="1210720"/>
                <a:ext cx="696960" cy="99360"/>
              </p14:xfrm>
            </p:contentPart>
          </mc:Choice>
          <mc:Fallback xmlns="">
            <p:pic>
              <p:nvPicPr>
                <p:cNvPr id="7" name="Freihand 6">
                  <a:extLst>
                    <a:ext uri="{FF2B5EF4-FFF2-40B4-BE49-F238E27FC236}">
                      <a16:creationId xmlns:a16="http://schemas.microsoft.com/office/drawing/2014/main" id="{FA833D77-86F9-420E-AFF2-BDF0AEBB2394}"/>
                    </a:ext>
                  </a:extLst>
                </p:cNvPr>
                <p:cNvPicPr/>
                <p:nvPr/>
              </p:nvPicPr>
              <p:blipFill>
                <a:blip r:embed="rId44"/>
                <a:stretch>
                  <a:fillRect/>
                </a:stretch>
              </p:blipFill>
              <p:spPr>
                <a:xfrm>
                  <a:off x="1730613" y="1206400"/>
                  <a:ext cx="7056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939D0E16-2FF1-4FC2-9502-2FD03147A51F}"/>
                    </a:ext>
                  </a:extLst>
                </p14:cNvPr>
                <p14:cNvContentPartPr/>
                <p14:nvPr/>
              </p14:nvContentPartPr>
              <p14:xfrm>
                <a:off x="1911333" y="1740640"/>
                <a:ext cx="528480" cy="46800"/>
              </p14:xfrm>
            </p:contentPart>
          </mc:Choice>
          <mc:Fallback xmlns="">
            <p:pic>
              <p:nvPicPr>
                <p:cNvPr id="27" name="Freihand 26">
                  <a:extLst>
                    <a:ext uri="{FF2B5EF4-FFF2-40B4-BE49-F238E27FC236}">
                      <a16:creationId xmlns:a16="http://schemas.microsoft.com/office/drawing/2014/main" id="{939D0E16-2FF1-4FC2-9502-2FD03147A51F}"/>
                    </a:ext>
                  </a:extLst>
                </p:cNvPr>
                <p:cNvPicPr/>
                <p:nvPr/>
              </p:nvPicPr>
              <p:blipFill>
                <a:blip r:embed="rId46"/>
                <a:stretch>
                  <a:fillRect/>
                </a:stretch>
              </p:blipFill>
              <p:spPr>
                <a:xfrm>
                  <a:off x="1907013" y="1736320"/>
                  <a:ext cx="5371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08732E30-9CDF-42A0-AA72-088C28142BDB}"/>
                    </a:ext>
                  </a:extLst>
                </p14:cNvPr>
                <p14:cNvContentPartPr/>
                <p14:nvPr/>
              </p14:nvContentPartPr>
              <p14:xfrm>
                <a:off x="1891893" y="1228360"/>
                <a:ext cx="536040" cy="70200"/>
              </p14:xfrm>
            </p:contentPart>
          </mc:Choice>
          <mc:Fallback xmlns="">
            <p:pic>
              <p:nvPicPr>
                <p:cNvPr id="28" name="Freihand 27">
                  <a:extLst>
                    <a:ext uri="{FF2B5EF4-FFF2-40B4-BE49-F238E27FC236}">
                      <a16:creationId xmlns:a16="http://schemas.microsoft.com/office/drawing/2014/main" id="{08732E30-9CDF-42A0-AA72-088C28142BDB}"/>
                    </a:ext>
                  </a:extLst>
                </p:cNvPr>
                <p:cNvPicPr/>
                <p:nvPr/>
              </p:nvPicPr>
              <p:blipFill>
                <a:blip r:embed="rId48"/>
                <a:stretch>
                  <a:fillRect/>
                </a:stretch>
              </p:blipFill>
              <p:spPr>
                <a:xfrm>
                  <a:off x="1887573" y="1224040"/>
                  <a:ext cx="5446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0F88BF3F-1463-4922-9B19-E403534FA2C2}"/>
                    </a:ext>
                  </a:extLst>
                </p14:cNvPr>
                <p14:cNvContentPartPr/>
                <p14:nvPr/>
              </p14:nvContentPartPr>
              <p14:xfrm>
                <a:off x="1411653" y="535720"/>
                <a:ext cx="35280" cy="120240"/>
              </p14:xfrm>
            </p:contentPart>
          </mc:Choice>
          <mc:Fallback xmlns="">
            <p:pic>
              <p:nvPicPr>
                <p:cNvPr id="29" name="Freihand 28">
                  <a:extLst>
                    <a:ext uri="{FF2B5EF4-FFF2-40B4-BE49-F238E27FC236}">
                      <a16:creationId xmlns:a16="http://schemas.microsoft.com/office/drawing/2014/main" id="{0F88BF3F-1463-4922-9B19-E403534FA2C2}"/>
                    </a:ext>
                  </a:extLst>
                </p:cNvPr>
                <p:cNvPicPr/>
                <p:nvPr/>
              </p:nvPicPr>
              <p:blipFill>
                <a:blip r:embed="rId50"/>
                <a:stretch>
                  <a:fillRect/>
                </a:stretch>
              </p:blipFill>
              <p:spPr>
                <a:xfrm>
                  <a:off x="1407333" y="531400"/>
                  <a:ext cx="439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9C87DCD9-9E1A-4A3F-8EF7-D2B086137D4A}"/>
                    </a:ext>
                  </a:extLst>
                </p14:cNvPr>
                <p14:cNvContentPartPr/>
                <p14:nvPr/>
              </p14:nvContentPartPr>
              <p14:xfrm>
                <a:off x="1367373" y="506560"/>
                <a:ext cx="147240" cy="26640"/>
              </p14:xfrm>
            </p:contentPart>
          </mc:Choice>
          <mc:Fallback xmlns="">
            <p:pic>
              <p:nvPicPr>
                <p:cNvPr id="30" name="Freihand 29">
                  <a:extLst>
                    <a:ext uri="{FF2B5EF4-FFF2-40B4-BE49-F238E27FC236}">
                      <a16:creationId xmlns:a16="http://schemas.microsoft.com/office/drawing/2014/main" id="{9C87DCD9-9E1A-4A3F-8EF7-D2B086137D4A}"/>
                    </a:ext>
                  </a:extLst>
                </p:cNvPr>
                <p:cNvPicPr/>
                <p:nvPr/>
              </p:nvPicPr>
              <p:blipFill>
                <a:blip r:embed="rId52"/>
                <a:stretch>
                  <a:fillRect/>
                </a:stretch>
              </p:blipFill>
              <p:spPr>
                <a:xfrm>
                  <a:off x="1363053" y="502240"/>
                  <a:ext cx="1558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C34EBC9B-21B6-4883-BB47-4F1FEB9E6CE3}"/>
                    </a:ext>
                  </a:extLst>
                </p14:cNvPr>
                <p14:cNvContentPartPr/>
                <p14:nvPr/>
              </p14:nvContentPartPr>
              <p14:xfrm>
                <a:off x="1547013" y="566320"/>
                <a:ext cx="104400" cy="113040"/>
              </p14:xfrm>
            </p:contentPart>
          </mc:Choice>
          <mc:Fallback xmlns="">
            <p:pic>
              <p:nvPicPr>
                <p:cNvPr id="31" name="Freihand 30">
                  <a:extLst>
                    <a:ext uri="{FF2B5EF4-FFF2-40B4-BE49-F238E27FC236}">
                      <a16:creationId xmlns:a16="http://schemas.microsoft.com/office/drawing/2014/main" id="{C34EBC9B-21B6-4883-BB47-4F1FEB9E6CE3}"/>
                    </a:ext>
                  </a:extLst>
                </p:cNvPr>
                <p:cNvPicPr/>
                <p:nvPr/>
              </p:nvPicPr>
              <p:blipFill>
                <a:blip r:embed="rId54"/>
                <a:stretch>
                  <a:fillRect/>
                </a:stretch>
              </p:blipFill>
              <p:spPr>
                <a:xfrm>
                  <a:off x="1542693" y="562000"/>
                  <a:ext cx="1130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0D865B78-1ADB-4F95-A113-F027F400F44F}"/>
                    </a:ext>
                  </a:extLst>
                </p14:cNvPr>
                <p14:cNvContentPartPr/>
                <p14:nvPr/>
              </p14:nvContentPartPr>
              <p14:xfrm>
                <a:off x="1676613" y="573880"/>
                <a:ext cx="128520" cy="81720"/>
              </p14:xfrm>
            </p:contentPart>
          </mc:Choice>
          <mc:Fallback xmlns="">
            <p:pic>
              <p:nvPicPr>
                <p:cNvPr id="32" name="Freihand 31">
                  <a:extLst>
                    <a:ext uri="{FF2B5EF4-FFF2-40B4-BE49-F238E27FC236}">
                      <a16:creationId xmlns:a16="http://schemas.microsoft.com/office/drawing/2014/main" id="{0D865B78-1ADB-4F95-A113-F027F400F44F}"/>
                    </a:ext>
                  </a:extLst>
                </p:cNvPr>
                <p:cNvPicPr/>
                <p:nvPr/>
              </p:nvPicPr>
              <p:blipFill>
                <a:blip r:embed="rId56"/>
                <a:stretch>
                  <a:fillRect/>
                </a:stretch>
              </p:blipFill>
              <p:spPr>
                <a:xfrm>
                  <a:off x="1672293" y="569560"/>
                  <a:ext cx="1371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4" name="Freihand 33">
                  <a:extLst>
                    <a:ext uri="{FF2B5EF4-FFF2-40B4-BE49-F238E27FC236}">
                      <a16:creationId xmlns:a16="http://schemas.microsoft.com/office/drawing/2014/main" id="{CF616ECF-4533-4BD0-AFD2-02A34E857B3D}"/>
                    </a:ext>
                  </a:extLst>
                </p14:cNvPr>
                <p14:cNvContentPartPr/>
                <p14:nvPr/>
              </p14:nvContentPartPr>
              <p14:xfrm>
                <a:off x="1840773" y="491080"/>
                <a:ext cx="144000" cy="156240"/>
              </p14:xfrm>
            </p:contentPart>
          </mc:Choice>
          <mc:Fallback xmlns="">
            <p:pic>
              <p:nvPicPr>
                <p:cNvPr id="34" name="Freihand 33">
                  <a:extLst>
                    <a:ext uri="{FF2B5EF4-FFF2-40B4-BE49-F238E27FC236}">
                      <a16:creationId xmlns:a16="http://schemas.microsoft.com/office/drawing/2014/main" id="{CF616ECF-4533-4BD0-AFD2-02A34E857B3D}"/>
                    </a:ext>
                  </a:extLst>
                </p:cNvPr>
                <p:cNvPicPr/>
                <p:nvPr/>
              </p:nvPicPr>
              <p:blipFill>
                <a:blip r:embed="rId58"/>
                <a:stretch>
                  <a:fillRect/>
                </a:stretch>
              </p:blipFill>
              <p:spPr>
                <a:xfrm>
                  <a:off x="1836453" y="486760"/>
                  <a:ext cx="1526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5" name="Freihand 34">
                  <a:extLst>
                    <a:ext uri="{FF2B5EF4-FFF2-40B4-BE49-F238E27FC236}">
                      <a16:creationId xmlns:a16="http://schemas.microsoft.com/office/drawing/2014/main" id="{180BAB8F-E678-4FC2-8BF8-F4C708416F54}"/>
                    </a:ext>
                  </a:extLst>
                </p14:cNvPr>
                <p14:cNvContentPartPr/>
                <p14:nvPr/>
              </p14:nvContentPartPr>
              <p14:xfrm>
                <a:off x="1993053" y="547240"/>
                <a:ext cx="131040" cy="110160"/>
              </p14:xfrm>
            </p:contentPart>
          </mc:Choice>
          <mc:Fallback xmlns="">
            <p:pic>
              <p:nvPicPr>
                <p:cNvPr id="35" name="Freihand 34">
                  <a:extLst>
                    <a:ext uri="{FF2B5EF4-FFF2-40B4-BE49-F238E27FC236}">
                      <a16:creationId xmlns:a16="http://schemas.microsoft.com/office/drawing/2014/main" id="{180BAB8F-E678-4FC2-8BF8-F4C708416F54}"/>
                    </a:ext>
                  </a:extLst>
                </p:cNvPr>
                <p:cNvPicPr/>
                <p:nvPr/>
              </p:nvPicPr>
              <p:blipFill>
                <a:blip r:embed="rId60"/>
                <a:stretch>
                  <a:fillRect/>
                </a:stretch>
              </p:blipFill>
              <p:spPr>
                <a:xfrm>
                  <a:off x="1988733" y="542920"/>
                  <a:ext cx="1396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09F477BF-1877-48E2-81B7-390806D55834}"/>
                    </a:ext>
                  </a:extLst>
                </p14:cNvPr>
                <p14:cNvContentPartPr/>
                <p14:nvPr/>
              </p14:nvContentPartPr>
              <p14:xfrm>
                <a:off x="2281053" y="455080"/>
                <a:ext cx="110880" cy="149400"/>
              </p14:xfrm>
            </p:contentPart>
          </mc:Choice>
          <mc:Fallback xmlns="">
            <p:pic>
              <p:nvPicPr>
                <p:cNvPr id="37" name="Freihand 36">
                  <a:extLst>
                    <a:ext uri="{FF2B5EF4-FFF2-40B4-BE49-F238E27FC236}">
                      <a16:creationId xmlns:a16="http://schemas.microsoft.com/office/drawing/2014/main" id="{09F477BF-1877-48E2-81B7-390806D55834}"/>
                    </a:ext>
                  </a:extLst>
                </p:cNvPr>
                <p:cNvPicPr/>
                <p:nvPr/>
              </p:nvPicPr>
              <p:blipFill>
                <a:blip r:embed="rId62"/>
                <a:stretch>
                  <a:fillRect/>
                </a:stretch>
              </p:blipFill>
              <p:spPr>
                <a:xfrm>
                  <a:off x="2276733" y="450760"/>
                  <a:ext cx="1195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71F22D12-681D-4DBE-BF1C-4701C2BC5A1A}"/>
                    </a:ext>
                  </a:extLst>
                </p14:cNvPr>
                <p14:cNvContentPartPr/>
                <p14:nvPr/>
              </p14:nvContentPartPr>
              <p14:xfrm>
                <a:off x="2391933" y="537880"/>
                <a:ext cx="74520" cy="75960"/>
              </p14:xfrm>
            </p:contentPart>
          </mc:Choice>
          <mc:Fallback xmlns="">
            <p:pic>
              <p:nvPicPr>
                <p:cNvPr id="38" name="Freihand 37">
                  <a:extLst>
                    <a:ext uri="{FF2B5EF4-FFF2-40B4-BE49-F238E27FC236}">
                      <a16:creationId xmlns:a16="http://schemas.microsoft.com/office/drawing/2014/main" id="{71F22D12-681D-4DBE-BF1C-4701C2BC5A1A}"/>
                    </a:ext>
                  </a:extLst>
                </p:cNvPr>
                <p:cNvPicPr/>
                <p:nvPr/>
              </p:nvPicPr>
              <p:blipFill>
                <a:blip r:embed="rId64"/>
                <a:stretch>
                  <a:fillRect/>
                </a:stretch>
              </p:blipFill>
              <p:spPr>
                <a:xfrm>
                  <a:off x="2387613" y="533560"/>
                  <a:ext cx="831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8F377ABA-3834-491B-89DB-7D0C38C19B50}"/>
                    </a:ext>
                  </a:extLst>
                </p14:cNvPr>
                <p14:cNvContentPartPr/>
                <p14:nvPr/>
              </p14:nvContentPartPr>
              <p14:xfrm>
                <a:off x="2479773" y="538960"/>
                <a:ext cx="64800" cy="91440"/>
              </p14:xfrm>
            </p:contentPart>
          </mc:Choice>
          <mc:Fallback xmlns="">
            <p:pic>
              <p:nvPicPr>
                <p:cNvPr id="39" name="Freihand 38">
                  <a:extLst>
                    <a:ext uri="{FF2B5EF4-FFF2-40B4-BE49-F238E27FC236}">
                      <a16:creationId xmlns:a16="http://schemas.microsoft.com/office/drawing/2014/main" id="{8F377ABA-3834-491B-89DB-7D0C38C19B50}"/>
                    </a:ext>
                  </a:extLst>
                </p:cNvPr>
                <p:cNvPicPr/>
                <p:nvPr/>
              </p:nvPicPr>
              <p:blipFill>
                <a:blip r:embed="rId66"/>
                <a:stretch>
                  <a:fillRect/>
                </a:stretch>
              </p:blipFill>
              <p:spPr>
                <a:xfrm>
                  <a:off x="2475453" y="534640"/>
                  <a:ext cx="734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170026D2-5E78-49C8-BAC7-4A92FEC89374}"/>
                    </a:ext>
                  </a:extLst>
                </p14:cNvPr>
                <p14:cNvContentPartPr/>
                <p14:nvPr/>
              </p14:nvContentPartPr>
              <p14:xfrm>
                <a:off x="2650413" y="513760"/>
                <a:ext cx="21960" cy="136440"/>
              </p14:xfrm>
            </p:contentPart>
          </mc:Choice>
          <mc:Fallback xmlns="">
            <p:pic>
              <p:nvPicPr>
                <p:cNvPr id="40" name="Freihand 39">
                  <a:extLst>
                    <a:ext uri="{FF2B5EF4-FFF2-40B4-BE49-F238E27FC236}">
                      <a16:creationId xmlns:a16="http://schemas.microsoft.com/office/drawing/2014/main" id="{170026D2-5E78-49C8-BAC7-4A92FEC89374}"/>
                    </a:ext>
                  </a:extLst>
                </p:cNvPr>
                <p:cNvPicPr/>
                <p:nvPr/>
              </p:nvPicPr>
              <p:blipFill>
                <a:blip r:embed="rId68"/>
                <a:stretch>
                  <a:fillRect/>
                </a:stretch>
              </p:blipFill>
              <p:spPr>
                <a:xfrm>
                  <a:off x="2646093" y="509440"/>
                  <a:ext cx="306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87CE48AF-B5DB-40C8-B9AA-67CAF8F6DF26}"/>
                    </a:ext>
                  </a:extLst>
                </p14:cNvPr>
                <p14:cNvContentPartPr/>
                <p14:nvPr/>
              </p14:nvContentPartPr>
              <p14:xfrm>
                <a:off x="2641053" y="517720"/>
                <a:ext cx="173880" cy="259920"/>
              </p14:xfrm>
            </p:contentPart>
          </mc:Choice>
          <mc:Fallback xmlns="">
            <p:pic>
              <p:nvPicPr>
                <p:cNvPr id="41" name="Freihand 40">
                  <a:extLst>
                    <a:ext uri="{FF2B5EF4-FFF2-40B4-BE49-F238E27FC236}">
                      <a16:creationId xmlns:a16="http://schemas.microsoft.com/office/drawing/2014/main" id="{87CE48AF-B5DB-40C8-B9AA-67CAF8F6DF26}"/>
                    </a:ext>
                  </a:extLst>
                </p:cNvPr>
                <p:cNvPicPr/>
                <p:nvPr/>
              </p:nvPicPr>
              <p:blipFill>
                <a:blip r:embed="rId70"/>
                <a:stretch>
                  <a:fillRect/>
                </a:stretch>
              </p:blipFill>
              <p:spPr>
                <a:xfrm>
                  <a:off x="2636733" y="513400"/>
                  <a:ext cx="18252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1F0554E4-00F4-42C5-9D48-1BF91AC8EF0F}"/>
                    </a:ext>
                  </a:extLst>
                </p14:cNvPr>
                <p14:cNvContentPartPr/>
                <p14:nvPr/>
              </p14:nvContentPartPr>
              <p14:xfrm>
                <a:off x="2841213" y="531400"/>
                <a:ext cx="445320" cy="105480"/>
              </p14:xfrm>
            </p:contentPart>
          </mc:Choice>
          <mc:Fallback xmlns="">
            <p:pic>
              <p:nvPicPr>
                <p:cNvPr id="42" name="Freihand 41">
                  <a:extLst>
                    <a:ext uri="{FF2B5EF4-FFF2-40B4-BE49-F238E27FC236}">
                      <a16:creationId xmlns:a16="http://schemas.microsoft.com/office/drawing/2014/main" id="{1F0554E4-00F4-42C5-9D48-1BF91AC8EF0F}"/>
                    </a:ext>
                  </a:extLst>
                </p:cNvPr>
                <p:cNvPicPr/>
                <p:nvPr/>
              </p:nvPicPr>
              <p:blipFill>
                <a:blip r:embed="rId72"/>
                <a:stretch>
                  <a:fillRect/>
                </a:stretch>
              </p:blipFill>
              <p:spPr>
                <a:xfrm>
                  <a:off x="2836893" y="527080"/>
                  <a:ext cx="4539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A9ACF442-84E2-404B-A4ED-4511958723E5}"/>
                    </a:ext>
                  </a:extLst>
                </p14:cNvPr>
                <p14:cNvContentPartPr/>
                <p14:nvPr/>
              </p14:nvContentPartPr>
              <p14:xfrm>
                <a:off x="1272693" y="735520"/>
                <a:ext cx="302760" cy="152640"/>
              </p14:xfrm>
            </p:contentPart>
          </mc:Choice>
          <mc:Fallback xmlns="">
            <p:pic>
              <p:nvPicPr>
                <p:cNvPr id="43" name="Freihand 42">
                  <a:extLst>
                    <a:ext uri="{FF2B5EF4-FFF2-40B4-BE49-F238E27FC236}">
                      <a16:creationId xmlns:a16="http://schemas.microsoft.com/office/drawing/2014/main" id="{A9ACF442-84E2-404B-A4ED-4511958723E5}"/>
                    </a:ext>
                  </a:extLst>
                </p:cNvPr>
                <p:cNvPicPr/>
                <p:nvPr/>
              </p:nvPicPr>
              <p:blipFill>
                <a:blip r:embed="rId74"/>
                <a:stretch>
                  <a:fillRect/>
                </a:stretch>
              </p:blipFill>
              <p:spPr>
                <a:xfrm>
                  <a:off x="1268373" y="731200"/>
                  <a:ext cx="3114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F2C0F356-6FF8-4BBB-A2D7-3A3210F9CCCD}"/>
                    </a:ext>
                  </a:extLst>
                </p14:cNvPr>
                <p14:cNvContentPartPr/>
                <p14:nvPr/>
              </p14:nvContentPartPr>
              <p14:xfrm>
                <a:off x="1550613" y="778720"/>
                <a:ext cx="120240" cy="100440"/>
              </p14:xfrm>
            </p:contentPart>
          </mc:Choice>
          <mc:Fallback xmlns="">
            <p:pic>
              <p:nvPicPr>
                <p:cNvPr id="44" name="Freihand 43">
                  <a:extLst>
                    <a:ext uri="{FF2B5EF4-FFF2-40B4-BE49-F238E27FC236}">
                      <a16:creationId xmlns:a16="http://schemas.microsoft.com/office/drawing/2014/main" id="{F2C0F356-6FF8-4BBB-A2D7-3A3210F9CCCD}"/>
                    </a:ext>
                  </a:extLst>
                </p:cNvPr>
                <p:cNvPicPr/>
                <p:nvPr/>
              </p:nvPicPr>
              <p:blipFill>
                <a:blip r:embed="rId76"/>
                <a:stretch>
                  <a:fillRect/>
                </a:stretch>
              </p:blipFill>
              <p:spPr>
                <a:xfrm>
                  <a:off x="1546293" y="774400"/>
                  <a:ext cx="1288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9CDADA86-C89E-4E4D-A3BA-020A052D05EF}"/>
                    </a:ext>
                  </a:extLst>
                </p14:cNvPr>
                <p14:cNvContentPartPr/>
                <p14:nvPr/>
              </p14:nvContentPartPr>
              <p14:xfrm>
                <a:off x="1708293" y="787720"/>
                <a:ext cx="79920" cy="91080"/>
              </p14:xfrm>
            </p:contentPart>
          </mc:Choice>
          <mc:Fallback xmlns="">
            <p:pic>
              <p:nvPicPr>
                <p:cNvPr id="45" name="Freihand 44">
                  <a:extLst>
                    <a:ext uri="{FF2B5EF4-FFF2-40B4-BE49-F238E27FC236}">
                      <a16:creationId xmlns:a16="http://schemas.microsoft.com/office/drawing/2014/main" id="{9CDADA86-C89E-4E4D-A3BA-020A052D05EF}"/>
                    </a:ext>
                  </a:extLst>
                </p:cNvPr>
                <p:cNvPicPr/>
                <p:nvPr/>
              </p:nvPicPr>
              <p:blipFill>
                <a:blip r:embed="rId78"/>
                <a:stretch>
                  <a:fillRect/>
                </a:stretch>
              </p:blipFill>
              <p:spPr>
                <a:xfrm>
                  <a:off x="1703973" y="783400"/>
                  <a:ext cx="88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ACFE7CC0-725D-4167-BF6B-842ACEF95D55}"/>
                    </a:ext>
                  </a:extLst>
                </p14:cNvPr>
                <p14:cNvContentPartPr/>
                <p14:nvPr/>
              </p14:nvContentPartPr>
              <p14:xfrm>
                <a:off x="1982253" y="790240"/>
                <a:ext cx="113040" cy="89640"/>
              </p14:xfrm>
            </p:contentPart>
          </mc:Choice>
          <mc:Fallback xmlns="">
            <p:pic>
              <p:nvPicPr>
                <p:cNvPr id="46" name="Freihand 45">
                  <a:extLst>
                    <a:ext uri="{FF2B5EF4-FFF2-40B4-BE49-F238E27FC236}">
                      <a16:creationId xmlns:a16="http://schemas.microsoft.com/office/drawing/2014/main" id="{ACFE7CC0-725D-4167-BF6B-842ACEF95D55}"/>
                    </a:ext>
                  </a:extLst>
                </p:cNvPr>
                <p:cNvPicPr/>
                <p:nvPr/>
              </p:nvPicPr>
              <p:blipFill>
                <a:blip r:embed="rId80"/>
                <a:stretch>
                  <a:fillRect/>
                </a:stretch>
              </p:blipFill>
              <p:spPr>
                <a:xfrm>
                  <a:off x="1977933" y="785920"/>
                  <a:ext cx="1216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3386FDD5-B04B-44FE-928A-85322AACD8A9}"/>
                    </a:ext>
                  </a:extLst>
                </p14:cNvPr>
                <p14:cNvContentPartPr/>
                <p14:nvPr/>
              </p14:nvContentPartPr>
              <p14:xfrm>
                <a:off x="2112573" y="777640"/>
                <a:ext cx="111240" cy="105120"/>
              </p14:xfrm>
            </p:contentPart>
          </mc:Choice>
          <mc:Fallback xmlns="">
            <p:pic>
              <p:nvPicPr>
                <p:cNvPr id="47" name="Freihand 46">
                  <a:extLst>
                    <a:ext uri="{FF2B5EF4-FFF2-40B4-BE49-F238E27FC236}">
                      <a16:creationId xmlns:a16="http://schemas.microsoft.com/office/drawing/2014/main" id="{3386FDD5-B04B-44FE-928A-85322AACD8A9}"/>
                    </a:ext>
                  </a:extLst>
                </p:cNvPr>
                <p:cNvPicPr/>
                <p:nvPr/>
              </p:nvPicPr>
              <p:blipFill>
                <a:blip r:embed="rId82"/>
                <a:stretch>
                  <a:fillRect/>
                </a:stretch>
              </p:blipFill>
              <p:spPr>
                <a:xfrm>
                  <a:off x="2108253" y="773320"/>
                  <a:ext cx="1198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FF12728B-8126-44AB-ACCB-16F458FA093A}"/>
                    </a:ext>
                  </a:extLst>
                </p14:cNvPr>
                <p14:cNvContentPartPr/>
                <p14:nvPr/>
              </p14:nvContentPartPr>
              <p14:xfrm>
                <a:off x="2376813" y="760000"/>
                <a:ext cx="164160" cy="146160"/>
              </p14:xfrm>
            </p:contentPart>
          </mc:Choice>
          <mc:Fallback xmlns="">
            <p:pic>
              <p:nvPicPr>
                <p:cNvPr id="48" name="Freihand 47">
                  <a:extLst>
                    <a:ext uri="{FF2B5EF4-FFF2-40B4-BE49-F238E27FC236}">
                      <a16:creationId xmlns:a16="http://schemas.microsoft.com/office/drawing/2014/main" id="{FF12728B-8126-44AB-ACCB-16F458FA093A}"/>
                    </a:ext>
                  </a:extLst>
                </p:cNvPr>
                <p:cNvPicPr/>
                <p:nvPr/>
              </p:nvPicPr>
              <p:blipFill>
                <a:blip r:embed="rId84"/>
                <a:stretch>
                  <a:fillRect/>
                </a:stretch>
              </p:blipFill>
              <p:spPr>
                <a:xfrm>
                  <a:off x="2372493" y="755680"/>
                  <a:ext cx="1728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9" name="Freihand 48">
                  <a:extLst>
                    <a:ext uri="{FF2B5EF4-FFF2-40B4-BE49-F238E27FC236}">
                      <a16:creationId xmlns:a16="http://schemas.microsoft.com/office/drawing/2014/main" id="{95ECFF66-1FEC-4E70-9DEE-1D930871FC8B}"/>
                    </a:ext>
                  </a:extLst>
                </p14:cNvPr>
                <p14:cNvContentPartPr/>
                <p14:nvPr/>
              </p14:nvContentPartPr>
              <p14:xfrm>
                <a:off x="2544573" y="785200"/>
                <a:ext cx="116280" cy="100800"/>
              </p14:xfrm>
            </p:contentPart>
          </mc:Choice>
          <mc:Fallback xmlns="">
            <p:pic>
              <p:nvPicPr>
                <p:cNvPr id="49" name="Freihand 48">
                  <a:extLst>
                    <a:ext uri="{FF2B5EF4-FFF2-40B4-BE49-F238E27FC236}">
                      <a16:creationId xmlns:a16="http://schemas.microsoft.com/office/drawing/2014/main" id="{95ECFF66-1FEC-4E70-9DEE-1D930871FC8B}"/>
                    </a:ext>
                  </a:extLst>
                </p:cNvPr>
                <p:cNvPicPr/>
                <p:nvPr/>
              </p:nvPicPr>
              <p:blipFill>
                <a:blip r:embed="rId86"/>
                <a:stretch>
                  <a:fillRect/>
                </a:stretch>
              </p:blipFill>
              <p:spPr>
                <a:xfrm>
                  <a:off x="2540253" y="780880"/>
                  <a:ext cx="1249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0" name="Freihand 49">
                  <a:extLst>
                    <a:ext uri="{FF2B5EF4-FFF2-40B4-BE49-F238E27FC236}">
                      <a16:creationId xmlns:a16="http://schemas.microsoft.com/office/drawing/2014/main" id="{FD0E0FC7-52B8-436F-B2FD-E3FDCD7450A2}"/>
                    </a:ext>
                  </a:extLst>
                </p14:cNvPr>
                <p14:cNvContentPartPr/>
                <p14:nvPr/>
              </p14:nvContentPartPr>
              <p14:xfrm>
                <a:off x="2655453" y="712120"/>
                <a:ext cx="87480" cy="164520"/>
              </p14:xfrm>
            </p:contentPart>
          </mc:Choice>
          <mc:Fallback xmlns="">
            <p:pic>
              <p:nvPicPr>
                <p:cNvPr id="50" name="Freihand 49">
                  <a:extLst>
                    <a:ext uri="{FF2B5EF4-FFF2-40B4-BE49-F238E27FC236}">
                      <a16:creationId xmlns:a16="http://schemas.microsoft.com/office/drawing/2014/main" id="{FD0E0FC7-52B8-436F-B2FD-E3FDCD7450A2}"/>
                    </a:ext>
                  </a:extLst>
                </p:cNvPr>
                <p:cNvPicPr/>
                <p:nvPr/>
              </p:nvPicPr>
              <p:blipFill>
                <a:blip r:embed="rId88"/>
                <a:stretch>
                  <a:fillRect/>
                </a:stretch>
              </p:blipFill>
              <p:spPr>
                <a:xfrm>
                  <a:off x="2651133" y="707800"/>
                  <a:ext cx="961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1" name="Freihand 50">
                  <a:extLst>
                    <a:ext uri="{FF2B5EF4-FFF2-40B4-BE49-F238E27FC236}">
                      <a16:creationId xmlns:a16="http://schemas.microsoft.com/office/drawing/2014/main" id="{87BDC5AB-89C5-4EB1-AC1D-2C8D55732985}"/>
                    </a:ext>
                  </a:extLst>
                </p14:cNvPr>
                <p14:cNvContentPartPr/>
                <p14:nvPr/>
              </p14:nvContentPartPr>
              <p14:xfrm>
                <a:off x="1314813" y="1025680"/>
                <a:ext cx="113040" cy="78840"/>
              </p14:xfrm>
            </p:contentPart>
          </mc:Choice>
          <mc:Fallback xmlns="">
            <p:pic>
              <p:nvPicPr>
                <p:cNvPr id="51" name="Freihand 50">
                  <a:extLst>
                    <a:ext uri="{FF2B5EF4-FFF2-40B4-BE49-F238E27FC236}">
                      <a16:creationId xmlns:a16="http://schemas.microsoft.com/office/drawing/2014/main" id="{87BDC5AB-89C5-4EB1-AC1D-2C8D55732985}"/>
                    </a:ext>
                  </a:extLst>
                </p:cNvPr>
                <p:cNvPicPr/>
                <p:nvPr/>
              </p:nvPicPr>
              <p:blipFill>
                <a:blip r:embed="rId90"/>
                <a:stretch>
                  <a:fillRect/>
                </a:stretch>
              </p:blipFill>
              <p:spPr>
                <a:xfrm>
                  <a:off x="1310493" y="1021360"/>
                  <a:ext cx="1216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2" name="Freihand 51">
                  <a:extLst>
                    <a:ext uri="{FF2B5EF4-FFF2-40B4-BE49-F238E27FC236}">
                      <a16:creationId xmlns:a16="http://schemas.microsoft.com/office/drawing/2014/main" id="{67E19AC5-9D7A-4939-9721-1B8B714F85A7}"/>
                    </a:ext>
                  </a:extLst>
                </p14:cNvPr>
                <p14:cNvContentPartPr/>
                <p14:nvPr/>
              </p14:nvContentPartPr>
              <p14:xfrm>
                <a:off x="1429653" y="996160"/>
                <a:ext cx="86040" cy="91080"/>
              </p14:xfrm>
            </p:contentPart>
          </mc:Choice>
          <mc:Fallback xmlns="">
            <p:pic>
              <p:nvPicPr>
                <p:cNvPr id="52" name="Freihand 51">
                  <a:extLst>
                    <a:ext uri="{FF2B5EF4-FFF2-40B4-BE49-F238E27FC236}">
                      <a16:creationId xmlns:a16="http://schemas.microsoft.com/office/drawing/2014/main" id="{67E19AC5-9D7A-4939-9721-1B8B714F85A7}"/>
                    </a:ext>
                  </a:extLst>
                </p:cNvPr>
                <p:cNvPicPr/>
                <p:nvPr/>
              </p:nvPicPr>
              <p:blipFill>
                <a:blip r:embed="rId92"/>
                <a:stretch>
                  <a:fillRect/>
                </a:stretch>
              </p:blipFill>
              <p:spPr>
                <a:xfrm>
                  <a:off x="1425333" y="991840"/>
                  <a:ext cx="946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3" name="Freihand 52">
                  <a:extLst>
                    <a:ext uri="{FF2B5EF4-FFF2-40B4-BE49-F238E27FC236}">
                      <a16:creationId xmlns:a16="http://schemas.microsoft.com/office/drawing/2014/main" id="{12BF1B94-4D4E-4F37-A455-3C043B0F998A}"/>
                    </a:ext>
                  </a:extLst>
                </p14:cNvPr>
                <p14:cNvContentPartPr/>
                <p14:nvPr/>
              </p14:nvContentPartPr>
              <p14:xfrm>
                <a:off x="1727733" y="994720"/>
                <a:ext cx="1440" cy="118800"/>
              </p14:xfrm>
            </p:contentPart>
          </mc:Choice>
          <mc:Fallback xmlns="">
            <p:pic>
              <p:nvPicPr>
                <p:cNvPr id="53" name="Freihand 52">
                  <a:extLst>
                    <a:ext uri="{FF2B5EF4-FFF2-40B4-BE49-F238E27FC236}">
                      <a16:creationId xmlns:a16="http://schemas.microsoft.com/office/drawing/2014/main" id="{12BF1B94-4D4E-4F37-A455-3C043B0F998A}"/>
                    </a:ext>
                  </a:extLst>
                </p:cNvPr>
                <p:cNvPicPr/>
                <p:nvPr/>
              </p:nvPicPr>
              <p:blipFill>
                <a:blip r:embed="rId94"/>
                <a:stretch>
                  <a:fillRect/>
                </a:stretch>
              </p:blipFill>
              <p:spPr>
                <a:xfrm>
                  <a:off x="1723413" y="990400"/>
                  <a:ext cx="100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4" name="Freihand 53">
                  <a:extLst>
                    <a:ext uri="{FF2B5EF4-FFF2-40B4-BE49-F238E27FC236}">
                      <a16:creationId xmlns:a16="http://schemas.microsoft.com/office/drawing/2014/main" id="{82A44D30-86F4-4BFD-8974-3DD30170C554}"/>
                    </a:ext>
                  </a:extLst>
                </p14:cNvPr>
                <p14:cNvContentPartPr/>
                <p14:nvPr/>
              </p14:nvContentPartPr>
              <p14:xfrm>
                <a:off x="1632693" y="942880"/>
                <a:ext cx="143280" cy="104400"/>
              </p14:xfrm>
            </p:contentPart>
          </mc:Choice>
          <mc:Fallback xmlns="">
            <p:pic>
              <p:nvPicPr>
                <p:cNvPr id="54" name="Freihand 53">
                  <a:extLst>
                    <a:ext uri="{FF2B5EF4-FFF2-40B4-BE49-F238E27FC236}">
                      <a16:creationId xmlns:a16="http://schemas.microsoft.com/office/drawing/2014/main" id="{82A44D30-86F4-4BFD-8974-3DD30170C554}"/>
                    </a:ext>
                  </a:extLst>
                </p:cNvPr>
                <p:cNvPicPr/>
                <p:nvPr/>
              </p:nvPicPr>
              <p:blipFill>
                <a:blip r:embed="rId96"/>
                <a:stretch>
                  <a:fillRect/>
                </a:stretch>
              </p:blipFill>
              <p:spPr>
                <a:xfrm>
                  <a:off x="1628373" y="938560"/>
                  <a:ext cx="1519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5" name="Freihand 54">
                  <a:extLst>
                    <a:ext uri="{FF2B5EF4-FFF2-40B4-BE49-F238E27FC236}">
                      <a16:creationId xmlns:a16="http://schemas.microsoft.com/office/drawing/2014/main" id="{53F529C6-747B-4479-90E5-94AF67573BEC}"/>
                    </a:ext>
                  </a:extLst>
                </p14:cNvPr>
                <p14:cNvContentPartPr/>
                <p14:nvPr/>
              </p14:nvContentPartPr>
              <p14:xfrm>
                <a:off x="1793973" y="1018120"/>
                <a:ext cx="82080" cy="66600"/>
              </p14:xfrm>
            </p:contentPart>
          </mc:Choice>
          <mc:Fallback xmlns="">
            <p:pic>
              <p:nvPicPr>
                <p:cNvPr id="55" name="Freihand 54">
                  <a:extLst>
                    <a:ext uri="{FF2B5EF4-FFF2-40B4-BE49-F238E27FC236}">
                      <a16:creationId xmlns:a16="http://schemas.microsoft.com/office/drawing/2014/main" id="{53F529C6-747B-4479-90E5-94AF67573BEC}"/>
                    </a:ext>
                  </a:extLst>
                </p:cNvPr>
                <p:cNvPicPr/>
                <p:nvPr/>
              </p:nvPicPr>
              <p:blipFill>
                <a:blip r:embed="rId98"/>
                <a:stretch>
                  <a:fillRect/>
                </a:stretch>
              </p:blipFill>
              <p:spPr>
                <a:xfrm>
                  <a:off x="1789653" y="1013800"/>
                  <a:ext cx="907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6" name="Freihand 55">
                  <a:extLst>
                    <a:ext uri="{FF2B5EF4-FFF2-40B4-BE49-F238E27FC236}">
                      <a16:creationId xmlns:a16="http://schemas.microsoft.com/office/drawing/2014/main" id="{C5D3AA2D-852B-4E7D-8507-C467548D80D9}"/>
                    </a:ext>
                  </a:extLst>
                </p14:cNvPr>
                <p14:cNvContentPartPr/>
                <p14:nvPr/>
              </p14:nvContentPartPr>
              <p14:xfrm>
                <a:off x="1870293" y="1009120"/>
                <a:ext cx="52560" cy="68040"/>
              </p14:xfrm>
            </p:contentPart>
          </mc:Choice>
          <mc:Fallback xmlns="">
            <p:pic>
              <p:nvPicPr>
                <p:cNvPr id="56" name="Freihand 55">
                  <a:extLst>
                    <a:ext uri="{FF2B5EF4-FFF2-40B4-BE49-F238E27FC236}">
                      <a16:creationId xmlns:a16="http://schemas.microsoft.com/office/drawing/2014/main" id="{C5D3AA2D-852B-4E7D-8507-C467548D80D9}"/>
                    </a:ext>
                  </a:extLst>
                </p:cNvPr>
                <p:cNvPicPr/>
                <p:nvPr/>
              </p:nvPicPr>
              <p:blipFill>
                <a:blip r:embed="rId100"/>
                <a:stretch>
                  <a:fillRect/>
                </a:stretch>
              </p:blipFill>
              <p:spPr>
                <a:xfrm>
                  <a:off x="1865973" y="1004800"/>
                  <a:ext cx="612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7" name="Freihand 56">
                  <a:extLst>
                    <a:ext uri="{FF2B5EF4-FFF2-40B4-BE49-F238E27FC236}">
                      <a16:creationId xmlns:a16="http://schemas.microsoft.com/office/drawing/2014/main" id="{B0A43912-9422-4327-92D1-9662343D1B28}"/>
                    </a:ext>
                  </a:extLst>
                </p14:cNvPr>
                <p14:cNvContentPartPr/>
                <p14:nvPr/>
              </p14:nvContentPartPr>
              <p14:xfrm>
                <a:off x="1952733" y="941080"/>
                <a:ext cx="243360" cy="124920"/>
              </p14:xfrm>
            </p:contentPart>
          </mc:Choice>
          <mc:Fallback xmlns="">
            <p:pic>
              <p:nvPicPr>
                <p:cNvPr id="57" name="Freihand 56">
                  <a:extLst>
                    <a:ext uri="{FF2B5EF4-FFF2-40B4-BE49-F238E27FC236}">
                      <a16:creationId xmlns:a16="http://schemas.microsoft.com/office/drawing/2014/main" id="{B0A43912-9422-4327-92D1-9662343D1B28}"/>
                    </a:ext>
                  </a:extLst>
                </p:cNvPr>
                <p:cNvPicPr/>
                <p:nvPr/>
              </p:nvPicPr>
              <p:blipFill>
                <a:blip r:embed="rId102"/>
                <a:stretch>
                  <a:fillRect/>
                </a:stretch>
              </p:blipFill>
              <p:spPr>
                <a:xfrm>
                  <a:off x="1948413" y="936760"/>
                  <a:ext cx="2520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8" name="Freihand 57">
                  <a:extLst>
                    <a:ext uri="{FF2B5EF4-FFF2-40B4-BE49-F238E27FC236}">
                      <a16:creationId xmlns:a16="http://schemas.microsoft.com/office/drawing/2014/main" id="{983518B9-7981-431F-AFE6-A2AA71CFC885}"/>
                    </a:ext>
                  </a:extLst>
                </p14:cNvPr>
                <p14:cNvContentPartPr/>
                <p14:nvPr/>
              </p14:nvContentPartPr>
              <p14:xfrm>
                <a:off x="2226333" y="995800"/>
                <a:ext cx="118800" cy="72720"/>
              </p14:xfrm>
            </p:contentPart>
          </mc:Choice>
          <mc:Fallback xmlns="">
            <p:pic>
              <p:nvPicPr>
                <p:cNvPr id="58" name="Freihand 57">
                  <a:extLst>
                    <a:ext uri="{FF2B5EF4-FFF2-40B4-BE49-F238E27FC236}">
                      <a16:creationId xmlns:a16="http://schemas.microsoft.com/office/drawing/2014/main" id="{983518B9-7981-431F-AFE6-A2AA71CFC885}"/>
                    </a:ext>
                  </a:extLst>
                </p:cNvPr>
                <p:cNvPicPr/>
                <p:nvPr/>
              </p:nvPicPr>
              <p:blipFill>
                <a:blip r:embed="rId104"/>
                <a:stretch>
                  <a:fillRect/>
                </a:stretch>
              </p:blipFill>
              <p:spPr>
                <a:xfrm>
                  <a:off x="2222013" y="991480"/>
                  <a:ext cx="1274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9" name="Freihand 58">
                  <a:extLst>
                    <a:ext uri="{FF2B5EF4-FFF2-40B4-BE49-F238E27FC236}">
                      <a16:creationId xmlns:a16="http://schemas.microsoft.com/office/drawing/2014/main" id="{55F51F91-10E1-49A8-AF00-2EE77F2EAAFB}"/>
                    </a:ext>
                  </a:extLst>
                </p14:cNvPr>
                <p14:cNvContentPartPr/>
                <p14:nvPr/>
              </p14:nvContentPartPr>
              <p14:xfrm>
                <a:off x="2368893" y="915520"/>
                <a:ext cx="133920" cy="155160"/>
              </p14:xfrm>
            </p:contentPart>
          </mc:Choice>
          <mc:Fallback xmlns="">
            <p:pic>
              <p:nvPicPr>
                <p:cNvPr id="59" name="Freihand 58">
                  <a:extLst>
                    <a:ext uri="{FF2B5EF4-FFF2-40B4-BE49-F238E27FC236}">
                      <a16:creationId xmlns:a16="http://schemas.microsoft.com/office/drawing/2014/main" id="{55F51F91-10E1-49A8-AF00-2EE77F2EAAFB}"/>
                    </a:ext>
                  </a:extLst>
                </p:cNvPr>
                <p:cNvPicPr/>
                <p:nvPr/>
              </p:nvPicPr>
              <p:blipFill>
                <a:blip r:embed="rId106"/>
                <a:stretch>
                  <a:fillRect/>
                </a:stretch>
              </p:blipFill>
              <p:spPr>
                <a:xfrm>
                  <a:off x="2364573" y="911200"/>
                  <a:ext cx="1425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0" name="Freihand 59">
                  <a:extLst>
                    <a:ext uri="{FF2B5EF4-FFF2-40B4-BE49-F238E27FC236}">
                      <a16:creationId xmlns:a16="http://schemas.microsoft.com/office/drawing/2014/main" id="{488DB5DF-319C-417E-9372-5A95A591C96C}"/>
                    </a:ext>
                  </a:extLst>
                </p14:cNvPr>
                <p14:cNvContentPartPr/>
                <p14:nvPr/>
              </p14:nvContentPartPr>
              <p14:xfrm>
                <a:off x="2485893" y="909040"/>
                <a:ext cx="6120" cy="3240"/>
              </p14:xfrm>
            </p:contentPart>
          </mc:Choice>
          <mc:Fallback xmlns="">
            <p:pic>
              <p:nvPicPr>
                <p:cNvPr id="60" name="Freihand 59">
                  <a:extLst>
                    <a:ext uri="{FF2B5EF4-FFF2-40B4-BE49-F238E27FC236}">
                      <a16:creationId xmlns:a16="http://schemas.microsoft.com/office/drawing/2014/main" id="{488DB5DF-319C-417E-9372-5A95A591C96C}"/>
                    </a:ext>
                  </a:extLst>
                </p:cNvPr>
                <p:cNvPicPr/>
                <p:nvPr/>
              </p:nvPicPr>
              <p:blipFill>
                <a:blip r:embed="rId108"/>
                <a:stretch>
                  <a:fillRect/>
                </a:stretch>
              </p:blipFill>
              <p:spPr>
                <a:xfrm>
                  <a:off x="2481573" y="904720"/>
                  <a:ext cx="14760" cy="11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2" name="Freihand 61">
                  <a:extLst>
                    <a:ext uri="{FF2B5EF4-FFF2-40B4-BE49-F238E27FC236}">
                      <a16:creationId xmlns:a16="http://schemas.microsoft.com/office/drawing/2014/main" id="{2212D764-691D-4B3A-BE85-2920505C54B0}"/>
                    </a:ext>
                  </a:extLst>
                </p14:cNvPr>
                <p14:cNvContentPartPr/>
                <p14:nvPr/>
              </p14:nvContentPartPr>
              <p14:xfrm>
                <a:off x="2522253" y="990760"/>
                <a:ext cx="175680" cy="75960"/>
              </p14:xfrm>
            </p:contentPart>
          </mc:Choice>
          <mc:Fallback xmlns="">
            <p:pic>
              <p:nvPicPr>
                <p:cNvPr id="62" name="Freihand 61">
                  <a:extLst>
                    <a:ext uri="{FF2B5EF4-FFF2-40B4-BE49-F238E27FC236}">
                      <a16:creationId xmlns:a16="http://schemas.microsoft.com/office/drawing/2014/main" id="{2212D764-691D-4B3A-BE85-2920505C54B0}"/>
                    </a:ext>
                  </a:extLst>
                </p:cNvPr>
                <p:cNvPicPr/>
                <p:nvPr/>
              </p:nvPicPr>
              <p:blipFill>
                <a:blip r:embed="rId110"/>
                <a:stretch>
                  <a:fillRect/>
                </a:stretch>
              </p:blipFill>
              <p:spPr>
                <a:xfrm>
                  <a:off x="2517933" y="986440"/>
                  <a:ext cx="1843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3" name="Freihand 62">
                  <a:extLst>
                    <a:ext uri="{FF2B5EF4-FFF2-40B4-BE49-F238E27FC236}">
                      <a16:creationId xmlns:a16="http://schemas.microsoft.com/office/drawing/2014/main" id="{D2E57D58-5449-4875-A312-5677C768D9CC}"/>
                    </a:ext>
                  </a:extLst>
                </p14:cNvPr>
                <p14:cNvContentPartPr/>
                <p14:nvPr/>
              </p14:nvContentPartPr>
              <p14:xfrm>
                <a:off x="2788653" y="864760"/>
                <a:ext cx="23400" cy="125640"/>
              </p14:xfrm>
            </p:contentPart>
          </mc:Choice>
          <mc:Fallback xmlns="">
            <p:pic>
              <p:nvPicPr>
                <p:cNvPr id="63" name="Freihand 62">
                  <a:extLst>
                    <a:ext uri="{FF2B5EF4-FFF2-40B4-BE49-F238E27FC236}">
                      <a16:creationId xmlns:a16="http://schemas.microsoft.com/office/drawing/2014/main" id="{D2E57D58-5449-4875-A312-5677C768D9CC}"/>
                    </a:ext>
                  </a:extLst>
                </p:cNvPr>
                <p:cNvPicPr/>
                <p:nvPr/>
              </p:nvPicPr>
              <p:blipFill>
                <a:blip r:embed="rId112"/>
                <a:stretch>
                  <a:fillRect/>
                </a:stretch>
              </p:blipFill>
              <p:spPr>
                <a:xfrm>
                  <a:off x="2784333" y="860440"/>
                  <a:ext cx="320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4" name="Freihand 63">
                  <a:extLst>
                    <a:ext uri="{FF2B5EF4-FFF2-40B4-BE49-F238E27FC236}">
                      <a16:creationId xmlns:a16="http://schemas.microsoft.com/office/drawing/2014/main" id="{F2F917C3-FBFF-4CE7-8AC6-1289DEFC7B6D}"/>
                    </a:ext>
                  </a:extLst>
                </p14:cNvPr>
                <p14:cNvContentPartPr/>
                <p14:nvPr/>
              </p14:nvContentPartPr>
              <p14:xfrm>
                <a:off x="2795133" y="1063120"/>
                <a:ext cx="360" cy="360"/>
              </p14:xfrm>
            </p:contentPart>
          </mc:Choice>
          <mc:Fallback xmlns="">
            <p:pic>
              <p:nvPicPr>
                <p:cNvPr id="64" name="Freihand 63">
                  <a:extLst>
                    <a:ext uri="{FF2B5EF4-FFF2-40B4-BE49-F238E27FC236}">
                      <a16:creationId xmlns:a16="http://schemas.microsoft.com/office/drawing/2014/main" id="{F2F917C3-FBFF-4CE7-8AC6-1289DEFC7B6D}"/>
                    </a:ext>
                  </a:extLst>
                </p:cNvPr>
                <p:cNvPicPr/>
                <p:nvPr/>
              </p:nvPicPr>
              <p:blipFill>
                <a:blip r:embed="rId114"/>
                <a:stretch>
                  <a:fillRect/>
                </a:stretch>
              </p:blipFill>
              <p:spPr>
                <a:xfrm>
                  <a:off x="2790813" y="105880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8" name="Freihand 67">
                  <a:extLst>
                    <a:ext uri="{FF2B5EF4-FFF2-40B4-BE49-F238E27FC236}">
                      <a16:creationId xmlns:a16="http://schemas.microsoft.com/office/drawing/2014/main" id="{94A5C2D4-E45F-4775-951D-8A8B2476A814}"/>
                    </a:ext>
                  </a:extLst>
                </p14:cNvPr>
                <p14:cNvContentPartPr/>
                <p14:nvPr/>
              </p14:nvContentPartPr>
              <p14:xfrm>
                <a:off x="1309413" y="957280"/>
                <a:ext cx="1503360" cy="1123560"/>
              </p14:xfrm>
            </p:contentPart>
          </mc:Choice>
          <mc:Fallback xmlns="">
            <p:pic>
              <p:nvPicPr>
                <p:cNvPr id="68" name="Freihand 67">
                  <a:extLst>
                    <a:ext uri="{FF2B5EF4-FFF2-40B4-BE49-F238E27FC236}">
                      <a16:creationId xmlns:a16="http://schemas.microsoft.com/office/drawing/2014/main" id="{94A5C2D4-E45F-4775-951D-8A8B2476A814}"/>
                    </a:ext>
                  </a:extLst>
                </p:cNvPr>
                <p:cNvPicPr/>
                <p:nvPr/>
              </p:nvPicPr>
              <p:blipFill>
                <a:blip r:embed="rId116"/>
                <a:stretch>
                  <a:fillRect/>
                </a:stretch>
              </p:blipFill>
              <p:spPr>
                <a:xfrm>
                  <a:off x="1305093" y="952960"/>
                  <a:ext cx="1512000" cy="1132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7">
            <p14:nvContentPartPr>
              <p14:cNvPr id="70" name="Freihand 69">
                <a:extLst>
                  <a:ext uri="{FF2B5EF4-FFF2-40B4-BE49-F238E27FC236}">
                    <a16:creationId xmlns:a16="http://schemas.microsoft.com/office/drawing/2014/main" id="{28466E75-1D23-4143-8B7E-EDFC17624A06}"/>
                  </a:ext>
                </a:extLst>
              </p14:cNvPr>
              <p14:cNvContentPartPr/>
              <p14:nvPr/>
            </p14:nvContentPartPr>
            <p14:xfrm>
              <a:off x="3727173" y="1827040"/>
              <a:ext cx="1491120" cy="65520"/>
            </p14:xfrm>
          </p:contentPart>
        </mc:Choice>
        <mc:Fallback xmlns="">
          <p:pic>
            <p:nvPicPr>
              <p:cNvPr id="70" name="Freihand 69">
                <a:extLst>
                  <a:ext uri="{FF2B5EF4-FFF2-40B4-BE49-F238E27FC236}">
                    <a16:creationId xmlns:a16="http://schemas.microsoft.com/office/drawing/2014/main" id="{28466E75-1D23-4143-8B7E-EDFC17624A06}"/>
                  </a:ext>
                </a:extLst>
              </p:cNvPr>
              <p:cNvPicPr/>
              <p:nvPr/>
            </p:nvPicPr>
            <p:blipFill>
              <a:blip r:embed="rId118"/>
              <a:stretch>
                <a:fillRect/>
              </a:stretch>
            </p:blipFill>
            <p:spPr>
              <a:xfrm>
                <a:off x="3722853" y="1822720"/>
                <a:ext cx="14997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9" name="Freihand 108">
                <a:extLst>
                  <a:ext uri="{FF2B5EF4-FFF2-40B4-BE49-F238E27FC236}">
                    <a16:creationId xmlns:a16="http://schemas.microsoft.com/office/drawing/2014/main" id="{2B3DB31C-2A2E-4CBF-AE55-04C26EC7EE6C}"/>
                  </a:ext>
                </a:extLst>
              </p14:cNvPr>
              <p14:cNvContentPartPr/>
              <p14:nvPr/>
            </p14:nvContentPartPr>
            <p14:xfrm>
              <a:off x="4661733" y="3266680"/>
              <a:ext cx="420480" cy="231120"/>
            </p14:xfrm>
          </p:contentPart>
        </mc:Choice>
        <mc:Fallback xmlns="">
          <p:pic>
            <p:nvPicPr>
              <p:cNvPr id="109" name="Freihand 108">
                <a:extLst>
                  <a:ext uri="{FF2B5EF4-FFF2-40B4-BE49-F238E27FC236}">
                    <a16:creationId xmlns:a16="http://schemas.microsoft.com/office/drawing/2014/main" id="{2B3DB31C-2A2E-4CBF-AE55-04C26EC7EE6C}"/>
                  </a:ext>
                </a:extLst>
              </p:cNvPr>
              <p:cNvPicPr/>
              <p:nvPr/>
            </p:nvPicPr>
            <p:blipFill>
              <a:blip r:embed="rId120"/>
              <a:stretch>
                <a:fillRect/>
              </a:stretch>
            </p:blipFill>
            <p:spPr>
              <a:xfrm>
                <a:off x="4657413" y="3262360"/>
                <a:ext cx="4291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30" name="Freihand 129">
                <a:extLst>
                  <a:ext uri="{FF2B5EF4-FFF2-40B4-BE49-F238E27FC236}">
                    <a16:creationId xmlns:a16="http://schemas.microsoft.com/office/drawing/2014/main" id="{76FFFC5D-A260-44E6-A650-287A1004364B}"/>
                  </a:ext>
                </a:extLst>
              </p14:cNvPr>
              <p14:cNvContentPartPr/>
              <p14:nvPr/>
            </p14:nvContentPartPr>
            <p14:xfrm>
              <a:off x="3361773" y="1386040"/>
              <a:ext cx="532440" cy="686520"/>
            </p14:xfrm>
          </p:contentPart>
        </mc:Choice>
        <mc:Fallback xmlns="">
          <p:pic>
            <p:nvPicPr>
              <p:cNvPr id="130" name="Freihand 129">
                <a:extLst>
                  <a:ext uri="{FF2B5EF4-FFF2-40B4-BE49-F238E27FC236}">
                    <a16:creationId xmlns:a16="http://schemas.microsoft.com/office/drawing/2014/main" id="{76FFFC5D-A260-44E6-A650-287A1004364B}"/>
                  </a:ext>
                </a:extLst>
              </p:cNvPr>
              <p:cNvPicPr/>
              <p:nvPr/>
            </p:nvPicPr>
            <p:blipFill>
              <a:blip r:embed="rId122"/>
              <a:stretch>
                <a:fillRect/>
              </a:stretch>
            </p:blipFill>
            <p:spPr>
              <a:xfrm>
                <a:off x="3357453" y="1381720"/>
                <a:ext cx="541080" cy="695160"/>
              </a:xfrm>
              <a:prstGeom prst="rect">
                <a:avLst/>
              </a:prstGeom>
            </p:spPr>
          </p:pic>
        </mc:Fallback>
      </mc:AlternateContent>
      <p:grpSp>
        <p:nvGrpSpPr>
          <p:cNvPr id="132" name="Gruppieren 131">
            <a:extLst>
              <a:ext uri="{FF2B5EF4-FFF2-40B4-BE49-F238E27FC236}">
                <a16:creationId xmlns:a16="http://schemas.microsoft.com/office/drawing/2014/main" id="{844799E6-3FC4-470F-A7CE-DE5E3792B19E}"/>
              </a:ext>
            </a:extLst>
          </p:cNvPr>
          <p:cNvGrpSpPr/>
          <p:nvPr/>
        </p:nvGrpSpPr>
        <p:grpSpPr>
          <a:xfrm>
            <a:off x="3951813" y="806800"/>
            <a:ext cx="3276720" cy="2696040"/>
            <a:chOff x="3951813" y="806800"/>
            <a:chExt cx="3276720" cy="2696040"/>
          </a:xfrm>
        </p:grpSpPr>
        <mc:AlternateContent xmlns:mc="http://schemas.openxmlformats.org/markup-compatibility/2006" xmlns:p14="http://schemas.microsoft.com/office/powerpoint/2010/main">
          <mc:Choice Requires="p14">
            <p:contentPart p14:bwMode="auto" r:id="rId123">
              <p14:nvContentPartPr>
                <p14:cNvPr id="71" name="Freihand 70">
                  <a:extLst>
                    <a:ext uri="{FF2B5EF4-FFF2-40B4-BE49-F238E27FC236}">
                      <a16:creationId xmlns:a16="http://schemas.microsoft.com/office/drawing/2014/main" id="{4A2104FC-AA0B-47FF-90AF-63D3EFC6193E}"/>
                    </a:ext>
                  </a:extLst>
                </p14:cNvPr>
                <p14:cNvContentPartPr/>
                <p14:nvPr/>
              </p14:nvContentPartPr>
              <p14:xfrm>
                <a:off x="4002573" y="891400"/>
                <a:ext cx="36360" cy="131040"/>
              </p14:xfrm>
            </p:contentPart>
          </mc:Choice>
          <mc:Fallback xmlns="">
            <p:pic>
              <p:nvPicPr>
                <p:cNvPr id="71" name="Freihand 70">
                  <a:extLst>
                    <a:ext uri="{FF2B5EF4-FFF2-40B4-BE49-F238E27FC236}">
                      <a16:creationId xmlns:a16="http://schemas.microsoft.com/office/drawing/2014/main" id="{4A2104FC-AA0B-47FF-90AF-63D3EFC6193E}"/>
                    </a:ext>
                  </a:extLst>
                </p:cNvPr>
                <p:cNvPicPr/>
                <p:nvPr/>
              </p:nvPicPr>
              <p:blipFill>
                <a:blip r:embed="rId124"/>
                <a:stretch>
                  <a:fillRect/>
                </a:stretch>
              </p:blipFill>
              <p:spPr>
                <a:xfrm>
                  <a:off x="3998253" y="887080"/>
                  <a:ext cx="45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2" name="Freihand 71">
                  <a:extLst>
                    <a:ext uri="{FF2B5EF4-FFF2-40B4-BE49-F238E27FC236}">
                      <a16:creationId xmlns:a16="http://schemas.microsoft.com/office/drawing/2014/main" id="{1797E30A-A50B-47B0-8305-81DA62324DD7}"/>
                    </a:ext>
                  </a:extLst>
                </p14:cNvPr>
                <p14:cNvContentPartPr/>
                <p14:nvPr/>
              </p14:nvContentPartPr>
              <p14:xfrm>
                <a:off x="3951813" y="859720"/>
                <a:ext cx="176760" cy="12600"/>
              </p14:xfrm>
            </p:contentPart>
          </mc:Choice>
          <mc:Fallback xmlns="">
            <p:pic>
              <p:nvPicPr>
                <p:cNvPr id="72" name="Freihand 71">
                  <a:extLst>
                    <a:ext uri="{FF2B5EF4-FFF2-40B4-BE49-F238E27FC236}">
                      <a16:creationId xmlns:a16="http://schemas.microsoft.com/office/drawing/2014/main" id="{1797E30A-A50B-47B0-8305-81DA62324DD7}"/>
                    </a:ext>
                  </a:extLst>
                </p:cNvPr>
                <p:cNvPicPr/>
                <p:nvPr/>
              </p:nvPicPr>
              <p:blipFill>
                <a:blip r:embed="rId126"/>
                <a:stretch>
                  <a:fillRect/>
                </a:stretch>
              </p:blipFill>
              <p:spPr>
                <a:xfrm>
                  <a:off x="3947493" y="855400"/>
                  <a:ext cx="18540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3" name="Freihand 72">
                  <a:extLst>
                    <a:ext uri="{FF2B5EF4-FFF2-40B4-BE49-F238E27FC236}">
                      <a16:creationId xmlns:a16="http://schemas.microsoft.com/office/drawing/2014/main" id="{0A22FA18-D702-4E37-96B4-2C3541B35264}"/>
                    </a:ext>
                  </a:extLst>
                </p14:cNvPr>
                <p14:cNvContentPartPr/>
                <p14:nvPr/>
              </p14:nvContentPartPr>
              <p14:xfrm>
                <a:off x="4115613" y="925240"/>
                <a:ext cx="178560" cy="84960"/>
              </p14:xfrm>
            </p:contentPart>
          </mc:Choice>
          <mc:Fallback xmlns="">
            <p:pic>
              <p:nvPicPr>
                <p:cNvPr id="73" name="Freihand 72">
                  <a:extLst>
                    <a:ext uri="{FF2B5EF4-FFF2-40B4-BE49-F238E27FC236}">
                      <a16:creationId xmlns:a16="http://schemas.microsoft.com/office/drawing/2014/main" id="{0A22FA18-D702-4E37-96B4-2C3541B35264}"/>
                    </a:ext>
                  </a:extLst>
                </p:cNvPr>
                <p:cNvPicPr/>
                <p:nvPr/>
              </p:nvPicPr>
              <p:blipFill>
                <a:blip r:embed="rId128"/>
                <a:stretch>
                  <a:fillRect/>
                </a:stretch>
              </p:blipFill>
              <p:spPr>
                <a:xfrm>
                  <a:off x="4111293" y="920920"/>
                  <a:ext cx="1872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4" name="Freihand 73">
                  <a:extLst>
                    <a:ext uri="{FF2B5EF4-FFF2-40B4-BE49-F238E27FC236}">
                      <a16:creationId xmlns:a16="http://schemas.microsoft.com/office/drawing/2014/main" id="{A185F007-7613-42E0-A19E-7C7C7F0CAF6A}"/>
                    </a:ext>
                  </a:extLst>
                </p14:cNvPr>
                <p14:cNvContentPartPr/>
                <p14:nvPr/>
              </p14:nvContentPartPr>
              <p14:xfrm>
                <a:off x="4306773" y="948280"/>
                <a:ext cx="360" cy="360"/>
              </p14:xfrm>
            </p:contentPart>
          </mc:Choice>
          <mc:Fallback xmlns="">
            <p:pic>
              <p:nvPicPr>
                <p:cNvPr id="74" name="Freihand 73">
                  <a:extLst>
                    <a:ext uri="{FF2B5EF4-FFF2-40B4-BE49-F238E27FC236}">
                      <a16:creationId xmlns:a16="http://schemas.microsoft.com/office/drawing/2014/main" id="{A185F007-7613-42E0-A19E-7C7C7F0CAF6A}"/>
                    </a:ext>
                  </a:extLst>
                </p:cNvPr>
                <p:cNvPicPr/>
                <p:nvPr/>
              </p:nvPicPr>
              <p:blipFill>
                <a:blip r:embed="rId114"/>
                <a:stretch>
                  <a:fillRect/>
                </a:stretch>
              </p:blipFill>
              <p:spPr>
                <a:xfrm>
                  <a:off x="4302453" y="94396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5" name="Freihand 74">
                  <a:extLst>
                    <a:ext uri="{FF2B5EF4-FFF2-40B4-BE49-F238E27FC236}">
                      <a16:creationId xmlns:a16="http://schemas.microsoft.com/office/drawing/2014/main" id="{7DE80976-5A1A-4161-8FE8-2F6558538FB0}"/>
                    </a:ext>
                  </a:extLst>
                </p14:cNvPr>
                <p14:cNvContentPartPr/>
                <p14:nvPr/>
              </p14:nvContentPartPr>
              <p14:xfrm>
                <a:off x="4294893" y="877000"/>
                <a:ext cx="118440" cy="126360"/>
              </p14:xfrm>
            </p:contentPart>
          </mc:Choice>
          <mc:Fallback xmlns="">
            <p:pic>
              <p:nvPicPr>
                <p:cNvPr id="75" name="Freihand 74">
                  <a:extLst>
                    <a:ext uri="{FF2B5EF4-FFF2-40B4-BE49-F238E27FC236}">
                      <a16:creationId xmlns:a16="http://schemas.microsoft.com/office/drawing/2014/main" id="{7DE80976-5A1A-4161-8FE8-2F6558538FB0}"/>
                    </a:ext>
                  </a:extLst>
                </p:cNvPr>
                <p:cNvPicPr/>
                <p:nvPr/>
              </p:nvPicPr>
              <p:blipFill>
                <a:blip r:embed="rId131"/>
                <a:stretch>
                  <a:fillRect/>
                </a:stretch>
              </p:blipFill>
              <p:spPr>
                <a:xfrm>
                  <a:off x="4290573" y="872680"/>
                  <a:ext cx="1270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6" name="Freihand 75">
                  <a:extLst>
                    <a:ext uri="{FF2B5EF4-FFF2-40B4-BE49-F238E27FC236}">
                      <a16:creationId xmlns:a16="http://schemas.microsoft.com/office/drawing/2014/main" id="{9620FA1A-EF50-4148-95D6-A8C6FF85D127}"/>
                    </a:ext>
                  </a:extLst>
                </p14:cNvPr>
                <p14:cNvContentPartPr/>
                <p14:nvPr/>
              </p14:nvContentPartPr>
              <p14:xfrm>
                <a:off x="4437093" y="918760"/>
                <a:ext cx="75240" cy="87480"/>
              </p14:xfrm>
            </p:contentPart>
          </mc:Choice>
          <mc:Fallback xmlns="">
            <p:pic>
              <p:nvPicPr>
                <p:cNvPr id="76" name="Freihand 75">
                  <a:extLst>
                    <a:ext uri="{FF2B5EF4-FFF2-40B4-BE49-F238E27FC236}">
                      <a16:creationId xmlns:a16="http://schemas.microsoft.com/office/drawing/2014/main" id="{9620FA1A-EF50-4148-95D6-A8C6FF85D127}"/>
                    </a:ext>
                  </a:extLst>
                </p:cNvPr>
                <p:cNvPicPr/>
                <p:nvPr/>
              </p:nvPicPr>
              <p:blipFill>
                <a:blip r:embed="rId133"/>
                <a:stretch>
                  <a:fillRect/>
                </a:stretch>
              </p:blipFill>
              <p:spPr>
                <a:xfrm>
                  <a:off x="4432773" y="914440"/>
                  <a:ext cx="838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7" name="Freihand 76">
                  <a:extLst>
                    <a:ext uri="{FF2B5EF4-FFF2-40B4-BE49-F238E27FC236}">
                      <a16:creationId xmlns:a16="http://schemas.microsoft.com/office/drawing/2014/main" id="{4A0F2CED-3765-4D6D-A87A-CDDF4354430F}"/>
                    </a:ext>
                  </a:extLst>
                </p14:cNvPr>
                <p14:cNvContentPartPr/>
                <p14:nvPr/>
              </p14:nvContentPartPr>
              <p14:xfrm>
                <a:off x="4675053" y="901120"/>
                <a:ext cx="16920" cy="68040"/>
              </p14:xfrm>
            </p:contentPart>
          </mc:Choice>
          <mc:Fallback xmlns="">
            <p:pic>
              <p:nvPicPr>
                <p:cNvPr id="77" name="Freihand 76">
                  <a:extLst>
                    <a:ext uri="{FF2B5EF4-FFF2-40B4-BE49-F238E27FC236}">
                      <a16:creationId xmlns:a16="http://schemas.microsoft.com/office/drawing/2014/main" id="{4A0F2CED-3765-4D6D-A87A-CDDF4354430F}"/>
                    </a:ext>
                  </a:extLst>
                </p:cNvPr>
                <p:cNvPicPr/>
                <p:nvPr/>
              </p:nvPicPr>
              <p:blipFill>
                <a:blip r:embed="rId135"/>
                <a:stretch>
                  <a:fillRect/>
                </a:stretch>
              </p:blipFill>
              <p:spPr>
                <a:xfrm>
                  <a:off x="4670733" y="896800"/>
                  <a:ext cx="255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8" name="Freihand 77">
                  <a:extLst>
                    <a:ext uri="{FF2B5EF4-FFF2-40B4-BE49-F238E27FC236}">
                      <a16:creationId xmlns:a16="http://schemas.microsoft.com/office/drawing/2014/main" id="{DC6FF40D-318B-412E-BDD0-9DE81D415D25}"/>
                    </a:ext>
                  </a:extLst>
                </p14:cNvPr>
                <p14:cNvContentPartPr/>
                <p14:nvPr/>
              </p14:nvContentPartPr>
              <p14:xfrm>
                <a:off x="4669293" y="850000"/>
                <a:ext cx="26640" cy="15480"/>
              </p14:xfrm>
            </p:contentPart>
          </mc:Choice>
          <mc:Fallback xmlns="">
            <p:pic>
              <p:nvPicPr>
                <p:cNvPr id="78" name="Freihand 77">
                  <a:extLst>
                    <a:ext uri="{FF2B5EF4-FFF2-40B4-BE49-F238E27FC236}">
                      <a16:creationId xmlns:a16="http://schemas.microsoft.com/office/drawing/2014/main" id="{DC6FF40D-318B-412E-BDD0-9DE81D415D25}"/>
                    </a:ext>
                  </a:extLst>
                </p:cNvPr>
                <p:cNvPicPr/>
                <p:nvPr/>
              </p:nvPicPr>
              <p:blipFill>
                <a:blip r:embed="rId137"/>
                <a:stretch>
                  <a:fillRect/>
                </a:stretch>
              </p:blipFill>
              <p:spPr>
                <a:xfrm>
                  <a:off x="4664973" y="845680"/>
                  <a:ext cx="352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9" name="Freihand 78">
                  <a:extLst>
                    <a:ext uri="{FF2B5EF4-FFF2-40B4-BE49-F238E27FC236}">
                      <a16:creationId xmlns:a16="http://schemas.microsoft.com/office/drawing/2014/main" id="{48630048-9EDB-4B8A-8142-F0A4C5282A90}"/>
                    </a:ext>
                  </a:extLst>
                </p14:cNvPr>
                <p14:cNvContentPartPr/>
                <p14:nvPr/>
              </p14:nvContentPartPr>
              <p14:xfrm>
                <a:off x="4715733" y="896440"/>
                <a:ext cx="92880" cy="82440"/>
              </p14:xfrm>
            </p:contentPart>
          </mc:Choice>
          <mc:Fallback xmlns="">
            <p:pic>
              <p:nvPicPr>
                <p:cNvPr id="79" name="Freihand 78">
                  <a:extLst>
                    <a:ext uri="{FF2B5EF4-FFF2-40B4-BE49-F238E27FC236}">
                      <a16:creationId xmlns:a16="http://schemas.microsoft.com/office/drawing/2014/main" id="{48630048-9EDB-4B8A-8142-F0A4C5282A90}"/>
                    </a:ext>
                  </a:extLst>
                </p:cNvPr>
                <p:cNvPicPr/>
                <p:nvPr/>
              </p:nvPicPr>
              <p:blipFill>
                <a:blip r:embed="rId139"/>
                <a:stretch>
                  <a:fillRect/>
                </a:stretch>
              </p:blipFill>
              <p:spPr>
                <a:xfrm>
                  <a:off x="4711413" y="892120"/>
                  <a:ext cx="1015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0" name="Freihand 79">
                  <a:extLst>
                    <a:ext uri="{FF2B5EF4-FFF2-40B4-BE49-F238E27FC236}">
                      <a16:creationId xmlns:a16="http://schemas.microsoft.com/office/drawing/2014/main" id="{DF839F7C-BBB3-42A9-BE48-D67DD37A3AB0}"/>
                    </a:ext>
                  </a:extLst>
                </p14:cNvPr>
                <p14:cNvContentPartPr/>
                <p14:nvPr/>
              </p14:nvContentPartPr>
              <p14:xfrm>
                <a:off x="4914453" y="882400"/>
                <a:ext cx="177840" cy="201240"/>
              </p14:xfrm>
            </p:contentPart>
          </mc:Choice>
          <mc:Fallback xmlns="">
            <p:pic>
              <p:nvPicPr>
                <p:cNvPr id="80" name="Freihand 79">
                  <a:extLst>
                    <a:ext uri="{FF2B5EF4-FFF2-40B4-BE49-F238E27FC236}">
                      <a16:creationId xmlns:a16="http://schemas.microsoft.com/office/drawing/2014/main" id="{DF839F7C-BBB3-42A9-BE48-D67DD37A3AB0}"/>
                    </a:ext>
                  </a:extLst>
                </p:cNvPr>
                <p:cNvPicPr/>
                <p:nvPr/>
              </p:nvPicPr>
              <p:blipFill>
                <a:blip r:embed="rId141"/>
                <a:stretch>
                  <a:fillRect/>
                </a:stretch>
              </p:blipFill>
              <p:spPr>
                <a:xfrm>
                  <a:off x="4910133" y="878080"/>
                  <a:ext cx="1864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1" name="Freihand 80">
                  <a:extLst>
                    <a:ext uri="{FF2B5EF4-FFF2-40B4-BE49-F238E27FC236}">
                      <a16:creationId xmlns:a16="http://schemas.microsoft.com/office/drawing/2014/main" id="{A9F6B792-01C4-4E85-99FE-B2A188DF1397}"/>
                    </a:ext>
                  </a:extLst>
                </p14:cNvPr>
                <p14:cNvContentPartPr/>
                <p14:nvPr/>
              </p14:nvContentPartPr>
              <p14:xfrm>
                <a:off x="5100573" y="857200"/>
                <a:ext cx="426960" cy="81720"/>
              </p14:xfrm>
            </p:contentPart>
          </mc:Choice>
          <mc:Fallback xmlns="">
            <p:pic>
              <p:nvPicPr>
                <p:cNvPr id="81" name="Freihand 80">
                  <a:extLst>
                    <a:ext uri="{FF2B5EF4-FFF2-40B4-BE49-F238E27FC236}">
                      <a16:creationId xmlns:a16="http://schemas.microsoft.com/office/drawing/2014/main" id="{A9F6B792-01C4-4E85-99FE-B2A188DF1397}"/>
                    </a:ext>
                  </a:extLst>
                </p:cNvPr>
                <p:cNvPicPr/>
                <p:nvPr/>
              </p:nvPicPr>
              <p:blipFill>
                <a:blip r:embed="rId143"/>
                <a:stretch>
                  <a:fillRect/>
                </a:stretch>
              </p:blipFill>
              <p:spPr>
                <a:xfrm>
                  <a:off x="5096253" y="852880"/>
                  <a:ext cx="4356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2" name="Freihand 81">
                  <a:extLst>
                    <a:ext uri="{FF2B5EF4-FFF2-40B4-BE49-F238E27FC236}">
                      <a16:creationId xmlns:a16="http://schemas.microsoft.com/office/drawing/2014/main" id="{F5B281DE-CB4F-458C-9984-4733452BA3B9}"/>
                    </a:ext>
                  </a:extLst>
                </p14:cNvPr>
                <p14:cNvContentPartPr/>
                <p14:nvPr/>
              </p14:nvContentPartPr>
              <p14:xfrm>
                <a:off x="5537973" y="806800"/>
                <a:ext cx="360" cy="360"/>
              </p14:xfrm>
            </p:contentPart>
          </mc:Choice>
          <mc:Fallback xmlns="">
            <p:pic>
              <p:nvPicPr>
                <p:cNvPr id="82" name="Freihand 81">
                  <a:extLst>
                    <a:ext uri="{FF2B5EF4-FFF2-40B4-BE49-F238E27FC236}">
                      <a16:creationId xmlns:a16="http://schemas.microsoft.com/office/drawing/2014/main" id="{F5B281DE-CB4F-458C-9984-4733452BA3B9}"/>
                    </a:ext>
                  </a:extLst>
                </p:cNvPr>
                <p:cNvPicPr/>
                <p:nvPr/>
              </p:nvPicPr>
              <p:blipFill>
                <a:blip r:embed="rId114"/>
                <a:stretch>
                  <a:fillRect/>
                </a:stretch>
              </p:blipFill>
              <p:spPr>
                <a:xfrm>
                  <a:off x="5533653" y="8024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3" name="Freihand 82">
                  <a:extLst>
                    <a:ext uri="{FF2B5EF4-FFF2-40B4-BE49-F238E27FC236}">
                      <a16:creationId xmlns:a16="http://schemas.microsoft.com/office/drawing/2014/main" id="{B48BED5B-5E16-4A26-A5CE-826B5C974529}"/>
                    </a:ext>
                  </a:extLst>
                </p14:cNvPr>
                <p14:cNvContentPartPr/>
                <p14:nvPr/>
              </p14:nvContentPartPr>
              <p14:xfrm>
                <a:off x="5561013" y="837400"/>
                <a:ext cx="90720" cy="186480"/>
              </p14:xfrm>
            </p:contentPart>
          </mc:Choice>
          <mc:Fallback xmlns="">
            <p:pic>
              <p:nvPicPr>
                <p:cNvPr id="83" name="Freihand 82">
                  <a:extLst>
                    <a:ext uri="{FF2B5EF4-FFF2-40B4-BE49-F238E27FC236}">
                      <a16:creationId xmlns:a16="http://schemas.microsoft.com/office/drawing/2014/main" id="{B48BED5B-5E16-4A26-A5CE-826B5C974529}"/>
                    </a:ext>
                  </a:extLst>
                </p:cNvPr>
                <p:cNvPicPr/>
                <p:nvPr/>
              </p:nvPicPr>
              <p:blipFill>
                <a:blip r:embed="rId146"/>
                <a:stretch>
                  <a:fillRect/>
                </a:stretch>
              </p:blipFill>
              <p:spPr>
                <a:xfrm>
                  <a:off x="5556693" y="833080"/>
                  <a:ext cx="993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4" name="Freihand 83">
                  <a:extLst>
                    <a:ext uri="{FF2B5EF4-FFF2-40B4-BE49-F238E27FC236}">
                      <a16:creationId xmlns:a16="http://schemas.microsoft.com/office/drawing/2014/main" id="{3ECB1C7B-08C5-4604-AAF4-22133142F1DB}"/>
                    </a:ext>
                  </a:extLst>
                </p14:cNvPr>
                <p14:cNvContentPartPr/>
                <p14:nvPr/>
              </p14:nvContentPartPr>
              <p14:xfrm>
                <a:off x="4294533" y="1147720"/>
                <a:ext cx="87480" cy="64800"/>
              </p14:xfrm>
            </p:contentPart>
          </mc:Choice>
          <mc:Fallback xmlns="">
            <p:pic>
              <p:nvPicPr>
                <p:cNvPr id="84" name="Freihand 83">
                  <a:extLst>
                    <a:ext uri="{FF2B5EF4-FFF2-40B4-BE49-F238E27FC236}">
                      <a16:creationId xmlns:a16="http://schemas.microsoft.com/office/drawing/2014/main" id="{3ECB1C7B-08C5-4604-AAF4-22133142F1DB}"/>
                    </a:ext>
                  </a:extLst>
                </p:cNvPr>
                <p:cNvPicPr/>
                <p:nvPr/>
              </p:nvPicPr>
              <p:blipFill>
                <a:blip r:embed="rId148"/>
                <a:stretch>
                  <a:fillRect/>
                </a:stretch>
              </p:blipFill>
              <p:spPr>
                <a:xfrm>
                  <a:off x="4290213" y="1143400"/>
                  <a:ext cx="9612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5" name="Freihand 84">
                  <a:extLst>
                    <a:ext uri="{FF2B5EF4-FFF2-40B4-BE49-F238E27FC236}">
                      <a16:creationId xmlns:a16="http://schemas.microsoft.com/office/drawing/2014/main" id="{68B7525F-8825-4B64-852D-CA4EF961E339}"/>
                    </a:ext>
                  </a:extLst>
                </p14:cNvPr>
                <p14:cNvContentPartPr/>
                <p14:nvPr/>
              </p14:nvContentPartPr>
              <p14:xfrm>
                <a:off x="4402173" y="1136560"/>
                <a:ext cx="77400" cy="87840"/>
              </p14:xfrm>
            </p:contentPart>
          </mc:Choice>
          <mc:Fallback xmlns="">
            <p:pic>
              <p:nvPicPr>
                <p:cNvPr id="85" name="Freihand 84">
                  <a:extLst>
                    <a:ext uri="{FF2B5EF4-FFF2-40B4-BE49-F238E27FC236}">
                      <a16:creationId xmlns:a16="http://schemas.microsoft.com/office/drawing/2014/main" id="{68B7525F-8825-4B64-852D-CA4EF961E339}"/>
                    </a:ext>
                  </a:extLst>
                </p:cNvPr>
                <p:cNvPicPr/>
                <p:nvPr/>
              </p:nvPicPr>
              <p:blipFill>
                <a:blip r:embed="rId150"/>
                <a:stretch>
                  <a:fillRect/>
                </a:stretch>
              </p:blipFill>
              <p:spPr>
                <a:xfrm>
                  <a:off x="4397853" y="1132240"/>
                  <a:ext cx="860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6" name="Freihand 85">
                  <a:extLst>
                    <a:ext uri="{FF2B5EF4-FFF2-40B4-BE49-F238E27FC236}">
                      <a16:creationId xmlns:a16="http://schemas.microsoft.com/office/drawing/2014/main" id="{D54B5858-D3FE-4E5A-AE3B-01A122A59A5E}"/>
                    </a:ext>
                  </a:extLst>
                </p14:cNvPr>
                <p14:cNvContentPartPr/>
                <p14:nvPr/>
              </p14:nvContentPartPr>
              <p14:xfrm>
                <a:off x="4621413" y="1109920"/>
                <a:ext cx="172080" cy="156600"/>
              </p14:xfrm>
            </p:contentPart>
          </mc:Choice>
          <mc:Fallback xmlns="">
            <p:pic>
              <p:nvPicPr>
                <p:cNvPr id="86" name="Freihand 85">
                  <a:extLst>
                    <a:ext uri="{FF2B5EF4-FFF2-40B4-BE49-F238E27FC236}">
                      <a16:creationId xmlns:a16="http://schemas.microsoft.com/office/drawing/2014/main" id="{D54B5858-D3FE-4E5A-AE3B-01A122A59A5E}"/>
                    </a:ext>
                  </a:extLst>
                </p:cNvPr>
                <p:cNvPicPr/>
                <p:nvPr/>
              </p:nvPicPr>
              <p:blipFill>
                <a:blip r:embed="rId152"/>
                <a:stretch>
                  <a:fillRect/>
                </a:stretch>
              </p:blipFill>
              <p:spPr>
                <a:xfrm>
                  <a:off x="4617093" y="1105600"/>
                  <a:ext cx="1807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7" name="Freihand 86">
                  <a:extLst>
                    <a:ext uri="{FF2B5EF4-FFF2-40B4-BE49-F238E27FC236}">
                      <a16:creationId xmlns:a16="http://schemas.microsoft.com/office/drawing/2014/main" id="{BED89C53-BA57-48EF-9758-D41CD1BB78C9}"/>
                    </a:ext>
                  </a:extLst>
                </p14:cNvPr>
                <p14:cNvContentPartPr/>
                <p14:nvPr/>
              </p14:nvContentPartPr>
              <p14:xfrm>
                <a:off x="4799253" y="1076080"/>
                <a:ext cx="117000" cy="149400"/>
              </p14:xfrm>
            </p:contentPart>
          </mc:Choice>
          <mc:Fallback xmlns="">
            <p:pic>
              <p:nvPicPr>
                <p:cNvPr id="87" name="Freihand 86">
                  <a:extLst>
                    <a:ext uri="{FF2B5EF4-FFF2-40B4-BE49-F238E27FC236}">
                      <a16:creationId xmlns:a16="http://schemas.microsoft.com/office/drawing/2014/main" id="{BED89C53-BA57-48EF-9758-D41CD1BB78C9}"/>
                    </a:ext>
                  </a:extLst>
                </p:cNvPr>
                <p:cNvPicPr/>
                <p:nvPr/>
              </p:nvPicPr>
              <p:blipFill>
                <a:blip r:embed="rId154"/>
                <a:stretch>
                  <a:fillRect/>
                </a:stretch>
              </p:blipFill>
              <p:spPr>
                <a:xfrm>
                  <a:off x="4794933" y="1071760"/>
                  <a:ext cx="1256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8" name="Freihand 87">
                  <a:extLst>
                    <a:ext uri="{FF2B5EF4-FFF2-40B4-BE49-F238E27FC236}">
                      <a16:creationId xmlns:a16="http://schemas.microsoft.com/office/drawing/2014/main" id="{26F46864-3BE1-4E66-8AF5-1EF33F5D926F}"/>
                    </a:ext>
                  </a:extLst>
                </p14:cNvPr>
                <p14:cNvContentPartPr/>
                <p14:nvPr/>
              </p14:nvContentPartPr>
              <p14:xfrm>
                <a:off x="5145933" y="1120360"/>
                <a:ext cx="161280" cy="91440"/>
              </p14:xfrm>
            </p:contentPart>
          </mc:Choice>
          <mc:Fallback xmlns="">
            <p:pic>
              <p:nvPicPr>
                <p:cNvPr id="88" name="Freihand 87">
                  <a:extLst>
                    <a:ext uri="{FF2B5EF4-FFF2-40B4-BE49-F238E27FC236}">
                      <a16:creationId xmlns:a16="http://schemas.microsoft.com/office/drawing/2014/main" id="{26F46864-3BE1-4E66-8AF5-1EF33F5D926F}"/>
                    </a:ext>
                  </a:extLst>
                </p:cNvPr>
                <p:cNvPicPr/>
                <p:nvPr/>
              </p:nvPicPr>
              <p:blipFill>
                <a:blip r:embed="rId156"/>
                <a:stretch>
                  <a:fillRect/>
                </a:stretch>
              </p:blipFill>
              <p:spPr>
                <a:xfrm>
                  <a:off x="5141613" y="1116040"/>
                  <a:ext cx="1699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9" name="Freihand 88">
                  <a:extLst>
                    <a:ext uri="{FF2B5EF4-FFF2-40B4-BE49-F238E27FC236}">
                      <a16:creationId xmlns:a16="http://schemas.microsoft.com/office/drawing/2014/main" id="{55CB1D08-66AE-48CA-A22B-DFF08DEFCDD5}"/>
                    </a:ext>
                  </a:extLst>
                </p14:cNvPr>
                <p14:cNvContentPartPr/>
                <p14:nvPr/>
              </p14:nvContentPartPr>
              <p14:xfrm>
                <a:off x="5286333" y="1094080"/>
                <a:ext cx="118440" cy="121320"/>
              </p14:xfrm>
            </p:contentPart>
          </mc:Choice>
          <mc:Fallback xmlns="">
            <p:pic>
              <p:nvPicPr>
                <p:cNvPr id="89" name="Freihand 88">
                  <a:extLst>
                    <a:ext uri="{FF2B5EF4-FFF2-40B4-BE49-F238E27FC236}">
                      <a16:creationId xmlns:a16="http://schemas.microsoft.com/office/drawing/2014/main" id="{55CB1D08-66AE-48CA-A22B-DFF08DEFCDD5}"/>
                    </a:ext>
                  </a:extLst>
                </p:cNvPr>
                <p:cNvPicPr/>
                <p:nvPr/>
              </p:nvPicPr>
              <p:blipFill>
                <a:blip r:embed="rId158"/>
                <a:stretch>
                  <a:fillRect/>
                </a:stretch>
              </p:blipFill>
              <p:spPr>
                <a:xfrm>
                  <a:off x="5282013" y="1089760"/>
                  <a:ext cx="1270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1" name="Freihand 90">
                  <a:extLst>
                    <a:ext uri="{FF2B5EF4-FFF2-40B4-BE49-F238E27FC236}">
                      <a16:creationId xmlns:a16="http://schemas.microsoft.com/office/drawing/2014/main" id="{F7076752-45D3-4E0B-A634-17AF9AE69F5F}"/>
                    </a:ext>
                  </a:extLst>
                </p14:cNvPr>
                <p14:cNvContentPartPr/>
                <p14:nvPr/>
              </p14:nvContentPartPr>
              <p14:xfrm>
                <a:off x="4378053" y="1341760"/>
                <a:ext cx="29880" cy="198720"/>
              </p14:xfrm>
            </p:contentPart>
          </mc:Choice>
          <mc:Fallback xmlns="">
            <p:pic>
              <p:nvPicPr>
                <p:cNvPr id="91" name="Freihand 90">
                  <a:extLst>
                    <a:ext uri="{FF2B5EF4-FFF2-40B4-BE49-F238E27FC236}">
                      <a16:creationId xmlns:a16="http://schemas.microsoft.com/office/drawing/2014/main" id="{F7076752-45D3-4E0B-A634-17AF9AE69F5F}"/>
                    </a:ext>
                  </a:extLst>
                </p:cNvPr>
                <p:cNvPicPr/>
                <p:nvPr/>
              </p:nvPicPr>
              <p:blipFill>
                <a:blip r:embed="rId160"/>
                <a:stretch>
                  <a:fillRect/>
                </a:stretch>
              </p:blipFill>
              <p:spPr>
                <a:xfrm>
                  <a:off x="4373733" y="1337440"/>
                  <a:ext cx="385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2" name="Freihand 91">
                  <a:extLst>
                    <a:ext uri="{FF2B5EF4-FFF2-40B4-BE49-F238E27FC236}">
                      <a16:creationId xmlns:a16="http://schemas.microsoft.com/office/drawing/2014/main" id="{FFDF27F2-91BF-4242-B37D-85CB210D73AF}"/>
                    </a:ext>
                  </a:extLst>
                </p14:cNvPr>
                <p14:cNvContentPartPr/>
                <p14:nvPr/>
              </p14:nvContentPartPr>
              <p14:xfrm>
                <a:off x="4333413" y="1319800"/>
                <a:ext cx="213840" cy="190800"/>
              </p14:xfrm>
            </p:contentPart>
          </mc:Choice>
          <mc:Fallback xmlns="">
            <p:pic>
              <p:nvPicPr>
                <p:cNvPr id="92" name="Freihand 91">
                  <a:extLst>
                    <a:ext uri="{FF2B5EF4-FFF2-40B4-BE49-F238E27FC236}">
                      <a16:creationId xmlns:a16="http://schemas.microsoft.com/office/drawing/2014/main" id="{FFDF27F2-91BF-4242-B37D-85CB210D73AF}"/>
                    </a:ext>
                  </a:extLst>
                </p:cNvPr>
                <p:cNvPicPr/>
                <p:nvPr/>
              </p:nvPicPr>
              <p:blipFill>
                <a:blip r:embed="rId162"/>
                <a:stretch>
                  <a:fillRect/>
                </a:stretch>
              </p:blipFill>
              <p:spPr>
                <a:xfrm>
                  <a:off x="4329093" y="1315480"/>
                  <a:ext cx="2224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3" name="Freihand 92">
                  <a:extLst>
                    <a:ext uri="{FF2B5EF4-FFF2-40B4-BE49-F238E27FC236}">
                      <a16:creationId xmlns:a16="http://schemas.microsoft.com/office/drawing/2014/main" id="{94E628F4-0263-4AE0-BFBF-D14F53D0298F}"/>
                    </a:ext>
                  </a:extLst>
                </p14:cNvPr>
                <p14:cNvContentPartPr/>
                <p14:nvPr/>
              </p14:nvContentPartPr>
              <p14:xfrm>
                <a:off x="4523853" y="1409080"/>
                <a:ext cx="67320" cy="78840"/>
              </p14:xfrm>
            </p:contentPart>
          </mc:Choice>
          <mc:Fallback xmlns="">
            <p:pic>
              <p:nvPicPr>
                <p:cNvPr id="93" name="Freihand 92">
                  <a:extLst>
                    <a:ext uri="{FF2B5EF4-FFF2-40B4-BE49-F238E27FC236}">
                      <a16:creationId xmlns:a16="http://schemas.microsoft.com/office/drawing/2014/main" id="{94E628F4-0263-4AE0-BFBF-D14F53D0298F}"/>
                    </a:ext>
                  </a:extLst>
                </p:cNvPr>
                <p:cNvPicPr/>
                <p:nvPr/>
              </p:nvPicPr>
              <p:blipFill>
                <a:blip r:embed="rId164"/>
                <a:stretch>
                  <a:fillRect/>
                </a:stretch>
              </p:blipFill>
              <p:spPr>
                <a:xfrm>
                  <a:off x="4519533" y="1404760"/>
                  <a:ext cx="759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4" name="Freihand 93">
                  <a:extLst>
                    <a:ext uri="{FF2B5EF4-FFF2-40B4-BE49-F238E27FC236}">
                      <a16:creationId xmlns:a16="http://schemas.microsoft.com/office/drawing/2014/main" id="{B6072F9D-F9C2-4374-89FD-9CA1A1E76F9D}"/>
                    </a:ext>
                  </a:extLst>
                </p14:cNvPr>
                <p14:cNvContentPartPr/>
                <p14:nvPr/>
              </p14:nvContentPartPr>
              <p14:xfrm>
                <a:off x="4613133" y="1403320"/>
                <a:ext cx="37440" cy="52920"/>
              </p14:xfrm>
            </p:contentPart>
          </mc:Choice>
          <mc:Fallback xmlns="">
            <p:pic>
              <p:nvPicPr>
                <p:cNvPr id="94" name="Freihand 93">
                  <a:extLst>
                    <a:ext uri="{FF2B5EF4-FFF2-40B4-BE49-F238E27FC236}">
                      <a16:creationId xmlns:a16="http://schemas.microsoft.com/office/drawing/2014/main" id="{B6072F9D-F9C2-4374-89FD-9CA1A1E76F9D}"/>
                    </a:ext>
                  </a:extLst>
                </p:cNvPr>
                <p:cNvPicPr/>
                <p:nvPr/>
              </p:nvPicPr>
              <p:blipFill>
                <a:blip r:embed="rId166"/>
                <a:stretch>
                  <a:fillRect/>
                </a:stretch>
              </p:blipFill>
              <p:spPr>
                <a:xfrm>
                  <a:off x="4608813" y="1399000"/>
                  <a:ext cx="4608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5" name="Freihand 94">
                  <a:extLst>
                    <a:ext uri="{FF2B5EF4-FFF2-40B4-BE49-F238E27FC236}">
                      <a16:creationId xmlns:a16="http://schemas.microsoft.com/office/drawing/2014/main" id="{98512FCF-460E-493C-B8D1-CDB955CC46A6}"/>
                    </a:ext>
                  </a:extLst>
                </p14:cNvPr>
                <p14:cNvContentPartPr/>
                <p14:nvPr/>
              </p14:nvContentPartPr>
              <p14:xfrm>
                <a:off x="4607733" y="1308280"/>
                <a:ext cx="253440" cy="166680"/>
              </p14:xfrm>
            </p:contentPart>
          </mc:Choice>
          <mc:Fallback xmlns="">
            <p:pic>
              <p:nvPicPr>
                <p:cNvPr id="95" name="Freihand 94">
                  <a:extLst>
                    <a:ext uri="{FF2B5EF4-FFF2-40B4-BE49-F238E27FC236}">
                      <a16:creationId xmlns:a16="http://schemas.microsoft.com/office/drawing/2014/main" id="{98512FCF-460E-493C-B8D1-CDB955CC46A6}"/>
                    </a:ext>
                  </a:extLst>
                </p:cNvPr>
                <p:cNvPicPr/>
                <p:nvPr/>
              </p:nvPicPr>
              <p:blipFill>
                <a:blip r:embed="rId168"/>
                <a:stretch>
                  <a:fillRect/>
                </a:stretch>
              </p:blipFill>
              <p:spPr>
                <a:xfrm>
                  <a:off x="4603413" y="1303960"/>
                  <a:ext cx="2620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6" name="Freihand 95">
                  <a:extLst>
                    <a:ext uri="{FF2B5EF4-FFF2-40B4-BE49-F238E27FC236}">
                      <a16:creationId xmlns:a16="http://schemas.microsoft.com/office/drawing/2014/main" id="{0F5B8EB6-B64C-4475-A0F5-B5D7748B4F5C}"/>
                    </a:ext>
                  </a:extLst>
                </p14:cNvPr>
                <p14:cNvContentPartPr/>
                <p14:nvPr/>
              </p14:nvContentPartPr>
              <p14:xfrm>
                <a:off x="4879533" y="1370560"/>
                <a:ext cx="97200" cy="89280"/>
              </p14:xfrm>
            </p:contentPart>
          </mc:Choice>
          <mc:Fallback xmlns="">
            <p:pic>
              <p:nvPicPr>
                <p:cNvPr id="96" name="Freihand 95">
                  <a:extLst>
                    <a:ext uri="{FF2B5EF4-FFF2-40B4-BE49-F238E27FC236}">
                      <a16:creationId xmlns:a16="http://schemas.microsoft.com/office/drawing/2014/main" id="{0F5B8EB6-B64C-4475-A0F5-B5D7748B4F5C}"/>
                    </a:ext>
                  </a:extLst>
                </p:cNvPr>
                <p:cNvPicPr/>
                <p:nvPr/>
              </p:nvPicPr>
              <p:blipFill>
                <a:blip r:embed="rId170"/>
                <a:stretch>
                  <a:fillRect/>
                </a:stretch>
              </p:blipFill>
              <p:spPr>
                <a:xfrm>
                  <a:off x="4875213" y="1366240"/>
                  <a:ext cx="1058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7" name="Freihand 96">
                  <a:extLst>
                    <a:ext uri="{FF2B5EF4-FFF2-40B4-BE49-F238E27FC236}">
                      <a16:creationId xmlns:a16="http://schemas.microsoft.com/office/drawing/2014/main" id="{FB96BBBB-BD4F-4E4D-A17F-EEEFDD988A21}"/>
                    </a:ext>
                  </a:extLst>
                </p14:cNvPr>
                <p14:cNvContentPartPr/>
                <p14:nvPr/>
              </p14:nvContentPartPr>
              <p14:xfrm>
                <a:off x="5013453" y="1277320"/>
                <a:ext cx="115560" cy="160200"/>
              </p14:xfrm>
            </p:contentPart>
          </mc:Choice>
          <mc:Fallback xmlns="">
            <p:pic>
              <p:nvPicPr>
                <p:cNvPr id="97" name="Freihand 96">
                  <a:extLst>
                    <a:ext uri="{FF2B5EF4-FFF2-40B4-BE49-F238E27FC236}">
                      <a16:creationId xmlns:a16="http://schemas.microsoft.com/office/drawing/2014/main" id="{FB96BBBB-BD4F-4E4D-A17F-EEEFDD988A21}"/>
                    </a:ext>
                  </a:extLst>
                </p:cNvPr>
                <p:cNvPicPr/>
                <p:nvPr/>
              </p:nvPicPr>
              <p:blipFill>
                <a:blip r:embed="rId172"/>
                <a:stretch>
                  <a:fillRect/>
                </a:stretch>
              </p:blipFill>
              <p:spPr>
                <a:xfrm>
                  <a:off x="5009133" y="1273000"/>
                  <a:ext cx="1242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8" name="Freihand 97">
                  <a:extLst>
                    <a:ext uri="{FF2B5EF4-FFF2-40B4-BE49-F238E27FC236}">
                      <a16:creationId xmlns:a16="http://schemas.microsoft.com/office/drawing/2014/main" id="{A7DE69B7-04C9-4149-B1EB-E7DD3F667BED}"/>
                    </a:ext>
                  </a:extLst>
                </p14:cNvPr>
                <p14:cNvContentPartPr/>
                <p14:nvPr/>
              </p14:nvContentPartPr>
              <p14:xfrm>
                <a:off x="5115333" y="1278760"/>
                <a:ext cx="183960" cy="114120"/>
              </p14:xfrm>
            </p:contentPart>
          </mc:Choice>
          <mc:Fallback xmlns="">
            <p:pic>
              <p:nvPicPr>
                <p:cNvPr id="98" name="Freihand 97">
                  <a:extLst>
                    <a:ext uri="{FF2B5EF4-FFF2-40B4-BE49-F238E27FC236}">
                      <a16:creationId xmlns:a16="http://schemas.microsoft.com/office/drawing/2014/main" id="{A7DE69B7-04C9-4149-B1EB-E7DD3F667BED}"/>
                    </a:ext>
                  </a:extLst>
                </p:cNvPr>
                <p:cNvPicPr/>
                <p:nvPr/>
              </p:nvPicPr>
              <p:blipFill>
                <a:blip r:embed="rId174"/>
                <a:stretch>
                  <a:fillRect/>
                </a:stretch>
              </p:blipFill>
              <p:spPr>
                <a:xfrm>
                  <a:off x="5111013" y="1274440"/>
                  <a:ext cx="1926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0" name="Freihand 99">
                  <a:extLst>
                    <a:ext uri="{FF2B5EF4-FFF2-40B4-BE49-F238E27FC236}">
                      <a16:creationId xmlns:a16="http://schemas.microsoft.com/office/drawing/2014/main" id="{57CDFE15-2393-4515-BD28-21DB1C89AB5F}"/>
                    </a:ext>
                  </a:extLst>
                </p14:cNvPr>
                <p14:cNvContentPartPr/>
                <p14:nvPr/>
              </p14:nvContentPartPr>
              <p14:xfrm>
                <a:off x="4646973" y="1941880"/>
                <a:ext cx="63360" cy="787320"/>
              </p14:xfrm>
            </p:contentPart>
          </mc:Choice>
          <mc:Fallback xmlns="">
            <p:pic>
              <p:nvPicPr>
                <p:cNvPr id="100" name="Freihand 99">
                  <a:extLst>
                    <a:ext uri="{FF2B5EF4-FFF2-40B4-BE49-F238E27FC236}">
                      <a16:creationId xmlns:a16="http://schemas.microsoft.com/office/drawing/2014/main" id="{57CDFE15-2393-4515-BD28-21DB1C89AB5F}"/>
                    </a:ext>
                  </a:extLst>
                </p:cNvPr>
                <p:cNvPicPr/>
                <p:nvPr/>
              </p:nvPicPr>
              <p:blipFill>
                <a:blip r:embed="rId176"/>
                <a:stretch>
                  <a:fillRect/>
                </a:stretch>
              </p:blipFill>
              <p:spPr>
                <a:xfrm>
                  <a:off x="4642653" y="1937560"/>
                  <a:ext cx="72000" cy="7959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1" name="Freihand 100">
                  <a:extLst>
                    <a:ext uri="{FF2B5EF4-FFF2-40B4-BE49-F238E27FC236}">
                      <a16:creationId xmlns:a16="http://schemas.microsoft.com/office/drawing/2014/main" id="{83C8591F-586F-4439-B34F-C41C88234AB2}"/>
                    </a:ext>
                  </a:extLst>
                </p14:cNvPr>
                <p14:cNvContentPartPr/>
                <p14:nvPr/>
              </p14:nvContentPartPr>
              <p14:xfrm>
                <a:off x="4477773" y="2891200"/>
                <a:ext cx="131040" cy="184320"/>
              </p14:xfrm>
            </p:contentPart>
          </mc:Choice>
          <mc:Fallback xmlns="">
            <p:pic>
              <p:nvPicPr>
                <p:cNvPr id="101" name="Freihand 100">
                  <a:extLst>
                    <a:ext uri="{FF2B5EF4-FFF2-40B4-BE49-F238E27FC236}">
                      <a16:creationId xmlns:a16="http://schemas.microsoft.com/office/drawing/2014/main" id="{83C8591F-586F-4439-B34F-C41C88234AB2}"/>
                    </a:ext>
                  </a:extLst>
                </p:cNvPr>
                <p:cNvPicPr/>
                <p:nvPr/>
              </p:nvPicPr>
              <p:blipFill>
                <a:blip r:embed="rId178"/>
                <a:stretch>
                  <a:fillRect/>
                </a:stretch>
              </p:blipFill>
              <p:spPr>
                <a:xfrm>
                  <a:off x="4473453" y="2886880"/>
                  <a:ext cx="1396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2" name="Freihand 101">
                  <a:extLst>
                    <a:ext uri="{FF2B5EF4-FFF2-40B4-BE49-F238E27FC236}">
                      <a16:creationId xmlns:a16="http://schemas.microsoft.com/office/drawing/2014/main" id="{BD5D8164-C8DA-491D-B8B8-7E7F7DECE779}"/>
                    </a:ext>
                  </a:extLst>
                </p14:cNvPr>
                <p14:cNvContentPartPr/>
                <p14:nvPr/>
              </p14:nvContentPartPr>
              <p14:xfrm>
                <a:off x="4595493" y="2927920"/>
                <a:ext cx="82440" cy="110880"/>
              </p14:xfrm>
            </p:contentPart>
          </mc:Choice>
          <mc:Fallback xmlns="">
            <p:pic>
              <p:nvPicPr>
                <p:cNvPr id="102" name="Freihand 101">
                  <a:extLst>
                    <a:ext uri="{FF2B5EF4-FFF2-40B4-BE49-F238E27FC236}">
                      <a16:creationId xmlns:a16="http://schemas.microsoft.com/office/drawing/2014/main" id="{BD5D8164-C8DA-491D-B8B8-7E7F7DECE779}"/>
                    </a:ext>
                  </a:extLst>
                </p:cNvPr>
                <p:cNvPicPr/>
                <p:nvPr/>
              </p:nvPicPr>
              <p:blipFill>
                <a:blip r:embed="rId180"/>
                <a:stretch>
                  <a:fillRect/>
                </a:stretch>
              </p:blipFill>
              <p:spPr>
                <a:xfrm>
                  <a:off x="4591173" y="2923600"/>
                  <a:ext cx="910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3" name="Freihand 102">
                  <a:extLst>
                    <a:ext uri="{FF2B5EF4-FFF2-40B4-BE49-F238E27FC236}">
                      <a16:creationId xmlns:a16="http://schemas.microsoft.com/office/drawing/2014/main" id="{6F3FE3AE-3099-4C1F-A756-3669818781FF}"/>
                    </a:ext>
                  </a:extLst>
                </p14:cNvPr>
                <p14:cNvContentPartPr/>
                <p14:nvPr/>
              </p14:nvContentPartPr>
              <p14:xfrm>
                <a:off x="4689813" y="2919280"/>
                <a:ext cx="33480" cy="145080"/>
              </p14:xfrm>
            </p:contentPart>
          </mc:Choice>
          <mc:Fallback xmlns="">
            <p:pic>
              <p:nvPicPr>
                <p:cNvPr id="103" name="Freihand 102">
                  <a:extLst>
                    <a:ext uri="{FF2B5EF4-FFF2-40B4-BE49-F238E27FC236}">
                      <a16:creationId xmlns:a16="http://schemas.microsoft.com/office/drawing/2014/main" id="{6F3FE3AE-3099-4C1F-A756-3669818781FF}"/>
                    </a:ext>
                  </a:extLst>
                </p:cNvPr>
                <p:cNvPicPr/>
                <p:nvPr/>
              </p:nvPicPr>
              <p:blipFill>
                <a:blip r:embed="rId182"/>
                <a:stretch>
                  <a:fillRect/>
                </a:stretch>
              </p:blipFill>
              <p:spPr>
                <a:xfrm>
                  <a:off x="4685493" y="2914960"/>
                  <a:ext cx="421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4" name="Freihand 103">
                  <a:extLst>
                    <a:ext uri="{FF2B5EF4-FFF2-40B4-BE49-F238E27FC236}">
                      <a16:creationId xmlns:a16="http://schemas.microsoft.com/office/drawing/2014/main" id="{534D16A8-F18A-43F6-95CB-C16C6F488C96}"/>
                    </a:ext>
                  </a:extLst>
                </p14:cNvPr>
                <p14:cNvContentPartPr/>
                <p14:nvPr/>
              </p14:nvContentPartPr>
              <p14:xfrm>
                <a:off x="4748133" y="2904160"/>
                <a:ext cx="97560" cy="183600"/>
              </p14:xfrm>
            </p:contentPart>
          </mc:Choice>
          <mc:Fallback xmlns="">
            <p:pic>
              <p:nvPicPr>
                <p:cNvPr id="104" name="Freihand 103">
                  <a:extLst>
                    <a:ext uri="{FF2B5EF4-FFF2-40B4-BE49-F238E27FC236}">
                      <a16:creationId xmlns:a16="http://schemas.microsoft.com/office/drawing/2014/main" id="{534D16A8-F18A-43F6-95CB-C16C6F488C96}"/>
                    </a:ext>
                  </a:extLst>
                </p:cNvPr>
                <p:cNvPicPr/>
                <p:nvPr/>
              </p:nvPicPr>
              <p:blipFill>
                <a:blip r:embed="rId184"/>
                <a:stretch>
                  <a:fillRect/>
                </a:stretch>
              </p:blipFill>
              <p:spPr>
                <a:xfrm>
                  <a:off x="4743813" y="2899840"/>
                  <a:ext cx="1062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6" name="Freihand 105">
                  <a:extLst>
                    <a:ext uri="{FF2B5EF4-FFF2-40B4-BE49-F238E27FC236}">
                      <a16:creationId xmlns:a16="http://schemas.microsoft.com/office/drawing/2014/main" id="{9B240D15-8ED8-497E-A88D-D87DC2CC613E}"/>
                    </a:ext>
                  </a:extLst>
                </p14:cNvPr>
                <p14:cNvContentPartPr/>
                <p14:nvPr/>
              </p14:nvContentPartPr>
              <p14:xfrm>
                <a:off x="4532853" y="3231760"/>
                <a:ext cx="68400" cy="165960"/>
              </p14:xfrm>
            </p:contentPart>
          </mc:Choice>
          <mc:Fallback xmlns="">
            <p:pic>
              <p:nvPicPr>
                <p:cNvPr id="106" name="Freihand 105">
                  <a:extLst>
                    <a:ext uri="{FF2B5EF4-FFF2-40B4-BE49-F238E27FC236}">
                      <a16:creationId xmlns:a16="http://schemas.microsoft.com/office/drawing/2014/main" id="{9B240D15-8ED8-497E-A88D-D87DC2CC613E}"/>
                    </a:ext>
                  </a:extLst>
                </p:cNvPr>
                <p:cNvPicPr/>
                <p:nvPr/>
              </p:nvPicPr>
              <p:blipFill>
                <a:blip r:embed="rId186"/>
                <a:stretch>
                  <a:fillRect/>
                </a:stretch>
              </p:blipFill>
              <p:spPr>
                <a:xfrm>
                  <a:off x="4528533" y="3227440"/>
                  <a:ext cx="770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7" name="Freihand 106">
                  <a:extLst>
                    <a:ext uri="{FF2B5EF4-FFF2-40B4-BE49-F238E27FC236}">
                      <a16:creationId xmlns:a16="http://schemas.microsoft.com/office/drawing/2014/main" id="{B335BEE9-3831-44DD-AF6B-CA221ECDBF54}"/>
                    </a:ext>
                  </a:extLst>
                </p14:cNvPr>
                <p14:cNvContentPartPr/>
                <p14:nvPr/>
              </p14:nvContentPartPr>
              <p14:xfrm>
                <a:off x="4475613" y="3206200"/>
                <a:ext cx="204840" cy="40320"/>
              </p14:xfrm>
            </p:contentPart>
          </mc:Choice>
          <mc:Fallback xmlns="">
            <p:pic>
              <p:nvPicPr>
                <p:cNvPr id="107" name="Freihand 106">
                  <a:extLst>
                    <a:ext uri="{FF2B5EF4-FFF2-40B4-BE49-F238E27FC236}">
                      <a16:creationId xmlns:a16="http://schemas.microsoft.com/office/drawing/2014/main" id="{B335BEE9-3831-44DD-AF6B-CA221ECDBF54}"/>
                    </a:ext>
                  </a:extLst>
                </p:cNvPr>
                <p:cNvPicPr/>
                <p:nvPr/>
              </p:nvPicPr>
              <p:blipFill>
                <a:blip r:embed="rId188"/>
                <a:stretch>
                  <a:fillRect/>
                </a:stretch>
              </p:blipFill>
              <p:spPr>
                <a:xfrm>
                  <a:off x="4471293" y="3201880"/>
                  <a:ext cx="2134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1" name="Freihand 110">
                  <a:extLst>
                    <a:ext uri="{FF2B5EF4-FFF2-40B4-BE49-F238E27FC236}">
                      <a16:creationId xmlns:a16="http://schemas.microsoft.com/office/drawing/2014/main" id="{322B0F8F-962A-4EB3-B4A3-C8208C47CC55}"/>
                    </a:ext>
                  </a:extLst>
                </p14:cNvPr>
                <p14:cNvContentPartPr/>
                <p14:nvPr/>
              </p14:nvContentPartPr>
              <p14:xfrm>
                <a:off x="4127133" y="3237880"/>
                <a:ext cx="145080" cy="160920"/>
              </p14:xfrm>
            </p:contentPart>
          </mc:Choice>
          <mc:Fallback xmlns="">
            <p:pic>
              <p:nvPicPr>
                <p:cNvPr id="111" name="Freihand 110">
                  <a:extLst>
                    <a:ext uri="{FF2B5EF4-FFF2-40B4-BE49-F238E27FC236}">
                      <a16:creationId xmlns:a16="http://schemas.microsoft.com/office/drawing/2014/main" id="{322B0F8F-962A-4EB3-B4A3-C8208C47CC55}"/>
                    </a:ext>
                  </a:extLst>
                </p:cNvPr>
                <p:cNvPicPr/>
                <p:nvPr/>
              </p:nvPicPr>
              <p:blipFill>
                <a:blip r:embed="rId190"/>
                <a:stretch>
                  <a:fillRect/>
                </a:stretch>
              </p:blipFill>
              <p:spPr>
                <a:xfrm>
                  <a:off x="4122813" y="3233560"/>
                  <a:ext cx="1537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2" name="Freihand 111">
                  <a:extLst>
                    <a:ext uri="{FF2B5EF4-FFF2-40B4-BE49-F238E27FC236}">
                      <a16:creationId xmlns:a16="http://schemas.microsoft.com/office/drawing/2014/main" id="{6A844774-C5CD-4AD0-8F3A-3321CE3E860D}"/>
                    </a:ext>
                  </a:extLst>
                </p14:cNvPr>
                <p14:cNvContentPartPr/>
                <p14:nvPr/>
              </p14:nvContentPartPr>
              <p14:xfrm>
                <a:off x="4298133" y="3218800"/>
                <a:ext cx="44640" cy="172080"/>
              </p14:xfrm>
            </p:contentPart>
          </mc:Choice>
          <mc:Fallback xmlns="">
            <p:pic>
              <p:nvPicPr>
                <p:cNvPr id="112" name="Freihand 111">
                  <a:extLst>
                    <a:ext uri="{FF2B5EF4-FFF2-40B4-BE49-F238E27FC236}">
                      <a16:creationId xmlns:a16="http://schemas.microsoft.com/office/drawing/2014/main" id="{6A844774-C5CD-4AD0-8F3A-3321CE3E860D}"/>
                    </a:ext>
                  </a:extLst>
                </p:cNvPr>
                <p:cNvPicPr/>
                <p:nvPr/>
              </p:nvPicPr>
              <p:blipFill>
                <a:blip r:embed="rId192"/>
                <a:stretch>
                  <a:fillRect/>
                </a:stretch>
              </p:blipFill>
              <p:spPr>
                <a:xfrm>
                  <a:off x="4293813" y="3214480"/>
                  <a:ext cx="532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3" name="Freihand 112">
                  <a:extLst>
                    <a:ext uri="{FF2B5EF4-FFF2-40B4-BE49-F238E27FC236}">
                      <a16:creationId xmlns:a16="http://schemas.microsoft.com/office/drawing/2014/main" id="{2D2732A3-21BC-455C-AEDB-1B7CBA7B2030}"/>
                    </a:ext>
                  </a:extLst>
                </p14:cNvPr>
                <p14:cNvContentPartPr/>
                <p14:nvPr/>
              </p14:nvContentPartPr>
              <p14:xfrm>
                <a:off x="4252413" y="3293320"/>
                <a:ext cx="82440" cy="128880"/>
              </p14:xfrm>
            </p:contentPart>
          </mc:Choice>
          <mc:Fallback xmlns="">
            <p:pic>
              <p:nvPicPr>
                <p:cNvPr id="113" name="Freihand 112">
                  <a:extLst>
                    <a:ext uri="{FF2B5EF4-FFF2-40B4-BE49-F238E27FC236}">
                      <a16:creationId xmlns:a16="http://schemas.microsoft.com/office/drawing/2014/main" id="{2D2732A3-21BC-455C-AEDB-1B7CBA7B2030}"/>
                    </a:ext>
                  </a:extLst>
                </p:cNvPr>
                <p:cNvPicPr/>
                <p:nvPr/>
              </p:nvPicPr>
              <p:blipFill>
                <a:blip r:embed="rId194"/>
                <a:stretch>
                  <a:fillRect/>
                </a:stretch>
              </p:blipFill>
              <p:spPr>
                <a:xfrm>
                  <a:off x="4248093" y="3289000"/>
                  <a:ext cx="910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4" name="Freihand 113">
                  <a:extLst>
                    <a:ext uri="{FF2B5EF4-FFF2-40B4-BE49-F238E27FC236}">
                      <a16:creationId xmlns:a16="http://schemas.microsoft.com/office/drawing/2014/main" id="{066A649C-C024-41F0-96F8-38F29F607C91}"/>
                    </a:ext>
                  </a:extLst>
                </p14:cNvPr>
                <p14:cNvContentPartPr/>
                <p14:nvPr/>
              </p14:nvContentPartPr>
              <p14:xfrm>
                <a:off x="4321893" y="3224560"/>
                <a:ext cx="151560" cy="181080"/>
              </p14:xfrm>
            </p:contentPart>
          </mc:Choice>
          <mc:Fallback xmlns="">
            <p:pic>
              <p:nvPicPr>
                <p:cNvPr id="114" name="Freihand 113">
                  <a:extLst>
                    <a:ext uri="{FF2B5EF4-FFF2-40B4-BE49-F238E27FC236}">
                      <a16:creationId xmlns:a16="http://schemas.microsoft.com/office/drawing/2014/main" id="{066A649C-C024-41F0-96F8-38F29F607C91}"/>
                    </a:ext>
                  </a:extLst>
                </p:cNvPr>
                <p:cNvPicPr/>
                <p:nvPr/>
              </p:nvPicPr>
              <p:blipFill>
                <a:blip r:embed="rId196"/>
                <a:stretch>
                  <a:fillRect/>
                </a:stretch>
              </p:blipFill>
              <p:spPr>
                <a:xfrm>
                  <a:off x="4317573" y="3220240"/>
                  <a:ext cx="1602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6" name="Freihand 115">
                  <a:extLst>
                    <a:ext uri="{FF2B5EF4-FFF2-40B4-BE49-F238E27FC236}">
                      <a16:creationId xmlns:a16="http://schemas.microsoft.com/office/drawing/2014/main" id="{5F5FDE68-8A03-46BA-AFFF-C1BAE72016A2}"/>
                    </a:ext>
                  </a:extLst>
                </p14:cNvPr>
                <p14:cNvContentPartPr/>
                <p14:nvPr/>
              </p14:nvContentPartPr>
              <p14:xfrm>
                <a:off x="5170413" y="3265960"/>
                <a:ext cx="231120" cy="75600"/>
              </p14:xfrm>
            </p:contentPart>
          </mc:Choice>
          <mc:Fallback xmlns="">
            <p:pic>
              <p:nvPicPr>
                <p:cNvPr id="116" name="Freihand 115">
                  <a:extLst>
                    <a:ext uri="{FF2B5EF4-FFF2-40B4-BE49-F238E27FC236}">
                      <a16:creationId xmlns:a16="http://schemas.microsoft.com/office/drawing/2014/main" id="{5F5FDE68-8A03-46BA-AFFF-C1BAE72016A2}"/>
                    </a:ext>
                  </a:extLst>
                </p:cNvPr>
                <p:cNvPicPr/>
                <p:nvPr/>
              </p:nvPicPr>
              <p:blipFill>
                <a:blip r:embed="rId198"/>
                <a:stretch>
                  <a:fillRect/>
                </a:stretch>
              </p:blipFill>
              <p:spPr>
                <a:xfrm>
                  <a:off x="5166093" y="3261640"/>
                  <a:ext cx="2397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7" name="Freihand 116">
                  <a:extLst>
                    <a:ext uri="{FF2B5EF4-FFF2-40B4-BE49-F238E27FC236}">
                      <a16:creationId xmlns:a16="http://schemas.microsoft.com/office/drawing/2014/main" id="{33CBE52F-E486-4941-9B06-BD6A1C7C6F13}"/>
                    </a:ext>
                  </a:extLst>
                </p14:cNvPr>
                <p14:cNvContentPartPr/>
                <p14:nvPr/>
              </p14:nvContentPartPr>
              <p14:xfrm>
                <a:off x="5328453" y="3155080"/>
                <a:ext cx="271800" cy="200880"/>
              </p14:xfrm>
            </p:contentPart>
          </mc:Choice>
          <mc:Fallback xmlns="">
            <p:pic>
              <p:nvPicPr>
                <p:cNvPr id="117" name="Freihand 116">
                  <a:extLst>
                    <a:ext uri="{FF2B5EF4-FFF2-40B4-BE49-F238E27FC236}">
                      <a16:creationId xmlns:a16="http://schemas.microsoft.com/office/drawing/2014/main" id="{33CBE52F-E486-4941-9B06-BD6A1C7C6F13}"/>
                    </a:ext>
                  </a:extLst>
                </p:cNvPr>
                <p:cNvPicPr/>
                <p:nvPr/>
              </p:nvPicPr>
              <p:blipFill>
                <a:blip r:embed="rId200"/>
                <a:stretch>
                  <a:fillRect/>
                </a:stretch>
              </p:blipFill>
              <p:spPr>
                <a:xfrm>
                  <a:off x="5324133" y="3150760"/>
                  <a:ext cx="2804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9" name="Freihand 118">
                  <a:extLst>
                    <a:ext uri="{FF2B5EF4-FFF2-40B4-BE49-F238E27FC236}">
                      <a16:creationId xmlns:a16="http://schemas.microsoft.com/office/drawing/2014/main" id="{9F630A02-E795-449E-AF52-AC44BA5447E0}"/>
                    </a:ext>
                  </a:extLst>
                </p14:cNvPr>
                <p14:cNvContentPartPr/>
                <p14:nvPr/>
              </p14:nvContentPartPr>
              <p14:xfrm>
                <a:off x="5465253" y="3203680"/>
                <a:ext cx="250560" cy="124560"/>
              </p14:xfrm>
            </p:contentPart>
          </mc:Choice>
          <mc:Fallback xmlns="">
            <p:pic>
              <p:nvPicPr>
                <p:cNvPr id="119" name="Freihand 118">
                  <a:extLst>
                    <a:ext uri="{FF2B5EF4-FFF2-40B4-BE49-F238E27FC236}">
                      <a16:creationId xmlns:a16="http://schemas.microsoft.com/office/drawing/2014/main" id="{9F630A02-E795-449E-AF52-AC44BA5447E0}"/>
                    </a:ext>
                  </a:extLst>
                </p:cNvPr>
                <p:cNvPicPr/>
                <p:nvPr/>
              </p:nvPicPr>
              <p:blipFill>
                <a:blip r:embed="rId202"/>
                <a:stretch>
                  <a:fillRect/>
                </a:stretch>
              </p:blipFill>
              <p:spPr>
                <a:xfrm>
                  <a:off x="5460933" y="3199360"/>
                  <a:ext cx="2592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0" name="Freihand 119">
                  <a:extLst>
                    <a:ext uri="{FF2B5EF4-FFF2-40B4-BE49-F238E27FC236}">
                      <a16:creationId xmlns:a16="http://schemas.microsoft.com/office/drawing/2014/main" id="{FEADFA7A-F758-416C-9B25-15A735684829}"/>
                    </a:ext>
                  </a:extLst>
                </p14:cNvPr>
                <p14:cNvContentPartPr/>
                <p14:nvPr/>
              </p14:nvContentPartPr>
              <p14:xfrm>
                <a:off x="5692053" y="3165520"/>
                <a:ext cx="78840" cy="51840"/>
              </p14:xfrm>
            </p:contentPart>
          </mc:Choice>
          <mc:Fallback xmlns="">
            <p:pic>
              <p:nvPicPr>
                <p:cNvPr id="120" name="Freihand 119">
                  <a:extLst>
                    <a:ext uri="{FF2B5EF4-FFF2-40B4-BE49-F238E27FC236}">
                      <a16:creationId xmlns:a16="http://schemas.microsoft.com/office/drawing/2014/main" id="{FEADFA7A-F758-416C-9B25-15A735684829}"/>
                    </a:ext>
                  </a:extLst>
                </p:cNvPr>
                <p:cNvPicPr/>
                <p:nvPr/>
              </p:nvPicPr>
              <p:blipFill>
                <a:blip r:embed="rId204"/>
                <a:stretch>
                  <a:fillRect/>
                </a:stretch>
              </p:blipFill>
              <p:spPr>
                <a:xfrm>
                  <a:off x="5687733" y="3161200"/>
                  <a:ext cx="874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21" name="Freihand 120">
                  <a:extLst>
                    <a:ext uri="{FF2B5EF4-FFF2-40B4-BE49-F238E27FC236}">
                      <a16:creationId xmlns:a16="http://schemas.microsoft.com/office/drawing/2014/main" id="{145C56C5-7680-473F-93EE-27202424BD08}"/>
                    </a:ext>
                  </a:extLst>
                </p14:cNvPr>
                <p14:cNvContentPartPr/>
                <p14:nvPr/>
              </p14:nvContentPartPr>
              <p14:xfrm>
                <a:off x="5736693" y="3204760"/>
                <a:ext cx="106920" cy="109440"/>
              </p14:xfrm>
            </p:contentPart>
          </mc:Choice>
          <mc:Fallback xmlns="">
            <p:pic>
              <p:nvPicPr>
                <p:cNvPr id="121" name="Freihand 120">
                  <a:extLst>
                    <a:ext uri="{FF2B5EF4-FFF2-40B4-BE49-F238E27FC236}">
                      <a16:creationId xmlns:a16="http://schemas.microsoft.com/office/drawing/2014/main" id="{145C56C5-7680-473F-93EE-27202424BD08}"/>
                    </a:ext>
                  </a:extLst>
                </p:cNvPr>
                <p:cNvPicPr/>
                <p:nvPr/>
              </p:nvPicPr>
              <p:blipFill>
                <a:blip r:embed="rId206"/>
                <a:stretch>
                  <a:fillRect/>
                </a:stretch>
              </p:blipFill>
              <p:spPr>
                <a:xfrm>
                  <a:off x="5732373" y="3200440"/>
                  <a:ext cx="1155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2" name="Freihand 121">
                  <a:extLst>
                    <a:ext uri="{FF2B5EF4-FFF2-40B4-BE49-F238E27FC236}">
                      <a16:creationId xmlns:a16="http://schemas.microsoft.com/office/drawing/2014/main" id="{F0BA3512-4576-43A4-AF00-B655C5166327}"/>
                    </a:ext>
                  </a:extLst>
                </p14:cNvPr>
                <p14:cNvContentPartPr/>
                <p14:nvPr/>
              </p14:nvContentPartPr>
              <p14:xfrm>
                <a:off x="5873853" y="3212680"/>
                <a:ext cx="26280" cy="108360"/>
              </p14:xfrm>
            </p:contentPart>
          </mc:Choice>
          <mc:Fallback xmlns="">
            <p:pic>
              <p:nvPicPr>
                <p:cNvPr id="122" name="Freihand 121">
                  <a:extLst>
                    <a:ext uri="{FF2B5EF4-FFF2-40B4-BE49-F238E27FC236}">
                      <a16:creationId xmlns:a16="http://schemas.microsoft.com/office/drawing/2014/main" id="{F0BA3512-4576-43A4-AF00-B655C5166327}"/>
                    </a:ext>
                  </a:extLst>
                </p:cNvPr>
                <p:cNvPicPr/>
                <p:nvPr/>
              </p:nvPicPr>
              <p:blipFill>
                <a:blip r:embed="rId208"/>
                <a:stretch>
                  <a:fillRect/>
                </a:stretch>
              </p:blipFill>
              <p:spPr>
                <a:xfrm>
                  <a:off x="5869533" y="3208360"/>
                  <a:ext cx="349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23" name="Freihand 122">
                  <a:extLst>
                    <a:ext uri="{FF2B5EF4-FFF2-40B4-BE49-F238E27FC236}">
                      <a16:creationId xmlns:a16="http://schemas.microsoft.com/office/drawing/2014/main" id="{158611BF-4BCE-4342-97DA-901E4C270EBF}"/>
                    </a:ext>
                  </a:extLst>
                </p14:cNvPr>
                <p14:cNvContentPartPr/>
                <p14:nvPr/>
              </p14:nvContentPartPr>
              <p14:xfrm>
                <a:off x="5900133" y="3201520"/>
                <a:ext cx="90360" cy="110160"/>
              </p14:xfrm>
            </p:contentPart>
          </mc:Choice>
          <mc:Fallback xmlns="">
            <p:pic>
              <p:nvPicPr>
                <p:cNvPr id="123" name="Freihand 122">
                  <a:extLst>
                    <a:ext uri="{FF2B5EF4-FFF2-40B4-BE49-F238E27FC236}">
                      <a16:creationId xmlns:a16="http://schemas.microsoft.com/office/drawing/2014/main" id="{158611BF-4BCE-4342-97DA-901E4C270EBF}"/>
                    </a:ext>
                  </a:extLst>
                </p:cNvPr>
                <p:cNvPicPr/>
                <p:nvPr/>
              </p:nvPicPr>
              <p:blipFill>
                <a:blip r:embed="rId210"/>
                <a:stretch>
                  <a:fillRect/>
                </a:stretch>
              </p:blipFill>
              <p:spPr>
                <a:xfrm>
                  <a:off x="5895813" y="3197200"/>
                  <a:ext cx="990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24" name="Freihand 123">
                  <a:extLst>
                    <a:ext uri="{FF2B5EF4-FFF2-40B4-BE49-F238E27FC236}">
                      <a16:creationId xmlns:a16="http://schemas.microsoft.com/office/drawing/2014/main" id="{27C1B73F-756D-405C-A3A6-C053D07F5BBA}"/>
                    </a:ext>
                  </a:extLst>
                </p14:cNvPr>
                <p14:cNvContentPartPr/>
                <p14:nvPr/>
              </p14:nvContentPartPr>
              <p14:xfrm>
                <a:off x="5973213" y="3078760"/>
                <a:ext cx="429840" cy="205200"/>
              </p14:xfrm>
            </p:contentPart>
          </mc:Choice>
          <mc:Fallback xmlns="">
            <p:pic>
              <p:nvPicPr>
                <p:cNvPr id="124" name="Freihand 123">
                  <a:extLst>
                    <a:ext uri="{FF2B5EF4-FFF2-40B4-BE49-F238E27FC236}">
                      <a16:creationId xmlns:a16="http://schemas.microsoft.com/office/drawing/2014/main" id="{27C1B73F-756D-405C-A3A6-C053D07F5BBA}"/>
                    </a:ext>
                  </a:extLst>
                </p:cNvPr>
                <p:cNvPicPr/>
                <p:nvPr/>
              </p:nvPicPr>
              <p:blipFill>
                <a:blip r:embed="rId212"/>
                <a:stretch>
                  <a:fillRect/>
                </a:stretch>
              </p:blipFill>
              <p:spPr>
                <a:xfrm>
                  <a:off x="5968893" y="3074440"/>
                  <a:ext cx="4384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25" name="Freihand 124">
                  <a:extLst>
                    <a:ext uri="{FF2B5EF4-FFF2-40B4-BE49-F238E27FC236}">
                      <a16:creationId xmlns:a16="http://schemas.microsoft.com/office/drawing/2014/main" id="{28D8740B-D895-4F14-8876-1C9039393BE1}"/>
                    </a:ext>
                  </a:extLst>
                </p14:cNvPr>
                <p14:cNvContentPartPr/>
                <p14:nvPr/>
              </p14:nvContentPartPr>
              <p14:xfrm>
                <a:off x="6376053" y="3116560"/>
                <a:ext cx="46440" cy="35280"/>
              </p14:xfrm>
            </p:contentPart>
          </mc:Choice>
          <mc:Fallback xmlns="">
            <p:pic>
              <p:nvPicPr>
                <p:cNvPr id="125" name="Freihand 124">
                  <a:extLst>
                    <a:ext uri="{FF2B5EF4-FFF2-40B4-BE49-F238E27FC236}">
                      <a16:creationId xmlns:a16="http://schemas.microsoft.com/office/drawing/2014/main" id="{28D8740B-D895-4F14-8876-1C9039393BE1}"/>
                    </a:ext>
                  </a:extLst>
                </p:cNvPr>
                <p:cNvPicPr/>
                <p:nvPr/>
              </p:nvPicPr>
              <p:blipFill>
                <a:blip r:embed="rId214"/>
                <a:stretch>
                  <a:fillRect/>
                </a:stretch>
              </p:blipFill>
              <p:spPr>
                <a:xfrm>
                  <a:off x="6371733" y="3112240"/>
                  <a:ext cx="550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6" name="Freihand 125">
                  <a:extLst>
                    <a:ext uri="{FF2B5EF4-FFF2-40B4-BE49-F238E27FC236}">
                      <a16:creationId xmlns:a16="http://schemas.microsoft.com/office/drawing/2014/main" id="{470B279D-C555-4CCF-998F-F3985845A5DC}"/>
                    </a:ext>
                  </a:extLst>
                </p14:cNvPr>
                <p14:cNvContentPartPr/>
                <p14:nvPr/>
              </p14:nvContentPartPr>
              <p14:xfrm>
                <a:off x="6434373" y="3192880"/>
                <a:ext cx="191160" cy="63720"/>
              </p14:xfrm>
            </p:contentPart>
          </mc:Choice>
          <mc:Fallback xmlns="">
            <p:pic>
              <p:nvPicPr>
                <p:cNvPr id="126" name="Freihand 125">
                  <a:extLst>
                    <a:ext uri="{FF2B5EF4-FFF2-40B4-BE49-F238E27FC236}">
                      <a16:creationId xmlns:a16="http://schemas.microsoft.com/office/drawing/2014/main" id="{470B279D-C555-4CCF-998F-F3985845A5DC}"/>
                    </a:ext>
                  </a:extLst>
                </p:cNvPr>
                <p:cNvPicPr/>
                <p:nvPr/>
              </p:nvPicPr>
              <p:blipFill>
                <a:blip r:embed="rId216"/>
                <a:stretch>
                  <a:fillRect/>
                </a:stretch>
              </p:blipFill>
              <p:spPr>
                <a:xfrm>
                  <a:off x="6430053" y="3188560"/>
                  <a:ext cx="19980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8" name="Freihand 127">
                  <a:extLst>
                    <a:ext uri="{FF2B5EF4-FFF2-40B4-BE49-F238E27FC236}">
                      <a16:creationId xmlns:a16="http://schemas.microsoft.com/office/drawing/2014/main" id="{526676DB-A7D6-46CE-A64F-350117D2DBE2}"/>
                    </a:ext>
                  </a:extLst>
                </p14:cNvPr>
                <p14:cNvContentPartPr/>
                <p14:nvPr/>
              </p14:nvContentPartPr>
              <p14:xfrm>
                <a:off x="4537533" y="3464680"/>
                <a:ext cx="2691000" cy="38160"/>
              </p14:xfrm>
            </p:contentPart>
          </mc:Choice>
          <mc:Fallback xmlns="">
            <p:pic>
              <p:nvPicPr>
                <p:cNvPr id="128" name="Freihand 127">
                  <a:extLst>
                    <a:ext uri="{FF2B5EF4-FFF2-40B4-BE49-F238E27FC236}">
                      <a16:creationId xmlns:a16="http://schemas.microsoft.com/office/drawing/2014/main" id="{526676DB-A7D6-46CE-A64F-350117D2DBE2}"/>
                    </a:ext>
                  </a:extLst>
                </p:cNvPr>
                <p:cNvPicPr/>
                <p:nvPr/>
              </p:nvPicPr>
              <p:blipFill>
                <a:blip r:embed="rId218"/>
                <a:stretch>
                  <a:fillRect/>
                </a:stretch>
              </p:blipFill>
              <p:spPr>
                <a:xfrm>
                  <a:off x="4533213" y="3460360"/>
                  <a:ext cx="26996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1" name="Freihand 130">
                  <a:extLst>
                    <a:ext uri="{FF2B5EF4-FFF2-40B4-BE49-F238E27FC236}">
                      <a16:creationId xmlns:a16="http://schemas.microsoft.com/office/drawing/2014/main" id="{E2357DF7-2B6F-4653-91D5-B32BA6A520AF}"/>
                    </a:ext>
                  </a:extLst>
                </p14:cNvPr>
                <p14:cNvContentPartPr/>
                <p14:nvPr/>
              </p14:nvContentPartPr>
              <p14:xfrm>
                <a:off x="5490813" y="981760"/>
                <a:ext cx="611640" cy="1844640"/>
              </p14:xfrm>
            </p:contentPart>
          </mc:Choice>
          <mc:Fallback xmlns="">
            <p:pic>
              <p:nvPicPr>
                <p:cNvPr id="131" name="Freihand 130">
                  <a:extLst>
                    <a:ext uri="{FF2B5EF4-FFF2-40B4-BE49-F238E27FC236}">
                      <a16:creationId xmlns:a16="http://schemas.microsoft.com/office/drawing/2014/main" id="{E2357DF7-2B6F-4653-91D5-B32BA6A520AF}"/>
                    </a:ext>
                  </a:extLst>
                </p:cNvPr>
                <p:cNvPicPr/>
                <p:nvPr/>
              </p:nvPicPr>
              <p:blipFill>
                <a:blip r:embed="rId220"/>
                <a:stretch>
                  <a:fillRect/>
                </a:stretch>
              </p:blipFill>
              <p:spPr>
                <a:xfrm>
                  <a:off x="5486493" y="977440"/>
                  <a:ext cx="620280" cy="1853280"/>
                </a:xfrm>
                <a:prstGeom prst="rect">
                  <a:avLst/>
                </a:prstGeom>
              </p:spPr>
            </p:pic>
          </mc:Fallback>
        </mc:AlternateContent>
      </p:grpSp>
      <p:grpSp>
        <p:nvGrpSpPr>
          <p:cNvPr id="139" name="Gruppieren 138">
            <a:extLst>
              <a:ext uri="{FF2B5EF4-FFF2-40B4-BE49-F238E27FC236}">
                <a16:creationId xmlns:a16="http://schemas.microsoft.com/office/drawing/2014/main" id="{D30298C8-8DE5-4932-9A76-6D2DCD28706F}"/>
              </a:ext>
            </a:extLst>
          </p:cNvPr>
          <p:cNvGrpSpPr/>
          <p:nvPr/>
        </p:nvGrpSpPr>
        <p:grpSpPr>
          <a:xfrm>
            <a:off x="5805453" y="570640"/>
            <a:ext cx="658080" cy="286920"/>
            <a:chOff x="5805453" y="570640"/>
            <a:chExt cx="658080" cy="286920"/>
          </a:xfrm>
        </p:grpSpPr>
        <mc:AlternateContent xmlns:mc="http://schemas.openxmlformats.org/markup-compatibility/2006" xmlns:p14="http://schemas.microsoft.com/office/powerpoint/2010/main">
          <mc:Choice Requires="p14">
            <p:contentPart p14:bwMode="auto" r:id="rId221">
              <p14:nvContentPartPr>
                <p14:cNvPr id="133" name="Freihand 132">
                  <a:extLst>
                    <a:ext uri="{FF2B5EF4-FFF2-40B4-BE49-F238E27FC236}">
                      <a16:creationId xmlns:a16="http://schemas.microsoft.com/office/drawing/2014/main" id="{3AE27D62-3555-4393-9E4B-1AABD1D42DAF}"/>
                    </a:ext>
                  </a:extLst>
                </p14:cNvPr>
                <p14:cNvContentPartPr/>
                <p14:nvPr/>
              </p14:nvContentPartPr>
              <p14:xfrm>
                <a:off x="5807253" y="570640"/>
                <a:ext cx="157680" cy="196920"/>
              </p14:xfrm>
            </p:contentPart>
          </mc:Choice>
          <mc:Fallback xmlns="">
            <p:pic>
              <p:nvPicPr>
                <p:cNvPr id="133" name="Freihand 132">
                  <a:extLst>
                    <a:ext uri="{FF2B5EF4-FFF2-40B4-BE49-F238E27FC236}">
                      <a16:creationId xmlns:a16="http://schemas.microsoft.com/office/drawing/2014/main" id="{3AE27D62-3555-4393-9E4B-1AABD1D42DAF}"/>
                    </a:ext>
                  </a:extLst>
                </p:cNvPr>
                <p:cNvPicPr/>
                <p:nvPr/>
              </p:nvPicPr>
              <p:blipFill>
                <a:blip r:embed="rId222"/>
                <a:stretch>
                  <a:fillRect/>
                </a:stretch>
              </p:blipFill>
              <p:spPr>
                <a:xfrm>
                  <a:off x="5802933" y="566320"/>
                  <a:ext cx="16632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4" name="Freihand 133">
                  <a:extLst>
                    <a:ext uri="{FF2B5EF4-FFF2-40B4-BE49-F238E27FC236}">
                      <a16:creationId xmlns:a16="http://schemas.microsoft.com/office/drawing/2014/main" id="{9D136187-FB1D-47CE-B16C-BA23899D351A}"/>
                    </a:ext>
                  </a:extLst>
                </p14:cNvPr>
                <p14:cNvContentPartPr/>
                <p14:nvPr/>
              </p14:nvContentPartPr>
              <p14:xfrm>
                <a:off x="5947293" y="693400"/>
                <a:ext cx="258480" cy="69840"/>
              </p14:xfrm>
            </p:contentPart>
          </mc:Choice>
          <mc:Fallback xmlns="">
            <p:pic>
              <p:nvPicPr>
                <p:cNvPr id="134" name="Freihand 133">
                  <a:extLst>
                    <a:ext uri="{FF2B5EF4-FFF2-40B4-BE49-F238E27FC236}">
                      <a16:creationId xmlns:a16="http://schemas.microsoft.com/office/drawing/2014/main" id="{9D136187-FB1D-47CE-B16C-BA23899D351A}"/>
                    </a:ext>
                  </a:extLst>
                </p:cNvPr>
                <p:cNvPicPr/>
                <p:nvPr/>
              </p:nvPicPr>
              <p:blipFill>
                <a:blip r:embed="rId224"/>
                <a:stretch>
                  <a:fillRect/>
                </a:stretch>
              </p:blipFill>
              <p:spPr>
                <a:xfrm>
                  <a:off x="5942973" y="689080"/>
                  <a:ext cx="2671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5" name="Freihand 134">
                  <a:extLst>
                    <a:ext uri="{FF2B5EF4-FFF2-40B4-BE49-F238E27FC236}">
                      <a16:creationId xmlns:a16="http://schemas.microsoft.com/office/drawing/2014/main" id="{4C740F5B-A35E-41B5-B4F7-9B43148DF0ED}"/>
                    </a:ext>
                  </a:extLst>
                </p14:cNvPr>
                <p14:cNvContentPartPr/>
                <p14:nvPr/>
              </p14:nvContentPartPr>
              <p14:xfrm>
                <a:off x="6228453" y="669640"/>
                <a:ext cx="65520" cy="39960"/>
              </p14:xfrm>
            </p:contentPart>
          </mc:Choice>
          <mc:Fallback xmlns="">
            <p:pic>
              <p:nvPicPr>
                <p:cNvPr id="135" name="Freihand 134">
                  <a:extLst>
                    <a:ext uri="{FF2B5EF4-FFF2-40B4-BE49-F238E27FC236}">
                      <a16:creationId xmlns:a16="http://schemas.microsoft.com/office/drawing/2014/main" id="{4C740F5B-A35E-41B5-B4F7-9B43148DF0ED}"/>
                    </a:ext>
                  </a:extLst>
                </p:cNvPr>
                <p:cNvPicPr/>
                <p:nvPr/>
              </p:nvPicPr>
              <p:blipFill>
                <a:blip r:embed="rId226"/>
                <a:stretch>
                  <a:fillRect/>
                </a:stretch>
              </p:blipFill>
              <p:spPr>
                <a:xfrm>
                  <a:off x="6224133" y="665320"/>
                  <a:ext cx="741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6" name="Freihand 135">
                  <a:extLst>
                    <a:ext uri="{FF2B5EF4-FFF2-40B4-BE49-F238E27FC236}">
                      <a16:creationId xmlns:a16="http://schemas.microsoft.com/office/drawing/2014/main" id="{B5F74D41-7B59-4C39-B88B-B6ECB376C540}"/>
                    </a:ext>
                  </a:extLst>
                </p14:cNvPr>
                <p14:cNvContentPartPr/>
                <p14:nvPr/>
              </p14:nvContentPartPr>
              <p14:xfrm>
                <a:off x="6307653" y="655600"/>
                <a:ext cx="93240" cy="58680"/>
              </p14:xfrm>
            </p:contentPart>
          </mc:Choice>
          <mc:Fallback xmlns="">
            <p:pic>
              <p:nvPicPr>
                <p:cNvPr id="136" name="Freihand 135">
                  <a:extLst>
                    <a:ext uri="{FF2B5EF4-FFF2-40B4-BE49-F238E27FC236}">
                      <a16:creationId xmlns:a16="http://schemas.microsoft.com/office/drawing/2014/main" id="{B5F74D41-7B59-4C39-B88B-B6ECB376C540}"/>
                    </a:ext>
                  </a:extLst>
                </p:cNvPr>
                <p:cNvPicPr/>
                <p:nvPr/>
              </p:nvPicPr>
              <p:blipFill>
                <a:blip r:embed="rId228"/>
                <a:stretch>
                  <a:fillRect/>
                </a:stretch>
              </p:blipFill>
              <p:spPr>
                <a:xfrm>
                  <a:off x="6303333" y="651280"/>
                  <a:ext cx="1018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8" name="Freihand 137">
                  <a:extLst>
                    <a:ext uri="{FF2B5EF4-FFF2-40B4-BE49-F238E27FC236}">
                      <a16:creationId xmlns:a16="http://schemas.microsoft.com/office/drawing/2014/main" id="{1A4941DE-7185-4A9C-BD10-44820B70F281}"/>
                    </a:ext>
                  </a:extLst>
                </p14:cNvPr>
                <p14:cNvContentPartPr/>
                <p14:nvPr/>
              </p14:nvContentPartPr>
              <p14:xfrm>
                <a:off x="5805453" y="721840"/>
                <a:ext cx="658080" cy="135720"/>
              </p14:xfrm>
            </p:contentPart>
          </mc:Choice>
          <mc:Fallback xmlns="">
            <p:pic>
              <p:nvPicPr>
                <p:cNvPr id="138" name="Freihand 137">
                  <a:extLst>
                    <a:ext uri="{FF2B5EF4-FFF2-40B4-BE49-F238E27FC236}">
                      <a16:creationId xmlns:a16="http://schemas.microsoft.com/office/drawing/2014/main" id="{1A4941DE-7185-4A9C-BD10-44820B70F281}"/>
                    </a:ext>
                  </a:extLst>
                </p:cNvPr>
                <p:cNvPicPr/>
                <p:nvPr/>
              </p:nvPicPr>
              <p:blipFill>
                <a:blip r:embed="rId230"/>
                <a:stretch>
                  <a:fillRect/>
                </a:stretch>
              </p:blipFill>
              <p:spPr>
                <a:xfrm>
                  <a:off x="5801133" y="717520"/>
                  <a:ext cx="666720" cy="144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1">
            <p14:nvContentPartPr>
              <p14:cNvPr id="140" name="Freihand 139">
                <a:extLst>
                  <a:ext uri="{FF2B5EF4-FFF2-40B4-BE49-F238E27FC236}">
                    <a16:creationId xmlns:a16="http://schemas.microsoft.com/office/drawing/2014/main" id="{F8E2B4E5-CC4D-4C59-B392-C69DA56BBB71}"/>
                  </a:ext>
                </a:extLst>
              </p14:cNvPr>
              <p14:cNvContentPartPr/>
              <p14:nvPr/>
            </p14:nvContentPartPr>
            <p14:xfrm>
              <a:off x="3942813" y="1566040"/>
              <a:ext cx="105840" cy="756360"/>
            </p14:xfrm>
          </p:contentPart>
        </mc:Choice>
        <mc:Fallback xmlns="">
          <p:pic>
            <p:nvPicPr>
              <p:cNvPr id="140" name="Freihand 139">
                <a:extLst>
                  <a:ext uri="{FF2B5EF4-FFF2-40B4-BE49-F238E27FC236}">
                    <a16:creationId xmlns:a16="http://schemas.microsoft.com/office/drawing/2014/main" id="{F8E2B4E5-CC4D-4C59-B392-C69DA56BBB71}"/>
                  </a:ext>
                </a:extLst>
              </p:cNvPr>
              <p:cNvPicPr/>
              <p:nvPr/>
            </p:nvPicPr>
            <p:blipFill>
              <a:blip r:embed="rId232"/>
              <a:stretch>
                <a:fillRect/>
              </a:stretch>
            </p:blipFill>
            <p:spPr>
              <a:xfrm>
                <a:off x="3938493" y="1561720"/>
                <a:ext cx="114480" cy="765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1" name="Freihand 140">
                <a:extLst>
                  <a:ext uri="{FF2B5EF4-FFF2-40B4-BE49-F238E27FC236}">
                    <a16:creationId xmlns:a16="http://schemas.microsoft.com/office/drawing/2014/main" id="{5A05FC9C-0520-4679-9125-ED97C1B27556}"/>
                  </a:ext>
                </a:extLst>
              </p14:cNvPr>
              <p14:cNvContentPartPr/>
              <p14:nvPr/>
            </p14:nvContentPartPr>
            <p14:xfrm>
              <a:off x="3963333" y="1743880"/>
              <a:ext cx="46440" cy="609120"/>
            </p14:xfrm>
          </p:contentPart>
        </mc:Choice>
        <mc:Fallback xmlns="">
          <p:pic>
            <p:nvPicPr>
              <p:cNvPr id="141" name="Freihand 140">
                <a:extLst>
                  <a:ext uri="{FF2B5EF4-FFF2-40B4-BE49-F238E27FC236}">
                    <a16:creationId xmlns:a16="http://schemas.microsoft.com/office/drawing/2014/main" id="{5A05FC9C-0520-4679-9125-ED97C1B27556}"/>
                  </a:ext>
                </a:extLst>
              </p:cNvPr>
              <p:cNvPicPr/>
              <p:nvPr/>
            </p:nvPicPr>
            <p:blipFill>
              <a:blip r:embed="rId234"/>
              <a:stretch>
                <a:fillRect/>
              </a:stretch>
            </p:blipFill>
            <p:spPr>
              <a:xfrm>
                <a:off x="3959013" y="1739560"/>
                <a:ext cx="55080" cy="6177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2" name="Freihand 141">
                <a:extLst>
                  <a:ext uri="{FF2B5EF4-FFF2-40B4-BE49-F238E27FC236}">
                    <a16:creationId xmlns:a16="http://schemas.microsoft.com/office/drawing/2014/main" id="{4A956213-424D-4BFF-8E85-D60A46A1EE71}"/>
                  </a:ext>
                </a:extLst>
              </p14:cNvPr>
              <p14:cNvContentPartPr/>
              <p14:nvPr/>
            </p14:nvContentPartPr>
            <p14:xfrm>
              <a:off x="6346893" y="1344640"/>
              <a:ext cx="975600" cy="1021320"/>
            </p14:xfrm>
          </p:contentPart>
        </mc:Choice>
        <mc:Fallback xmlns="">
          <p:pic>
            <p:nvPicPr>
              <p:cNvPr id="142" name="Freihand 141">
                <a:extLst>
                  <a:ext uri="{FF2B5EF4-FFF2-40B4-BE49-F238E27FC236}">
                    <a16:creationId xmlns:a16="http://schemas.microsoft.com/office/drawing/2014/main" id="{4A956213-424D-4BFF-8E85-D60A46A1EE71}"/>
                  </a:ext>
                </a:extLst>
              </p:cNvPr>
              <p:cNvPicPr/>
              <p:nvPr/>
            </p:nvPicPr>
            <p:blipFill>
              <a:blip r:embed="rId236"/>
              <a:stretch>
                <a:fillRect/>
              </a:stretch>
            </p:blipFill>
            <p:spPr>
              <a:xfrm>
                <a:off x="6342573" y="1340320"/>
                <a:ext cx="984240" cy="1029960"/>
              </a:xfrm>
              <a:prstGeom prst="rect">
                <a:avLst/>
              </a:prstGeom>
            </p:spPr>
          </p:pic>
        </mc:Fallback>
      </mc:AlternateContent>
      <p:grpSp>
        <p:nvGrpSpPr>
          <p:cNvPr id="182" name="Gruppieren 181">
            <a:extLst>
              <a:ext uri="{FF2B5EF4-FFF2-40B4-BE49-F238E27FC236}">
                <a16:creationId xmlns:a16="http://schemas.microsoft.com/office/drawing/2014/main" id="{DB6AFC95-8E2F-4B12-9E9A-4FD8D6C90C5F}"/>
              </a:ext>
            </a:extLst>
          </p:cNvPr>
          <p:cNvGrpSpPr/>
          <p:nvPr/>
        </p:nvGrpSpPr>
        <p:grpSpPr>
          <a:xfrm>
            <a:off x="7346973" y="1071040"/>
            <a:ext cx="511200" cy="387000"/>
            <a:chOff x="7346973" y="1071040"/>
            <a:chExt cx="511200" cy="387000"/>
          </a:xfrm>
        </p:grpSpPr>
        <mc:AlternateContent xmlns:mc="http://schemas.openxmlformats.org/markup-compatibility/2006" xmlns:p14="http://schemas.microsoft.com/office/powerpoint/2010/main">
          <mc:Choice Requires="p14">
            <p:contentPart p14:bwMode="auto" r:id="rId237">
              <p14:nvContentPartPr>
                <p14:cNvPr id="143" name="Freihand 142">
                  <a:extLst>
                    <a:ext uri="{FF2B5EF4-FFF2-40B4-BE49-F238E27FC236}">
                      <a16:creationId xmlns:a16="http://schemas.microsoft.com/office/drawing/2014/main" id="{318A95D6-6898-4524-96B2-3A989D42C5D8}"/>
                    </a:ext>
                  </a:extLst>
                </p14:cNvPr>
                <p14:cNvContentPartPr/>
                <p14:nvPr/>
              </p14:nvContentPartPr>
              <p14:xfrm>
                <a:off x="7441293" y="1071040"/>
                <a:ext cx="416880" cy="294120"/>
              </p14:xfrm>
            </p:contentPart>
          </mc:Choice>
          <mc:Fallback xmlns="">
            <p:pic>
              <p:nvPicPr>
                <p:cNvPr id="143" name="Freihand 142">
                  <a:extLst>
                    <a:ext uri="{FF2B5EF4-FFF2-40B4-BE49-F238E27FC236}">
                      <a16:creationId xmlns:a16="http://schemas.microsoft.com/office/drawing/2014/main" id="{318A95D6-6898-4524-96B2-3A989D42C5D8}"/>
                    </a:ext>
                  </a:extLst>
                </p:cNvPr>
                <p:cNvPicPr/>
                <p:nvPr/>
              </p:nvPicPr>
              <p:blipFill>
                <a:blip r:embed="rId238"/>
                <a:stretch>
                  <a:fillRect/>
                </a:stretch>
              </p:blipFill>
              <p:spPr>
                <a:xfrm>
                  <a:off x="7436973" y="1066720"/>
                  <a:ext cx="42552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4" name="Freihand 143">
                  <a:extLst>
                    <a:ext uri="{FF2B5EF4-FFF2-40B4-BE49-F238E27FC236}">
                      <a16:creationId xmlns:a16="http://schemas.microsoft.com/office/drawing/2014/main" id="{73AC0B42-F77F-4AE5-9F4A-41326F286A5F}"/>
                    </a:ext>
                  </a:extLst>
                </p14:cNvPr>
                <p14:cNvContentPartPr/>
                <p14:nvPr/>
              </p14:nvContentPartPr>
              <p14:xfrm>
                <a:off x="7346973" y="1206040"/>
                <a:ext cx="365400" cy="252000"/>
              </p14:xfrm>
            </p:contentPart>
          </mc:Choice>
          <mc:Fallback xmlns="">
            <p:pic>
              <p:nvPicPr>
                <p:cNvPr id="144" name="Freihand 143">
                  <a:extLst>
                    <a:ext uri="{FF2B5EF4-FFF2-40B4-BE49-F238E27FC236}">
                      <a16:creationId xmlns:a16="http://schemas.microsoft.com/office/drawing/2014/main" id="{73AC0B42-F77F-4AE5-9F4A-41326F286A5F}"/>
                    </a:ext>
                  </a:extLst>
                </p:cNvPr>
                <p:cNvPicPr/>
                <p:nvPr/>
              </p:nvPicPr>
              <p:blipFill>
                <a:blip r:embed="rId240"/>
                <a:stretch>
                  <a:fillRect/>
                </a:stretch>
              </p:blipFill>
              <p:spPr>
                <a:xfrm>
                  <a:off x="7342653" y="1201720"/>
                  <a:ext cx="374040" cy="260640"/>
                </a:xfrm>
                <a:prstGeom prst="rect">
                  <a:avLst/>
                </a:prstGeom>
              </p:spPr>
            </p:pic>
          </mc:Fallback>
        </mc:AlternateContent>
      </p:grpSp>
      <p:grpSp>
        <p:nvGrpSpPr>
          <p:cNvPr id="181" name="Gruppieren 180">
            <a:extLst>
              <a:ext uri="{FF2B5EF4-FFF2-40B4-BE49-F238E27FC236}">
                <a16:creationId xmlns:a16="http://schemas.microsoft.com/office/drawing/2014/main" id="{F8FF5808-1D0F-44AC-924B-D63BE30397EF}"/>
              </a:ext>
            </a:extLst>
          </p:cNvPr>
          <p:cNvGrpSpPr/>
          <p:nvPr/>
        </p:nvGrpSpPr>
        <p:grpSpPr>
          <a:xfrm>
            <a:off x="8065533" y="174280"/>
            <a:ext cx="3815640" cy="998280"/>
            <a:chOff x="8065533" y="174280"/>
            <a:chExt cx="3815640" cy="998280"/>
          </a:xfrm>
        </p:grpSpPr>
        <mc:AlternateContent xmlns:mc="http://schemas.openxmlformats.org/markup-compatibility/2006" xmlns:p14="http://schemas.microsoft.com/office/powerpoint/2010/main">
          <mc:Choice Requires="p14">
            <p:contentPart p14:bwMode="auto" r:id="rId241">
              <p14:nvContentPartPr>
                <p14:cNvPr id="145" name="Freihand 144">
                  <a:extLst>
                    <a:ext uri="{FF2B5EF4-FFF2-40B4-BE49-F238E27FC236}">
                      <a16:creationId xmlns:a16="http://schemas.microsoft.com/office/drawing/2014/main" id="{C2A2BA19-7BDA-4D29-BD7C-873CE577A69A}"/>
                    </a:ext>
                  </a:extLst>
                </p14:cNvPr>
                <p14:cNvContentPartPr/>
                <p14:nvPr/>
              </p14:nvContentPartPr>
              <p14:xfrm>
                <a:off x="8228973" y="775840"/>
                <a:ext cx="18720" cy="176760"/>
              </p14:xfrm>
            </p:contentPart>
          </mc:Choice>
          <mc:Fallback xmlns="">
            <p:pic>
              <p:nvPicPr>
                <p:cNvPr id="145" name="Freihand 144">
                  <a:extLst>
                    <a:ext uri="{FF2B5EF4-FFF2-40B4-BE49-F238E27FC236}">
                      <a16:creationId xmlns:a16="http://schemas.microsoft.com/office/drawing/2014/main" id="{C2A2BA19-7BDA-4D29-BD7C-873CE577A69A}"/>
                    </a:ext>
                  </a:extLst>
                </p:cNvPr>
                <p:cNvPicPr/>
                <p:nvPr/>
              </p:nvPicPr>
              <p:blipFill>
                <a:blip r:embed="rId242"/>
                <a:stretch>
                  <a:fillRect/>
                </a:stretch>
              </p:blipFill>
              <p:spPr>
                <a:xfrm>
                  <a:off x="8224653" y="771520"/>
                  <a:ext cx="273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6" name="Freihand 145">
                  <a:extLst>
                    <a:ext uri="{FF2B5EF4-FFF2-40B4-BE49-F238E27FC236}">
                      <a16:creationId xmlns:a16="http://schemas.microsoft.com/office/drawing/2014/main" id="{99927EE9-D937-4724-83CA-5398CE091F3E}"/>
                    </a:ext>
                  </a:extLst>
                </p14:cNvPr>
                <p14:cNvContentPartPr/>
                <p14:nvPr/>
              </p14:nvContentPartPr>
              <p14:xfrm>
                <a:off x="8065533" y="698800"/>
                <a:ext cx="267480" cy="237960"/>
              </p14:xfrm>
            </p:contentPart>
          </mc:Choice>
          <mc:Fallback xmlns="">
            <p:pic>
              <p:nvPicPr>
                <p:cNvPr id="146" name="Freihand 145">
                  <a:extLst>
                    <a:ext uri="{FF2B5EF4-FFF2-40B4-BE49-F238E27FC236}">
                      <a16:creationId xmlns:a16="http://schemas.microsoft.com/office/drawing/2014/main" id="{99927EE9-D937-4724-83CA-5398CE091F3E}"/>
                    </a:ext>
                  </a:extLst>
                </p:cNvPr>
                <p:cNvPicPr/>
                <p:nvPr/>
              </p:nvPicPr>
              <p:blipFill>
                <a:blip r:embed="rId244"/>
                <a:stretch>
                  <a:fillRect/>
                </a:stretch>
              </p:blipFill>
              <p:spPr>
                <a:xfrm>
                  <a:off x="8061213" y="694480"/>
                  <a:ext cx="2761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7" name="Freihand 146">
                  <a:extLst>
                    <a:ext uri="{FF2B5EF4-FFF2-40B4-BE49-F238E27FC236}">
                      <a16:creationId xmlns:a16="http://schemas.microsoft.com/office/drawing/2014/main" id="{00ACB6A2-737C-4203-BF6E-EED4B83BEC33}"/>
                    </a:ext>
                  </a:extLst>
                </p14:cNvPr>
                <p14:cNvContentPartPr/>
                <p14:nvPr/>
              </p14:nvContentPartPr>
              <p14:xfrm>
                <a:off x="8398893" y="731200"/>
                <a:ext cx="175680" cy="153000"/>
              </p14:xfrm>
            </p:contentPart>
          </mc:Choice>
          <mc:Fallback xmlns="">
            <p:pic>
              <p:nvPicPr>
                <p:cNvPr id="147" name="Freihand 146">
                  <a:extLst>
                    <a:ext uri="{FF2B5EF4-FFF2-40B4-BE49-F238E27FC236}">
                      <a16:creationId xmlns:a16="http://schemas.microsoft.com/office/drawing/2014/main" id="{00ACB6A2-737C-4203-BF6E-EED4B83BEC33}"/>
                    </a:ext>
                  </a:extLst>
                </p:cNvPr>
                <p:cNvPicPr/>
                <p:nvPr/>
              </p:nvPicPr>
              <p:blipFill>
                <a:blip r:embed="rId246"/>
                <a:stretch>
                  <a:fillRect/>
                </a:stretch>
              </p:blipFill>
              <p:spPr>
                <a:xfrm>
                  <a:off x="8394573" y="726880"/>
                  <a:ext cx="1843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8" name="Freihand 147">
                  <a:extLst>
                    <a:ext uri="{FF2B5EF4-FFF2-40B4-BE49-F238E27FC236}">
                      <a16:creationId xmlns:a16="http://schemas.microsoft.com/office/drawing/2014/main" id="{FED88892-777F-48B7-8D93-01F790BD3BEE}"/>
                    </a:ext>
                  </a:extLst>
                </p14:cNvPr>
                <p14:cNvContentPartPr/>
                <p14:nvPr/>
              </p14:nvContentPartPr>
              <p14:xfrm>
                <a:off x="8708853" y="609160"/>
                <a:ext cx="33480" cy="209160"/>
              </p14:xfrm>
            </p:contentPart>
          </mc:Choice>
          <mc:Fallback xmlns="">
            <p:pic>
              <p:nvPicPr>
                <p:cNvPr id="148" name="Freihand 147">
                  <a:extLst>
                    <a:ext uri="{FF2B5EF4-FFF2-40B4-BE49-F238E27FC236}">
                      <a16:creationId xmlns:a16="http://schemas.microsoft.com/office/drawing/2014/main" id="{FED88892-777F-48B7-8D93-01F790BD3BEE}"/>
                    </a:ext>
                  </a:extLst>
                </p:cNvPr>
                <p:cNvPicPr/>
                <p:nvPr/>
              </p:nvPicPr>
              <p:blipFill>
                <a:blip r:embed="rId248"/>
                <a:stretch>
                  <a:fillRect/>
                </a:stretch>
              </p:blipFill>
              <p:spPr>
                <a:xfrm>
                  <a:off x="8704533" y="604840"/>
                  <a:ext cx="421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9" name="Freihand 148">
                  <a:extLst>
                    <a:ext uri="{FF2B5EF4-FFF2-40B4-BE49-F238E27FC236}">
                      <a16:creationId xmlns:a16="http://schemas.microsoft.com/office/drawing/2014/main" id="{54D5B662-C2D6-49ED-86C1-0FBE75216F36}"/>
                    </a:ext>
                  </a:extLst>
                </p14:cNvPr>
                <p14:cNvContentPartPr/>
                <p14:nvPr/>
              </p14:nvContentPartPr>
              <p14:xfrm>
                <a:off x="8633613" y="577120"/>
                <a:ext cx="317520" cy="189000"/>
              </p14:xfrm>
            </p:contentPart>
          </mc:Choice>
          <mc:Fallback xmlns="">
            <p:pic>
              <p:nvPicPr>
                <p:cNvPr id="149" name="Freihand 148">
                  <a:extLst>
                    <a:ext uri="{FF2B5EF4-FFF2-40B4-BE49-F238E27FC236}">
                      <a16:creationId xmlns:a16="http://schemas.microsoft.com/office/drawing/2014/main" id="{54D5B662-C2D6-49ED-86C1-0FBE75216F36}"/>
                    </a:ext>
                  </a:extLst>
                </p:cNvPr>
                <p:cNvPicPr/>
                <p:nvPr/>
              </p:nvPicPr>
              <p:blipFill>
                <a:blip r:embed="rId250"/>
                <a:stretch>
                  <a:fillRect/>
                </a:stretch>
              </p:blipFill>
              <p:spPr>
                <a:xfrm>
                  <a:off x="8629293" y="572800"/>
                  <a:ext cx="3261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0" name="Freihand 149">
                  <a:extLst>
                    <a:ext uri="{FF2B5EF4-FFF2-40B4-BE49-F238E27FC236}">
                      <a16:creationId xmlns:a16="http://schemas.microsoft.com/office/drawing/2014/main" id="{C37E9408-BD82-463A-8FB9-B293099C769C}"/>
                    </a:ext>
                  </a:extLst>
                </p14:cNvPr>
                <p14:cNvContentPartPr/>
                <p14:nvPr/>
              </p14:nvContentPartPr>
              <p14:xfrm>
                <a:off x="8859693" y="557320"/>
                <a:ext cx="34920" cy="16200"/>
              </p14:xfrm>
            </p:contentPart>
          </mc:Choice>
          <mc:Fallback xmlns="">
            <p:pic>
              <p:nvPicPr>
                <p:cNvPr id="150" name="Freihand 149">
                  <a:extLst>
                    <a:ext uri="{FF2B5EF4-FFF2-40B4-BE49-F238E27FC236}">
                      <a16:creationId xmlns:a16="http://schemas.microsoft.com/office/drawing/2014/main" id="{C37E9408-BD82-463A-8FB9-B293099C769C}"/>
                    </a:ext>
                  </a:extLst>
                </p:cNvPr>
                <p:cNvPicPr/>
                <p:nvPr/>
              </p:nvPicPr>
              <p:blipFill>
                <a:blip r:embed="rId252"/>
                <a:stretch>
                  <a:fillRect/>
                </a:stretch>
              </p:blipFill>
              <p:spPr>
                <a:xfrm>
                  <a:off x="8855373" y="553000"/>
                  <a:ext cx="435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1" name="Freihand 150">
                  <a:extLst>
                    <a:ext uri="{FF2B5EF4-FFF2-40B4-BE49-F238E27FC236}">
                      <a16:creationId xmlns:a16="http://schemas.microsoft.com/office/drawing/2014/main" id="{3D5982FC-F2D7-49AE-AABB-230B20B686DC}"/>
                    </a:ext>
                  </a:extLst>
                </p14:cNvPr>
                <p14:cNvContentPartPr/>
                <p14:nvPr/>
              </p14:nvContentPartPr>
              <p14:xfrm>
                <a:off x="8942853" y="600880"/>
                <a:ext cx="94680" cy="142560"/>
              </p14:xfrm>
            </p:contentPart>
          </mc:Choice>
          <mc:Fallback xmlns="">
            <p:pic>
              <p:nvPicPr>
                <p:cNvPr id="151" name="Freihand 150">
                  <a:extLst>
                    <a:ext uri="{FF2B5EF4-FFF2-40B4-BE49-F238E27FC236}">
                      <a16:creationId xmlns:a16="http://schemas.microsoft.com/office/drawing/2014/main" id="{3D5982FC-F2D7-49AE-AABB-230B20B686DC}"/>
                    </a:ext>
                  </a:extLst>
                </p:cNvPr>
                <p:cNvPicPr/>
                <p:nvPr/>
              </p:nvPicPr>
              <p:blipFill>
                <a:blip r:embed="rId254"/>
                <a:stretch>
                  <a:fillRect/>
                </a:stretch>
              </p:blipFill>
              <p:spPr>
                <a:xfrm>
                  <a:off x="8938533" y="596560"/>
                  <a:ext cx="1033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2" name="Freihand 151">
                  <a:extLst>
                    <a:ext uri="{FF2B5EF4-FFF2-40B4-BE49-F238E27FC236}">
                      <a16:creationId xmlns:a16="http://schemas.microsoft.com/office/drawing/2014/main" id="{CA4C4AA6-30FF-4835-A592-04CAB83EB07B}"/>
                    </a:ext>
                  </a:extLst>
                </p14:cNvPr>
                <p14:cNvContentPartPr/>
                <p14:nvPr/>
              </p14:nvContentPartPr>
              <p14:xfrm>
                <a:off x="9078573" y="464800"/>
                <a:ext cx="146160" cy="229320"/>
              </p14:xfrm>
            </p:contentPart>
          </mc:Choice>
          <mc:Fallback xmlns="">
            <p:pic>
              <p:nvPicPr>
                <p:cNvPr id="152" name="Freihand 151">
                  <a:extLst>
                    <a:ext uri="{FF2B5EF4-FFF2-40B4-BE49-F238E27FC236}">
                      <a16:creationId xmlns:a16="http://schemas.microsoft.com/office/drawing/2014/main" id="{CA4C4AA6-30FF-4835-A592-04CAB83EB07B}"/>
                    </a:ext>
                  </a:extLst>
                </p:cNvPr>
                <p:cNvPicPr/>
                <p:nvPr/>
              </p:nvPicPr>
              <p:blipFill>
                <a:blip r:embed="rId256"/>
                <a:stretch>
                  <a:fillRect/>
                </a:stretch>
              </p:blipFill>
              <p:spPr>
                <a:xfrm>
                  <a:off x="9074253" y="460480"/>
                  <a:ext cx="1548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3" name="Freihand 152">
                  <a:extLst>
                    <a:ext uri="{FF2B5EF4-FFF2-40B4-BE49-F238E27FC236}">
                      <a16:creationId xmlns:a16="http://schemas.microsoft.com/office/drawing/2014/main" id="{35B95D81-2329-4FE8-94EB-0C5EEAE3C049}"/>
                    </a:ext>
                  </a:extLst>
                </p14:cNvPr>
                <p14:cNvContentPartPr/>
                <p14:nvPr/>
              </p14:nvContentPartPr>
              <p14:xfrm>
                <a:off x="9175773" y="568480"/>
                <a:ext cx="299160" cy="64080"/>
              </p14:xfrm>
            </p:contentPart>
          </mc:Choice>
          <mc:Fallback xmlns="">
            <p:pic>
              <p:nvPicPr>
                <p:cNvPr id="153" name="Freihand 152">
                  <a:extLst>
                    <a:ext uri="{FF2B5EF4-FFF2-40B4-BE49-F238E27FC236}">
                      <a16:creationId xmlns:a16="http://schemas.microsoft.com/office/drawing/2014/main" id="{35B95D81-2329-4FE8-94EB-0C5EEAE3C049}"/>
                    </a:ext>
                  </a:extLst>
                </p:cNvPr>
                <p:cNvPicPr/>
                <p:nvPr/>
              </p:nvPicPr>
              <p:blipFill>
                <a:blip r:embed="rId258"/>
                <a:stretch>
                  <a:fillRect/>
                </a:stretch>
              </p:blipFill>
              <p:spPr>
                <a:xfrm>
                  <a:off x="9171453" y="564160"/>
                  <a:ext cx="3078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54" name="Freihand 153">
                  <a:extLst>
                    <a:ext uri="{FF2B5EF4-FFF2-40B4-BE49-F238E27FC236}">
                      <a16:creationId xmlns:a16="http://schemas.microsoft.com/office/drawing/2014/main" id="{C5AA16B7-D4D9-4E5F-99CD-327A26694B26}"/>
                    </a:ext>
                  </a:extLst>
                </p14:cNvPr>
                <p14:cNvContentPartPr/>
                <p14:nvPr/>
              </p14:nvContentPartPr>
              <p14:xfrm>
                <a:off x="9441093" y="474160"/>
                <a:ext cx="22680" cy="16920"/>
              </p14:xfrm>
            </p:contentPart>
          </mc:Choice>
          <mc:Fallback xmlns="">
            <p:pic>
              <p:nvPicPr>
                <p:cNvPr id="154" name="Freihand 153">
                  <a:extLst>
                    <a:ext uri="{FF2B5EF4-FFF2-40B4-BE49-F238E27FC236}">
                      <a16:creationId xmlns:a16="http://schemas.microsoft.com/office/drawing/2014/main" id="{C5AA16B7-D4D9-4E5F-99CD-327A26694B26}"/>
                    </a:ext>
                  </a:extLst>
                </p:cNvPr>
                <p:cNvPicPr/>
                <p:nvPr/>
              </p:nvPicPr>
              <p:blipFill>
                <a:blip r:embed="rId260"/>
                <a:stretch>
                  <a:fillRect/>
                </a:stretch>
              </p:blipFill>
              <p:spPr>
                <a:xfrm>
                  <a:off x="9436773" y="469840"/>
                  <a:ext cx="313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5" name="Freihand 154">
                  <a:extLst>
                    <a:ext uri="{FF2B5EF4-FFF2-40B4-BE49-F238E27FC236}">
                      <a16:creationId xmlns:a16="http://schemas.microsoft.com/office/drawing/2014/main" id="{4C918CBA-A3AA-42F6-823F-2A9555BF647D}"/>
                    </a:ext>
                  </a:extLst>
                </p14:cNvPr>
                <p14:cNvContentPartPr/>
                <p14:nvPr/>
              </p14:nvContentPartPr>
              <p14:xfrm>
                <a:off x="9543333" y="521680"/>
                <a:ext cx="121680" cy="279000"/>
              </p14:xfrm>
            </p:contentPart>
          </mc:Choice>
          <mc:Fallback xmlns="">
            <p:pic>
              <p:nvPicPr>
                <p:cNvPr id="155" name="Freihand 154">
                  <a:extLst>
                    <a:ext uri="{FF2B5EF4-FFF2-40B4-BE49-F238E27FC236}">
                      <a16:creationId xmlns:a16="http://schemas.microsoft.com/office/drawing/2014/main" id="{4C918CBA-A3AA-42F6-823F-2A9555BF647D}"/>
                    </a:ext>
                  </a:extLst>
                </p:cNvPr>
                <p:cNvPicPr/>
                <p:nvPr/>
              </p:nvPicPr>
              <p:blipFill>
                <a:blip r:embed="rId262"/>
                <a:stretch>
                  <a:fillRect/>
                </a:stretch>
              </p:blipFill>
              <p:spPr>
                <a:xfrm>
                  <a:off x="9539013" y="517360"/>
                  <a:ext cx="13032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6" name="Freihand 155">
                  <a:extLst>
                    <a:ext uri="{FF2B5EF4-FFF2-40B4-BE49-F238E27FC236}">
                      <a16:creationId xmlns:a16="http://schemas.microsoft.com/office/drawing/2014/main" id="{FDF7731D-49A3-43FF-8DAD-EE6F15054172}"/>
                    </a:ext>
                  </a:extLst>
                </p14:cNvPr>
                <p14:cNvContentPartPr/>
                <p14:nvPr/>
              </p14:nvContentPartPr>
              <p14:xfrm>
                <a:off x="9794613" y="313960"/>
                <a:ext cx="189720" cy="300240"/>
              </p14:xfrm>
            </p:contentPart>
          </mc:Choice>
          <mc:Fallback xmlns="">
            <p:pic>
              <p:nvPicPr>
                <p:cNvPr id="156" name="Freihand 155">
                  <a:extLst>
                    <a:ext uri="{FF2B5EF4-FFF2-40B4-BE49-F238E27FC236}">
                      <a16:creationId xmlns:a16="http://schemas.microsoft.com/office/drawing/2014/main" id="{FDF7731D-49A3-43FF-8DAD-EE6F15054172}"/>
                    </a:ext>
                  </a:extLst>
                </p:cNvPr>
                <p:cNvPicPr/>
                <p:nvPr/>
              </p:nvPicPr>
              <p:blipFill>
                <a:blip r:embed="rId264"/>
                <a:stretch>
                  <a:fillRect/>
                </a:stretch>
              </p:blipFill>
              <p:spPr>
                <a:xfrm>
                  <a:off x="9790293" y="309640"/>
                  <a:ext cx="19836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7" name="Freihand 156">
                  <a:extLst>
                    <a:ext uri="{FF2B5EF4-FFF2-40B4-BE49-F238E27FC236}">
                      <a16:creationId xmlns:a16="http://schemas.microsoft.com/office/drawing/2014/main" id="{11AB6BB5-DF0B-4789-BAD2-C6906E19737A}"/>
                    </a:ext>
                  </a:extLst>
                </p14:cNvPr>
                <p14:cNvContentPartPr/>
                <p14:nvPr/>
              </p14:nvContentPartPr>
              <p14:xfrm>
                <a:off x="10191333" y="339160"/>
                <a:ext cx="47520" cy="234360"/>
              </p14:xfrm>
            </p:contentPart>
          </mc:Choice>
          <mc:Fallback xmlns="">
            <p:pic>
              <p:nvPicPr>
                <p:cNvPr id="157" name="Freihand 156">
                  <a:extLst>
                    <a:ext uri="{FF2B5EF4-FFF2-40B4-BE49-F238E27FC236}">
                      <a16:creationId xmlns:a16="http://schemas.microsoft.com/office/drawing/2014/main" id="{11AB6BB5-DF0B-4789-BAD2-C6906E19737A}"/>
                    </a:ext>
                  </a:extLst>
                </p:cNvPr>
                <p:cNvPicPr/>
                <p:nvPr/>
              </p:nvPicPr>
              <p:blipFill>
                <a:blip r:embed="rId266"/>
                <a:stretch>
                  <a:fillRect/>
                </a:stretch>
              </p:blipFill>
              <p:spPr>
                <a:xfrm>
                  <a:off x="10187013" y="334840"/>
                  <a:ext cx="561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8" name="Freihand 157">
                  <a:extLst>
                    <a:ext uri="{FF2B5EF4-FFF2-40B4-BE49-F238E27FC236}">
                      <a16:creationId xmlns:a16="http://schemas.microsoft.com/office/drawing/2014/main" id="{E2A03E70-BE56-433C-9741-EAB4557DA45B}"/>
                    </a:ext>
                  </a:extLst>
                </p14:cNvPr>
                <p14:cNvContentPartPr/>
                <p14:nvPr/>
              </p14:nvContentPartPr>
              <p14:xfrm>
                <a:off x="10054893" y="334120"/>
                <a:ext cx="252000" cy="254880"/>
              </p14:xfrm>
            </p:contentPart>
          </mc:Choice>
          <mc:Fallback xmlns="">
            <p:pic>
              <p:nvPicPr>
                <p:cNvPr id="158" name="Freihand 157">
                  <a:extLst>
                    <a:ext uri="{FF2B5EF4-FFF2-40B4-BE49-F238E27FC236}">
                      <a16:creationId xmlns:a16="http://schemas.microsoft.com/office/drawing/2014/main" id="{E2A03E70-BE56-433C-9741-EAB4557DA45B}"/>
                    </a:ext>
                  </a:extLst>
                </p:cNvPr>
                <p:cNvPicPr/>
                <p:nvPr/>
              </p:nvPicPr>
              <p:blipFill>
                <a:blip r:embed="rId268"/>
                <a:stretch>
                  <a:fillRect/>
                </a:stretch>
              </p:blipFill>
              <p:spPr>
                <a:xfrm>
                  <a:off x="10050573" y="329800"/>
                  <a:ext cx="2606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9" name="Freihand 158">
                  <a:extLst>
                    <a:ext uri="{FF2B5EF4-FFF2-40B4-BE49-F238E27FC236}">
                      <a16:creationId xmlns:a16="http://schemas.microsoft.com/office/drawing/2014/main" id="{42FB24D6-EDB9-4E0D-BD63-38C089DACBF5}"/>
                    </a:ext>
                  </a:extLst>
                </p14:cNvPr>
                <p14:cNvContentPartPr/>
                <p14:nvPr/>
              </p14:nvContentPartPr>
              <p14:xfrm>
                <a:off x="10368453" y="371560"/>
                <a:ext cx="101880" cy="124560"/>
              </p14:xfrm>
            </p:contentPart>
          </mc:Choice>
          <mc:Fallback xmlns="">
            <p:pic>
              <p:nvPicPr>
                <p:cNvPr id="159" name="Freihand 158">
                  <a:extLst>
                    <a:ext uri="{FF2B5EF4-FFF2-40B4-BE49-F238E27FC236}">
                      <a16:creationId xmlns:a16="http://schemas.microsoft.com/office/drawing/2014/main" id="{42FB24D6-EDB9-4E0D-BD63-38C089DACBF5}"/>
                    </a:ext>
                  </a:extLst>
                </p:cNvPr>
                <p:cNvPicPr/>
                <p:nvPr/>
              </p:nvPicPr>
              <p:blipFill>
                <a:blip r:embed="rId270"/>
                <a:stretch>
                  <a:fillRect/>
                </a:stretch>
              </p:blipFill>
              <p:spPr>
                <a:xfrm>
                  <a:off x="10364133" y="367240"/>
                  <a:ext cx="1105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0" name="Freihand 159">
                  <a:extLst>
                    <a:ext uri="{FF2B5EF4-FFF2-40B4-BE49-F238E27FC236}">
                      <a16:creationId xmlns:a16="http://schemas.microsoft.com/office/drawing/2014/main" id="{0C772ED9-54C3-4C89-8F9E-D6007BF47725}"/>
                    </a:ext>
                  </a:extLst>
                </p14:cNvPr>
                <p14:cNvContentPartPr/>
                <p14:nvPr/>
              </p14:nvContentPartPr>
              <p14:xfrm>
                <a:off x="10592733" y="211000"/>
                <a:ext cx="135000" cy="229320"/>
              </p14:xfrm>
            </p:contentPart>
          </mc:Choice>
          <mc:Fallback xmlns="">
            <p:pic>
              <p:nvPicPr>
                <p:cNvPr id="160" name="Freihand 159">
                  <a:extLst>
                    <a:ext uri="{FF2B5EF4-FFF2-40B4-BE49-F238E27FC236}">
                      <a16:creationId xmlns:a16="http://schemas.microsoft.com/office/drawing/2014/main" id="{0C772ED9-54C3-4C89-8F9E-D6007BF47725}"/>
                    </a:ext>
                  </a:extLst>
                </p:cNvPr>
                <p:cNvPicPr/>
                <p:nvPr/>
              </p:nvPicPr>
              <p:blipFill>
                <a:blip r:embed="rId272"/>
                <a:stretch>
                  <a:fillRect/>
                </a:stretch>
              </p:blipFill>
              <p:spPr>
                <a:xfrm>
                  <a:off x="10588413" y="206680"/>
                  <a:ext cx="14364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1" name="Freihand 160">
                  <a:extLst>
                    <a:ext uri="{FF2B5EF4-FFF2-40B4-BE49-F238E27FC236}">
                      <a16:creationId xmlns:a16="http://schemas.microsoft.com/office/drawing/2014/main" id="{3693A120-5C91-4538-A8F3-6EB8B9FCCCE2}"/>
                    </a:ext>
                  </a:extLst>
                </p14:cNvPr>
                <p14:cNvContentPartPr/>
                <p14:nvPr/>
              </p14:nvContentPartPr>
              <p14:xfrm>
                <a:off x="10729533" y="289120"/>
                <a:ext cx="251640" cy="124920"/>
              </p14:xfrm>
            </p:contentPart>
          </mc:Choice>
          <mc:Fallback xmlns="">
            <p:pic>
              <p:nvPicPr>
                <p:cNvPr id="161" name="Freihand 160">
                  <a:extLst>
                    <a:ext uri="{FF2B5EF4-FFF2-40B4-BE49-F238E27FC236}">
                      <a16:creationId xmlns:a16="http://schemas.microsoft.com/office/drawing/2014/main" id="{3693A120-5C91-4538-A8F3-6EB8B9FCCCE2}"/>
                    </a:ext>
                  </a:extLst>
                </p:cNvPr>
                <p:cNvPicPr/>
                <p:nvPr/>
              </p:nvPicPr>
              <p:blipFill>
                <a:blip r:embed="rId274"/>
                <a:stretch>
                  <a:fillRect/>
                </a:stretch>
              </p:blipFill>
              <p:spPr>
                <a:xfrm>
                  <a:off x="10725213" y="284800"/>
                  <a:ext cx="2602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2" name="Freihand 161">
                  <a:extLst>
                    <a:ext uri="{FF2B5EF4-FFF2-40B4-BE49-F238E27FC236}">
                      <a16:creationId xmlns:a16="http://schemas.microsoft.com/office/drawing/2014/main" id="{9B5BB234-A813-4C8E-8976-854A56C225B3}"/>
                    </a:ext>
                  </a:extLst>
                </p14:cNvPr>
                <p14:cNvContentPartPr/>
                <p14:nvPr/>
              </p14:nvContentPartPr>
              <p14:xfrm>
                <a:off x="11010693" y="258520"/>
                <a:ext cx="108720" cy="281880"/>
              </p14:xfrm>
            </p:contentPart>
          </mc:Choice>
          <mc:Fallback xmlns="">
            <p:pic>
              <p:nvPicPr>
                <p:cNvPr id="162" name="Freihand 161">
                  <a:extLst>
                    <a:ext uri="{FF2B5EF4-FFF2-40B4-BE49-F238E27FC236}">
                      <a16:creationId xmlns:a16="http://schemas.microsoft.com/office/drawing/2014/main" id="{9B5BB234-A813-4C8E-8976-854A56C225B3}"/>
                    </a:ext>
                  </a:extLst>
                </p:cNvPr>
                <p:cNvPicPr/>
                <p:nvPr/>
              </p:nvPicPr>
              <p:blipFill>
                <a:blip r:embed="rId276"/>
                <a:stretch>
                  <a:fillRect/>
                </a:stretch>
              </p:blipFill>
              <p:spPr>
                <a:xfrm>
                  <a:off x="11006373" y="254200"/>
                  <a:ext cx="1173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63" name="Freihand 162">
                  <a:extLst>
                    <a:ext uri="{FF2B5EF4-FFF2-40B4-BE49-F238E27FC236}">
                      <a16:creationId xmlns:a16="http://schemas.microsoft.com/office/drawing/2014/main" id="{298B87B2-275F-49B1-B561-270AE513EC0F}"/>
                    </a:ext>
                  </a:extLst>
                </p14:cNvPr>
                <p14:cNvContentPartPr/>
                <p14:nvPr/>
              </p14:nvContentPartPr>
              <p14:xfrm>
                <a:off x="11139573" y="174280"/>
                <a:ext cx="285480" cy="146160"/>
              </p14:xfrm>
            </p:contentPart>
          </mc:Choice>
          <mc:Fallback xmlns="">
            <p:pic>
              <p:nvPicPr>
                <p:cNvPr id="163" name="Freihand 162">
                  <a:extLst>
                    <a:ext uri="{FF2B5EF4-FFF2-40B4-BE49-F238E27FC236}">
                      <a16:creationId xmlns:a16="http://schemas.microsoft.com/office/drawing/2014/main" id="{298B87B2-275F-49B1-B561-270AE513EC0F}"/>
                    </a:ext>
                  </a:extLst>
                </p:cNvPr>
                <p:cNvPicPr/>
                <p:nvPr/>
              </p:nvPicPr>
              <p:blipFill>
                <a:blip r:embed="rId278"/>
                <a:stretch>
                  <a:fillRect/>
                </a:stretch>
              </p:blipFill>
              <p:spPr>
                <a:xfrm>
                  <a:off x="11135253" y="169960"/>
                  <a:ext cx="2941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4" name="Freihand 163">
                  <a:extLst>
                    <a:ext uri="{FF2B5EF4-FFF2-40B4-BE49-F238E27FC236}">
                      <a16:creationId xmlns:a16="http://schemas.microsoft.com/office/drawing/2014/main" id="{8FA42AF2-FD81-4E94-94F7-70C38D0481CC}"/>
                    </a:ext>
                  </a:extLst>
                </p14:cNvPr>
                <p14:cNvContentPartPr/>
                <p14:nvPr/>
              </p14:nvContentPartPr>
              <p14:xfrm>
                <a:off x="11401653" y="175000"/>
                <a:ext cx="46800" cy="17640"/>
              </p14:xfrm>
            </p:contentPart>
          </mc:Choice>
          <mc:Fallback xmlns="">
            <p:pic>
              <p:nvPicPr>
                <p:cNvPr id="164" name="Freihand 163">
                  <a:extLst>
                    <a:ext uri="{FF2B5EF4-FFF2-40B4-BE49-F238E27FC236}">
                      <a16:creationId xmlns:a16="http://schemas.microsoft.com/office/drawing/2014/main" id="{8FA42AF2-FD81-4E94-94F7-70C38D0481CC}"/>
                    </a:ext>
                  </a:extLst>
                </p:cNvPr>
                <p:cNvPicPr/>
                <p:nvPr/>
              </p:nvPicPr>
              <p:blipFill>
                <a:blip r:embed="rId280"/>
                <a:stretch>
                  <a:fillRect/>
                </a:stretch>
              </p:blipFill>
              <p:spPr>
                <a:xfrm>
                  <a:off x="11397333" y="170680"/>
                  <a:ext cx="554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5" name="Freihand 164">
                  <a:extLst>
                    <a:ext uri="{FF2B5EF4-FFF2-40B4-BE49-F238E27FC236}">
                      <a16:creationId xmlns:a16="http://schemas.microsoft.com/office/drawing/2014/main" id="{C01769C0-C786-4D6F-90E4-80CB687B2B19}"/>
                    </a:ext>
                  </a:extLst>
                </p14:cNvPr>
                <p14:cNvContentPartPr/>
                <p14:nvPr/>
              </p14:nvContentPartPr>
              <p14:xfrm>
                <a:off x="11488773" y="210280"/>
                <a:ext cx="117360" cy="285120"/>
              </p14:xfrm>
            </p:contentPart>
          </mc:Choice>
          <mc:Fallback xmlns="">
            <p:pic>
              <p:nvPicPr>
                <p:cNvPr id="165" name="Freihand 164">
                  <a:extLst>
                    <a:ext uri="{FF2B5EF4-FFF2-40B4-BE49-F238E27FC236}">
                      <a16:creationId xmlns:a16="http://schemas.microsoft.com/office/drawing/2014/main" id="{C01769C0-C786-4D6F-90E4-80CB687B2B19}"/>
                    </a:ext>
                  </a:extLst>
                </p:cNvPr>
                <p:cNvPicPr/>
                <p:nvPr/>
              </p:nvPicPr>
              <p:blipFill>
                <a:blip r:embed="rId282"/>
                <a:stretch>
                  <a:fillRect/>
                </a:stretch>
              </p:blipFill>
              <p:spPr>
                <a:xfrm>
                  <a:off x="11484453" y="205960"/>
                  <a:ext cx="12600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6" name="Freihand 165">
                  <a:extLst>
                    <a:ext uri="{FF2B5EF4-FFF2-40B4-BE49-F238E27FC236}">
                      <a16:creationId xmlns:a16="http://schemas.microsoft.com/office/drawing/2014/main" id="{D2DBFE65-A1B9-414E-BAE5-23DA8DB380F9}"/>
                    </a:ext>
                  </a:extLst>
                </p14:cNvPr>
                <p14:cNvContentPartPr/>
                <p14:nvPr/>
              </p14:nvContentPartPr>
              <p14:xfrm>
                <a:off x="9181533" y="1049080"/>
                <a:ext cx="250920" cy="123480"/>
              </p14:xfrm>
            </p:contentPart>
          </mc:Choice>
          <mc:Fallback xmlns="">
            <p:pic>
              <p:nvPicPr>
                <p:cNvPr id="166" name="Freihand 165">
                  <a:extLst>
                    <a:ext uri="{FF2B5EF4-FFF2-40B4-BE49-F238E27FC236}">
                      <a16:creationId xmlns:a16="http://schemas.microsoft.com/office/drawing/2014/main" id="{D2DBFE65-A1B9-414E-BAE5-23DA8DB380F9}"/>
                    </a:ext>
                  </a:extLst>
                </p:cNvPr>
                <p:cNvPicPr/>
                <p:nvPr/>
              </p:nvPicPr>
              <p:blipFill>
                <a:blip r:embed="rId284"/>
                <a:stretch>
                  <a:fillRect/>
                </a:stretch>
              </p:blipFill>
              <p:spPr>
                <a:xfrm>
                  <a:off x="9177213" y="1044760"/>
                  <a:ext cx="2595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7" name="Freihand 166">
                  <a:extLst>
                    <a:ext uri="{FF2B5EF4-FFF2-40B4-BE49-F238E27FC236}">
                      <a16:creationId xmlns:a16="http://schemas.microsoft.com/office/drawing/2014/main" id="{1F4ED580-C6D1-4B34-9E72-2192AC60E1EA}"/>
                    </a:ext>
                  </a:extLst>
                </p14:cNvPr>
                <p14:cNvContentPartPr/>
                <p14:nvPr/>
              </p14:nvContentPartPr>
              <p14:xfrm>
                <a:off x="9335253" y="933160"/>
                <a:ext cx="360" cy="360"/>
              </p14:xfrm>
            </p:contentPart>
          </mc:Choice>
          <mc:Fallback xmlns="">
            <p:pic>
              <p:nvPicPr>
                <p:cNvPr id="167" name="Freihand 166">
                  <a:extLst>
                    <a:ext uri="{FF2B5EF4-FFF2-40B4-BE49-F238E27FC236}">
                      <a16:creationId xmlns:a16="http://schemas.microsoft.com/office/drawing/2014/main" id="{1F4ED580-C6D1-4B34-9E72-2192AC60E1EA}"/>
                    </a:ext>
                  </a:extLst>
                </p:cNvPr>
                <p:cNvPicPr/>
                <p:nvPr/>
              </p:nvPicPr>
              <p:blipFill>
                <a:blip r:embed="rId114"/>
                <a:stretch>
                  <a:fillRect/>
                </a:stretch>
              </p:blipFill>
              <p:spPr>
                <a:xfrm>
                  <a:off x="9330933" y="9288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8" name="Freihand 167">
                  <a:extLst>
                    <a:ext uri="{FF2B5EF4-FFF2-40B4-BE49-F238E27FC236}">
                      <a16:creationId xmlns:a16="http://schemas.microsoft.com/office/drawing/2014/main" id="{C3A90F40-C754-4F81-9208-D3E2C89D3A65}"/>
                    </a:ext>
                  </a:extLst>
                </p14:cNvPr>
                <p14:cNvContentPartPr/>
                <p14:nvPr/>
              </p14:nvContentPartPr>
              <p14:xfrm>
                <a:off x="9710373" y="896440"/>
                <a:ext cx="10440" cy="180360"/>
              </p14:xfrm>
            </p:contentPart>
          </mc:Choice>
          <mc:Fallback xmlns="">
            <p:pic>
              <p:nvPicPr>
                <p:cNvPr id="168" name="Freihand 167">
                  <a:extLst>
                    <a:ext uri="{FF2B5EF4-FFF2-40B4-BE49-F238E27FC236}">
                      <a16:creationId xmlns:a16="http://schemas.microsoft.com/office/drawing/2014/main" id="{C3A90F40-C754-4F81-9208-D3E2C89D3A65}"/>
                    </a:ext>
                  </a:extLst>
                </p:cNvPr>
                <p:cNvPicPr/>
                <p:nvPr/>
              </p:nvPicPr>
              <p:blipFill>
                <a:blip r:embed="rId287"/>
                <a:stretch>
                  <a:fillRect/>
                </a:stretch>
              </p:blipFill>
              <p:spPr>
                <a:xfrm>
                  <a:off x="9706053" y="892120"/>
                  <a:ext cx="190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9" name="Freihand 168">
                  <a:extLst>
                    <a:ext uri="{FF2B5EF4-FFF2-40B4-BE49-F238E27FC236}">
                      <a16:creationId xmlns:a16="http://schemas.microsoft.com/office/drawing/2014/main" id="{05600944-C24B-4B58-8898-847DF95FC398}"/>
                    </a:ext>
                  </a:extLst>
                </p14:cNvPr>
                <p14:cNvContentPartPr/>
                <p14:nvPr/>
              </p14:nvContentPartPr>
              <p14:xfrm>
                <a:off x="9623613" y="1011280"/>
                <a:ext cx="259560" cy="79200"/>
              </p14:xfrm>
            </p:contentPart>
          </mc:Choice>
          <mc:Fallback xmlns="">
            <p:pic>
              <p:nvPicPr>
                <p:cNvPr id="169" name="Freihand 168">
                  <a:extLst>
                    <a:ext uri="{FF2B5EF4-FFF2-40B4-BE49-F238E27FC236}">
                      <a16:creationId xmlns:a16="http://schemas.microsoft.com/office/drawing/2014/main" id="{05600944-C24B-4B58-8898-847DF95FC398}"/>
                    </a:ext>
                  </a:extLst>
                </p:cNvPr>
                <p:cNvPicPr/>
                <p:nvPr/>
              </p:nvPicPr>
              <p:blipFill>
                <a:blip r:embed="rId289"/>
                <a:stretch>
                  <a:fillRect/>
                </a:stretch>
              </p:blipFill>
              <p:spPr>
                <a:xfrm>
                  <a:off x="9619293" y="1006960"/>
                  <a:ext cx="2682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0" name="Freihand 169">
                  <a:extLst>
                    <a:ext uri="{FF2B5EF4-FFF2-40B4-BE49-F238E27FC236}">
                      <a16:creationId xmlns:a16="http://schemas.microsoft.com/office/drawing/2014/main" id="{5FBD5798-749C-4968-BBAA-BCDAF3338ECA}"/>
                    </a:ext>
                  </a:extLst>
                </p14:cNvPr>
                <p14:cNvContentPartPr/>
                <p14:nvPr/>
              </p14:nvContentPartPr>
              <p14:xfrm>
                <a:off x="9598413" y="827680"/>
                <a:ext cx="192960" cy="88200"/>
              </p14:xfrm>
            </p:contentPart>
          </mc:Choice>
          <mc:Fallback xmlns="">
            <p:pic>
              <p:nvPicPr>
                <p:cNvPr id="170" name="Freihand 169">
                  <a:extLst>
                    <a:ext uri="{FF2B5EF4-FFF2-40B4-BE49-F238E27FC236}">
                      <a16:creationId xmlns:a16="http://schemas.microsoft.com/office/drawing/2014/main" id="{5FBD5798-749C-4968-BBAA-BCDAF3338ECA}"/>
                    </a:ext>
                  </a:extLst>
                </p:cNvPr>
                <p:cNvPicPr/>
                <p:nvPr/>
              </p:nvPicPr>
              <p:blipFill>
                <a:blip r:embed="rId291"/>
                <a:stretch>
                  <a:fillRect/>
                </a:stretch>
              </p:blipFill>
              <p:spPr>
                <a:xfrm>
                  <a:off x="9594093" y="823360"/>
                  <a:ext cx="2016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1" name="Freihand 170">
                  <a:extLst>
                    <a:ext uri="{FF2B5EF4-FFF2-40B4-BE49-F238E27FC236}">
                      <a16:creationId xmlns:a16="http://schemas.microsoft.com/office/drawing/2014/main" id="{D1ADE6B9-08B4-4DB1-B6EF-5B6633051260}"/>
                    </a:ext>
                  </a:extLst>
                </p14:cNvPr>
                <p14:cNvContentPartPr/>
                <p14:nvPr/>
              </p14:nvContentPartPr>
              <p14:xfrm>
                <a:off x="9841053" y="901480"/>
                <a:ext cx="184320" cy="99720"/>
              </p14:xfrm>
            </p:contentPart>
          </mc:Choice>
          <mc:Fallback xmlns="">
            <p:pic>
              <p:nvPicPr>
                <p:cNvPr id="171" name="Freihand 170">
                  <a:extLst>
                    <a:ext uri="{FF2B5EF4-FFF2-40B4-BE49-F238E27FC236}">
                      <a16:creationId xmlns:a16="http://schemas.microsoft.com/office/drawing/2014/main" id="{D1ADE6B9-08B4-4DB1-B6EF-5B6633051260}"/>
                    </a:ext>
                  </a:extLst>
                </p:cNvPr>
                <p:cNvPicPr/>
                <p:nvPr/>
              </p:nvPicPr>
              <p:blipFill>
                <a:blip r:embed="rId293"/>
                <a:stretch>
                  <a:fillRect/>
                </a:stretch>
              </p:blipFill>
              <p:spPr>
                <a:xfrm>
                  <a:off x="9836733" y="897160"/>
                  <a:ext cx="192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2" name="Freihand 171">
                  <a:extLst>
                    <a:ext uri="{FF2B5EF4-FFF2-40B4-BE49-F238E27FC236}">
                      <a16:creationId xmlns:a16="http://schemas.microsoft.com/office/drawing/2014/main" id="{2EB3AAA9-5E08-49D8-BB06-D38A70579450}"/>
                    </a:ext>
                  </a:extLst>
                </p14:cNvPr>
                <p14:cNvContentPartPr/>
                <p14:nvPr/>
              </p14:nvContentPartPr>
              <p14:xfrm>
                <a:off x="10041573" y="766480"/>
                <a:ext cx="362160" cy="205200"/>
              </p14:xfrm>
            </p:contentPart>
          </mc:Choice>
          <mc:Fallback xmlns="">
            <p:pic>
              <p:nvPicPr>
                <p:cNvPr id="172" name="Freihand 171">
                  <a:extLst>
                    <a:ext uri="{FF2B5EF4-FFF2-40B4-BE49-F238E27FC236}">
                      <a16:creationId xmlns:a16="http://schemas.microsoft.com/office/drawing/2014/main" id="{2EB3AAA9-5E08-49D8-BB06-D38A70579450}"/>
                    </a:ext>
                  </a:extLst>
                </p:cNvPr>
                <p:cNvPicPr/>
                <p:nvPr/>
              </p:nvPicPr>
              <p:blipFill>
                <a:blip r:embed="rId295"/>
                <a:stretch>
                  <a:fillRect/>
                </a:stretch>
              </p:blipFill>
              <p:spPr>
                <a:xfrm>
                  <a:off x="10037253" y="762160"/>
                  <a:ext cx="3708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3" name="Freihand 172">
                  <a:extLst>
                    <a:ext uri="{FF2B5EF4-FFF2-40B4-BE49-F238E27FC236}">
                      <a16:creationId xmlns:a16="http://schemas.microsoft.com/office/drawing/2014/main" id="{433F6723-DDFB-40AC-9825-61F08D905563}"/>
                    </a:ext>
                  </a:extLst>
                </p14:cNvPr>
                <p14:cNvContentPartPr/>
                <p14:nvPr/>
              </p14:nvContentPartPr>
              <p14:xfrm>
                <a:off x="10437573" y="675760"/>
                <a:ext cx="296640" cy="194760"/>
              </p14:xfrm>
            </p:contentPart>
          </mc:Choice>
          <mc:Fallback xmlns="">
            <p:pic>
              <p:nvPicPr>
                <p:cNvPr id="173" name="Freihand 172">
                  <a:extLst>
                    <a:ext uri="{FF2B5EF4-FFF2-40B4-BE49-F238E27FC236}">
                      <a16:creationId xmlns:a16="http://schemas.microsoft.com/office/drawing/2014/main" id="{433F6723-DDFB-40AC-9825-61F08D905563}"/>
                    </a:ext>
                  </a:extLst>
                </p:cNvPr>
                <p:cNvPicPr/>
                <p:nvPr/>
              </p:nvPicPr>
              <p:blipFill>
                <a:blip r:embed="rId297"/>
                <a:stretch>
                  <a:fillRect/>
                </a:stretch>
              </p:blipFill>
              <p:spPr>
                <a:xfrm>
                  <a:off x="10433253" y="671440"/>
                  <a:ext cx="3052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4" name="Freihand 173">
                  <a:extLst>
                    <a:ext uri="{FF2B5EF4-FFF2-40B4-BE49-F238E27FC236}">
                      <a16:creationId xmlns:a16="http://schemas.microsoft.com/office/drawing/2014/main" id="{836C4924-D1E0-49B2-B9AD-B910A124932E}"/>
                    </a:ext>
                  </a:extLst>
                </p14:cNvPr>
                <p14:cNvContentPartPr/>
                <p14:nvPr/>
              </p14:nvContentPartPr>
              <p14:xfrm>
                <a:off x="10729893" y="689440"/>
                <a:ext cx="18720" cy="47880"/>
              </p14:xfrm>
            </p:contentPart>
          </mc:Choice>
          <mc:Fallback xmlns="">
            <p:pic>
              <p:nvPicPr>
                <p:cNvPr id="174" name="Freihand 173">
                  <a:extLst>
                    <a:ext uri="{FF2B5EF4-FFF2-40B4-BE49-F238E27FC236}">
                      <a16:creationId xmlns:a16="http://schemas.microsoft.com/office/drawing/2014/main" id="{836C4924-D1E0-49B2-B9AD-B910A124932E}"/>
                    </a:ext>
                  </a:extLst>
                </p:cNvPr>
                <p:cNvPicPr/>
                <p:nvPr/>
              </p:nvPicPr>
              <p:blipFill>
                <a:blip r:embed="rId299"/>
                <a:stretch>
                  <a:fillRect/>
                </a:stretch>
              </p:blipFill>
              <p:spPr>
                <a:xfrm>
                  <a:off x="10725573" y="685120"/>
                  <a:ext cx="273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5" name="Freihand 174">
                  <a:extLst>
                    <a:ext uri="{FF2B5EF4-FFF2-40B4-BE49-F238E27FC236}">
                      <a16:creationId xmlns:a16="http://schemas.microsoft.com/office/drawing/2014/main" id="{271EAB5C-D791-4EDB-8874-6DAE4F863676}"/>
                    </a:ext>
                  </a:extLst>
                </p14:cNvPr>
                <p14:cNvContentPartPr/>
                <p14:nvPr/>
              </p14:nvContentPartPr>
              <p14:xfrm>
                <a:off x="10806573" y="758200"/>
                <a:ext cx="181800" cy="52200"/>
              </p14:xfrm>
            </p:contentPart>
          </mc:Choice>
          <mc:Fallback xmlns="">
            <p:pic>
              <p:nvPicPr>
                <p:cNvPr id="175" name="Freihand 174">
                  <a:extLst>
                    <a:ext uri="{FF2B5EF4-FFF2-40B4-BE49-F238E27FC236}">
                      <a16:creationId xmlns:a16="http://schemas.microsoft.com/office/drawing/2014/main" id="{271EAB5C-D791-4EDB-8874-6DAE4F863676}"/>
                    </a:ext>
                  </a:extLst>
                </p:cNvPr>
                <p:cNvPicPr/>
                <p:nvPr/>
              </p:nvPicPr>
              <p:blipFill>
                <a:blip r:embed="rId301"/>
                <a:stretch>
                  <a:fillRect/>
                </a:stretch>
              </p:blipFill>
              <p:spPr>
                <a:xfrm>
                  <a:off x="10802253" y="753880"/>
                  <a:ext cx="1904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6" name="Freihand 175">
                  <a:extLst>
                    <a:ext uri="{FF2B5EF4-FFF2-40B4-BE49-F238E27FC236}">
                      <a16:creationId xmlns:a16="http://schemas.microsoft.com/office/drawing/2014/main" id="{BC728C37-54BE-4EF4-94D6-60A235EBF001}"/>
                    </a:ext>
                  </a:extLst>
                </p14:cNvPr>
                <p14:cNvContentPartPr/>
                <p14:nvPr/>
              </p14:nvContentPartPr>
              <p14:xfrm>
                <a:off x="11224173" y="592960"/>
                <a:ext cx="25920" cy="159120"/>
              </p14:xfrm>
            </p:contentPart>
          </mc:Choice>
          <mc:Fallback xmlns="">
            <p:pic>
              <p:nvPicPr>
                <p:cNvPr id="176" name="Freihand 175">
                  <a:extLst>
                    <a:ext uri="{FF2B5EF4-FFF2-40B4-BE49-F238E27FC236}">
                      <a16:creationId xmlns:a16="http://schemas.microsoft.com/office/drawing/2014/main" id="{BC728C37-54BE-4EF4-94D6-60A235EBF001}"/>
                    </a:ext>
                  </a:extLst>
                </p:cNvPr>
                <p:cNvPicPr/>
                <p:nvPr/>
              </p:nvPicPr>
              <p:blipFill>
                <a:blip r:embed="rId303"/>
                <a:stretch>
                  <a:fillRect/>
                </a:stretch>
              </p:blipFill>
              <p:spPr>
                <a:xfrm>
                  <a:off x="11219853" y="588640"/>
                  <a:ext cx="345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7" name="Freihand 176">
                  <a:extLst>
                    <a:ext uri="{FF2B5EF4-FFF2-40B4-BE49-F238E27FC236}">
                      <a16:creationId xmlns:a16="http://schemas.microsoft.com/office/drawing/2014/main" id="{1C2EED93-8B94-4FF8-89F9-B4B88539254A}"/>
                    </a:ext>
                  </a:extLst>
                </p14:cNvPr>
                <p14:cNvContentPartPr/>
                <p14:nvPr/>
              </p14:nvContentPartPr>
              <p14:xfrm>
                <a:off x="11097813" y="558760"/>
                <a:ext cx="212400" cy="48600"/>
              </p14:xfrm>
            </p:contentPart>
          </mc:Choice>
          <mc:Fallback xmlns="">
            <p:pic>
              <p:nvPicPr>
                <p:cNvPr id="177" name="Freihand 176">
                  <a:extLst>
                    <a:ext uri="{FF2B5EF4-FFF2-40B4-BE49-F238E27FC236}">
                      <a16:creationId xmlns:a16="http://schemas.microsoft.com/office/drawing/2014/main" id="{1C2EED93-8B94-4FF8-89F9-B4B88539254A}"/>
                    </a:ext>
                  </a:extLst>
                </p:cNvPr>
                <p:cNvPicPr/>
                <p:nvPr/>
              </p:nvPicPr>
              <p:blipFill>
                <a:blip r:embed="rId305"/>
                <a:stretch>
                  <a:fillRect/>
                </a:stretch>
              </p:blipFill>
              <p:spPr>
                <a:xfrm>
                  <a:off x="11093493" y="554440"/>
                  <a:ext cx="2210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8" name="Freihand 177">
                  <a:extLst>
                    <a:ext uri="{FF2B5EF4-FFF2-40B4-BE49-F238E27FC236}">
                      <a16:creationId xmlns:a16="http://schemas.microsoft.com/office/drawing/2014/main" id="{EC2C885D-8EA8-4A66-AF5C-51969E14D64F}"/>
                    </a:ext>
                  </a:extLst>
                </p14:cNvPr>
                <p14:cNvContentPartPr/>
                <p14:nvPr/>
              </p14:nvContentPartPr>
              <p14:xfrm>
                <a:off x="11350893" y="634720"/>
                <a:ext cx="77040" cy="116640"/>
              </p14:xfrm>
            </p:contentPart>
          </mc:Choice>
          <mc:Fallback xmlns="">
            <p:pic>
              <p:nvPicPr>
                <p:cNvPr id="178" name="Freihand 177">
                  <a:extLst>
                    <a:ext uri="{FF2B5EF4-FFF2-40B4-BE49-F238E27FC236}">
                      <a16:creationId xmlns:a16="http://schemas.microsoft.com/office/drawing/2014/main" id="{EC2C885D-8EA8-4A66-AF5C-51969E14D64F}"/>
                    </a:ext>
                  </a:extLst>
                </p:cNvPr>
                <p:cNvPicPr/>
                <p:nvPr/>
              </p:nvPicPr>
              <p:blipFill>
                <a:blip r:embed="rId307"/>
                <a:stretch>
                  <a:fillRect/>
                </a:stretch>
              </p:blipFill>
              <p:spPr>
                <a:xfrm>
                  <a:off x="11346573" y="630400"/>
                  <a:ext cx="8568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79" name="Freihand 178">
                  <a:extLst>
                    <a:ext uri="{FF2B5EF4-FFF2-40B4-BE49-F238E27FC236}">
                      <a16:creationId xmlns:a16="http://schemas.microsoft.com/office/drawing/2014/main" id="{01CC0C81-8DE7-40F0-9E10-586336F60F0F}"/>
                    </a:ext>
                  </a:extLst>
                </p14:cNvPr>
                <p14:cNvContentPartPr/>
                <p14:nvPr/>
              </p14:nvContentPartPr>
              <p14:xfrm>
                <a:off x="11431173" y="488560"/>
                <a:ext cx="309600" cy="208080"/>
              </p14:xfrm>
            </p:contentPart>
          </mc:Choice>
          <mc:Fallback xmlns="">
            <p:pic>
              <p:nvPicPr>
                <p:cNvPr id="179" name="Freihand 178">
                  <a:extLst>
                    <a:ext uri="{FF2B5EF4-FFF2-40B4-BE49-F238E27FC236}">
                      <a16:creationId xmlns:a16="http://schemas.microsoft.com/office/drawing/2014/main" id="{01CC0C81-8DE7-40F0-9E10-586336F60F0F}"/>
                    </a:ext>
                  </a:extLst>
                </p:cNvPr>
                <p:cNvPicPr/>
                <p:nvPr/>
              </p:nvPicPr>
              <p:blipFill>
                <a:blip r:embed="rId309"/>
                <a:stretch>
                  <a:fillRect/>
                </a:stretch>
              </p:blipFill>
              <p:spPr>
                <a:xfrm>
                  <a:off x="11426853" y="484240"/>
                  <a:ext cx="3182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80" name="Freihand 179">
                  <a:extLst>
                    <a:ext uri="{FF2B5EF4-FFF2-40B4-BE49-F238E27FC236}">
                      <a16:creationId xmlns:a16="http://schemas.microsoft.com/office/drawing/2014/main" id="{A75DE395-84C6-420C-9C41-370BB6080A1E}"/>
                    </a:ext>
                  </a:extLst>
                </p14:cNvPr>
                <p14:cNvContentPartPr/>
                <p14:nvPr/>
              </p14:nvContentPartPr>
              <p14:xfrm>
                <a:off x="11764893" y="541840"/>
                <a:ext cx="116280" cy="103320"/>
              </p14:xfrm>
            </p:contentPart>
          </mc:Choice>
          <mc:Fallback xmlns="">
            <p:pic>
              <p:nvPicPr>
                <p:cNvPr id="180" name="Freihand 179">
                  <a:extLst>
                    <a:ext uri="{FF2B5EF4-FFF2-40B4-BE49-F238E27FC236}">
                      <a16:creationId xmlns:a16="http://schemas.microsoft.com/office/drawing/2014/main" id="{A75DE395-84C6-420C-9C41-370BB6080A1E}"/>
                    </a:ext>
                  </a:extLst>
                </p:cNvPr>
                <p:cNvPicPr/>
                <p:nvPr/>
              </p:nvPicPr>
              <p:blipFill>
                <a:blip r:embed="rId311"/>
                <a:stretch>
                  <a:fillRect/>
                </a:stretch>
              </p:blipFill>
              <p:spPr>
                <a:xfrm>
                  <a:off x="11760573" y="537520"/>
                  <a:ext cx="124920" cy="111960"/>
                </a:xfrm>
                <a:prstGeom prst="rect">
                  <a:avLst/>
                </a:prstGeom>
              </p:spPr>
            </p:pic>
          </mc:Fallback>
        </mc:AlternateContent>
      </p:grpSp>
      <p:grpSp>
        <p:nvGrpSpPr>
          <p:cNvPr id="61" name="Gruppieren 60">
            <a:extLst>
              <a:ext uri="{FF2B5EF4-FFF2-40B4-BE49-F238E27FC236}">
                <a16:creationId xmlns:a16="http://schemas.microsoft.com/office/drawing/2014/main" id="{74DF90A0-00DA-4A90-8AEE-7F2D4329EB8E}"/>
              </a:ext>
            </a:extLst>
          </p:cNvPr>
          <p:cNvGrpSpPr/>
          <p:nvPr/>
        </p:nvGrpSpPr>
        <p:grpSpPr>
          <a:xfrm>
            <a:off x="1681293" y="667680"/>
            <a:ext cx="2058840" cy="3031920"/>
            <a:chOff x="1681293" y="667680"/>
            <a:chExt cx="2058840" cy="3031920"/>
          </a:xfrm>
        </p:grpSpPr>
        <mc:AlternateContent xmlns:mc="http://schemas.openxmlformats.org/markup-compatibility/2006">
          <mc:Choice xmlns:p14="http://schemas.microsoft.com/office/powerpoint/2010/main" Requires="p14">
            <p:contentPart p14:bwMode="auto" r:id="rId312">
              <p14:nvContentPartPr>
                <p14:cNvPr id="26" name="Freihand 25">
                  <a:extLst>
                    <a:ext uri="{FF2B5EF4-FFF2-40B4-BE49-F238E27FC236}">
                      <a16:creationId xmlns:a16="http://schemas.microsoft.com/office/drawing/2014/main" id="{FD5E5B7E-9E3D-41A2-97AC-0D629788DB0D}"/>
                    </a:ext>
                  </a:extLst>
                </p14:cNvPr>
                <p14:cNvContentPartPr/>
                <p14:nvPr/>
              </p14:nvContentPartPr>
              <p14:xfrm>
                <a:off x="1681293" y="1654440"/>
                <a:ext cx="747360" cy="114120"/>
              </p14:xfrm>
            </p:contentPart>
          </mc:Choice>
          <mc:Fallback>
            <p:pic>
              <p:nvPicPr>
                <p:cNvPr id="26" name="Freihand 25">
                  <a:extLst>
                    <a:ext uri="{FF2B5EF4-FFF2-40B4-BE49-F238E27FC236}">
                      <a16:creationId xmlns:a16="http://schemas.microsoft.com/office/drawing/2014/main" id="{FD5E5B7E-9E3D-41A2-97AC-0D629788DB0D}"/>
                    </a:ext>
                  </a:extLst>
                </p:cNvPr>
                <p:cNvPicPr/>
                <p:nvPr/>
              </p:nvPicPr>
              <p:blipFill>
                <a:blip r:embed="rId313"/>
                <a:stretch>
                  <a:fillRect/>
                </a:stretch>
              </p:blipFill>
              <p:spPr>
                <a:xfrm>
                  <a:off x="1676973" y="1650120"/>
                  <a:ext cx="7560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33" name="Freihand 32">
                  <a:extLst>
                    <a:ext uri="{FF2B5EF4-FFF2-40B4-BE49-F238E27FC236}">
                      <a16:creationId xmlns:a16="http://schemas.microsoft.com/office/drawing/2014/main" id="{954344B2-E52C-4312-8264-089A86F50F8E}"/>
                    </a:ext>
                  </a:extLst>
                </p14:cNvPr>
                <p14:cNvContentPartPr/>
                <p14:nvPr/>
              </p14:nvContentPartPr>
              <p14:xfrm>
                <a:off x="1926093" y="1229280"/>
                <a:ext cx="443520" cy="52920"/>
              </p14:xfrm>
            </p:contentPart>
          </mc:Choice>
          <mc:Fallback>
            <p:pic>
              <p:nvPicPr>
                <p:cNvPr id="33" name="Freihand 32">
                  <a:extLst>
                    <a:ext uri="{FF2B5EF4-FFF2-40B4-BE49-F238E27FC236}">
                      <a16:creationId xmlns:a16="http://schemas.microsoft.com/office/drawing/2014/main" id="{954344B2-E52C-4312-8264-089A86F50F8E}"/>
                    </a:ext>
                  </a:extLst>
                </p:cNvPr>
                <p:cNvPicPr/>
                <p:nvPr/>
              </p:nvPicPr>
              <p:blipFill>
                <a:blip r:embed="rId315"/>
                <a:stretch>
                  <a:fillRect/>
                </a:stretch>
              </p:blipFill>
              <p:spPr>
                <a:xfrm>
                  <a:off x="1921773" y="1224960"/>
                  <a:ext cx="4521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36" name="Freihand 35">
                  <a:extLst>
                    <a:ext uri="{FF2B5EF4-FFF2-40B4-BE49-F238E27FC236}">
                      <a16:creationId xmlns:a16="http://schemas.microsoft.com/office/drawing/2014/main" id="{2AD25704-F7F8-4F99-AF8F-1A988E9E200D}"/>
                    </a:ext>
                  </a:extLst>
                </p14:cNvPr>
                <p14:cNvContentPartPr/>
                <p14:nvPr/>
              </p14:nvContentPartPr>
              <p14:xfrm>
                <a:off x="2836533" y="667680"/>
                <a:ext cx="903600" cy="3031920"/>
              </p14:xfrm>
            </p:contentPart>
          </mc:Choice>
          <mc:Fallback>
            <p:pic>
              <p:nvPicPr>
                <p:cNvPr id="36" name="Freihand 35">
                  <a:extLst>
                    <a:ext uri="{FF2B5EF4-FFF2-40B4-BE49-F238E27FC236}">
                      <a16:creationId xmlns:a16="http://schemas.microsoft.com/office/drawing/2014/main" id="{2AD25704-F7F8-4F99-AF8F-1A988E9E200D}"/>
                    </a:ext>
                  </a:extLst>
                </p:cNvPr>
                <p:cNvPicPr/>
                <p:nvPr/>
              </p:nvPicPr>
              <p:blipFill>
                <a:blip r:embed="rId317"/>
                <a:stretch>
                  <a:fillRect/>
                </a:stretch>
              </p:blipFill>
              <p:spPr>
                <a:xfrm>
                  <a:off x="2832213" y="663360"/>
                  <a:ext cx="912240" cy="3040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8">
            <p14:nvContentPartPr>
              <p14:cNvPr id="65" name="Freihand 64">
                <a:extLst>
                  <a:ext uri="{FF2B5EF4-FFF2-40B4-BE49-F238E27FC236}">
                    <a16:creationId xmlns:a16="http://schemas.microsoft.com/office/drawing/2014/main" id="{18287A60-8DF9-46F2-8EA4-7DCB2C163326}"/>
                  </a:ext>
                </a:extLst>
              </p14:cNvPr>
              <p14:cNvContentPartPr/>
              <p14:nvPr/>
            </p14:nvContentPartPr>
            <p14:xfrm>
              <a:off x="3740133" y="1771800"/>
              <a:ext cx="1558800" cy="126360"/>
            </p14:xfrm>
          </p:contentPart>
        </mc:Choice>
        <mc:Fallback>
          <p:pic>
            <p:nvPicPr>
              <p:cNvPr id="65" name="Freihand 64">
                <a:extLst>
                  <a:ext uri="{FF2B5EF4-FFF2-40B4-BE49-F238E27FC236}">
                    <a16:creationId xmlns:a16="http://schemas.microsoft.com/office/drawing/2014/main" id="{18287A60-8DF9-46F2-8EA4-7DCB2C163326}"/>
                  </a:ext>
                </a:extLst>
              </p:cNvPr>
              <p:cNvPicPr/>
              <p:nvPr/>
            </p:nvPicPr>
            <p:blipFill>
              <a:blip r:embed="rId319"/>
              <a:stretch>
                <a:fillRect/>
              </a:stretch>
            </p:blipFill>
            <p:spPr>
              <a:xfrm>
                <a:off x="3735813" y="1767480"/>
                <a:ext cx="156744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67" name="Freihand 66">
                <a:extLst>
                  <a:ext uri="{FF2B5EF4-FFF2-40B4-BE49-F238E27FC236}">
                    <a16:creationId xmlns:a16="http://schemas.microsoft.com/office/drawing/2014/main" id="{3E62A336-F551-4997-853C-4A8961193A3A}"/>
                  </a:ext>
                </a:extLst>
              </p14:cNvPr>
              <p14:cNvContentPartPr/>
              <p14:nvPr/>
            </p14:nvContentPartPr>
            <p14:xfrm>
              <a:off x="5473173" y="1082040"/>
              <a:ext cx="749880" cy="1853640"/>
            </p14:xfrm>
          </p:contentPart>
        </mc:Choice>
        <mc:Fallback>
          <p:pic>
            <p:nvPicPr>
              <p:cNvPr id="67" name="Freihand 66">
                <a:extLst>
                  <a:ext uri="{FF2B5EF4-FFF2-40B4-BE49-F238E27FC236}">
                    <a16:creationId xmlns:a16="http://schemas.microsoft.com/office/drawing/2014/main" id="{3E62A336-F551-4997-853C-4A8961193A3A}"/>
                  </a:ext>
                </a:extLst>
              </p:cNvPr>
              <p:cNvPicPr/>
              <p:nvPr/>
            </p:nvPicPr>
            <p:blipFill>
              <a:blip r:embed="rId321"/>
              <a:stretch>
                <a:fillRect/>
              </a:stretch>
            </p:blipFill>
            <p:spPr>
              <a:xfrm>
                <a:off x="5468853" y="1077720"/>
                <a:ext cx="758520" cy="18622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90" name="Freihand 89">
                <a:extLst>
                  <a:ext uri="{FF2B5EF4-FFF2-40B4-BE49-F238E27FC236}">
                    <a16:creationId xmlns:a16="http://schemas.microsoft.com/office/drawing/2014/main" id="{ABFC2982-2486-4B58-980D-DF1184A92126}"/>
                  </a:ext>
                </a:extLst>
              </p14:cNvPr>
              <p14:cNvContentPartPr/>
              <p14:nvPr/>
            </p14:nvContentPartPr>
            <p14:xfrm>
              <a:off x="8193693" y="363120"/>
              <a:ext cx="3622320" cy="730800"/>
            </p14:xfrm>
          </p:contentPart>
        </mc:Choice>
        <mc:Fallback>
          <p:pic>
            <p:nvPicPr>
              <p:cNvPr id="90" name="Freihand 89">
                <a:extLst>
                  <a:ext uri="{FF2B5EF4-FFF2-40B4-BE49-F238E27FC236}">
                    <a16:creationId xmlns:a16="http://schemas.microsoft.com/office/drawing/2014/main" id="{ABFC2982-2486-4B58-980D-DF1184A92126}"/>
                  </a:ext>
                </a:extLst>
              </p:cNvPr>
              <p:cNvPicPr/>
              <p:nvPr/>
            </p:nvPicPr>
            <p:blipFill>
              <a:blip r:embed="rId323"/>
              <a:stretch>
                <a:fillRect/>
              </a:stretch>
            </p:blipFill>
            <p:spPr>
              <a:xfrm>
                <a:off x="8189373" y="358800"/>
                <a:ext cx="3630960" cy="7394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99" name="Freihand 98">
                <a:extLst>
                  <a:ext uri="{FF2B5EF4-FFF2-40B4-BE49-F238E27FC236}">
                    <a16:creationId xmlns:a16="http://schemas.microsoft.com/office/drawing/2014/main" id="{8F25FAE9-EA1D-43FD-A16D-437AC3548B8A}"/>
                  </a:ext>
                </a:extLst>
              </p14:cNvPr>
              <p14:cNvContentPartPr/>
              <p14:nvPr/>
            </p14:nvContentPartPr>
            <p14:xfrm>
              <a:off x="7982733" y="96360"/>
              <a:ext cx="3711240" cy="991440"/>
            </p14:xfrm>
          </p:contentPart>
        </mc:Choice>
        <mc:Fallback>
          <p:pic>
            <p:nvPicPr>
              <p:cNvPr id="99" name="Freihand 98">
                <a:extLst>
                  <a:ext uri="{FF2B5EF4-FFF2-40B4-BE49-F238E27FC236}">
                    <a16:creationId xmlns:a16="http://schemas.microsoft.com/office/drawing/2014/main" id="{8F25FAE9-EA1D-43FD-A16D-437AC3548B8A}"/>
                  </a:ext>
                </a:extLst>
              </p:cNvPr>
              <p:cNvPicPr/>
              <p:nvPr/>
            </p:nvPicPr>
            <p:blipFill>
              <a:blip r:embed="rId325"/>
              <a:stretch>
                <a:fillRect/>
              </a:stretch>
            </p:blipFill>
            <p:spPr>
              <a:xfrm>
                <a:off x="7978413" y="92040"/>
                <a:ext cx="3719880" cy="1000080"/>
              </a:xfrm>
              <a:prstGeom prst="rect">
                <a:avLst/>
              </a:prstGeom>
            </p:spPr>
          </p:pic>
        </mc:Fallback>
      </mc:AlternateContent>
    </p:spTree>
    <p:extLst>
      <p:ext uri="{BB962C8B-B14F-4D97-AF65-F5344CB8AC3E}">
        <p14:creationId xmlns:p14="http://schemas.microsoft.com/office/powerpoint/2010/main" val="3151120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70832" y="0"/>
            <a:ext cx="11083895" cy="567680"/>
          </a:xfrm>
          <a:prstGeom prst="rect">
            <a:avLst/>
          </a:prstGeom>
          <a:noFill/>
        </p:spPr>
        <p:txBody>
          <a:bodyPr wrap="square" rtlCol="0">
            <a:noAutofit/>
          </a:bodyPr>
          <a:lstStyle/>
          <a:p>
            <a:pPr algn="ctr"/>
            <a:r>
              <a:rPr lang="de-DE" sz="3200" dirty="0"/>
              <a:t>Global trade </a:t>
            </a:r>
            <a:r>
              <a:rPr lang="de-DE" sz="3200" dirty="0" err="1"/>
              <a:t>relations</a:t>
            </a:r>
            <a:endParaRPr lang="de-DE" sz="2400" dirty="0"/>
          </a:p>
        </p:txBody>
      </p:sp>
      <p:sp>
        <p:nvSpPr>
          <p:cNvPr id="8" name="Textfeld 7">
            <a:extLst>
              <a:ext uri="{FF2B5EF4-FFF2-40B4-BE49-F238E27FC236}">
                <a16:creationId xmlns:a16="http://schemas.microsoft.com/office/drawing/2014/main" id="{4EFE902C-4502-4719-BE52-6C2F9B3BFC6F}"/>
              </a:ext>
            </a:extLst>
          </p:cNvPr>
          <p:cNvSpPr txBox="1"/>
          <p:nvPr/>
        </p:nvSpPr>
        <p:spPr>
          <a:xfrm>
            <a:off x="18420" y="4128327"/>
            <a:ext cx="5660164" cy="360995"/>
          </a:xfrm>
          <a:prstGeom prst="rect">
            <a:avLst/>
          </a:prstGeom>
          <a:noFill/>
        </p:spPr>
        <p:txBody>
          <a:bodyPr wrap="square" rtlCol="0">
            <a:noAutofit/>
          </a:bodyPr>
          <a:lstStyle/>
          <a:p>
            <a:r>
              <a:rPr lang="de-DE" sz="1200" dirty="0">
                <a:latin typeface="Times New Roman" panose="02020603050405020304" pitchFamily="18" charset="0"/>
                <a:cs typeface="Times New Roman" panose="02020603050405020304" pitchFamily="18" charset="0"/>
              </a:rPr>
              <a:t>Quelle: World Bank, own </a:t>
            </a:r>
            <a:r>
              <a:rPr lang="de-DE" sz="1200" dirty="0" err="1">
                <a:latin typeface="Times New Roman" panose="02020603050405020304" pitchFamily="18" charset="0"/>
                <a:cs typeface="Times New Roman" panose="02020603050405020304" pitchFamily="18" charset="0"/>
              </a:rPr>
              <a:t>calculation</a:t>
            </a:r>
            <a:endParaRPr lang="de-DE" sz="1200" dirty="0">
              <a:latin typeface="Times New Roman" panose="02020603050405020304" pitchFamily="18" charset="0"/>
              <a:cs typeface="Times New Roman" panose="02020603050405020304" pitchFamily="18" charset="0"/>
            </a:endParaRPr>
          </a:p>
        </p:txBody>
      </p:sp>
      <p:sp>
        <p:nvSpPr>
          <p:cNvPr id="22" name="Textfeld 21">
            <a:extLst>
              <a:ext uri="{FF2B5EF4-FFF2-40B4-BE49-F238E27FC236}">
                <a16:creationId xmlns:a16="http://schemas.microsoft.com/office/drawing/2014/main" id="{4EFE902C-4502-4719-BE52-6C2F9B3BFC6F}"/>
              </a:ext>
            </a:extLst>
          </p:cNvPr>
          <p:cNvSpPr txBox="1"/>
          <p:nvPr/>
        </p:nvSpPr>
        <p:spPr>
          <a:xfrm>
            <a:off x="59909" y="4520883"/>
            <a:ext cx="5660165" cy="360995"/>
          </a:xfrm>
          <a:prstGeom prst="rect">
            <a:avLst/>
          </a:prstGeom>
          <a:noFill/>
        </p:spPr>
        <p:txBody>
          <a:bodyPr wrap="square" rtlCol="0">
            <a:noAutofit/>
          </a:bodyPr>
          <a:lstStyle/>
          <a:p>
            <a:r>
              <a:rPr lang="de-DE" dirty="0" err="1">
                <a:latin typeface="Times New Roman" panose="02020603050405020304" pitchFamily="18" charset="0"/>
                <a:cs typeface="Times New Roman" panose="02020603050405020304" pitchFamily="18" charset="0"/>
              </a:rPr>
              <a:t>Openess</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Ex+Im</a:t>
            </a:r>
            <a:r>
              <a:rPr lang="de-DE" dirty="0">
                <a:latin typeface="Times New Roman" panose="02020603050405020304" pitchFamily="18" charset="0"/>
                <a:cs typeface="Times New Roman" panose="02020603050405020304" pitchFamily="18" charset="0"/>
              </a:rPr>
              <a:t>)/GDP (nominal </a:t>
            </a:r>
            <a:r>
              <a:rPr lang="de-DE">
                <a:latin typeface="Times New Roman" panose="02020603050405020304" pitchFamily="18" charset="0"/>
                <a:cs typeface="Times New Roman" panose="02020603050405020304" pitchFamily="18" charset="0"/>
              </a:rPr>
              <a:t>values)</a:t>
            </a:r>
            <a:endParaRPr lang="de-DE" dirty="0">
              <a:latin typeface="Times New Roman" panose="02020603050405020304" pitchFamily="18" charset="0"/>
              <a:cs typeface="Times New Roman" panose="02020603050405020304" pitchFamily="18" charset="0"/>
            </a:endParaRPr>
          </a:p>
        </p:txBody>
      </p:sp>
      <p:sp>
        <p:nvSpPr>
          <p:cNvPr id="13" name="Rechteck 12">
            <a:extLst>
              <a:ext uri="{FF2B5EF4-FFF2-40B4-BE49-F238E27FC236}">
                <a16:creationId xmlns:a16="http://schemas.microsoft.com/office/drawing/2014/main" id="{0F76F213-A884-4AA6-9B2B-15E87D3DE97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A389DACD-B3B9-735C-4CE6-24E7EA00B358}"/>
              </a:ext>
            </a:extLst>
          </p:cNvPr>
          <p:cNvPicPr>
            <a:picLocks noChangeAspect="1"/>
          </p:cNvPicPr>
          <p:nvPr/>
        </p:nvPicPr>
        <p:blipFill>
          <a:blip r:embed="rId2"/>
          <a:stretch>
            <a:fillRect/>
          </a:stretch>
        </p:blipFill>
        <p:spPr>
          <a:xfrm>
            <a:off x="70832" y="500822"/>
            <a:ext cx="5740688" cy="3663603"/>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09DD5B5-7248-4818-813A-70BE8E5E5916}"/>
                  </a:ext>
                </a:extLst>
              </p14:cNvPr>
              <p14:cNvContentPartPr/>
              <p14:nvPr/>
            </p14:nvContentPartPr>
            <p14:xfrm>
              <a:off x="4330173" y="665320"/>
              <a:ext cx="1232640" cy="53280"/>
            </p14:xfrm>
          </p:contentPart>
        </mc:Choice>
        <mc:Fallback xmlns="">
          <p:pic>
            <p:nvPicPr>
              <p:cNvPr id="2" name="Freihand 1">
                <a:extLst>
                  <a:ext uri="{FF2B5EF4-FFF2-40B4-BE49-F238E27FC236}">
                    <a16:creationId xmlns:a16="http://schemas.microsoft.com/office/drawing/2014/main" id="{F09DD5B5-7248-4818-813A-70BE8E5E5916}"/>
                  </a:ext>
                </a:extLst>
              </p:cNvPr>
              <p:cNvPicPr/>
              <p:nvPr/>
            </p:nvPicPr>
            <p:blipFill>
              <a:blip r:embed="rId4"/>
              <a:stretch>
                <a:fillRect/>
              </a:stretch>
            </p:blipFill>
            <p:spPr>
              <a:xfrm>
                <a:off x="4325853" y="661000"/>
                <a:ext cx="1241280" cy="61920"/>
              </a:xfrm>
              <a:prstGeom prst="rect">
                <a:avLst/>
              </a:prstGeom>
            </p:spPr>
          </p:pic>
        </mc:Fallback>
      </mc:AlternateContent>
      <p:grpSp>
        <p:nvGrpSpPr>
          <p:cNvPr id="21" name="Gruppieren 20">
            <a:extLst>
              <a:ext uri="{FF2B5EF4-FFF2-40B4-BE49-F238E27FC236}">
                <a16:creationId xmlns:a16="http://schemas.microsoft.com/office/drawing/2014/main" id="{80BAA3C9-AB39-43DB-B6B2-7473BE23C90E}"/>
              </a:ext>
            </a:extLst>
          </p:cNvPr>
          <p:cNvGrpSpPr/>
          <p:nvPr/>
        </p:nvGrpSpPr>
        <p:grpSpPr>
          <a:xfrm>
            <a:off x="5880333" y="563800"/>
            <a:ext cx="859320" cy="217800"/>
            <a:chOff x="5880333" y="563800"/>
            <a:chExt cx="859320" cy="217800"/>
          </a:xfrm>
        </p:grpSpPr>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AB3A9AA3-FE9F-4DDF-935C-795D52C5D8C6}"/>
                    </a:ext>
                  </a:extLst>
                </p14:cNvPr>
                <p14:cNvContentPartPr/>
                <p14:nvPr/>
              </p14:nvContentPartPr>
              <p14:xfrm>
                <a:off x="5880333" y="563800"/>
                <a:ext cx="111960" cy="109440"/>
              </p14:xfrm>
            </p:contentPart>
          </mc:Choice>
          <mc:Fallback xmlns="">
            <p:pic>
              <p:nvPicPr>
                <p:cNvPr id="4" name="Freihand 3">
                  <a:extLst>
                    <a:ext uri="{FF2B5EF4-FFF2-40B4-BE49-F238E27FC236}">
                      <a16:creationId xmlns:a16="http://schemas.microsoft.com/office/drawing/2014/main" id="{AB3A9AA3-FE9F-4DDF-935C-795D52C5D8C6}"/>
                    </a:ext>
                  </a:extLst>
                </p:cNvPr>
                <p:cNvPicPr/>
                <p:nvPr/>
              </p:nvPicPr>
              <p:blipFill>
                <a:blip r:embed="rId6"/>
                <a:stretch>
                  <a:fillRect/>
                </a:stretch>
              </p:blipFill>
              <p:spPr>
                <a:xfrm>
                  <a:off x="5876013" y="559480"/>
                  <a:ext cx="1206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3473271B-7B71-4EF4-9D95-1FFFA8C96631}"/>
                    </a:ext>
                  </a:extLst>
                </p14:cNvPr>
                <p14:cNvContentPartPr/>
                <p14:nvPr/>
              </p14:nvContentPartPr>
              <p14:xfrm>
                <a:off x="5981853" y="621760"/>
                <a:ext cx="115920" cy="159840"/>
              </p14:xfrm>
            </p:contentPart>
          </mc:Choice>
          <mc:Fallback xmlns="">
            <p:pic>
              <p:nvPicPr>
                <p:cNvPr id="6" name="Freihand 5">
                  <a:extLst>
                    <a:ext uri="{FF2B5EF4-FFF2-40B4-BE49-F238E27FC236}">
                      <a16:creationId xmlns:a16="http://schemas.microsoft.com/office/drawing/2014/main" id="{3473271B-7B71-4EF4-9D95-1FFFA8C96631}"/>
                    </a:ext>
                  </a:extLst>
                </p:cNvPr>
                <p:cNvPicPr/>
                <p:nvPr/>
              </p:nvPicPr>
              <p:blipFill>
                <a:blip r:embed="rId8"/>
                <a:stretch>
                  <a:fillRect/>
                </a:stretch>
              </p:blipFill>
              <p:spPr>
                <a:xfrm>
                  <a:off x="5977533" y="617440"/>
                  <a:ext cx="1245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FC189FDA-ACC7-48A6-89C6-EBA3CB13606E}"/>
                    </a:ext>
                  </a:extLst>
                </p14:cNvPr>
                <p14:cNvContentPartPr/>
                <p14:nvPr/>
              </p14:nvContentPartPr>
              <p14:xfrm>
                <a:off x="6103533" y="614200"/>
                <a:ext cx="208440" cy="78120"/>
              </p14:xfrm>
            </p:contentPart>
          </mc:Choice>
          <mc:Fallback xmlns="">
            <p:pic>
              <p:nvPicPr>
                <p:cNvPr id="7" name="Freihand 6">
                  <a:extLst>
                    <a:ext uri="{FF2B5EF4-FFF2-40B4-BE49-F238E27FC236}">
                      <a16:creationId xmlns:a16="http://schemas.microsoft.com/office/drawing/2014/main" id="{FC189FDA-ACC7-48A6-89C6-EBA3CB13606E}"/>
                    </a:ext>
                  </a:extLst>
                </p:cNvPr>
                <p:cNvPicPr/>
                <p:nvPr/>
              </p:nvPicPr>
              <p:blipFill>
                <a:blip r:embed="rId10"/>
                <a:stretch>
                  <a:fillRect/>
                </a:stretch>
              </p:blipFill>
              <p:spPr>
                <a:xfrm>
                  <a:off x="6099213" y="609880"/>
                  <a:ext cx="2170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6A6D1EE8-A5AD-4D9B-BA31-8EF89B3BA26C}"/>
                    </a:ext>
                  </a:extLst>
                </p14:cNvPr>
                <p14:cNvContentPartPr/>
                <p14:nvPr/>
              </p14:nvContentPartPr>
              <p14:xfrm>
                <a:off x="6321333" y="621760"/>
                <a:ext cx="142920" cy="76680"/>
              </p14:xfrm>
            </p:contentPart>
          </mc:Choice>
          <mc:Fallback xmlns="">
            <p:pic>
              <p:nvPicPr>
                <p:cNvPr id="9" name="Freihand 8">
                  <a:extLst>
                    <a:ext uri="{FF2B5EF4-FFF2-40B4-BE49-F238E27FC236}">
                      <a16:creationId xmlns:a16="http://schemas.microsoft.com/office/drawing/2014/main" id="{6A6D1EE8-A5AD-4D9B-BA31-8EF89B3BA26C}"/>
                    </a:ext>
                  </a:extLst>
                </p:cNvPr>
                <p:cNvPicPr/>
                <p:nvPr/>
              </p:nvPicPr>
              <p:blipFill>
                <a:blip r:embed="rId12"/>
                <a:stretch>
                  <a:fillRect/>
                </a:stretch>
              </p:blipFill>
              <p:spPr>
                <a:xfrm>
                  <a:off x="6317013" y="617440"/>
                  <a:ext cx="1515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D1B5CBEB-666D-4C94-8796-687F7B0883AE}"/>
                    </a:ext>
                  </a:extLst>
                </p14:cNvPr>
                <p14:cNvContentPartPr/>
                <p14:nvPr/>
              </p14:nvContentPartPr>
              <p14:xfrm>
                <a:off x="6445173" y="614560"/>
                <a:ext cx="98640" cy="83880"/>
              </p14:xfrm>
            </p:contentPart>
          </mc:Choice>
          <mc:Fallback xmlns="">
            <p:pic>
              <p:nvPicPr>
                <p:cNvPr id="10" name="Freihand 9">
                  <a:extLst>
                    <a:ext uri="{FF2B5EF4-FFF2-40B4-BE49-F238E27FC236}">
                      <a16:creationId xmlns:a16="http://schemas.microsoft.com/office/drawing/2014/main" id="{D1B5CBEB-666D-4C94-8796-687F7B0883AE}"/>
                    </a:ext>
                  </a:extLst>
                </p:cNvPr>
                <p:cNvPicPr/>
                <p:nvPr/>
              </p:nvPicPr>
              <p:blipFill>
                <a:blip r:embed="rId14"/>
                <a:stretch>
                  <a:fillRect/>
                </a:stretch>
              </p:blipFill>
              <p:spPr>
                <a:xfrm>
                  <a:off x="6440853" y="610240"/>
                  <a:ext cx="1072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E5077C11-B771-41C9-BFB1-8C36EDEC07E5}"/>
                    </a:ext>
                  </a:extLst>
                </p14:cNvPr>
                <p14:cNvContentPartPr/>
                <p14:nvPr/>
              </p14:nvContentPartPr>
              <p14:xfrm>
                <a:off x="6545253" y="609160"/>
                <a:ext cx="98280" cy="91080"/>
              </p14:xfrm>
            </p:contentPart>
          </mc:Choice>
          <mc:Fallback xmlns="">
            <p:pic>
              <p:nvPicPr>
                <p:cNvPr id="11" name="Freihand 10">
                  <a:extLst>
                    <a:ext uri="{FF2B5EF4-FFF2-40B4-BE49-F238E27FC236}">
                      <a16:creationId xmlns:a16="http://schemas.microsoft.com/office/drawing/2014/main" id="{E5077C11-B771-41C9-BFB1-8C36EDEC07E5}"/>
                    </a:ext>
                  </a:extLst>
                </p:cNvPr>
                <p:cNvPicPr/>
                <p:nvPr/>
              </p:nvPicPr>
              <p:blipFill>
                <a:blip r:embed="rId16"/>
                <a:stretch>
                  <a:fillRect/>
                </a:stretch>
              </p:blipFill>
              <p:spPr>
                <a:xfrm>
                  <a:off x="6540933" y="604840"/>
                  <a:ext cx="1069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0C0272B0-DEF5-43DF-A5C2-063AE0FA6837}"/>
                    </a:ext>
                  </a:extLst>
                </p14:cNvPr>
                <p14:cNvContentPartPr/>
                <p14:nvPr/>
              </p14:nvContentPartPr>
              <p14:xfrm>
                <a:off x="6639933" y="589720"/>
                <a:ext cx="99720" cy="111600"/>
              </p14:xfrm>
            </p:contentPart>
          </mc:Choice>
          <mc:Fallback xmlns="">
            <p:pic>
              <p:nvPicPr>
                <p:cNvPr id="12" name="Freihand 11">
                  <a:extLst>
                    <a:ext uri="{FF2B5EF4-FFF2-40B4-BE49-F238E27FC236}">
                      <a16:creationId xmlns:a16="http://schemas.microsoft.com/office/drawing/2014/main" id="{0C0272B0-DEF5-43DF-A5C2-063AE0FA6837}"/>
                    </a:ext>
                  </a:extLst>
                </p:cNvPr>
                <p:cNvPicPr/>
                <p:nvPr/>
              </p:nvPicPr>
              <p:blipFill>
                <a:blip r:embed="rId18"/>
                <a:stretch>
                  <a:fillRect/>
                </a:stretch>
              </p:blipFill>
              <p:spPr>
                <a:xfrm>
                  <a:off x="6635613" y="585400"/>
                  <a:ext cx="108360" cy="120240"/>
                </a:xfrm>
                <a:prstGeom prst="rect">
                  <a:avLst/>
                </a:prstGeom>
              </p:spPr>
            </p:pic>
          </mc:Fallback>
        </mc:AlternateContent>
      </p:grpSp>
      <p:grpSp>
        <p:nvGrpSpPr>
          <p:cNvPr id="20" name="Gruppieren 19">
            <a:extLst>
              <a:ext uri="{FF2B5EF4-FFF2-40B4-BE49-F238E27FC236}">
                <a16:creationId xmlns:a16="http://schemas.microsoft.com/office/drawing/2014/main" id="{7F897C12-D900-4249-B956-1E6D3BF1D497}"/>
              </a:ext>
            </a:extLst>
          </p:cNvPr>
          <p:cNvGrpSpPr/>
          <p:nvPr/>
        </p:nvGrpSpPr>
        <p:grpSpPr>
          <a:xfrm>
            <a:off x="2896293" y="208480"/>
            <a:ext cx="698400" cy="519480"/>
            <a:chOff x="2896293" y="208480"/>
            <a:chExt cx="698400" cy="519480"/>
          </a:xfrm>
        </p:grpSpPr>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489079E1-3F22-454A-A2DF-7AA102372128}"/>
                    </a:ext>
                  </a:extLst>
                </p14:cNvPr>
                <p14:cNvContentPartPr/>
                <p14:nvPr/>
              </p14:nvContentPartPr>
              <p14:xfrm>
                <a:off x="3019053" y="561280"/>
                <a:ext cx="575640" cy="166680"/>
              </p14:xfrm>
            </p:contentPart>
          </mc:Choice>
          <mc:Fallback xmlns="">
            <p:pic>
              <p:nvPicPr>
                <p:cNvPr id="14" name="Freihand 13">
                  <a:extLst>
                    <a:ext uri="{FF2B5EF4-FFF2-40B4-BE49-F238E27FC236}">
                      <a16:creationId xmlns:a16="http://schemas.microsoft.com/office/drawing/2014/main" id="{489079E1-3F22-454A-A2DF-7AA102372128}"/>
                    </a:ext>
                  </a:extLst>
                </p:cNvPr>
                <p:cNvPicPr/>
                <p:nvPr/>
              </p:nvPicPr>
              <p:blipFill>
                <a:blip r:embed="rId20"/>
                <a:stretch>
                  <a:fillRect/>
                </a:stretch>
              </p:blipFill>
              <p:spPr>
                <a:xfrm>
                  <a:off x="3014733" y="556960"/>
                  <a:ext cx="5842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C9CB0639-77B1-4BF3-B785-4E0E1E48523F}"/>
                    </a:ext>
                  </a:extLst>
                </p14:cNvPr>
                <p14:cNvContentPartPr/>
                <p14:nvPr/>
              </p14:nvContentPartPr>
              <p14:xfrm>
                <a:off x="2896293" y="283360"/>
                <a:ext cx="171000" cy="217800"/>
              </p14:xfrm>
            </p:contentPart>
          </mc:Choice>
          <mc:Fallback xmlns="">
            <p:pic>
              <p:nvPicPr>
                <p:cNvPr id="15" name="Freihand 14">
                  <a:extLst>
                    <a:ext uri="{FF2B5EF4-FFF2-40B4-BE49-F238E27FC236}">
                      <a16:creationId xmlns:a16="http://schemas.microsoft.com/office/drawing/2014/main" id="{C9CB0639-77B1-4BF3-B785-4E0E1E48523F}"/>
                    </a:ext>
                  </a:extLst>
                </p:cNvPr>
                <p:cNvPicPr/>
                <p:nvPr/>
              </p:nvPicPr>
              <p:blipFill>
                <a:blip r:embed="rId22"/>
                <a:stretch>
                  <a:fillRect/>
                </a:stretch>
              </p:blipFill>
              <p:spPr>
                <a:xfrm>
                  <a:off x="2891973" y="279040"/>
                  <a:ext cx="1796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24A50AC1-036E-430B-B5F4-1645D3AA9526}"/>
                    </a:ext>
                  </a:extLst>
                </p14:cNvPr>
                <p14:cNvContentPartPr/>
                <p14:nvPr/>
              </p14:nvContentPartPr>
              <p14:xfrm>
                <a:off x="3164493" y="284800"/>
                <a:ext cx="27000" cy="173160"/>
              </p14:xfrm>
            </p:contentPart>
          </mc:Choice>
          <mc:Fallback xmlns="">
            <p:pic>
              <p:nvPicPr>
                <p:cNvPr id="16" name="Freihand 15">
                  <a:extLst>
                    <a:ext uri="{FF2B5EF4-FFF2-40B4-BE49-F238E27FC236}">
                      <a16:creationId xmlns:a16="http://schemas.microsoft.com/office/drawing/2014/main" id="{24A50AC1-036E-430B-B5F4-1645D3AA9526}"/>
                    </a:ext>
                  </a:extLst>
                </p:cNvPr>
                <p:cNvPicPr/>
                <p:nvPr/>
              </p:nvPicPr>
              <p:blipFill>
                <a:blip r:embed="rId24"/>
                <a:stretch>
                  <a:fillRect/>
                </a:stretch>
              </p:blipFill>
              <p:spPr>
                <a:xfrm>
                  <a:off x="3160173" y="280480"/>
                  <a:ext cx="35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2D012DAD-2132-4A44-969F-27F9CD959585}"/>
                    </a:ext>
                  </a:extLst>
                </p14:cNvPr>
                <p14:cNvContentPartPr/>
                <p14:nvPr/>
              </p14:nvContentPartPr>
              <p14:xfrm>
                <a:off x="3066933" y="245200"/>
                <a:ext cx="243360" cy="198360"/>
              </p14:xfrm>
            </p:contentPart>
          </mc:Choice>
          <mc:Fallback xmlns="">
            <p:pic>
              <p:nvPicPr>
                <p:cNvPr id="17" name="Freihand 16">
                  <a:extLst>
                    <a:ext uri="{FF2B5EF4-FFF2-40B4-BE49-F238E27FC236}">
                      <a16:creationId xmlns:a16="http://schemas.microsoft.com/office/drawing/2014/main" id="{2D012DAD-2132-4A44-969F-27F9CD959585}"/>
                    </a:ext>
                  </a:extLst>
                </p:cNvPr>
                <p:cNvPicPr/>
                <p:nvPr/>
              </p:nvPicPr>
              <p:blipFill>
                <a:blip r:embed="rId26"/>
                <a:stretch>
                  <a:fillRect/>
                </a:stretch>
              </p:blipFill>
              <p:spPr>
                <a:xfrm>
                  <a:off x="3062613" y="240880"/>
                  <a:ext cx="2520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F6D9691F-4377-4B62-A179-7B9ED3A36442}"/>
                    </a:ext>
                  </a:extLst>
                </p14:cNvPr>
                <p14:cNvContentPartPr/>
                <p14:nvPr/>
              </p14:nvContentPartPr>
              <p14:xfrm>
                <a:off x="3399573" y="242680"/>
                <a:ext cx="25560" cy="239400"/>
              </p14:xfrm>
            </p:contentPart>
          </mc:Choice>
          <mc:Fallback xmlns="">
            <p:pic>
              <p:nvPicPr>
                <p:cNvPr id="18" name="Freihand 17">
                  <a:extLst>
                    <a:ext uri="{FF2B5EF4-FFF2-40B4-BE49-F238E27FC236}">
                      <a16:creationId xmlns:a16="http://schemas.microsoft.com/office/drawing/2014/main" id="{F6D9691F-4377-4B62-A179-7B9ED3A36442}"/>
                    </a:ext>
                  </a:extLst>
                </p:cNvPr>
                <p:cNvPicPr/>
                <p:nvPr/>
              </p:nvPicPr>
              <p:blipFill>
                <a:blip r:embed="rId28"/>
                <a:stretch>
                  <a:fillRect/>
                </a:stretch>
              </p:blipFill>
              <p:spPr>
                <a:xfrm>
                  <a:off x="3395253" y="238360"/>
                  <a:ext cx="342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3F8D9CB0-07E1-4AA6-82D8-F3B3B2BA995B}"/>
                    </a:ext>
                  </a:extLst>
                </p14:cNvPr>
                <p14:cNvContentPartPr/>
                <p14:nvPr/>
              </p14:nvContentPartPr>
              <p14:xfrm>
                <a:off x="3284373" y="208480"/>
                <a:ext cx="270000" cy="126360"/>
              </p14:xfrm>
            </p:contentPart>
          </mc:Choice>
          <mc:Fallback xmlns="">
            <p:pic>
              <p:nvPicPr>
                <p:cNvPr id="19" name="Freihand 18">
                  <a:extLst>
                    <a:ext uri="{FF2B5EF4-FFF2-40B4-BE49-F238E27FC236}">
                      <a16:creationId xmlns:a16="http://schemas.microsoft.com/office/drawing/2014/main" id="{3F8D9CB0-07E1-4AA6-82D8-F3B3B2BA995B}"/>
                    </a:ext>
                  </a:extLst>
                </p:cNvPr>
                <p:cNvPicPr/>
                <p:nvPr/>
              </p:nvPicPr>
              <p:blipFill>
                <a:blip r:embed="rId30"/>
                <a:stretch>
                  <a:fillRect/>
                </a:stretch>
              </p:blipFill>
              <p:spPr>
                <a:xfrm>
                  <a:off x="3280053" y="204160"/>
                  <a:ext cx="278640" cy="135000"/>
                </a:xfrm>
                <a:prstGeom prst="rect">
                  <a:avLst/>
                </a:prstGeom>
              </p:spPr>
            </p:pic>
          </mc:Fallback>
        </mc:AlternateContent>
      </p:grpSp>
      <p:grpSp>
        <p:nvGrpSpPr>
          <p:cNvPr id="30" name="Gruppieren 29">
            <a:extLst>
              <a:ext uri="{FF2B5EF4-FFF2-40B4-BE49-F238E27FC236}">
                <a16:creationId xmlns:a16="http://schemas.microsoft.com/office/drawing/2014/main" id="{8A94C6F6-89C4-4C4D-B70C-760D70F045F5}"/>
              </a:ext>
            </a:extLst>
          </p:cNvPr>
          <p:cNvGrpSpPr/>
          <p:nvPr/>
        </p:nvGrpSpPr>
        <p:grpSpPr>
          <a:xfrm>
            <a:off x="2582733" y="628240"/>
            <a:ext cx="376920" cy="483480"/>
            <a:chOff x="2582733" y="628240"/>
            <a:chExt cx="376920" cy="483480"/>
          </a:xfrm>
        </p:grpSpPr>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7FBC54D4-E6F1-4362-8854-71B861737B9A}"/>
                    </a:ext>
                  </a:extLst>
                </p14:cNvPr>
                <p14:cNvContentPartPr/>
                <p14:nvPr/>
              </p14:nvContentPartPr>
              <p14:xfrm>
                <a:off x="2582733" y="878440"/>
                <a:ext cx="376920" cy="233280"/>
              </p14:xfrm>
            </p:contentPart>
          </mc:Choice>
          <mc:Fallback xmlns="">
            <p:pic>
              <p:nvPicPr>
                <p:cNvPr id="23" name="Freihand 22">
                  <a:extLst>
                    <a:ext uri="{FF2B5EF4-FFF2-40B4-BE49-F238E27FC236}">
                      <a16:creationId xmlns:a16="http://schemas.microsoft.com/office/drawing/2014/main" id="{7FBC54D4-E6F1-4362-8854-71B861737B9A}"/>
                    </a:ext>
                  </a:extLst>
                </p:cNvPr>
                <p:cNvPicPr/>
                <p:nvPr/>
              </p:nvPicPr>
              <p:blipFill>
                <a:blip r:embed="rId32"/>
                <a:stretch>
                  <a:fillRect/>
                </a:stretch>
              </p:blipFill>
              <p:spPr>
                <a:xfrm>
                  <a:off x="2578413" y="874120"/>
                  <a:ext cx="3855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11A1CA31-B4AC-44B8-882F-CAD080AB5114}"/>
                    </a:ext>
                  </a:extLst>
                </p14:cNvPr>
                <p14:cNvContentPartPr/>
                <p14:nvPr/>
              </p14:nvContentPartPr>
              <p14:xfrm>
                <a:off x="2675253" y="667480"/>
                <a:ext cx="2160" cy="110520"/>
              </p14:xfrm>
            </p:contentPart>
          </mc:Choice>
          <mc:Fallback xmlns="">
            <p:pic>
              <p:nvPicPr>
                <p:cNvPr id="24" name="Freihand 23">
                  <a:extLst>
                    <a:ext uri="{FF2B5EF4-FFF2-40B4-BE49-F238E27FC236}">
                      <a16:creationId xmlns:a16="http://schemas.microsoft.com/office/drawing/2014/main" id="{11A1CA31-B4AC-44B8-882F-CAD080AB5114}"/>
                    </a:ext>
                  </a:extLst>
                </p:cNvPr>
                <p:cNvPicPr/>
                <p:nvPr/>
              </p:nvPicPr>
              <p:blipFill>
                <a:blip r:embed="rId34"/>
                <a:stretch>
                  <a:fillRect/>
                </a:stretch>
              </p:blipFill>
              <p:spPr>
                <a:xfrm>
                  <a:off x="2670933" y="663160"/>
                  <a:ext cx="108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66B5156F-7EEC-4408-A6A5-CB7A31D3EB5B}"/>
                    </a:ext>
                  </a:extLst>
                </p14:cNvPr>
                <p14:cNvContentPartPr/>
                <p14:nvPr/>
              </p14:nvContentPartPr>
              <p14:xfrm>
                <a:off x="2594613" y="628240"/>
                <a:ext cx="161640" cy="20160"/>
              </p14:xfrm>
            </p:contentPart>
          </mc:Choice>
          <mc:Fallback xmlns="">
            <p:pic>
              <p:nvPicPr>
                <p:cNvPr id="25" name="Freihand 24">
                  <a:extLst>
                    <a:ext uri="{FF2B5EF4-FFF2-40B4-BE49-F238E27FC236}">
                      <a16:creationId xmlns:a16="http://schemas.microsoft.com/office/drawing/2014/main" id="{66B5156F-7EEC-4408-A6A5-CB7A31D3EB5B}"/>
                    </a:ext>
                  </a:extLst>
                </p:cNvPr>
                <p:cNvPicPr/>
                <p:nvPr/>
              </p:nvPicPr>
              <p:blipFill>
                <a:blip r:embed="rId36"/>
                <a:stretch>
                  <a:fillRect/>
                </a:stretch>
              </p:blipFill>
              <p:spPr>
                <a:xfrm>
                  <a:off x="2590293" y="623920"/>
                  <a:ext cx="1702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4CD0D9F6-93EE-4997-BA99-D3181E424590}"/>
                    </a:ext>
                  </a:extLst>
                </p14:cNvPr>
                <p14:cNvContentPartPr/>
                <p14:nvPr/>
              </p14:nvContentPartPr>
              <p14:xfrm>
                <a:off x="2738613" y="680080"/>
                <a:ext cx="85320" cy="109800"/>
              </p14:xfrm>
            </p:contentPart>
          </mc:Choice>
          <mc:Fallback xmlns="">
            <p:pic>
              <p:nvPicPr>
                <p:cNvPr id="26" name="Freihand 25">
                  <a:extLst>
                    <a:ext uri="{FF2B5EF4-FFF2-40B4-BE49-F238E27FC236}">
                      <a16:creationId xmlns:a16="http://schemas.microsoft.com/office/drawing/2014/main" id="{4CD0D9F6-93EE-4997-BA99-D3181E424590}"/>
                    </a:ext>
                  </a:extLst>
                </p:cNvPr>
                <p:cNvPicPr/>
                <p:nvPr/>
              </p:nvPicPr>
              <p:blipFill>
                <a:blip r:embed="rId38"/>
                <a:stretch>
                  <a:fillRect/>
                </a:stretch>
              </p:blipFill>
              <p:spPr>
                <a:xfrm>
                  <a:off x="2734293" y="675760"/>
                  <a:ext cx="939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C82FA481-FEB2-4317-AEEB-A9AFA2BF6BB2}"/>
                    </a:ext>
                  </a:extLst>
                </p14:cNvPr>
                <p14:cNvContentPartPr/>
                <p14:nvPr/>
              </p14:nvContentPartPr>
              <p14:xfrm>
                <a:off x="2823933" y="762880"/>
                <a:ext cx="12240" cy="28440"/>
              </p14:xfrm>
            </p:contentPart>
          </mc:Choice>
          <mc:Fallback xmlns="">
            <p:pic>
              <p:nvPicPr>
                <p:cNvPr id="27" name="Freihand 26">
                  <a:extLst>
                    <a:ext uri="{FF2B5EF4-FFF2-40B4-BE49-F238E27FC236}">
                      <a16:creationId xmlns:a16="http://schemas.microsoft.com/office/drawing/2014/main" id="{C82FA481-FEB2-4317-AEEB-A9AFA2BF6BB2}"/>
                    </a:ext>
                  </a:extLst>
                </p:cNvPr>
                <p:cNvPicPr/>
                <p:nvPr/>
              </p:nvPicPr>
              <p:blipFill>
                <a:blip r:embed="rId40"/>
                <a:stretch>
                  <a:fillRect/>
                </a:stretch>
              </p:blipFill>
              <p:spPr>
                <a:xfrm>
                  <a:off x="2819613" y="758560"/>
                  <a:ext cx="208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46C2D2D0-0509-4305-821A-2A0185DDC549}"/>
                    </a:ext>
                  </a:extLst>
                </p14:cNvPr>
                <p14:cNvContentPartPr/>
                <p14:nvPr/>
              </p14:nvContentPartPr>
              <p14:xfrm>
                <a:off x="2842293" y="706360"/>
                <a:ext cx="14400" cy="101520"/>
              </p14:xfrm>
            </p:contentPart>
          </mc:Choice>
          <mc:Fallback xmlns="">
            <p:pic>
              <p:nvPicPr>
                <p:cNvPr id="28" name="Freihand 27">
                  <a:extLst>
                    <a:ext uri="{FF2B5EF4-FFF2-40B4-BE49-F238E27FC236}">
                      <a16:creationId xmlns:a16="http://schemas.microsoft.com/office/drawing/2014/main" id="{46C2D2D0-0509-4305-821A-2A0185DDC549}"/>
                    </a:ext>
                  </a:extLst>
                </p:cNvPr>
                <p:cNvPicPr/>
                <p:nvPr/>
              </p:nvPicPr>
              <p:blipFill>
                <a:blip r:embed="rId42"/>
                <a:stretch>
                  <a:fillRect/>
                </a:stretch>
              </p:blipFill>
              <p:spPr>
                <a:xfrm>
                  <a:off x="2837973" y="702040"/>
                  <a:ext cx="230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CF7E8263-6372-48FE-A35B-B99D3F34D412}"/>
                    </a:ext>
                  </a:extLst>
                </p14:cNvPr>
                <p14:cNvContentPartPr/>
                <p14:nvPr/>
              </p14:nvContentPartPr>
              <p14:xfrm>
                <a:off x="2838333" y="654160"/>
                <a:ext cx="89280" cy="199800"/>
              </p14:xfrm>
            </p:contentPart>
          </mc:Choice>
          <mc:Fallback xmlns="">
            <p:pic>
              <p:nvPicPr>
                <p:cNvPr id="29" name="Freihand 28">
                  <a:extLst>
                    <a:ext uri="{FF2B5EF4-FFF2-40B4-BE49-F238E27FC236}">
                      <a16:creationId xmlns:a16="http://schemas.microsoft.com/office/drawing/2014/main" id="{CF7E8263-6372-48FE-A35B-B99D3F34D412}"/>
                    </a:ext>
                  </a:extLst>
                </p:cNvPr>
                <p:cNvPicPr/>
                <p:nvPr/>
              </p:nvPicPr>
              <p:blipFill>
                <a:blip r:embed="rId44"/>
                <a:stretch>
                  <a:fillRect/>
                </a:stretch>
              </p:blipFill>
              <p:spPr>
                <a:xfrm>
                  <a:off x="2834013" y="649840"/>
                  <a:ext cx="97920" cy="208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A552604B-BCBB-4AE8-B63A-756BE92A98DE}"/>
                  </a:ext>
                </a:extLst>
              </p14:cNvPr>
              <p14:cNvContentPartPr/>
              <p14:nvPr/>
            </p14:nvContentPartPr>
            <p14:xfrm>
              <a:off x="1127973" y="4834480"/>
              <a:ext cx="1271520" cy="63360"/>
            </p14:xfrm>
          </p:contentPart>
        </mc:Choice>
        <mc:Fallback xmlns="">
          <p:pic>
            <p:nvPicPr>
              <p:cNvPr id="31" name="Freihand 30">
                <a:extLst>
                  <a:ext uri="{FF2B5EF4-FFF2-40B4-BE49-F238E27FC236}">
                    <a16:creationId xmlns:a16="http://schemas.microsoft.com/office/drawing/2014/main" id="{A552604B-BCBB-4AE8-B63A-756BE92A98DE}"/>
                  </a:ext>
                </a:extLst>
              </p:cNvPr>
              <p:cNvPicPr/>
              <p:nvPr/>
            </p:nvPicPr>
            <p:blipFill>
              <a:blip r:embed="rId46"/>
              <a:stretch>
                <a:fillRect/>
              </a:stretch>
            </p:blipFill>
            <p:spPr>
              <a:xfrm>
                <a:off x="1123653" y="4830160"/>
                <a:ext cx="128016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D77A9654-A39F-45FC-874B-29D8E4DB6C10}"/>
                  </a:ext>
                </a:extLst>
              </p14:cNvPr>
              <p14:cNvContentPartPr/>
              <p14:nvPr/>
            </p14:nvContentPartPr>
            <p14:xfrm>
              <a:off x="755733" y="1687360"/>
              <a:ext cx="4944240" cy="363960"/>
            </p14:xfrm>
          </p:contentPart>
        </mc:Choice>
        <mc:Fallback xmlns="">
          <p:pic>
            <p:nvPicPr>
              <p:cNvPr id="32" name="Freihand 31">
                <a:extLst>
                  <a:ext uri="{FF2B5EF4-FFF2-40B4-BE49-F238E27FC236}">
                    <a16:creationId xmlns:a16="http://schemas.microsoft.com/office/drawing/2014/main" id="{D77A9654-A39F-45FC-874B-29D8E4DB6C10}"/>
                  </a:ext>
                </a:extLst>
              </p:cNvPr>
              <p:cNvPicPr/>
              <p:nvPr/>
            </p:nvPicPr>
            <p:blipFill>
              <a:blip r:embed="rId48"/>
              <a:stretch>
                <a:fillRect/>
              </a:stretch>
            </p:blipFill>
            <p:spPr>
              <a:xfrm>
                <a:off x="751413" y="1683040"/>
                <a:ext cx="495288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BB010278-634A-49BC-9DE8-15F1E08B499C}"/>
                  </a:ext>
                </a:extLst>
              </p14:cNvPr>
              <p14:cNvContentPartPr/>
              <p14:nvPr/>
            </p14:nvContentPartPr>
            <p14:xfrm>
              <a:off x="4626453" y="1703200"/>
              <a:ext cx="1137600" cy="410040"/>
            </p14:xfrm>
          </p:contentPart>
        </mc:Choice>
        <mc:Fallback xmlns="">
          <p:pic>
            <p:nvPicPr>
              <p:cNvPr id="33" name="Freihand 32">
                <a:extLst>
                  <a:ext uri="{FF2B5EF4-FFF2-40B4-BE49-F238E27FC236}">
                    <a16:creationId xmlns:a16="http://schemas.microsoft.com/office/drawing/2014/main" id="{BB010278-634A-49BC-9DE8-15F1E08B499C}"/>
                  </a:ext>
                </a:extLst>
              </p:cNvPr>
              <p:cNvPicPr/>
              <p:nvPr/>
            </p:nvPicPr>
            <p:blipFill>
              <a:blip r:embed="rId50"/>
              <a:stretch>
                <a:fillRect/>
              </a:stretch>
            </p:blipFill>
            <p:spPr>
              <a:xfrm>
                <a:off x="4622133" y="1698880"/>
                <a:ext cx="1146240" cy="4186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7" name="Freihand 36">
                <a:extLst>
                  <a:ext uri="{FF2B5EF4-FFF2-40B4-BE49-F238E27FC236}">
                    <a16:creationId xmlns:a16="http://schemas.microsoft.com/office/drawing/2014/main" id="{8B926393-34A9-40E2-B1BF-BB6273A38996}"/>
                  </a:ext>
                </a:extLst>
              </p14:cNvPr>
              <p14:cNvContentPartPr/>
              <p14:nvPr/>
            </p14:nvContentPartPr>
            <p14:xfrm>
              <a:off x="742773" y="1720680"/>
              <a:ext cx="1024200" cy="341640"/>
            </p14:xfrm>
          </p:contentPart>
        </mc:Choice>
        <mc:Fallback>
          <p:pic>
            <p:nvPicPr>
              <p:cNvPr id="37" name="Freihand 36">
                <a:extLst>
                  <a:ext uri="{FF2B5EF4-FFF2-40B4-BE49-F238E27FC236}">
                    <a16:creationId xmlns:a16="http://schemas.microsoft.com/office/drawing/2014/main" id="{8B926393-34A9-40E2-B1BF-BB6273A38996}"/>
                  </a:ext>
                </a:extLst>
              </p:cNvPr>
              <p:cNvPicPr/>
              <p:nvPr/>
            </p:nvPicPr>
            <p:blipFill>
              <a:blip r:embed="rId52"/>
              <a:stretch>
                <a:fillRect/>
              </a:stretch>
            </p:blipFill>
            <p:spPr>
              <a:xfrm>
                <a:off x="738453" y="1716360"/>
                <a:ext cx="1032840" cy="350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53" name="Freihand 52">
                <a:extLst>
                  <a:ext uri="{FF2B5EF4-FFF2-40B4-BE49-F238E27FC236}">
                    <a16:creationId xmlns:a16="http://schemas.microsoft.com/office/drawing/2014/main" id="{EFA95407-6573-470F-844A-AD1FFC4CBD5D}"/>
                  </a:ext>
                </a:extLst>
              </p14:cNvPr>
              <p14:cNvContentPartPr/>
              <p14:nvPr/>
            </p14:nvContentPartPr>
            <p14:xfrm>
              <a:off x="2997093" y="1042800"/>
              <a:ext cx="1253160" cy="115920"/>
            </p14:xfrm>
          </p:contentPart>
        </mc:Choice>
        <mc:Fallback>
          <p:pic>
            <p:nvPicPr>
              <p:cNvPr id="53" name="Freihand 52">
                <a:extLst>
                  <a:ext uri="{FF2B5EF4-FFF2-40B4-BE49-F238E27FC236}">
                    <a16:creationId xmlns:a16="http://schemas.microsoft.com/office/drawing/2014/main" id="{EFA95407-6573-470F-844A-AD1FFC4CBD5D}"/>
                  </a:ext>
                </a:extLst>
              </p:cNvPr>
              <p:cNvPicPr/>
              <p:nvPr/>
            </p:nvPicPr>
            <p:blipFill>
              <a:blip r:embed="rId54"/>
              <a:stretch>
                <a:fillRect/>
              </a:stretch>
            </p:blipFill>
            <p:spPr>
              <a:xfrm>
                <a:off x="2992773" y="1038480"/>
                <a:ext cx="12618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55" name="Freihand 54">
                <a:extLst>
                  <a:ext uri="{FF2B5EF4-FFF2-40B4-BE49-F238E27FC236}">
                    <a16:creationId xmlns:a16="http://schemas.microsoft.com/office/drawing/2014/main" id="{0412E450-EA79-40D1-94C7-5208FBBF4E7A}"/>
                  </a:ext>
                </a:extLst>
              </p14:cNvPr>
              <p14:cNvContentPartPr/>
              <p14:nvPr/>
            </p14:nvContentPartPr>
            <p14:xfrm>
              <a:off x="2757693" y="79800"/>
              <a:ext cx="1029240" cy="581040"/>
            </p14:xfrm>
          </p:contentPart>
        </mc:Choice>
        <mc:Fallback>
          <p:pic>
            <p:nvPicPr>
              <p:cNvPr id="55" name="Freihand 54">
                <a:extLst>
                  <a:ext uri="{FF2B5EF4-FFF2-40B4-BE49-F238E27FC236}">
                    <a16:creationId xmlns:a16="http://schemas.microsoft.com/office/drawing/2014/main" id="{0412E450-EA79-40D1-94C7-5208FBBF4E7A}"/>
                  </a:ext>
                </a:extLst>
              </p:cNvPr>
              <p:cNvPicPr/>
              <p:nvPr/>
            </p:nvPicPr>
            <p:blipFill>
              <a:blip r:embed="rId56"/>
              <a:stretch>
                <a:fillRect/>
              </a:stretch>
            </p:blipFill>
            <p:spPr>
              <a:xfrm>
                <a:off x="2753373" y="75480"/>
                <a:ext cx="1037880" cy="5896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56" name="Freihand 55">
                <a:extLst>
                  <a:ext uri="{FF2B5EF4-FFF2-40B4-BE49-F238E27FC236}">
                    <a16:creationId xmlns:a16="http://schemas.microsoft.com/office/drawing/2014/main" id="{8D3D6CA8-3A89-481B-B783-DFBA51903801}"/>
                  </a:ext>
                </a:extLst>
              </p14:cNvPr>
              <p14:cNvContentPartPr/>
              <p14:nvPr/>
            </p14:nvContentPartPr>
            <p14:xfrm>
              <a:off x="2970453" y="1071240"/>
              <a:ext cx="915480" cy="76680"/>
            </p14:xfrm>
          </p:contentPart>
        </mc:Choice>
        <mc:Fallback>
          <p:pic>
            <p:nvPicPr>
              <p:cNvPr id="56" name="Freihand 55">
                <a:extLst>
                  <a:ext uri="{FF2B5EF4-FFF2-40B4-BE49-F238E27FC236}">
                    <a16:creationId xmlns:a16="http://schemas.microsoft.com/office/drawing/2014/main" id="{8D3D6CA8-3A89-481B-B783-DFBA51903801}"/>
                  </a:ext>
                </a:extLst>
              </p:cNvPr>
              <p:cNvPicPr/>
              <p:nvPr/>
            </p:nvPicPr>
            <p:blipFill>
              <a:blip r:embed="rId58"/>
              <a:stretch>
                <a:fillRect/>
              </a:stretch>
            </p:blipFill>
            <p:spPr>
              <a:xfrm>
                <a:off x="2966133" y="1066920"/>
                <a:ext cx="92412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58" name="Freihand 57">
                <a:extLst>
                  <a:ext uri="{FF2B5EF4-FFF2-40B4-BE49-F238E27FC236}">
                    <a16:creationId xmlns:a16="http://schemas.microsoft.com/office/drawing/2014/main" id="{D85C275E-9EFD-4AD5-B35D-24910AE604A0}"/>
                  </a:ext>
                </a:extLst>
              </p14:cNvPr>
              <p14:cNvContentPartPr/>
              <p14:nvPr/>
            </p14:nvContentPartPr>
            <p14:xfrm>
              <a:off x="2652213" y="962520"/>
              <a:ext cx="1125720" cy="3553200"/>
            </p14:xfrm>
          </p:contentPart>
        </mc:Choice>
        <mc:Fallback>
          <p:pic>
            <p:nvPicPr>
              <p:cNvPr id="58" name="Freihand 57">
                <a:extLst>
                  <a:ext uri="{FF2B5EF4-FFF2-40B4-BE49-F238E27FC236}">
                    <a16:creationId xmlns:a16="http://schemas.microsoft.com/office/drawing/2014/main" id="{D85C275E-9EFD-4AD5-B35D-24910AE604A0}"/>
                  </a:ext>
                </a:extLst>
              </p:cNvPr>
              <p:cNvPicPr/>
              <p:nvPr/>
            </p:nvPicPr>
            <p:blipFill>
              <a:blip r:embed="rId60"/>
              <a:stretch>
                <a:fillRect/>
              </a:stretch>
            </p:blipFill>
            <p:spPr>
              <a:xfrm>
                <a:off x="2647893" y="958200"/>
                <a:ext cx="1134360" cy="3561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60" name="Freihand 59">
                <a:extLst>
                  <a:ext uri="{FF2B5EF4-FFF2-40B4-BE49-F238E27FC236}">
                    <a16:creationId xmlns:a16="http://schemas.microsoft.com/office/drawing/2014/main" id="{5CD57D28-7A4D-4FF5-ADF8-AB1F39959E7B}"/>
                  </a:ext>
                </a:extLst>
              </p14:cNvPr>
              <p14:cNvContentPartPr/>
              <p14:nvPr/>
            </p14:nvContentPartPr>
            <p14:xfrm>
              <a:off x="1130133" y="4818840"/>
              <a:ext cx="2970720" cy="108000"/>
            </p14:xfrm>
          </p:contentPart>
        </mc:Choice>
        <mc:Fallback>
          <p:pic>
            <p:nvPicPr>
              <p:cNvPr id="60" name="Freihand 59">
                <a:extLst>
                  <a:ext uri="{FF2B5EF4-FFF2-40B4-BE49-F238E27FC236}">
                    <a16:creationId xmlns:a16="http://schemas.microsoft.com/office/drawing/2014/main" id="{5CD57D28-7A4D-4FF5-ADF8-AB1F39959E7B}"/>
                  </a:ext>
                </a:extLst>
              </p:cNvPr>
              <p:cNvPicPr/>
              <p:nvPr/>
            </p:nvPicPr>
            <p:blipFill>
              <a:blip r:embed="rId62"/>
              <a:stretch>
                <a:fillRect/>
              </a:stretch>
            </p:blipFill>
            <p:spPr>
              <a:xfrm>
                <a:off x="1125813" y="4814520"/>
                <a:ext cx="29793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61" name="Freihand 60">
                <a:extLst>
                  <a:ext uri="{FF2B5EF4-FFF2-40B4-BE49-F238E27FC236}">
                    <a16:creationId xmlns:a16="http://schemas.microsoft.com/office/drawing/2014/main" id="{F6072900-4A89-42C3-B928-A6D4691CF1A0}"/>
                  </a:ext>
                </a:extLst>
              </p14:cNvPr>
              <p14:cNvContentPartPr/>
              <p14:nvPr/>
            </p14:nvContentPartPr>
            <p14:xfrm>
              <a:off x="4564533" y="1654080"/>
              <a:ext cx="1136520" cy="388440"/>
            </p14:xfrm>
          </p:contentPart>
        </mc:Choice>
        <mc:Fallback>
          <p:pic>
            <p:nvPicPr>
              <p:cNvPr id="61" name="Freihand 60">
                <a:extLst>
                  <a:ext uri="{FF2B5EF4-FFF2-40B4-BE49-F238E27FC236}">
                    <a16:creationId xmlns:a16="http://schemas.microsoft.com/office/drawing/2014/main" id="{F6072900-4A89-42C3-B928-A6D4691CF1A0}"/>
                  </a:ext>
                </a:extLst>
              </p:cNvPr>
              <p:cNvPicPr/>
              <p:nvPr/>
            </p:nvPicPr>
            <p:blipFill>
              <a:blip r:embed="rId64"/>
              <a:stretch>
                <a:fillRect/>
              </a:stretch>
            </p:blipFill>
            <p:spPr>
              <a:xfrm>
                <a:off x="4560213" y="1649760"/>
                <a:ext cx="1145160" cy="3970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62" name="Freihand 61">
                <a:extLst>
                  <a:ext uri="{FF2B5EF4-FFF2-40B4-BE49-F238E27FC236}">
                    <a16:creationId xmlns:a16="http://schemas.microsoft.com/office/drawing/2014/main" id="{D6E8929A-EFF2-4EDD-BBC3-5CECC4A0FBC6}"/>
                  </a:ext>
                </a:extLst>
              </p14:cNvPr>
              <p14:cNvContentPartPr/>
              <p14:nvPr/>
            </p14:nvContentPartPr>
            <p14:xfrm>
              <a:off x="4477053" y="2926680"/>
              <a:ext cx="1135080" cy="236520"/>
            </p14:xfrm>
          </p:contentPart>
        </mc:Choice>
        <mc:Fallback>
          <p:pic>
            <p:nvPicPr>
              <p:cNvPr id="62" name="Freihand 61">
                <a:extLst>
                  <a:ext uri="{FF2B5EF4-FFF2-40B4-BE49-F238E27FC236}">
                    <a16:creationId xmlns:a16="http://schemas.microsoft.com/office/drawing/2014/main" id="{D6E8929A-EFF2-4EDD-BBC3-5CECC4A0FBC6}"/>
                  </a:ext>
                </a:extLst>
              </p:cNvPr>
              <p:cNvPicPr/>
              <p:nvPr/>
            </p:nvPicPr>
            <p:blipFill>
              <a:blip r:embed="rId66"/>
              <a:stretch>
                <a:fillRect/>
              </a:stretch>
            </p:blipFill>
            <p:spPr>
              <a:xfrm>
                <a:off x="4472733" y="2922360"/>
                <a:ext cx="114372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63" name="Freihand 62">
                <a:extLst>
                  <a:ext uri="{FF2B5EF4-FFF2-40B4-BE49-F238E27FC236}">
                    <a16:creationId xmlns:a16="http://schemas.microsoft.com/office/drawing/2014/main" id="{C3752888-21E0-4C86-8ED5-76B966329845}"/>
                  </a:ext>
                </a:extLst>
              </p14:cNvPr>
              <p14:cNvContentPartPr/>
              <p14:nvPr/>
            </p14:nvContentPartPr>
            <p14:xfrm>
              <a:off x="5878893" y="1698720"/>
              <a:ext cx="178920" cy="240480"/>
            </p14:xfrm>
          </p:contentPart>
        </mc:Choice>
        <mc:Fallback>
          <p:pic>
            <p:nvPicPr>
              <p:cNvPr id="63" name="Freihand 62">
                <a:extLst>
                  <a:ext uri="{FF2B5EF4-FFF2-40B4-BE49-F238E27FC236}">
                    <a16:creationId xmlns:a16="http://schemas.microsoft.com/office/drawing/2014/main" id="{C3752888-21E0-4C86-8ED5-76B966329845}"/>
                  </a:ext>
                </a:extLst>
              </p:cNvPr>
              <p:cNvPicPr/>
              <p:nvPr/>
            </p:nvPicPr>
            <p:blipFill>
              <a:blip r:embed="rId68"/>
              <a:stretch>
                <a:fillRect/>
              </a:stretch>
            </p:blipFill>
            <p:spPr>
              <a:xfrm>
                <a:off x="5874573" y="1694400"/>
                <a:ext cx="1875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64" name="Freihand 63">
                <a:extLst>
                  <a:ext uri="{FF2B5EF4-FFF2-40B4-BE49-F238E27FC236}">
                    <a16:creationId xmlns:a16="http://schemas.microsoft.com/office/drawing/2014/main" id="{5F862857-12C2-470A-85C1-1709FA287CCD}"/>
                  </a:ext>
                </a:extLst>
              </p14:cNvPr>
              <p14:cNvContentPartPr/>
              <p14:nvPr/>
            </p14:nvContentPartPr>
            <p14:xfrm>
              <a:off x="6075813" y="1806360"/>
              <a:ext cx="272520" cy="131040"/>
            </p14:xfrm>
          </p:contentPart>
        </mc:Choice>
        <mc:Fallback>
          <p:pic>
            <p:nvPicPr>
              <p:cNvPr id="64" name="Freihand 63">
                <a:extLst>
                  <a:ext uri="{FF2B5EF4-FFF2-40B4-BE49-F238E27FC236}">
                    <a16:creationId xmlns:a16="http://schemas.microsoft.com/office/drawing/2014/main" id="{5F862857-12C2-470A-85C1-1709FA287CCD}"/>
                  </a:ext>
                </a:extLst>
              </p:cNvPr>
              <p:cNvPicPr/>
              <p:nvPr/>
            </p:nvPicPr>
            <p:blipFill>
              <a:blip r:embed="rId70"/>
              <a:stretch>
                <a:fillRect/>
              </a:stretch>
            </p:blipFill>
            <p:spPr>
              <a:xfrm>
                <a:off x="6071493" y="1802040"/>
                <a:ext cx="2811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66" name="Freihand 65">
                <a:extLst>
                  <a:ext uri="{FF2B5EF4-FFF2-40B4-BE49-F238E27FC236}">
                    <a16:creationId xmlns:a16="http://schemas.microsoft.com/office/drawing/2014/main" id="{80F00B05-21F8-4B83-AA01-6253100287CB}"/>
                  </a:ext>
                </a:extLst>
              </p14:cNvPr>
              <p14:cNvContentPartPr/>
              <p14:nvPr/>
            </p14:nvContentPartPr>
            <p14:xfrm>
              <a:off x="6296853" y="1826160"/>
              <a:ext cx="114120" cy="291960"/>
            </p14:xfrm>
          </p:contentPart>
        </mc:Choice>
        <mc:Fallback>
          <p:pic>
            <p:nvPicPr>
              <p:cNvPr id="66" name="Freihand 65">
                <a:extLst>
                  <a:ext uri="{FF2B5EF4-FFF2-40B4-BE49-F238E27FC236}">
                    <a16:creationId xmlns:a16="http://schemas.microsoft.com/office/drawing/2014/main" id="{80F00B05-21F8-4B83-AA01-6253100287CB}"/>
                  </a:ext>
                </a:extLst>
              </p:cNvPr>
              <p:cNvPicPr/>
              <p:nvPr/>
            </p:nvPicPr>
            <p:blipFill>
              <a:blip r:embed="rId72"/>
              <a:stretch>
                <a:fillRect/>
              </a:stretch>
            </p:blipFill>
            <p:spPr>
              <a:xfrm>
                <a:off x="6292533" y="1821840"/>
                <a:ext cx="122760" cy="3006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67" name="Freihand 66">
                <a:extLst>
                  <a:ext uri="{FF2B5EF4-FFF2-40B4-BE49-F238E27FC236}">
                    <a16:creationId xmlns:a16="http://schemas.microsoft.com/office/drawing/2014/main" id="{03B1F824-D9C2-4789-ADDB-67E760049A5A}"/>
                  </a:ext>
                </a:extLst>
              </p14:cNvPr>
              <p14:cNvContentPartPr/>
              <p14:nvPr/>
            </p14:nvContentPartPr>
            <p14:xfrm>
              <a:off x="6422853" y="1779720"/>
              <a:ext cx="131040" cy="146880"/>
            </p14:xfrm>
          </p:contentPart>
        </mc:Choice>
        <mc:Fallback>
          <p:pic>
            <p:nvPicPr>
              <p:cNvPr id="67" name="Freihand 66">
                <a:extLst>
                  <a:ext uri="{FF2B5EF4-FFF2-40B4-BE49-F238E27FC236}">
                    <a16:creationId xmlns:a16="http://schemas.microsoft.com/office/drawing/2014/main" id="{03B1F824-D9C2-4789-ADDB-67E760049A5A}"/>
                  </a:ext>
                </a:extLst>
              </p:cNvPr>
              <p:cNvPicPr/>
              <p:nvPr/>
            </p:nvPicPr>
            <p:blipFill>
              <a:blip r:embed="rId74"/>
              <a:stretch>
                <a:fillRect/>
              </a:stretch>
            </p:blipFill>
            <p:spPr>
              <a:xfrm>
                <a:off x="6418533" y="1775400"/>
                <a:ext cx="1396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9" name="Freihand 68">
                <a:extLst>
                  <a:ext uri="{FF2B5EF4-FFF2-40B4-BE49-F238E27FC236}">
                    <a16:creationId xmlns:a16="http://schemas.microsoft.com/office/drawing/2014/main" id="{6B7CF52E-5FB8-4603-B360-E948CB38B56D}"/>
                  </a:ext>
                </a:extLst>
              </p14:cNvPr>
              <p14:cNvContentPartPr/>
              <p14:nvPr/>
            </p14:nvContentPartPr>
            <p14:xfrm>
              <a:off x="6530493" y="1779000"/>
              <a:ext cx="132840" cy="126000"/>
            </p14:xfrm>
          </p:contentPart>
        </mc:Choice>
        <mc:Fallback>
          <p:pic>
            <p:nvPicPr>
              <p:cNvPr id="69" name="Freihand 68">
                <a:extLst>
                  <a:ext uri="{FF2B5EF4-FFF2-40B4-BE49-F238E27FC236}">
                    <a16:creationId xmlns:a16="http://schemas.microsoft.com/office/drawing/2014/main" id="{6B7CF52E-5FB8-4603-B360-E948CB38B56D}"/>
                  </a:ext>
                </a:extLst>
              </p:cNvPr>
              <p:cNvPicPr/>
              <p:nvPr/>
            </p:nvPicPr>
            <p:blipFill>
              <a:blip r:embed="rId76"/>
              <a:stretch>
                <a:fillRect/>
              </a:stretch>
            </p:blipFill>
            <p:spPr>
              <a:xfrm>
                <a:off x="6526173" y="1774680"/>
                <a:ext cx="14148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70" name="Freihand 69">
                <a:extLst>
                  <a:ext uri="{FF2B5EF4-FFF2-40B4-BE49-F238E27FC236}">
                    <a16:creationId xmlns:a16="http://schemas.microsoft.com/office/drawing/2014/main" id="{0BD481A1-28C7-49B4-AC25-F10578B21E4F}"/>
                  </a:ext>
                </a:extLst>
              </p14:cNvPr>
              <p14:cNvContentPartPr/>
              <p14:nvPr/>
            </p14:nvContentPartPr>
            <p14:xfrm>
              <a:off x="6654333" y="1640040"/>
              <a:ext cx="159480" cy="258840"/>
            </p14:xfrm>
          </p:contentPart>
        </mc:Choice>
        <mc:Fallback>
          <p:pic>
            <p:nvPicPr>
              <p:cNvPr id="70" name="Freihand 69">
                <a:extLst>
                  <a:ext uri="{FF2B5EF4-FFF2-40B4-BE49-F238E27FC236}">
                    <a16:creationId xmlns:a16="http://schemas.microsoft.com/office/drawing/2014/main" id="{0BD481A1-28C7-49B4-AC25-F10578B21E4F}"/>
                  </a:ext>
                </a:extLst>
              </p:cNvPr>
              <p:cNvPicPr/>
              <p:nvPr/>
            </p:nvPicPr>
            <p:blipFill>
              <a:blip r:embed="rId78"/>
              <a:stretch>
                <a:fillRect/>
              </a:stretch>
            </p:blipFill>
            <p:spPr>
              <a:xfrm>
                <a:off x="6650013" y="1635720"/>
                <a:ext cx="16812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72" name="Freihand 71">
                <a:extLst>
                  <a:ext uri="{FF2B5EF4-FFF2-40B4-BE49-F238E27FC236}">
                    <a16:creationId xmlns:a16="http://schemas.microsoft.com/office/drawing/2014/main" id="{B97C45DC-39A6-4730-BE80-FF14D0D6344C}"/>
                  </a:ext>
                </a:extLst>
              </p14:cNvPr>
              <p14:cNvContentPartPr/>
              <p14:nvPr/>
            </p14:nvContentPartPr>
            <p14:xfrm>
              <a:off x="6999573" y="1615200"/>
              <a:ext cx="36720" cy="219240"/>
            </p14:xfrm>
          </p:contentPart>
        </mc:Choice>
        <mc:Fallback>
          <p:pic>
            <p:nvPicPr>
              <p:cNvPr id="72" name="Freihand 71">
                <a:extLst>
                  <a:ext uri="{FF2B5EF4-FFF2-40B4-BE49-F238E27FC236}">
                    <a16:creationId xmlns:a16="http://schemas.microsoft.com/office/drawing/2014/main" id="{B97C45DC-39A6-4730-BE80-FF14D0D6344C}"/>
                  </a:ext>
                </a:extLst>
              </p:cNvPr>
              <p:cNvPicPr/>
              <p:nvPr/>
            </p:nvPicPr>
            <p:blipFill>
              <a:blip r:embed="rId80"/>
              <a:stretch>
                <a:fillRect/>
              </a:stretch>
            </p:blipFill>
            <p:spPr>
              <a:xfrm>
                <a:off x="6995253" y="1610880"/>
                <a:ext cx="4536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73" name="Freihand 72">
                <a:extLst>
                  <a:ext uri="{FF2B5EF4-FFF2-40B4-BE49-F238E27FC236}">
                    <a16:creationId xmlns:a16="http://schemas.microsoft.com/office/drawing/2014/main" id="{16AE29D3-A0A0-4576-9901-A63B12A4E4E1}"/>
                  </a:ext>
                </a:extLst>
              </p14:cNvPr>
              <p14:cNvContentPartPr/>
              <p14:nvPr/>
            </p14:nvContentPartPr>
            <p14:xfrm>
              <a:off x="6907053" y="1584600"/>
              <a:ext cx="213840" cy="8640"/>
            </p14:xfrm>
          </p:contentPart>
        </mc:Choice>
        <mc:Fallback>
          <p:pic>
            <p:nvPicPr>
              <p:cNvPr id="73" name="Freihand 72">
                <a:extLst>
                  <a:ext uri="{FF2B5EF4-FFF2-40B4-BE49-F238E27FC236}">
                    <a16:creationId xmlns:a16="http://schemas.microsoft.com/office/drawing/2014/main" id="{16AE29D3-A0A0-4576-9901-A63B12A4E4E1}"/>
                  </a:ext>
                </a:extLst>
              </p:cNvPr>
              <p:cNvPicPr/>
              <p:nvPr/>
            </p:nvPicPr>
            <p:blipFill>
              <a:blip r:embed="rId82"/>
              <a:stretch>
                <a:fillRect/>
              </a:stretch>
            </p:blipFill>
            <p:spPr>
              <a:xfrm>
                <a:off x="6902733" y="1580280"/>
                <a:ext cx="22248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74" name="Freihand 73">
                <a:extLst>
                  <a:ext uri="{FF2B5EF4-FFF2-40B4-BE49-F238E27FC236}">
                    <a16:creationId xmlns:a16="http://schemas.microsoft.com/office/drawing/2014/main" id="{FF7A00C9-2205-4E17-8412-8B105F7F56D9}"/>
                  </a:ext>
                </a:extLst>
              </p14:cNvPr>
              <p14:cNvContentPartPr/>
              <p14:nvPr/>
            </p14:nvContentPartPr>
            <p14:xfrm>
              <a:off x="7082733" y="1695120"/>
              <a:ext cx="85320" cy="118800"/>
            </p14:xfrm>
          </p:contentPart>
        </mc:Choice>
        <mc:Fallback>
          <p:pic>
            <p:nvPicPr>
              <p:cNvPr id="74" name="Freihand 73">
                <a:extLst>
                  <a:ext uri="{FF2B5EF4-FFF2-40B4-BE49-F238E27FC236}">
                    <a16:creationId xmlns:a16="http://schemas.microsoft.com/office/drawing/2014/main" id="{FF7A00C9-2205-4E17-8412-8B105F7F56D9}"/>
                  </a:ext>
                </a:extLst>
              </p:cNvPr>
              <p:cNvPicPr/>
              <p:nvPr/>
            </p:nvPicPr>
            <p:blipFill>
              <a:blip r:embed="rId84"/>
              <a:stretch>
                <a:fillRect/>
              </a:stretch>
            </p:blipFill>
            <p:spPr>
              <a:xfrm>
                <a:off x="7078413" y="1690800"/>
                <a:ext cx="9396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75" name="Freihand 74">
                <a:extLst>
                  <a:ext uri="{FF2B5EF4-FFF2-40B4-BE49-F238E27FC236}">
                    <a16:creationId xmlns:a16="http://schemas.microsoft.com/office/drawing/2014/main" id="{B8631CC4-3526-4557-8EDB-A25111D3CB98}"/>
                  </a:ext>
                </a:extLst>
              </p14:cNvPr>
              <p14:cNvContentPartPr/>
              <p14:nvPr/>
            </p14:nvContentPartPr>
            <p14:xfrm>
              <a:off x="7172733" y="1712040"/>
              <a:ext cx="110520" cy="93600"/>
            </p14:xfrm>
          </p:contentPart>
        </mc:Choice>
        <mc:Fallback>
          <p:pic>
            <p:nvPicPr>
              <p:cNvPr id="75" name="Freihand 74">
                <a:extLst>
                  <a:ext uri="{FF2B5EF4-FFF2-40B4-BE49-F238E27FC236}">
                    <a16:creationId xmlns:a16="http://schemas.microsoft.com/office/drawing/2014/main" id="{B8631CC4-3526-4557-8EDB-A25111D3CB98}"/>
                  </a:ext>
                </a:extLst>
              </p:cNvPr>
              <p:cNvPicPr/>
              <p:nvPr/>
            </p:nvPicPr>
            <p:blipFill>
              <a:blip r:embed="rId86"/>
              <a:stretch>
                <a:fillRect/>
              </a:stretch>
            </p:blipFill>
            <p:spPr>
              <a:xfrm>
                <a:off x="7168413" y="1707720"/>
                <a:ext cx="1191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76" name="Freihand 75">
                <a:extLst>
                  <a:ext uri="{FF2B5EF4-FFF2-40B4-BE49-F238E27FC236}">
                    <a16:creationId xmlns:a16="http://schemas.microsoft.com/office/drawing/2014/main" id="{2BC6663E-FF2F-4E62-9B3A-50765D4360E3}"/>
                  </a:ext>
                </a:extLst>
              </p14:cNvPr>
              <p14:cNvContentPartPr/>
              <p14:nvPr/>
            </p14:nvContentPartPr>
            <p14:xfrm>
              <a:off x="7316733" y="1604400"/>
              <a:ext cx="159120" cy="214920"/>
            </p14:xfrm>
          </p:contentPart>
        </mc:Choice>
        <mc:Fallback>
          <p:pic>
            <p:nvPicPr>
              <p:cNvPr id="76" name="Freihand 75">
                <a:extLst>
                  <a:ext uri="{FF2B5EF4-FFF2-40B4-BE49-F238E27FC236}">
                    <a16:creationId xmlns:a16="http://schemas.microsoft.com/office/drawing/2014/main" id="{2BC6663E-FF2F-4E62-9B3A-50765D4360E3}"/>
                  </a:ext>
                </a:extLst>
              </p:cNvPr>
              <p:cNvPicPr/>
              <p:nvPr/>
            </p:nvPicPr>
            <p:blipFill>
              <a:blip r:embed="rId88"/>
              <a:stretch>
                <a:fillRect/>
              </a:stretch>
            </p:blipFill>
            <p:spPr>
              <a:xfrm>
                <a:off x="7312413" y="1600080"/>
                <a:ext cx="16776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77" name="Freihand 76">
                <a:extLst>
                  <a:ext uri="{FF2B5EF4-FFF2-40B4-BE49-F238E27FC236}">
                    <a16:creationId xmlns:a16="http://schemas.microsoft.com/office/drawing/2014/main" id="{127C4203-84A0-4FC2-A2A1-51F1A4669516}"/>
                  </a:ext>
                </a:extLst>
              </p14:cNvPr>
              <p14:cNvContentPartPr/>
              <p14:nvPr/>
            </p14:nvContentPartPr>
            <p14:xfrm>
              <a:off x="7519413" y="1692960"/>
              <a:ext cx="225360" cy="110520"/>
            </p14:xfrm>
          </p:contentPart>
        </mc:Choice>
        <mc:Fallback>
          <p:pic>
            <p:nvPicPr>
              <p:cNvPr id="77" name="Freihand 76">
                <a:extLst>
                  <a:ext uri="{FF2B5EF4-FFF2-40B4-BE49-F238E27FC236}">
                    <a16:creationId xmlns:a16="http://schemas.microsoft.com/office/drawing/2014/main" id="{127C4203-84A0-4FC2-A2A1-51F1A4669516}"/>
                  </a:ext>
                </a:extLst>
              </p:cNvPr>
              <p:cNvPicPr/>
              <p:nvPr/>
            </p:nvPicPr>
            <p:blipFill>
              <a:blip r:embed="rId90"/>
              <a:stretch>
                <a:fillRect/>
              </a:stretch>
            </p:blipFill>
            <p:spPr>
              <a:xfrm>
                <a:off x="7515093" y="1688640"/>
                <a:ext cx="2340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78" name="Freihand 77">
                <a:extLst>
                  <a:ext uri="{FF2B5EF4-FFF2-40B4-BE49-F238E27FC236}">
                    <a16:creationId xmlns:a16="http://schemas.microsoft.com/office/drawing/2014/main" id="{84CF9001-BC04-4A79-8072-8CAEA989A6B8}"/>
                  </a:ext>
                </a:extLst>
              </p14:cNvPr>
              <p14:cNvContentPartPr/>
              <p14:nvPr/>
            </p14:nvContentPartPr>
            <p14:xfrm>
              <a:off x="7889133" y="1716360"/>
              <a:ext cx="235800" cy="81720"/>
            </p14:xfrm>
          </p:contentPart>
        </mc:Choice>
        <mc:Fallback>
          <p:pic>
            <p:nvPicPr>
              <p:cNvPr id="78" name="Freihand 77">
                <a:extLst>
                  <a:ext uri="{FF2B5EF4-FFF2-40B4-BE49-F238E27FC236}">
                    <a16:creationId xmlns:a16="http://schemas.microsoft.com/office/drawing/2014/main" id="{84CF9001-BC04-4A79-8072-8CAEA989A6B8}"/>
                  </a:ext>
                </a:extLst>
              </p:cNvPr>
              <p:cNvPicPr/>
              <p:nvPr/>
            </p:nvPicPr>
            <p:blipFill>
              <a:blip r:embed="rId92"/>
              <a:stretch>
                <a:fillRect/>
              </a:stretch>
            </p:blipFill>
            <p:spPr>
              <a:xfrm>
                <a:off x="7884813" y="1712040"/>
                <a:ext cx="2444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79" name="Freihand 78">
                <a:extLst>
                  <a:ext uri="{FF2B5EF4-FFF2-40B4-BE49-F238E27FC236}">
                    <a16:creationId xmlns:a16="http://schemas.microsoft.com/office/drawing/2014/main" id="{D5A953D4-84FA-4063-8854-747AABB375DC}"/>
                  </a:ext>
                </a:extLst>
              </p14:cNvPr>
              <p14:cNvContentPartPr/>
              <p14:nvPr/>
            </p14:nvContentPartPr>
            <p14:xfrm>
              <a:off x="8106573" y="1605840"/>
              <a:ext cx="24840" cy="27360"/>
            </p14:xfrm>
          </p:contentPart>
        </mc:Choice>
        <mc:Fallback>
          <p:pic>
            <p:nvPicPr>
              <p:cNvPr id="79" name="Freihand 78">
                <a:extLst>
                  <a:ext uri="{FF2B5EF4-FFF2-40B4-BE49-F238E27FC236}">
                    <a16:creationId xmlns:a16="http://schemas.microsoft.com/office/drawing/2014/main" id="{D5A953D4-84FA-4063-8854-747AABB375DC}"/>
                  </a:ext>
                </a:extLst>
              </p:cNvPr>
              <p:cNvPicPr/>
              <p:nvPr/>
            </p:nvPicPr>
            <p:blipFill>
              <a:blip r:embed="rId94"/>
              <a:stretch>
                <a:fillRect/>
              </a:stretch>
            </p:blipFill>
            <p:spPr>
              <a:xfrm>
                <a:off x="8102253" y="1601520"/>
                <a:ext cx="3348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80" name="Freihand 79">
                <a:extLst>
                  <a:ext uri="{FF2B5EF4-FFF2-40B4-BE49-F238E27FC236}">
                    <a16:creationId xmlns:a16="http://schemas.microsoft.com/office/drawing/2014/main" id="{65816661-D58A-45B1-8A9C-3E14207384E8}"/>
                  </a:ext>
                </a:extLst>
              </p14:cNvPr>
              <p14:cNvContentPartPr/>
              <p14:nvPr/>
            </p14:nvContentPartPr>
            <p14:xfrm>
              <a:off x="8334093" y="1511520"/>
              <a:ext cx="225000" cy="243360"/>
            </p14:xfrm>
          </p:contentPart>
        </mc:Choice>
        <mc:Fallback>
          <p:pic>
            <p:nvPicPr>
              <p:cNvPr id="80" name="Freihand 79">
                <a:extLst>
                  <a:ext uri="{FF2B5EF4-FFF2-40B4-BE49-F238E27FC236}">
                    <a16:creationId xmlns:a16="http://schemas.microsoft.com/office/drawing/2014/main" id="{65816661-D58A-45B1-8A9C-3E14207384E8}"/>
                  </a:ext>
                </a:extLst>
              </p:cNvPr>
              <p:cNvPicPr/>
              <p:nvPr/>
            </p:nvPicPr>
            <p:blipFill>
              <a:blip r:embed="rId96"/>
              <a:stretch>
                <a:fillRect/>
              </a:stretch>
            </p:blipFill>
            <p:spPr>
              <a:xfrm>
                <a:off x="8329773" y="1507200"/>
                <a:ext cx="23364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81" name="Freihand 80">
                <a:extLst>
                  <a:ext uri="{FF2B5EF4-FFF2-40B4-BE49-F238E27FC236}">
                    <a16:creationId xmlns:a16="http://schemas.microsoft.com/office/drawing/2014/main" id="{D6146A5D-19E8-4EC9-815E-B09FE7C6E56C}"/>
                  </a:ext>
                </a:extLst>
              </p14:cNvPr>
              <p14:cNvContentPartPr/>
              <p14:nvPr/>
            </p14:nvContentPartPr>
            <p14:xfrm>
              <a:off x="8581773" y="1627440"/>
              <a:ext cx="172080" cy="130320"/>
            </p14:xfrm>
          </p:contentPart>
        </mc:Choice>
        <mc:Fallback>
          <p:pic>
            <p:nvPicPr>
              <p:cNvPr id="81" name="Freihand 80">
                <a:extLst>
                  <a:ext uri="{FF2B5EF4-FFF2-40B4-BE49-F238E27FC236}">
                    <a16:creationId xmlns:a16="http://schemas.microsoft.com/office/drawing/2014/main" id="{D6146A5D-19E8-4EC9-815E-B09FE7C6E56C}"/>
                  </a:ext>
                </a:extLst>
              </p:cNvPr>
              <p:cNvPicPr/>
              <p:nvPr/>
            </p:nvPicPr>
            <p:blipFill>
              <a:blip r:embed="rId98"/>
              <a:stretch>
                <a:fillRect/>
              </a:stretch>
            </p:blipFill>
            <p:spPr>
              <a:xfrm>
                <a:off x="8577453" y="1623120"/>
                <a:ext cx="180720" cy="138960"/>
              </a:xfrm>
              <a:prstGeom prst="rect">
                <a:avLst/>
              </a:prstGeom>
            </p:spPr>
          </p:pic>
        </mc:Fallback>
      </mc:AlternateContent>
      <p:grpSp>
        <p:nvGrpSpPr>
          <p:cNvPr id="97" name="Gruppieren 96">
            <a:extLst>
              <a:ext uri="{FF2B5EF4-FFF2-40B4-BE49-F238E27FC236}">
                <a16:creationId xmlns:a16="http://schemas.microsoft.com/office/drawing/2014/main" id="{23607B01-0C99-4794-97DA-31D14C9AC229}"/>
              </a:ext>
            </a:extLst>
          </p:cNvPr>
          <p:cNvGrpSpPr/>
          <p:nvPr/>
        </p:nvGrpSpPr>
        <p:grpSpPr>
          <a:xfrm>
            <a:off x="8945733" y="1224240"/>
            <a:ext cx="1645920" cy="538920"/>
            <a:chOff x="8945733" y="1224240"/>
            <a:chExt cx="1645920" cy="538920"/>
          </a:xfrm>
        </p:grpSpPr>
        <mc:AlternateContent xmlns:mc="http://schemas.openxmlformats.org/markup-compatibility/2006">
          <mc:Choice xmlns:p14="http://schemas.microsoft.com/office/powerpoint/2010/main" Requires="p14">
            <p:contentPart p14:bwMode="auto" r:id="rId99">
              <p14:nvContentPartPr>
                <p14:cNvPr id="82" name="Freihand 81">
                  <a:extLst>
                    <a:ext uri="{FF2B5EF4-FFF2-40B4-BE49-F238E27FC236}">
                      <a16:creationId xmlns:a16="http://schemas.microsoft.com/office/drawing/2014/main" id="{B27108C1-D9CA-4742-B7EE-7567B49BA9DA}"/>
                    </a:ext>
                  </a:extLst>
                </p14:cNvPr>
                <p14:cNvContentPartPr/>
                <p14:nvPr/>
              </p14:nvContentPartPr>
              <p14:xfrm>
                <a:off x="8945733" y="1617000"/>
                <a:ext cx="187560" cy="146160"/>
              </p14:xfrm>
            </p:contentPart>
          </mc:Choice>
          <mc:Fallback>
            <p:pic>
              <p:nvPicPr>
                <p:cNvPr id="82" name="Freihand 81">
                  <a:extLst>
                    <a:ext uri="{FF2B5EF4-FFF2-40B4-BE49-F238E27FC236}">
                      <a16:creationId xmlns:a16="http://schemas.microsoft.com/office/drawing/2014/main" id="{B27108C1-D9CA-4742-B7EE-7567B49BA9DA}"/>
                    </a:ext>
                  </a:extLst>
                </p:cNvPr>
                <p:cNvPicPr/>
                <p:nvPr/>
              </p:nvPicPr>
              <p:blipFill>
                <a:blip r:embed="rId100"/>
                <a:stretch>
                  <a:fillRect/>
                </a:stretch>
              </p:blipFill>
              <p:spPr>
                <a:xfrm>
                  <a:off x="8941413" y="1612680"/>
                  <a:ext cx="1962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83" name="Freihand 82">
                  <a:extLst>
                    <a:ext uri="{FF2B5EF4-FFF2-40B4-BE49-F238E27FC236}">
                      <a16:creationId xmlns:a16="http://schemas.microsoft.com/office/drawing/2014/main" id="{D1F22AF2-7C8D-43CA-B419-C03DA243152C}"/>
                    </a:ext>
                  </a:extLst>
                </p14:cNvPr>
                <p14:cNvContentPartPr/>
                <p14:nvPr/>
              </p14:nvContentPartPr>
              <p14:xfrm>
                <a:off x="9153093" y="1624560"/>
                <a:ext cx="223560" cy="77040"/>
              </p14:xfrm>
            </p:contentPart>
          </mc:Choice>
          <mc:Fallback>
            <p:pic>
              <p:nvPicPr>
                <p:cNvPr id="83" name="Freihand 82">
                  <a:extLst>
                    <a:ext uri="{FF2B5EF4-FFF2-40B4-BE49-F238E27FC236}">
                      <a16:creationId xmlns:a16="http://schemas.microsoft.com/office/drawing/2014/main" id="{D1F22AF2-7C8D-43CA-B419-C03DA243152C}"/>
                    </a:ext>
                  </a:extLst>
                </p:cNvPr>
                <p:cNvPicPr/>
                <p:nvPr/>
              </p:nvPicPr>
              <p:blipFill>
                <a:blip r:embed="rId102"/>
                <a:stretch>
                  <a:fillRect/>
                </a:stretch>
              </p:blipFill>
              <p:spPr>
                <a:xfrm>
                  <a:off x="9148773" y="1620240"/>
                  <a:ext cx="23220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84" name="Freihand 83">
                  <a:extLst>
                    <a:ext uri="{FF2B5EF4-FFF2-40B4-BE49-F238E27FC236}">
                      <a16:creationId xmlns:a16="http://schemas.microsoft.com/office/drawing/2014/main" id="{258B57D0-BF5D-4DBC-82DF-C39DB8BA1983}"/>
                    </a:ext>
                  </a:extLst>
                </p14:cNvPr>
                <p14:cNvContentPartPr/>
                <p14:nvPr/>
              </p14:nvContentPartPr>
              <p14:xfrm>
                <a:off x="9393573" y="1497480"/>
                <a:ext cx="39240" cy="213120"/>
              </p14:xfrm>
            </p:contentPart>
          </mc:Choice>
          <mc:Fallback>
            <p:pic>
              <p:nvPicPr>
                <p:cNvPr id="84" name="Freihand 83">
                  <a:extLst>
                    <a:ext uri="{FF2B5EF4-FFF2-40B4-BE49-F238E27FC236}">
                      <a16:creationId xmlns:a16="http://schemas.microsoft.com/office/drawing/2014/main" id="{258B57D0-BF5D-4DBC-82DF-C39DB8BA1983}"/>
                    </a:ext>
                  </a:extLst>
                </p:cNvPr>
                <p:cNvPicPr/>
                <p:nvPr/>
              </p:nvPicPr>
              <p:blipFill>
                <a:blip r:embed="rId104"/>
                <a:stretch>
                  <a:fillRect/>
                </a:stretch>
              </p:blipFill>
              <p:spPr>
                <a:xfrm>
                  <a:off x="9389253" y="1493160"/>
                  <a:ext cx="4788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85" name="Freihand 84">
                  <a:extLst>
                    <a:ext uri="{FF2B5EF4-FFF2-40B4-BE49-F238E27FC236}">
                      <a16:creationId xmlns:a16="http://schemas.microsoft.com/office/drawing/2014/main" id="{AE39370F-7FC4-4465-B0B6-E35CF299A2E8}"/>
                    </a:ext>
                  </a:extLst>
                </p14:cNvPr>
                <p14:cNvContentPartPr/>
                <p14:nvPr/>
              </p14:nvContentPartPr>
              <p14:xfrm>
                <a:off x="9473133" y="1512240"/>
                <a:ext cx="199440" cy="186480"/>
              </p14:xfrm>
            </p:contentPart>
          </mc:Choice>
          <mc:Fallback>
            <p:pic>
              <p:nvPicPr>
                <p:cNvPr id="85" name="Freihand 84">
                  <a:extLst>
                    <a:ext uri="{FF2B5EF4-FFF2-40B4-BE49-F238E27FC236}">
                      <a16:creationId xmlns:a16="http://schemas.microsoft.com/office/drawing/2014/main" id="{AE39370F-7FC4-4465-B0B6-E35CF299A2E8}"/>
                    </a:ext>
                  </a:extLst>
                </p:cNvPr>
                <p:cNvPicPr/>
                <p:nvPr/>
              </p:nvPicPr>
              <p:blipFill>
                <a:blip r:embed="rId106"/>
                <a:stretch>
                  <a:fillRect/>
                </a:stretch>
              </p:blipFill>
              <p:spPr>
                <a:xfrm>
                  <a:off x="9468813" y="1507920"/>
                  <a:ext cx="20808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89" name="Freihand 88">
                  <a:extLst>
                    <a:ext uri="{FF2B5EF4-FFF2-40B4-BE49-F238E27FC236}">
                      <a16:creationId xmlns:a16="http://schemas.microsoft.com/office/drawing/2014/main" id="{07EC2664-D427-409E-8F9B-883F09558F31}"/>
                    </a:ext>
                  </a:extLst>
                </p14:cNvPr>
                <p14:cNvContentPartPr/>
                <p14:nvPr/>
              </p14:nvContentPartPr>
              <p14:xfrm>
                <a:off x="9803253" y="1362120"/>
                <a:ext cx="212760" cy="203400"/>
              </p14:xfrm>
            </p:contentPart>
          </mc:Choice>
          <mc:Fallback>
            <p:pic>
              <p:nvPicPr>
                <p:cNvPr id="89" name="Freihand 88">
                  <a:extLst>
                    <a:ext uri="{FF2B5EF4-FFF2-40B4-BE49-F238E27FC236}">
                      <a16:creationId xmlns:a16="http://schemas.microsoft.com/office/drawing/2014/main" id="{07EC2664-D427-409E-8F9B-883F09558F31}"/>
                    </a:ext>
                  </a:extLst>
                </p:cNvPr>
                <p:cNvPicPr/>
                <p:nvPr/>
              </p:nvPicPr>
              <p:blipFill>
                <a:blip r:embed="rId108"/>
                <a:stretch>
                  <a:fillRect/>
                </a:stretch>
              </p:blipFill>
              <p:spPr>
                <a:xfrm>
                  <a:off x="9798933" y="1357800"/>
                  <a:ext cx="22140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90" name="Freihand 89">
                  <a:extLst>
                    <a:ext uri="{FF2B5EF4-FFF2-40B4-BE49-F238E27FC236}">
                      <a16:creationId xmlns:a16="http://schemas.microsoft.com/office/drawing/2014/main" id="{769C6119-D3AD-4965-B326-21B40AB688BB}"/>
                    </a:ext>
                  </a:extLst>
                </p14:cNvPr>
                <p14:cNvContentPartPr/>
                <p14:nvPr/>
              </p14:nvContentPartPr>
              <p14:xfrm>
                <a:off x="9784173" y="1330440"/>
                <a:ext cx="154080" cy="43560"/>
              </p14:xfrm>
            </p:contentPart>
          </mc:Choice>
          <mc:Fallback>
            <p:pic>
              <p:nvPicPr>
                <p:cNvPr id="90" name="Freihand 89">
                  <a:extLst>
                    <a:ext uri="{FF2B5EF4-FFF2-40B4-BE49-F238E27FC236}">
                      <a16:creationId xmlns:a16="http://schemas.microsoft.com/office/drawing/2014/main" id="{769C6119-D3AD-4965-B326-21B40AB688BB}"/>
                    </a:ext>
                  </a:extLst>
                </p:cNvPr>
                <p:cNvPicPr/>
                <p:nvPr/>
              </p:nvPicPr>
              <p:blipFill>
                <a:blip r:embed="rId110"/>
                <a:stretch>
                  <a:fillRect/>
                </a:stretch>
              </p:blipFill>
              <p:spPr>
                <a:xfrm>
                  <a:off x="9779853" y="1326120"/>
                  <a:ext cx="16272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1" name="Freihand 90">
                  <a:extLst>
                    <a:ext uri="{FF2B5EF4-FFF2-40B4-BE49-F238E27FC236}">
                      <a16:creationId xmlns:a16="http://schemas.microsoft.com/office/drawing/2014/main" id="{35E86156-A96C-41F7-900D-7A8A30E2347E}"/>
                    </a:ext>
                  </a:extLst>
                </p14:cNvPr>
                <p14:cNvContentPartPr/>
                <p14:nvPr/>
              </p14:nvContentPartPr>
              <p14:xfrm>
                <a:off x="9778413" y="1568040"/>
                <a:ext cx="187200" cy="137880"/>
              </p14:xfrm>
            </p:contentPart>
          </mc:Choice>
          <mc:Fallback>
            <p:pic>
              <p:nvPicPr>
                <p:cNvPr id="91" name="Freihand 90">
                  <a:extLst>
                    <a:ext uri="{FF2B5EF4-FFF2-40B4-BE49-F238E27FC236}">
                      <a16:creationId xmlns:a16="http://schemas.microsoft.com/office/drawing/2014/main" id="{35E86156-A96C-41F7-900D-7A8A30E2347E}"/>
                    </a:ext>
                  </a:extLst>
                </p:cNvPr>
                <p:cNvPicPr/>
                <p:nvPr/>
              </p:nvPicPr>
              <p:blipFill>
                <a:blip r:embed="rId112"/>
                <a:stretch>
                  <a:fillRect/>
                </a:stretch>
              </p:blipFill>
              <p:spPr>
                <a:xfrm>
                  <a:off x="9774093" y="1563720"/>
                  <a:ext cx="1958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2" name="Freihand 91">
                  <a:extLst>
                    <a:ext uri="{FF2B5EF4-FFF2-40B4-BE49-F238E27FC236}">
                      <a16:creationId xmlns:a16="http://schemas.microsoft.com/office/drawing/2014/main" id="{97948FDA-640B-4E2B-989D-D1BEFF71E5EF}"/>
                    </a:ext>
                  </a:extLst>
                </p14:cNvPr>
                <p14:cNvContentPartPr/>
                <p14:nvPr/>
              </p14:nvContentPartPr>
              <p14:xfrm>
                <a:off x="10106013" y="1286160"/>
                <a:ext cx="167040" cy="253080"/>
              </p14:xfrm>
            </p:contentPart>
          </mc:Choice>
          <mc:Fallback>
            <p:pic>
              <p:nvPicPr>
                <p:cNvPr id="92" name="Freihand 91">
                  <a:extLst>
                    <a:ext uri="{FF2B5EF4-FFF2-40B4-BE49-F238E27FC236}">
                      <a16:creationId xmlns:a16="http://schemas.microsoft.com/office/drawing/2014/main" id="{97948FDA-640B-4E2B-989D-D1BEFF71E5EF}"/>
                    </a:ext>
                  </a:extLst>
                </p:cNvPr>
                <p:cNvPicPr/>
                <p:nvPr/>
              </p:nvPicPr>
              <p:blipFill>
                <a:blip r:embed="rId114"/>
                <a:stretch>
                  <a:fillRect/>
                </a:stretch>
              </p:blipFill>
              <p:spPr>
                <a:xfrm>
                  <a:off x="10101693" y="1281840"/>
                  <a:ext cx="17568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3" name="Freihand 92">
                  <a:extLst>
                    <a:ext uri="{FF2B5EF4-FFF2-40B4-BE49-F238E27FC236}">
                      <a16:creationId xmlns:a16="http://schemas.microsoft.com/office/drawing/2014/main" id="{B539FC33-9D50-4C1C-87B9-908A5F16645A}"/>
                    </a:ext>
                  </a:extLst>
                </p14:cNvPr>
                <p14:cNvContentPartPr/>
                <p14:nvPr/>
              </p14:nvContentPartPr>
              <p14:xfrm>
                <a:off x="10071813" y="1591080"/>
                <a:ext cx="132840" cy="105840"/>
              </p14:xfrm>
            </p:contentPart>
          </mc:Choice>
          <mc:Fallback>
            <p:pic>
              <p:nvPicPr>
                <p:cNvPr id="93" name="Freihand 92">
                  <a:extLst>
                    <a:ext uri="{FF2B5EF4-FFF2-40B4-BE49-F238E27FC236}">
                      <a16:creationId xmlns:a16="http://schemas.microsoft.com/office/drawing/2014/main" id="{B539FC33-9D50-4C1C-87B9-908A5F16645A}"/>
                    </a:ext>
                  </a:extLst>
                </p:cNvPr>
                <p:cNvPicPr/>
                <p:nvPr/>
              </p:nvPicPr>
              <p:blipFill>
                <a:blip r:embed="rId116"/>
                <a:stretch>
                  <a:fillRect/>
                </a:stretch>
              </p:blipFill>
              <p:spPr>
                <a:xfrm>
                  <a:off x="10067493" y="1586760"/>
                  <a:ext cx="1414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4" name="Freihand 93">
                  <a:extLst>
                    <a:ext uri="{FF2B5EF4-FFF2-40B4-BE49-F238E27FC236}">
                      <a16:creationId xmlns:a16="http://schemas.microsoft.com/office/drawing/2014/main" id="{E4076680-A353-4E59-8C63-44415A779D62}"/>
                    </a:ext>
                  </a:extLst>
                </p14:cNvPr>
                <p14:cNvContentPartPr/>
                <p14:nvPr/>
              </p14:nvContentPartPr>
              <p14:xfrm>
                <a:off x="10363413" y="1278600"/>
                <a:ext cx="126000" cy="239040"/>
              </p14:xfrm>
            </p:contentPart>
          </mc:Choice>
          <mc:Fallback>
            <p:pic>
              <p:nvPicPr>
                <p:cNvPr id="94" name="Freihand 93">
                  <a:extLst>
                    <a:ext uri="{FF2B5EF4-FFF2-40B4-BE49-F238E27FC236}">
                      <a16:creationId xmlns:a16="http://schemas.microsoft.com/office/drawing/2014/main" id="{E4076680-A353-4E59-8C63-44415A779D62}"/>
                    </a:ext>
                  </a:extLst>
                </p:cNvPr>
                <p:cNvPicPr/>
                <p:nvPr/>
              </p:nvPicPr>
              <p:blipFill>
                <a:blip r:embed="rId118"/>
                <a:stretch>
                  <a:fillRect/>
                </a:stretch>
              </p:blipFill>
              <p:spPr>
                <a:xfrm>
                  <a:off x="10359093" y="1274280"/>
                  <a:ext cx="13464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5" name="Freihand 94">
                  <a:extLst>
                    <a:ext uri="{FF2B5EF4-FFF2-40B4-BE49-F238E27FC236}">
                      <a16:creationId xmlns:a16="http://schemas.microsoft.com/office/drawing/2014/main" id="{2A99965B-87FF-4503-9E23-9688485845B5}"/>
                    </a:ext>
                  </a:extLst>
                </p14:cNvPr>
                <p14:cNvContentPartPr/>
                <p14:nvPr/>
              </p14:nvContentPartPr>
              <p14:xfrm>
                <a:off x="10345053" y="1224240"/>
                <a:ext cx="246600" cy="54360"/>
              </p14:xfrm>
            </p:contentPart>
          </mc:Choice>
          <mc:Fallback>
            <p:pic>
              <p:nvPicPr>
                <p:cNvPr id="95" name="Freihand 94">
                  <a:extLst>
                    <a:ext uri="{FF2B5EF4-FFF2-40B4-BE49-F238E27FC236}">
                      <a16:creationId xmlns:a16="http://schemas.microsoft.com/office/drawing/2014/main" id="{2A99965B-87FF-4503-9E23-9688485845B5}"/>
                    </a:ext>
                  </a:extLst>
                </p:cNvPr>
                <p:cNvPicPr/>
                <p:nvPr/>
              </p:nvPicPr>
              <p:blipFill>
                <a:blip r:embed="rId120"/>
                <a:stretch>
                  <a:fillRect/>
                </a:stretch>
              </p:blipFill>
              <p:spPr>
                <a:xfrm>
                  <a:off x="10340733" y="1219920"/>
                  <a:ext cx="25524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6" name="Freihand 95">
                  <a:extLst>
                    <a:ext uri="{FF2B5EF4-FFF2-40B4-BE49-F238E27FC236}">
                      <a16:creationId xmlns:a16="http://schemas.microsoft.com/office/drawing/2014/main" id="{7CBAD940-E6CC-40CC-BB97-5BB3EA2F8136}"/>
                    </a:ext>
                  </a:extLst>
                </p14:cNvPr>
                <p14:cNvContentPartPr/>
                <p14:nvPr/>
              </p14:nvContentPartPr>
              <p14:xfrm>
                <a:off x="10344693" y="1591440"/>
                <a:ext cx="109800" cy="98640"/>
              </p14:xfrm>
            </p:contentPart>
          </mc:Choice>
          <mc:Fallback>
            <p:pic>
              <p:nvPicPr>
                <p:cNvPr id="96" name="Freihand 95">
                  <a:extLst>
                    <a:ext uri="{FF2B5EF4-FFF2-40B4-BE49-F238E27FC236}">
                      <a16:creationId xmlns:a16="http://schemas.microsoft.com/office/drawing/2014/main" id="{7CBAD940-E6CC-40CC-BB97-5BB3EA2F8136}"/>
                    </a:ext>
                  </a:extLst>
                </p:cNvPr>
                <p:cNvPicPr/>
                <p:nvPr/>
              </p:nvPicPr>
              <p:blipFill>
                <a:blip r:embed="rId122"/>
                <a:stretch>
                  <a:fillRect/>
                </a:stretch>
              </p:blipFill>
              <p:spPr>
                <a:xfrm>
                  <a:off x="10340373" y="1587120"/>
                  <a:ext cx="118440" cy="107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3">
            <p14:nvContentPartPr>
              <p14:cNvPr id="98" name="Freihand 97">
                <a:extLst>
                  <a:ext uri="{FF2B5EF4-FFF2-40B4-BE49-F238E27FC236}">
                    <a16:creationId xmlns:a16="http://schemas.microsoft.com/office/drawing/2014/main" id="{D947734E-9789-4C78-9BDE-B460D50A13F3}"/>
                  </a:ext>
                </a:extLst>
              </p14:cNvPr>
              <p14:cNvContentPartPr/>
              <p14:nvPr/>
            </p14:nvContentPartPr>
            <p14:xfrm>
              <a:off x="4707093" y="1675320"/>
              <a:ext cx="479520" cy="28800"/>
            </p14:xfrm>
          </p:contentPart>
        </mc:Choice>
        <mc:Fallback>
          <p:pic>
            <p:nvPicPr>
              <p:cNvPr id="98" name="Freihand 97">
                <a:extLst>
                  <a:ext uri="{FF2B5EF4-FFF2-40B4-BE49-F238E27FC236}">
                    <a16:creationId xmlns:a16="http://schemas.microsoft.com/office/drawing/2014/main" id="{D947734E-9789-4C78-9BDE-B460D50A13F3}"/>
                  </a:ext>
                </a:extLst>
              </p:cNvPr>
              <p:cNvPicPr/>
              <p:nvPr/>
            </p:nvPicPr>
            <p:blipFill>
              <a:blip r:embed="rId124"/>
              <a:stretch>
                <a:fillRect/>
              </a:stretch>
            </p:blipFill>
            <p:spPr>
              <a:xfrm>
                <a:off x="4702773" y="1671000"/>
                <a:ext cx="48816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9" name="Freihand 98">
                <a:extLst>
                  <a:ext uri="{FF2B5EF4-FFF2-40B4-BE49-F238E27FC236}">
                    <a16:creationId xmlns:a16="http://schemas.microsoft.com/office/drawing/2014/main" id="{5215F609-7A0E-404A-AD44-7EB2183A5DD5}"/>
                  </a:ext>
                </a:extLst>
              </p14:cNvPr>
              <p14:cNvContentPartPr/>
              <p14:nvPr/>
            </p14:nvContentPartPr>
            <p14:xfrm>
              <a:off x="4639053" y="1364280"/>
              <a:ext cx="542520" cy="63000"/>
            </p14:xfrm>
          </p:contentPart>
        </mc:Choice>
        <mc:Fallback>
          <p:pic>
            <p:nvPicPr>
              <p:cNvPr id="99" name="Freihand 98">
                <a:extLst>
                  <a:ext uri="{FF2B5EF4-FFF2-40B4-BE49-F238E27FC236}">
                    <a16:creationId xmlns:a16="http://schemas.microsoft.com/office/drawing/2014/main" id="{5215F609-7A0E-404A-AD44-7EB2183A5DD5}"/>
                  </a:ext>
                </a:extLst>
              </p:cNvPr>
              <p:cNvPicPr/>
              <p:nvPr/>
            </p:nvPicPr>
            <p:blipFill>
              <a:blip r:embed="rId126"/>
              <a:stretch>
                <a:fillRect/>
              </a:stretch>
            </p:blipFill>
            <p:spPr>
              <a:xfrm>
                <a:off x="4634733" y="1359960"/>
                <a:ext cx="551160" cy="71640"/>
              </a:xfrm>
              <a:prstGeom prst="rect">
                <a:avLst/>
              </a:prstGeom>
            </p:spPr>
          </p:pic>
        </mc:Fallback>
      </mc:AlternateContent>
      <p:grpSp>
        <p:nvGrpSpPr>
          <p:cNvPr id="102" name="Gruppieren 101">
            <a:extLst>
              <a:ext uri="{FF2B5EF4-FFF2-40B4-BE49-F238E27FC236}">
                <a16:creationId xmlns:a16="http://schemas.microsoft.com/office/drawing/2014/main" id="{939E5EA4-282A-4178-87BC-D93557D1750A}"/>
              </a:ext>
            </a:extLst>
          </p:cNvPr>
          <p:cNvGrpSpPr/>
          <p:nvPr/>
        </p:nvGrpSpPr>
        <p:grpSpPr>
          <a:xfrm>
            <a:off x="1456653" y="996360"/>
            <a:ext cx="2483640" cy="3390120"/>
            <a:chOff x="1456653" y="996360"/>
            <a:chExt cx="2483640" cy="3390120"/>
          </a:xfrm>
        </p:grpSpPr>
        <mc:AlternateContent xmlns:mc="http://schemas.openxmlformats.org/markup-compatibility/2006">
          <mc:Choice xmlns:p14="http://schemas.microsoft.com/office/powerpoint/2010/main" Requires="p14">
            <p:contentPart p14:bwMode="auto" r:id="rId127">
              <p14:nvContentPartPr>
                <p14:cNvPr id="38" name="Freihand 37">
                  <a:extLst>
                    <a:ext uri="{FF2B5EF4-FFF2-40B4-BE49-F238E27FC236}">
                      <a16:creationId xmlns:a16="http://schemas.microsoft.com/office/drawing/2014/main" id="{CE22F853-9647-419E-8202-C81EDD9A6BFB}"/>
                    </a:ext>
                  </a:extLst>
                </p14:cNvPr>
                <p14:cNvContentPartPr/>
                <p14:nvPr/>
              </p14:nvContentPartPr>
              <p14:xfrm>
                <a:off x="1848333" y="1773240"/>
                <a:ext cx="114840" cy="187560"/>
              </p14:xfrm>
            </p:contentPart>
          </mc:Choice>
          <mc:Fallback>
            <p:pic>
              <p:nvPicPr>
                <p:cNvPr id="38" name="Freihand 37">
                  <a:extLst>
                    <a:ext uri="{FF2B5EF4-FFF2-40B4-BE49-F238E27FC236}">
                      <a16:creationId xmlns:a16="http://schemas.microsoft.com/office/drawing/2014/main" id="{CE22F853-9647-419E-8202-C81EDD9A6BFB}"/>
                    </a:ext>
                  </a:extLst>
                </p:cNvPr>
                <p:cNvPicPr/>
                <p:nvPr/>
              </p:nvPicPr>
              <p:blipFill>
                <a:blip r:embed="rId128"/>
                <a:stretch>
                  <a:fillRect/>
                </a:stretch>
              </p:blipFill>
              <p:spPr>
                <a:xfrm>
                  <a:off x="1844013" y="1768920"/>
                  <a:ext cx="1234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9" name="Freihand 38">
                  <a:extLst>
                    <a:ext uri="{FF2B5EF4-FFF2-40B4-BE49-F238E27FC236}">
                      <a16:creationId xmlns:a16="http://schemas.microsoft.com/office/drawing/2014/main" id="{155CE8FC-02A3-4903-A6F9-A1C846B9B8C2}"/>
                    </a:ext>
                  </a:extLst>
                </p14:cNvPr>
                <p14:cNvContentPartPr/>
                <p14:nvPr/>
              </p14:nvContentPartPr>
              <p14:xfrm>
                <a:off x="1961373" y="1794120"/>
                <a:ext cx="117360" cy="174600"/>
              </p14:xfrm>
            </p:contentPart>
          </mc:Choice>
          <mc:Fallback>
            <p:pic>
              <p:nvPicPr>
                <p:cNvPr id="39" name="Freihand 38">
                  <a:extLst>
                    <a:ext uri="{FF2B5EF4-FFF2-40B4-BE49-F238E27FC236}">
                      <a16:creationId xmlns:a16="http://schemas.microsoft.com/office/drawing/2014/main" id="{155CE8FC-02A3-4903-A6F9-A1C846B9B8C2}"/>
                    </a:ext>
                  </a:extLst>
                </p:cNvPr>
                <p:cNvPicPr/>
                <p:nvPr/>
              </p:nvPicPr>
              <p:blipFill>
                <a:blip r:embed="rId130"/>
                <a:stretch>
                  <a:fillRect/>
                </a:stretch>
              </p:blipFill>
              <p:spPr>
                <a:xfrm>
                  <a:off x="1957053" y="1789800"/>
                  <a:ext cx="1260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40" name="Freihand 39">
                  <a:extLst>
                    <a:ext uri="{FF2B5EF4-FFF2-40B4-BE49-F238E27FC236}">
                      <a16:creationId xmlns:a16="http://schemas.microsoft.com/office/drawing/2014/main" id="{67ABAEA7-FB7B-4870-AC6C-65EEE72022E3}"/>
                    </a:ext>
                  </a:extLst>
                </p14:cNvPr>
                <p14:cNvContentPartPr/>
                <p14:nvPr/>
              </p14:nvContentPartPr>
              <p14:xfrm>
                <a:off x="2133093" y="1794480"/>
                <a:ext cx="144360" cy="181440"/>
              </p14:xfrm>
            </p:contentPart>
          </mc:Choice>
          <mc:Fallback>
            <p:pic>
              <p:nvPicPr>
                <p:cNvPr id="40" name="Freihand 39">
                  <a:extLst>
                    <a:ext uri="{FF2B5EF4-FFF2-40B4-BE49-F238E27FC236}">
                      <a16:creationId xmlns:a16="http://schemas.microsoft.com/office/drawing/2014/main" id="{67ABAEA7-FB7B-4870-AC6C-65EEE72022E3}"/>
                    </a:ext>
                  </a:extLst>
                </p:cNvPr>
                <p:cNvPicPr/>
                <p:nvPr/>
              </p:nvPicPr>
              <p:blipFill>
                <a:blip r:embed="rId132"/>
                <a:stretch>
                  <a:fillRect/>
                </a:stretch>
              </p:blipFill>
              <p:spPr>
                <a:xfrm>
                  <a:off x="2128773" y="1790160"/>
                  <a:ext cx="15300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41" name="Freihand 40">
                  <a:extLst>
                    <a:ext uri="{FF2B5EF4-FFF2-40B4-BE49-F238E27FC236}">
                      <a16:creationId xmlns:a16="http://schemas.microsoft.com/office/drawing/2014/main" id="{9DDFA5DC-4B9D-4333-A33A-225345226B83}"/>
                    </a:ext>
                  </a:extLst>
                </p14:cNvPr>
                <p14:cNvContentPartPr/>
                <p14:nvPr/>
              </p14:nvContentPartPr>
              <p14:xfrm>
                <a:off x="2278173" y="1833000"/>
                <a:ext cx="360" cy="360"/>
              </p14:xfrm>
            </p:contentPart>
          </mc:Choice>
          <mc:Fallback>
            <p:pic>
              <p:nvPicPr>
                <p:cNvPr id="41" name="Freihand 40">
                  <a:extLst>
                    <a:ext uri="{FF2B5EF4-FFF2-40B4-BE49-F238E27FC236}">
                      <a16:creationId xmlns:a16="http://schemas.microsoft.com/office/drawing/2014/main" id="{9DDFA5DC-4B9D-4333-A33A-225345226B83}"/>
                    </a:ext>
                  </a:extLst>
                </p:cNvPr>
                <p:cNvPicPr/>
                <p:nvPr/>
              </p:nvPicPr>
              <p:blipFill>
                <a:blip r:embed="rId134"/>
                <a:stretch>
                  <a:fillRect/>
                </a:stretch>
              </p:blipFill>
              <p:spPr>
                <a:xfrm>
                  <a:off x="2273853" y="18286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42" name="Freihand 41">
                  <a:extLst>
                    <a:ext uri="{FF2B5EF4-FFF2-40B4-BE49-F238E27FC236}">
                      <a16:creationId xmlns:a16="http://schemas.microsoft.com/office/drawing/2014/main" id="{BC5BB8D5-A2A7-4FC5-A851-58E7F7B825B1}"/>
                    </a:ext>
                  </a:extLst>
                </p14:cNvPr>
                <p14:cNvContentPartPr/>
                <p14:nvPr/>
              </p14:nvContentPartPr>
              <p14:xfrm>
                <a:off x="2291133" y="1889880"/>
                <a:ext cx="51480" cy="73080"/>
              </p14:xfrm>
            </p:contentPart>
          </mc:Choice>
          <mc:Fallback>
            <p:pic>
              <p:nvPicPr>
                <p:cNvPr id="42" name="Freihand 41">
                  <a:extLst>
                    <a:ext uri="{FF2B5EF4-FFF2-40B4-BE49-F238E27FC236}">
                      <a16:creationId xmlns:a16="http://schemas.microsoft.com/office/drawing/2014/main" id="{BC5BB8D5-A2A7-4FC5-A851-58E7F7B825B1}"/>
                    </a:ext>
                  </a:extLst>
                </p:cNvPr>
                <p:cNvPicPr/>
                <p:nvPr/>
              </p:nvPicPr>
              <p:blipFill>
                <a:blip r:embed="rId136"/>
                <a:stretch>
                  <a:fillRect/>
                </a:stretch>
              </p:blipFill>
              <p:spPr>
                <a:xfrm>
                  <a:off x="2286813" y="1885560"/>
                  <a:ext cx="601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44" name="Freihand 43">
                  <a:extLst>
                    <a:ext uri="{FF2B5EF4-FFF2-40B4-BE49-F238E27FC236}">
                      <a16:creationId xmlns:a16="http://schemas.microsoft.com/office/drawing/2014/main" id="{D4A99749-C555-4E20-BB3D-F13BCFAE133E}"/>
                    </a:ext>
                  </a:extLst>
                </p14:cNvPr>
                <p14:cNvContentPartPr/>
                <p14:nvPr/>
              </p14:nvContentPartPr>
              <p14:xfrm>
                <a:off x="1456653" y="2186160"/>
                <a:ext cx="144720" cy="45000"/>
              </p14:xfrm>
            </p:contentPart>
          </mc:Choice>
          <mc:Fallback>
            <p:pic>
              <p:nvPicPr>
                <p:cNvPr id="44" name="Freihand 43">
                  <a:extLst>
                    <a:ext uri="{FF2B5EF4-FFF2-40B4-BE49-F238E27FC236}">
                      <a16:creationId xmlns:a16="http://schemas.microsoft.com/office/drawing/2014/main" id="{D4A99749-C555-4E20-BB3D-F13BCFAE133E}"/>
                    </a:ext>
                  </a:extLst>
                </p:cNvPr>
                <p:cNvPicPr/>
                <p:nvPr/>
              </p:nvPicPr>
              <p:blipFill>
                <a:blip r:embed="rId138"/>
                <a:stretch>
                  <a:fillRect/>
                </a:stretch>
              </p:blipFill>
              <p:spPr>
                <a:xfrm>
                  <a:off x="1452333" y="2181840"/>
                  <a:ext cx="15336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45" name="Freihand 44">
                  <a:extLst>
                    <a:ext uri="{FF2B5EF4-FFF2-40B4-BE49-F238E27FC236}">
                      <a16:creationId xmlns:a16="http://schemas.microsoft.com/office/drawing/2014/main" id="{AC655877-E53F-47BD-9834-562A2F6C1B33}"/>
                    </a:ext>
                  </a:extLst>
                </p14:cNvPr>
                <p14:cNvContentPartPr/>
                <p14:nvPr/>
              </p14:nvContentPartPr>
              <p14:xfrm>
                <a:off x="1658253" y="2151600"/>
                <a:ext cx="99720" cy="118440"/>
              </p14:xfrm>
            </p:contentPart>
          </mc:Choice>
          <mc:Fallback>
            <p:pic>
              <p:nvPicPr>
                <p:cNvPr id="45" name="Freihand 44">
                  <a:extLst>
                    <a:ext uri="{FF2B5EF4-FFF2-40B4-BE49-F238E27FC236}">
                      <a16:creationId xmlns:a16="http://schemas.microsoft.com/office/drawing/2014/main" id="{AC655877-E53F-47BD-9834-562A2F6C1B33}"/>
                    </a:ext>
                  </a:extLst>
                </p:cNvPr>
                <p:cNvPicPr/>
                <p:nvPr/>
              </p:nvPicPr>
              <p:blipFill>
                <a:blip r:embed="rId140"/>
                <a:stretch>
                  <a:fillRect/>
                </a:stretch>
              </p:blipFill>
              <p:spPr>
                <a:xfrm>
                  <a:off x="1653933" y="2147280"/>
                  <a:ext cx="1083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46" name="Freihand 45">
                  <a:extLst>
                    <a:ext uri="{FF2B5EF4-FFF2-40B4-BE49-F238E27FC236}">
                      <a16:creationId xmlns:a16="http://schemas.microsoft.com/office/drawing/2014/main" id="{DBB45DAC-1605-4CAC-875F-71D5787CE955}"/>
                    </a:ext>
                  </a:extLst>
                </p14:cNvPr>
                <p14:cNvContentPartPr/>
                <p14:nvPr/>
              </p14:nvContentPartPr>
              <p14:xfrm>
                <a:off x="1795053" y="2136120"/>
                <a:ext cx="76680" cy="115560"/>
              </p14:xfrm>
            </p:contentPart>
          </mc:Choice>
          <mc:Fallback>
            <p:pic>
              <p:nvPicPr>
                <p:cNvPr id="46" name="Freihand 45">
                  <a:extLst>
                    <a:ext uri="{FF2B5EF4-FFF2-40B4-BE49-F238E27FC236}">
                      <a16:creationId xmlns:a16="http://schemas.microsoft.com/office/drawing/2014/main" id="{DBB45DAC-1605-4CAC-875F-71D5787CE955}"/>
                    </a:ext>
                  </a:extLst>
                </p:cNvPr>
                <p:cNvPicPr/>
                <p:nvPr/>
              </p:nvPicPr>
              <p:blipFill>
                <a:blip r:embed="rId142"/>
                <a:stretch>
                  <a:fillRect/>
                </a:stretch>
              </p:blipFill>
              <p:spPr>
                <a:xfrm>
                  <a:off x="1790733" y="2131800"/>
                  <a:ext cx="853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47" name="Freihand 46">
                  <a:extLst>
                    <a:ext uri="{FF2B5EF4-FFF2-40B4-BE49-F238E27FC236}">
                      <a16:creationId xmlns:a16="http://schemas.microsoft.com/office/drawing/2014/main" id="{C0605DF5-5A43-4BCA-84B8-99AB007EB7E5}"/>
                    </a:ext>
                  </a:extLst>
                </p14:cNvPr>
                <p14:cNvContentPartPr/>
                <p14:nvPr/>
              </p14:nvContentPartPr>
              <p14:xfrm>
                <a:off x="1899813" y="2149080"/>
                <a:ext cx="77760" cy="109440"/>
              </p14:xfrm>
            </p:contentPart>
          </mc:Choice>
          <mc:Fallback>
            <p:pic>
              <p:nvPicPr>
                <p:cNvPr id="47" name="Freihand 46">
                  <a:extLst>
                    <a:ext uri="{FF2B5EF4-FFF2-40B4-BE49-F238E27FC236}">
                      <a16:creationId xmlns:a16="http://schemas.microsoft.com/office/drawing/2014/main" id="{C0605DF5-5A43-4BCA-84B8-99AB007EB7E5}"/>
                    </a:ext>
                  </a:extLst>
                </p:cNvPr>
                <p:cNvPicPr/>
                <p:nvPr/>
              </p:nvPicPr>
              <p:blipFill>
                <a:blip r:embed="rId144"/>
                <a:stretch>
                  <a:fillRect/>
                </a:stretch>
              </p:blipFill>
              <p:spPr>
                <a:xfrm>
                  <a:off x="1895493" y="2144760"/>
                  <a:ext cx="864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48" name="Freihand 47">
                  <a:extLst>
                    <a:ext uri="{FF2B5EF4-FFF2-40B4-BE49-F238E27FC236}">
                      <a16:creationId xmlns:a16="http://schemas.microsoft.com/office/drawing/2014/main" id="{4791D297-3D03-4301-9209-CDB4EA38187D}"/>
                    </a:ext>
                  </a:extLst>
                </p14:cNvPr>
                <p14:cNvContentPartPr/>
                <p14:nvPr/>
              </p14:nvContentPartPr>
              <p14:xfrm>
                <a:off x="2061093" y="2116680"/>
                <a:ext cx="140040" cy="183240"/>
              </p14:xfrm>
            </p:contentPart>
          </mc:Choice>
          <mc:Fallback>
            <p:pic>
              <p:nvPicPr>
                <p:cNvPr id="48" name="Freihand 47">
                  <a:extLst>
                    <a:ext uri="{FF2B5EF4-FFF2-40B4-BE49-F238E27FC236}">
                      <a16:creationId xmlns:a16="http://schemas.microsoft.com/office/drawing/2014/main" id="{4791D297-3D03-4301-9209-CDB4EA38187D}"/>
                    </a:ext>
                  </a:extLst>
                </p:cNvPr>
                <p:cNvPicPr/>
                <p:nvPr/>
              </p:nvPicPr>
              <p:blipFill>
                <a:blip r:embed="rId146"/>
                <a:stretch>
                  <a:fillRect/>
                </a:stretch>
              </p:blipFill>
              <p:spPr>
                <a:xfrm>
                  <a:off x="2056773" y="2112360"/>
                  <a:ext cx="14868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49" name="Freihand 48">
                  <a:extLst>
                    <a:ext uri="{FF2B5EF4-FFF2-40B4-BE49-F238E27FC236}">
                      <a16:creationId xmlns:a16="http://schemas.microsoft.com/office/drawing/2014/main" id="{E82A2C28-332E-4790-8726-66E3A718CBD3}"/>
                    </a:ext>
                  </a:extLst>
                </p14:cNvPr>
                <p14:cNvContentPartPr/>
                <p14:nvPr/>
              </p14:nvContentPartPr>
              <p14:xfrm>
                <a:off x="2231013" y="2222520"/>
                <a:ext cx="9360" cy="74880"/>
              </p14:xfrm>
            </p:contentPart>
          </mc:Choice>
          <mc:Fallback>
            <p:pic>
              <p:nvPicPr>
                <p:cNvPr id="49" name="Freihand 48">
                  <a:extLst>
                    <a:ext uri="{FF2B5EF4-FFF2-40B4-BE49-F238E27FC236}">
                      <a16:creationId xmlns:a16="http://schemas.microsoft.com/office/drawing/2014/main" id="{E82A2C28-332E-4790-8726-66E3A718CBD3}"/>
                    </a:ext>
                  </a:extLst>
                </p:cNvPr>
                <p:cNvPicPr/>
                <p:nvPr/>
              </p:nvPicPr>
              <p:blipFill>
                <a:blip r:embed="rId148"/>
                <a:stretch>
                  <a:fillRect/>
                </a:stretch>
              </p:blipFill>
              <p:spPr>
                <a:xfrm>
                  <a:off x="2226693" y="2218200"/>
                  <a:ext cx="1800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50" name="Freihand 49">
                  <a:extLst>
                    <a:ext uri="{FF2B5EF4-FFF2-40B4-BE49-F238E27FC236}">
                      <a16:creationId xmlns:a16="http://schemas.microsoft.com/office/drawing/2014/main" id="{95E3EB09-D49F-46AA-80F7-85839552B67B}"/>
                    </a:ext>
                  </a:extLst>
                </p14:cNvPr>
                <p14:cNvContentPartPr/>
                <p14:nvPr/>
              </p14:nvContentPartPr>
              <p14:xfrm>
                <a:off x="2228853" y="2137920"/>
                <a:ext cx="11880" cy="29520"/>
              </p14:xfrm>
            </p:contentPart>
          </mc:Choice>
          <mc:Fallback>
            <p:pic>
              <p:nvPicPr>
                <p:cNvPr id="50" name="Freihand 49">
                  <a:extLst>
                    <a:ext uri="{FF2B5EF4-FFF2-40B4-BE49-F238E27FC236}">
                      <a16:creationId xmlns:a16="http://schemas.microsoft.com/office/drawing/2014/main" id="{95E3EB09-D49F-46AA-80F7-85839552B67B}"/>
                    </a:ext>
                  </a:extLst>
                </p:cNvPr>
                <p:cNvPicPr/>
                <p:nvPr/>
              </p:nvPicPr>
              <p:blipFill>
                <a:blip r:embed="rId150"/>
                <a:stretch>
                  <a:fillRect/>
                </a:stretch>
              </p:blipFill>
              <p:spPr>
                <a:xfrm>
                  <a:off x="2224533" y="2133600"/>
                  <a:ext cx="205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51" name="Freihand 50">
                  <a:extLst>
                    <a:ext uri="{FF2B5EF4-FFF2-40B4-BE49-F238E27FC236}">
                      <a16:creationId xmlns:a16="http://schemas.microsoft.com/office/drawing/2014/main" id="{B2FDBF79-B8E7-4B4B-ABCD-1C3E64ECDB3A}"/>
                    </a:ext>
                  </a:extLst>
                </p14:cNvPr>
                <p14:cNvContentPartPr/>
                <p14:nvPr/>
              </p14:nvContentPartPr>
              <p14:xfrm>
                <a:off x="2283213" y="2185800"/>
                <a:ext cx="54360" cy="91440"/>
              </p14:xfrm>
            </p:contentPart>
          </mc:Choice>
          <mc:Fallback>
            <p:pic>
              <p:nvPicPr>
                <p:cNvPr id="51" name="Freihand 50">
                  <a:extLst>
                    <a:ext uri="{FF2B5EF4-FFF2-40B4-BE49-F238E27FC236}">
                      <a16:creationId xmlns:a16="http://schemas.microsoft.com/office/drawing/2014/main" id="{B2FDBF79-B8E7-4B4B-ABCD-1C3E64ECDB3A}"/>
                    </a:ext>
                  </a:extLst>
                </p:cNvPr>
                <p:cNvPicPr/>
                <p:nvPr/>
              </p:nvPicPr>
              <p:blipFill>
                <a:blip r:embed="rId152"/>
                <a:stretch>
                  <a:fillRect/>
                </a:stretch>
              </p:blipFill>
              <p:spPr>
                <a:xfrm>
                  <a:off x="2278893" y="2181480"/>
                  <a:ext cx="630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4" name="Freihand 33">
                  <a:extLst>
                    <a:ext uri="{FF2B5EF4-FFF2-40B4-BE49-F238E27FC236}">
                      <a16:creationId xmlns:a16="http://schemas.microsoft.com/office/drawing/2014/main" id="{C5DB4EA0-D933-4672-AFA9-38DC8C090B96}"/>
                    </a:ext>
                  </a:extLst>
                </p14:cNvPr>
                <p14:cNvContentPartPr/>
                <p14:nvPr/>
              </p14:nvContentPartPr>
              <p14:xfrm>
                <a:off x="2958573" y="1233240"/>
                <a:ext cx="360" cy="360"/>
              </p14:xfrm>
            </p:contentPart>
          </mc:Choice>
          <mc:Fallback>
            <p:pic>
              <p:nvPicPr>
                <p:cNvPr id="34" name="Freihand 33">
                  <a:extLst>
                    <a:ext uri="{FF2B5EF4-FFF2-40B4-BE49-F238E27FC236}">
                      <a16:creationId xmlns:a16="http://schemas.microsoft.com/office/drawing/2014/main" id="{C5DB4EA0-D933-4672-AFA9-38DC8C090B96}"/>
                    </a:ext>
                  </a:extLst>
                </p:cNvPr>
                <p:cNvPicPr/>
                <p:nvPr/>
              </p:nvPicPr>
              <p:blipFill>
                <a:blip r:embed="rId134"/>
                <a:stretch>
                  <a:fillRect/>
                </a:stretch>
              </p:blipFill>
              <p:spPr>
                <a:xfrm>
                  <a:off x="2954253" y="122892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35" name="Freihand 34">
                  <a:extLst>
                    <a:ext uri="{FF2B5EF4-FFF2-40B4-BE49-F238E27FC236}">
                      <a16:creationId xmlns:a16="http://schemas.microsoft.com/office/drawing/2014/main" id="{4BB904E5-5C74-4380-8BD5-D2A159728E62}"/>
                    </a:ext>
                  </a:extLst>
                </p14:cNvPr>
                <p14:cNvContentPartPr/>
                <p14:nvPr/>
              </p14:nvContentPartPr>
              <p14:xfrm>
                <a:off x="2597853" y="996360"/>
                <a:ext cx="1342440" cy="3390120"/>
              </p14:xfrm>
            </p:contentPart>
          </mc:Choice>
          <mc:Fallback>
            <p:pic>
              <p:nvPicPr>
                <p:cNvPr id="35" name="Freihand 34">
                  <a:extLst>
                    <a:ext uri="{FF2B5EF4-FFF2-40B4-BE49-F238E27FC236}">
                      <a16:creationId xmlns:a16="http://schemas.microsoft.com/office/drawing/2014/main" id="{4BB904E5-5C74-4380-8BD5-D2A159728E62}"/>
                    </a:ext>
                  </a:extLst>
                </p:cNvPr>
                <p:cNvPicPr/>
                <p:nvPr/>
              </p:nvPicPr>
              <p:blipFill>
                <a:blip r:embed="rId155"/>
                <a:stretch>
                  <a:fillRect/>
                </a:stretch>
              </p:blipFill>
              <p:spPr>
                <a:xfrm>
                  <a:off x="2593533" y="992040"/>
                  <a:ext cx="1351080" cy="33987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0" name="Freihand 99">
                  <a:extLst>
                    <a:ext uri="{FF2B5EF4-FFF2-40B4-BE49-F238E27FC236}">
                      <a16:creationId xmlns:a16="http://schemas.microsoft.com/office/drawing/2014/main" id="{2586D026-CA73-47E7-9CA8-1F913A441613}"/>
                    </a:ext>
                  </a:extLst>
                </p14:cNvPr>
                <p14:cNvContentPartPr/>
                <p14:nvPr/>
              </p14:nvContentPartPr>
              <p14:xfrm>
                <a:off x="3050733" y="1334760"/>
                <a:ext cx="456840" cy="74880"/>
              </p14:xfrm>
            </p:contentPart>
          </mc:Choice>
          <mc:Fallback>
            <p:pic>
              <p:nvPicPr>
                <p:cNvPr id="100" name="Freihand 99">
                  <a:extLst>
                    <a:ext uri="{FF2B5EF4-FFF2-40B4-BE49-F238E27FC236}">
                      <a16:creationId xmlns:a16="http://schemas.microsoft.com/office/drawing/2014/main" id="{2586D026-CA73-47E7-9CA8-1F913A441613}"/>
                    </a:ext>
                  </a:extLst>
                </p:cNvPr>
                <p:cNvPicPr/>
                <p:nvPr/>
              </p:nvPicPr>
              <p:blipFill>
                <a:blip r:embed="rId157"/>
                <a:stretch>
                  <a:fillRect/>
                </a:stretch>
              </p:blipFill>
              <p:spPr>
                <a:xfrm>
                  <a:off x="3046413" y="1330440"/>
                  <a:ext cx="4654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1" name="Freihand 100">
                  <a:extLst>
                    <a:ext uri="{FF2B5EF4-FFF2-40B4-BE49-F238E27FC236}">
                      <a16:creationId xmlns:a16="http://schemas.microsoft.com/office/drawing/2014/main" id="{C01EB60C-2540-4F1F-8BFC-709ED40A3985}"/>
                    </a:ext>
                  </a:extLst>
                </p14:cNvPr>
                <p14:cNvContentPartPr/>
                <p14:nvPr/>
              </p14:nvContentPartPr>
              <p14:xfrm>
                <a:off x="3051813" y="1658760"/>
                <a:ext cx="498240" cy="86400"/>
              </p14:xfrm>
            </p:contentPart>
          </mc:Choice>
          <mc:Fallback>
            <p:pic>
              <p:nvPicPr>
                <p:cNvPr id="101" name="Freihand 100">
                  <a:extLst>
                    <a:ext uri="{FF2B5EF4-FFF2-40B4-BE49-F238E27FC236}">
                      <a16:creationId xmlns:a16="http://schemas.microsoft.com/office/drawing/2014/main" id="{C01EB60C-2540-4F1F-8BFC-709ED40A3985}"/>
                    </a:ext>
                  </a:extLst>
                </p:cNvPr>
                <p:cNvPicPr/>
                <p:nvPr/>
              </p:nvPicPr>
              <p:blipFill>
                <a:blip r:embed="rId159"/>
                <a:stretch>
                  <a:fillRect/>
                </a:stretch>
              </p:blipFill>
              <p:spPr>
                <a:xfrm>
                  <a:off x="3047493" y="1654440"/>
                  <a:ext cx="506880" cy="95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0">
            <p14:nvContentPartPr>
              <p14:cNvPr id="103" name="Freihand 102">
                <a:extLst>
                  <a:ext uri="{FF2B5EF4-FFF2-40B4-BE49-F238E27FC236}">
                    <a16:creationId xmlns:a16="http://schemas.microsoft.com/office/drawing/2014/main" id="{60472BE9-C6F9-4BFB-BA0E-5132A654FE77}"/>
                  </a:ext>
                </a:extLst>
              </p14:cNvPr>
              <p14:cNvContentPartPr/>
              <p14:nvPr/>
            </p14:nvContentPartPr>
            <p14:xfrm>
              <a:off x="2998893" y="1962600"/>
              <a:ext cx="491400" cy="73080"/>
            </p14:xfrm>
          </p:contentPart>
        </mc:Choice>
        <mc:Fallback>
          <p:pic>
            <p:nvPicPr>
              <p:cNvPr id="103" name="Freihand 102">
                <a:extLst>
                  <a:ext uri="{FF2B5EF4-FFF2-40B4-BE49-F238E27FC236}">
                    <a16:creationId xmlns:a16="http://schemas.microsoft.com/office/drawing/2014/main" id="{60472BE9-C6F9-4BFB-BA0E-5132A654FE77}"/>
                  </a:ext>
                </a:extLst>
              </p:cNvPr>
              <p:cNvPicPr/>
              <p:nvPr/>
            </p:nvPicPr>
            <p:blipFill>
              <a:blip r:embed="rId161"/>
              <a:stretch>
                <a:fillRect/>
              </a:stretch>
            </p:blipFill>
            <p:spPr>
              <a:xfrm>
                <a:off x="2994573" y="1958280"/>
                <a:ext cx="500040" cy="81720"/>
              </a:xfrm>
              <a:prstGeom prst="rect">
                <a:avLst/>
              </a:prstGeom>
            </p:spPr>
          </p:pic>
        </mc:Fallback>
      </mc:AlternateContent>
    </p:spTree>
    <p:extLst>
      <p:ext uri="{BB962C8B-B14F-4D97-AF65-F5344CB8AC3E}">
        <p14:creationId xmlns:p14="http://schemas.microsoft.com/office/powerpoint/2010/main" val="1471606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feld 10"/>
          <p:cNvSpPr txBox="1"/>
          <p:nvPr/>
        </p:nvSpPr>
        <p:spPr>
          <a:xfrm>
            <a:off x="552175" y="928403"/>
            <a:ext cx="10799618" cy="3568289"/>
          </a:xfrm>
          <a:prstGeom prst="rect">
            <a:avLst/>
          </a:prstGeom>
          <a:noFill/>
        </p:spPr>
        <p:txBody>
          <a:bodyPr wrap="square" rtlCol="0">
            <a:noAutofit/>
          </a:bodyPr>
          <a:lstStyle/>
          <a:p>
            <a:r>
              <a:rPr lang="en-US" sz="2400" b="1" dirty="0">
                <a:latin typeface="Times New Roman" panose="02020603050405020304" pitchFamily="18" charset="0"/>
                <a:cs typeface="Times New Roman" panose="02020603050405020304" pitchFamily="18" charset="0"/>
              </a:rPr>
              <a:t>David Ricardo:</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Two countries benefit from trade if both countries specialize according to their comparative cost advantages. This is particularly true if one country has an absolute cost advantage in the production of all goods.</a:t>
            </a:r>
          </a:p>
          <a:p>
            <a:endParaRPr lang="en-US" sz="2400" b="1" dirty="0">
              <a:latin typeface="Times New Roman" panose="02020603050405020304" pitchFamily="18" charset="0"/>
              <a:cs typeface="Times New Roman" panose="02020603050405020304" pitchFamily="18" charset="0"/>
            </a:endParaRPr>
          </a:p>
          <a:p>
            <a:r>
              <a:rPr lang="en-US" dirty="0" err="1">
                <a:latin typeface="Times New Roman" panose="02020603050405020304" pitchFamily="18" charset="0"/>
                <a:cs typeface="Times New Roman" panose="02020603050405020304" pitchFamily="18" charset="0"/>
              </a:rPr>
              <a:t>Quelle</a:t>
            </a:r>
            <a:r>
              <a:rPr lang="en-US" dirty="0">
                <a:latin typeface="Times New Roman" panose="02020603050405020304" pitchFamily="18" charset="0"/>
                <a:cs typeface="Times New Roman" panose="02020603050405020304" pitchFamily="18" charset="0"/>
              </a:rPr>
              <a:t>: David Ricardo (1817): The Principles of Political Economy and Taxation. John Murray, London</a:t>
            </a:r>
            <a:endParaRPr lang="de-DE" dirty="0">
              <a:latin typeface="Times New Roman" panose="02020603050405020304" pitchFamily="18" charset="0"/>
              <a:cs typeface="Times New Roman" panose="02020603050405020304" pitchFamily="18" charset="0"/>
            </a:endParaRPr>
          </a:p>
        </p:txBody>
      </p:sp>
      <p:sp>
        <p:nvSpPr>
          <p:cNvPr id="10" name="Textfeld 9">
            <a:extLst>
              <a:ext uri="{FF2B5EF4-FFF2-40B4-BE49-F238E27FC236}">
                <a16:creationId xmlns:a16="http://schemas.microsoft.com/office/drawing/2014/main" id="{2DDD1F48-F2DB-46BD-AF21-AEB45F25FC6A}"/>
              </a:ext>
            </a:extLst>
          </p:cNvPr>
          <p:cNvSpPr txBox="1">
            <a:spLocks/>
          </p:cNvSpPr>
          <p:nvPr/>
        </p:nvSpPr>
        <p:spPr>
          <a:xfrm>
            <a:off x="1847528" y="25954"/>
            <a:ext cx="8208912" cy="720000"/>
          </a:xfrm>
          <a:prstGeom prst="rect">
            <a:avLst/>
          </a:prstGeom>
          <a:noFill/>
          <a:ln>
            <a:noFill/>
          </a:ln>
        </p:spPr>
        <p:txBody>
          <a:bodyPr wrap="square" rtlCol="0" anchor="ctr" anchorCtr="0">
            <a:noAutofit/>
          </a:bodyPr>
          <a:lstStyle/>
          <a:p>
            <a:pPr algn="ctr"/>
            <a:r>
              <a:rPr lang="de-DE" sz="2400" b="1" dirty="0" err="1">
                <a:latin typeface="Times New Roman" panose="02020603050405020304" pitchFamily="18" charset="0"/>
                <a:cs typeface="Times New Roman" panose="02020603050405020304" pitchFamily="18" charset="0"/>
              </a:rPr>
              <a:t>Ricardomodell</a:t>
            </a:r>
            <a:r>
              <a:rPr lang="de-DE" sz="2400" b="1" dirty="0">
                <a:latin typeface="Times New Roman" panose="02020603050405020304" pitchFamily="18" charset="0"/>
                <a:cs typeface="Times New Roman" panose="02020603050405020304" pitchFamily="18" charset="0"/>
              </a:rPr>
              <a:t> – A </a:t>
            </a:r>
            <a:r>
              <a:rPr lang="de-DE" sz="2400" b="1" dirty="0" err="1">
                <a:latin typeface="Times New Roman" panose="02020603050405020304" pitchFamily="18" charset="0"/>
                <a:cs typeface="Times New Roman" panose="02020603050405020304" pitchFamily="18" charset="0"/>
              </a:rPr>
              <a:t>general</a:t>
            </a:r>
            <a:r>
              <a:rPr lang="de-DE" sz="2400" b="1" dirty="0">
                <a:latin typeface="Times New Roman" panose="02020603050405020304" pitchFamily="18" charset="0"/>
                <a:cs typeface="Times New Roman" panose="02020603050405020304" pitchFamily="18" charset="0"/>
              </a:rPr>
              <a:t> Argument </a:t>
            </a:r>
            <a:r>
              <a:rPr lang="de-DE" sz="2400" b="1" dirty="0" err="1">
                <a:latin typeface="Times New Roman" panose="02020603050405020304" pitchFamily="18" charset="0"/>
                <a:cs typeface="Times New Roman" panose="02020603050405020304" pitchFamily="18" charset="0"/>
              </a:rPr>
              <a:t>against</a:t>
            </a:r>
            <a:r>
              <a:rPr lang="de-DE" sz="2400" b="1" dirty="0">
                <a:latin typeface="Times New Roman" panose="02020603050405020304" pitchFamily="18" charset="0"/>
                <a:cs typeface="Times New Roman" panose="02020603050405020304" pitchFamily="18" charset="0"/>
              </a:rPr>
              <a:t> Donald Trump</a:t>
            </a:r>
          </a:p>
        </p:txBody>
      </p:sp>
      <p:sp>
        <p:nvSpPr>
          <p:cNvPr id="4" name="Rechteck 3">
            <a:extLst>
              <a:ext uri="{FF2B5EF4-FFF2-40B4-BE49-F238E27FC236}">
                <a16:creationId xmlns:a16="http://schemas.microsoft.com/office/drawing/2014/main" id="{4EC614FA-CCC9-417A-8E4B-267069F9AF8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1026" name="Picture 2">
            <a:extLst>
              <a:ext uri="{FF2B5EF4-FFF2-40B4-BE49-F238E27FC236}">
                <a16:creationId xmlns:a16="http://schemas.microsoft.com/office/drawing/2014/main" id="{169C5C30-2B49-7456-4DCC-3720A8DACB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095" y="3518150"/>
            <a:ext cx="1520578" cy="2158989"/>
          </a:xfrm>
          <a:prstGeom prst="rect">
            <a:avLst/>
          </a:prstGeom>
          <a:noFill/>
          <a:extLst>
            <a:ext uri="{909E8E84-426E-40DD-AFC4-6F175D3DCCD1}">
              <a14:hiddenFill xmlns:a14="http://schemas.microsoft.com/office/drawing/2010/main">
                <a:solidFill>
                  <a:srgbClr val="FFFFFF"/>
                </a:solidFill>
              </a14:hiddenFill>
            </a:ext>
          </a:extLst>
        </p:spPr>
      </p:pic>
      <p:sp>
        <p:nvSpPr>
          <p:cNvPr id="3" name="Textfeld 2">
            <a:extLst>
              <a:ext uri="{FF2B5EF4-FFF2-40B4-BE49-F238E27FC236}">
                <a16:creationId xmlns:a16="http://schemas.microsoft.com/office/drawing/2014/main" id="{5F573898-FF43-C2F2-F733-0F4D6EA053E3}"/>
              </a:ext>
            </a:extLst>
          </p:cNvPr>
          <p:cNvSpPr txBox="1"/>
          <p:nvPr/>
        </p:nvSpPr>
        <p:spPr>
          <a:xfrm>
            <a:off x="698094" y="5779923"/>
            <a:ext cx="6691533" cy="369332"/>
          </a:xfrm>
          <a:prstGeom prst="rect">
            <a:avLst/>
          </a:prstGeom>
          <a:noFill/>
        </p:spPr>
        <p:txBody>
          <a:bodyPr wrap="square">
            <a:spAutoFit/>
          </a:bodyPr>
          <a:lstStyle/>
          <a:p>
            <a:r>
              <a:rPr lang="en-US" dirty="0"/>
              <a:t>* 18. April 1772 in London; † 11. September 1823 in Gatcombe Park</a:t>
            </a:r>
            <a:endParaRPr lang="de-DE" dirty="0"/>
          </a:p>
        </p:txBody>
      </p:sp>
      <p:sp>
        <p:nvSpPr>
          <p:cNvPr id="5" name="Textfeld 4">
            <a:extLst>
              <a:ext uri="{FF2B5EF4-FFF2-40B4-BE49-F238E27FC236}">
                <a16:creationId xmlns:a16="http://schemas.microsoft.com/office/drawing/2014/main" id="{7B707AB0-8193-F164-617C-8A8E220AB530}"/>
              </a:ext>
            </a:extLst>
          </p:cNvPr>
          <p:cNvSpPr txBox="1"/>
          <p:nvPr/>
        </p:nvSpPr>
        <p:spPr>
          <a:xfrm>
            <a:off x="2218673" y="3546330"/>
            <a:ext cx="5330443" cy="2130809"/>
          </a:xfrm>
          <a:prstGeom prst="rect">
            <a:avLst/>
          </a:prstGeom>
          <a:noFill/>
        </p:spPr>
        <p:txBody>
          <a:bodyPr wrap="square" rtlCol="0">
            <a:no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Mathematician</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Natural Scientist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Politician</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Stock Broker: He went “all in” with a bet on the defeat of Napoleon at Waterloo in 1815</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Economist</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Philosopher</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One of the richest person in his time!</a:t>
            </a:r>
          </a:p>
          <a:p>
            <a:endParaRPr lang="de-DE" dirty="0">
              <a:latin typeface="Times New Roman" panose="02020603050405020304" pitchFamily="18" charset="0"/>
              <a:cs typeface="Times New Roman" panose="02020603050405020304" pitchFamily="18" charset="0"/>
            </a:endParaRPr>
          </a:p>
        </p:txBody>
      </p:sp>
      <p:grpSp>
        <p:nvGrpSpPr>
          <p:cNvPr id="21" name="Gruppieren 20">
            <a:extLst>
              <a:ext uri="{FF2B5EF4-FFF2-40B4-BE49-F238E27FC236}">
                <a16:creationId xmlns:a16="http://schemas.microsoft.com/office/drawing/2014/main" id="{F700B9B5-46C5-40AB-A2F2-976DC4561D61}"/>
              </a:ext>
            </a:extLst>
          </p:cNvPr>
          <p:cNvGrpSpPr/>
          <p:nvPr/>
        </p:nvGrpSpPr>
        <p:grpSpPr>
          <a:xfrm>
            <a:off x="3422613" y="663907"/>
            <a:ext cx="382680" cy="224280"/>
            <a:chOff x="3422613" y="663907"/>
            <a:chExt cx="382680" cy="22428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93CF40C-543B-4D71-8259-194CCFF9605D}"/>
                    </a:ext>
                  </a:extLst>
                </p14:cNvPr>
                <p14:cNvContentPartPr/>
                <p14:nvPr/>
              </p14:nvContentPartPr>
              <p14:xfrm>
                <a:off x="3422613" y="663907"/>
                <a:ext cx="302760" cy="181800"/>
              </p14:xfrm>
            </p:contentPart>
          </mc:Choice>
          <mc:Fallback>
            <p:pic>
              <p:nvPicPr>
                <p:cNvPr id="2" name="Freihand 1">
                  <a:extLst>
                    <a:ext uri="{FF2B5EF4-FFF2-40B4-BE49-F238E27FC236}">
                      <a16:creationId xmlns:a16="http://schemas.microsoft.com/office/drawing/2014/main" id="{A93CF40C-543B-4D71-8259-194CCFF9605D}"/>
                    </a:ext>
                  </a:extLst>
                </p:cNvPr>
                <p:cNvPicPr/>
                <p:nvPr/>
              </p:nvPicPr>
              <p:blipFill>
                <a:blip r:embed="rId4"/>
                <a:stretch>
                  <a:fillRect/>
                </a:stretch>
              </p:blipFill>
              <p:spPr>
                <a:xfrm>
                  <a:off x="3418293" y="659587"/>
                  <a:ext cx="3114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Freihand 5">
                  <a:extLst>
                    <a:ext uri="{FF2B5EF4-FFF2-40B4-BE49-F238E27FC236}">
                      <a16:creationId xmlns:a16="http://schemas.microsoft.com/office/drawing/2014/main" id="{735C3DEE-825F-4514-BF3D-ACCC94E24A8D}"/>
                    </a:ext>
                  </a:extLst>
                </p14:cNvPr>
                <p14:cNvContentPartPr/>
                <p14:nvPr/>
              </p14:nvContentPartPr>
              <p14:xfrm>
                <a:off x="3709173" y="749947"/>
                <a:ext cx="96120" cy="138240"/>
              </p14:xfrm>
            </p:contentPart>
          </mc:Choice>
          <mc:Fallback>
            <p:pic>
              <p:nvPicPr>
                <p:cNvPr id="6" name="Freihand 5">
                  <a:extLst>
                    <a:ext uri="{FF2B5EF4-FFF2-40B4-BE49-F238E27FC236}">
                      <a16:creationId xmlns:a16="http://schemas.microsoft.com/office/drawing/2014/main" id="{735C3DEE-825F-4514-BF3D-ACCC94E24A8D}"/>
                    </a:ext>
                  </a:extLst>
                </p:cNvPr>
                <p:cNvPicPr/>
                <p:nvPr/>
              </p:nvPicPr>
              <p:blipFill>
                <a:blip r:embed="rId6"/>
                <a:stretch>
                  <a:fillRect/>
                </a:stretch>
              </p:blipFill>
              <p:spPr>
                <a:xfrm>
                  <a:off x="3704853" y="745627"/>
                  <a:ext cx="104760" cy="146880"/>
                </a:xfrm>
                <a:prstGeom prst="rect">
                  <a:avLst/>
                </a:prstGeom>
              </p:spPr>
            </p:pic>
          </mc:Fallback>
        </mc:AlternateContent>
      </p:grpSp>
      <p:grpSp>
        <p:nvGrpSpPr>
          <p:cNvPr id="20" name="Gruppieren 19">
            <a:extLst>
              <a:ext uri="{FF2B5EF4-FFF2-40B4-BE49-F238E27FC236}">
                <a16:creationId xmlns:a16="http://schemas.microsoft.com/office/drawing/2014/main" id="{8A21E822-3777-4A77-982F-021730377C82}"/>
              </a:ext>
            </a:extLst>
          </p:cNvPr>
          <p:cNvGrpSpPr/>
          <p:nvPr/>
        </p:nvGrpSpPr>
        <p:grpSpPr>
          <a:xfrm>
            <a:off x="4085013" y="623587"/>
            <a:ext cx="2915280" cy="336240"/>
            <a:chOff x="4085013" y="623587"/>
            <a:chExt cx="2915280" cy="336240"/>
          </a:xfrm>
        </p:grpSpPr>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ABF0A66E-3442-4E51-893F-478E1502DAAA}"/>
                    </a:ext>
                  </a:extLst>
                </p14:cNvPr>
                <p14:cNvContentPartPr/>
                <p14:nvPr/>
              </p14:nvContentPartPr>
              <p14:xfrm>
                <a:off x="4085013" y="793507"/>
                <a:ext cx="121680" cy="82440"/>
              </p14:xfrm>
            </p:contentPart>
          </mc:Choice>
          <mc:Fallback>
            <p:pic>
              <p:nvPicPr>
                <p:cNvPr id="7" name="Freihand 6">
                  <a:extLst>
                    <a:ext uri="{FF2B5EF4-FFF2-40B4-BE49-F238E27FC236}">
                      <a16:creationId xmlns:a16="http://schemas.microsoft.com/office/drawing/2014/main" id="{ABF0A66E-3442-4E51-893F-478E1502DAAA}"/>
                    </a:ext>
                  </a:extLst>
                </p:cNvPr>
                <p:cNvPicPr/>
                <p:nvPr/>
              </p:nvPicPr>
              <p:blipFill>
                <a:blip r:embed="rId8"/>
                <a:stretch>
                  <a:fillRect/>
                </a:stretch>
              </p:blipFill>
              <p:spPr>
                <a:xfrm>
                  <a:off x="4080693" y="789187"/>
                  <a:ext cx="1303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41AE8D3F-9346-4D8B-BF02-CD192CCAF20A}"/>
                    </a:ext>
                  </a:extLst>
                </p14:cNvPr>
                <p14:cNvContentPartPr/>
                <p14:nvPr/>
              </p14:nvContentPartPr>
              <p14:xfrm>
                <a:off x="4261053" y="778387"/>
                <a:ext cx="387720" cy="73800"/>
              </p14:xfrm>
            </p:contentPart>
          </mc:Choice>
          <mc:Fallback>
            <p:pic>
              <p:nvPicPr>
                <p:cNvPr id="8" name="Freihand 7">
                  <a:extLst>
                    <a:ext uri="{FF2B5EF4-FFF2-40B4-BE49-F238E27FC236}">
                      <a16:creationId xmlns:a16="http://schemas.microsoft.com/office/drawing/2014/main" id="{41AE8D3F-9346-4D8B-BF02-CD192CCAF20A}"/>
                    </a:ext>
                  </a:extLst>
                </p:cNvPr>
                <p:cNvPicPr/>
                <p:nvPr/>
              </p:nvPicPr>
              <p:blipFill>
                <a:blip r:embed="rId10"/>
                <a:stretch>
                  <a:fillRect/>
                </a:stretch>
              </p:blipFill>
              <p:spPr>
                <a:xfrm>
                  <a:off x="4256733" y="774067"/>
                  <a:ext cx="39636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477AF6F4-3E96-4522-A4D0-F13B1BAB5240}"/>
                    </a:ext>
                  </a:extLst>
                </p14:cNvPr>
                <p14:cNvContentPartPr/>
                <p14:nvPr/>
              </p14:nvContentPartPr>
              <p14:xfrm>
                <a:off x="4681533" y="770467"/>
                <a:ext cx="93960" cy="184680"/>
              </p14:xfrm>
            </p:contentPart>
          </mc:Choice>
          <mc:Fallback>
            <p:pic>
              <p:nvPicPr>
                <p:cNvPr id="9" name="Freihand 8">
                  <a:extLst>
                    <a:ext uri="{FF2B5EF4-FFF2-40B4-BE49-F238E27FC236}">
                      <a16:creationId xmlns:a16="http://schemas.microsoft.com/office/drawing/2014/main" id="{477AF6F4-3E96-4522-A4D0-F13B1BAB5240}"/>
                    </a:ext>
                  </a:extLst>
                </p:cNvPr>
                <p:cNvPicPr/>
                <p:nvPr/>
              </p:nvPicPr>
              <p:blipFill>
                <a:blip r:embed="rId12"/>
                <a:stretch>
                  <a:fillRect/>
                </a:stretch>
              </p:blipFill>
              <p:spPr>
                <a:xfrm>
                  <a:off x="4677213" y="766147"/>
                  <a:ext cx="1026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178D5DFB-7400-462A-AB34-DA98FBA8D7F5}"/>
                    </a:ext>
                  </a:extLst>
                </p14:cNvPr>
                <p14:cNvContentPartPr/>
                <p14:nvPr/>
              </p14:nvContentPartPr>
              <p14:xfrm>
                <a:off x="4822653" y="772627"/>
                <a:ext cx="155880" cy="44640"/>
              </p14:xfrm>
            </p:contentPart>
          </mc:Choice>
          <mc:Fallback>
            <p:pic>
              <p:nvPicPr>
                <p:cNvPr id="12" name="Freihand 11">
                  <a:extLst>
                    <a:ext uri="{FF2B5EF4-FFF2-40B4-BE49-F238E27FC236}">
                      <a16:creationId xmlns:a16="http://schemas.microsoft.com/office/drawing/2014/main" id="{178D5DFB-7400-462A-AB34-DA98FBA8D7F5}"/>
                    </a:ext>
                  </a:extLst>
                </p:cNvPr>
                <p:cNvPicPr/>
                <p:nvPr/>
              </p:nvPicPr>
              <p:blipFill>
                <a:blip r:embed="rId14"/>
                <a:stretch>
                  <a:fillRect/>
                </a:stretch>
              </p:blipFill>
              <p:spPr>
                <a:xfrm>
                  <a:off x="4818333" y="768307"/>
                  <a:ext cx="164520" cy="532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45D41437-2F02-44F8-B83A-D46331826C59}"/>
                    </a:ext>
                  </a:extLst>
                </p14:cNvPr>
                <p14:cNvContentPartPr/>
                <p14:nvPr/>
              </p14:nvContentPartPr>
              <p14:xfrm>
                <a:off x="4989333" y="699187"/>
                <a:ext cx="466920" cy="130320"/>
              </p14:xfrm>
            </p:contentPart>
          </mc:Choice>
          <mc:Fallback>
            <p:pic>
              <p:nvPicPr>
                <p:cNvPr id="13" name="Freihand 12">
                  <a:extLst>
                    <a:ext uri="{FF2B5EF4-FFF2-40B4-BE49-F238E27FC236}">
                      <a16:creationId xmlns:a16="http://schemas.microsoft.com/office/drawing/2014/main" id="{45D41437-2F02-44F8-B83A-D46331826C59}"/>
                    </a:ext>
                  </a:extLst>
                </p:cNvPr>
                <p:cNvPicPr/>
                <p:nvPr/>
              </p:nvPicPr>
              <p:blipFill>
                <a:blip r:embed="rId16"/>
                <a:stretch>
                  <a:fillRect/>
                </a:stretch>
              </p:blipFill>
              <p:spPr>
                <a:xfrm>
                  <a:off x="4985013" y="694867"/>
                  <a:ext cx="47556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A6D15035-0DFB-4CF2-84D8-7A46354860B8}"/>
                    </a:ext>
                  </a:extLst>
                </p14:cNvPr>
                <p14:cNvContentPartPr/>
                <p14:nvPr/>
              </p14:nvContentPartPr>
              <p14:xfrm>
                <a:off x="5412693" y="673627"/>
                <a:ext cx="7560" cy="5040"/>
              </p14:xfrm>
            </p:contentPart>
          </mc:Choice>
          <mc:Fallback>
            <p:pic>
              <p:nvPicPr>
                <p:cNvPr id="14" name="Freihand 13">
                  <a:extLst>
                    <a:ext uri="{FF2B5EF4-FFF2-40B4-BE49-F238E27FC236}">
                      <a16:creationId xmlns:a16="http://schemas.microsoft.com/office/drawing/2014/main" id="{A6D15035-0DFB-4CF2-84D8-7A46354860B8}"/>
                    </a:ext>
                  </a:extLst>
                </p:cNvPr>
                <p:cNvPicPr/>
                <p:nvPr/>
              </p:nvPicPr>
              <p:blipFill>
                <a:blip r:embed="rId18"/>
                <a:stretch>
                  <a:fillRect/>
                </a:stretch>
              </p:blipFill>
              <p:spPr>
                <a:xfrm>
                  <a:off x="5408373" y="669307"/>
                  <a:ext cx="1620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F0A09BC5-7891-40EC-8EF1-5964B635147F}"/>
                    </a:ext>
                  </a:extLst>
                </p14:cNvPr>
                <p14:cNvContentPartPr/>
                <p14:nvPr/>
              </p14:nvContentPartPr>
              <p14:xfrm>
                <a:off x="5663613" y="670027"/>
                <a:ext cx="298800" cy="167760"/>
              </p14:xfrm>
            </p:contentPart>
          </mc:Choice>
          <mc:Fallback>
            <p:pic>
              <p:nvPicPr>
                <p:cNvPr id="15" name="Freihand 14">
                  <a:extLst>
                    <a:ext uri="{FF2B5EF4-FFF2-40B4-BE49-F238E27FC236}">
                      <a16:creationId xmlns:a16="http://schemas.microsoft.com/office/drawing/2014/main" id="{F0A09BC5-7891-40EC-8EF1-5964B635147F}"/>
                    </a:ext>
                  </a:extLst>
                </p:cNvPr>
                <p:cNvPicPr/>
                <p:nvPr/>
              </p:nvPicPr>
              <p:blipFill>
                <a:blip r:embed="rId20"/>
                <a:stretch>
                  <a:fillRect/>
                </a:stretch>
              </p:blipFill>
              <p:spPr>
                <a:xfrm>
                  <a:off x="5659293" y="665707"/>
                  <a:ext cx="3074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61A7DB9F-B564-4B48-9E5D-CE8711CF4624}"/>
                    </a:ext>
                  </a:extLst>
                </p14:cNvPr>
                <p14:cNvContentPartPr/>
                <p14:nvPr/>
              </p14:nvContentPartPr>
              <p14:xfrm>
                <a:off x="5978253" y="738787"/>
                <a:ext cx="203760" cy="95760"/>
              </p14:xfrm>
            </p:contentPart>
          </mc:Choice>
          <mc:Fallback>
            <p:pic>
              <p:nvPicPr>
                <p:cNvPr id="16" name="Freihand 15">
                  <a:extLst>
                    <a:ext uri="{FF2B5EF4-FFF2-40B4-BE49-F238E27FC236}">
                      <a16:creationId xmlns:a16="http://schemas.microsoft.com/office/drawing/2014/main" id="{61A7DB9F-B564-4B48-9E5D-CE8711CF4624}"/>
                    </a:ext>
                  </a:extLst>
                </p:cNvPr>
                <p:cNvPicPr/>
                <p:nvPr/>
              </p:nvPicPr>
              <p:blipFill>
                <a:blip r:embed="rId22"/>
                <a:stretch>
                  <a:fillRect/>
                </a:stretch>
              </p:blipFill>
              <p:spPr>
                <a:xfrm>
                  <a:off x="5973933" y="734467"/>
                  <a:ext cx="2124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74EB7A82-DA5F-4B03-8962-CAF235D15300}"/>
                    </a:ext>
                  </a:extLst>
                </p14:cNvPr>
                <p14:cNvContentPartPr/>
                <p14:nvPr/>
              </p14:nvContentPartPr>
              <p14:xfrm>
                <a:off x="6178773" y="655267"/>
                <a:ext cx="475920" cy="180720"/>
              </p14:xfrm>
            </p:contentPart>
          </mc:Choice>
          <mc:Fallback>
            <p:pic>
              <p:nvPicPr>
                <p:cNvPr id="17" name="Freihand 16">
                  <a:extLst>
                    <a:ext uri="{FF2B5EF4-FFF2-40B4-BE49-F238E27FC236}">
                      <a16:creationId xmlns:a16="http://schemas.microsoft.com/office/drawing/2014/main" id="{74EB7A82-DA5F-4B03-8962-CAF235D15300}"/>
                    </a:ext>
                  </a:extLst>
                </p:cNvPr>
                <p:cNvPicPr/>
                <p:nvPr/>
              </p:nvPicPr>
              <p:blipFill>
                <a:blip r:embed="rId24"/>
                <a:stretch>
                  <a:fillRect/>
                </a:stretch>
              </p:blipFill>
              <p:spPr>
                <a:xfrm>
                  <a:off x="6174453" y="650947"/>
                  <a:ext cx="48456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47690A5A-F302-49CC-9360-AEBFD8DA2D0D}"/>
                    </a:ext>
                  </a:extLst>
                </p14:cNvPr>
                <p14:cNvContentPartPr/>
                <p14:nvPr/>
              </p14:nvContentPartPr>
              <p14:xfrm>
                <a:off x="6657213" y="733387"/>
                <a:ext cx="272880" cy="226440"/>
              </p14:xfrm>
            </p:contentPart>
          </mc:Choice>
          <mc:Fallback>
            <p:pic>
              <p:nvPicPr>
                <p:cNvPr id="18" name="Freihand 17">
                  <a:extLst>
                    <a:ext uri="{FF2B5EF4-FFF2-40B4-BE49-F238E27FC236}">
                      <a16:creationId xmlns:a16="http://schemas.microsoft.com/office/drawing/2014/main" id="{47690A5A-F302-49CC-9360-AEBFD8DA2D0D}"/>
                    </a:ext>
                  </a:extLst>
                </p:cNvPr>
                <p:cNvPicPr/>
                <p:nvPr/>
              </p:nvPicPr>
              <p:blipFill>
                <a:blip r:embed="rId26"/>
                <a:stretch>
                  <a:fillRect/>
                </a:stretch>
              </p:blipFill>
              <p:spPr>
                <a:xfrm>
                  <a:off x="6652893" y="729067"/>
                  <a:ext cx="2815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6B9FABB0-A5F6-4D1F-8658-9B7647DF3197}"/>
                    </a:ext>
                  </a:extLst>
                </p14:cNvPr>
                <p14:cNvContentPartPr/>
                <p14:nvPr/>
              </p14:nvContentPartPr>
              <p14:xfrm>
                <a:off x="6967533" y="623587"/>
                <a:ext cx="32760" cy="204480"/>
              </p14:xfrm>
            </p:contentPart>
          </mc:Choice>
          <mc:Fallback>
            <p:pic>
              <p:nvPicPr>
                <p:cNvPr id="19" name="Freihand 18">
                  <a:extLst>
                    <a:ext uri="{FF2B5EF4-FFF2-40B4-BE49-F238E27FC236}">
                      <a16:creationId xmlns:a16="http://schemas.microsoft.com/office/drawing/2014/main" id="{6B9FABB0-A5F6-4D1F-8658-9B7647DF3197}"/>
                    </a:ext>
                  </a:extLst>
                </p:cNvPr>
                <p:cNvPicPr/>
                <p:nvPr/>
              </p:nvPicPr>
              <p:blipFill>
                <a:blip r:embed="rId28"/>
                <a:stretch>
                  <a:fillRect/>
                </a:stretch>
              </p:blipFill>
              <p:spPr>
                <a:xfrm>
                  <a:off x="6963213" y="619267"/>
                  <a:ext cx="41400" cy="213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4DD508E4-EDCF-474C-8422-9937DB1D701A}"/>
                  </a:ext>
                </a:extLst>
              </p14:cNvPr>
              <p14:cNvContentPartPr/>
              <p14:nvPr/>
            </p14:nvContentPartPr>
            <p14:xfrm>
              <a:off x="2629893" y="3793387"/>
              <a:ext cx="1340640" cy="70200"/>
            </p14:xfrm>
          </p:contentPart>
        </mc:Choice>
        <mc:Fallback>
          <p:pic>
            <p:nvPicPr>
              <p:cNvPr id="22" name="Freihand 21">
                <a:extLst>
                  <a:ext uri="{FF2B5EF4-FFF2-40B4-BE49-F238E27FC236}">
                    <a16:creationId xmlns:a16="http://schemas.microsoft.com/office/drawing/2014/main" id="{4DD508E4-EDCF-474C-8422-9937DB1D701A}"/>
                  </a:ext>
                </a:extLst>
              </p:cNvPr>
              <p:cNvPicPr/>
              <p:nvPr/>
            </p:nvPicPr>
            <p:blipFill>
              <a:blip r:embed="rId30"/>
              <a:stretch>
                <a:fillRect/>
              </a:stretch>
            </p:blipFill>
            <p:spPr>
              <a:xfrm>
                <a:off x="2625573" y="3789067"/>
                <a:ext cx="13492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0B1BC6A5-FF16-4BAC-BD87-56CE2B2B5330}"/>
                  </a:ext>
                </a:extLst>
              </p14:cNvPr>
              <p14:cNvContentPartPr/>
              <p14:nvPr/>
            </p14:nvContentPartPr>
            <p14:xfrm>
              <a:off x="2605053" y="4086787"/>
              <a:ext cx="1520280" cy="106920"/>
            </p14:xfrm>
          </p:contentPart>
        </mc:Choice>
        <mc:Fallback>
          <p:pic>
            <p:nvPicPr>
              <p:cNvPr id="23" name="Freihand 22">
                <a:extLst>
                  <a:ext uri="{FF2B5EF4-FFF2-40B4-BE49-F238E27FC236}">
                    <a16:creationId xmlns:a16="http://schemas.microsoft.com/office/drawing/2014/main" id="{0B1BC6A5-FF16-4BAC-BD87-56CE2B2B5330}"/>
                  </a:ext>
                </a:extLst>
              </p:cNvPr>
              <p:cNvPicPr/>
              <p:nvPr/>
            </p:nvPicPr>
            <p:blipFill>
              <a:blip r:embed="rId32"/>
              <a:stretch>
                <a:fillRect/>
              </a:stretch>
            </p:blipFill>
            <p:spPr>
              <a:xfrm>
                <a:off x="2600733" y="4082467"/>
                <a:ext cx="1528920" cy="115560"/>
              </a:xfrm>
              <a:prstGeom prst="rect">
                <a:avLst/>
              </a:prstGeom>
            </p:spPr>
          </p:pic>
        </mc:Fallback>
      </mc:AlternateContent>
      <p:grpSp>
        <p:nvGrpSpPr>
          <p:cNvPr id="27" name="Gruppieren 26">
            <a:extLst>
              <a:ext uri="{FF2B5EF4-FFF2-40B4-BE49-F238E27FC236}">
                <a16:creationId xmlns:a16="http://schemas.microsoft.com/office/drawing/2014/main" id="{2A85A26A-E6A1-4D61-80FA-DC89C12E10A5}"/>
              </a:ext>
            </a:extLst>
          </p:cNvPr>
          <p:cNvGrpSpPr/>
          <p:nvPr/>
        </p:nvGrpSpPr>
        <p:grpSpPr>
          <a:xfrm>
            <a:off x="2637453" y="4608067"/>
            <a:ext cx="4256640" cy="110880"/>
            <a:chOff x="2637453" y="4608067"/>
            <a:chExt cx="4256640" cy="110880"/>
          </a:xfrm>
        </p:grpSpPr>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9926DFC8-95BD-4479-A72C-001A8710FBA9}"/>
                    </a:ext>
                  </a:extLst>
                </p14:cNvPr>
                <p14:cNvContentPartPr/>
                <p14:nvPr/>
              </p14:nvContentPartPr>
              <p14:xfrm>
                <a:off x="2673453" y="4664227"/>
                <a:ext cx="51120" cy="23400"/>
              </p14:xfrm>
            </p:contentPart>
          </mc:Choice>
          <mc:Fallback>
            <p:pic>
              <p:nvPicPr>
                <p:cNvPr id="24" name="Freihand 23">
                  <a:extLst>
                    <a:ext uri="{FF2B5EF4-FFF2-40B4-BE49-F238E27FC236}">
                      <a16:creationId xmlns:a16="http://schemas.microsoft.com/office/drawing/2014/main" id="{9926DFC8-95BD-4479-A72C-001A8710FBA9}"/>
                    </a:ext>
                  </a:extLst>
                </p:cNvPr>
                <p:cNvPicPr/>
                <p:nvPr/>
              </p:nvPicPr>
              <p:blipFill>
                <a:blip r:embed="rId34"/>
                <a:stretch>
                  <a:fillRect/>
                </a:stretch>
              </p:blipFill>
              <p:spPr>
                <a:xfrm>
                  <a:off x="2669133" y="4659907"/>
                  <a:ext cx="59760" cy="32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A71CFAB5-D60D-4EE4-A1A5-1C87A0B00991}"/>
                    </a:ext>
                  </a:extLst>
                </p14:cNvPr>
                <p14:cNvContentPartPr/>
                <p14:nvPr/>
              </p14:nvContentPartPr>
              <p14:xfrm>
                <a:off x="2637453" y="4608067"/>
                <a:ext cx="4256640" cy="110880"/>
              </p14:xfrm>
            </p:contentPart>
          </mc:Choice>
          <mc:Fallback>
            <p:pic>
              <p:nvPicPr>
                <p:cNvPr id="25" name="Freihand 24">
                  <a:extLst>
                    <a:ext uri="{FF2B5EF4-FFF2-40B4-BE49-F238E27FC236}">
                      <a16:creationId xmlns:a16="http://schemas.microsoft.com/office/drawing/2014/main" id="{A71CFAB5-D60D-4EE4-A1A5-1C87A0B00991}"/>
                    </a:ext>
                  </a:extLst>
                </p:cNvPr>
                <p:cNvPicPr/>
                <p:nvPr/>
              </p:nvPicPr>
              <p:blipFill>
                <a:blip r:embed="rId36"/>
                <a:stretch>
                  <a:fillRect/>
                </a:stretch>
              </p:blipFill>
              <p:spPr>
                <a:xfrm>
                  <a:off x="2633133" y="4603747"/>
                  <a:ext cx="4265280" cy="119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424BD02D-8270-497A-BC53-05C677E5C435}"/>
                  </a:ext>
                </a:extLst>
              </p14:cNvPr>
              <p14:cNvContentPartPr/>
              <p14:nvPr/>
            </p14:nvContentPartPr>
            <p14:xfrm>
              <a:off x="2573013" y="4924147"/>
              <a:ext cx="3621600" cy="105120"/>
            </p14:xfrm>
          </p:contentPart>
        </mc:Choice>
        <mc:Fallback>
          <p:pic>
            <p:nvPicPr>
              <p:cNvPr id="26" name="Freihand 25">
                <a:extLst>
                  <a:ext uri="{FF2B5EF4-FFF2-40B4-BE49-F238E27FC236}">
                    <a16:creationId xmlns:a16="http://schemas.microsoft.com/office/drawing/2014/main" id="{424BD02D-8270-497A-BC53-05C677E5C435}"/>
                  </a:ext>
                </a:extLst>
              </p:cNvPr>
              <p:cNvPicPr/>
              <p:nvPr/>
            </p:nvPicPr>
            <p:blipFill>
              <a:blip r:embed="rId38"/>
              <a:stretch>
                <a:fillRect/>
              </a:stretch>
            </p:blipFill>
            <p:spPr>
              <a:xfrm>
                <a:off x="2568693" y="4919827"/>
                <a:ext cx="36302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64FA500D-AF77-47C1-A608-CF9CFC35B62A}"/>
                  </a:ext>
                </a:extLst>
              </p14:cNvPr>
              <p14:cNvContentPartPr/>
              <p14:nvPr/>
            </p14:nvContentPartPr>
            <p14:xfrm>
              <a:off x="3502893" y="4906867"/>
              <a:ext cx="2627640" cy="92160"/>
            </p14:xfrm>
          </p:contentPart>
        </mc:Choice>
        <mc:Fallback>
          <p:pic>
            <p:nvPicPr>
              <p:cNvPr id="28" name="Freihand 27">
                <a:extLst>
                  <a:ext uri="{FF2B5EF4-FFF2-40B4-BE49-F238E27FC236}">
                    <a16:creationId xmlns:a16="http://schemas.microsoft.com/office/drawing/2014/main" id="{64FA500D-AF77-47C1-A608-CF9CFC35B62A}"/>
                  </a:ext>
                </a:extLst>
              </p:cNvPr>
              <p:cNvPicPr/>
              <p:nvPr/>
            </p:nvPicPr>
            <p:blipFill>
              <a:blip r:embed="rId40"/>
              <a:stretch>
                <a:fillRect/>
              </a:stretch>
            </p:blipFill>
            <p:spPr>
              <a:xfrm>
                <a:off x="3498573" y="4902547"/>
                <a:ext cx="26362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7DB3C85A-F983-4310-958D-ABA3C4B38938}"/>
                  </a:ext>
                </a:extLst>
              </p14:cNvPr>
              <p14:cNvContentPartPr/>
              <p14:nvPr/>
            </p14:nvContentPartPr>
            <p14:xfrm>
              <a:off x="2666253" y="5769787"/>
              <a:ext cx="3991320" cy="59400"/>
            </p14:xfrm>
          </p:contentPart>
        </mc:Choice>
        <mc:Fallback>
          <p:pic>
            <p:nvPicPr>
              <p:cNvPr id="29" name="Freihand 28">
                <a:extLst>
                  <a:ext uri="{FF2B5EF4-FFF2-40B4-BE49-F238E27FC236}">
                    <a16:creationId xmlns:a16="http://schemas.microsoft.com/office/drawing/2014/main" id="{7DB3C85A-F983-4310-958D-ABA3C4B38938}"/>
                  </a:ext>
                </a:extLst>
              </p:cNvPr>
              <p:cNvPicPr/>
              <p:nvPr/>
            </p:nvPicPr>
            <p:blipFill>
              <a:blip r:embed="rId42"/>
              <a:stretch>
                <a:fillRect/>
              </a:stretch>
            </p:blipFill>
            <p:spPr>
              <a:xfrm>
                <a:off x="2661933" y="5765467"/>
                <a:ext cx="39999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042" name="Freihand 1041">
                <a:extLst>
                  <a:ext uri="{FF2B5EF4-FFF2-40B4-BE49-F238E27FC236}">
                    <a16:creationId xmlns:a16="http://schemas.microsoft.com/office/drawing/2014/main" id="{18D116F2-2E90-4A5E-A410-940A896D4F27}"/>
                  </a:ext>
                </a:extLst>
              </p14:cNvPr>
              <p14:cNvContentPartPr/>
              <p14:nvPr/>
            </p14:nvContentPartPr>
            <p14:xfrm>
              <a:off x="10700733" y="818707"/>
              <a:ext cx="47880" cy="65160"/>
            </p14:xfrm>
          </p:contentPart>
        </mc:Choice>
        <mc:Fallback>
          <p:pic>
            <p:nvPicPr>
              <p:cNvPr id="1042" name="Freihand 1041">
                <a:extLst>
                  <a:ext uri="{FF2B5EF4-FFF2-40B4-BE49-F238E27FC236}">
                    <a16:creationId xmlns:a16="http://schemas.microsoft.com/office/drawing/2014/main" id="{18D116F2-2E90-4A5E-A410-940A896D4F27}"/>
                  </a:ext>
                </a:extLst>
              </p:cNvPr>
              <p:cNvPicPr/>
              <p:nvPr/>
            </p:nvPicPr>
            <p:blipFill>
              <a:blip r:embed="rId44"/>
              <a:stretch>
                <a:fillRect/>
              </a:stretch>
            </p:blipFill>
            <p:spPr>
              <a:xfrm>
                <a:off x="10696413" y="814387"/>
                <a:ext cx="565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044" name="Freihand 1043">
                <a:extLst>
                  <a:ext uri="{FF2B5EF4-FFF2-40B4-BE49-F238E27FC236}">
                    <a16:creationId xmlns:a16="http://schemas.microsoft.com/office/drawing/2014/main" id="{E3374957-9140-43A5-A455-86944351F8B0}"/>
                  </a:ext>
                </a:extLst>
              </p14:cNvPr>
              <p14:cNvContentPartPr/>
              <p14:nvPr/>
            </p14:nvContentPartPr>
            <p14:xfrm>
              <a:off x="10679133" y="847507"/>
              <a:ext cx="36000" cy="60840"/>
            </p14:xfrm>
          </p:contentPart>
        </mc:Choice>
        <mc:Fallback>
          <p:pic>
            <p:nvPicPr>
              <p:cNvPr id="1044" name="Freihand 1043">
                <a:extLst>
                  <a:ext uri="{FF2B5EF4-FFF2-40B4-BE49-F238E27FC236}">
                    <a16:creationId xmlns:a16="http://schemas.microsoft.com/office/drawing/2014/main" id="{E3374957-9140-43A5-A455-86944351F8B0}"/>
                  </a:ext>
                </a:extLst>
              </p:cNvPr>
              <p:cNvPicPr/>
              <p:nvPr/>
            </p:nvPicPr>
            <p:blipFill>
              <a:blip r:embed="rId46"/>
              <a:stretch>
                <a:fillRect/>
              </a:stretch>
            </p:blipFill>
            <p:spPr>
              <a:xfrm>
                <a:off x="10674813" y="843187"/>
                <a:ext cx="446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046" name="Freihand 1045">
                <a:extLst>
                  <a:ext uri="{FF2B5EF4-FFF2-40B4-BE49-F238E27FC236}">
                    <a16:creationId xmlns:a16="http://schemas.microsoft.com/office/drawing/2014/main" id="{E16B9CAC-6378-43C4-BDDC-0756775427DC}"/>
                  </a:ext>
                </a:extLst>
              </p14:cNvPr>
              <p14:cNvContentPartPr/>
              <p14:nvPr/>
            </p14:nvContentPartPr>
            <p14:xfrm>
              <a:off x="10090173" y="848947"/>
              <a:ext cx="159120" cy="42840"/>
            </p14:xfrm>
          </p:contentPart>
        </mc:Choice>
        <mc:Fallback>
          <p:pic>
            <p:nvPicPr>
              <p:cNvPr id="1046" name="Freihand 1045">
                <a:extLst>
                  <a:ext uri="{FF2B5EF4-FFF2-40B4-BE49-F238E27FC236}">
                    <a16:creationId xmlns:a16="http://schemas.microsoft.com/office/drawing/2014/main" id="{E16B9CAC-6378-43C4-BDDC-0756775427DC}"/>
                  </a:ext>
                </a:extLst>
              </p:cNvPr>
              <p:cNvPicPr/>
              <p:nvPr/>
            </p:nvPicPr>
            <p:blipFill>
              <a:blip r:embed="rId48"/>
              <a:stretch>
                <a:fillRect/>
              </a:stretch>
            </p:blipFill>
            <p:spPr>
              <a:xfrm>
                <a:off x="10085853" y="844627"/>
                <a:ext cx="16776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056" name="Freihand 1055">
                <a:extLst>
                  <a:ext uri="{FF2B5EF4-FFF2-40B4-BE49-F238E27FC236}">
                    <a16:creationId xmlns:a16="http://schemas.microsoft.com/office/drawing/2014/main" id="{F883EA98-A2F2-4504-9A94-EE49895552B9}"/>
                  </a:ext>
                </a:extLst>
              </p14:cNvPr>
              <p14:cNvContentPartPr/>
              <p14:nvPr/>
            </p14:nvContentPartPr>
            <p14:xfrm>
              <a:off x="10679133" y="841027"/>
              <a:ext cx="25200" cy="38520"/>
            </p14:xfrm>
          </p:contentPart>
        </mc:Choice>
        <mc:Fallback>
          <p:pic>
            <p:nvPicPr>
              <p:cNvPr id="1056" name="Freihand 1055">
                <a:extLst>
                  <a:ext uri="{FF2B5EF4-FFF2-40B4-BE49-F238E27FC236}">
                    <a16:creationId xmlns:a16="http://schemas.microsoft.com/office/drawing/2014/main" id="{F883EA98-A2F2-4504-9A94-EE49895552B9}"/>
                  </a:ext>
                </a:extLst>
              </p:cNvPr>
              <p:cNvPicPr/>
              <p:nvPr/>
            </p:nvPicPr>
            <p:blipFill>
              <a:blip r:embed="rId50"/>
              <a:stretch>
                <a:fillRect/>
              </a:stretch>
            </p:blipFill>
            <p:spPr>
              <a:xfrm>
                <a:off x="10674813" y="836707"/>
                <a:ext cx="3384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071" name="Freihand 1070">
                <a:extLst>
                  <a:ext uri="{FF2B5EF4-FFF2-40B4-BE49-F238E27FC236}">
                    <a16:creationId xmlns:a16="http://schemas.microsoft.com/office/drawing/2014/main" id="{B0E5C2CD-CA9C-4D67-82B3-667CFE3AE292}"/>
                  </a:ext>
                </a:extLst>
              </p14:cNvPr>
              <p14:cNvContentPartPr/>
              <p14:nvPr/>
            </p14:nvContentPartPr>
            <p14:xfrm>
              <a:off x="10188813" y="500467"/>
              <a:ext cx="1095120" cy="690840"/>
            </p14:xfrm>
          </p:contentPart>
        </mc:Choice>
        <mc:Fallback>
          <p:pic>
            <p:nvPicPr>
              <p:cNvPr id="1071" name="Freihand 1070">
                <a:extLst>
                  <a:ext uri="{FF2B5EF4-FFF2-40B4-BE49-F238E27FC236}">
                    <a16:creationId xmlns:a16="http://schemas.microsoft.com/office/drawing/2014/main" id="{B0E5C2CD-CA9C-4D67-82B3-667CFE3AE292}"/>
                  </a:ext>
                </a:extLst>
              </p:cNvPr>
              <p:cNvPicPr/>
              <p:nvPr/>
            </p:nvPicPr>
            <p:blipFill>
              <a:blip r:embed="rId52"/>
              <a:stretch>
                <a:fillRect/>
              </a:stretch>
            </p:blipFill>
            <p:spPr>
              <a:xfrm>
                <a:off x="10184493" y="496147"/>
                <a:ext cx="1103760" cy="699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073" name="Freihand 1072">
                <a:extLst>
                  <a:ext uri="{FF2B5EF4-FFF2-40B4-BE49-F238E27FC236}">
                    <a16:creationId xmlns:a16="http://schemas.microsoft.com/office/drawing/2014/main" id="{6CA1C2F3-FB08-44A8-8805-EBCF19FA4303}"/>
                  </a:ext>
                </a:extLst>
              </p14:cNvPr>
              <p14:cNvContentPartPr/>
              <p14:nvPr/>
            </p14:nvContentPartPr>
            <p14:xfrm>
              <a:off x="11244333" y="322987"/>
              <a:ext cx="272880" cy="310320"/>
            </p14:xfrm>
          </p:contentPart>
        </mc:Choice>
        <mc:Fallback>
          <p:pic>
            <p:nvPicPr>
              <p:cNvPr id="1073" name="Freihand 1072">
                <a:extLst>
                  <a:ext uri="{FF2B5EF4-FFF2-40B4-BE49-F238E27FC236}">
                    <a16:creationId xmlns:a16="http://schemas.microsoft.com/office/drawing/2014/main" id="{6CA1C2F3-FB08-44A8-8805-EBCF19FA4303}"/>
                  </a:ext>
                </a:extLst>
              </p:cNvPr>
              <p:cNvPicPr/>
              <p:nvPr/>
            </p:nvPicPr>
            <p:blipFill>
              <a:blip r:embed="rId54"/>
              <a:stretch>
                <a:fillRect/>
              </a:stretch>
            </p:blipFill>
            <p:spPr>
              <a:xfrm>
                <a:off x="11240013" y="318667"/>
                <a:ext cx="28152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075" name="Freihand 1074">
                <a:extLst>
                  <a:ext uri="{FF2B5EF4-FFF2-40B4-BE49-F238E27FC236}">
                    <a16:creationId xmlns:a16="http://schemas.microsoft.com/office/drawing/2014/main" id="{8C17104D-8F57-4472-AD12-BC269F1EDB15}"/>
                  </a:ext>
                </a:extLst>
              </p14:cNvPr>
              <p14:cNvContentPartPr/>
              <p14:nvPr/>
            </p14:nvContentPartPr>
            <p14:xfrm>
              <a:off x="10142013" y="523147"/>
              <a:ext cx="1094040" cy="686160"/>
            </p14:xfrm>
          </p:contentPart>
        </mc:Choice>
        <mc:Fallback>
          <p:pic>
            <p:nvPicPr>
              <p:cNvPr id="1075" name="Freihand 1074">
                <a:extLst>
                  <a:ext uri="{FF2B5EF4-FFF2-40B4-BE49-F238E27FC236}">
                    <a16:creationId xmlns:a16="http://schemas.microsoft.com/office/drawing/2014/main" id="{8C17104D-8F57-4472-AD12-BC269F1EDB15}"/>
                  </a:ext>
                </a:extLst>
              </p:cNvPr>
              <p:cNvPicPr/>
              <p:nvPr/>
            </p:nvPicPr>
            <p:blipFill>
              <a:blip r:embed="rId56"/>
              <a:stretch>
                <a:fillRect/>
              </a:stretch>
            </p:blipFill>
            <p:spPr>
              <a:xfrm>
                <a:off x="10137693" y="518827"/>
                <a:ext cx="1102680" cy="6948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091" name="Freihand 1090">
                <a:extLst>
                  <a:ext uri="{FF2B5EF4-FFF2-40B4-BE49-F238E27FC236}">
                    <a16:creationId xmlns:a16="http://schemas.microsoft.com/office/drawing/2014/main" id="{8E40BED9-1550-4453-9CB7-38564D586A1D}"/>
                  </a:ext>
                </a:extLst>
              </p14:cNvPr>
              <p14:cNvContentPartPr/>
              <p14:nvPr/>
            </p14:nvContentPartPr>
            <p14:xfrm>
              <a:off x="9880653" y="1020667"/>
              <a:ext cx="393480" cy="137880"/>
            </p14:xfrm>
          </p:contentPart>
        </mc:Choice>
        <mc:Fallback>
          <p:pic>
            <p:nvPicPr>
              <p:cNvPr id="1091" name="Freihand 1090">
                <a:extLst>
                  <a:ext uri="{FF2B5EF4-FFF2-40B4-BE49-F238E27FC236}">
                    <a16:creationId xmlns:a16="http://schemas.microsoft.com/office/drawing/2014/main" id="{8E40BED9-1550-4453-9CB7-38564D586A1D}"/>
                  </a:ext>
                </a:extLst>
              </p:cNvPr>
              <p:cNvPicPr/>
              <p:nvPr/>
            </p:nvPicPr>
            <p:blipFill>
              <a:blip r:embed="rId58"/>
              <a:stretch>
                <a:fillRect/>
              </a:stretch>
            </p:blipFill>
            <p:spPr>
              <a:xfrm>
                <a:off x="9876333" y="1016347"/>
                <a:ext cx="402120" cy="146520"/>
              </a:xfrm>
              <a:prstGeom prst="rect">
                <a:avLst/>
              </a:prstGeom>
            </p:spPr>
          </p:pic>
        </mc:Fallback>
      </mc:AlternateContent>
      <p:grpSp>
        <p:nvGrpSpPr>
          <p:cNvPr id="1095" name="Gruppieren 1094">
            <a:extLst>
              <a:ext uri="{FF2B5EF4-FFF2-40B4-BE49-F238E27FC236}">
                <a16:creationId xmlns:a16="http://schemas.microsoft.com/office/drawing/2014/main" id="{6AA1C605-2328-4B06-BA9F-B4BFD60CA6F6}"/>
              </a:ext>
            </a:extLst>
          </p:cNvPr>
          <p:cNvGrpSpPr/>
          <p:nvPr/>
        </p:nvGrpSpPr>
        <p:grpSpPr>
          <a:xfrm>
            <a:off x="9215373" y="1089787"/>
            <a:ext cx="371160" cy="306720"/>
            <a:chOff x="9215373" y="1089787"/>
            <a:chExt cx="371160" cy="306720"/>
          </a:xfrm>
        </p:grpSpPr>
        <mc:AlternateContent xmlns:mc="http://schemas.openxmlformats.org/markup-compatibility/2006">
          <mc:Choice xmlns:p14="http://schemas.microsoft.com/office/powerpoint/2010/main" Requires="p14">
            <p:contentPart p14:bwMode="auto" r:id="rId59">
              <p14:nvContentPartPr>
                <p14:cNvPr id="1092" name="Freihand 1091">
                  <a:extLst>
                    <a:ext uri="{FF2B5EF4-FFF2-40B4-BE49-F238E27FC236}">
                      <a16:creationId xmlns:a16="http://schemas.microsoft.com/office/drawing/2014/main" id="{47A69CA1-D49D-4DAC-9687-986F46961B68}"/>
                    </a:ext>
                  </a:extLst>
                </p14:cNvPr>
                <p14:cNvContentPartPr/>
                <p14:nvPr/>
              </p14:nvContentPartPr>
              <p14:xfrm>
                <a:off x="9264333" y="1186627"/>
                <a:ext cx="32400" cy="209880"/>
              </p14:xfrm>
            </p:contentPart>
          </mc:Choice>
          <mc:Fallback>
            <p:pic>
              <p:nvPicPr>
                <p:cNvPr id="1092" name="Freihand 1091">
                  <a:extLst>
                    <a:ext uri="{FF2B5EF4-FFF2-40B4-BE49-F238E27FC236}">
                      <a16:creationId xmlns:a16="http://schemas.microsoft.com/office/drawing/2014/main" id="{47A69CA1-D49D-4DAC-9687-986F46961B68}"/>
                    </a:ext>
                  </a:extLst>
                </p:cNvPr>
                <p:cNvPicPr/>
                <p:nvPr/>
              </p:nvPicPr>
              <p:blipFill>
                <a:blip r:embed="rId60"/>
                <a:stretch>
                  <a:fillRect/>
                </a:stretch>
              </p:blipFill>
              <p:spPr>
                <a:xfrm>
                  <a:off x="9260013" y="1182307"/>
                  <a:ext cx="4104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1093" name="Freihand 1092">
                  <a:extLst>
                    <a:ext uri="{FF2B5EF4-FFF2-40B4-BE49-F238E27FC236}">
                      <a16:creationId xmlns:a16="http://schemas.microsoft.com/office/drawing/2014/main" id="{73691C3B-F98E-43DC-A6D7-4ABD4B7A5541}"/>
                    </a:ext>
                  </a:extLst>
                </p14:cNvPr>
                <p14:cNvContentPartPr/>
                <p14:nvPr/>
              </p14:nvContentPartPr>
              <p14:xfrm>
                <a:off x="9215373" y="1106347"/>
                <a:ext cx="173520" cy="120960"/>
              </p14:xfrm>
            </p:contentPart>
          </mc:Choice>
          <mc:Fallback>
            <p:pic>
              <p:nvPicPr>
                <p:cNvPr id="1093" name="Freihand 1092">
                  <a:extLst>
                    <a:ext uri="{FF2B5EF4-FFF2-40B4-BE49-F238E27FC236}">
                      <a16:creationId xmlns:a16="http://schemas.microsoft.com/office/drawing/2014/main" id="{73691C3B-F98E-43DC-A6D7-4ABD4B7A5541}"/>
                    </a:ext>
                  </a:extLst>
                </p:cNvPr>
                <p:cNvPicPr/>
                <p:nvPr/>
              </p:nvPicPr>
              <p:blipFill>
                <a:blip r:embed="rId62"/>
                <a:stretch>
                  <a:fillRect/>
                </a:stretch>
              </p:blipFill>
              <p:spPr>
                <a:xfrm>
                  <a:off x="9211053" y="1102027"/>
                  <a:ext cx="1821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1094" name="Freihand 1093">
                  <a:extLst>
                    <a:ext uri="{FF2B5EF4-FFF2-40B4-BE49-F238E27FC236}">
                      <a16:creationId xmlns:a16="http://schemas.microsoft.com/office/drawing/2014/main" id="{39B7A1F8-DD22-41A6-B0F0-21FD924E840D}"/>
                    </a:ext>
                  </a:extLst>
                </p14:cNvPr>
                <p14:cNvContentPartPr/>
                <p14:nvPr/>
              </p14:nvContentPartPr>
              <p14:xfrm>
                <a:off x="9371973" y="1089787"/>
                <a:ext cx="214560" cy="241560"/>
              </p14:xfrm>
            </p:contentPart>
          </mc:Choice>
          <mc:Fallback>
            <p:pic>
              <p:nvPicPr>
                <p:cNvPr id="1094" name="Freihand 1093">
                  <a:extLst>
                    <a:ext uri="{FF2B5EF4-FFF2-40B4-BE49-F238E27FC236}">
                      <a16:creationId xmlns:a16="http://schemas.microsoft.com/office/drawing/2014/main" id="{39B7A1F8-DD22-41A6-B0F0-21FD924E840D}"/>
                    </a:ext>
                  </a:extLst>
                </p:cNvPr>
                <p:cNvPicPr/>
                <p:nvPr/>
              </p:nvPicPr>
              <p:blipFill>
                <a:blip r:embed="rId64"/>
                <a:stretch>
                  <a:fillRect/>
                </a:stretch>
              </p:blipFill>
              <p:spPr>
                <a:xfrm>
                  <a:off x="9367653" y="1085467"/>
                  <a:ext cx="223200" cy="250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
            <p14:nvContentPartPr>
              <p14:cNvPr id="1097" name="Freihand 1096">
                <a:extLst>
                  <a:ext uri="{FF2B5EF4-FFF2-40B4-BE49-F238E27FC236}">
                    <a16:creationId xmlns:a16="http://schemas.microsoft.com/office/drawing/2014/main" id="{A074F789-504E-45D5-8971-92BE76DEDAF4}"/>
                  </a:ext>
                </a:extLst>
              </p14:cNvPr>
              <p14:cNvContentPartPr/>
              <p14:nvPr/>
            </p14:nvContentPartPr>
            <p14:xfrm>
              <a:off x="10042653" y="536467"/>
              <a:ext cx="732600" cy="658440"/>
            </p14:xfrm>
          </p:contentPart>
        </mc:Choice>
        <mc:Fallback>
          <p:pic>
            <p:nvPicPr>
              <p:cNvPr id="1097" name="Freihand 1096">
                <a:extLst>
                  <a:ext uri="{FF2B5EF4-FFF2-40B4-BE49-F238E27FC236}">
                    <a16:creationId xmlns:a16="http://schemas.microsoft.com/office/drawing/2014/main" id="{A074F789-504E-45D5-8971-92BE76DEDAF4}"/>
                  </a:ext>
                </a:extLst>
              </p:cNvPr>
              <p:cNvPicPr/>
              <p:nvPr/>
            </p:nvPicPr>
            <p:blipFill>
              <a:blip r:embed="rId66"/>
              <a:stretch>
                <a:fillRect/>
              </a:stretch>
            </p:blipFill>
            <p:spPr>
              <a:xfrm>
                <a:off x="10038333" y="532147"/>
                <a:ext cx="741240" cy="667080"/>
              </a:xfrm>
              <a:prstGeom prst="rect">
                <a:avLst/>
              </a:prstGeom>
            </p:spPr>
          </p:pic>
        </mc:Fallback>
      </mc:AlternateContent>
      <p:grpSp>
        <p:nvGrpSpPr>
          <p:cNvPr id="1102" name="Gruppieren 1101">
            <a:extLst>
              <a:ext uri="{FF2B5EF4-FFF2-40B4-BE49-F238E27FC236}">
                <a16:creationId xmlns:a16="http://schemas.microsoft.com/office/drawing/2014/main" id="{D4A2CAD0-D4DB-4CD4-A0A8-B9CF268B91F1}"/>
              </a:ext>
            </a:extLst>
          </p:cNvPr>
          <p:cNvGrpSpPr/>
          <p:nvPr/>
        </p:nvGrpSpPr>
        <p:grpSpPr>
          <a:xfrm>
            <a:off x="9900813" y="68467"/>
            <a:ext cx="2253240" cy="1505160"/>
            <a:chOff x="9900813" y="68467"/>
            <a:chExt cx="2253240" cy="1505160"/>
          </a:xfrm>
        </p:grpSpPr>
        <mc:AlternateContent xmlns:mc="http://schemas.openxmlformats.org/markup-compatibility/2006">
          <mc:Choice xmlns:p14="http://schemas.microsoft.com/office/powerpoint/2010/main" Requires="p14">
            <p:contentPart p14:bwMode="auto" r:id="rId67">
              <p14:nvContentPartPr>
                <p14:cNvPr id="30" name="Freihand 29">
                  <a:extLst>
                    <a:ext uri="{FF2B5EF4-FFF2-40B4-BE49-F238E27FC236}">
                      <a16:creationId xmlns:a16="http://schemas.microsoft.com/office/drawing/2014/main" id="{B8BFA47B-B874-4C6F-8A20-7DEADBF60581}"/>
                    </a:ext>
                  </a:extLst>
                </p14:cNvPr>
                <p14:cNvContentPartPr/>
                <p14:nvPr/>
              </p14:nvContentPartPr>
              <p14:xfrm>
                <a:off x="10202853" y="506947"/>
                <a:ext cx="51840" cy="816120"/>
              </p14:xfrm>
            </p:contentPart>
          </mc:Choice>
          <mc:Fallback>
            <p:pic>
              <p:nvPicPr>
                <p:cNvPr id="30" name="Freihand 29">
                  <a:extLst>
                    <a:ext uri="{FF2B5EF4-FFF2-40B4-BE49-F238E27FC236}">
                      <a16:creationId xmlns:a16="http://schemas.microsoft.com/office/drawing/2014/main" id="{B8BFA47B-B874-4C6F-8A20-7DEADBF60581}"/>
                    </a:ext>
                  </a:extLst>
                </p:cNvPr>
                <p:cNvPicPr/>
                <p:nvPr/>
              </p:nvPicPr>
              <p:blipFill>
                <a:blip r:embed="rId68"/>
                <a:stretch>
                  <a:fillRect/>
                </a:stretch>
              </p:blipFill>
              <p:spPr>
                <a:xfrm>
                  <a:off x="10198533" y="502627"/>
                  <a:ext cx="60480" cy="824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31" name="Freihand 30">
                  <a:extLst>
                    <a:ext uri="{FF2B5EF4-FFF2-40B4-BE49-F238E27FC236}">
                      <a16:creationId xmlns:a16="http://schemas.microsoft.com/office/drawing/2014/main" id="{2664B74D-B1D8-4583-A26C-365DFCFEFA61}"/>
                    </a:ext>
                  </a:extLst>
                </p14:cNvPr>
                <p14:cNvContentPartPr/>
                <p14:nvPr/>
              </p14:nvContentPartPr>
              <p14:xfrm>
                <a:off x="10034733" y="1262227"/>
                <a:ext cx="1314360" cy="33120"/>
              </p14:xfrm>
            </p:contentPart>
          </mc:Choice>
          <mc:Fallback>
            <p:pic>
              <p:nvPicPr>
                <p:cNvPr id="31" name="Freihand 30">
                  <a:extLst>
                    <a:ext uri="{FF2B5EF4-FFF2-40B4-BE49-F238E27FC236}">
                      <a16:creationId xmlns:a16="http://schemas.microsoft.com/office/drawing/2014/main" id="{2664B74D-B1D8-4583-A26C-365DFCFEFA61}"/>
                    </a:ext>
                  </a:extLst>
                </p:cNvPr>
                <p:cNvPicPr/>
                <p:nvPr/>
              </p:nvPicPr>
              <p:blipFill>
                <a:blip r:embed="rId70"/>
                <a:stretch>
                  <a:fillRect/>
                </a:stretch>
              </p:blipFill>
              <p:spPr>
                <a:xfrm>
                  <a:off x="10030413" y="1257907"/>
                  <a:ext cx="13230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32" name="Freihand 31">
                  <a:extLst>
                    <a:ext uri="{FF2B5EF4-FFF2-40B4-BE49-F238E27FC236}">
                      <a16:creationId xmlns:a16="http://schemas.microsoft.com/office/drawing/2014/main" id="{2E4D3F9D-BB4A-4D0D-9BB0-26071447FFD6}"/>
                    </a:ext>
                  </a:extLst>
                </p14:cNvPr>
                <p14:cNvContentPartPr/>
                <p14:nvPr/>
              </p14:nvContentPartPr>
              <p14:xfrm>
                <a:off x="11394453" y="1216507"/>
                <a:ext cx="167040" cy="135720"/>
              </p14:xfrm>
            </p:contentPart>
          </mc:Choice>
          <mc:Fallback>
            <p:pic>
              <p:nvPicPr>
                <p:cNvPr id="32" name="Freihand 31">
                  <a:extLst>
                    <a:ext uri="{FF2B5EF4-FFF2-40B4-BE49-F238E27FC236}">
                      <a16:creationId xmlns:a16="http://schemas.microsoft.com/office/drawing/2014/main" id="{2E4D3F9D-BB4A-4D0D-9BB0-26071447FFD6}"/>
                    </a:ext>
                  </a:extLst>
                </p:cNvPr>
                <p:cNvPicPr/>
                <p:nvPr/>
              </p:nvPicPr>
              <p:blipFill>
                <a:blip r:embed="rId72"/>
                <a:stretch>
                  <a:fillRect/>
                </a:stretch>
              </p:blipFill>
              <p:spPr>
                <a:xfrm>
                  <a:off x="11390133" y="1212187"/>
                  <a:ext cx="1756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34" name="Freihand 33">
                  <a:extLst>
                    <a:ext uri="{FF2B5EF4-FFF2-40B4-BE49-F238E27FC236}">
                      <a16:creationId xmlns:a16="http://schemas.microsoft.com/office/drawing/2014/main" id="{F53CF4AC-58F5-4120-8300-8933B25CE1B3}"/>
                    </a:ext>
                  </a:extLst>
                </p14:cNvPr>
                <p14:cNvContentPartPr/>
                <p14:nvPr/>
              </p14:nvContentPartPr>
              <p14:xfrm>
                <a:off x="10080453" y="271867"/>
                <a:ext cx="273960" cy="272520"/>
              </p14:xfrm>
            </p:contentPart>
          </mc:Choice>
          <mc:Fallback>
            <p:pic>
              <p:nvPicPr>
                <p:cNvPr id="34" name="Freihand 33">
                  <a:extLst>
                    <a:ext uri="{FF2B5EF4-FFF2-40B4-BE49-F238E27FC236}">
                      <a16:creationId xmlns:a16="http://schemas.microsoft.com/office/drawing/2014/main" id="{F53CF4AC-58F5-4120-8300-8933B25CE1B3}"/>
                    </a:ext>
                  </a:extLst>
                </p:cNvPr>
                <p:cNvPicPr/>
                <p:nvPr/>
              </p:nvPicPr>
              <p:blipFill>
                <a:blip r:embed="rId74"/>
                <a:stretch>
                  <a:fillRect/>
                </a:stretch>
              </p:blipFill>
              <p:spPr>
                <a:xfrm>
                  <a:off x="10076133" y="267547"/>
                  <a:ext cx="28260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36" name="Freihand 35">
                  <a:extLst>
                    <a:ext uri="{FF2B5EF4-FFF2-40B4-BE49-F238E27FC236}">
                      <a16:creationId xmlns:a16="http://schemas.microsoft.com/office/drawing/2014/main" id="{64ED6443-03A0-43C9-A4A0-154B4ABDD133}"/>
                    </a:ext>
                  </a:extLst>
                </p14:cNvPr>
                <p14:cNvContentPartPr/>
                <p14:nvPr/>
              </p14:nvContentPartPr>
              <p14:xfrm>
                <a:off x="9991893" y="214627"/>
                <a:ext cx="90720" cy="166680"/>
              </p14:xfrm>
            </p:contentPart>
          </mc:Choice>
          <mc:Fallback>
            <p:pic>
              <p:nvPicPr>
                <p:cNvPr id="36" name="Freihand 35">
                  <a:extLst>
                    <a:ext uri="{FF2B5EF4-FFF2-40B4-BE49-F238E27FC236}">
                      <a16:creationId xmlns:a16="http://schemas.microsoft.com/office/drawing/2014/main" id="{64ED6443-03A0-43C9-A4A0-154B4ABDD133}"/>
                    </a:ext>
                  </a:extLst>
                </p:cNvPr>
                <p:cNvPicPr/>
                <p:nvPr/>
              </p:nvPicPr>
              <p:blipFill>
                <a:blip r:embed="rId76"/>
                <a:stretch>
                  <a:fillRect/>
                </a:stretch>
              </p:blipFill>
              <p:spPr>
                <a:xfrm>
                  <a:off x="9987573" y="210307"/>
                  <a:ext cx="993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8" name="Freihand 37">
                  <a:extLst>
                    <a:ext uri="{FF2B5EF4-FFF2-40B4-BE49-F238E27FC236}">
                      <a16:creationId xmlns:a16="http://schemas.microsoft.com/office/drawing/2014/main" id="{1BA0794A-F6D1-40D4-8A81-DAB07FCA3854}"/>
                    </a:ext>
                  </a:extLst>
                </p14:cNvPr>
                <p14:cNvContentPartPr/>
                <p14:nvPr/>
              </p14:nvContentPartPr>
              <p14:xfrm>
                <a:off x="11303733" y="1420267"/>
                <a:ext cx="92160" cy="100080"/>
              </p14:xfrm>
            </p:contentPart>
          </mc:Choice>
          <mc:Fallback>
            <p:pic>
              <p:nvPicPr>
                <p:cNvPr id="38" name="Freihand 37">
                  <a:extLst>
                    <a:ext uri="{FF2B5EF4-FFF2-40B4-BE49-F238E27FC236}">
                      <a16:creationId xmlns:a16="http://schemas.microsoft.com/office/drawing/2014/main" id="{1BA0794A-F6D1-40D4-8A81-DAB07FCA3854}"/>
                    </a:ext>
                  </a:extLst>
                </p:cNvPr>
                <p:cNvPicPr/>
                <p:nvPr/>
              </p:nvPicPr>
              <p:blipFill>
                <a:blip r:embed="rId78"/>
                <a:stretch>
                  <a:fillRect/>
                </a:stretch>
              </p:blipFill>
              <p:spPr>
                <a:xfrm>
                  <a:off x="11299413" y="1415947"/>
                  <a:ext cx="1008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9" name="Freihand 38">
                  <a:extLst>
                    <a:ext uri="{FF2B5EF4-FFF2-40B4-BE49-F238E27FC236}">
                      <a16:creationId xmlns:a16="http://schemas.microsoft.com/office/drawing/2014/main" id="{C5F92779-621A-4035-A2B1-828F402EDAF1}"/>
                    </a:ext>
                  </a:extLst>
                </p14:cNvPr>
                <p14:cNvContentPartPr/>
                <p14:nvPr/>
              </p14:nvContentPartPr>
              <p14:xfrm>
                <a:off x="11315253" y="1427467"/>
                <a:ext cx="126720" cy="66600"/>
              </p14:xfrm>
            </p:contentPart>
          </mc:Choice>
          <mc:Fallback>
            <p:pic>
              <p:nvPicPr>
                <p:cNvPr id="39" name="Freihand 38">
                  <a:extLst>
                    <a:ext uri="{FF2B5EF4-FFF2-40B4-BE49-F238E27FC236}">
                      <a16:creationId xmlns:a16="http://schemas.microsoft.com/office/drawing/2014/main" id="{C5F92779-621A-4035-A2B1-828F402EDAF1}"/>
                    </a:ext>
                  </a:extLst>
                </p:cNvPr>
                <p:cNvPicPr/>
                <p:nvPr/>
              </p:nvPicPr>
              <p:blipFill>
                <a:blip r:embed="rId80"/>
                <a:stretch>
                  <a:fillRect/>
                </a:stretch>
              </p:blipFill>
              <p:spPr>
                <a:xfrm>
                  <a:off x="11310933" y="1423147"/>
                  <a:ext cx="1353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1" name="Freihand 40">
                  <a:extLst>
                    <a:ext uri="{FF2B5EF4-FFF2-40B4-BE49-F238E27FC236}">
                      <a16:creationId xmlns:a16="http://schemas.microsoft.com/office/drawing/2014/main" id="{8A5FB352-5902-4165-8404-A260F4A0C1C4}"/>
                    </a:ext>
                  </a:extLst>
                </p14:cNvPr>
                <p14:cNvContentPartPr/>
                <p14:nvPr/>
              </p14:nvContentPartPr>
              <p14:xfrm>
                <a:off x="10185213" y="538627"/>
                <a:ext cx="1047600" cy="644760"/>
              </p14:xfrm>
            </p:contentPart>
          </mc:Choice>
          <mc:Fallback>
            <p:pic>
              <p:nvPicPr>
                <p:cNvPr id="41" name="Freihand 40">
                  <a:extLst>
                    <a:ext uri="{FF2B5EF4-FFF2-40B4-BE49-F238E27FC236}">
                      <a16:creationId xmlns:a16="http://schemas.microsoft.com/office/drawing/2014/main" id="{8A5FB352-5902-4165-8404-A260F4A0C1C4}"/>
                    </a:ext>
                  </a:extLst>
                </p:cNvPr>
                <p:cNvPicPr/>
                <p:nvPr/>
              </p:nvPicPr>
              <p:blipFill>
                <a:blip r:embed="rId82"/>
                <a:stretch>
                  <a:fillRect/>
                </a:stretch>
              </p:blipFill>
              <p:spPr>
                <a:xfrm>
                  <a:off x="10180893" y="534307"/>
                  <a:ext cx="1056240" cy="6534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42" name="Freihand 41">
                  <a:extLst>
                    <a:ext uri="{FF2B5EF4-FFF2-40B4-BE49-F238E27FC236}">
                      <a16:creationId xmlns:a16="http://schemas.microsoft.com/office/drawing/2014/main" id="{A8891D2D-EF1B-44A2-865A-A600E1F20467}"/>
                    </a:ext>
                  </a:extLst>
                </p14:cNvPr>
                <p14:cNvContentPartPr/>
                <p14:nvPr/>
              </p14:nvContentPartPr>
              <p14:xfrm>
                <a:off x="10256493" y="623227"/>
                <a:ext cx="1008000" cy="450360"/>
              </p14:xfrm>
            </p:contentPart>
          </mc:Choice>
          <mc:Fallback>
            <p:pic>
              <p:nvPicPr>
                <p:cNvPr id="42" name="Freihand 41">
                  <a:extLst>
                    <a:ext uri="{FF2B5EF4-FFF2-40B4-BE49-F238E27FC236}">
                      <a16:creationId xmlns:a16="http://schemas.microsoft.com/office/drawing/2014/main" id="{A8891D2D-EF1B-44A2-865A-A600E1F20467}"/>
                    </a:ext>
                  </a:extLst>
                </p:cNvPr>
                <p:cNvPicPr/>
                <p:nvPr/>
              </p:nvPicPr>
              <p:blipFill>
                <a:blip r:embed="rId84"/>
                <a:stretch>
                  <a:fillRect/>
                </a:stretch>
              </p:blipFill>
              <p:spPr>
                <a:xfrm>
                  <a:off x="10252173" y="618907"/>
                  <a:ext cx="1016640" cy="4590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43" name="Freihand 42">
                  <a:extLst>
                    <a:ext uri="{FF2B5EF4-FFF2-40B4-BE49-F238E27FC236}">
                      <a16:creationId xmlns:a16="http://schemas.microsoft.com/office/drawing/2014/main" id="{0101B4B5-AEC3-44C0-B4B0-1575ACF82DE7}"/>
                    </a:ext>
                  </a:extLst>
                </p14:cNvPr>
                <p14:cNvContentPartPr/>
                <p14:nvPr/>
              </p14:nvContentPartPr>
              <p14:xfrm>
                <a:off x="10706853" y="124627"/>
                <a:ext cx="149760" cy="122040"/>
              </p14:xfrm>
            </p:contentPart>
          </mc:Choice>
          <mc:Fallback>
            <p:pic>
              <p:nvPicPr>
                <p:cNvPr id="43" name="Freihand 42">
                  <a:extLst>
                    <a:ext uri="{FF2B5EF4-FFF2-40B4-BE49-F238E27FC236}">
                      <a16:creationId xmlns:a16="http://schemas.microsoft.com/office/drawing/2014/main" id="{0101B4B5-AEC3-44C0-B4B0-1575ACF82DE7}"/>
                    </a:ext>
                  </a:extLst>
                </p:cNvPr>
                <p:cNvPicPr/>
                <p:nvPr/>
              </p:nvPicPr>
              <p:blipFill>
                <a:blip r:embed="rId86"/>
                <a:stretch>
                  <a:fillRect/>
                </a:stretch>
              </p:blipFill>
              <p:spPr>
                <a:xfrm>
                  <a:off x="10702533" y="120307"/>
                  <a:ext cx="1584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44" name="Freihand 43">
                  <a:extLst>
                    <a:ext uri="{FF2B5EF4-FFF2-40B4-BE49-F238E27FC236}">
                      <a16:creationId xmlns:a16="http://schemas.microsoft.com/office/drawing/2014/main" id="{70913D83-C31A-4695-902C-CDB75745E1DE}"/>
                    </a:ext>
                  </a:extLst>
                </p14:cNvPr>
                <p14:cNvContentPartPr/>
                <p14:nvPr/>
              </p14:nvContentPartPr>
              <p14:xfrm>
                <a:off x="10841493" y="161347"/>
                <a:ext cx="181440" cy="99720"/>
              </p14:xfrm>
            </p:contentPart>
          </mc:Choice>
          <mc:Fallback>
            <p:pic>
              <p:nvPicPr>
                <p:cNvPr id="44" name="Freihand 43">
                  <a:extLst>
                    <a:ext uri="{FF2B5EF4-FFF2-40B4-BE49-F238E27FC236}">
                      <a16:creationId xmlns:a16="http://schemas.microsoft.com/office/drawing/2014/main" id="{70913D83-C31A-4695-902C-CDB75745E1DE}"/>
                    </a:ext>
                  </a:extLst>
                </p:cNvPr>
                <p:cNvPicPr/>
                <p:nvPr/>
              </p:nvPicPr>
              <p:blipFill>
                <a:blip r:embed="rId88"/>
                <a:stretch>
                  <a:fillRect/>
                </a:stretch>
              </p:blipFill>
              <p:spPr>
                <a:xfrm>
                  <a:off x="10837173" y="157027"/>
                  <a:ext cx="1900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5" name="Freihand 44">
                  <a:extLst>
                    <a:ext uri="{FF2B5EF4-FFF2-40B4-BE49-F238E27FC236}">
                      <a16:creationId xmlns:a16="http://schemas.microsoft.com/office/drawing/2014/main" id="{0EA1805C-FD76-4626-B5FB-BFF1E8777024}"/>
                    </a:ext>
                  </a:extLst>
                </p14:cNvPr>
                <p14:cNvContentPartPr/>
                <p14:nvPr/>
              </p14:nvContentPartPr>
              <p14:xfrm>
                <a:off x="11038053" y="88267"/>
                <a:ext cx="91080" cy="134280"/>
              </p14:xfrm>
            </p:contentPart>
          </mc:Choice>
          <mc:Fallback>
            <p:pic>
              <p:nvPicPr>
                <p:cNvPr id="45" name="Freihand 44">
                  <a:extLst>
                    <a:ext uri="{FF2B5EF4-FFF2-40B4-BE49-F238E27FC236}">
                      <a16:creationId xmlns:a16="http://schemas.microsoft.com/office/drawing/2014/main" id="{0EA1805C-FD76-4626-B5FB-BFF1E8777024}"/>
                    </a:ext>
                  </a:extLst>
                </p:cNvPr>
                <p:cNvPicPr/>
                <p:nvPr/>
              </p:nvPicPr>
              <p:blipFill>
                <a:blip r:embed="rId90"/>
                <a:stretch>
                  <a:fillRect/>
                </a:stretch>
              </p:blipFill>
              <p:spPr>
                <a:xfrm>
                  <a:off x="11033733" y="83947"/>
                  <a:ext cx="9972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6" name="Freihand 45">
                  <a:extLst>
                    <a:ext uri="{FF2B5EF4-FFF2-40B4-BE49-F238E27FC236}">
                      <a16:creationId xmlns:a16="http://schemas.microsoft.com/office/drawing/2014/main" id="{5DDC4B69-F328-43AF-93B2-9C2BC456840B}"/>
                    </a:ext>
                  </a:extLst>
                </p14:cNvPr>
                <p14:cNvContentPartPr/>
                <p14:nvPr/>
              </p14:nvContentPartPr>
              <p14:xfrm>
                <a:off x="11090973" y="212467"/>
                <a:ext cx="48240" cy="13680"/>
              </p14:xfrm>
            </p:contentPart>
          </mc:Choice>
          <mc:Fallback>
            <p:pic>
              <p:nvPicPr>
                <p:cNvPr id="46" name="Freihand 45">
                  <a:extLst>
                    <a:ext uri="{FF2B5EF4-FFF2-40B4-BE49-F238E27FC236}">
                      <a16:creationId xmlns:a16="http://schemas.microsoft.com/office/drawing/2014/main" id="{5DDC4B69-F328-43AF-93B2-9C2BC456840B}"/>
                    </a:ext>
                  </a:extLst>
                </p:cNvPr>
                <p:cNvPicPr/>
                <p:nvPr/>
              </p:nvPicPr>
              <p:blipFill>
                <a:blip r:embed="rId92"/>
                <a:stretch>
                  <a:fillRect/>
                </a:stretch>
              </p:blipFill>
              <p:spPr>
                <a:xfrm>
                  <a:off x="11086653" y="208147"/>
                  <a:ext cx="568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7" name="Freihand 46">
                  <a:extLst>
                    <a:ext uri="{FF2B5EF4-FFF2-40B4-BE49-F238E27FC236}">
                      <a16:creationId xmlns:a16="http://schemas.microsoft.com/office/drawing/2014/main" id="{BDA485D8-A616-487D-A963-3B81958E9250}"/>
                    </a:ext>
                  </a:extLst>
                </p14:cNvPr>
                <p14:cNvContentPartPr/>
                <p14:nvPr/>
              </p14:nvContentPartPr>
              <p14:xfrm>
                <a:off x="11151093" y="68467"/>
                <a:ext cx="158400" cy="163440"/>
              </p14:xfrm>
            </p:contentPart>
          </mc:Choice>
          <mc:Fallback>
            <p:pic>
              <p:nvPicPr>
                <p:cNvPr id="47" name="Freihand 46">
                  <a:extLst>
                    <a:ext uri="{FF2B5EF4-FFF2-40B4-BE49-F238E27FC236}">
                      <a16:creationId xmlns:a16="http://schemas.microsoft.com/office/drawing/2014/main" id="{BDA485D8-A616-487D-A963-3B81958E9250}"/>
                    </a:ext>
                  </a:extLst>
                </p:cNvPr>
                <p:cNvPicPr/>
                <p:nvPr/>
              </p:nvPicPr>
              <p:blipFill>
                <a:blip r:embed="rId94"/>
                <a:stretch>
                  <a:fillRect/>
                </a:stretch>
              </p:blipFill>
              <p:spPr>
                <a:xfrm>
                  <a:off x="11146773" y="64147"/>
                  <a:ext cx="1670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8" name="Freihand 47">
                  <a:extLst>
                    <a:ext uri="{FF2B5EF4-FFF2-40B4-BE49-F238E27FC236}">
                      <a16:creationId xmlns:a16="http://schemas.microsoft.com/office/drawing/2014/main" id="{2DEC6C03-471D-43E2-80C9-B7DB32B1FEA0}"/>
                    </a:ext>
                  </a:extLst>
                </p14:cNvPr>
                <p14:cNvContentPartPr/>
                <p14:nvPr/>
              </p14:nvContentPartPr>
              <p14:xfrm>
                <a:off x="11413893" y="83227"/>
                <a:ext cx="79560" cy="126000"/>
              </p14:xfrm>
            </p:contentPart>
          </mc:Choice>
          <mc:Fallback>
            <p:pic>
              <p:nvPicPr>
                <p:cNvPr id="48" name="Freihand 47">
                  <a:extLst>
                    <a:ext uri="{FF2B5EF4-FFF2-40B4-BE49-F238E27FC236}">
                      <a16:creationId xmlns:a16="http://schemas.microsoft.com/office/drawing/2014/main" id="{2DEC6C03-471D-43E2-80C9-B7DB32B1FEA0}"/>
                    </a:ext>
                  </a:extLst>
                </p:cNvPr>
                <p:cNvPicPr/>
                <p:nvPr/>
              </p:nvPicPr>
              <p:blipFill>
                <a:blip r:embed="rId96"/>
                <a:stretch>
                  <a:fillRect/>
                </a:stretch>
              </p:blipFill>
              <p:spPr>
                <a:xfrm>
                  <a:off x="11409573" y="78907"/>
                  <a:ext cx="882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9" name="Freihand 48">
                  <a:extLst>
                    <a:ext uri="{FF2B5EF4-FFF2-40B4-BE49-F238E27FC236}">
                      <a16:creationId xmlns:a16="http://schemas.microsoft.com/office/drawing/2014/main" id="{CDD3D4EA-DF14-4B38-A14B-DE5C2256A2E7}"/>
                    </a:ext>
                  </a:extLst>
                </p14:cNvPr>
                <p14:cNvContentPartPr/>
                <p14:nvPr/>
              </p14:nvContentPartPr>
              <p14:xfrm>
                <a:off x="11412093" y="134347"/>
                <a:ext cx="103320" cy="24120"/>
              </p14:xfrm>
            </p:contentPart>
          </mc:Choice>
          <mc:Fallback>
            <p:pic>
              <p:nvPicPr>
                <p:cNvPr id="49" name="Freihand 48">
                  <a:extLst>
                    <a:ext uri="{FF2B5EF4-FFF2-40B4-BE49-F238E27FC236}">
                      <a16:creationId xmlns:a16="http://schemas.microsoft.com/office/drawing/2014/main" id="{CDD3D4EA-DF14-4B38-A14B-DE5C2256A2E7}"/>
                    </a:ext>
                  </a:extLst>
                </p:cNvPr>
                <p:cNvPicPr/>
                <p:nvPr/>
              </p:nvPicPr>
              <p:blipFill>
                <a:blip r:embed="rId98"/>
                <a:stretch>
                  <a:fillRect/>
                </a:stretch>
              </p:blipFill>
              <p:spPr>
                <a:xfrm>
                  <a:off x="11407773" y="130027"/>
                  <a:ext cx="1119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50" name="Freihand 49">
                  <a:extLst>
                    <a:ext uri="{FF2B5EF4-FFF2-40B4-BE49-F238E27FC236}">
                      <a16:creationId xmlns:a16="http://schemas.microsoft.com/office/drawing/2014/main" id="{25F1918D-4A92-4D08-9B34-62662257FFB9}"/>
                    </a:ext>
                  </a:extLst>
                </p14:cNvPr>
                <p14:cNvContentPartPr/>
                <p14:nvPr/>
              </p14:nvContentPartPr>
              <p14:xfrm>
                <a:off x="11417133" y="194827"/>
                <a:ext cx="79920" cy="3600"/>
              </p14:xfrm>
            </p:contentPart>
          </mc:Choice>
          <mc:Fallback>
            <p:pic>
              <p:nvPicPr>
                <p:cNvPr id="50" name="Freihand 49">
                  <a:extLst>
                    <a:ext uri="{FF2B5EF4-FFF2-40B4-BE49-F238E27FC236}">
                      <a16:creationId xmlns:a16="http://schemas.microsoft.com/office/drawing/2014/main" id="{25F1918D-4A92-4D08-9B34-62662257FFB9}"/>
                    </a:ext>
                  </a:extLst>
                </p:cNvPr>
                <p:cNvPicPr/>
                <p:nvPr/>
              </p:nvPicPr>
              <p:blipFill>
                <a:blip r:embed="rId100"/>
                <a:stretch>
                  <a:fillRect/>
                </a:stretch>
              </p:blipFill>
              <p:spPr>
                <a:xfrm>
                  <a:off x="11412813" y="190507"/>
                  <a:ext cx="8856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51" name="Freihand 50">
                  <a:extLst>
                    <a:ext uri="{FF2B5EF4-FFF2-40B4-BE49-F238E27FC236}">
                      <a16:creationId xmlns:a16="http://schemas.microsoft.com/office/drawing/2014/main" id="{01EEA3E5-7FFC-405F-BAA8-7D52D990CC03}"/>
                    </a:ext>
                  </a:extLst>
                </p14:cNvPr>
                <p14:cNvContentPartPr/>
                <p14:nvPr/>
              </p14:nvContentPartPr>
              <p14:xfrm>
                <a:off x="11507133" y="143347"/>
                <a:ext cx="116280" cy="179280"/>
              </p14:xfrm>
            </p:contentPart>
          </mc:Choice>
          <mc:Fallback>
            <p:pic>
              <p:nvPicPr>
                <p:cNvPr id="51" name="Freihand 50">
                  <a:extLst>
                    <a:ext uri="{FF2B5EF4-FFF2-40B4-BE49-F238E27FC236}">
                      <a16:creationId xmlns:a16="http://schemas.microsoft.com/office/drawing/2014/main" id="{01EEA3E5-7FFC-405F-BAA8-7D52D990CC03}"/>
                    </a:ext>
                  </a:extLst>
                </p:cNvPr>
                <p:cNvPicPr/>
                <p:nvPr/>
              </p:nvPicPr>
              <p:blipFill>
                <a:blip r:embed="rId102"/>
                <a:stretch>
                  <a:fillRect/>
                </a:stretch>
              </p:blipFill>
              <p:spPr>
                <a:xfrm>
                  <a:off x="11502813" y="139027"/>
                  <a:ext cx="12492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2" name="Freihand 51">
                  <a:extLst>
                    <a:ext uri="{FF2B5EF4-FFF2-40B4-BE49-F238E27FC236}">
                      <a16:creationId xmlns:a16="http://schemas.microsoft.com/office/drawing/2014/main" id="{2F927DEF-3D25-44D9-BE0D-A19A0497EBA6}"/>
                    </a:ext>
                  </a:extLst>
                </p14:cNvPr>
                <p14:cNvContentPartPr/>
                <p14:nvPr/>
              </p14:nvContentPartPr>
              <p14:xfrm>
                <a:off x="11620893" y="154507"/>
                <a:ext cx="122040" cy="81720"/>
              </p14:xfrm>
            </p:contentPart>
          </mc:Choice>
          <mc:Fallback>
            <p:pic>
              <p:nvPicPr>
                <p:cNvPr id="52" name="Freihand 51">
                  <a:extLst>
                    <a:ext uri="{FF2B5EF4-FFF2-40B4-BE49-F238E27FC236}">
                      <a16:creationId xmlns:a16="http://schemas.microsoft.com/office/drawing/2014/main" id="{2F927DEF-3D25-44D9-BE0D-A19A0497EBA6}"/>
                    </a:ext>
                  </a:extLst>
                </p:cNvPr>
                <p:cNvPicPr/>
                <p:nvPr/>
              </p:nvPicPr>
              <p:blipFill>
                <a:blip r:embed="rId104"/>
                <a:stretch>
                  <a:fillRect/>
                </a:stretch>
              </p:blipFill>
              <p:spPr>
                <a:xfrm>
                  <a:off x="11616573" y="150187"/>
                  <a:ext cx="1306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3" name="Freihand 52">
                  <a:extLst>
                    <a:ext uri="{FF2B5EF4-FFF2-40B4-BE49-F238E27FC236}">
                      <a16:creationId xmlns:a16="http://schemas.microsoft.com/office/drawing/2014/main" id="{0DBB2FD9-FA5D-45F7-969E-F59BCE7EB8D1}"/>
                    </a:ext>
                  </a:extLst>
                </p14:cNvPr>
                <p14:cNvContentPartPr/>
                <p14:nvPr/>
              </p14:nvContentPartPr>
              <p14:xfrm>
                <a:off x="11755173" y="155587"/>
                <a:ext cx="36720" cy="67320"/>
              </p14:xfrm>
            </p:contentPart>
          </mc:Choice>
          <mc:Fallback>
            <p:pic>
              <p:nvPicPr>
                <p:cNvPr id="53" name="Freihand 52">
                  <a:extLst>
                    <a:ext uri="{FF2B5EF4-FFF2-40B4-BE49-F238E27FC236}">
                      <a16:creationId xmlns:a16="http://schemas.microsoft.com/office/drawing/2014/main" id="{0DBB2FD9-FA5D-45F7-969E-F59BCE7EB8D1}"/>
                    </a:ext>
                  </a:extLst>
                </p:cNvPr>
                <p:cNvPicPr/>
                <p:nvPr/>
              </p:nvPicPr>
              <p:blipFill>
                <a:blip r:embed="rId106"/>
                <a:stretch>
                  <a:fillRect/>
                </a:stretch>
              </p:blipFill>
              <p:spPr>
                <a:xfrm>
                  <a:off x="11750853" y="151267"/>
                  <a:ext cx="4536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4" name="Freihand 53">
                  <a:extLst>
                    <a:ext uri="{FF2B5EF4-FFF2-40B4-BE49-F238E27FC236}">
                      <a16:creationId xmlns:a16="http://schemas.microsoft.com/office/drawing/2014/main" id="{C243AB3D-833A-4C7F-A4D9-5EFF6BF5A1C2}"/>
                    </a:ext>
                  </a:extLst>
                </p14:cNvPr>
                <p14:cNvContentPartPr/>
                <p14:nvPr/>
              </p14:nvContentPartPr>
              <p14:xfrm>
                <a:off x="11818533" y="76387"/>
                <a:ext cx="175320" cy="134280"/>
              </p14:xfrm>
            </p:contentPart>
          </mc:Choice>
          <mc:Fallback>
            <p:pic>
              <p:nvPicPr>
                <p:cNvPr id="54" name="Freihand 53">
                  <a:extLst>
                    <a:ext uri="{FF2B5EF4-FFF2-40B4-BE49-F238E27FC236}">
                      <a16:creationId xmlns:a16="http://schemas.microsoft.com/office/drawing/2014/main" id="{C243AB3D-833A-4C7F-A4D9-5EFF6BF5A1C2}"/>
                    </a:ext>
                  </a:extLst>
                </p:cNvPr>
                <p:cNvPicPr/>
                <p:nvPr/>
              </p:nvPicPr>
              <p:blipFill>
                <a:blip r:embed="rId108"/>
                <a:stretch>
                  <a:fillRect/>
                </a:stretch>
              </p:blipFill>
              <p:spPr>
                <a:xfrm>
                  <a:off x="11814213" y="72067"/>
                  <a:ext cx="18396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5" name="Freihand 54">
                  <a:extLst>
                    <a:ext uri="{FF2B5EF4-FFF2-40B4-BE49-F238E27FC236}">
                      <a16:creationId xmlns:a16="http://schemas.microsoft.com/office/drawing/2014/main" id="{3F5525BC-06F9-49C1-B7F5-BEF4DBFE18EB}"/>
                    </a:ext>
                  </a:extLst>
                </p14:cNvPr>
                <p14:cNvContentPartPr/>
                <p14:nvPr/>
              </p14:nvContentPartPr>
              <p14:xfrm>
                <a:off x="11991333" y="97987"/>
                <a:ext cx="162720" cy="111600"/>
              </p14:xfrm>
            </p:contentPart>
          </mc:Choice>
          <mc:Fallback>
            <p:pic>
              <p:nvPicPr>
                <p:cNvPr id="55" name="Freihand 54">
                  <a:extLst>
                    <a:ext uri="{FF2B5EF4-FFF2-40B4-BE49-F238E27FC236}">
                      <a16:creationId xmlns:a16="http://schemas.microsoft.com/office/drawing/2014/main" id="{3F5525BC-06F9-49C1-B7F5-BEF4DBFE18EB}"/>
                    </a:ext>
                  </a:extLst>
                </p:cNvPr>
                <p:cNvPicPr/>
                <p:nvPr/>
              </p:nvPicPr>
              <p:blipFill>
                <a:blip r:embed="rId110"/>
                <a:stretch>
                  <a:fillRect/>
                </a:stretch>
              </p:blipFill>
              <p:spPr>
                <a:xfrm>
                  <a:off x="11987013" y="93667"/>
                  <a:ext cx="1713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8" name="Freihand 57">
                  <a:extLst>
                    <a:ext uri="{FF2B5EF4-FFF2-40B4-BE49-F238E27FC236}">
                      <a16:creationId xmlns:a16="http://schemas.microsoft.com/office/drawing/2014/main" id="{D160F39D-6318-4F5B-9956-D711F988D06B}"/>
                    </a:ext>
                  </a:extLst>
                </p14:cNvPr>
                <p14:cNvContentPartPr/>
                <p14:nvPr/>
              </p14:nvContentPartPr>
              <p14:xfrm>
                <a:off x="10674453" y="892147"/>
                <a:ext cx="7200" cy="159480"/>
              </p14:xfrm>
            </p:contentPart>
          </mc:Choice>
          <mc:Fallback>
            <p:pic>
              <p:nvPicPr>
                <p:cNvPr id="58" name="Freihand 57">
                  <a:extLst>
                    <a:ext uri="{FF2B5EF4-FFF2-40B4-BE49-F238E27FC236}">
                      <a16:creationId xmlns:a16="http://schemas.microsoft.com/office/drawing/2014/main" id="{D160F39D-6318-4F5B-9956-D711F988D06B}"/>
                    </a:ext>
                  </a:extLst>
                </p:cNvPr>
                <p:cNvPicPr/>
                <p:nvPr/>
              </p:nvPicPr>
              <p:blipFill>
                <a:blip r:embed="rId112"/>
                <a:stretch>
                  <a:fillRect/>
                </a:stretch>
              </p:blipFill>
              <p:spPr>
                <a:xfrm>
                  <a:off x="10670133" y="887827"/>
                  <a:ext cx="1584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9" name="Freihand 58">
                  <a:extLst>
                    <a:ext uri="{FF2B5EF4-FFF2-40B4-BE49-F238E27FC236}">
                      <a16:creationId xmlns:a16="http://schemas.microsoft.com/office/drawing/2014/main" id="{608CD7B4-2AE8-48F0-BC91-C83CCE9B6942}"/>
                    </a:ext>
                  </a:extLst>
                </p14:cNvPr>
                <p14:cNvContentPartPr/>
                <p14:nvPr/>
              </p14:nvContentPartPr>
              <p14:xfrm>
                <a:off x="10674453" y="1180507"/>
                <a:ext cx="32040" cy="144000"/>
              </p14:xfrm>
            </p:contentPart>
          </mc:Choice>
          <mc:Fallback>
            <p:pic>
              <p:nvPicPr>
                <p:cNvPr id="59" name="Freihand 58">
                  <a:extLst>
                    <a:ext uri="{FF2B5EF4-FFF2-40B4-BE49-F238E27FC236}">
                      <a16:creationId xmlns:a16="http://schemas.microsoft.com/office/drawing/2014/main" id="{608CD7B4-2AE8-48F0-BC91-C83CCE9B6942}"/>
                    </a:ext>
                  </a:extLst>
                </p:cNvPr>
                <p:cNvPicPr/>
                <p:nvPr/>
              </p:nvPicPr>
              <p:blipFill>
                <a:blip r:embed="rId114"/>
                <a:stretch>
                  <a:fillRect/>
                </a:stretch>
              </p:blipFill>
              <p:spPr>
                <a:xfrm>
                  <a:off x="10670133" y="1176187"/>
                  <a:ext cx="406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1024" name="Freihand 1023">
                  <a:extLst>
                    <a:ext uri="{FF2B5EF4-FFF2-40B4-BE49-F238E27FC236}">
                      <a16:creationId xmlns:a16="http://schemas.microsoft.com/office/drawing/2014/main" id="{F3D4B828-935D-4306-A403-6A30455F9397}"/>
                    </a:ext>
                  </a:extLst>
                </p14:cNvPr>
                <p14:cNvContentPartPr/>
                <p14:nvPr/>
              </p14:nvContentPartPr>
              <p14:xfrm>
                <a:off x="10763373" y="1335667"/>
                <a:ext cx="105480" cy="142920"/>
              </p14:xfrm>
            </p:contentPart>
          </mc:Choice>
          <mc:Fallback>
            <p:pic>
              <p:nvPicPr>
                <p:cNvPr id="1024" name="Freihand 1023">
                  <a:extLst>
                    <a:ext uri="{FF2B5EF4-FFF2-40B4-BE49-F238E27FC236}">
                      <a16:creationId xmlns:a16="http://schemas.microsoft.com/office/drawing/2014/main" id="{F3D4B828-935D-4306-A403-6A30455F9397}"/>
                    </a:ext>
                  </a:extLst>
                </p:cNvPr>
                <p:cNvPicPr/>
                <p:nvPr/>
              </p:nvPicPr>
              <p:blipFill>
                <a:blip r:embed="rId116"/>
                <a:stretch>
                  <a:fillRect/>
                </a:stretch>
              </p:blipFill>
              <p:spPr>
                <a:xfrm>
                  <a:off x="10759053" y="1331347"/>
                  <a:ext cx="1141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1025" name="Freihand 1024">
                  <a:extLst>
                    <a:ext uri="{FF2B5EF4-FFF2-40B4-BE49-F238E27FC236}">
                      <a16:creationId xmlns:a16="http://schemas.microsoft.com/office/drawing/2014/main" id="{819CDE92-B7D0-49B6-BA35-4099A2E8F963}"/>
                    </a:ext>
                  </a:extLst>
                </p14:cNvPr>
                <p14:cNvContentPartPr/>
                <p14:nvPr/>
              </p14:nvContentPartPr>
              <p14:xfrm>
                <a:off x="10206453" y="845347"/>
                <a:ext cx="208440" cy="13680"/>
              </p14:xfrm>
            </p:contentPart>
          </mc:Choice>
          <mc:Fallback>
            <p:pic>
              <p:nvPicPr>
                <p:cNvPr id="1025" name="Freihand 1024">
                  <a:extLst>
                    <a:ext uri="{FF2B5EF4-FFF2-40B4-BE49-F238E27FC236}">
                      <a16:creationId xmlns:a16="http://schemas.microsoft.com/office/drawing/2014/main" id="{819CDE92-B7D0-49B6-BA35-4099A2E8F963}"/>
                    </a:ext>
                  </a:extLst>
                </p:cNvPr>
                <p:cNvPicPr/>
                <p:nvPr/>
              </p:nvPicPr>
              <p:blipFill>
                <a:blip r:embed="rId118"/>
                <a:stretch>
                  <a:fillRect/>
                </a:stretch>
              </p:blipFill>
              <p:spPr>
                <a:xfrm>
                  <a:off x="10202133" y="841027"/>
                  <a:ext cx="21708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1027" name="Freihand 1026">
                  <a:extLst>
                    <a:ext uri="{FF2B5EF4-FFF2-40B4-BE49-F238E27FC236}">
                      <a16:creationId xmlns:a16="http://schemas.microsoft.com/office/drawing/2014/main" id="{395ECC6E-BE6F-4998-95BB-3D416D8D020F}"/>
                    </a:ext>
                  </a:extLst>
                </p14:cNvPr>
                <p14:cNvContentPartPr/>
                <p14:nvPr/>
              </p14:nvContentPartPr>
              <p14:xfrm>
                <a:off x="10577613" y="833827"/>
                <a:ext cx="142920" cy="21960"/>
              </p14:xfrm>
            </p:contentPart>
          </mc:Choice>
          <mc:Fallback>
            <p:pic>
              <p:nvPicPr>
                <p:cNvPr id="1027" name="Freihand 1026">
                  <a:extLst>
                    <a:ext uri="{FF2B5EF4-FFF2-40B4-BE49-F238E27FC236}">
                      <a16:creationId xmlns:a16="http://schemas.microsoft.com/office/drawing/2014/main" id="{395ECC6E-BE6F-4998-95BB-3D416D8D020F}"/>
                    </a:ext>
                  </a:extLst>
                </p:cNvPr>
                <p:cNvPicPr/>
                <p:nvPr/>
              </p:nvPicPr>
              <p:blipFill>
                <a:blip r:embed="rId120"/>
                <a:stretch>
                  <a:fillRect/>
                </a:stretch>
              </p:blipFill>
              <p:spPr>
                <a:xfrm>
                  <a:off x="10573293" y="829507"/>
                  <a:ext cx="15156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1028" name="Freihand 1027">
                  <a:extLst>
                    <a:ext uri="{FF2B5EF4-FFF2-40B4-BE49-F238E27FC236}">
                      <a16:creationId xmlns:a16="http://schemas.microsoft.com/office/drawing/2014/main" id="{D6ACDDDB-36A5-4938-9C90-A59D1CA3CE37}"/>
                    </a:ext>
                  </a:extLst>
                </p14:cNvPr>
                <p14:cNvContentPartPr/>
                <p14:nvPr/>
              </p14:nvContentPartPr>
              <p14:xfrm>
                <a:off x="9900813" y="788467"/>
                <a:ext cx="66600" cy="182160"/>
              </p14:xfrm>
            </p:contentPart>
          </mc:Choice>
          <mc:Fallback>
            <p:pic>
              <p:nvPicPr>
                <p:cNvPr id="1028" name="Freihand 1027">
                  <a:extLst>
                    <a:ext uri="{FF2B5EF4-FFF2-40B4-BE49-F238E27FC236}">
                      <a16:creationId xmlns:a16="http://schemas.microsoft.com/office/drawing/2014/main" id="{D6ACDDDB-36A5-4938-9C90-A59D1CA3CE37}"/>
                    </a:ext>
                  </a:extLst>
                </p:cNvPr>
                <p:cNvPicPr/>
                <p:nvPr/>
              </p:nvPicPr>
              <p:blipFill>
                <a:blip r:embed="rId122"/>
                <a:stretch>
                  <a:fillRect/>
                </a:stretch>
              </p:blipFill>
              <p:spPr>
                <a:xfrm>
                  <a:off x="9896493" y="784147"/>
                  <a:ext cx="752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1029" name="Freihand 1028">
                  <a:extLst>
                    <a:ext uri="{FF2B5EF4-FFF2-40B4-BE49-F238E27FC236}">
                      <a16:creationId xmlns:a16="http://schemas.microsoft.com/office/drawing/2014/main" id="{D264C350-1A54-4786-935C-24B8FAD129DD}"/>
                    </a:ext>
                  </a:extLst>
                </p14:cNvPr>
                <p14:cNvContentPartPr/>
                <p14:nvPr/>
              </p14:nvContentPartPr>
              <p14:xfrm>
                <a:off x="9977493" y="725827"/>
                <a:ext cx="124200" cy="98640"/>
              </p14:xfrm>
            </p:contentPart>
          </mc:Choice>
          <mc:Fallback>
            <p:pic>
              <p:nvPicPr>
                <p:cNvPr id="1029" name="Freihand 1028">
                  <a:extLst>
                    <a:ext uri="{FF2B5EF4-FFF2-40B4-BE49-F238E27FC236}">
                      <a16:creationId xmlns:a16="http://schemas.microsoft.com/office/drawing/2014/main" id="{D264C350-1A54-4786-935C-24B8FAD129DD}"/>
                    </a:ext>
                  </a:extLst>
                </p:cNvPr>
                <p:cNvPicPr/>
                <p:nvPr/>
              </p:nvPicPr>
              <p:blipFill>
                <a:blip r:embed="rId124"/>
                <a:stretch>
                  <a:fillRect/>
                </a:stretch>
              </p:blipFill>
              <p:spPr>
                <a:xfrm>
                  <a:off x="9973173" y="721507"/>
                  <a:ext cx="13284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1031" name="Freihand 1030">
                  <a:extLst>
                    <a:ext uri="{FF2B5EF4-FFF2-40B4-BE49-F238E27FC236}">
                      <a16:creationId xmlns:a16="http://schemas.microsoft.com/office/drawing/2014/main" id="{812E36B2-EA11-44D1-BF34-2A9225315EDB}"/>
                    </a:ext>
                  </a:extLst>
                </p14:cNvPr>
                <p14:cNvContentPartPr/>
                <p14:nvPr/>
              </p14:nvContentPartPr>
              <p14:xfrm>
                <a:off x="10629093" y="1447627"/>
                <a:ext cx="95040" cy="123120"/>
              </p14:xfrm>
            </p:contentPart>
          </mc:Choice>
          <mc:Fallback>
            <p:pic>
              <p:nvPicPr>
                <p:cNvPr id="1031" name="Freihand 1030">
                  <a:extLst>
                    <a:ext uri="{FF2B5EF4-FFF2-40B4-BE49-F238E27FC236}">
                      <a16:creationId xmlns:a16="http://schemas.microsoft.com/office/drawing/2014/main" id="{812E36B2-EA11-44D1-BF34-2A9225315EDB}"/>
                    </a:ext>
                  </a:extLst>
                </p:cNvPr>
                <p:cNvPicPr/>
                <p:nvPr/>
              </p:nvPicPr>
              <p:blipFill>
                <a:blip r:embed="rId126"/>
                <a:stretch>
                  <a:fillRect/>
                </a:stretch>
              </p:blipFill>
              <p:spPr>
                <a:xfrm>
                  <a:off x="10624773" y="1443307"/>
                  <a:ext cx="1036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1032" name="Freihand 1031">
                  <a:extLst>
                    <a:ext uri="{FF2B5EF4-FFF2-40B4-BE49-F238E27FC236}">
                      <a16:creationId xmlns:a16="http://schemas.microsoft.com/office/drawing/2014/main" id="{7F68D162-D91C-4587-9397-D09E71B608D2}"/>
                    </a:ext>
                  </a:extLst>
                </p14:cNvPr>
                <p14:cNvContentPartPr/>
                <p14:nvPr/>
              </p14:nvContentPartPr>
              <p14:xfrm>
                <a:off x="10604253" y="1453747"/>
                <a:ext cx="110880" cy="119880"/>
              </p14:xfrm>
            </p:contentPart>
          </mc:Choice>
          <mc:Fallback>
            <p:pic>
              <p:nvPicPr>
                <p:cNvPr id="1032" name="Freihand 1031">
                  <a:extLst>
                    <a:ext uri="{FF2B5EF4-FFF2-40B4-BE49-F238E27FC236}">
                      <a16:creationId xmlns:a16="http://schemas.microsoft.com/office/drawing/2014/main" id="{7F68D162-D91C-4587-9397-D09E71B608D2}"/>
                    </a:ext>
                  </a:extLst>
                </p:cNvPr>
                <p:cNvPicPr/>
                <p:nvPr/>
              </p:nvPicPr>
              <p:blipFill>
                <a:blip r:embed="rId128"/>
                <a:stretch>
                  <a:fillRect/>
                </a:stretch>
              </p:blipFill>
              <p:spPr>
                <a:xfrm>
                  <a:off x="10599933" y="1449427"/>
                  <a:ext cx="11952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1034" name="Freihand 1033">
                  <a:extLst>
                    <a:ext uri="{FF2B5EF4-FFF2-40B4-BE49-F238E27FC236}">
                      <a16:creationId xmlns:a16="http://schemas.microsoft.com/office/drawing/2014/main" id="{01A51398-8693-4215-BD01-48FAEA9BB252}"/>
                    </a:ext>
                  </a:extLst>
                </p14:cNvPr>
                <p14:cNvContentPartPr/>
                <p14:nvPr/>
              </p14:nvContentPartPr>
              <p14:xfrm>
                <a:off x="10748973" y="383467"/>
                <a:ext cx="93600" cy="288000"/>
              </p14:xfrm>
            </p:contentPart>
          </mc:Choice>
          <mc:Fallback>
            <p:pic>
              <p:nvPicPr>
                <p:cNvPr id="1034" name="Freihand 1033">
                  <a:extLst>
                    <a:ext uri="{FF2B5EF4-FFF2-40B4-BE49-F238E27FC236}">
                      <a16:creationId xmlns:a16="http://schemas.microsoft.com/office/drawing/2014/main" id="{01A51398-8693-4215-BD01-48FAEA9BB252}"/>
                    </a:ext>
                  </a:extLst>
                </p:cNvPr>
                <p:cNvPicPr/>
                <p:nvPr/>
              </p:nvPicPr>
              <p:blipFill>
                <a:blip r:embed="rId130"/>
                <a:stretch>
                  <a:fillRect/>
                </a:stretch>
              </p:blipFill>
              <p:spPr>
                <a:xfrm>
                  <a:off x="10744653" y="379147"/>
                  <a:ext cx="10224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1035" name="Freihand 1034">
                  <a:extLst>
                    <a:ext uri="{FF2B5EF4-FFF2-40B4-BE49-F238E27FC236}">
                      <a16:creationId xmlns:a16="http://schemas.microsoft.com/office/drawing/2014/main" id="{629D4C20-492A-4AFA-AFC2-2F6FF70C2752}"/>
                    </a:ext>
                  </a:extLst>
                </p14:cNvPr>
                <p14:cNvContentPartPr/>
                <p14:nvPr/>
              </p14:nvContentPartPr>
              <p14:xfrm>
                <a:off x="10698573" y="605587"/>
                <a:ext cx="109800" cy="133560"/>
              </p14:xfrm>
            </p:contentPart>
          </mc:Choice>
          <mc:Fallback>
            <p:pic>
              <p:nvPicPr>
                <p:cNvPr id="1035" name="Freihand 1034">
                  <a:extLst>
                    <a:ext uri="{FF2B5EF4-FFF2-40B4-BE49-F238E27FC236}">
                      <a16:creationId xmlns:a16="http://schemas.microsoft.com/office/drawing/2014/main" id="{629D4C20-492A-4AFA-AFC2-2F6FF70C2752}"/>
                    </a:ext>
                  </a:extLst>
                </p:cNvPr>
                <p:cNvPicPr/>
                <p:nvPr/>
              </p:nvPicPr>
              <p:blipFill>
                <a:blip r:embed="rId132"/>
                <a:stretch>
                  <a:fillRect/>
                </a:stretch>
              </p:blipFill>
              <p:spPr>
                <a:xfrm>
                  <a:off x="10694253" y="601267"/>
                  <a:ext cx="1184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1037" name="Freihand 1036">
                  <a:extLst>
                    <a:ext uri="{FF2B5EF4-FFF2-40B4-BE49-F238E27FC236}">
                      <a16:creationId xmlns:a16="http://schemas.microsoft.com/office/drawing/2014/main" id="{5B84B4A4-A330-4067-8035-C1F260E79FD5}"/>
                    </a:ext>
                  </a:extLst>
                </p14:cNvPr>
                <p14:cNvContentPartPr/>
                <p14:nvPr/>
              </p14:nvContentPartPr>
              <p14:xfrm>
                <a:off x="11339373" y="402547"/>
                <a:ext cx="104760" cy="135360"/>
              </p14:xfrm>
            </p:contentPart>
          </mc:Choice>
          <mc:Fallback>
            <p:pic>
              <p:nvPicPr>
                <p:cNvPr id="1037" name="Freihand 1036">
                  <a:extLst>
                    <a:ext uri="{FF2B5EF4-FFF2-40B4-BE49-F238E27FC236}">
                      <a16:creationId xmlns:a16="http://schemas.microsoft.com/office/drawing/2014/main" id="{5B84B4A4-A330-4067-8035-C1F260E79FD5}"/>
                    </a:ext>
                  </a:extLst>
                </p:cNvPr>
                <p:cNvPicPr/>
                <p:nvPr/>
              </p:nvPicPr>
              <p:blipFill>
                <a:blip r:embed="rId134"/>
                <a:stretch>
                  <a:fillRect/>
                </a:stretch>
              </p:blipFill>
              <p:spPr>
                <a:xfrm>
                  <a:off x="11335053" y="398227"/>
                  <a:ext cx="11340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1039" name="Freihand 1038">
                  <a:extLst>
                    <a:ext uri="{FF2B5EF4-FFF2-40B4-BE49-F238E27FC236}">
                      <a16:creationId xmlns:a16="http://schemas.microsoft.com/office/drawing/2014/main" id="{999F2177-C0DA-4100-A0C2-331A97F691DD}"/>
                    </a:ext>
                  </a:extLst>
                </p14:cNvPr>
                <p14:cNvContentPartPr/>
                <p14:nvPr/>
              </p14:nvContentPartPr>
              <p14:xfrm>
                <a:off x="11382933" y="1000867"/>
                <a:ext cx="11160" cy="108360"/>
              </p14:xfrm>
            </p:contentPart>
          </mc:Choice>
          <mc:Fallback>
            <p:pic>
              <p:nvPicPr>
                <p:cNvPr id="1039" name="Freihand 1038">
                  <a:extLst>
                    <a:ext uri="{FF2B5EF4-FFF2-40B4-BE49-F238E27FC236}">
                      <a16:creationId xmlns:a16="http://schemas.microsoft.com/office/drawing/2014/main" id="{999F2177-C0DA-4100-A0C2-331A97F691DD}"/>
                    </a:ext>
                  </a:extLst>
                </p:cNvPr>
                <p:cNvPicPr/>
                <p:nvPr/>
              </p:nvPicPr>
              <p:blipFill>
                <a:blip r:embed="rId136"/>
                <a:stretch>
                  <a:fillRect/>
                </a:stretch>
              </p:blipFill>
              <p:spPr>
                <a:xfrm>
                  <a:off x="11378613" y="996547"/>
                  <a:ext cx="198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1040" name="Freihand 1039">
                  <a:extLst>
                    <a:ext uri="{FF2B5EF4-FFF2-40B4-BE49-F238E27FC236}">
                      <a16:creationId xmlns:a16="http://schemas.microsoft.com/office/drawing/2014/main" id="{EBC0923C-AE93-4CF4-BBA8-62C36849B86E}"/>
                    </a:ext>
                  </a:extLst>
                </p14:cNvPr>
                <p14:cNvContentPartPr/>
                <p14:nvPr/>
              </p14:nvContentPartPr>
              <p14:xfrm>
                <a:off x="11311293" y="1004827"/>
                <a:ext cx="128160" cy="131760"/>
              </p14:xfrm>
            </p:contentPart>
          </mc:Choice>
          <mc:Fallback>
            <p:pic>
              <p:nvPicPr>
                <p:cNvPr id="1040" name="Freihand 1039">
                  <a:extLst>
                    <a:ext uri="{FF2B5EF4-FFF2-40B4-BE49-F238E27FC236}">
                      <a16:creationId xmlns:a16="http://schemas.microsoft.com/office/drawing/2014/main" id="{EBC0923C-AE93-4CF4-BBA8-62C36849B86E}"/>
                    </a:ext>
                  </a:extLst>
                </p:cNvPr>
                <p:cNvPicPr/>
                <p:nvPr/>
              </p:nvPicPr>
              <p:blipFill>
                <a:blip r:embed="rId138"/>
                <a:stretch>
                  <a:fillRect/>
                </a:stretch>
              </p:blipFill>
              <p:spPr>
                <a:xfrm>
                  <a:off x="11306973" y="1000507"/>
                  <a:ext cx="13680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1048" name="Freihand 1047">
                  <a:extLst>
                    <a:ext uri="{FF2B5EF4-FFF2-40B4-BE49-F238E27FC236}">
                      <a16:creationId xmlns:a16="http://schemas.microsoft.com/office/drawing/2014/main" id="{9F8AB9DC-4F17-4B88-BFA6-A0F926DE75BF}"/>
                    </a:ext>
                  </a:extLst>
                </p14:cNvPr>
                <p14:cNvContentPartPr/>
                <p14:nvPr/>
              </p14:nvContentPartPr>
              <p14:xfrm>
                <a:off x="10226613" y="597307"/>
                <a:ext cx="475200" cy="263520"/>
              </p14:xfrm>
            </p:contentPart>
          </mc:Choice>
          <mc:Fallback>
            <p:pic>
              <p:nvPicPr>
                <p:cNvPr id="1048" name="Freihand 1047">
                  <a:extLst>
                    <a:ext uri="{FF2B5EF4-FFF2-40B4-BE49-F238E27FC236}">
                      <a16:creationId xmlns:a16="http://schemas.microsoft.com/office/drawing/2014/main" id="{9F8AB9DC-4F17-4B88-BFA6-A0F926DE75BF}"/>
                    </a:ext>
                  </a:extLst>
                </p:cNvPr>
                <p:cNvPicPr/>
                <p:nvPr/>
              </p:nvPicPr>
              <p:blipFill>
                <a:blip r:embed="rId140"/>
                <a:stretch>
                  <a:fillRect/>
                </a:stretch>
              </p:blipFill>
              <p:spPr>
                <a:xfrm>
                  <a:off x="10222293" y="592987"/>
                  <a:ext cx="48384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1050" name="Freihand 1049">
                  <a:extLst>
                    <a:ext uri="{FF2B5EF4-FFF2-40B4-BE49-F238E27FC236}">
                      <a16:creationId xmlns:a16="http://schemas.microsoft.com/office/drawing/2014/main" id="{A740F855-0FA2-4B1D-A7DD-24600772FDA6}"/>
                    </a:ext>
                  </a:extLst>
                </p14:cNvPr>
                <p14:cNvContentPartPr/>
                <p14:nvPr/>
              </p14:nvContentPartPr>
              <p14:xfrm>
                <a:off x="10642413" y="803227"/>
                <a:ext cx="613800" cy="313200"/>
              </p14:xfrm>
            </p:contentPart>
          </mc:Choice>
          <mc:Fallback>
            <p:pic>
              <p:nvPicPr>
                <p:cNvPr id="1050" name="Freihand 1049">
                  <a:extLst>
                    <a:ext uri="{FF2B5EF4-FFF2-40B4-BE49-F238E27FC236}">
                      <a16:creationId xmlns:a16="http://schemas.microsoft.com/office/drawing/2014/main" id="{A740F855-0FA2-4B1D-A7DD-24600772FDA6}"/>
                    </a:ext>
                  </a:extLst>
                </p:cNvPr>
                <p:cNvPicPr/>
                <p:nvPr/>
              </p:nvPicPr>
              <p:blipFill>
                <a:blip r:embed="rId142"/>
                <a:stretch>
                  <a:fillRect/>
                </a:stretch>
              </p:blipFill>
              <p:spPr>
                <a:xfrm>
                  <a:off x="10638093" y="798907"/>
                  <a:ext cx="622440" cy="3218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1052" name="Freihand 1051">
                  <a:extLst>
                    <a:ext uri="{FF2B5EF4-FFF2-40B4-BE49-F238E27FC236}">
                      <a16:creationId xmlns:a16="http://schemas.microsoft.com/office/drawing/2014/main" id="{494BC9D0-8CA9-4862-8B89-0A4197C086DF}"/>
                    </a:ext>
                  </a:extLst>
                </p14:cNvPr>
                <p14:cNvContentPartPr/>
                <p14:nvPr/>
              </p14:nvContentPartPr>
              <p14:xfrm>
                <a:off x="10364853" y="705667"/>
                <a:ext cx="18000" cy="125280"/>
              </p14:xfrm>
            </p:contentPart>
          </mc:Choice>
          <mc:Fallback>
            <p:pic>
              <p:nvPicPr>
                <p:cNvPr id="1052" name="Freihand 1051">
                  <a:extLst>
                    <a:ext uri="{FF2B5EF4-FFF2-40B4-BE49-F238E27FC236}">
                      <a16:creationId xmlns:a16="http://schemas.microsoft.com/office/drawing/2014/main" id="{494BC9D0-8CA9-4862-8B89-0A4197C086DF}"/>
                    </a:ext>
                  </a:extLst>
                </p:cNvPr>
                <p:cNvPicPr/>
                <p:nvPr/>
              </p:nvPicPr>
              <p:blipFill>
                <a:blip r:embed="rId144"/>
                <a:stretch>
                  <a:fillRect/>
                </a:stretch>
              </p:blipFill>
              <p:spPr>
                <a:xfrm>
                  <a:off x="10360533" y="701347"/>
                  <a:ext cx="2664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1053" name="Freihand 1052">
                  <a:extLst>
                    <a:ext uri="{FF2B5EF4-FFF2-40B4-BE49-F238E27FC236}">
                      <a16:creationId xmlns:a16="http://schemas.microsoft.com/office/drawing/2014/main" id="{353DB9ED-4A33-440D-8626-A2CD645805E0}"/>
                    </a:ext>
                  </a:extLst>
                </p14:cNvPr>
                <p14:cNvContentPartPr/>
                <p14:nvPr/>
              </p14:nvContentPartPr>
              <p14:xfrm>
                <a:off x="10359813" y="664627"/>
                <a:ext cx="27000" cy="52920"/>
              </p14:xfrm>
            </p:contentPart>
          </mc:Choice>
          <mc:Fallback>
            <p:pic>
              <p:nvPicPr>
                <p:cNvPr id="1053" name="Freihand 1052">
                  <a:extLst>
                    <a:ext uri="{FF2B5EF4-FFF2-40B4-BE49-F238E27FC236}">
                      <a16:creationId xmlns:a16="http://schemas.microsoft.com/office/drawing/2014/main" id="{353DB9ED-4A33-440D-8626-A2CD645805E0}"/>
                    </a:ext>
                  </a:extLst>
                </p:cNvPr>
                <p:cNvPicPr/>
                <p:nvPr/>
              </p:nvPicPr>
              <p:blipFill>
                <a:blip r:embed="rId146"/>
                <a:stretch>
                  <a:fillRect/>
                </a:stretch>
              </p:blipFill>
              <p:spPr>
                <a:xfrm>
                  <a:off x="10355493" y="660307"/>
                  <a:ext cx="3564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054" name="Freihand 1053">
                  <a:extLst>
                    <a:ext uri="{FF2B5EF4-FFF2-40B4-BE49-F238E27FC236}">
                      <a16:creationId xmlns:a16="http://schemas.microsoft.com/office/drawing/2014/main" id="{6534AFBB-9898-484B-8D25-39A12AEF6318}"/>
                    </a:ext>
                  </a:extLst>
                </p14:cNvPr>
                <p14:cNvContentPartPr/>
                <p14:nvPr/>
              </p14:nvContentPartPr>
              <p14:xfrm>
                <a:off x="10235253" y="681187"/>
                <a:ext cx="138960" cy="20880"/>
              </p14:xfrm>
            </p:contentPart>
          </mc:Choice>
          <mc:Fallback>
            <p:pic>
              <p:nvPicPr>
                <p:cNvPr id="1054" name="Freihand 1053">
                  <a:extLst>
                    <a:ext uri="{FF2B5EF4-FFF2-40B4-BE49-F238E27FC236}">
                      <a16:creationId xmlns:a16="http://schemas.microsoft.com/office/drawing/2014/main" id="{6534AFBB-9898-484B-8D25-39A12AEF6318}"/>
                    </a:ext>
                  </a:extLst>
                </p:cNvPr>
                <p:cNvPicPr/>
                <p:nvPr/>
              </p:nvPicPr>
              <p:blipFill>
                <a:blip r:embed="rId148"/>
                <a:stretch>
                  <a:fillRect/>
                </a:stretch>
              </p:blipFill>
              <p:spPr>
                <a:xfrm>
                  <a:off x="10230933" y="676867"/>
                  <a:ext cx="14760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58" name="Freihand 1057">
                  <a:extLst>
                    <a:ext uri="{FF2B5EF4-FFF2-40B4-BE49-F238E27FC236}">
                      <a16:creationId xmlns:a16="http://schemas.microsoft.com/office/drawing/2014/main" id="{11D08597-F25F-43DD-80E6-1BE91EA636CC}"/>
                    </a:ext>
                  </a:extLst>
                </p14:cNvPr>
                <p14:cNvContentPartPr/>
                <p14:nvPr/>
              </p14:nvContentPartPr>
              <p14:xfrm>
                <a:off x="10440093" y="715747"/>
                <a:ext cx="12240" cy="96480"/>
              </p14:xfrm>
            </p:contentPart>
          </mc:Choice>
          <mc:Fallback>
            <p:pic>
              <p:nvPicPr>
                <p:cNvPr id="1058" name="Freihand 1057">
                  <a:extLst>
                    <a:ext uri="{FF2B5EF4-FFF2-40B4-BE49-F238E27FC236}">
                      <a16:creationId xmlns:a16="http://schemas.microsoft.com/office/drawing/2014/main" id="{11D08597-F25F-43DD-80E6-1BE91EA636CC}"/>
                    </a:ext>
                  </a:extLst>
                </p:cNvPr>
                <p:cNvPicPr/>
                <p:nvPr/>
              </p:nvPicPr>
              <p:blipFill>
                <a:blip r:embed="rId150"/>
                <a:stretch>
                  <a:fillRect/>
                </a:stretch>
              </p:blipFill>
              <p:spPr>
                <a:xfrm>
                  <a:off x="10435773" y="711427"/>
                  <a:ext cx="2088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59" name="Freihand 1058">
                  <a:extLst>
                    <a:ext uri="{FF2B5EF4-FFF2-40B4-BE49-F238E27FC236}">
                      <a16:creationId xmlns:a16="http://schemas.microsoft.com/office/drawing/2014/main" id="{4E057BBB-E108-45FA-9FD4-1BDB605836C6}"/>
                    </a:ext>
                  </a:extLst>
                </p14:cNvPr>
                <p14:cNvContentPartPr/>
                <p14:nvPr/>
              </p14:nvContentPartPr>
              <p14:xfrm>
                <a:off x="10499853" y="751387"/>
                <a:ext cx="20880" cy="81360"/>
              </p14:xfrm>
            </p:contentPart>
          </mc:Choice>
          <mc:Fallback>
            <p:pic>
              <p:nvPicPr>
                <p:cNvPr id="1059" name="Freihand 1058">
                  <a:extLst>
                    <a:ext uri="{FF2B5EF4-FFF2-40B4-BE49-F238E27FC236}">
                      <a16:creationId xmlns:a16="http://schemas.microsoft.com/office/drawing/2014/main" id="{4E057BBB-E108-45FA-9FD4-1BDB605836C6}"/>
                    </a:ext>
                  </a:extLst>
                </p:cNvPr>
                <p:cNvPicPr/>
                <p:nvPr/>
              </p:nvPicPr>
              <p:blipFill>
                <a:blip r:embed="rId152"/>
                <a:stretch>
                  <a:fillRect/>
                </a:stretch>
              </p:blipFill>
              <p:spPr>
                <a:xfrm>
                  <a:off x="10495533" y="747067"/>
                  <a:ext cx="295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60" name="Freihand 1059">
                  <a:extLst>
                    <a:ext uri="{FF2B5EF4-FFF2-40B4-BE49-F238E27FC236}">
                      <a16:creationId xmlns:a16="http://schemas.microsoft.com/office/drawing/2014/main" id="{8B49AAE0-AAFD-4D65-B1AF-B590E63E51C9}"/>
                    </a:ext>
                  </a:extLst>
                </p14:cNvPr>
                <p14:cNvContentPartPr/>
                <p14:nvPr/>
              </p14:nvContentPartPr>
              <p14:xfrm>
                <a:off x="10565373" y="787027"/>
                <a:ext cx="9360" cy="45360"/>
              </p14:xfrm>
            </p:contentPart>
          </mc:Choice>
          <mc:Fallback>
            <p:pic>
              <p:nvPicPr>
                <p:cNvPr id="1060" name="Freihand 1059">
                  <a:extLst>
                    <a:ext uri="{FF2B5EF4-FFF2-40B4-BE49-F238E27FC236}">
                      <a16:creationId xmlns:a16="http://schemas.microsoft.com/office/drawing/2014/main" id="{8B49AAE0-AAFD-4D65-B1AF-B590E63E51C9}"/>
                    </a:ext>
                  </a:extLst>
                </p:cNvPr>
                <p:cNvPicPr/>
                <p:nvPr/>
              </p:nvPicPr>
              <p:blipFill>
                <a:blip r:embed="rId154"/>
                <a:stretch>
                  <a:fillRect/>
                </a:stretch>
              </p:blipFill>
              <p:spPr>
                <a:xfrm>
                  <a:off x="10561053" y="782707"/>
                  <a:ext cx="1800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61" name="Freihand 1060">
                  <a:extLst>
                    <a:ext uri="{FF2B5EF4-FFF2-40B4-BE49-F238E27FC236}">
                      <a16:creationId xmlns:a16="http://schemas.microsoft.com/office/drawing/2014/main" id="{26C92219-8C3B-46F1-9512-3C04490F16B6}"/>
                    </a:ext>
                  </a:extLst>
                </p14:cNvPr>
                <p14:cNvContentPartPr/>
                <p14:nvPr/>
              </p14:nvContentPartPr>
              <p14:xfrm>
                <a:off x="10385013" y="685147"/>
                <a:ext cx="12240" cy="117360"/>
              </p14:xfrm>
            </p:contentPart>
          </mc:Choice>
          <mc:Fallback>
            <p:pic>
              <p:nvPicPr>
                <p:cNvPr id="1061" name="Freihand 1060">
                  <a:extLst>
                    <a:ext uri="{FF2B5EF4-FFF2-40B4-BE49-F238E27FC236}">
                      <a16:creationId xmlns:a16="http://schemas.microsoft.com/office/drawing/2014/main" id="{26C92219-8C3B-46F1-9512-3C04490F16B6}"/>
                    </a:ext>
                  </a:extLst>
                </p:cNvPr>
                <p:cNvPicPr/>
                <p:nvPr/>
              </p:nvPicPr>
              <p:blipFill>
                <a:blip r:embed="rId156"/>
                <a:stretch>
                  <a:fillRect/>
                </a:stretch>
              </p:blipFill>
              <p:spPr>
                <a:xfrm>
                  <a:off x="10380693" y="680827"/>
                  <a:ext cx="208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62" name="Freihand 1061">
                  <a:extLst>
                    <a:ext uri="{FF2B5EF4-FFF2-40B4-BE49-F238E27FC236}">
                      <a16:creationId xmlns:a16="http://schemas.microsoft.com/office/drawing/2014/main" id="{9B3D9B2E-38B3-4555-8DDB-FF347366257E}"/>
                    </a:ext>
                  </a:extLst>
                </p14:cNvPr>
                <p14:cNvContentPartPr/>
                <p14:nvPr/>
              </p14:nvContentPartPr>
              <p14:xfrm>
                <a:off x="10338933" y="677587"/>
                <a:ext cx="16920" cy="119880"/>
              </p14:xfrm>
            </p:contentPart>
          </mc:Choice>
          <mc:Fallback>
            <p:pic>
              <p:nvPicPr>
                <p:cNvPr id="1062" name="Freihand 1061">
                  <a:extLst>
                    <a:ext uri="{FF2B5EF4-FFF2-40B4-BE49-F238E27FC236}">
                      <a16:creationId xmlns:a16="http://schemas.microsoft.com/office/drawing/2014/main" id="{9B3D9B2E-38B3-4555-8DDB-FF347366257E}"/>
                    </a:ext>
                  </a:extLst>
                </p:cNvPr>
                <p:cNvPicPr/>
                <p:nvPr/>
              </p:nvPicPr>
              <p:blipFill>
                <a:blip r:embed="rId158"/>
                <a:stretch>
                  <a:fillRect/>
                </a:stretch>
              </p:blipFill>
              <p:spPr>
                <a:xfrm>
                  <a:off x="10334613" y="673267"/>
                  <a:ext cx="2556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63" name="Freihand 1062">
                  <a:extLst>
                    <a:ext uri="{FF2B5EF4-FFF2-40B4-BE49-F238E27FC236}">
                      <a16:creationId xmlns:a16="http://schemas.microsoft.com/office/drawing/2014/main" id="{0461A1EE-D370-4470-995E-747F7EDE7BDA}"/>
                    </a:ext>
                  </a:extLst>
                </p14:cNvPr>
                <p14:cNvContentPartPr/>
                <p14:nvPr/>
              </p14:nvContentPartPr>
              <p14:xfrm>
                <a:off x="10271613" y="681547"/>
                <a:ext cx="14040" cy="141840"/>
              </p14:xfrm>
            </p:contentPart>
          </mc:Choice>
          <mc:Fallback>
            <p:pic>
              <p:nvPicPr>
                <p:cNvPr id="1063" name="Freihand 1062">
                  <a:extLst>
                    <a:ext uri="{FF2B5EF4-FFF2-40B4-BE49-F238E27FC236}">
                      <a16:creationId xmlns:a16="http://schemas.microsoft.com/office/drawing/2014/main" id="{0461A1EE-D370-4470-995E-747F7EDE7BDA}"/>
                    </a:ext>
                  </a:extLst>
                </p:cNvPr>
                <p:cNvPicPr/>
                <p:nvPr/>
              </p:nvPicPr>
              <p:blipFill>
                <a:blip r:embed="rId160"/>
                <a:stretch>
                  <a:fillRect/>
                </a:stretch>
              </p:blipFill>
              <p:spPr>
                <a:xfrm>
                  <a:off x="10267293" y="677227"/>
                  <a:ext cx="2268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64" name="Freihand 1063">
                  <a:extLst>
                    <a:ext uri="{FF2B5EF4-FFF2-40B4-BE49-F238E27FC236}">
                      <a16:creationId xmlns:a16="http://schemas.microsoft.com/office/drawing/2014/main" id="{548E6C2A-9D2B-4F88-9392-EFC5EA6E501C}"/>
                    </a:ext>
                  </a:extLst>
                </p14:cNvPr>
                <p14:cNvContentPartPr/>
                <p14:nvPr/>
              </p14:nvContentPartPr>
              <p14:xfrm>
                <a:off x="10267293" y="657427"/>
                <a:ext cx="20880" cy="168840"/>
              </p14:xfrm>
            </p:contentPart>
          </mc:Choice>
          <mc:Fallback>
            <p:pic>
              <p:nvPicPr>
                <p:cNvPr id="1064" name="Freihand 1063">
                  <a:extLst>
                    <a:ext uri="{FF2B5EF4-FFF2-40B4-BE49-F238E27FC236}">
                      <a16:creationId xmlns:a16="http://schemas.microsoft.com/office/drawing/2014/main" id="{548E6C2A-9D2B-4F88-9392-EFC5EA6E501C}"/>
                    </a:ext>
                  </a:extLst>
                </p:cNvPr>
                <p:cNvPicPr/>
                <p:nvPr/>
              </p:nvPicPr>
              <p:blipFill>
                <a:blip r:embed="rId162"/>
                <a:stretch>
                  <a:fillRect/>
                </a:stretch>
              </p:blipFill>
              <p:spPr>
                <a:xfrm>
                  <a:off x="10262973" y="653107"/>
                  <a:ext cx="295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65" name="Freihand 1064">
                  <a:extLst>
                    <a:ext uri="{FF2B5EF4-FFF2-40B4-BE49-F238E27FC236}">
                      <a16:creationId xmlns:a16="http://schemas.microsoft.com/office/drawing/2014/main" id="{AEBE5971-774B-4207-8A0D-AB3819BA2028}"/>
                    </a:ext>
                  </a:extLst>
                </p14:cNvPr>
                <p14:cNvContentPartPr/>
                <p14:nvPr/>
              </p14:nvContentPartPr>
              <p14:xfrm>
                <a:off x="10352253" y="468067"/>
                <a:ext cx="206280" cy="292320"/>
              </p14:xfrm>
            </p:contentPart>
          </mc:Choice>
          <mc:Fallback>
            <p:pic>
              <p:nvPicPr>
                <p:cNvPr id="1065" name="Freihand 1064">
                  <a:extLst>
                    <a:ext uri="{FF2B5EF4-FFF2-40B4-BE49-F238E27FC236}">
                      <a16:creationId xmlns:a16="http://schemas.microsoft.com/office/drawing/2014/main" id="{AEBE5971-774B-4207-8A0D-AB3819BA2028}"/>
                    </a:ext>
                  </a:extLst>
                </p:cNvPr>
                <p:cNvPicPr/>
                <p:nvPr/>
              </p:nvPicPr>
              <p:blipFill>
                <a:blip r:embed="rId164"/>
                <a:stretch>
                  <a:fillRect/>
                </a:stretch>
              </p:blipFill>
              <p:spPr>
                <a:xfrm>
                  <a:off x="10347933" y="463747"/>
                  <a:ext cx="21492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66" name="Freihand 1065">
                  <a:extLst>
                    <a:ext uri="{FF2B5EF4-FFF2-40B4-BE49-F238E27FC236}">
                      <a16:creationId xmlns:a16="http://schemas.microsoft.com/office/drawing/2014/main" id="{322F5891-CB93-47B1-A233-09DF4BC1BBE7}"/>
                    </a:ext>
                  </a:extLst>
                </p14:cNvPr>
                <p14:cNvContentPartPr/>
                <p14:nvPr/>
              </p14:nvContentPartPr>
              <p14:xfrm>
                <a:off x="10322373" y="589027"/>
                <a:ext cx="115920" cy="189720"/>
              </p14:xfrm>
            </p:contentPart>
          </mc:Choice>
          <mc:Fallback>
            <p:pic>
              <p:nvPicPr>
                <p:cNvPr id="1066" name="Freihand 1065">
                  <a:extLst>
                    <a:ext uri="{FF2B5EF4-FFF2-40B4-BE49-F238E27FC236}">
                      <a16:creationId xmlns:a16="http://schemas.microsoft.com/office/drawing/2014/main" id="{322F5891-CB93-47B1-A233-09DF4BC1BBE7}"/>
                    </a:ext>
                  </a:extLst>
                </p:cNvPr>
                <p:cNvPicPr/>
                <p:nvPr/>
              </p:nvPicPr>
              <p:blipFill>
                <a:blip r:embed="rId166"/>
                <a:stretch>
                  <a:fillRect/>
                </a:stretch>
              </p:blipFill>
              <p:spPr>
                <a:xfrm>
                  <a:off x="10318053" y="584707"/>
                  <a:ext cx="12456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68" name="Freihand 1067">
                  <a:extLst>
                    <a:ext uri="{FF2B5EF4-FFF2-40B4-BE49-F238E27FC236}">
                      <a16:creationId xmlns:a16="http://schemas.microsoft.com/office/drawing/2014/main" id="{A703E632-45AC-40D0-9D56-26CB851CAE9B}"/>
                    </a:ext>
                  </a:extLst>
                </p14:cNvPr>
                <p14:cNvContentPartPr/>
                <p14:nvPr/>
              </p14:nvContentPartPr>
              <p14:xfrm>
                <a:off x="10444413" y="312907"/>
                <a:ext cx="183600" cy="140040"/>
              </p14:xfrm>
            </p:contentPart>
          </mc:Choice>
          <mc:Fallback>
            <p:pic>
              <p:nvPicPr>
                <p:cNvPr id="1068" name="Freihand 1067">
                  <a:extLst>
                    <a:ext uri="{FF2B5EF4-FFF2-40B4-BE49-F238E27FC236}">
                      <a16:creationId xmlns:a16="http://schemas.microsoft.com/office/drawing/2014/main" id="{A703E632-45AC-40D0-9D56-26CB851CAE9B}"/>
                    </a:ext>
                  </a:extLst>
                </p:cNvPr>
                <p:cNvPicPr/>
                <p:nvPr/>
              </p:nvPicPr>
              <p:blipFill>
                <a:blip r:embed="rId168"/>
                <a:stretch>
                  <a:fillRect/>
                </a:stretch>
              </p:blipFill>
              <p:spPr>
                <a:xfrm>
                  <a:off x="10440093" y="308587"/>
                  <a:ext cx="1922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69" name="Freihand 1068">
                  <a:extLst>
                    <a:ext uri="{FF2B5EF4-FFF2-40B4-BE49-F238E27FC236}">
                      <a16:creationId xmlns:a16="http://schemas.microsoft.com/office/drawing/2014/main" id="{4D05D4D3-8CA0-4EAC-B7BD-342A9FE43FB1}"/>
                    </a:ext>
                  </a:extLst>
                </p14:cNvPr>
                <p14:cNvContentPartPr/>
                <p14:nvPr/>
              </p14:nvContentPartPr>
              <p14:xfrm>
                <a:off x="10613613" y="319747"/>
                <a:ext cx="116640" cy="112320"/>
              </p14:xfrm>
            </p:contentPart>
          </mc:Choice>
          <mc:Fallback>
            <p:pic>
              <p:nvPicPr>
                <p:cNvPr id="1069" name="Freihand 1068">
                  <a:extLst>
                    <a:ext uri="{FF2B5EF4-FFF2-40B4-BE49-F238E27FC236}">
                      <a16:creationId xmlns:a16="http://schemas.microsoft.com/office/drawing/2014/main" id="{4D05D4D3-8CA0-4EAC-B7BD-342A9FE43FB1}"/>
                    </a:ext>
                  </a:extLst>
                </p:cNvPr>
                <p:cNvPicPr/>
                <p:nvPr/>
              </p:nvPicPr>
              <p:blipFill>
                <a:blip r:embed="rId170"/>
                <a:stretch>
                  <a:fillRect/>
                </a:stretch>
              </p:blipFill>
              <p:spPr>
                <a:xfrm>
                  <a:off x="10609293" y="315427"/>
                  <a:ext cx="12528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77" name="Freihand 1076">
                  <a:extLst>
                    <a:ext uri="{FF2B5EF4-FFF2-40B4-BE49-F238E27FC236}">
                      <a16:creationId xmlns:a16="http://schemas.microsoft.com/office/drawing/2014/main" id="{FB268531-A32A-43A3-81A7-4525B9873DBF}"/>
                    </a:ext>
                  </a:extLst>
                </p14:cNvPr>
                <p14:cNvContentPartPr/>
                <p14:nvPr/>
              </p14:nvContentPartPr>
              <p14:xfrm>
                <a:off x="10324173" y="1041907"/>
                <a:ext cx="67320" cy="78480"/>
              </p14:xfrm>
            </p:contentPart>
          </mc:Choice>
          <mc:Fallback>
            <p:pic>
              <p:nvPicPr>
                <p:cNvPr id="1077" name="Freihand 1076">
                  <a:extLst>
                    <a:ext uri="{FF2B5EF4-FFF2-40B4-BE49-F238E27FC236}">
                      <a16:creationId xmlns:a16="http://schemas.microsoft.com/office/drawing/2014/main" id="{FB268531-A32A-43A3-81A7-4525B9873DBF}"/>
                    </a:ext>
                  </a:extLst>
                </p:cNvPr>
                <p:cNvPicPr/>
                <p:nvPr/>
              </p:nvPicPr>
              <p:blipFill>
                <a:blip r:embed="rId172"/>
                <a:stretch>
                  <a:fillRect/>
                </a:stretch>
              </p:blipFill>
              <p:spPr>
                <a:xfrm>
                  <a:off x="10319853" y="1037587"/>
                  <a:ext cx="7596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79" name="Freihand 1078">
                  <a:extLst>
                    <a:ext uri="{FF2B5EF4-FFF2-40B4-BE49-F238E27FC236}">
                      <a16:creationId xmlns:a16="http://schemas.microsoft.com/office/drawing/2014/main" id="{50398B4E-9153-47E2-93FC-1A1B204ADEA5}"/>
                    </a:ext>
                  </a:extLst>
                </p14:cNvPr>
                <p14:cNvContentPartPr/>
                <p14:nvPr/>
              </p14:nvContentPartPr>
              <p14:xfrm>
                <a:off x="10340733" y="1077547"/>
                <a:ext cx="25560" cy="88920"/>
              </p14:xfrm>
            </p:contentPart>
          </mc:Choice>
          <mc:Fallback>
            <p:pic>
              <p:nvPicPr>
                <p:cNvPr id="1079" name="Freihand 1078">
                  <a:extLst>
                    <a:ext uri="{FF2B5EF4-FFF2-40B4-BE49-F238E27FC236}">
                      <a16:creationId xmlns:a16="http://schemas.microsoft.com/office/drawing/2014/main" id="{50398B4E-9153-47E2-93FC-1A1B204ADEA5}"/>
                    </a:ext>
                  </a:extLst>
                </p:cNvPr>
                <p:cNvPicPr/>
                <p:nvPr/>
              </p:nvPicPr>
              <p:blipFill>
                <a:blip r:embed="rId174"/>
                <a:stretch>
                  <a:fillRect/>
                </a:stretch>
              </p:blipFill>
              <p:spPr>
                <a:xfrm>
                  <a:off x="10336413" y="1073227"/>
                  <a:ext cx="342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80" name="Freihand 1079">
                  <a:extLst>
                    <a:ext uri="{FF2B5EF4-FFF2-40B4-BE49-F238E27FC236}">
                      <a16:creationId xmlns:a16="http://schemas.microsoft.com/office/drawing/2014/main" id="{289D89A2-75D9-413C-83A7-6225B8FB2387}"/>
                    </a:ext>
                  </a:extLst>
                </p14:cNvPr>
                <p14:cNvContentPartPr/>
                <p14:nvPr/>
              </p14:nvContentPartPr>
              <p14:xfrm>
                <a:off x="10336053" y="1090147"/>
                <a:ext cx="9360" cy="7560"/>
              </p14:xfrm>
            </p:contentPart>
          </mc:Choice>
          <mc:Fallback>
            <p:pic>
              <p:nvPicPr>
                <p:cNvPr id="1080" name="Freihand 1079">
                  <a:extLst>
                    <a:ext uri="{FF2B5EF4-FFF2-40B4-BE49-F238E27FC236}">
                      <a16:creationId xmlns:a16="http://schemas.microsoft.com/office/drawing/2014/main" id="{289D89A2-75D9-413C-83A7-6225B8FB2387}"/>
                    </a:ext>
                  </a:extLst>
                </p:cNvPr>
                <p:cNvPicPr/>
                <p:nvPr/>
              </p:nvPicPr>
              <p:blipFill>
                <a:blip r:embed="rId176"/>
                <a:stretch>
                  <a:fillRect/>
                </a:stretch>
              </p:blipFill>
              <p:spPr>
                <a:xfrm>
                  <a:off x="10331733" y="1085827"/>
                  <a:ext cx="18000" cy="162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81" name="Freihand 1080">
                  <a:extLst>
                    <a:ext uri="{FF2B5EF4-FFF2-40B4-BE49-F238E27FC236}">
                      <a16:creationId xmlns:a16="http://schemas.microsoft.com/office/drawing/2014/main" id="{26283795-8F00-4113-9612-38A7B720D6FD}"/>
                    </a:ext>
                  </a:extLst>
                </p14:cNvPr>
                <p14:cNvContentPartPr/>
                <p14:nvPr/>
              </p14:nvContentPartPr>
              <p14:xfrm>
                <a:off x="10361613" y="1046227"/>
                <a:ext cx="7200" cy="47160"/>
              </p14:xfrm>
            </p:contentPart>
          </mc:Choice>
          <mc:Fallback>
            <p:pic>
              <p:nvPicPr>
                <p:cNvPr id="1081" name="Freihand 1080">
                  <a:extLst>
                    <a:ext uri="{FF2B5EF4-FFF2-40B4-BE49-F238E27FC236}">
                      <a16:creationId xmlns:a16="http://schemas.microsoft.com/office/drawing/2014/main" id="{26283795-8F00-4113-9612-38A7B720D6FD}"/>
                    </a:ext>
                  </a:extLst>
                </p:cNvPr>
                <p:cNvPicPr/>
                <p:nvPr/>
              </p:nvPicPr>
              <p:blipFill>
                <a:blip r:embed="rId178"/>
                <a:stretch>
                  <a:fillRect/>
                </a:stretch>
              </p:blipFill>
              <p:spPr>
                <a:xfrm>
                  <a:off x="10357293" y="1041907"/>
                  <a:ext cx="158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083" name="Freihand 1082">
                  <a:extLst>
                    <a:ext uri="{FF2B5EF4-FFF2-40B4-BE49-F238E27FC236}">
                      <a16:creationId xmlns:a16="http://schemas.microsoft.com/office/drawing/2014/main" id="{5D1A3407-AD8F-45BB-B00A-1E5BDA5AD63D}"/>
                    </a:ext>
                  </a:extLst>
                </p14:cNvPr>
                <p14:cNvContentPartPr/>
                <p14:nvPr/>
              </p14:nvContentPartPr>
              <p14:xfrm>
                <a:off x="10324893" y="953707"/>
                <a:ext cx="3960" cy="21600"/>
              </p14:xfrm>
            </p:contentPart>
          </mc:Choice>
          <mc:Fallback>
            <p:pic>
              <p:nvPicPr>
                <p:cNvPr id="1083" name="Freihand 1082">
                  <a:extLst>
                    <a:ext uri="{FF2B5EF4-FFF2-40B4-BE49-F238E27FC236}">
                      <a16:creationId xmlns:a16="http://schemas.microsoft.com/office/drawing/2014/main" id="{5D1A3407-AD8F-45BB-B00A-1E5BDA5AD63D}"/>
                    </a:ext>
                  </a:extLst>
                </p:cNvPr>
                <p:cNvPicPr/>
                <p:nvPr/>
              </p:nvPicPr>
              <p:blipFill>
                <a:blip r:embed="rId180"/>
                <a:stretch>
                  <a:fillRect/>
                </a:stretch>
              </p:blipFill>
              <p:spPr>
                <a:xfrm>
                  <a:off x="10320573" y="949387"/>
                  <a:ext cx="1260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084" name="Freihand 1083">
                  <a:extLst>
                    <a:ext uri="{FF2B5EF4-FFF2-40B4-BE49-F238E27FC236}">
                      <a16:creationId xmlns:a16="http://schemas.microsoft.com/office/drawing/2014/main" id="{A524591B-9443-44CE-8B6A-BF46A8E2BA35}"/>
                    </a:ext>
                  </a:extLst>
                </p14:cNvPr>
                <p14:cNvContentPartPr/>
                <p14:nvPr/>
              </p14:nvContentPartPr>
              <p14:xfrm>
                <a:off x="10326693" y="868027"/>
                <a:ext cx="30600" cy="224640"/>
              </p14:xfrm>
            </p:contentPart>
          </mc:Choice>
          <mc:Fallback>
            <p:pic>
              <p:nvPicPr>
                <p:cNvPr id="1084" name="Freihand 1083">
                  <a:extLst>
                    <a:ext uri="{FF2B5EF4-FFF2-40B4-BE49-F238E27FC236}">
                      <a16:creationId xmlns:a16="http://schemas.microsoft.com/office/drawing/2014/main" id="{A524591B-9443-44CE-8B6A-BF46A8E2BA35}"/>
                    </a:ext>
                  </a:extLst>
                </p:cNvPr>
                <p:cNvPicPr/>
                <p:nvPr/>
              </p:nvPicPr>
              <p:blipFill>
                <a:blip r:embed="rId182"/>
                <a:stretch>
                  <a:fillRect/>
                </a:stretch>
              </p:blipFill>
              <p:spPr>
                <a:xfrm>
                  <a:off x="10322373" y="863707"/>
                  <a:ext cx="3924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086" name="Freihand 1085">
                  <a:extLst>
                    <a:ext uri="{FF2B5EF4-FFF2-40B4-BE49-F238E27FC236}">
                      <a16:creationId xmlns:a16="http://schemas.microsoft.com/office/drawing/2014/main" id="{A28ED021-00B4-44DC-B371-B3F5418BB55B}"/>
                    </a:ext>
                  </a:extLst>
                </p14:cNvPr>
                <p14:cNvContentPartPr/>
                <p14:nvPr/>
              </p14:nvContentPartPr>
              <p14:xfrm>
                <a:off x="10225893" y="991507"/>
                <a:ext cx="97200" cy="108000"/>
              </p14:xfrm>
            </p:contentPart>
          </mc:Choice>
          <mc:Fallback>
            <p:pic>
              <p:nvPicPr>
                <p:cNvPr id="1086" name="Freihand 1085">
                  <a:extLst>
                    <a:ext uri="{FF2B5EF4-FFF2-40B4-BE49-F238E27FC236}">
                      <a16:creationId xmlns:a16="http://schemas.microsoft.com/office/drawing/2014/main" id="{A28ED021-00B4-44DC-B371-B3F5418BB55B}"/>
                    </a:ext>
                  </a:extLst>
                </p:cNvPr>
                <p:cNvPicPr/>
                <p:nvPr/>
              </p:nvPicPr>
              <p:blipFill>
                <a:blip r:embed="rId184"/>
                <a:stretch>
                  <a:fillRect/>
                </a:stretch>
              </p:blipFill>
              <p:spPr>
                <a:xfrm>
                  <a:off x="10221573" y="987187"/>
                  <a:ext cx="1058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087" name="Freihand 1086">
                  <a:extLst>
                    <a:ext uri="{FF2B5EF4-FFF2-40B4-BE49-F238E27FC236}">
                      <a16:creationId xmlns:a16="http://schemas.microsoft.com/office/drawing/2014/main" id="{F1233680-D29F-46AF-85AA-87D728E27872}"/>
                    </a:ext>
                  </a:extLst>
                </p14:cNvPr>
                <p14:cNvContentPartPr/>
                <p14:nvPr/>
              </p14:nvContentPartPr>
              <p14:xfrm>
                <a:off x="10227693" y="952987"/>
                <a:ext cx="160560" cy="93600"/>
              </p14:xfrm>
            </p:contentPart>
          </mc:Choice>
          <mc:Fallback>
            <p:pic>
              <p:nvPicPr>
                <p:cNvPr id="1087" name="Freihand 1086">
                  <a:extLst>
                    <a:ext uri="{FF2B5EF4-FFF2-40B4-BE49-F238E27FC236}">
                      <a16:creationId xmlns:a16="http://schemas.microsoft.com/office/drawing/2014/main" id="{F1233680-D29F-46AF-85AA-87D728E27872}"/>
                    </a:ext>
                  </a:extLst>
                </p:cNvPr>
                <p:cNvPicPr/>
                <p:nvPr/>
              </p:nvPicPr>
              <p:blipFill>
                <a:blip r:embed="rId186"/>
                <a:stretch>
                  <a:fillRect/>
                </a:stretch>
              </p:blipFill>
              <p:spPr>
                <a:xfrm>
                  <a:off x="10223373" y="948667"/>
                  <a:ext cx="16920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088" name="Freihand 1087">
                  <a:extLst>
                    <a:ext uri="{FF2B5EF4-FFF2-40B4-BE49-F238E27FC236}">
                      <a16:creationId xmlns:a16="http://schemas.microsoft.com/office/drawing/2014/main" id="{2F55C993-6531-4C30-B917-9B4D14EB6F84}"/>
                    </a:ext>
                  </a:extLst>
                </p14:cNvPr>
                <p14:cNvContentPartPr/>
                <p14:nvPr/>
              </p14:nvContentPartPr>
              <p14:xfrm>
                <a:off x="10304373" y="884587"/>
                <a:ext cx="133200" cy="113760"/>
              </p14:xfrm>
            </p:contentPart>
          </mc:Choice>
          <mc:Fallback>
            <p:pic>
              <p:nvPicPr>
                <p:cNvPr id="1088" name="Freihand 1087">
                  <a:extLst>
                    <a:ext uri="{FF2B5EF4-FFF2-40B4-BE49-F238E27FC236}">
                      <a16:creationId xmlns:a16="http://schemas.microsoft.com/office/drawing/2014/main" id="{2F55C993-6531-4C30-B917-9B4D14EB6F84}"/>
                    </a:ext>
                  </a:extLst>
                </p:cNvPr>
                <p:cNvPicPr/>
                <p:nvPr/>
              </p:nvPicPr>
              <p:blipFill>
                <a:blip r:embed="rId188"/>
                <a:stretch>
                  <a:fillRect/>
                </a:stretch>
              </p:blipFill>
              <p:spPr>
                <a:xfrm>
                  <a:off x="10300053" y="880267"/>
                  <a:ext cx="1418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089" name="Freihand 1088">
                  <a:extLst>
                    <a:ext uri="{FF2B5EF4-FFF2-40B4-BE49-F238E27FC236}">
                      <a16:creationId xmlns:a16="http://schemas.microsoft.com/office/drawing/2014/main" id="{E47AB54C-598C-4630-B1CA-C24FA604C23D}"/>
                    </a:ext>
                  </a:extLst>
                </p14:cNvPr>
                <p14:cNvContentPartPr/>
                <p14:nvPr/>
              </p14:nvContentPartPr>
              <p14:xfrm>
                <a:off x="10400493" y="857227"/>
                <a:ext cx="225720" cy="132480"/>
              </p14:xfrm>
            </p:contentPart>
          </mc:Choice>
          <mc:Fallback>
            <p:pic>
              <p:nvPicPr>
                <p:cNvPr id="1089" name="Freihand 1088">
                  <a:extLst>
                    <a:ext uri="{FF2B5EF4-FFF2-40B4-BE49-F238E27FC236}">
                      <a16:creationId xmlns:a16="http://schemas.microsoft.com/office/drawing/2014/main" id="{E47AB54C-598C-4630-B1CA-C24FA604C23D}"/>
                    </a:ext>
                  </a:extLst>
                </p:cNvPr>
                <p:cNvPicPr/>
                <p:nvPr/>
              </p:nvPicPr>
              <p:blipFill>
                <a:blip r:embed="rId190"/>
                <a:stretch>
                  <a:fillRect/>
                </a:stretch>
              </p:blipFill>
              <p:spPr>
                <a:xfrm>
                  <a:off x="10396173" y="852907"/>
                  <a:ext cx="23436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01" name="Freihand 1100">
                  <a:extLst>
                    <a:ext uri="{FF2B5EF4-FFF2-40B4-BE49-F238E27FC236}">
                      <a16:creationId xmlns:a16="http://schemas.microsoft.com/office/drawing/2014/main" id="{D64E1034-466C-4605-B3BB-EFB451FEC4A6}"/>
                    </a:ext>
                  </a:extLst>
                </p14:cNvPr>
                <p14:cNvContentPartPr/>
                <p14:nvPr/>
              </p14:nvContentPartPr>
              <p14:xfrm>
                <a:off x="10050573" y="392467"/>
                <a:ext cx="1503720" cy="843480"/>
              </p14:xfrm>
            </p:contentPart>
          </mc:Choice>
          <mc:Fallback>
            <p:pic>
              <p:nvPicPr>
                <p:cNvPr id="1101" name="Freihand 1100">
                  <a:extLst>
                    <a:ext uri="{FF2B5EF4-FFF2-40B4-BE49-F238E27FC236}">
                      <a16:creationId xmlns:a16="http://schemas.microsoft.com/office/drawing/2014/main" id="{D64E1034-466C-4605-B3BB-EFB451FEC4A6}"/>
                    </a:ext>
                  </a:extLst>
                </p:cNvPr>
                <p:cNvPicPr/>
                <p:nvPr/>
              </p:nvPicPr>
              <p:blipFill>
                <a:blip r:embed="rId192"/>
                <a:stretch>
                  <a:fillRect/>
                </a:stretch>
              </p:blipFill>
              <p:spPr>
                <a:xfrm>
                  <a:off x="10046253" y="388147"/>
                  <a:ext cx="1512360" cy="852120"/>
                </a:xfrm>
                <a:prstGeom prst="rect">
                  <a:avLst/>
                </a:prstGeom>
              </p:spPr>
            </p:pic>
          </mc:Fallback>
        </mc:AlternateContent>
      </p:grpSp>
      <p:grpSp>
        <p:nvGrpSpPr>
          <p:cNvPr id="1104" name="Gruppieren 1103">
            <a:extLst>
              <a:ext uri="{FF2B5EF4-FFF2-40B4-BE49-F238E27FC236}">
                <a16:creationId xmlns:a16="http://schemas.microsoft.com/office/drawing/2014/main" id="{4932D25A-5D0C-4C73-831E-0CA565631383}"/>
              </a:ext>
            </a:extLst>
          </p:cNvPr>
          <p:cNvGrpSpPr/>
          <p:nvPr/>
        </p:nvGrpSpPr>
        <p:grpSpPr>
          <a:xfrm>
            <a:off x="400773" y="2017507"/>
            <a:ext cx="10667160" cy="997200"/>
            <a:chOff x="400773" y="2017507"/>
            <a:chExt cx="10667160" cy="997200"/>
          </a:xfrm>
        </p:grpSpPr>
        <mc:AlternateContent xmlns:mc="http://schemas.openxmlformats.org/markup-compatibility/2006">
          <mc:Choice xmlns:p14="http://schemas.microsoft.com/office/powerpoint/2010/main" Requires="p14">
            <p:contentPart p14:bwMode="auto" r:id="rId193">
              <p14:nvContentPartPr>
                <p14:cNvPr id="1099" name="Freihand 1098">
                  <a:extLst>
                    <a:ext uri="{FF2B5EF4-FFF2-40B4-BE49-F238E27FC236}">
                      <a16:creationId xmlns:a16="http://schemas.microsoft.com/office/drawing/2014/main" id="{54CAEC7B-8578-4BF9-95EB-59A29DE2AE52}"/>
                    </a:ext>
                  </a:extLst>
                </p14:cNvPr>
                <p14:cNvContentPartPr/>
                <p14:nvPr/>
              </p14:nvContentPartPr>
              <p14:xfrm>
                <a:off x="7304493" y="2088067"/>
                <a:ext cx="3763440" cy="93960"/>
              </p14:xfrm>
            </p:contentPart>
          </mc:Choice>
          <mc:Fallback>
            <p:pic>
              <p:nvPicPr>
                <p:cNvPr id="1099" name="Freihand 1098">
                  <a:extLst>
                    <a:ext uri="{FF2B5EF4-FFF2-40B4-BE49-F238E27FC236}">
                      <a16:creationId xmlns:a16="http://schemas.microsoft.com/office/drawing/2014/main" id="{54CAEC7B-8578-4BF9-95EB-59A29DE2AE52}"/>
                    </a:ext>
                  </a:extLst>
                </p:cNvPr>
                <p:cNvPicPr/>
                <p:nvPr/>
              </p:nvPicPr>
              <p:blipFill>
                <a:blip r:embed="rId194"/>
                <a:stretch>
                  <a:fillRect/>
                </a:stretch>
              </p:blipFill>
              <p:spPr>
                <a:xfrm>
                  <a:off x="7300173" y="2083747"/>
                  <a:ext cx="37720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00" name="Freihand 1099">
                  <a:extLst>
                    <a:ext uri="{FF2B5EF4-FFF2-40B4-BE49-F238E27FC236}">
                      <a16:creationId xmlns:a16="http://schemas.microsoft.com/office/drawing/2014/main" id="{93E3C6F0-F533-4C7F-852D-B2FD6ACD28D0}"/>
                    </a:ext>
                  </a:extLst>
                </p14:cNvPr>
                <p14:cNvContentPartPr/>
                <p14:nvPr/>
              </p14:nvContentPartPr>
              <p14:xfrm>
                <a:off x="724413" y="2446267"/>
                <a:ext cx="3615840" cy="51480"/>
              </p14:xfrm>
            </p:contentPart>
          </mc:Choice>
          <mc:Fallback>
            <p:pic>
              <p:nvPicPr>
                <p:cNvPr id="1100" name="Freihand 1099">
                  <a:extLst>
                    <a:ext uri="{FF2B5EF4-FFF2-40B4-BE49-F238E27FC236}">
                      <a16:creationId xmlns:a16="http://schemas.microsoft.com/office/drawing/2014/main" id="{93E3C6F0-F533-4C7F-852D-B2FD6ACD28D0}"/>
                    </a:ext>
                  </a:extLst>
                </p:cNvPr>
                <p:cNvPicPr/>
                <p:nvPr/>
              </p:nvPicPr>
              <p:blipFill>
                <a:blip r:embed="rId196"/>
                <a:stretch>
                  <a:fillRect/>
                </a:stretch>
              </p:blipFill>
              <p:spPr>
                <a:xfrm>
                  <a:off x="720093" y="2441947"/>
                  <a:ext cx="362448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03" name="Freihand 1102">
                  <a:extLst>
                    <a:ext uri="{FF2B5EF4-FFF2-40B4-BE49-F238E27FC236}">
                      <a16:creationId xmlns:a16="http://schemas.microsoft.com/office/drawing/2014/main" id="{8360543A-3F02-417C-9EA8-9A08A2482D6B}"/>
                    </a:ext>
                  </a:extLst>
                </p14:cNvPr>
                <p14:cNvContentPartPr/>
                <p14:nvPr/>
              </p14:nvContentPartPr>
              <p14:xfrm>
                <a:off x="400773" y="2017507"/>
                <a:ext cx="10432440" cy="997200"/>
              </p14:xfrm>
            </p:contentPart>
          </mc:Choice>
          <mc:Fallback>
            <p:pic>
              <p:nvPicPr>
                <p:cNvPr id="1103" name="Freihand 1102">
                  <a:extLst>
                    <a:ext uri="{FF2B5EF4-FFF2-40B4-BE49-F238E27FC236}">
                      <a16:creationId xmlns:a16="http://schemas.microsoft.com/office/drawing/2014/main" id="{8360543A-3F02-417C-9EA8-9A08A2482D6B}"/>
                    </a:ext>
                  </a:extLst>
                </p:cNvPr>
                <p:cNvPicPr/>
                <p:nvPr/>
              </p:nvPicPr>
              <p:blipFill>
                <a:blip r:embed="rId198"/>
                <a:stretch>
                  <a:fillRect/>
                </a:stretch>
              </p:blipFill>
              <p:spPr>
                <a:xfrm>
                  <a:off x="396453" y="2013187"/>
                  <a:ext cx="10441080" cy="1005840"/>
                </a:xfrm>
                <a:prstGeom prst="rect">
                  <a:avLst/>
                </a:prstGeom>
              </p:spPr>
            </p:pic>
          </mc:Fallback>
        </mc:AlternateContent>
      </p:grpSp>
    </p:spTree>
    <p:extLst>
      <p:ext uri="{BB962C8B-B14F-4D97-AF65-F5344CB8AC3E}">
        <p14:creationId xmlns:p14="http://schemas.microsoft.com/office/powerpoint/2010/main" val="3469153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1C31C-07CC-1B47-848E-D3037D8865E1}"/>
            </a:ext>
          </a:extLst>
        </p:cNvPr>
        <p:cNvGrpSpPr/>
        <p:nvPr/>
      </p:nvGrpSpPr>
      <p:grpSpPr>
        <a:xfrm>
          <a:off x="0" y="0"/>
          <a:ext cx="0" cy="0"/>
          <a:chOff x="0" y="0"/>
          <a:chExt cx="0" cy="0"/>
        </a:xfrm>
      </p:grpSpPr>
      <p:sp>
        <p:nvSpPr>
          <p:cNvPr id="44" name="Textfeld 43">
            <a:extLst>
              <a:ext uri="{FF2B5EF4-FFF2-40B4-BE49-F238E27FC236}">
                <a16:creationId xmlns:a16="http://schemas.microsoft.com/office/drawing/2014/main" id="{0EF69AE0-19D2-812E-5FF1-1B3900D17C13}"/>
              </a:ext>
            </a:extLst>
          </p:cNvPr>
          <p:cNvSpPr txBox="1">
            <a:spLocks/>
          </p:cNvSpPr>
          <p:nvPr/>
        </p:nvSpPr>
        <p:spPr>
          <a:xfrm>
            <a:off x="1847528" y="116712"/>
            <a:ext cx="8208912" cy="720000"/>
          </a:xfrm>
          <a:prstGeom prst="rect">
            <a:avLst/>
          </a:prstGeom>
          <a:noFill/>
          <a:ln>
            <a:noFill/>
          </a:ln>
        </p:spPr>
        <p:txBody>
          <a:bodyPr wrap="square" rtlCol="0" anchor="ctr" anchorCtr="0">
            <a:noAutofit/>
          </a:bodyPr>
          <a:lstStyle/>
          <a:p>
            <a:pPr algn="ctr"/>
            <a:r>
              <a:rPr lang="de-DE" sz="3200" b="1" dirty="0" err="1">
                <a:latin typeface="Times New Roman" panose="02020603050405020304" pitchFamily="18" charset="0"/>
                <a:cs typeface="Times New Roman" panose="02020603050405020304" pitchFamily="18" charset="0"/>
              </a:rPr>
              <a:t>Ricardomodell</a:t>
            </a:r>
            <a:endParaRPr lang="de-DE" sz="3200" b="1" dirty="0">
              <a:latin typeface="Times New Roman" panose="02020603050405020304" pitchFamily="18" charset="0"/>
              <a:cs typeface="Times New Roman" panose="02020603050405020304" pitchFamily="18" charset="0"/>
            </a:endParaRPr>
          </a:p>
        </p:txBody>
      </p:sp>
      <p:sp>
        <p:nvSpPr>
          <p:cNvPr id="46" name="TextBox 39">
            <a:extLst>
              <a:ext uri="{FF2B5EF4-FFF2-40B4-BE49-F238E27FC236}">
                <a16:creationId xmlns:a16="http://schemas.microsoft.com/office/drawing/2014/main" id="{FE8130DD-DA5B-02E6-3A98-AEAD9AC14111}"/>
              </a:ext>
            </a:extLst>
          </p:cNvPr>
          <p:cNvSpPr txBox="1"/>
          <p:nvPr/>
        </p:nvSpPr>
        <p:spPr>
          <a:xfrm>
            <a:off x="39330" y="755073"/>
            <a:ext cx="8573042" cy="5752053"/>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dirty="0">
                <a:latin typeface="Times New Roman" panose="02020603050405020304" pitchFamily="18" charset="0"/>
                <a:cs typeface="Times New Roman" panose="02020603050405020304" pitchFamily="18" charset="0"/>
              </a:rPr>
              <a:t>Due to the very strict assumptions in the model and the simple functional relationship via a linear production function, the model also appears very simple. However, </a:t>
            </a:r>
            <a:r>
              <a:rPr lang="en-US" sz="2000" b="1" dirty="0">
                <a:latin typeface="Times New Roman" panose="02020603050405020304" pitchFamily="18" charset="0"/>
                <a:cs typeface="Times New Roman" panose="02020603050405020304" pitchFamily="18" charset="0"/>
              </a:rPr>
              <a:t>do not underestimate the difficulty behind it</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An </a:t>
            </a:r>
            <a:r>
              <a:rPr lang="en-US" sz="2000" dirty="0" err="1">
                <a:latin typeface="Times New Roman" panose="02020603050405020304" pitchFamily="18" charset="0"/>
                <a:cs typeface="Times New Roman" panose="02020603050405020304" pitchFamily="18" charset="0"/>
              </a:rPr>
              <a:t>Ankedote</a:t>
            </a:r>
            <a:r>
              <a:rPr lang="en-US" sz="2000" dirty="0">
                <a:latin typeface="Times New Roman" panose="02020603050405020304" pitchFamily="18" charset="0"/>
                <a:cs typeface="Times New Roman" panose="02020603050405020304" pitchFamily="18" charset="0"/>
              </a:rPr>
              <a:t>  Paul Samuelson (2. Nobel prize winner  in economics 1970 and the guy who started all the mathematization of economics you have to go through </a:t>
            </a:r>
            <a:r>
              <a:rPr lang="en-US" sz="2000" dirty="0">
                <a:latin typeface="Times New Roman" panose="02020603050405020304" pitchFamily="18" charset="0"/>
                <a:cs typeface="Times New Roman" panose="02020603050405020304" pitchFamily="18" charset="0"/>
                <a:sym typeface="Wingdings" panose="05000000000000000000" pitchFamily="2" charset="2"/>
              </a:rPr>
              <a:t></a:t>
            </a:r>
            <a:r>
              <a:rPr lang="en-US" sz="2000" dirty="0">
                <a:latin typeface="Times New Roman" panose="02020603050405020304" pitchFamily="18" charset="0"/>
                <a:cs typeface="Times New Roman" panose="02020603050405020304" pitchFamily="18" charset="0"/>
              </a:rPr>
              <a:t>): </a:t>
            </a:r>
          </a:p>
          <a:p>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Paul Samuelson (Nobel laureate ) was once challenged by the mathematician Stanislaw </a:t>
            </a:r>
            <a:r>
              <a:rPr lang="en-US" sz="2000" i="1" dirty="0" err="1">
                <a:latin typeface="Times New Roman" panose="02020603050405020304" pitchFamily="18" charset="0"/>
                <a:cs typeface="Times New Roman" panose="02020603050405020304" pitchFamily="18" charset="0"/>
              </a:rPr>
              <a:t>Ulam</a:t>
            </a:r>
            <a:r>
              <a:rPr lang="en-US" sz="2000" i="1" dirty="0">
                <a:latin typeface="Times New Roman" panose="02020603050405020304" pitchFamily="18" charset="0"/>
                <a:cs typeface="Times New Roman" panose="02020603050405020304" pitchFamily="18" charset="0"/>
              </a:rPr>
              <a:t> (Co-developer of the H</a:t>
            </a:r>
            <a:r>
              <a:rPr lang="en-US" sz="2000" i="1" baseline="-25000" dirty="0">
                <a:latin typeface="Times New Roman" panose="02020603050405020304" pitchFamily="18" charset="0"/>
                <a:cs typeface="Times New Roman" panose="02020603050405020304" pitchFamily="18" charset="0"/>
              </a:rPr>
              <a:t>2</a:t>
            </a:r>
            <a:r>
              <a:rPr lang="en-US" sz="2000" i="1" dirty="0">
                <a:latin typeface="Times New Roman" panose="02020603050405020304" pitchFamily="18" charset="0"/>
                <a:cs typeface="Times New Roman" panose="02020603050405020304" pitchFamily="18" charset="0"/>
              </a:rPr>
              <a:t> bomb) to "name me one proposition in all of the social sciences which is both true and non-trivial." It was several years later than he thought of the correct response: comparative advantage. "That it is logically true need not be argued before a mathematician; that it is not trivial is attested by the thousands of important and intelligent men who have never been able to grasp the doctrine for themselves or to believe it after it was explained to them.“</a:t>
            </a:r>
          </a:p>
          <a:p>
            <a:endParaRPr lang="en-US" i="1" dirty="0">
              <a:latin typeface="Times New Roman" panose="02020603050405020304" pitchFamily="18" charset="0"/>
              <a:cs typeface="Times New Roman" panose="02020603050405020304" pitchFamily="18" charset="0"/>
            </a:endParaRPr>
          </a:p>
          <a:p>
            <a:r>
              <a:rPr lang="en-US" sz="1200" dirty="0">
                <a:solidFill>
                  <a:srgbClr val="000000"/>
                </a:solidFill>
                <a:latin typeface="Times New Roman" panose="02020603050405020304" pitchFamily="18" charset="0"/>
              </a:rPr>
              <a:t>Quelle: P.A. Samuelson (1969), "The Way of an Economist," in P.A. Samuelson, ed., </a:t>
            </a:r>
            <a:r>
              <a:rPr lang="en-US" sz="1200" i="1" dirty="0">
                <a:solidFill>
                  <a:srgbClr val="000000"/>
                </a:solidFill>
                <a:latin typeface="Times New Roman" panose="02020603050405020304" pitchFamily="18" charset="0"/>
              </a:rPr>
              <a:t>International Economic Relations: Proceedings of the Third Congress of the International Economic Association</a:t>
            </a:r>
            <a:r>
              <a:rPr lang="en-US" sz="1200" dirty="0">
                <a:solidFill>
                  <a:srgbClr val="000000"/>
                </a:solidFill>
                <a:latin typeface="Times New Roman" panose="02020603050405020304" pitchFamily="18" charset="0"/>
              </a:rPr>
              <a:t>, Macmillan: London, pp. 1-11.</a:t>
            </a:r>
            <a:endParaRPr lang="de-DE" sz="1200" dirty="0"/>
          </a:p>
          <a:p>
            <a:endParaRPr lang="en-US" dirty="0">
              <a:latin typeface="Times New Roman" panose="02020603050405020304" pitchFamily="18" charset="0"/>
              <a:cs typeface="Times New Roman" panose="02020603050405020304" pitchFamily="18" charset="0"/>
            </a:endParaRPr>
          </a:p>
        </p:txBody>
      </p:sp>
      <p:sp>
        <p:nvSpPr>
          <p:cNvPr id="47" name="TextBox 39">
            <a:extLst>
              <a:ext uri="{FF2B5EF4-FFF2-40B4-BE49-F238E27FC236}">
                <a16:creationId xmlns:a16="http://schemas.microsoft.com/office/drawing/2014/main" id="{DDE70D98-B355-9963-61BF-A3E4D6278FA7}"/>
              </a:ext>
            </a:extLst>
          </p:cNvPr>
          <p:cNvSpPr txBox="1"/>
          <p:nvPr/>
        </p:nvSpPr>
        <p:spPr>
          <a:xfrm>
            <a:off x="928254" y="4565798"/>
            <a:ext cx="10335491" cy="415636"/>
          </a:xfrm>
          <a:prstGeom prst="rect">
            <a:avLst/>
          </a:prstGeom>
          <a:noFill/>
        </p:spPr>
        <p:txBody>
          <a:bodyPr wrap="square"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latin typeface="Times New Roman" panose="02020603050405020304" pitchFamily="18" charset="0"/>
              <a:cs typeface="Times New Roman" panose="02020603050405020304" pitchFamily="18" charset="0"/>
            </a:endParaRPr>
          </a:p>
        </p:txBody>
      </p:sp>
      <p:sp>
        <p:nvSpPr>
          <p:cNvPr id="9" name="Rechteck 8">
            <a:extLst>
              <a:ext uri="{FF2B5EF4-FFF2-40B4-BE49-F238E27FC236}">
                <a16:creationId xmlns:a16="http://schemas.microsoft.com/office/drawing/2014/main" id="{A0F76836-D188-18E5-3210-A48571E2BAFE}"/>
              </a:ext>
            </a:extLst>
          </p:cNvPr>
          <p:cNvSpPr/>
          <p:nvPr/>
        </p:nvSpPr>
        <p:spPr>
          <a:xfrm>
            <a:off x="8689605" y="4233343"/>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4C19E07-5105-4841-B2C0-F48D3E4CF032}"/>
                  </a:ext>
                </a:extLst>
              </p14:cNvPr>
              <p14:cNvContentPartPr/>
              <p14:nvPr/>
            </p14:nvContentPartPr>
            <p14:xfrm>
              <a:off x="1533693" y="2338267"/>
              <a:ext cx="1792800" cy="67680"/>
            </p14:xfrm>
          </p:contentPart>
        </mc:Choice>
        <mc:Fallback>
          <p:pic>
            <p:nvPicPr>
              <p:cNvPr id="2" name="Freihand 1">
                <a:extLst>
                  <a:ext uri="{FF2B5EF4-FFF2-40B4-BE49-F238E27FC236}">
                    <a16:creationId xmlns:a16="http://schemas.microsoft.com/office/drawing/2014/main" id="{E4C19E07-5105-4841-B2C0-F48D3E4CF032}"/>
                  </a:ext>
                </a:extLst>
              </p:cNvPr>
              <p:cNvPicPr/>
              <p:nvPr/>
            </p:nvPicPr>
            <p:blipFill>
              <a:blip r:embed="rId4"/>
              <a:stretch>
                <a:fillRect/>
              </a:stretch>
            </p:blipFill>
            <p:spPr>
              <a:xfrm>
                <a:off x="1529373" y="2333947"/>
                <a:ext cx="18014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7FF81113-BA3C-4604-ADB6-139BBA0481DF}"/>
                  </a:ext>
                </a:extLst>
              </p14:cNvPr>
              <p14:cNvContentPartPr/>
              <p14:nvPr/>
            </p14:nvContentPartPr>
            <p14:xfrm>
              <a:off x="6480093" y="3246547"/>
              <a:ext cx="1417680" cy="18360"/>
            </p14:xfrm>
          </p:contentPart>
        </mc:Choice>
        <mc:Fallback>
          <p:pic>
            <p:nvPicPr>
              <p:cNvPr id="3" name="Freihand 2">
                <a:extLst>
                  <a:ext uri="{FF2B5EF4-FFF2-40B4-BE49-F238E27FC236}">
                    <a16:creationId xmlns:a16="http://schemas.microsoft.com/office/drawing/2014/main" id="{7FF81113-BA3C-4604-ADB6-139BBA0481DF}"/>
                  </a:ext>
                </a:extLst>
              </p:cNvPr>
              <p:cNvPicPr/>
              <p:nvPr/>
            </p:nvPicPr>
            <p:blipFill>
              <a:blip r:embed="rId6"/>
              <a:stretch>
                <a:fillRect/>
              </a:stretch>
            </p:blipFill>
            <p:spPr>
              <a:xfrm>
                <a:off x="6475773" y="3242227"/>
                <a:ext cx="14263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B107FA95-B048-4CC3-8BC4-098884165498}"/>
                  </a:ext>
                </a:extLst>
              </p14:cNvPr>
              <p14:cNvContentPartPr/>
              <p14:nvPr/>
            </p14:nvContentPartPr>
            <p14:xfrm>
              <a:off x="136533" y="3529867"/>
              <a:ext cx="1564920" cy="28440"/>
            </p14:xfrm>
          </p:contentPart>
        </mc:Choice>
        <mc:Fallback>
          <p:pic>
            <p:nvPicPr>
              <p:cNvPr id="4" name="Freihand 3">
                <a:extLst>
                  <a:ext uri="{FF2B5EF4-FFF2-40B4-BE49-F238E27FC236}">
                    <a16:creationId xmlns:a16="http://schemas.microsoft.com/office/drawing/2014/main" id="{B107FA95-B048-4CC3-8BC4-098884165498}"/>
                  </a:ext>
                </a:extLst>
              </p:cNvPr>
              <p:cNvPicPr/>
              <p:nvPr/>
            </p:nvPicPr>
            <p:blipFill>
              <a:blip r:embed="rId8"/>
              <a:stretch>
                <a:fillRect/>
              </a:stretch>
            </p:blipFill>
            <p:spPr>
              <a:xfrm>
                <a:off x="132213" y="3525547"/>
                <a:ext cx="1573560" cy="37080"/>
              </a:xfrm>
              <a:prstGeom prst="rect">
                <a:avLst/>
              </a:prstGeom>
            </p:spPr>
          </p:pic>
        </mc:Fallback>
      </mc:AlternateContent>
      <p:grpSp>
        <p:nvGrpSpPr>
          <p:cNvPr id="7" name="Gruppieren 6">
            <a:extLst>
              <a:ext uri="{FF2B5EF4-FFF2-40B4-BE49-F238E27FC236}">
                <a16:creationId xmlns:a16="http://schemas.microsoft.com/office/drawing/2014/main" id="{337D8DAF-02CB-48D7-8B3C-DC5A849BDAB3}"/>
              </a:ext>
            </a:extLst>
          </p:cNvPr>
          <p:cNvGrpSpPr/>
          <p:nvPr/>
        </p:nvGrpSpPr>
        <p:grpSpPr>
          <a:xfrm>
            <a:off x="3701973" y="4128907"/>
            <a:ext cx="3243240" cy="71280"/>
            <a:chOff x="3701973" y="4128907"/>
            <a:chExt cx="3243240" cy="71280"/>
          </a:xfrm>
        </p:grpSpPr>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B08153E4-638E-438E-BE4A-EB43091317D2}"/>
                    </a:ext>
                  </a:extLst>
                </p14:cNvPr>
                <p14:cNvContentPartPr/>
                <p14:nvPr/>
              </p14:nvContentPartPr>
              <p14:xfrm>
                <a:off x="3701973" y="4128907"/>
                <a:ext cx="742320" cy="63720"/>
              </p14:xfrm>
            </p:contentPart>
          </mc:Choice>
          <mc:Fallback>
            <p:pic>
              <p:nvPicPr>
                <p:cNvPr id="5" name="Freihand 4">
                  <a:extLst>
                    <a:ext uri="{FF2B5EF4-FFF2-40B4-BE49-F238E27FC236}">
                      <a16:creationId xmlns:a16="http://schemas.microsoft.com/office/drawing/2014/main" id="{B08153E4-638E-438E-BE4A-EB43091317D2}"/>
                    </a:ext>
                  </a:extLst>
                </p:cNvPr>
                <p:cNvPicPr/>
                <p:nvPr/>
              </p:nvPicPr>
              <p:blipFill>
                <a:blip r:embed="rId10"/>
                <a:stretch>
                  <a:fillRect/>
                </a:stretch>
              </p:blipFill>
              <p:spPr>
                <a:xfrm>
                  <a:off x="3697653" y="4124587"/>
                  <a:ext cx="75096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FFC7DB2A-765A-4E92-84C9-1E8029191FA6}"/>
                    </a:ext>
                  </a:extLst>
                </p14:cNvPr>
                <p14:cNvContentPartPr/>
                <p14:nvPr/>
              </p14:nvContentPartPr>
              <p14:xfrm>
                <a:off x="4811853" y="4174267"/>
                <a:ext cx="2133360" cy="25920"/>
              </p14:xfrm>
            </p:contentPart>
          </mc:Choice>
          <mc:Fallback>
            <p:pic>
              <p:nvPicPr>
                <p:cNvPr id="6" name="Freihand 5">
                  <a:extLst>
                    <a:ext uri="{FF2B5EF4-FFF2-40B4-BE49-F238E27FC236}">
                      <a16:creationId xmlns:a16="http://schemas.microsoft.com/office/drawing/2014/main" id="{FFC7DB2A-765A-4E92-84C9-1E8029191FA6}"/>
                    </a:ext>
                  </a:extLst>
                </p:cNvPr>
                <p:cNvPicPr/>
                <p:nvPr/>
              </p:nvPicPr>
              <p:blipFill>
                <a:blip r:embed="rId12"/>
                <a:stretch>
                  <a:fillRect/>
                </a:stretch>
              </p:blipFill>
              <p:spPr>
                <a:xfrm>
                  <a:off x="4807533" y="4169947"/>
                  <a:ext cx="2142000" cy="34560"/>
                </a:xfrm>
                <a:prstGeom prst="rect">
                  <a:avLst/>
                </a:prstGeom>
              </p:spPr>
            </p:pic>
          </mc:Fallback>
        </mc:AlternateContent>
      </p:grpSp>
    </p:spTree>
    <p:extLst>
      <p:ext uri="{BB962C8B-B14F-4D97-AF65-F5344CB8AC3E}">
        <p14:creationId xmlns:p14="http://schemas.microsoft.com/office/powerpoint/2010/main" val="283022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9E174F76-88D6-45A3-B2B4-F8B50747D29E}">
  <we:reference id="wa200007063" version="1.2.0.0" store="de-DE" storeType="OMEX"/>
  <we:alternateReferences>
    <we:reference id="wa200007063" version="1.2.0.0" store="wa200007063"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0</TotalTime>
  <Words>1926</Words>
  <Application>Microsoft Office PowerPoint</Application>
  <PresentationFormat>Breitbild</PresentationFormat>
  <Paragraphs>347</Paragraphs>
  <Slides>32</Slides>
  <Notes>18</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32</vt:i4>
      </vt:variant>
    </vt:vector>
  </HeadingPairs>
  <TitlesOfParts>
    <vt:vector size="40" baseType="lpstr">
      <vt:lpstr>Arial</vt:lpstr>
      <vt:lpstr>Calibri</vt:lpstr>
      <vt:lpstr>Calibri Light</vt:lpstr>
      <vt:lpstr>Cambria Math</vt:lpstr>
      <vt:lpstr>Sparkasse Rg</vt:lpstr>
      <vt:lpstr>Times New Roman</vt:lpstr>
      <vt:lpstr>Wingdings</vt:lpstr>
      <vt:lpstr>Office</vt:lpstr>
      <vt:lpstr>PowerPoint-Präsentation</vt:lpstr>
      <vt:lpstr>International Trade and Policy</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Köster, Bernhard Johannes</cp:lastModifiedBy>
  <cp:revision>576</cp:revision>
  <dcterms:created xsi:type="dcterms:W3CDTF">2019-02-11T10:45:01Z</dcterms:created>
  <dcterms:modified xsi:type="dcterms:W3CDTF">2026-03-11T08:46:10Z</dcterms:modified>
</cp:coreProperties>
</file>