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1405" r:id="rId2"/>
    <p:sldId id="1402" r:id="rId3"/>
    <p:sldId id="1026" r:id="rId4"/>
    <p:sldId id="1373" r:id="rId5"/>
    <p:sldId id="261" r:id="rId6"/>
    <p:sldId id="488" r:id="rId7"/>
    <p:sldId id="1027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6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1:36:25.52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22293,'0'0'2659,"55"62"-3012,-26-4 449,7 9-32,4 10-32,2 5-512,0 4-993,-7-1-481,-6-3-481,-10-8-1440,-13-12-2467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1.55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56 14734,'0'0'2381,"11"-8"-27,-2 2-1877,0 0-1,0 1 0,1 0 1,0 0-1,0 1 1,0 1-1,0-1 1,1 2-1,-1-1 1,1 1-1,21 0 0,-15 2-241,-1 0-1,1 1 1,0 1-1,-1 1 1,1 1-1,-1 0 1,0 1-1,23 10 1,-33-12-224,0 0 0,-1 0 0,1 0 0,-1 1 0,0 0 0,0 0 0,0 1 0,0-1 0,-1 1 0,0 0 0,0 0 0,0 0 0,0 1 0,-1 0 0,0-1 0,0 1 0,-1 0 0,0 0 0,0 1 0,0-1 0,-1 0 0,1 1 0,-2-1 0,1 1 0,-1 6 0,-1-4 126,0 0-1,-1 1 0,0-1 0,-1 0 0,0 0 1,0 0-1,-1-1 0,0 1 0,-1-1 0,0 0 1,0 0-1,0 0 0,-1-1 0,-1 0 0,1 0 1,-1 0-1,0-1 0,0 0 0,-16 9 0,8-5 88,1-1 0,-1-1-1,-1 0 1,1-1-1,-1-1 1,-1 0 0,1-2-1,-1 1 1,0-2-1,-21 2 1,33-5-222,-54-2 60,57 2-77,0-1 1,-1 1-1,1-1 0,0 0 1,-1 0-1,1 0 1,0 0-1,0 0 1,0 0-1,0 0 1,0-1-1,0 1 1,0-1-1,0 1 1,0-1-1,1 0 0,-1 0 1,1 0-1,-1 0 1,1 0-1,-1-2 1,2 3-92,-1 1 0,1 0 1,0-1-1,0 1 0,0 0 0,0-1 1,0 1-1,0-1 0,0 1 0,0 0 1,0-1-1,0 1 0,0 0 1,0-1-1,0 1 0,0 0 0,0-1 1,1 1-1,-1 0 0,0-1 0,0 1 1,0 0-1,0-1 0,1 1 0,-1 0 1,0 0-1,0-1 0,1 1 1,-1 0-1,0 0 0,0-1 0,1 1 1,-1 0-1,0 0 0,1 0 0,-1-1 1,0 1-1,1 0 0,-1 0 1,0 0-1,1 0 0,18-3-3249,-15 3 2604,75-8-8805,-29 3 1650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7.42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218 1 23382,'0'0'6929,"-11"1"-5178,-5 1-1647,1 2 1,0-1-1,0 2 0,0 0 0,-16 9 0,23-11-98,1 0-1,-1 1 1,1 0 0,1 1 0,-1-1-1,0 1 1,1 1 0,0-1-1,1 1 1,-1 0 0,1 1 0,0-1-1,-7 13 1,11-17-27,1-1 0,-1 0 1,1 0-1,-1 1 0,1-1 0,-1 0 0,1 1 1,0-1-1,0 0 0,0 1 0,0-1 1,0 0-1,0 1 0,0-1 0,0 0 0,1 1 1,-1-1-1,0 0 0,1 0 0,-1 1 0,1-1 1,0 0-1,1 2 0,-1-1-81,1 0 0,0 0 0,0-1 0,0 1 0,1 0 0,-1-1 0,0 0 0,0 0 0,1 1 0,-1-1 0,5 1 0,8 1-646,-1 0 0,1-1 0,23 1 1,-28-3 299,59 1-3409,21 0 1025,-36 11 4711,-54-12-1786,1 0 0,0 1 0,-1-1 0,1 0 0,-1 0 0,1 0 0,-1 1 0,1-1 0,-1 0 0,1 1 0,-1-1 0,1 0 0,-1 1 0,1-1 0,-1 1 0,0-1-1,1 1 1,-1-1 0,0 1 0,1-1 0,-1 1 0,0-1 0,0 1 0,0-1 0,1 1 0,-1 0 0,0-1 0,0 1 0,0-1 0,0 1 0,0-1 0,0 1 0,0 0 0,0-1 0,0 1 0,0-1 0,0 1 0,-1 0 0,1-1 0,0 1 0,0-1 0,0 1 0,-1-1 0,1 1 0,0-1 0,-1 1 0,1-1 0,-1 1 0,1-1 0,0 0 0,-1 1 0,1-1 0,-1 1 0,1-1 0,-1 0 0,0 1 0,-28 20 2374,14-13-2259,-106 53 1169,105-54-1273,-1 0-1,1-1 0,-1-1 0,0-1 1,-26 3-1,42-7-128,1 0 0,-1 0 1,1 0-1,-1 0 0,1-1 0,0 1 1,-1 0-1,1 0 0,-1 0 0,1-1 1,0 1-1,-1 0 0,1 0 0,0-1 1,-1 1-1,1 0 0,0-1 0,-1 1 1,1 0-1,0-1 0,0 1 0,-1 0 0,1-1 1,0 1-1,0-1 0,0 1 0,-1 0 1,1-1-1,0 1 0,0-1 0,0 1 1,0-1-1,0 1 0,0-1 0,0 1 1,0 0-1,0-1 0,0 1 0,0-1 1,1 1-1,-1-1 0,0 1 0,0 0 1,0-1-1,0 1 0,1-1 0,8-24-3637,12-12-2568,7-8-2541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8.49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19 27 11659,'9'-4'4773,"-1"-2"-3478,-5 4-895,0 0 0,0 0 0,0 1 0,0-1 0,0 1 1,0-1-1,1 1 0,-1 0 0,0 0 0,1 1 0,-1-1 0,0 1 1,6-1-1,-2 11 3504,-7 20-2256,0-22-1077,-3 78 92,-3-1 0,-5 0 0,-3 0 0,-30 102 0,32-134-663,12-53 0,1 0 0,-1 0 0,0 0 0,0 0 0,0 0 0,0 0 0,0 0 0,1 0 0,-1-1 0,0 1 0,0 0 0,0 0 0,0 0 0,0 1 0,1-1 0,-1 0 0,0 0 0,0 0 0,0 0 0,0 0 0,0 0 0,1 0 0,-1 0 0,0 0 0,0 0 0,0 0 0,0 0 0,0 0 0,0 0 0,0 1 0,1-1 0,-1 0 0,0 0 0,0 0 0,0 0 0,0 0 0,0 0 0,0 1 0,0-1 0,0 0 0,0 0 0,0 0 0,0 0 0,0 1 0,8-14 0,-2-9 0,-1 0 0,-1-1 0,0 0 0,-2 1 0,-1-1 0,-1 0 0,-1 0 0,-5-34 0,5 50 0,1 0 0,-1-1 0,-1 1 0,1 0 0,-1 0 0,-1 0 0,1 0 0,-8-12 0,4 17 0,3 14 0,3 13 0,1-22 0,0 1 0,0 0 0,1-1 0,-1 0 0,1 1 0,0-1 0,0 0 0,0 0 0,0 0 0,0 0 0,1 0 0,-1 0 0,1-1 0,0 1 0,-1-1 0,1 1 0,1-1 0,-1 0 0,0-1 0,0 1 0,1 0 0,-1-1 0,1 0 0,-1 0 0,1 0 0,6 1 0,3 1 0,0-1 0,1-1 0,-1 0 0,0 0 0,1-1 0,17-3 0,-17 0 0,0-1 0,-1 0 0,1-1 0,-1 0 0,0-1 0,0-1 0,-1 0 0,0 0 0,14-12 0,-11 7 0,0-1 0,-1-1 0,0 0 0,-1 0 0,0-2 0,11-18 0,-23 33 0,0-1 0,0 1 0,0-1 0,0 1 0,-1-1 0,1 1 0,0-1 0,-1 0 0,1 1 0,-1-1 0,0 0 0,1 1 0,-1-1 0,0-2 0,0 3 0,-1 0 0,1 1 0,0-1 0,0 1 0,-1-1 0,1 1 0,0-1 0,-1 1 0,1 0 0,0-1 0,-1 1 0,1-1 0,-1 1 0,1 0 0,-1-1 0,1 1 0,0 0 0,-1-1 0,0 1 0,1 0 0,-1 0 0,1-1 0,-1 1 0,1 0 0,-1 0 0,1 0 0,-2 0 0,-2 0 0,0 0 0,0 0 0,0 1 0,0 0 0,1 0 0,-1 0 0,0 0 0,0 0 0,1 1 0,-1-1 0,-4 4 0,-11 7 0,1 1 0,0 1 0,1 0 0,-24 27 0,33-34 0,1 1 0,1 0 0,0 1 0,0 0 0,0 0 0,1 0 0,0 1 0,1-1 0,0 1 0,1 0 0,-5 19 0,8-27 0,0 0 0,0 0 0,0 0 0,0 0 0,0 0 0,0 0 0,0-1 0,1 1 0,-1 0 0,1 0 0,-1 0 0,1-1 0,0 1 0,0 0 0,0-1 0,0 1 0,0 0 0,0-1 0,0 1 0,0-1 0,0 0 0,2 2 0,0-1 0,0 0 0,1 0 0,-1-1 0,0 1 0,1-1 0,-1 1 0,1-1 0,-1-1 0,1 1 0,6 1 0,2-2 0,1 0 0,-1 0 0,1-1 0,-1 0 0,0-1 0,13-4 0,4-5 0,1-2 0,-2-1 0,0-1 0,0-2 0,-2-1 0,42-35 0,-11 10 0,-39 31 0,-18 12 0,1 0 0,-1 0 0,0 0 0,1 0 0,-1 0 0,0 0 0,1 0 0,-1 0 0,1 0 0,-1 0 0,0 0 0,1 0 0,-1 0 0,0 0 0,1 1 0,-1-1 0,0 0 0,1 0 0,-1 0 0,0 1 0,1-1 0,-1 0 0,0 0 0,0 1 0,1-1 0,-1 0 0,0 0 0,0 1 0,0-1 0,1 0 0,-1 1 0,0-1 0,0 0 0,0 1 0,0-1 0,0 0 0,0 1 0,1-1 0,-1 1 0,0-1 0,0 0 0,0 1 0,0-1 0,0 0 0,0 1 0,-1-1 0,1 1 0,0-1 0,0 0 0,0 1 0,0-1 0,0 0 0,0 1 0,-1-1 0,1 0 0,0 1 0,-15 37 0,-3 12 0,17-47 0,0 0 0,1 0 0,-1 0 0,1 0 0,0 0 0,0 0 0,0 0 0,0 0 0,0 0 0,1 0 0,-1 0 0,1 0 0,0 0 0,1 2 0,0-3 0,0 0 0,0-1 0,0 1 0,0-1 0,0 1 0,1-1 0,-1 0 0,0 0 0,1 0 0,-1-1 0,1 1 0,-1 0 0,1-1 0,-1 1 0,1-1 0,-1 0 0,1 0 0,-1 0 0,6-1 0,52-6 0,-34 0 0,-1-2 0,0 0 0,0-2 0,26-15 0,-23 11 0,1 1 0,38-12 0,-67 26 0,0-1 0,0 1 0,0 0 0,1 0 0,-1 0 0,0 0 0,0 0 0,1 0 0,-1 0 0,0-1 0,0 1 0,1 0 0,-1 0 0,0 0 0,0 0 0,1 0 0,-1 0 0,0 0 0,1 0 0,-1 1 0,0-1 0,0 0 0,1 0 0,-1 0 0,0 0 0,0 0 0,0 0 0,1 0 0,-1 0 0,0 1 0,0-1 0,1 0 0,-1 0 0,0 0 0,0 1 0,0-1 0,0 0 0,1 0 0,-1 0 0,0 1 0,0-1 0,-3 14 0,-13 12 0,15-26 0,-30 46 0,29-44 0,0 1 0,1 0 0,-1-1 0,1 1 0,0 0 0,0 0 0,0 0 0,1-1 0,-1 1 0,0 0 0,1 0 0,0 0 0,0 0 0,0 0 0,0 0 0,1 3 0,0-4 0,0-1 0,1 0 0,-1 0 0,0 0 0,1 0 0,-1 0 0,1 0 0,0 0 0,-1-1 0,1 1 0,0-1 0,-1 1 0,1-1 0,0 1 0,0-1 0,-1 0 0,1 0 0,0 0 0,0 0 0,3-1 0,38-2 0,-25-2 0,0-1 0,-1-1 0,0 0 0,0-1 0,18-13 0,-17 11 0,0 0 0,0 1 0,37-12 0,-54 21 0,0 0 0,-1 0 0,1 0 0,0 0 0,-1 0 0,1 0 0,-1 0 0,1 0 0,0 0 0,-1 1 0,1-1 0,0 0 0,-1 0 0,1 1 0,-1-1 0,1 0 0,-1 1 0,1-1 0,-1 1 0,1-1 0,-1 1 0,0-1 0,1 1 0,-1-1 0,1 1 0,-1-1 0,0 1 0,1-1 0,-1 1 0,0-1 0,0 1 0,0 0 0,0-1 0,1 1 0,-1 0 0,0-1 0,0 1 0,0-1 0,0 1 0,0 0 0,0-1 0,0 1 0,-1 0 0,1 0 0,-3 47 0,1-14 0,2-33 0,1 1 0,0-1 0,0 1 0,0 0 0,1-1 0,-1 0 0,0 1 0,0-1 0,1 0 0,-1 1 0,1-1 0,-1 0 0,1 0 0,0 0 0,-1 0 0,1-1 0,0 1 0,0 0 0,-1-1 0,1 1 0,0-1 0,0 0 0,0 1 0,0-1 0,-1 0 0,1 0 0,4-1 0,54-3 0,-43-1-205,1 0 0,27-13 0,-34 13-23,1-1-1,0 2 0,1 0 0,-1 0 0,1 1 1,0 1-1,13-1 0,-26 3 184,0 0 0,1 0 0,-1 0 1,0 0-1,1 0 0,-1 0 0,0 0 0,1 0 0,-1 0 0,0 0 1,0 0-1,1 0 0,-1 0 0,0 0 0,1 0 0,-1 1 0,0-1 1,0 0-1,1 0 0,-1 0 0,0 0 0,0 1 0,1-1 0,-1 0 0,0 0 1,0 1-1,0-1 0,1 0 0,-1 0 0,0 1 0,0-1 0,0 0 1,0 0-1,0 1 0,0-1 0,0 0 0,1 1 0,-1-1 0,0 0 1,0 1-1,0-1 0,0 0 0,0 1 0,-8 17-1131,-16 12-5267,12-17-3588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27.55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65 0 17905,'0'0'12364,"0"13"-11147,-3 33-923,-1-1 0,-21 87 0,15-89-214,2 0-1,1 1 1,3 0 0,0 65 0,5-107-83,-1 0 0,0 0 1,0 0-1,1 0 0,-1 0 0,1-1 0,0 1 1,-1 0-1,1 0 0,0-1 0,0 1 0,0-1 1,0 1-1,0-1 0,1 1 0,-1-1 0,0 1 1,1-1-1,-1 0 0,1 0 0,-1 0 0,1 0 1,0 0-1,-1 0 0,1 0 0,0-1 0,-1 1 1,1 0-1,0-1 0,0 0 0,0 1 1,0-1-1,0 0 0,-1 0 0,1 0 0,0 0 1,0 0-1,0-1 0,0 1 0,0 0 0,3-2 1,5 0-189,0-1 0,-1 0 1,1 0-1,-1-1 0,0 0 1,15-10-1,-5 0-2566,1-1-1,-2-1 1,17-18 0,6-12-7247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27.89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104 0 19442,'0'0'3759,"-11"11"-455,2-2-2886,0 1-1,0 1 0,1 0 1,0 0-1,1 1 1,1-1-1,0 2 1,0-1-1,1 1 1,0-1-1,1 1 1,1 0-1,0 1 1,-1 20-1,4-32-417,0 0 0,0-1 0,0 1 0,0 0 0,0-1 0,0 1 0,1 0 0,-1-1 0,1 1 0,-1-1 0,1 1 0,0-1 0,-1 1 0,1-1 0,0 0 0,0 1 0,0-1 0,0 0 0,0 1 0,0-1 0,1 0 0,-1 0 0,0 0 0,1 0 0,-1 0 0,0-1 0,1 1 0,-1 0 0,1-1 0,0 1 0,-1-1 0,1 1 0,-1-1 0,1 1 0,0-1 0,-1 0 0,1 0 0,-1 0 0,1 0 0,0 0 0,-1-1 0,4 0 0,1 0 0,1 0 0,-1 0 0,1-1 0,-1 0 0,0-1 0,1 1 0,-1-1 0,-1-1 0,11-6 0,-3-1 0,0-1 0,-1 0 0,0-1 0,-1 0 0,15-23 0,-21 27 0,1 0 0,-2 0 0,1-1 0,-1 1 0,0-1 0,-1 0 0,0 0 0,-1 0 0,0 0 0,1-17 0,-23 66 0,13-23 0,1 1 0,1 1 0,1-1 0,0 1 0,1-1 0,1 1 0,1 0 0,1 19 0,0-35-27,0-1 0,1 0 0,-1 0 0,1 1 0,-1-1-1,1 0 1,-1 0 0,1 0 0,0 1 0,-1-1 0,1 0 0,0 0 0,0 0 0,0 0 0,0-1 0,0 1 0,0 0-1,0 0 1,0 0 0,0-1 0,0 1 0,1-1 0,-1 1 0,0-1 0,0 1 0,1-1 0,-1 0 0,0 1-1,0-1 1,1 0 0,-1 0 0,0 0 0,1 0 0,-1 0 0,0 0 0,1-1 0,-1 1 0,0 0 0,0-1 0,1 1-1,-1-1 1,0 1 0,1-2 0,4 1-297,0-1 1,-1 0-1,0-1 0,1 0 1,-1 0-1,0 0 0,-1 0 1,8-6-1,-2-3-2891,-1 0 0,0-1 0,7-15 0,3-8-12042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28.72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189 65 6246,'0'0'18092,"0"-9"-14831,2-27-762,-2 35-2448,0 0 0,0 0 0,0 0-1,0 1 1,-1-1 0,1 0 0,0 0 0,-1 0 0,1 1 0,0-1 0,-1 0 0,1 0 0,-1 1 0,1-1 0,-1 0-1,1 1 1,-1-1 0,0 1 0,1-1 0,-1 1 0,0-1 0,1 1 0,-1-1 0,0 1 0,0-1 0,1 1 0,-1 0-1,0 0 1,0-1 0,0 1 0,1 0 0,-1 0 0,0 0 0,0 0 0,0 0 0,-1 0 0,-27 3 734,29-3-785,-7 2 0,0 1 0,0 0 0,0 1 0,0 0 0,1 0 0,0 0 0,0 1 0,0-1 0,0 1 0,-7 10 0,3-6 0,2 2 0,-1-1 0,2 1 0,-1 0 0,-6 15 0,13-25 0,1 0 0,-1 0 0,1 0 0,-1 0 0,1 1 0,-1-1 0,1 0 0,-1 0 0,1 1 0,0-1 0,0 0 0,0 1 0,0-1 0,0 0 0,0 1 0,0-1 0,0 0 0,0 1 0,1-1 0,-1 0 0,1 2 0,0-2 0,-1-1 0,1 1 0,0-1 0,0 1 0,0-1 0,-1 0 0,1 1 0,0-1 0,0 0 0,0 1 0,0-1 0,0 0 0,0 0 0,0 0 0,0 0 0,0 0 0,-1 0 0,1 0 0,0 0 0,0 0 0,2-1 0,6-1 0,-1-1 0,1 1 0,-1-2 0,14-7 0,-5 1 4,-9 5-11,1 0 0,-1 0 1,1 0-1,0 1 0,0 1 1,1-1-1,-1 2 1,1-1-1,-1 1 0,13-1 1,-20 3-8,-1 1 0,0-1 0,1 1 0,-1-1 1,0 0-1,0 1 0,0 0 0,1-1 0,-1 1 1,0 0-1,0 0 0,0 0 0,0-1 0,0 1 1,0 0-1,-1 0 0,1 0 0,0 0 0,0 1 1,-1-1-1,1 0 0,-1 0 0,1 0 0,-1 1 1,1-1-1,-1 0 0,0 0 0,1 1 0,-1 1 1,4 46-377,-4-42 377,1 60 234,-15 128 1,8-159-148,-1 1 0,-2-1-1,-2-1 1,-1 0 0,-19 37 0,30-70-74,0 1 0,0-1 0,0 0 0,-1 0 0,1 0 0,-1 0 0,1 0 0,-1-1 0,0 1 0,-3 3 0,4-5 0,1 0 0,-1 1 0,0-1 0,0 0 0,1 1 0,-1-1 0,0 0 0,0 0 0,1 0 0,-1 0 0,0 0 0,0 0 0,0 0 0,1 0 0,-1 0 0,0 0 0,0 0 0,0 0 0,1 0 0,-1-1 0,0 1 0,-1-1 0,0 0 0,0-1 0,0 0 0,1 0 0,-1 0 0,0 0 0,1 0 0,-1 0 0,1-1 0,-1 1 0,1 0 0,0-1 0,0 1 0,0-1 0,1 1 0,-1-1 0,0 1 0,1-6 0,-2-6 0,2-1 0,0 0 0,0 0 0,2 1 0,-1-1 0,2 0 0,0 1 0,1 0 0,1 0 0,7-18 0,11-17 0,43-69 0,-19 38 0,-23 39 0,-16 29 0,0-1 0,-1 1 0,-1-2 0,0 1 0,8-25 0,-22 48 7,7-8-10,-1 0 0,1-1 0,-1 1 0,1 0 0,0 0 0,-1 0 0,1 0 0,0 0 0,0 0 0,0 0 1,1 1-1,-1-1 0,1 0 0,-1 4 0,3-14-2702,0 2-2854,0-1-1226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29.57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1 211 6854,'0'0'25299,"11"3"-24765,-5-2-530,0 1-1,0-1 1,0-1-1,0 1 1,0-1 0,0 0-1,1 0 1,-1-1 0,0 0-1,0 0 1,0 0 0,0-1-1,0 0 1,-1 0 0,1 0-1,0-1 1,-1 0-1,0 0 1,0 0 0,1-1-1,3-4 1,8-5-4,-1 0 0,20-23 0,-32 32 0,0 0 0,0-1 0,-1 1 0,0-1 0,0 0 0,0 0 0,0 0 0,-1 0 0,0 0 0,0 0 0,0-1 0,-1 1 0,1-1 0,-1-5 0,-1 10 0,0 1 0,0 0 0,0 0 0,0-1 0,0 1 0,0 0 0,0-1 0,0 1 0,0 0 0,0 0 0,0-1 0,0 1 0,0 0 0,0 0 0,0-1 0,0 1 0,0 0 0,0 0 0,-1-1 0,1 1 0,0 0 0,0 0 0,0 0 0,-1-1 0,1 1 0,0 0 0,0 0 0,0 0 0,-1 0 0,1-1 0,0 1 0,0 0 0,-1 0 0,1 0 0,0 0 0,0 0 0,-1 0 0,1 0 0,0 0 0,-1 0 0,-13 5 0,-10 16 0,16-10 0,1 0 0,0 0 0,0 1 0,2 0 0,-1 0 0,2 0 0,-1 1 0,2-1 0,-1 1 0,2 0 0,-2 24 0,4-36 0,0 0 0,0 0 0,1 0 0,-1 0 0,0 0 0,1 0 0,-1 0 0,0 0 0,1-1 0,-1 1 0,1 0 0,0 0 0,-1 0 0,1-1 0,0 1 0,-1 0 0,1-1 0,0 1 0,0-1 0,-1 1 0,1-1 0,0 1 0,0-1 0,0 1 0,0-1 0,0 0 0,0 1 0,0-1 0,0 0 0,0 0 0,0 0 0,0 0 0,1 0 0,42-1 0,-37 0 0,15-2 0,0-1 0,31-10 0,-36 8 0,1 1 0,1 1 0,-1 1 0,28-2 0,-44 6 0,-33-70 0,21 50 0,2 0 0,-11-31 0,21 49 0,0 0 0,0 0 0,0 0 0,0 0 0,0 1 0,0-1 0,1 1 0,-1-1 0,0 1 0,0 0 0,0 0 0,1 0 0,-1 0 0,3 1 0,-3-1 0,62-7-2439,-21-6-5441,1-7-11301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31.24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178 51 8456,'-4'-25'13548,"-7"10"-6650,8 13-6638,0 1-1,0 0 1,0 0 0,0 0-1,0 0 1,0 0 0,0 1-1,0-1 1,0 1 0,-1 0-1,1 0 1,0 0 0,-4 1-1,3 0-249,-1 0 0,1 0 0,0 1 0,1 0 0,-1-1 0,0 2-1,0-1 1,1 0 0,-1 1 0,1-1 0,0 1 0,0 0 0,0 0-1,0 0 1,0 1 0,1-1 0,-1 0 0,1 1 0,0 0-1,-2 5 1,-4 7-4,1-1 0,1 1-1,-7 29 1,12-42-6,-5 46 0,6-48 0,0 0 0,0 0 0,0 0 0,0-1 0,0 1 0,0 0 0,0 0 0,0 0 0,1 0 0,-1-1 0,0 1 0,1 0 0,-1 0 0,0-1 0,1 1 0,-1 0 0,1 0 0,-1-1 0,1 1 0,0-1 0,-1 1 0,1 0 0,-1-1 0,1 1 0,0-1 0,0 1 0,-1-1 0,1 0 0,0 1 0,0-1 0,0 0 0,-1 0 0,1 1 0,0-1 0,0 0 0,0 0 0,0 0 0,-1 0 0,1 0 0,0 0 0,0 0 0,0 0 0,0-1 0,-1 1 0,1 0 0,0 0 0,0-1 0,0 1 0,-1 0 0,2-1 0,3-2 0,0 1 0,0-1 0,0 0 0,0 0 0,-1 0 0,1 0 0,-1-1 0,0 0 0,0 0 0,6-8 0,33-53 0,-15 20 0,-25 73-117,-22 321 151,10-285-13,-3-1 0,-2 0-1,-32 86 1,27-108-21,4-26 0,14-14 0,1-1 0,-1 0 0,1 0 0,-1 0 0,1 0 0,0 0 0,-1 0 0,1 0 0,-1 0 0,1 0 0,-1-1 0,1 1 0,-1 0 0,1 0 0,-1 0 0,1 0 0,0-1 0,-1 1 0,1 0 0,-1 0 0,1-1 0,0 1 0,-1 0 0,1-1 0,0 1 0,-1 0 0,1-1 0,0 1 0,0-1 0,-1 1 0,1-1 0,0 1 0,0 0 0,0-1 0,0 1 0,-1-2 0,-2-8 0,-1-1 0,1 0 0,1 0 0,0 0 0,1 0 0,0-18 0,5-72 0,0 70 0,2 1 0,1 1 0,1-1 0,1 1 0,2 0 0,1 1 0,2 1 0,0 0 0,2 0 0,0 2 0,2 0 0,1 1 0,1 1 0,1 0 0,1 2 0,30-24 0,-48 42 0,0 0 0,-1 0 0,1 1 0,0-1 0,0 1 0,1 0 0,-1 0 0,0 0 0,1 0 0,-1 1 0,1 0 0,-1 0 0,1 0 0,8 0 0,-12 1 0,0 0 0,0 1 0,-1-1 0,1 1 0,0-1 0,0 0 0,-1 1 0,1 0 0,0-1 0,-1 1 0,1-1 0,0 1 0,-1 0 0,1-1 0,-1 1 0,1 0 0,-1 0 0,0-1 0,1 1 0,-1 0 0,0 0 0,1 0 0,-1-1 0,0 1 0,0 0 0,0 0 0,0 2 0,1 28 0,-1-23 0,-12 173 0,12-180 0,0-1 0,-1 0 0,1 0 0,0 0 0,0 0 0,0 0 0,0 0 0,0 0 0,0 0 0,0 0 0,0 1 0,0-1 0,0 0 0,0 0 0,0 0 0,0 0 0,0 0 0,0 0 0,0 0 0,0 0 0,0 0 0,0 1 0,0-1 0,0 0 0,0 0 0,1 0 0,-1 0 0,0 0 0,0 0 0,0 0 0,0 0 0,0 0 0,0 0 0,0 0 0,0 1 0,0-1 0,0 0 0,0 0 0,0 0 0,1 0 0,-1 0 0,0 0 0,0 0 0,0 0 0,0 0 0,0 0 0,0 0 0,0 0 0,0 0 0,0 0 0,1 0 0,-1 0 0,0 0 0,0 0 0,0 0 0,0 0 0,0 0 0,0 0 0,0 0 0,0 0 0,0 0 0,1 0 0,-1 0 0,0 0 0,0-1 0,0 1 0,0 0 0,0 0 0,8-9 0,5-14 0,-4-4 0,-2-1 0,-1 1 0,-1-1 0,-2 0 0,-1 0 0,-2-54 0,0 65 0,-3 8 0,4 9 0,-1 1 0,0-1 0,1 0 0,-1 1 0,1-1 0,-1 1 0,1-1 0,-1 0 0,1 1 0,-1-1 0,1 0 0,-1 1 0,1-1 0,0 0 0,-1 0 0,1 0 0,-1 0 0,1 1 0,0-1 0,-1 0 0,1 0 0,-1 0 0,1 0 0,0 0 0,-1 0 0,2-1 0,8 0 0,0 0 0,0-1 0,-1-1 0,1 1 0,0-2 0,-1 1 0,0-1 0,0 0 0,15-11 0,-15 10 0,-1 0 0,1 0 0,0 1 0,0 0 0,0 0 0,1 1 0,-1 0 0,1 1 0,0 0 0,15 0 0,-24 2 0,1 1 0,-1 0 0,1-1 0,-1 1 0,0 0 0,1 0 0,-1 0 0,0 0 0,0 0 0,0 0 0,0 0 0,0 0 0,0 1 0,0-1 0,0 0 0,0 1 0,0-1 0,-1 0 0,1 1 0,-1-1 0,1 1 0,-1-1 0,1 1 0,-1 0 0,0-1 0,0 1 0,0-1 0,0 1 0,0-1 0,0 1 0,-1 1 0,-1 56 0,2-59 0,-13 63 0,9-49 0,0 1 0,1 0 0,-1 25 0,4-40 0,1 1 0,-1-1 0,1 0 0,-1 0 0,0 0 0,1 1 0,-1-1 0,1 0 0,-1 0 0,1 0 0,-1 0 0,1 0 0,-1 0 0,1 0 0,-1 0 0,1 0 0,-1 0 0,0 0 0,1-1 0,-1 1 0,1 0 0,-1 0 0,1 0 0,-1 0 0,0-1 0,1 1 0,-1 0 0,1-1 0,-1 1 0,0 0 0,1 0 0,-1-1 0,0 1 0,1-1 0,-1 1 0,1-1 0,17-13 0,28-37-676,72-104-1,-108 142 679,-4 8 152,-10 19 245,-12 20 314,18-58-3308,-1 9-4900,1 6-491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32.14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256 144 9833,'-7'-7'11404,"-1"-9"-7274,7 13-3630,0 0 0,-1 0 0,1-1 0,-1 1 1,0 1-1,0-1 0,0 0 0,-4-4 0,2 4-410,1 1 1,-1 1-1,0-1 0,0 0 0,0 1 0,0 0 1,0 0-1,0 0 0,-1 0 0,1 1 0,0 0 0,0 0 1,-1 0-1,1 0 0,0 1 0,0-1 0,0 1 1,0 0-1,-1 0 0,-5 3 0,3-1-6,0 1 0,1-1-1,0 1 1,0 0 0,0 1 0,1-1-1,-1 1 1,1 0 0,0 0 0,0 1-1,-5 8 1,3-3-84,-1 1 0,2 0 0,0 0 0,0 1 0,2 0 0,-1 0 0,1 0 0,1 0 0,1 1 0,0-1 0,0 1 0,1 20 0,2-32 0,-1 1 0,1-1 0,-1 1 0,1-1 0,0 0 0,0 0 0,0 0 0,1 0 0,-1 1 0,0-1 0,1-1 0,-1 1 0,1 0 0,0 0 0,-1-1 0,1 1 0,0 0 0,0-1 0,0 0 0,0 0 0,0 1 0,1-1 0,-1 0 0,0-1 0,0 1 0,1 0 0,-1-1 0,0 1 0,1-1 0,-1 0 0,1 0 0,2 0 0,1 1 0,0-1 0,0 0 0,1-1 0,-1 1 0,0-1 0,0 0 0,0-1 0,0 0 0,0 0 0,0 0 0,9-5 0,-7 1 0,-1 1 0,-1-1 0,1 0 0,-1 0 0,0-1 0,0 0 0,-1 0 0,0 0 0,0-1 0,0 0 0,-1 0 0,-1 0 0,4-9 0,-2 0 0,-1 0 0,0-1 0,-1 1 0,-1 0 0,0-30 0,-2 47 0,0 0 0,0 0 0,0-1 0,0 1 0,0 0 0,0 0 0,0 0 0,0 0 0,0 0 0,0 0 0,0 0 0,0-1 0,0 1 0,0 0 0,0 0 0,0 0 0,0 0 0,0 0 0,0 0 0,0-1 0,0 1 0,0 0 0,0 0 0,0 0 0,0 0 0,0 0 0,0 0 0,0 0 0,-1-1 0,1 1 0,0 0 0,0 0 0,0 0 0,0 0 0,0 0 0,0 0 0,0 0 0,0 0 0,0 0 0,-1 0 0,1 0 0,0 0 0,0 0 0,0 0 0,0 0 0,0-1 0,0 1 0,-1 0 0,1 0 0,0 0 0,0 0 0,0 0 0,0 1 0,0-1 0,0 0 0,-1 0 0,1 0 0,0 0 0,0 0 0,0 0 0,-9 8 0,-4 13 0,10-13 0,-1 1 0,1 0 0,0 0 0,1 0 0,0 0 0,-1 18 0,4-26 0,-1-1 0,0 1 0,0 0 0,0-1 0,1 1 0,-1-1 0,0 1 0,1 0 0,-1-1 0,0 1 0,1-1 0,-1 1 0,1-1 0,-1 1 0,1-1 0,-1 1 0,1-1 0,0 0 0,-1 1 0,1-1 0,-1 0 0,1 0 0,0 1 0,-1-1 0,1 0 0,0 0 0,-1 0 0,1 0 0,0 1 0,-1-1 0,1 0 0,0 0 0,-1-1 0,1 1 0,0 0 0,-1 0 0,1 0 0,0 0 0,-1 0 0,1-1 0,0 0 0,32-10 0,-17 0 0,-1-1 0,21-19 0,-27 22 0,0 1 0,0 0 0,1 0 0,0 1 0,0 0 0,1 1 0,-1 0 0,20-7 0,-30 13 0,1 0 0,0 0 0,-1 0 0,1 0 0,-1-1 0,1 1 0,-1 0 0,1 1 0,-1-1 0,1 0 0,-1 0 0,1 0 0,-1 0 0,1 0 0,-1 0 0,1 1 0,-1-1 0,1 0 0,-1 0 0,1 1 0,-1-1 0,1 0 0,-1 1 0,0-1 0,1 1 0,-1-1 0,0 0 0,1 1 0,-1-1 0,1 2 0,5 21 0,-6 35 0,-1-46 0,-1 8 0,2-15 0,-1 0 0,0 0 0,1 0 0,0 0 0,0 0 0,1 0 0,0 0 0,1 8 0,-1-13 0,-1 1 0,1 0 0,0-1 0,0 1 0,-1-1 0,1 1 0,0-1 0,0 1 0,0-1 0,-1 0 0,1 0 0,0 1 0,0-1 0,0 0 0,0 0 0,0 0 0,0 0 0,0 0 0,-1 0 0,1 0 0,0 0 0,0 0 0,0 0 0,0 0 0,0-1 0,0 1 0,0 0 0,-1-1 0,1 1 0,0 0 0,0-1 0,-1 1 0,1-1 0,0 0 0,0 1 0,-1-1 0,1 1 0,-1-1 0,1 0 0,0 0 0,27-28 0,-2-9-141,28-61-1,-59 111 177,1 0 1,-1 0-1,2 0 1,0 1-1,0-1 0,1 1 1,-1 24-1,4-35-35,-1-1 0,0 0 0,0 0 0,0 1 0,1-1 0,-1 0 0,1 0 0,-1 0 0,1 1 0,-1-1 0,1 0 0,0 0 0,-1 0 0,1 0 0,0 0 0,0 0 0,0-1 0,0 1 0,0 0 0,0 0 0,0-1 0,0 1 0,0 0 0,0-1 0,0 1 0,0-1 0,1 1 0,-1-1 0,0 0 0,0 0 0,1 1 0,-1-1 0,0 0 0,0 0 0,1 0 0,-1 0 0,0 0 0,0-1 0,1 1 0,-1 0 0,0 0 0,0-1 0,0 1 0,2-2 0,2 1 0,0 0 0,0-1 0,-1 0 0,1 0 0,0 0 0,-1-1 0,0 0 0,1 1 0,-1-1 0,4-4 0,2-6 0,0 0 0,-1-1 0,0 0 0,13-30 0,-18 35 0,0-1 0,-1 1 0,0-1 0,0 0 0,-1 1 0,-1-1 0,0 0 0,0 0 0,-1-16 0,0 26 0,-1-1 0,1 0 0,0 1 0,0-1 0,-1 1 0,1-1 0,0 0 0,-1 1 0,1-1 0,0 1 0,-1-1 0,1 1 0,-1-1 0,1 1 0,-1-1 0,1 1 0,-1-1 0,1 1 0,-1 0 0,0-1 0,1 1 0,-1 0 0,0 0 0,1-1 0,-1 1 0,1 0 0,-1 0 0,0 0 0,0 0 0,1 0 0,-1 0 0,0 0 0,1 0 0,-1 0 0,0 0 0,1 0 0,-1 0 0,0 0 0,0 1 0,0-1 0,-1 0 0,1 1 0,0-1 0,0 1 0,-1-1 0,1 1 0,0-1 0,0 1 0,0-1 0,0 1 0,0 0 0,0 0 0,0 0 0,0-1 0,0 1 0,0 0 0,0 0 0,1 0 0,-1 1 0,-1 0 0,2-1-85,-1 1 1,1-1-1,0 0 1,0 0-1,-1 1 1,1-1-1,0 0 0,0 0 1,0 1-1,0-1 1,1 0-1,-1 0 1,0 1-1,0-1 0,1 0 1,-1 0-1,1 0 1,-1 0-1,1 1 0,-1-1 1,1 0-1,0 0 1,-1 0-1,1 0 1,0 0-1,0 0 0,0-1 1,0 1-1,0 0 1,0 0-1,0-1 1,0 1-1,0 0 0,0-1 1,0 1-1,1-1 1,-1 0-1,0 1 1,0-1-1,0 0 0,1 0 1,1 1-1,2-1-659,0 1 0,1-1 0,-1 0 0,0-1 0,1 1 0,-1-1 0,0 0 0,0 0 0,6-3 0,18-12-8070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32.72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39 106 14157,'0'0'11344,"-6"11"-10164,-1 11-696,0-1-1,2 1 1,0 0-1,1 0 1,2 1-1,-1 34 1,5-18-404,12 70 0,-2-32-3369,-13-84 1960,-4-27 1309,5 30 312,0 1 0,0-1-1,0 1 1,0-1 0,1 0-1,0 1 1,-1-1-1,1 1 1,1-1 0,-1 1-1,0 0 1,1-1 0,-1 1-1,1 0 1,0 0 0,3-4-1,5-3-149,15-15 551,29-39-1,-46 52-593,0 1 0,-1-1 1,-1-1-1,0 1 0,-1-1 0,7-24 0,-4 2-99,-2 0 0,-1-1 0,-1-59 0,-9 77 0,-7 20 0,9-1 0,1 1 0,-1 1 0,1-1 0,0 0 0,-1 1 0,1-1 0,0 1 0,-3 5 0,-9 20 0,2 0 0,1 0 0,-14 53 0,21-62 0,0 0 0,1 1 0,1-1 0,1 1 0,1-1 0,4 39 0,-4-57 0,0 1 0,0-1 0,0 0 0,1 0 0,-1 0 0,0 0 0,1 1 0,-1-1 0,1 0 0,-1 0 0,1 0 0,-1 0 0,1 0 0,0 0 0,0 0 0,-1 0 0,1-1 0,0 1 0,0 0 0,0 0 0,0-1 0,0 1 0,0 0 0,0-1 0,0 1 0,2 0 0,-1-1 0,1 0 0,-1 0 0,0 0 0,0 0 0,1 0 0,-1 0 0,0-1 0,0 1 0,1-1 0,-1 0 0,0 0 0,4-1 0,2-3 0,-1 1 0,1-1 0,-1 0 0,0-1 0,13-12 0,-5-2 0,-12 15 0,0 0 0,0 0 0,1 1 0,-1-1 0,1 1 0,0 0 0,1 0 0,-1 0 0,1 0 0,-1 1 0,1 0 0,0 0 0,8-3 0,-13 6 0,1 0 0,0 0 0,-1 0 0,1 0 0,0 1 0,-1-1 0,1 0 0,0 0 0,-1 1 0,1-1 0,-1 0 0,1 1 0,-1-1 0,1 1 0,-1-1 0,1 1 0,-1-1 0,1 1 0,-1-1 0,0 1 0,1 0 0,-1-1 0,0 1 0,1-1 0,-1 1 0,0 0 0,0-1 0,0 1 0,1 0 0,-1 0 0,4 28 0,-3-23 0,4 45 18,-4-32-44,0 1 1,2 0 0,0 0-1,2-1 1,0 0-1,13 32 1,-7-38-1940,1-9-4814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34.10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0 416 8232,'0'0'5888,"4"-9"-1510,10-28-343,-14 37-3848,0-1-1,0 1 1,1 0-1,-1-1 1,0 1-1,0-1 1,0 1-1,0 0 1,0-1 0,1 1-1,-1 0 1,0-1-1,0 1 1,0 0-1,1-1 1,-1 1-1,0 0 1,1 0-1,-1-1 1,0 1-1,1 0 1,-1 0-1,0-1 1,1 1-1,-1 0 1,0 0-1,1 0 1,-1 0-1,0 0 1,1 0-1,-1 0 1,1-1-1,0 1 1,5 12 1847,0 17-1062,-2 68-331,-4-63-519,8 62 1,-8-96-123,0 0 0,1 0 0,-1 0 0,0-1 0,0 1 0,0 0 0,0 0 0,1 0 0,-1 0 0,0 0 0,0 0 0,0-1 0,1 1 0,-1 0 0,0 0 0,0 0 0,1 0 0,-1 0 0,0 0 0,0 0 0,1 0 0,-1 0 0,0 0 0,0 0 0,1 0 0,-1 0 0,0 0 0,0 0 0,0 0 0,1 0 0,-1 0 0,0 1 0,0-1 0,1 0 0,-1 0 0,0 0 0,0 0 0,0 0 0,1 0 0,-1 1 0,0-1 0,0 0 0,0 0 0,0 0 0,0 1 0,1-1 0,-1 0 0,0 0 0,0 1 0,7-25 0,-3-140 0,-4 112 0,0 59-127,1 0 0,1 0 1,0 0-1,-1-1 0,2 1 0,-1 0 0,1-1 1,0 1-1,7 8 0,-8-11-12,0 1 0,1-1 0,0-1 0,0 1 0,0 0 0,1-1 0,-1 0 1,1 0-1,0 0 0,0 0 0,0 0 0,0-1 0,0 0 0,0 0 0,1 0 0,-1 0 0,6 1 0,-3-2-428,0 0 0,0-1 0,0 0 0,0 0 0,0-1 0,0 1 0,0-1 1,0-1-1,0 0 0,0 0 0,-1 0 0,1-1 0,-1 1 0,1-2 0,7-4 0,-10 5 533,0 0-1,0-1 1,0 1 0,0-1 0,-1 0-1,1 0 1,-1-1 0,0 1 0,0-1-1,-1 1 1,1-1 0,-1 0 0,0 0-1,-1 0 1,1 0 0,-1 0 0,0 0-1,0 0 1,0-1 0,-1-8 0,1 13 84,-1 0 0,0 0 1,0 0-1,0 0 1,0 0-1,0 0 1,0 0-1,0 0 1,0 0-1,0 0 1,0 0-1,-1 0 0,1 0 1,0 0-1,-1 0 1,1 0-1,-1 0 1,1 0-1,-1 0 1,1 0-1,-1 1 1,0-1-1,1 0 0,-1 0 1,0 1-1,0-1 1,1 0-1,-1 1 1,0-1-1,0 1 1,0-1-1,0 1 1,0-1-1,0 1 0,0 0 1,0-1-1,0 1 1,0 0-1,0 0 1,0 0-1,0 0 1,0 0-1,0 0 1,0 0-1,0 0 0,0 0 1,0 0-1,0 1 1,0-1-1,0 0 1,0 1-1,0-1 1,-1 1-1,-3 1 119,1 0 0,1 0 0,-1 0 0,0 1 0,0-1-1,1 1 1,-1 0 0,1 0 0,0 0 0,0 1 0,-4 5 0,-21 55 1714,26-59-1639,0 0 0,1-1 0,0 1 0,0 0 0,0 0 0,1-1 0,-1 1 0,1 0 0,0 0 0,1 0 0,-1 0 0,2 6 0,-1-10-209,0 0-1,0 0 0,0 0 1,0 0-1,0 0 1,0 0-1,1 0 0,-1-1 1,0 1-1,0 0 0,1-1 1,-1 1-1,0-1 1,1 1-1,-1-1 0,1 0 1,-1 1-1,0-1 1,1 0-1,-1 0 0,1 0 1,-1 0-1,0 0 1,1-1-1,-1 1 0,1 0 1,-1-1-1,0 1 1,1-1-1,-1 1 0,0-1 1,1 1-1,0-2 1,46-23 397,-31 11-807,-1 0 1,-1-2 0,0 0 0,-1 0 0,-1-2 0,0 1-1,-2-2 1,0 0 0,0 0 0,10-31 0,31-26 5386,-43 58-4886,0 0-1,-1-1 1,-1 0-1,-1 0 1,-1 0-1,-1-1 1,0 0-1,-1 0 1,-1-31-1,-2 51-125,0 0 0,0 0 0,0 1 0,0-1 0,0 0 0,0 0 0,0 0 0,0 0 0,0 0 0,0 0 0,0 0 0,-1 0 0,1 0 0,0 0 0,0 0 0,0-1 0,0 1 0,0 0 0,0 0 0,0 0 0,0 0 0,0 0 0,0 0 0,0 0 0,-1 0 0,1 0 0,0 0 0,0 0 0,0 0 0,0 0 0,0 0 0,0 0 0,0 0 0,0 0 0,0-1 0,0 1 0,0 0 0,0 0 0,0 0 0,0 0 0,0 0 0,0 0 0,0 0 0,0 0 0,0 0 0,0 0 0,0 0 0,0-1 0,0 1 0,0 0 0,0 0 0,0 0 0,0 0 0,-6 12 0,-3 17 0,1 24 0,3 0 0,1 1 0,7 84 0,-3-132 0,1-1 0,1 0 0,-1 0 0,1 0 0,-1-1 0,1 1 0,1 0 0,-1-1 0,1 1 0,0-1 0,0 0 0,7 8 0,-9-11 0,0 0 0,0 0 0,0 1 0,1-1 0,-1-1 0,0 1 0,1 0 0,-1 0 0,1 0 0,-1-1 0,1 1 0,-1-1 0,1 1 0,0-1 0,-1 0 0,1 1 0,-1-1 0,1 0 0,0 0 0,-1 0 0,1 0 0,0-1 0,-1 1 0,1 0 0,0-1 0,-1 1 0,1-1 0,-1 1 0,1-1 0,-1 0 0,1 0 0,-1 1 0,0-1 0,1 0 0,-1 0 0,0-1 0,0 1 0,0 0 0,0 0 0,0 0 0,0-1 0,0 1 0,1-3 0,4-5 0,-1 0 0,0 0 0,-1-1 0,0 0 0,-1 0 0,0 0 0,0 0 0,-1 0 0,1-14 0,-1 5 0,-1-1 0,-1 1 0,0 0 0,-5-24 0,5 42 0,0 1 0,0-1 0,0 0 0,0 1 0,0-1 0,0 0 0,0 1 0,-1-1 0,1 1 0,0-1 0,0 0 0,-1 1 0,1-1 0,0 1 0,-1-1 0,1 1 0,0-1 0,-1 1 0,1-1 0,-1 1 0,1 0 0,-1-1 0,1 1 0,-1-1 0,0 1 0,0 0 0,1 0 0,-1 0 0,1 1 0,0-1 0,-1 0 0,1 0 0,-1 1 0,1-1 0,0 0 0,-1 1 0,1-1 0,0 1 0,0-1 0,-1 0 0,1 1 0,0-1 0,0 1 0,-1-1 0,1 1 0,0-1 0,0 0 0,0 1 0,0-1 0,0 1 0,0-1 0,0 1 0,0-1 0,0 1 0,0-1 0,0 1 0,0-1 0,0 1 0,0 0 0,0 2 0,0 1 0,0-1 0,0 1 0,0-1 0,0 1 0,1 0 0,-1-1 0,1 0 0,0 1 0,0-1 0,1 1 0,-1-1 0,1 0 0,-1 0 0,1 0 0,0 0 0,0 0 0,0 0 0,1 0 0,-1-1 0,1 1 0,-1-1 0,1 0 0,0 0 0,0 0 0,0 0 0,0 0 0,0 0 0,1-1 0,-1 0 0,0 1 0,1-1 0,-1 0 0,1-1 0,-1 1 0,1-1 0,-1 0 0,5 0 0,-2 1 0,0 0 0,0-1 0,0 0 0,0-1 0,0 0 0,0 1 0,0-2 0,0 1 0,0-1 0,-1 0 0,1 0 0,-1 0 0,1-1 0,-1 0 0,0 0 0,0 0 0,0-1 0,0 0 0,0 0 0,-1 0 0,0 0 0,0-1 0,0 0 0,0 0 0,-1 0 0,0 0 0,0 0 0,0-1 0,-1 1 0,0-1 0,0 1 0,0-1 0,-1 0 0,1 0 0,-1-10 0,0 16 0,-1-1 0,0 0 0,-1 1 0,1-1 0,0 0 0,0 1 0,0-1 0,0 1 0,0-1 0,-1 0 0,1 1 0,0-1 0,0 1 0,-1-1 0,1 0 0,-1 1 0,1-1 0,0 1 0,-1-1 0,1 1 0,-1-1 0,1 1 0,-1 0 0,1-1 0,-1 1 0,0 0 0,1-1 0,-1 1 0,1 0 0,-1 0 0,0-1 0,1 1 0,-1 0 0,0 0 0,1 0 0,-1 0 0,0 0 0,1 0 0,-1 0 0,0 0 0,1 0 0,-1 0 0,0 0 0,1 1 0,-2-1 0,-1 1 0,0 0 0,0 0 0,0 0 0,0 0 0,0 1 0,0-1 0,0 1 0,1 0 0,-4 2 0,-1 2 0,0 1 0,0 1 0,1-1 0,0 1 0,0 1 0,1-1 0,0 1 0,0 0 0,1 0 0,0 0 0,1 0 0,0 1 0,1-1 0,-1 1 0,2 0 0,0 0 0,0 0 0,0 0 0,2 13 0,0-22-22,-1 1 1,1 0-1,-1-1 0,1 1 1,0-1-1,0 1 0,0-1 1,0 1-1,0-1 0,0 0 0,0 1 1,1-1-1,-1 0 0,0 0 1,1 0-1,-1 0 0,1 0 1,-1 0-1,1 0 0,-1 0 1,1-1-1,0 1 0,-1-1 1,1 1-1,0-1 0,0 0 0,-1 1 1,1-1-1,0 0 0,0 0 1,2-1-1,2 1-340,0 0 0,-1-1 1,1 0-1,0 0 0,0-1 0,0 1 0,-1-1 0,9-4 1,26-22-6638,3-10-3384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2.33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81 19 14798,'0'0'17403,"-8"-1"-16890,5 1-512,1 0 0,-1 0 1,0 0-1,1 0 0,-1 0 1,0 0-1,1 1 1,-1 0-1,0-1 0,1 1 1,-1 0-1,1 0 0,-1 0 1,1 0-1,0 1 1,-1-1-1,1 1 0,0-1 1,0 1-1,0 0 0,0 0 1,0 0-1,0 0 0,1 0 1,-1 0-1,1 1 1,0-1-1,-1 0 0,1 1 1,0-1-1,0 1 0,0-1 1,1 1-1,-1 0 1,1-1-1,-1 1 0,1 0 1,0 4-1,0-5-1,-1-1 0,1 1 0,-1-1 0,1 1 0,0-1 0,0 1 0,0 0 0,0-1 0,0 1 0,0-1 0,1 1 0,-1-1 0,0 1 0,1-1 0,-1 1 0,1-1 0,0 1 0,-1-1 0,1 0 0,0 1 0,0-1 0,0 0 0,0 0 0,0 1 0,0-1 0,0 0 0,0 0 0,0 0 0,1 0 0,-1 0 0,0-1 0,1 1 0,1 0 0,0 0 0,0-1 0,1 0 0,-1 0 0,0 0 0,1 0 0,-1 0 0,0-1 0,1 1 0,-1-1 0,0 0 0,0 0 0,0-1 0,0 1 0,0 0 0,4-4 0,5-2 0,-1-1 0,0 0 0,-1-1 0,0 0 0,-1 0 0,1-1 0,-2-1 0,0 0 0,0 0 0,6-12 0,-24 40 0,6-10 0,0 0 0,0 0 0,0 0 0,1 1 0,0-1 0,0 1 0,1 0 0,0 0 0,-2 15 0,4-22 0,0 0 0,0-1 0,0 1 0,1 0 0,-1-1 0,0 1 0,0 0 0,1-1 0,-1 1 0,0 0 0,0-1 0,1 1 0,-1-1 0,1 1 0,-1 0 0,1-1 0,-1 1 0,1-1 0,-1 0 0,1 1 0,-1-1 0,1 1 0,0-1 0,-1 0 0,1 1 0,-1-1 0,1 0 0,1 1 0,27 2 0,27-12 0,-33 4-27,-4-1-68,1 2 1,0 0-1,33-1 0,-46 13 328,-7-8-168,0-11 43,-6-60-108,7 73 0,0 0 0,0 0 0,0 1 0,1-1 0,-1 0 0,1-1 0,-1 1 0,1 0 0,0 0 0,0-1 0,-1 1 0,1-1 0,0 1 0,0-1 0,1 0 0,-1 0 0,0 0 0,0 0 0,1 0 0,-1-1 0,0 1 0,1 0 0,-1-1 0,3 0 0,65 5 0,-62-5 0,-2 0 0,0-1 0,0 1 0,0-1 0,0 0 0,0-1 0,0 1 0,0-1 0,-1 0 0,1-1 0,-1 1 0,1-1 0,-1 0 0,0 0 0,0-1 0,0 0 0,7-7 0,-12 14 0,1 0 0,0 0 0,-1 0 0,0 0 0,0 0 0,0 0 0,0 0 0,0-1 0,0 1 0,-2 5 0,2-6 0,0-1 0,0 0 0,0-1 0,0 1 0,0 0 0,0 0 0,0 0 0,0 0 0,1 0 0,-1-1 0,0 1 0,0 0 0,1 0 0,-1 0 0,1-1 0,-1 1 0,1 0 0,-1 0 0,1-1 0,-1 1 0,1 0 0,-1-1 0,1 1 0,0-1 0,-1 1 0,1-1 0,0 1 0,0-1 0,-1 1 0,3-1 0,33 4 0,40-19 0,-72 14 0,11-4 0,2 1 0,-1 1 0,0 0 0,1 2 0,-1-1 0,1 2 0,17 1 0,-10 7-1894,4-1-4330,-26-7 5977,-1-1 0,0 1 0,0-1 0,0 1 0,0-1 0,0 1 0,1-1-1,-1 1 1,0-1 0,0 0 0,-1 0 0,1 0 0,0 1 0,0-1 0,0 0 0,0 0 0,-1 0 0,1 0 0,-1 0 0,1-1 0,0 1 0,-1 0-1,0 0 1,1 0 0,-1-2 0,5-17-7856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34.4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109 4 10346,'0'0'15065,"-10"-2"-10784,5 2-4053,0-1-1,0 1 0,0-1 1,1 1-1,-1 1 1,0-1-1,0 1 0,0 0 1,-9 3-1,12-3-196,-1 0 0,1 0 0,0 0-1,0 1 1,-1 0 0,1-1 0,0 1 0,0 0-1,1 0 1,-1 0 0,0 0 0,1 0 0,-1 0-1,1 1 1,0-1 0,-1 0 0,1 1 0,0-1-1,1 1 1,-1-1 0,0 1 0,1 0 0,-1-1-1,1 1 1,0 3 0,0-4-80,0-1 1,0 1 0,1 0-1,-1 0 1,1 0-1,0 0 1,-1 0-1,1 0 1,0-1-1,0 1 1,0 0-1,0-1 1,0 1-1,1 0 1,-1-1-1,0 0 1,1 1-1,-1-1 1,1 0-1,0 0 1,-1 0-1,1 0 1,0 0-1,-1 0 1,1 0-1,0 0 1,0-1-1,3 1 1,67 16-2408,-51-13 1791,-12-2 230,0 0 1,0 1-1,0 0 1,-1 0-1,0 1 0,9 5 1,-15-8 489,-1-1 0,1 1 0,-1 0 0,0 0 0,1 0 0,-1 0 0,0 0 1,0 0-1,0 1 0,0-1 0,0 0 0,0 1 0,0-1 0,0 0 0,-1 1 0,1-1 1,0 1-1,-1 0 0,1-1 0,-1 1 0,0-1 0,1 1 0,-1 0 0,0-1 0,0 1 1,0-1-1,0 1 0,0 0 0,-1-1 0,1 1 0,0-1 0,-1 1 0,1 0 0,-1-1 1,0 1-1,1-1 0,-1 1 0,0-1 0,0 0 0,0 1 0,0-1 0,-2 2 0,-6 7 233,0 0-1,-1-1 1,0 0-1,0-1 1,-1 0-1,-1-1 1,-21 11-1,-9-2-2340,1-9-4034,15-6-9266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36.62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90 17873,'0'-9'3139,"0"1"-2945,1-17 4166,3 50-1675,6 106-943,-7-69-1282,3 0 0,2-1 0,24 91 0,-32-150-455,1-1 1,-1 1 0,0-1-1,1 1 1,-1-1-1,1 0 1,-1 1 0,1-1-1,0 0 1,0 1-1,-1-1 1,1 0 0,0 0-1,0 0 1,0 0-1,0 1 1,0-1 0,1-1-1,-1 1 1,0 0-1,2 1 1,-2-2 4,0 0 0,0-1 0,0 1 0,0 0 0,0-1 0,0 1 0,0-1 0,0 1 0,0-1 0,0 1 0,-1-1 0,1 0 0,0 1 0,0-1-1,-1 0 1,1 0 0,0 1 0,-1-1 0,1 0 0,-1 0 0,1 0 0,0-1 0,3-8 71,0 1 1,0-1-1,-1 0 0,4-17 0,-2-12-11,2-77 0,-7 100-66,-1-1 1,0 1-1,-1 0 1,-1-1-1,-1 1 1,0 0-1,-9-19 1,13 35-6,0 0 0,0 0-1,0 0 1,0 1 0,0-1 0,0 0-1,0 0 1,0 0 0,0 0 0,0 0 0,0 0-1,0 0 1,-1 1 0,1-1 0,0 0-1,0 0 1,0 0 0,0 0 0,0 0 0,0 0-1,0 0 1,-1 0 0,1 0 0,0 0-1,0 0 1,0 0 0,0 0 0,0 0 0,0 0-1,-1 0 1,1 0 0,0 0 0,0 0-1,0 0 1,0 0 0,0 0 0,-1 0 0,1 0-1,0 0 1,0 0 0,0 0 0,0 0 0,0 0-1,0 0 1,0 0 0,-1-1 0,1 1-1,0 0 1,0 0 0,0 0 0,0 0 0,0 0-1,0 0 1,0 0 0,0-1 0,0 1-1,0 0 1,0 0 0,-3 22-159,5 32-88,0-48 260,0-1 1,0 1 0,0-1 0,0 1 0,1-1 0,0 0 0,0 1 0,0-2 0,1 1 0,-1 0-1,1-1 1,1 1 0,-1-1 0,0 0 0,1-1 0,0 1 0,9 4 0,-10-6-5,-1 0 1,1-1-1,0 0 1,0 0 0,-1 0-1,1-1 1,0 1-1,0-1 1,0 0-1,0 0 1,0 0-1,0 0 1,0-1 0,-1 0-1,1 1 1,0-1-1,0-1 1,0 1-1,-1-1 1,1 1-1,-1-1 1,1 0 0,-1 0-1,0 0 1,0-1-1,0 1 1,0-1-1,3-3 1,3-4-9,-1-1 0,0 0 0,-1 0 0,0 0 0,-1-1 0,0 0 0,-1 0 0,0-1 0,-1 1 0,3-15 0,-3 9 0,-1 0 0,0-1 0,-1 1 0,-1-1 0,-1 1 0,-4-33 0,4 50 0,0 1 0,0-1 0,0 0 0,0 0 0,0 0 0,0 0 0,0 0 0,0 0 0,0 0 0,0 1 0,-1-1 0,1 0 0,0 0 0,-1 0 0,1 0 0,0 1 0,-1-1 0,1 0 0,-1 0 0,1 1 0,-1-1 0,0 0 0,1 1 0,-1-1 0,0 1 0,1-1 0,-1 1 0,0-1 0,0 1 0,1-1 0,-1 1 0,0 0 0,0-1 0,0 1 0,0 0 0,1 0 0,-1-1 0,0 1 0,0 0 0,-1 0 0,0 1 0,0 0 0,0 0 0,0 0 0,1 1 0,-1-1 0,1 0 0,-1 1 0,1-1 0,-1 1 0,1-1 0,0 1 0,0 0 0,0 0 0,0-1 0,0 1 0,0 0 0,0 2 0,-13 32 0,2 0 0,2 1 0,2 0 0,1 1 0,1 0 0,0 63 0,6-100 0,0 0 0,0 0 0,0 0 0,0 1 0,0-1 0,0 0 0,0 0 0,0 0 0,1 1 0,-1-1 0,0 0 0,1 0 0,-1 0 0,1 0 0,-1 0 0,1 0 0,0 0 0,-1 0 0,1 0 0,0 0 0,0 0 0,0 0 0,0 0 0,-1-1 0,1 1 0,2 1 0,-1-2 0,-1 0 0,1 0 0,0 1 0,0-1 0,0 0 0,-1-1 0,1 1 0,0 0 0,0 0 0,-1-1 0,1 1 0,0-1 0,-1 1 0,1-1 0,2-1 0,4-3 0,0 1 0,0-2 0,-1 1 0,0-1 0,11-10 0,1-11 0,-15 21 0,-1 1 0,1-1 0,0 1 0,0 0 0,0 0 0,1 1 0,-1-1 0,1 1 0,10-6 0,-14 9 0,0 1 0,-1 0 0,1 0 0,0 0 0,0-1 0,-1 1 0,1 0 0,0 0 0,0 0 0,-1 0 0,1 0 0,0 1 0,0-1 0,-1 0 0,1 0 0,0 0 0,0 1 0,-1-1 0,1 0 0,0 1 0,-1-1 0,1 0 0,0 1 0,-1-1 0,1 1 0,-1-1 0,1 1 0,-1 0 0,1-1 0,-1 1 0,1-1 0,-1 1 0,0 0 0,1-1 0,-1 1 0,0 0 0,1 0 0,-1-1 0,0 2 0,7 36 0,-6-29 0,3 31 0,-4-26 0,1 0 0,1-1 0,0 1 0,1-1 0,0 1 0,9 20 0,-12-33-80,1 0 0,-1 0 0,1 0 0,-1 0 0,1-1 0,-1 1 0,1 0 0,-1 0 0,1-1 0,0 1 0,0 0 0,-1-1 0,1 1 0,0 0 0,0-1 0,0 1 0,0-1 0,-1 0 0,1 1 0,0-1 0,0 0 0,0 1 0,0-1 0,0 0 0,0 0 0,0 0 0,0 0 0,0 0 0,0 0 0,0 0 0,0 0 0,0 0 0,0-1 0,0 1 0,0 0 0,0-1 0,0 1 0,0 0 0,-1-1 0,1 1 0,0-1 0,0 1 0,0-1 0,-1 0 0,1 1 0,1-2 0,3-3-1175,-1 0 0,1 0 0,-1 0 0,0 0 0,5-9-1,10-18-7536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37.22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125 18 19795,'0'0'9630,"-10"6"-8535,-4 3-667,1 1 1,0 0-1,-23 24 1,32-30-412,1 0 1,-1 0-1,1-1 1,0 2-1,0-1 1,0 0-1,1 1 1,0-1-1,0 1 1,0 0-1,0-1 1,1 1-1,-1 0 1,1 0-1,1 0 1,-1 0-1,1 1 1,-1-1-1,2 0 1,0 7 0,0-10-16,0 0 1,0 0 0,0-1-1,0 1 1,0-1 0,1 1 0,-1-1-1,1 0 1,-1 1 0,1-1-1,-1 0 1,1 0 0,0 0 0,0 0-1,-1 0 1,1 0 0,0-1-1,0 1 1,0-1 0,0 1 0,0-1-1,0 0 1,0 0 0,0 0-1,0 0 1,0 0 0,0 0 0,2-1-1,3 1 11,1 0-1,-1-1 0,0 0 1,0-1-1,1 0 1,9-4-1,-8 1-12,-1 0 0,-1 0 0,1-1 0,-1 0 0,0 0 0,0-1 0,-1 0 0,0 0 0,0-1 0,-1 0 0,0 1 0,0-2 0,-1 1 0,0-1 0,0 1 0,-1-1 0,0 0 0,0 0 0,-1-1 0,-1 1 0,0 0 0,1-15 0,-2 24 0,0-1 0,0 1 0,0-1 0,0 1 0,0-1 0,0 1 0,0-1 0,0 1 0,-1-1 0,1 1 0,0-1 0,0 1 0,0 0 0,0-1 0,-1 1 0,1-1 0,0 1 0,-1-1 0,1 1 0,0 0 0,-1-1 0,1 1 0,0 0 0,-1-1 0,1 1 0,0 0 0,-1-1 0,1 1 0,-1 0 0,1 0 0,-1 0 0,1 0 0,-1-1 0,1 1 0,-1 0 0,1 0 0,-1 0 0,1 0 0,-1 0 0,1 0 0,-1 0 0,1 0 0,-1 0 0,1 0 0,-1 0 0,1 1 0,-1-1 0,1 0 0,0 0 0,-1 0 0,1 1 0,-1-1 0,1 0 0,-1 0 0,1 1 0,0-1 0,-1 0 0,1 1 0,0-1 0,-1 1 0,1-1 0,0 0 0,-1 1 0,-25 24 0,19-14 0,1-1 0,1 1 0,-1 0 0,2 1 0,0-1 0,0 1 0,1 0 0,0 0 0,1 0 0,0 0 0,1 0 0,1 0 0,0 1 0,2 13 0,-2-25 0,0 0 0,1 0 0,-1 0 0,1 0 0,-1-1 0,1 1 0,-1 0 0,1 0 0,0 0 0,-1-1 0,1 1 0,0 0 0,0-1 0,-1 1 0,1 0 0,0-1 0,0 1 0,0-1 0,0 0 0,0 1 0,0-1 0,0 0 0,0 1 0,0-1 0,0 0 0,0 0 0,0 0 0,0 0 0,0 0 0,0 0 0,0 0 0,0 0 0,-1 0 0,1-1 0,0 1 0,2-1 0,1 0 0,1 0 0,-1-1 0,0 1 0,0-1 0,0 0 0,0 0 0,4-3 0,5-6 0,-2-1 0,1 0 0,-1 0 0,-1-1 0,0-1 0,8-16 0,19-25 0,-37 56 0,0-1 0,0 1 0,0-1 0,0 1 0,0-1 0,0 1 0,0-1 0,0 1 0,0-1 0,1 0 0,-1 1 0,0-1 0,0 1 0,0-1 0,0 1 0,1-1 0,-1 0 0,0 1 0,0-1 0,1 0 0,-1 1 0,0-1 0,1 0 0,-1 1 0,0-1 0,1 0 0,-1 0 0,1 1 0,-1-1 0,0 0 0,1 0 0,-1 0 0,1 0 0,-1 1 0,1-1 0,-1 0 0,0 0 0,1 0 0,-1 0 0,1 0 0,-1 0 0,1 0 0,-1 0 0,1 0 0,-1 0 0,1-1 0,-1 1 0,0 0 0,1 0 0,-1 0 0,1 0 0,-1-1 0,0 1 0,1 0 0,-1-1 0,0 1 0,1 0 0,-1 0 0,0-1 0,1 1 0,-1-1 0,0 1 0,0 0 0,1-1 0,-1 1 0,0 0 0,0-1 0,4 53 0,-3-30 0,-1-20 0,1 0 0,-1 0 0,0 0 0,1 0 0,-1 0 0,1 0 0,-1 0 0,1 0 0,0-1 0,0 1 0,0 0 0,0 0 0,0-1 0,0 1 0,0 0 0,1-1 0,-1 1 0,1-1 0,-1 0 0,3 2 0,-2-2 0,0-1 0,0 1 0,-1-1 0,1 0 0,0 1 0,0-1 0,0 0 0,0 0 0,0 0 0,0-1 0,0 1 0,0 0 0,-1-1 0,1 1 0,0-1 0,0 1 0,2-3 0,10-4 0,0-2 0,-1 0 0,0 0 0,15-15 0,-8 7 0,-2 3 0,-8 5 0,1 0 0,-1 1 0,1 0 0,1 1 0,-1 1 0,1 0 0,0 0 0,14-4 0,-25 10 0,0 0 0,0 0 0,0 0 0,0 0 0,0 0 0,0 0 0,-1 0 0,1 0 0,0 0 0,0 0 0,0 0 0,0 1 0,0-1 0,0 0 0,-1 1 0,1-1 0,0 1 0,0-1 0,0 0 0,-1 1 0,1 0 0,0-1 0,-1 1 0,1-1 0,0 1 0,-1 0 0,1 0 0,0 0 0,7 33 0,-12 42 0,4-70 0,-4 38 0,4-44-4,0 0 1,0 0-1,-1 0 1,1 1-1,0-1 1,0 0-1,0 0 1,0 1-1,0-1 1,0 0-1,0 1 1,0-1-1,0 0 1,0 0-1,0 1 1,0-1-1,0 0 1,0 0-1,0 1 1,0-1-1,0 0 1,0 0-1,0 1 1,1-1-1,-1 0 1,0 0-1,0 1 1,0-1-1,0 0 1,0 0-1,1 0 1,-1 0-1,0 1 1,0-1-1,0 0 1,1 0-1,-1 0 1,0 0-1,0 1 1,1-1-1,-1 0 1,0 0-1,0 0 1,1 0-1,3-4-2093,6-15-4456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38.26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 45 14798,'0'-8'4196,"0"-2"-3932,-1-17 10176,0 47-9421,-8 364 1031,10-371-2050,0 0 0,1 0 0,0 0 0,7 21 0,-9-34 0,0 0 0,0-1 0,0 1 0,1 0 0,-1 0 0,0 0 0,0 0 0,0 0 0,0 0 0,0 0 0,0 0 0,0 0 0,0 0 0,0 0 0,0 0 0,0-1 0,0 1 0,0 0 0,1 0 0,-1 0 0,0 0 0,0 0 0,0 0 0,0 0 0,0 0 0,0 0 0,0 0 0,0 0 0,0 0 0,1 0 0,-1 0 0,0 0 0,0 0 0,0 0 0,0 0 0,0 0 0,0 0 0,0 0 0,0 0 0,0 1 0,1-1 0,-1 0 0,0 0 0,0 0 0,0 0 0,0 0 0,0 0 0,0 0 0,0 0 0,0 0 0,0 0 0,0 0 0,0 0 0,0 0 0,0 1 0,0-1 0,0 0 0,1 0 0,-1 0 0,0 0 0,4-15 0,1-20 0,-3-165 0,-2 124 0,-2 103 0,0-6 0,1 1 0,1-1 0,4 31 0,-4-48 0,0-1 0,0 1 0,1-1 0,0 1 0,0-1 0,0 1 0,0-1 0,0 0 0,1 1 0,-1-1 0,1 0 0,0 0 0,0 0 0,0 0 0,1 0 0,-1-1 0,0 1 0,1-1 0,0 1 0,0-1 0,0 0 0,0 0 0,0 0 0,0-1 0,0 1 0,0-1 0,1 0 0,4 2 0,-4-3 0,0 0 0,1-1 0,-1 1 0,0-1 0,0 0 0,0 0 0,0-1 0,1 1 0,-2-1 0,1 0 0,0 0 0,0 0 0,-1 0 0,1-1 0,-1 1 0,1-1 0,-1 0 0,0 0 0,0 0 0,-1 0 0,1-1 0,-1 1 0,1-1 0,2-6 0,6-9 0,-1 0 0,-1-1 0,10-29 0,-8 14 0,-2 0 0,-1-1 0,-1 0 0,1-40 0,-26 122 0,5 3 0,2 2 0,2-1 0,2 1 0,0 86 0,7-134 0,0 0 0,0 1 0,1-1 0,-1 0 0,1 0 0,-1 0 0,1 0 0,0 0 0,0-1 0,0 1 0,0 0 0,1 0 0,-1-1 0,1 1 0,0-1 0,0 1 0,0-1 0,0 0 0,0 1 0,0-1 0,0 0 0,1 0 0,-1-1 0,1 1 0,0-1 0,-1 1 0,1-1 0,0 0 0,0 0 0,0 0 0,0 0 0,0 0 0,0-1 0,0 1 0,0-1 0,0 0 0,0 0 0,0 0 0,0 0 0,0-1 0,0 1 0,0-1 0,0 0 0,0 0 0,0 0 0,0 0 0,-1 0 0,1-1 0,0 1 0,4-4 0,2-1 0,0-1 0,0-1 0,-1 1 0,1-1 0,-2-1 0,1 1 0,-1-1 0,-1-1 0,0 1 0,0-1 0,8-19 0,-8 15 0,-1 1 0,0-1 0,-1 1 0,-1-1 0,0 0 0,-1-1 0,0 1 0,-2 0 0,0-16 0,0 30 0,0-1 0,0 0 0,0 1 0,0-1 0,0 1 0,0-1 0,0 0 0,0 1 0,-1-1 0,1 0 0,0 1 0,0-1 0,-1 1 0,1-1 0,0 1 0,-1-1 0,1 1 0,-1-1 0,1 1 0,0-1 0,-1 1 0,1-1 0,-1 1 0,1 0 0,-1-1 0,0 1 0,1 0 0,-1-1 0,1 1 0,-1 0 0,0 0 0,1 0 0,-1 0 0,1-1 0,-1 1 0,0 0 0,1 0 0,-1 0 0,0 0 0,1 1 0,-1-1 0,0 0 0,1 0 0,-1 0 0,1 0 0,-1 1 0,0-1 0,1 0 0,-1 0 0,1 1 0,-1 0 0,-3 0 0,1 1 0,0-1 0,0 1 0,0 0 0,0 1 0,1-1 0,-1 0 0,-3 5 0,0 2 0,-1 1 0,1 0 0,1 0 0,0 1 0,1 0 0,0 0 0,0 0 0,1 0 0,1 0 0,0 1 0,0-1 0,0 23 0,2-32-3,0-1 1,1 1-1,-1-1 0,0 1 1,0-1-1,1 1 0,-1-1 0,0 1 1,1-1-1,0 0 0,-1 1 1,1-1-1,0 0 0,0 1 1,0-1-1,0 0 0,0 0 0,0 0 1,0 0-1,0 0 0,0 0 1,0 0-1,0 0 0,1 0 1,2 1-1,-1-1-33,2 0-1,-1 0 1,0 0 0,0 0 0,0-1 0,0 1-1,0-1 1,1 0 0,5-1 0,1-1-324,0 0 1,0 0 0,0-1 0,-1 0 0,1-1-1,17-9 1,8-11-5022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39.04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190 123 6470,'3'-7'1607,"-2"-1"-1,1 1 0,-1 0 1,0-1-1,0 1 0,-1-1 1,0 0-1,-1 1 1,0-1-1,-1-8 0,1 14-1367,1 1-1,-1-1 1,1 0-1,-1 1 0,0-1 1,1 1-1,-1-1 1,0 1-1,0-1 0,0 1 1,0 0-1,0 0 1,-1-1-1,1 1 1,0 0-1,0 0 0,-1 0 1,1 0-1,-4-1 1,3 1-146,-1 1 1,1 0 0,-1 0 0,1 0-1,0 0 1,-1 0 0,1 0 0,-1 1 0,1-1-1,0 1 1,-1-1 0,1 1 0,0 0-1,-1 0 1,1 0 0,0 1 0,0-1 0,-3 2-1,-4 4-17,1 1-1,-1-1 1,1 1-1,1 1 0,0-1 1,0 1-1,0 1 1,1-1-1,-7 18 0,5-11 36,0 0 0,2 0 0,0 1 0,1 0 0,-4 25 0,9-40-100,-1 0 1,1 0-1,0-1 0,-1 1 0,1 0 0,0 0 0,0 0 0,0-1 0,0 1 0,1 0 1,-1 0-1,0 0 0,1-1 0,-1 1 0,1 0 0,0-1 0,0 1 0,-1 0 0,1-1 1,0 1-1,0-1 0,0 1 0,1-1 0,-1 0 0,0 1 0,2 0 0,-1-1 2,0-1 0,0 0 0,0 0 1,0 0-1,1 0 0,-1 0 0,0 0 0,0 0 0,0-1 0,0 1 0,0-1 0,0 0 0,0 1 0,-1-1 1,1 0-1,0 0 0,0 0 0,0 0 0,-1-1 0,1 1 0,-1 0 0,1-1 0,2-2 0,8-9-5,-1 0 0,0 0-1,0-1 1,-1 0-1,-1-1 1,13-28 0,-9 14-12,-2-1 1,14-56-1,-26 171 4,-8 108 0,8-190-22,1-1 1,0 1-1,0-1 0,1 1 1,-1 0-1,1-1 0,-1 1 1,1-1-1,0 0 0,0 1 1,0-1-1,0 1 0,0-1 1,0 0-1,2 2 0,-1-3-25,-1 0 0,0 0 0,0 0-1,0 0 1,0 0 0,1-1 0,-1 1-1,0 0 1,1-1 0,-1 1-1,0-1 1,1 0 0,-1 1 0,1-1-1,-1 0 1,0 0 0,1 0 0,-1 0-1,3 0 1,1-1-176,0-1 1,0 1-1,-1-1 0,1 0 1,0 0-1,-1 0 0,0 0 1,1-1-1,-1 0 0,0 0 1,0 0-1,-1 0 0,7-7 0,-2-1-2116,1 0 0,-2-1 0,1 1-1,6-17 1,5-18-7564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40.59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21 413 8168,'0'0'9684,"0"8"-5723,-10 87 1441,5-60-3834,2-1-1,0 40 1,3-72-1553,0 0 0,0 0-1,1 0 1,-1 0 0,0 0-1,1 1 1,0-1 0,-1 0 0,1 0-1,0 0 1,0-1 0,0 1-1,0 0 1,1 0 0,-1 0 0,0-1-1,1 1 1,-1-1 0,1 1-1,-1-1 1,1 1 0,0-1 0,0 0-1,0 0 1,0 0 0,-1 0-1,1 0 1,0 0 0,1-1 0,-1 1-1,0-1 1,0 1 0,0-1-1,0 0 1,0 0 0,0 0 0,1 0-1,-1 0 1,3-1 0,1 0 3,0 1 1,-1-2 0,1 1-1,0-1 1,0 1-1,-1-2 1,1 1-1,-1-1 1,1 1 0,-1-1-1,0-1 1,0 1-1,5-6 1,-2 0-19,0 0 0,-1 0 0,-1-1 0,0 1 0,0-2 0,0 1 0,-2 0 0,1-1 0,-1 0 0,-1 0 0,0 0 0,0-1 0,-1 1 0,0-17 0,-2 28 0,0-1 0,0 1 0,0-1 0,0 1 0,0-1 0,0 1 0,0 0 0,0-1 0,-1 1 0,1-1 0,0 1 0,0 0 0,0-1 0,-1 1 0,1 0 0,0-1 0,-1 1 0,1 0 0,0-1 0,-1 1 0,1 0 0,0 0 0,-1-1 0,1 1 0,0 0 0,-1 0 0,1 0 0,-1-1 0,1 1 0,-1 0 0,1 0 0,0 0 0,-1 0 0,1 0 0,-1 0 0,1 0 0,-1 0 0,1 0 0,-1 0 0,1 0 0,0 0 0,-1 0 0,1 1 0,-1-1 0,1 0 0,0 0 0,-1 0 0,1 1 0,-1-1 0,1 0 0,0 0 0,-1 1 0,1-1 0,0 0 0,-1 1 0,1-1 0,0 0 0,-1 1 0,-21 19 0,20-18 0,1 0 0,0 0 0,0 1 0,-1-1 0,1 0 0,1 1 0,-1-1 0,0 1 0,1-1 0,-1 1 0,1-1 0,0 1 0,0-1 0,0 1 0,0-1 0,0 1 0,0-1 0,1 1 0,-1-1 0,1 1 0,0-1 0,2 5 0,-2-5 0,0-1 0,1 0 0,0 1 0,-1-1 0,1 0 0,0 0 0,-1 0 0,1 0 0,0 0 0,0 0 0,0-1 0,0 1 0,0-1 0,0 1 0,0-1 0,0 0 0,0 0 0,0 1 0,0-2 0,0 1 0,0 0 0,0 0 0,0-1 0,0 1 0,0-1 0,0 1 0,0-1 0,3-1 0,6-3 0,0 0 0,-1-1 0,0 0 0,0 0 0,0-1 0,13-13 0,50-53 0,-27 16 0,-43 52 0,0 0 0,-1 0 0,1 0 0,-1 0 0,0-1 0,0 1 0,0 0 0,-1-1 0,0 0 0,1-9 0,-2 14 0,0 0 0,0 0 0,0 1 0,0-1 0,0 0 0,-1 0 0,1 0 0,0 1 0,0-1 0,-1 0 0,1 0 0,0 0 0,-1 1 0,1-1 0,-1 0 0,1 1 0,-1-1 0,1 0 0,-1 1 0,1-1 0,-1 1 0,0-1 0,1 1 0,-1-1 0,0 1 0,0-1 0,1 1 0,-1 0 0,0-1 0,0 1 0,1 0 0,-1 0 0,0-1 0,0 1 0,0 0 0,0 0 0,1 0 0,-1 0 0,0 0 0,0 0 0,0 1 0,0-1 0,1 0 0,-1 0 0,0 0 0,-1 1 0,-1 0 0,-1 0 0,1 0 0,-1 1 0,1-1 0,0 1 0,0 0 0,0 0 0,0 0 0,0 0 0,-3 3 0,-2 4 0,1-1 0,0 2 0,1-1 0,0 1 0,0 0 0,1 0 0,0 0 0,1 1 0,0 0 0,1 0 0,0 0 0,1 0 0,0 0 0,1 1 0,0-1 0,1 15 0,0-25 0,1 1 0,0-1 0,-1 1 0,1-1 0,0 1 0,0-1 0,-1 0 0,1 1 0,0-1 0,1 0 0,-1 0 0,0 0 0,0 0 0,0 0 0,1 0 0,-1 0 0,0 0 0,1 0 0,-1 0 0,1-1 0,-1 1 0,1-1 0,-1 1 0,1-1 0,-1 0 0,1 1 0,0-1 0,-1 0 0,1 0 0,-1 0 0,1 0 0,0 0 0,-1-1 0,1 1 0,1-1 0,7 0 0,-1-1 0,1 1 0,-1-2 0,15-5 0,0-2 0,-11 4 0,0 0 0,0 1 0,0 1 0,1 0 0,0 1 0,0 0 0,24-1 0,-25 11 0,-9-6 0,-5-16 0,-2 1 0,0-1 0,-1 1 0,-1 0 0,0 1 0,-1-1 0,-1 1 0,-9-15 0,-9-20 0,25 48-47,0-1 0,1 1 1,-1-1-1,0 0 0,1 1 0,-1-1 1,0 1-1,1-1 0,-1 1 0,1-1 0,-1 1 1,1-1-1,-1 1 0,1-1 0,-1 1 0,1 0 1,0-1-1,-1 1 0,1 0 0,-1 0 1,1-1-1,0 1 0,-1 0 0,1 0 0,0 0 1,-1 0-1,1 0 0,0 0 0,-1 0 1,1 0-1,0 0 0,0 0 0,38-4-2944,-27 4 1819,1-2 494,82-12-3473,-85 12 3933,-1-1 0,0 0 1,0 0-1,0-1 0,0 0 0,0 0 0,14-11 1,-22 14 380,1-1 0,0 0 0,0 0 0,0 0 1,-1 0-1,1 0 0,-1 0 0,0 0 0,1 0 0,-1-1 1,0 1-1,0 0 0,-1-1 0,1 1 0,0-1 0,-1 1 1,1-1-1,-1 1 0,0-1 0,0 0 0,0 1 0,-1-4 1,1 5-25,0 0 0,-1 0 0,1-1 0,-1 1 0,1 0 1,-1 0-1,1 0 0,-1 0 0,0 0 0,0-1 0,1 1 1,-1 0-1,0 1 0,0-1 0,0 0 0,0 0 0,0 0 1,0 1-1,-1-1 0,1 0 0,0 1 0,0-1 0,0 1 0,-1-1 1,1 1-1,0 0 0,0 0 0,-1-1 0,1 1 0,0 0 1,-1 0-1,1 0 0,0 0 0,-1 0 0,1 1 0,0-1 1,0 0-1,-1 1 0,1-1 0,0 1 0,0-1 0,0 1 1,-2 0-1,-1 2-74,-1-1 0,1 1 1,0 0-1,0 0 0,0 1 0,0-1 1,0 1-1,1 0 0,0 0 1,0 0-1,0 1 0,0-1 0,1 1 1,-1-1-1,-2 11 0,0-4 92,1 1 0,0 0 0,1 0 0,1 0 0,-2 20 0,4-31-152,-1 0 1,1 1 0,0-1 0,0 0 0,0 1 0,0-1 0,0 0 0,0 1-1,0-1 1,0 0 0,1 1 0,-1-1 0,0 0 0,1 1 0,-1-1 0,1 0-1,0 0 1,-1 0 0,1 1 0,0-1 0,0 0 0,-1 0 0,1 0 0,0 0-1,0 0 1,0 0 0,0-1 0,0 1 0,1 0 0,-1 0 0,0-1 0,0 1-1,0-1 1,1 1 0,-1-1 0,0 1 0,1-1 0,-1 0 0,0 0 0,1 0-1,-1 0 1,0 0 0,1 0 0,1 0 0,1-1 6,0 0-1,1 0 1,-1 0 0,0-1-1,1 0 1,-1 1 0,0-2-1,0 1 1,0 0 0,-1-1 0,1 0-1,3-3 1,12-16-12,-1 0 0,-1-1 0,-2-1 0,24-46 0,-36 77-47,-5 12-39,-2-2 76,0-4 28,1 0 0,0 1 0,0-1-1,2 0 1,0 1 0,0 0 0,3 19 0,-2-32-18,0-1 0,0 1 0,1 0 0,-1 0 0,1 0 0,-1 0 0,1-1 0,-1 1 0,1 0 0,-1 0 0,1-1 0,-1 1 0,1 0 0,0-1 0,0 1 0,-1-1 0,1 1 0,0-1 0,0 1 0,0-1 0,-1 1 0,1-1 0,0 0 0,0 1 0,0-1 0,0 0 0,0 0 0,0 0 0,0 0 0,0 0 0,0 0 0,-1 0 0,1 0 0,0 0 0,0 0 0,0-1 0,0 1 0,0 0 0,0 0 0,0-1 0,-1 1 0,2-1 0,3-1 0,0 0 0,-1 0 0,1 0 0,-1-1 0,0 1 0,7-7 0,2-4-376,-1-1 1,0-1-1,-1 0 0,-1 0 1,0-1-1,-2 0 0,1-1 0,-2 0 1,0 0-1,-2-1 0,1 1 1,-2-1-1,0-1 0,-2 1 1,2-35-1,-4 53 369,-1 0 1,1 1-1,0-1 0,0 0 1,0 0-1,0 0 0,-1 0 1,1 1-1,0-1 0,0 0 1,-1 0-1,1 0 0,0 0 1,0 0-1,0 0 0,-1 0 1,1 0-1,0 0 0,0 0 1,-1 0-1,1 0 0,0 0 1,0 0-1,-1 0 0,1 0 1,0 0-1,0 0 0,-1 0 1,1 0-1,0 0 0,0 0 1,-1 0-1,1 0 0,0 0 1,0-1-1,0 1 0,-1 0 1,1 0-1,0 0 0,0 0 1,0-1-1,0 1 0,-1 0 1,1 0-1,0 0 0,0-1 1,0 1-1,0 0 0,0 0 0,0-1 1,0 1-1,0 0 0,-1 0 1,1-1-1,0 1 0,0 0 1,0 0-1,0-1 0,0 1 1,0 0-1,0 0 0,1-1 1,-1 1-1,0 0 0,0 0 1,0 0-1,0-1 0,0 1 1,0 0-1,-12 15 308,4 0 232,1 1-1,0 0 0,1 0 0,1 1 1,1-1-1,0 1 0,1 0 0,1 0 1,0 19-1,2-35-521,0 0 1,0 0-1,0 0 1,0-1-1,0 1 1,0 0-1,0 0 1,0 0-1,0 0 1,1-1-1,-1 1 1,0 0-1,1 0 1,-1 0-1,0-1 1,1 1-1,-1 0 1,1 0-1,-1-1 1,1 1-1,0-1 1,-1 1-1,1 0 1,0-1-1,-1 1 1,1-1-1,0 1 1,-1-1-1,3 1 1,-1-1 11,0 1 1,0-1-1,1 0 1,-1 0-1,0 0 0,0 0 1,0-1-1,1 1 1,-1-1-1,0 1 1,3-2-1,51-27-377,-48 23 0,31-17-2083,-39 23 2401,1-1 0,0 1 0,0 0 0,-1 0 0,1-1 1,0 1-1,0 0 0,0 0 0,0 0 0,-1 0 0,1 0 1,0 0-1,0 0 0,0 0 0,0 1 0,-1-1 0,1 0 1,0 0-1,0 1 0,-1-1 0,1 0 0,0 1 0,0-1 1,-1 1-1,1-1 0,0 1 0,-1-1 0,1 1 0,-1 0 1,1-1-1,0 1 0,-1 0 0,0-1 0,1 1 0,-1 0 0,1-1 1,-1 1-1,0 0 0,0 0 0,1 0 0,-1-1 0,0 1 1,0 0-1,0 1 0,16 73 1033,-4 1 0,-4 0 1,-2 0-1,-8 119 0,2-194-997,0 1 0,0 0 0,0-1 0,0 1 0,0 0 0,0 0 0,-1-1 0,1 1 0,0 0 0,-1-1 0,0 1 0,1-1 0,-1 1 0,0-1 0,0 1 0,0-1 0,0 1 0,0-1 0,0 0 0,0 1 0,-1-1 0,1 0 0,0 0 0,-1 0 0,1 0 0,-1 0 0,1 0 0,-1-1 0,1 1 0,-1 0 0,-3 0 0,3-1 0,0-1 0,-1 1 0,1-1 0,0 1 0,0-1 0,0 0 0,0 0 0,0 1 0,0-2 0,0 1 0,0 0 0,0 0 0,0-1 0,0 1 0,1-1 0,-1 1 0,0-1 0,1 0 0,0 0 0,-1 0 0,1 1 0,0-1 0,-1-3 0,-5-9 0,0-1 0,2 0 0,-1 0 0,2-1 0,0 1 0,1-1 0,1 0 0,0 0 0,1 0 0,1 0 0,0 0 0,1 0 0,1 0 0,1 0 0,0 1 0,1-1 0,10-26 0,10-15 0,2 1 0,2 2 0,47-67 0,-22 36 0,-32 45 0,-21 40 0,0 0 0,0 0 0,0 0 0,0 1 0,0-1 0,0 0 0,0 0 0,0 0 0,0 0 0,0 0 0,0 0 0,0 0 0,-1 0 0,1 1 0,0-1 0,0 0 0,0 0 0,0 0 0,0 0 0,0 0 0,0 0 0,0 0 0,-1 0 0,1 0 0,0 0 0,0 0 0,0 0 0,0 0 0,0 0 0,0 0 0,0 0 0,-1 0 0,1 0 0,0 0 0,0 0 0,0 0 0,0 0 0,0 0 0,0 0 0,-1 0 0,1 0 0,0 0 0,0 0 0,0 0 0,0 0 0,0 0 0,0 0 0,0 0 0,0-1 0,-1 1 0,1 0 0,0 0 0,0 0 0,0 0 0,0 0 0,0 0 0,0 0 0,0 0 0,0-1 0,0 1 0,0 0 0,0 0 0,0 0 0,0 0 0,0 0 0,0 0 0,0-1 0,0 1 0,0 0 0,-9 6 0,1 2-3,1 0 0,1 1-1,-1 0 1,1 0 0,1 0 0,0 1-1,0 0 1,1 0 0,0 0 0,1 1-1,0-1 1,0 1 0,0 11 0,2-18-41,0 0-1,1 0 1,0 0 0,-1 1 0,2-1 0,-1 0 0,0 0 0,1 0 0,0 0 0,0 0 0,0 0 0,0 0 0,1 0 0,-1 0-1,1-1 1,0 1 0,0-1 0,0 1 0,1-1 0,0 0 0,-1 1 0,1-1 0,0-1 0,0 1 0,0 0 0,1-1 0,-1 1-1,1-1 1,-1 0 0,1-1 0,0 1 0,0 0 0,0-1 0,0 0 0,0 0 0,7 1 0,25 0-5620,2-2-4741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42.43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22 0 13293,'-7'61'2914,"3"13"-1600,2 21-386,2 20-607,0 18-257,0 20-64,0 9 0,0 7-641,0-4-768,-3-9 256,-2-20 1025,5-24 128,0-26 96,0-19 160,13-25-160,-3-18-288,-5-17-2659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42.77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15503,'3'15'555,"96"329"3313,-31-125-3247,-18-29-358,-22-76 614,5 0 0,64 147 0,-90-246-605,0-1-1,2 0 1,0 0 0,17 20-1,-23-31-262,-1 0 1,1 1-1,0-1 0,0 0 0,1-1 0,-1 1 0,1-1 0,-1 1 0,1-1 0,0 0 1,0 0-1,0-1 0,0 1 0,0-1 0,0 0 0,0 0 0,1 0 0,-1-1 0,0 1 0,0-1 1,9-1-1,-10 1-21,-1-1 1,1 0 0,0 0 0,-1-1-1,1 1 1,-1 0 0,0-1 0,1 0-1,-1 1 1,0-1 0,0 0 0,0 0 0,0 0-1,-1-1 1,1 1 0,0 0 0,1-3-1,20-49-120,-17 39 109,71-215-1419,-33 73-3127,-13 39-2787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4:17.47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1 732 12172,'0'0'7073,"11"-7"-7159,18-7-3,1 1-1,0 2 0,0 1 1,1 1-1,50-7 0,176-16-1619,183 21 673,2 34 2281,8 1 430,1537-30 619,-940-9-1561,1557-61 383,275-89 1553,-937 26 25,-6-43-546,-1840 172-2146,828-52-271,-911 61-12,43 3 10,-55-2 137,1 0 0,-1 0 0,1 0 0,-1 0 0,0 0 0,1 1 0,-1-1 0,0 0 0,1 1 1,-1-1-1,0 1 0,0 0 0,0-1 0,1 1 0,-1 0 0,0-1 0,0 1 0,0 0 0,0 0 1,0 0-1,0 0 0,0 0 0,-1 0 0,1 0 0,0 1 0,0-1 0,-1 0 0,1 0 0,0 3 1,-1-3-68,0 0 0,0-1 1,0 1-1,0 0 0,0 0 1,-1-1-1,1 1 0,0 0 0,0-1 1,-1 1-1,1 0 0,0-1 1,-1 1-1,1 0 0,-1-1 1,1 1-1,-1-1 0,1 1 1,-1-1-1,1 1 0,-2 0 1,-27 14-7130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55.48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4556 212 11371,'5'2'-2479,"9"-4"3489,-9 0 1485,-18 1-1098,4 1-1276,-1 0 0,0 0 0,1-1 0,-1-1 0,1 1-1,-1-1 1,1-1 0,0 0 0,0 0 0,-11-6 0,4 2 24,0 1 0,0 1 1,-1 0-1,1 1 0,-1 1 0,-32-2 1,-109 5 428,73 2-292,-462-32 92,220 19 247,17 1-553,-382 1 304,390 12-269,224-7-31,0-4 0,-121-27 0,-44-7 213,205 38-233,0 2 1,0 2-1,0 1 1,-56 10-1,26 5 129,1 4-1,1 2 0,0 3 1,-86 48-1,-96 37-233,144-80 45,77-23-11,1 0 0,0 1 0,0 2 0,0 1-1,-24 14 1,44-21 5,0 2-1,1-1 1,-1 1-1,1 0 1,0 0-1,0 0 1,1 1-1,0-1 1,0 1 0,1 0-1,-1 1 1,2-1-1,-1 0 1,1 1-1,-2 9 1,-3 17 3,2 0 1,-1 34 0,6-66 11,-2 21-7,1 1 1,2-1 0,0 1 0,1-1-1,2 1 1,0-1 0,9 27 0,-8-37-13,0 0 1,1 1 0,1-2 0,0 1 0,1-1-1,1 0 1,-1-1 0,2 0 0,0 0 0,0-1-1,1 0 1,0-1 0,12 8 0,24 11 0,1-3 0,1-1 0,93 30 1,-18-7 24,-32-10 96,1-3-1,2-4 1,1-5 0,0-3 0,2-5-1,110 5 1,696-59 78,-424 3-198,-222 19 26,-1-11 1,387-90 0,360-188-198,-949 283 326,95-54-1,-130 63-79,0 0 0,-1-2-1,0 0 1,-2-2 0,1 1 0,-2-2-1,23-29 1,-36 41 26,1-1 0,-1 1-1,1-1 1,-1 0 0,-1 0-1,1 0 1,-1 0 0,0 0 0,-1 0-1,0-1 1,0 1 0,0-1-1,0 1 1,-1-1 0,0 1 0,-2-11-1,0 9-14,0 0 0,-1 0 0,0 0 0,0 0 0,-1 0 0,0 1 0,0-1 0,-1 1 0,0 0 0,0 0 0,-8-7 0,-5-2-52,0 0 1,-1 1-1,-1 1 0,0 1 1,0 0-1,-2 2 0,1 0 1,-26-8-1,0 5-284,0 2 0,0 2 0,-2 2 1,1 2-1,-89 0 0,-248 34-5735,190-5-688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2.65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15631,'0'0'8584,"48"42"-24759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8:30.87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152 241 8872,'-10'-1'2445,"-19"1"-1324,7 0-318,1-1-1,-42-7 1,56 2-402,19 2-357,19 0 162,-13 6 155,0 0 0,0 1 0,-1 1 0,1 1 0,-1 0-1,31 15 1,41 13-175,-41-22-104,0-2 0,0-3-1,50 2 1,150-8-23,-123-2-12,696-48 1092,-697 39-912,1115-118 1226,-500 49-1229,-297 53 1276,-440 27-1378,1-1 0,-1 1 0,0 0 0,1 0 1,-1 1-1,0-1 0,1 0 0,-1 1 0,0 0 1,0-1-1,1 1 0,-1 0 0,4 2 0,-5-1 149,0-1 1,0 1-1,0 0 0,-1-1 0,1 1 0,0 0 1,-1 0-1,1 0 0,-1-1 0,1 1 0,-1 0 0,0 0 1,0 0-1,0 0 0,0 0 0,0 2 0,0-3-395,1 0 0,0 0 0,0 0 0,-1 0 0,1 0 0,0 0 0,0-1 0,0 1 0,0 0 0,0-1 0,0 1 0,0 0 0,0-1 0,0 1-1,1-1 1,-1 0 0,0 1 0,0-1 0,0 0 0,0 0 0,1 0 0,-1 0 0,1 0 0,33 3-1855,-33-3 1757,1 1-45,0-1-1,-1 0 0,1 1 1,0-1-1,0-1 1,0 1-1,0 0 1,0-1-1,-1 1 1,1-1-1,0 0 1,-1 0-1,1 0 1,0 0-1,-1-1 1,1 1-1,-1-1 1,0 1-1,1-1 1,-1 0-1,0 0 1,0 0-1,0 0 1,0 0-1,-1-1 1,3-2-1,14-45-8156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4.71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52 1 6054,'0'0'16079,"6"49"-15278,-6-4 512,0 9-192,-4 5-673,0-1-191,-1-3-161,3-2-32,-1-8 0,2-4-32,1-9-160,-2-7-577,-2-12-800,-2-10-1538,-4-3-1473,-7-14-2083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5.0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5 236 7399,'0'0'30,"-2"-16"1747,0-1 0,2 1 0,-1-1-1,4-19 1,-2 31-1440,0-1 0,0 1 0,1 0 0,-1 0 0,2 0 0,-1 0 0,0 0 0,1 0 0,0 1 0,0-1 0,0 1 0,1 0 0,-1 0 0,1 0 0,0 0 0,8-5 0,-1 2 8,1 0-1,-1 2 1,1-1-1,0 1 1,0 1-1,1 0 1,-1 1-1,1 0 1,0 1-1,0 1 1,13-1-1,-19 2-280,0-1 0,0 1-1,0 1 1,-1-1 0,1 1 0,0 0-1,0 1 1,-1 0 0,1 0 0,-1 0-1,1 1 1,-1 0 0,0 0 0,0 0-1,0 1 1,-1 0 0,1 0-1,-1 0 1,0 1 0,0 0 0,0 0-1,4 6 1,-7-7-41,1 1-1,-1-1 0,0 1 1,0-1-1,-1 1 0,1 0 1,-1 0-1,0-1 1,0 1-1,-1 0 0,0 0 1,1 0-1,-2 0 1,1 0-1,0 0 0,-1 0 1,-2 7-1,0-4 95,0 0-1,-1 0 1,0-1-1,0 1 1,-1-1-1,1 0 1,-2 0-1,1-1 1,-11 10-1,0-2 62,-1 0-1,-1-1 1,0-1 0,0-1 0,-2 0-1,1-2 1,-24 9 0,17-11-1629,42-16-3217,41-17-4134,-18 11 1771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6.23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84 3267,'0'0'10581,"4"11"-6716,1 4-2876,0 0 0,-1 1 0,-1-1 1,-1 1-1,0 0 0,-1 0 0,-1 0 0,0 0 1,-4 20-1,-1 0 179,1-11-550,1 1 0,1 0 0,2 47 1,0-72-610,0-1-1,0 1 1,0-1 0,0 1 0,0-1 0,0 1 0,0-1 0,0 1 0,1-1 0,-1 1 0,0-1 0,0 1 0,0-1 0,1 1 0,-1-1 0,0 1 0,1-1 0,-1 1 0,0-1 0,1 0 0,-1 1 0,0-1 0,1 0 0,-1 1 0,1-1-1,-1 0 1,1 0 0,-1 1 0,1-1 0,-1 0 0,1 0 0,-1 0 0,1 1 0,-1-1 0,1 0 0,-1 0 0,1 0 0,-1 0 0,1 0 0,0 0 0,-1 0 0,1 0 0,-1-1 0,1 1 0,-1 0 0,1 0 0,-1 0 0,1 0 0,-1-1-1,1 1 1,22-19 298,-18 8-278,1 0 0,-2 0 0,1 0-1,-2-1 1,1 0 0,-2 1 0,1-1 0,-2 0 0,0-1 0,0-12 0,-1 15-56,0 0 1,0 0 0,-1 0 0,-1 0 0,0 0 0,0 0 0,-1 1 0,0-1 0,-1 1 0,0-1 0,0 1 0,-8-12 0,1 12-329,6 13-681,4-3 932,1 1 0,0-1 0,0 0 0,0 0 0,0 1 0,0-1 0,0 0-1,1 1 1,-1-1 0,0 0 0,1 0 0,-1 1 0,1-1 0,-1 0 0,1 0-1,1 2 1,2 2-254,1-1 0,-1 0-1,1-1 1,0 1 0,0-1-1,0 0 1,0 0 0,0-1 0,1 1-1,-1-1 1,1 0 0,0-1-1,-1 1 1,1-1 0,0-1-1,9 1 1,11 1-2210,1-2 1,33-3-1,-47 2 1348,1-1 1,0-1 0,14-4-1,6-10 2278,-32 16-653,-1 0 0,1 0 0,-1 0 0,0-1 0,0 1 0,1 0-1,-1-1 1,0 1 0,0-1 0,0 0 0,-1 1 0,1-1 0,0 0 0,0 1 0,0-4-1,-1 5-304,0 0-1,0-1 0,0 1 1,0 0-1,0-1 0,0 1 0,0 0 1,0-1-1,0 1 0,0 0 1,0-1-1,0 1 0,0 0 1,0-1-1,-1 1 0,1 0 0,0-1 1,0 1-1,0 0 0,0 0 1,-1-1-1,1 1 0,0 0 0,0 0 1,-1-1-1,1 1 0,0 0 1,0 0-1,-1-1 0,1 1 1,0 0-1,0 0 0,-1 0 0,1 0 1,0 0-1,-1 0 0,1-1 1,0 1-1,-1 0 0,0 0 0,-20 3 1244,-19 12-543,29-7-449,0 0-1,1 0 1,0 1-1,0 0 1,-12 17-1,17-21-50,1 0-1,1 0 1,-1 1 0,1 0 0,0 0 0,1 0-1,-1 0 1,1 0 0,0 1 0,1-1-1,-1 1 1,1-1 0,0 8 0,1-13-275,0 0 0,0 0 0,0 0 0,1 0 0,-1 1 0,0-1 0,0 0-1,1 0 1,-1 0 0,0 0 0,1 0 0,-1 0 0,1 0 0,0 0 0,-1-1 0,1 1 0,0 0 0,-1 0 0,1 0 0,0-1 0,0 1 0,0 0 0,0-1 0,1 2 0,1-1 3,0 0 0,-1 0 0,1 0 0,0-1 0,0 1 0,0-1 0,0 1 0,0-1 0,4 0 0,1-1 6,0 0 0,-1 0 0,1-1 0,0 0 0,-1 0 0,14-6 0,-13 4-16,-1 0 0,0-1 0,1 0 0,-2 0 1,1-1-1,-1 0 0,1 0 0,-2 0 0,1-1 0,-1 0 0,0 0 0,0 0 0,-1-1 0,0 0 1,0 1-1,-1-2 0,0 1 0,0 0 0,-1 0 0,0-1 0,-1 1 0,1-14 0,-2 21-91,0 0-1,0 0 1,0 0-1,0 0 0,0-1 1,-1 1-1,1 0 1,-1 0-1,1 0 0,-1 0 1,1 0-1,-1 0 1,1 0-1,-1 0 1,0 0-1,1 1 0,-1-1 1,0 0-1,0 0 1,0 0-1,0 1 0,0-1 1,0 1-1,0-1 1,0 0-1,0 1 0,0 0 1,0-1-1,0 1 1,0 0-1,0-1 1,0 1-1,-1 0 0,1 0 1,0 0-1,0 0 1,0 0-1,0 0 0,0 0 1,0 1-1,-1-1 1,0 1-1,-1-1-132,0 1 1,1-1-1,-1 1 0,1 0 0,-1 0 1,1 0-1,-1 0 0,1 0 0,-1 1 1,1-1-1,0 1 0,0-1 0,0 1 1,0 0-1,0 0 0,0 0 0,0 0 1,-1 2-1,2-2 54,0 0 0,0-1 0,0 1 0,1 0-1,-1 0 1,1 0 0,-1-1 0,1 1 0,-1 0 0,1 0 0,0 0 0,0 0 0,0 0 0,0 0-1,0 0 1,1 0 0,-1 0 0,0-1 0,1 1 0,-1 0 0,1 0 0,0 0 0,0-1-1,0 1 1,1 2 0,1-2-281,-1 0 1,1 0-1,-1 0 0,1 0 0,0-1 0,-1 0 0,1 1 1,0-1-1,0 0 0,0 0 0,0 0 0,0-1 0,0 1 0,4-1 1,6 1-1021,0-1 0,0 0 0,0-1 1,-1 0-1,1-1 0,24-7 0,-2-5-386,3-7 4025,-6-7 3702,-30 26-5116,0 0 0,-1-1 1,1 1-1,-1 0 0,1-1 1,-1 0-1,0 1 0,0-1 1,0 0-1,0 1 1,0-5-1,-1 7-698,0-1-1,0 1 1,0 0 0,0 0 0,0-1 0,0 1 0,0 0-1,0-1 1,0 1 0,0 0 0,0 0 0,0-1-1,0 1 1,-1 0 0,1-1 0,0 1 0,0 0 0,0 0-1,0-1 1,0 1 0,-1 0 0,1 0 0,0 0-1,0-1 1,0 1 0,-1 0 0,1 0 0,0 0 0,0 0-1,-1-1 1,1 1 0,0 0 0,0 0 0,-1 0-1,1 0 1,0 0 0,-1 0 0,1 0 0,0 0 0,-17 2 856,-12 13-537,20-8-103,1 1 0,1-1 0,0 2 1,0-1-1,0 1 0,1 0 0,1 0 0,-1 0 0,1 1 0,1 0 1,0 0-1,0 0 0,1 1 0,1-1 0,-1 1 0,0 18 1,3-28-275,0 1 0,0-1 1,0 0-1,0 1 0,0-1 1,1 0-1,-1 1 0,0-1 1,1 0-1,-1 0 0,1 1 1,-1-1-1,1 0 0,0 0 1,-1 0-1,1 0 0,0 0 1,0 0-1,0 0 0,0 0 1,0 0-1,0 0 0,0 0 1,0-1-1,0 1 0,0 0 1,1-1-1,-1 1 0,0-1 1,0 1-1,1-1 0,-1 0 1,0 0-1,1 1 0,-1-1 1,0 0-1,1 0 0,-1 0 1,0 0-1,1 0 0,-1-1 1,2 1-1,2-1 10,1 0 0,-1-1-1,0 1 1,0-1 0,0 0 0,0 0 0,0 0 0,0-1 0,7-4-1,4-7-74,-1 0-1,-1-1 0,0 0 0,-1-1 0,-1 0 1,0-1-1,-2-1 0,1 0 0,-2 0 0,-1-1 0,0 0 1,-1 0-1,-1-1 0,-1 0 0,-1 0 0,-1 0 0,1-25 1,-17 78-880,3-14 886,-3 14-119,-24 73 1495,33-94-962,1 1-1,1-1 0,0 1 1,1 0-1,0 0 0,2 19 1,-1-30-352,1 1 0,-1-1 1,1 0-1,0 0 1,0 0-1,0 0 0,0 0 1,0 0-1,0 0 0,1 0 1,-1 0-1,0-1 1,1 1-1,0-1 0,-1 1 1,1-1-1,0 1 0,0-1 1,0 0-1,0 0 1,0 0-1,0 0 0,0 0 1,0 0-1,0-1 0,0 1 1,1-1-1,-1 1 1,0-1-1,0 0 0,1 0 1,-1 0-1,0 0 1,0 0-1,1-1 0,2 0 1,3 0 9,1 0 1,-1 0-1,0-1 1,0 0-1,1-1 0,-2 0 1,1 0-1,12-7 1,-7 0-68,1 0 0,-2-1 1,20-20-1,-28 27-10,0-1-1,-1 1 1,1-1 0,-1 0-1,0 0 1,0 0 0,0 0-1,-1 0 1,0-1 0,0 1-1,0-1 1,-1 0 0,2-10-1,-23 37-394,17-14 548,0 0 0,0-1-1,0 2 1,1-1 0,0 0 0,0 0-1,1 1 1,0-1 0,0 1-1,1-1 1,0 1 0,1 12 0,0-19-103,-1 0 0,1-1 0,-1 1 0,1 0 0,0 0 0,-1-1 0,1 1 0,0 0 0,-1 0 0,1-1 1,0 1-1,0-1 0,0 1 0,0-1 0,0 1 0,0-1 0,0 0 0,-1 1 0,1-1 0,0 0 0,0 0 1,0 0-1,0 0 0,0 0 0,0 0 0,0 0 0,0 0 0,0 0 0,0 0 0,0 0 0,2-1 0,33-9-15,-19 0 13,-1 0 0,0-1 0,-1-1 0,0-1 0,-1 0 0,0-1 0,-1 0 0,18-25 0,-37 48 0,1 1 0,0-1 0,1 1 0,-6 21 0,8-26 0,1 1 0,0-1 0,0 1 0,0 0 0,0-1 0,1 1 0,0 0 0,0 0 0,1-1 0,0 1 0,1 6 0,0-10-181,-1 0 0,1 0 0,-1 0-1,1 0 1,0-1 0,0 1 0,0 0 0,0-1 0,0 1 0,0-1-1,0 0 1,0 0 0,1 0 0,-1 0 0,0 0 0,1 0 0,-1-1-1,1 1 1,-1-1 0,1 0 0,-1 0 0,0 0 0,1 0 0,-1 0-1,4-1 1,4 1-1195,-1-1 0,1 0 0,-1-1-1,0 0 1,14-5 0,16-12-7181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6.57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155 1 18898,'-8'2'1228,"0"1"1,0 1-1,0-1 1,1 1 0,-1 0-1,-12 11 1,9-7-591,1 0 0,0 2 1,1-1-1,0 1 0,0 0 1,-11 20-1,18-29-619,1 1 0,0-1 0,1 1 0,-1-1 0,0 1 0,0 0-1,1-1 1,-1 1 0,1 0 0,-1-1 0,1 1 0,-1 0 0,1 0 0,0-1 0,0 1-1,0 0 1,0 0 0,1-1 0,-1 1 0,0 0 0,1 0 0,-1-1 0,2 3 0,-1-2 3,0-1 0,1 0 0,-1 1 0,0-1 1,1 0-1,0 0 0,-1 0 0,1 0 1,0 0-1,-1 0 0,1-1 0,0 1 0,0-1 1,0 1-1,0-1 0,0 1 0,3-1 1,4 1-208,0-1 1,-1 0-1,1-1 1,0 0 0,0 0-1,0-1 1,0 0 0,9-4-1,40-24-7187,-31 10 560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7.17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120 1 18385,'-6'9'2040,"-7"15"-1082,1-1 0,1 1 0,1 1 1,1 0-1,2 1 0,-6 25 0,5-3 921,2 1-1,0 77 0,6-125-1878,0 0 0,0 1 0,0-1 0,0 0 0,0 0 0,0 0 0,0 0 0,1 1 0,-1-1 0,1 0 0,-1 0 0,0 0 0,1 0 0,0 0 0,-1 0 0,1 0 0,-1 0 0,1 0 0,0 0 0,0 0 0,0-1 0,0 1 0,1 1 0,-1-2 0,-1 0 0,1 0 0,0 0 0,-1 0 0,1 0 0,0 0 0,0 0 0,-1-1 0,1 1 0,0 0 0,-1 0 0,1 0 0,0-1 0,-1 1 0,1-1 0,0 1 0,-1 0 0,1-1 0,-1 1 0,1-1 0,-1 1 0,1-1 0,-1 1 0,1-1 0,-1 0 0,1 1 0,-1-1 0,0 0 0,1 1 0,-1-1 0,0 0 0,0 1 0,1-1 0,-1 0 0,0 1 0,0-1 0,0-1 0,4-12 0,-1 0 0,0 0 0,-1-1 0,-1 1 0,0-16 0,-1 25 0,0-1 0,0 1 0,0-1 0,-1 1 0,0 0 0,0-1 0,0 1 0,-1 0 0,0 0 0,0 0 0,0 0 0,0 0 0,-1 1 0,0-1 0,0 0 0,-6-6 0,9 11 0,-1-1 0,1 0-1,-1 1 1,1 0 0,-1-1 0,1 1 0,-1-1-1,1 1 1,-1 0 0,0-1 0,1 1 0,-1 0-1,0-1 1,1 1 0,-1 0 0,1 0-1,-1 0 1,0 0 0,1 0 0,-1 0 0,0 0-1,0 0 1,1 0 0,-1 0 0,0 0 0,1 0-1,-1 0 1,0 0 0,1 1 0,-1-1 0,1 0-1,-1 1 1,-1 0 0,1 0-1,0 0 0,0 1 0,0 0 0,1-1 0,-1 1 0,0-1 0,1 1 1,-1 0-1,1-1 0,-1 1 0,1 0 0,0 0 0,0 1 0,-1 2 1,1-1 1,0 0-1,0 1 0,0-1 1,1 0-1,-1 1 0,1-1 1,0 0-1,0 0 0,1 1 1,2 5-1,-1-7 1,1 0 0,0 0-1,-1 0 1,1 0 0,0-1 0,0 0 0,0 1 0,0-1-1,1-1 1,-1 1 0,1-1 0,-1 0 0,1 0 0,-1 0-1,1 0 1,0-1 0,-1 0 0,1 0 0,0 0 0,-1 0-1,1-1 1,-1 0 0,8-2 0,-1 0-1,-1 0-1,0-1 1,0 0-1,0 0 1,-1-1 0,1 0-1,-1-1 1,0 0-1,9-9 1,-8 6 0,-1-1 0,-1 0 0,1 0 0,-2 0 0,1-1 0,-2-1 0,8-14 0,-21 43 0,1 0 0,1 0 0,1 1 0,0-1 0,1 1 0,1 0 0,0 29 0,2-45 0,1-1 0,-1 0 0,0 0 0,0 0 0,0 0 0,1 0 0,-1 0 0,0 0 0,1 1 0,-1-1 0,1 0 0,-1 0 0,1 0 0,0-1 0,0 1 0,-1 0 0,1 0 0,0 0 0,0 0 0,0-1 0,0 1 0,0 0 0,0-1 0,0 1 0,0-1 0,1 2 0,2-2 0,-1 1 0,0-1 0,0 1 0,0-1 0,0 0 0,0 0 0,1 0 0,-1 0 0,6-2 0,-1 0 0,1-1 0,-1 0 0,1 0 0,-1 0 0,0-1 0,11-8 0,-7 4 0,-1-1 0,-1-1 0,0 0 0,0-1 0,-1 0 0,0 0 0,-1-1 0,0 0 0,-1 0 0,-1-1 0,0 1 0,0-2 0,-1 1 0,4-19 0,-24 85 0,9-36 0,0 0 0,2 0 0,-4 21 0,8-33-20,-2 11-705,2-1-1,-1 1 0,4 21 0,-3-35 546,0 0 0,0 1 0,0-1 0,0 0 0,1 1 0,0-1 0,-1 0 0,1 0 0,0 0-1,0 1 1,0-1 0,0 0 0,0 0 0,0 0 0,1-1 0,-1 1 0,1 0 0,-1 0 0,1-1 0,0 1-1,0-1 1,0 0 0,0 1 0,0-1 0,0 0 0,0 0 0,0 0 0,0 0 0,0 0 0,0-1 0,4 1-1,3-2-8339,0-6-5760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7.93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160 69 4548,'0'0'13469,"1"-8"-9604,2-26-475,-4 32-3209,1 1 1,0 0-1,0 0 1,-1 0-1,1-1 1,0 1-1,-1 0 1,1 0-1,-1 0 1,0 0-1,1 0 1,-1 0-1,0 0 1,0 0-1,0 0 1,1 0-1,-1 0 1,0 0-1,0 1 1,0-1-1,0 0 1,-1 1-1,1-1 0,0 1 1,0-1-1,0 1 1,0-1-1,-1 1 1,1 0-1,0 0 1,0-1-1,-1 1 1,-1 0-1,-39 4 541,37-2-703,0 1 1,-1 0-1,1 0 0,0 1 1,1 0-1,-1-1 1,1 1-1,0 1 0,0-1 1,0 1-1,0-1 0,1 1 1,0 0-1,0 0 1,0 1-1,-2 5 0,2-3 4,0-1 0,0 1 0,1 0 0,0 0-1,0 0 1,1 0 0,0 1 0,0-1 0,1 0-1,0 0 1,2 10 0,-2-16-23,1 1 1,0-1-1,0 0 1,1 0-1,-1 0 1,0 0-1,1 0 1,-1 0-1,1 0 1,0-1-1,-1 1 1,1-1-1,0 1 1,0-1-1,0 1 1,0-1-1,0 0 1,0 0-1,1 0 0,-1 0 1,0-1-1,1 1 1,-1-1-1,0 1 1,1-1-1,-1 0 1,0 1-1,1-1 1,-1-1-1,5 1 1,0 0-9,1-1-1,-1 0 1,0 0 0,1 0 0,-1-1 0,0 0 0,0 0-1,13-6 1,21-22-548,-33 23 504,0 1 0,1-1 1,0 2-1,0-1 0,0 1 1,15-5-1,-23 10 65,-1 0 1,1 0-1,0 0 1,0 0-1,0 0 0,-1 0 1,1 0-1,0 1 1,0-1-1,-1 0 0,1 1 1,0-1-1,0 0 1,-1 1-1,1-1 0,0 1 1,-1-1-1,1 1 0,-1-1 1,1 1-1,0 0 1,-1-1-1,1 1 0,-1 0 1,0-1-1,1 1 1,-1 0-1,0 0 0,1-1 1,-1 1-1,0 0 1,0 0-1,1-1 0,-1 1 1,0 0-1,0 0 1,0 0-1,0-1 0,0 1 1,-1 1-1,1 0 6,1 0-1,-1-1 1,0 1-1,0 0 1,1-1 0,-1 1-1,1-1 1,0 1 0,-1-1-1,1 1 1,0-1-1,0 1 1,0-1 0,0 1-1,0-1 1,0 0-1,0 0 1,0 0 0,1 0-1,-1 0 1,0 0-1,2 1 1,4-1-52,-1 0 0,1 0 0,-1-1 0,1 0 1,-1-1-1,1 1 0,-1-1 0,1 0 0,-1-1 0,0 1 0,1-1 0,-1-1 1,0 1-1,0-1 0,0 0 0,-1 0 0,9-7 0,-8 6 12,-1 0-1,1 1 1,0-1 0,0 1-1,1 1 1,-1-1-1,1 1 1,-1 0 0,1 1-1,0-1 1,-1 1-1,1 0 1,0 1 0,0 0-1,9 1 1,-14 0 43,-1-1 0,1 1 1,-1 0-1,0 0 0,0 0 1,1 0-1,-1 0 0,0 1 1,0-1-1,0 0 0,0 0 0,-1 1 1,1-1-1,0 1 0,0-1 1,-1 1-1,1 1 0,12 37 388,-7-19-287,-5-20-174,-1 0 0,0-1 0,0 1 0,0 0 0,0 0 1,0-1-1,1 1 0,-1 0 0,0-1 0,1 1 0,-1-1 0,0 1 0,1 0 0,-1-1 0,1 1 0,-1-1 1,1 1-1,-1-1 0,1 1 0,-1-1 0,1 0 0,0 1 0,-1-1 0,1 0 0,0 1 0,-1-1 0,1 0 1,0 0-1,-1 0 0,1 1 0,0-1 0,-1 0 0,1 0 0,0 0 0,0 0 0,-1 0 0,1 0 0,0 0 1,-1-1-1,1 1 0,0 0 0,-1 0 0,1 0 0,0-1 0,-1 1 0,1 0 0,0-1 0,-1 1 0,1-1 1,-1 1-1,1 0 0,-1-1 0,1 1 0,-1-1 0,1 0 0,-1 1 0,0-1 0,1 1 0,-1-1 0,1 0 1,-1 1-1,0-1 0,0 0 0,0 1 0,1-1 0,-1 0 0,0 1 0,0-2 0,1-21-6643,0-3-4239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8.27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36 23574,'0'0'9193,"51"-36"-21332,-41 40-3204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8.8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26 1 11211,'0'0'17392,"-15"86"-16944,9-37-351,1 1-65,5-4 0,0-1-577,3-5-864,5-4-1282,-3-4-1793,-5-7-2531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9.18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14798,'0'0'6598,"5"54"-3907,0-36-833,0-5-545,5 0-1057,1-8-448,1-5-3620,1-13-7366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3.03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178 1 9513,'0'0'7121,"1"10"-4622,5 28 494,8 56-37,-6-36-3782,1 118 0,-11-166 1133,0 1 0,0-1 0,-1 1-1,0-1 1,-1 0 0,0 0 0,-1 0-1,0-1 1,0 0 0,-14 17 0,16-22-31,0 0 0,0-1 0,-1 1 0,1-1 0,-1 0 0,0 0 0,0-1 0,0 1 0,0-1 0,0 0 1,0 0-1,-5 2 0,6-4-175,0 1 0,0-1 0,0 0 0,0 1 0,1-1 0,-1-1 0,0 1 0,0 0 0,0-1 1,0 1-1,1-1 0,-1 0 0,0 0 0,1 0 0,-1 0 0,1-1 0,-1 1 0,1-1 0,-1 1 0,1-1 0,-3-3 1,1 2-96,0 0 0,0-1 0,1 1 0,-1-1 0,1 0 0,0 0 0,0 0 0,1 0 0,-1-1 0,1 1 0,0-1 0,0 0 0,0 1 0,1-1 0,-1 0 0,1 0 0,1 0 0,-1 0 0,1 0 0,-1 0 0,1 0 0,1-6 0,1 4-5,0 0 0,0 1-1,1-1 1,0 0 0,0 1-1,0 0 1,1 0 0,0 0-1,0 0 1,1 1 0,0-1-1,0 1 1,0 0 0,0 1-1,8-6 1,23-15-1018,55-28 0,-16 10-3040,-16 6-5579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07.03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0 269 16528,'0'0'9667,"2"-8"-7606,7-14-1790,1 0 0,1 1 1,1 1-1,0 0 0,2 1 0,0 0 0,1 1 1,1 0-1,22-18 0,-12 22-80,-26 14-176,1-1 0,0 1 1,-1 0-1,1 0 0,-1 0 1,1 0-1,0 1 0,-1-1 1,1 0-1,0 0 0,-1 0 1,1 0-1,-1 1 0,1-1 1,-1 0-1,1 0 0,0 1 1,-1-1-1,1 1 0,-1-1 1,1 0-1,-1 1 1,0-1-1,1 2 0,1 2 84,0 0-1,0 0 1,-1 0 0,1 1-1,-1-1 1,0 0 0,-1 1-1,1 5 1,3 12 158,-3-13-245,1 0 1,1 0-1,-1 0 1,1-1-1,1 1 1,0-1 0,8 13-1,-11-19-13,1 0 1,-1-1-1,1 1 1,0-1-1,-1 1 1,1-1-1,0 0 1,0 1-1,0-1 1,0 0-1,0 0 1,0-1-1,0 1 1,0 0-1,0-1 1,0 1-1,1-1 1,-1 0-1,0 1 0,0-1 1,1 0-1,-1-1 1,0 1-1,0 0 1,0 0-1,1-1 1,-1 0-1,0 1 1,0-1-1,0 0 1,0 0-1,0 0 1,0 0-1,0 0 1,-1-1-1,1 1 1,3-3-1,2-1 1,0-1 0,-1 0 0,1 0 0,-1 0 0,0-1 0,-1 0 0,1 0 0,-2 0 0,1-1 0,-1 0 0,0 1 0,0-2 0,-1 1 0,0 0 0,-1-1 0,0 1 0,0-1 0,0 0 0,-1 1 0,-1-1 0,0-12 0,0 20-122,0 1-1,0-1 1,0 1 0,0-1 0,0 1-1,0-1 1,0 1 0,-1-1 0,1 1-1,0-1 1,0 1 0,0-1 0,-1 1-1,1 0 1,0-1 0,0 1 0,-1-1-1,1 1 1,0 0 0,-1-1 0,1 1-1,-1 0 1,1-1 0,0 1-1,-1 0 1,1 0 0,-1-1 0,1 1-1,-1 0 1,1 0 0,-1 0 0,1 0-1,-1-1 1,1 1 0,-1 0 0,1 0-1,-1 0 1,1 0 0,0 0 0,-2 1-1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08.4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147 47 5285,'2'-6'4674,"1"-24"6583,-3 29-11146,0 1 1,0 0 0,0-1-1,0 1 1,0-1 0,0 1 0,-1-1-1,1 1 1,0 0 0,0-1-1,0 1 1,-1-1 0,1 1 0,0 0-1,-1-1 1,1 1 0,0 0-1,-1-1 1,1 1 0,0 0 0,-1 0-1,1-1 1,0 1 0,-1 0-1,1 0 1,-1-1 0,1 1 0,-1 0-1,1 0 1,0 0 0,-1 0-1,1 0 1,-1 0 0,1 0 0,-1 0-1,1 0 1,-1 0 0,1 0 0,-1 0-1,1 0 1,0 0 0,-1 1-1,1-1 1,-1 0 0,1 0 0,-1 0-1,1 1 1,0-1 0,-1 0-1,1 0 1,0 1 0,-1-1 0,1 0-1,0 1 1,-1-1 0,1 1-1,-8 6 2,1 1-1,-1 0 0,2 0 0,-1 1 0,1-1 0,1 1 0,0 1 1,0-1-1,1 1 0,-5 12 0,4-9-48,-7 16-26,1 1 1,-13 60-1,21-75-42,0 0-1,2 0 1,0 0-1,0 0 0,1 0 1,1 0-1,1-1 1,4 22-1,-5-32 10,0-1-1,0 0 1,0 0-1,0 0 0,1 0 1,-1 0-1,1 0 1,0 0-1,0 0 0,0-1 1,0 1-1,0-1 0,1 1 1,-1-1-1,1 0 1,-1 0-1,1 0 0,0 0 1,0-1-1,0 1 1,0-1-1,0 1 0,0-1 1,0 0-1,1 0 1,-1-1-1,0 1 0,1-1 1,-1 0-1,0 1 0,1-1 1,4-1-1,-4 0 110,0 0 0,0 0-1,0 0 1,0 0 0,0-1 0,0 1-1,0-1 1,-1 0 0,1 0-1,-1-1 1,1 1 0,-1-1 0,0 0-1,0 0 1,0 0 0,0 0 0,0 0-1,-1 0 1,0-1 0,1 0-1,-1 1 1,-1-1 0,1 0 0,0 0-1,0-5 1,0 4-86,-1 1 0,0-1-1,0 0 1,-1 1 0,0-1 0,1 0-1,-2 1 1,1-1 0,0 0 0,-1 0-1,0 1 1,0-1 0,0 1 0,-1-1 0,0 1-1,1-1 1,-2 1 0,1 0 0,0 0-1,-4-5 1,3 6-23,-1 0 1,1 1-1,0-1 0,-1 1 1,1 0-1,-1 0 0,0 0 0,0 0 1,0 1-1,0-1 0,0 1 1,0 0-1,0 0 0,0 0 0,0 1 1,0 0-1,0 0 0,-1 0 1,1 0-1,0 0 0,0 1 0,0 0 1,-6 1-1,7-1-3,0 0-1,0 1 1,0-1 0,0 1-1,0-1 1,0 1 0,1 0-1,-1 0 1,1 0 0,-1 0-1,1 0 1,0 1 0,0-1-1,0 1 1,0-1 0,0 1-1,0 0 1,1 0 0,-3 5-1,2-2-16,0-1 0,0 1 0,1 0 0,0 0 0,0-1-1,0 1 1,1 0 0,0 0 0,0 0 0,1 7 0,-1-12-128,1 0 0,-1 0 0,1 0 0,0 0 0,-1 0 0,1 0 0,0 0 0,0 0 0,-1 0 0,1 0 0,0 0 0,0 0 0,0 0 0,0-1 0,0 1 0,0 0 0,1-1 0,-1 1 0,0-1 0,0 1 0,0-1 0,0 0 0,1 1 0,-1-1 0,0 0 0,0 0 0,1 0 0,1 0 0,38-3-6820,-17-11 589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08.80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32 1 16784,'0'0'2274,"-18"70"769,12-35-609,-1 2-1089,7-7-159,0-4-770,0-7-384,2-9-1089,6-5-1281,-1-5-1410,-1-10-1697,-4-11-5958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09.17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1 150 17553,'0'0'14696,"11"-9"-14253,161-130-368,-172 139-75,0 0 0,0 0 0,1 0 0,-1 0 0,0 0 0,0 0 0,0-1 0,1 1 0,-1 0 0,0 0 0,0 0 0,1 0 0,-1 0 0,0 0 0,0 0 0,1 0 0,-1 0 0,0 0 0,0 0 0,1 0 0,-1 0 0,0 0 0,0 0 0,1 0 0,-1 0 0,0 0 0,0 1 0,0-1 0,1 0 0,-1 0 0,0 0 0,0 0 0,0 0 0,1 1 0,-1-1 0,0 0 0,0 0 0,0 0 0,0 1 0,0-1 0,1 0 0,-1 0 0,0 0 0,0 1 0,0-1 0,0 0 0,0 0 0,0 1 0,0-1 0,0 0 0,0 0 0,0 0 0,0 1 0,0-1 0,0 0 0,0 0 0,0 1 0,0-1 0,0 0 0,0 0 0,0 1 0,-1 21 0,1-18 0,-6 45 0,-14 61 0,10-68 0,3 2 0,-3 47 0,9-74 2,2 55 7,-1-69-12,1 0 0,-1 0 0,1 0 0,0 0 0,0 0 0,0 0-1,0 0 1,0 0 0,1 0 0,-1 0 0,1-1 0,0 1 0,0 0 0,0-1-1,0 0 1,0 1 0,0-1 0,5 3 0,2-2-2965,-9-8-4443,-6-4-700,1 4 6956,-14-13-9036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09.51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1 385 15118,'0'0'14478,"51"-49"-13549,-16 34-545,4-2-192,6 0-160,-1 2-704,-3 0-2307,-2-1-2722,-6 1-4998</inkml:trace>
  <inkml:trace contextRef="#ctx0" brushRef="#br0" timeOffset="1">596 1 13741,'0'0'11595,"-2"10"-8643,-13 39-1521,-34 79-1,26-73-621,-22 77 0,39-78-2245,14-59-2712,-4 0 2575,0 0 0,-1-1 0,0 1 0,0-1 0,3-11 0,6-14-7268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09.87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206 91 12236,'0'0'3592,"-11"-5"177,8 4-3670,-7-2 823,1-1 0,-1 2 0,0-1 0,1 1 1,-14-1-1,19 3-649,1 0-1,-1 0 1,0 1 0,1-1 0,-1 1 0,0 0-1,1 0 1,-1 0 0,1 0 0,-1 0-1,1 1 1,-1 0 0,1 0 0,0 0 0,0 0-1,0 0 1,0 0 0,0 1 0,1 0 0,-5 5-1,3-3-171,-1 1-1,1-1 1,1 1-1,-1 1 1,1-1 0,0 0-1,0 1 1,1-1-1,0 1 1,0 0-1,1 0 1,0 0-1,0 0 1,0 0-1,1 0 1,0 0-1,1 8 1,0-15-101,-1 1 0,1 0 0,0 0 0,-1 0 0,1 0 0,0 0 0,-1-1 0,1 1 0,0 0 0,0-1 0,0 1 0,0 0 0,0-1 0,0 1 0,0-1 0,0 0 0,0 1 0,0-1 0,0 0 0,0 0 0,0 1 0,0-1 0,0 0 0,0 0 0,0 0 0,0 0 0,0 0 0,0-1 0,0 1 0,0 0 0,0 0 0,0-1 0,0 1 0,0 0 0,0-1 0,0 1 0,0-1 0,0 0 0,1 0 0,38-24 0,-32 18 0,0-1 0,0 0 0,-1-1 0,0 0 0,-1 0 0,1-1 0,-2 0 0,0 0 0,0 0 0,-1 0 0,0-1 0,0 1 0,-1-1 0,-1 0 0,0 0 0,1-17 0,-3 27 0,0 0 0,0 0 0,0 0 0,0 0 0,0 0 0,0 0 0,0 0 0,0 0 0,-1 0 0,1 0 0,0 0 0,0 0 0,-1 0 0,1 0 0,-1 0 0,1 1 0,-1-1 0,1 0 0,-1 0 0,0 0 0,1 1 0,-1-1 0,0 0 0,0 0 0,0 1 0,1-1 0,-1 1 0,0-1 0,0 1 0,0-1 0,0 1 0,0 0 0,0-1 0,0 1 0,0 0 0,0 0 0,0-1 0,0 1 0,0 0 0,0 0 0,0 0 0,0 1 0,-2-1 0,0 1 0,-1-1 0,1 1 0,0 0 0,0 1 0,0-1 0,0 0 0,0 1 0,0 0 0,0-1 0,1 1 0,-1 1 0,-4 3 0,-5 9-61,1 0-1,0 1 1,1 0-1,1 1 1,0 0 0,2 1-1,0-1 1,1 1-1,0 1 1,2-1 0,0 1-1,1 0 1,-1 20 0,4-36-287,0-1 1,1 1-1,-1 0 1,0 0 0,1-1-1,0 1 1,-1 0 0,1-1-1,0 1 1,0-1-1,1 1 1,-1-1 0,0 1-1,4 3 1,-3-4-465,0 0 0,1 0 0,-1 1 0,1-1 1,0-1-1,0 1 0,0 0 0,0-1 0,0 0 0,0 1 1,6 0-1,18 2-7783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10.19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 0 448,'0'0'12882,"-1"13"-7549,-3 19-3266,1-12-585,0 0-1,2 0 1,0 1 0,3 34 0,-2-53-1423,1 0 0,-1-1 0,0 1 1,1 0-1,-1-1 0,1 1 0,-1-1 1,1 1-1,0-1 0,0 1 0,0-1 0,-1 0 1,1 1-1,1-1 0,-1 0 0,0 0 1,0 1-1,0-1 0,1 0 0,-1 0 1,0 0-1,1-1 0,-1 1 0,1 0 1,-1-1-1,1 1 0,-1 0 0,1-1 1,0 0-1,-1 1 0,1-1 0,0 0 0,-1 0 1,1 0-1,0 0 0,-1 0 0,1 0 1,0-1-1,-1 1 0,1 0 0,-1-1 1,1 1-1,1-2 0,2 0 86,0 0-1,-1 0 0,1 0 1,-1-1-1,0 0 1,0 0-1,0 0 0,0 0 1,-1 0-1,1-1 1,-1 0-1,0 1 1,4-7-1,-4 6-144,-1-1 0,0 0 0,0 1 0,0-1 0,0 0 0,-1 0 0,0 0 0,0 0 0,0-1 0,0 1 0,-1 0 0,0 0 0,0 0 0,-2-10 0,1 12 0,0 1 0,0-1 0,0 1 0,-1-1 0,1 1 0,-1 0 0,0-1 0,0 1 0,0 0 0,0 0 0,0 0 0,0 1 0,0-1 0,0 0 0,-1 1 0,1 0 0,-1-1 0,1 1 0,-1 0 0,0 0 0,1 0 0,-1 1 0,0-1 0,0 1 0,1-1 0,-1 1 0,0 0 0,-3 0 0,1 0 14,0 0-1,0 0 1,0 1 0,0-1-1,0 1 1,0 0 0,-9 3-1,13-4-26,0 1-1,0-1 0,0 1 1,0 0-1,0-1 0,0 1 1,0 0-1,0-1 0,0 1 1,0 0-1,1 0 0,-1 0 1,0 0-1,0 0 0,1 0 1,-1 0-1,1 0 0,-1 0 1,1 0-1,-1 0 0,1 0 0,0 1 1,-1-1-1,1 0 0,0 0 1,0 0-1,0 0 0,0 1 1,0-1-1,0 0 0,0 0 1,0 0-1,1 1 0,-1-1 1,0 0-1,1 0 0,-1 0 1,1 0-1,0 2 0,7 3-3313,4-5-3324,-10-1 4837,16 0-16353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11.06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88 8616,'0'0'12524,"6"8"-10762,3 5-1208,-1 0 0,0 1 0,-1 0 0,-1 0 0,0 1 1,-1 0-1,5 22 0,20 127 2112,-18-85-1747,40 163 704,-42-221-1535,-5-31-22,-2-43 1,-3 44-64,1-175-3,13-193 0,-12 367 0,-1-1 0,2 1 0,-1 0 0,1 0 0,8-17 0,-11 25 0,1 1 0,-1 0 0,1-1 0,0 1 0,0-1 0,-1 1 0,1 0 0,0 0 0,0-1 0,0 1 0,0 0 0,0 0 0,1 0 0,-1 0 0,0 0 0,0 1 0,1-1 0,-1 0 0,1 0 0,-1 1 0,0-1 0,1 1 0,-1-1 0,1 1 0,-1 0 0,1 0 0,0-1 0,-1 1 0,1 0 0,-1 0 0,1 1 0,-1-1 0,1 0 0,-1 0 0,1 1 0,-1-1 0,1 1 0,-1-1 0,1 1 0,-1 0 0,0 0 0,1-1 0,-1 1 0,0 0 0,0 0 0,0 0 0,0 0 0,2 2 0,-1 0 0,1-1 0,-1 1 0,0 0 0,0-1 0,0 1 0,0 0 0,0 0 0,-1 1 0,0-1 0,1 0 0,-1 0 0,0 1 0,0-1 0,-1 1 0,1-1 0,-1 1 0,0-1 0,0 0 0,0 1 0,0-1 0,-1 1 0,1-1 0,-1 1 0,0-1 0,0 1 0,0-1 0,-3 6 0,-1 1 0,0 1 0,0-1 0,-1 0 0,-1-1 0,0 0 0,0 0 0,-10 10 0,15-17 0,-43 37 0,43-37 0,0-1 0,0 1 0,-1-1 0,1 1 0,0-1 0,-1 0 0,1 0 0,-1 0 0,1 0 0,-1 0 0,1-1 0,-1 1 0,0-1 0,1 1 0,-1-1 0,1 0 0,-1 0 0,0 0 0,-2-1 0,4 0 4,1 1 0,-1-1 0,1 1 0,0-1 0,-1 1 0,1-1 0,0 1 0,-1-1 0,1 0 0,0 1 0,0-1 0,-1 1 0,1-1 0,0 0 0,0 1 0,0-1 0,0 0 0,0 1 0,0-1 0,0 0 0,0 1 0,0-1 0,0 0 0,0 1 0,1-1 0,-1 0 0,0 1 0,0-1 0,1 0 0,8-20-604,33-17-7351,-38 35 7131,24-18-7193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11.38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57 0 19859,'0'0'9769,"-36"59"-6630,26-40-3139,2-6 0,5-5 0,3-6 0,14-6 0,-2-9-2018,3-1-3235,-2-3-3043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11.75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118 19 18642,'0'0'6598,"-9"-1"-2749,5 1-3730,1 0-1,0 0 1,0 0-1,0 0 1,0 0 0,0 1-1,0-1 1,0 1 0,0 0-1,0 0 1,0 0 0,0 0-1,0 0 1,0 1 0,1 0-1,-1-1 1,0 1 0,1 0-1,0 0 1,-1 0 0,1 0-1,0 1 1,0-1-1,0 1 1,1-1 0,-1 1-1,0 0 1,1-1 0,0 1-1,-2 5 1,-3 5-119,1 1 0,1-1 0,0 1 0,1 0 0,0 0 0,1 0 0,0 0 0,2 0 0,0 1 0,2 23 0,-2-37 0,0 1 0,0-1 0,1 0 0,-1 0 0,0 0 0,1 1 0,-1-1 0,1 0 0,-1 0 0,1 0 0,-1 0 0,1 0 0,0 0 0,-1 0 0,1 0 0,0 0 0,0 0 0,0 0 0,0-1 0,0 1 0,0 0 0,0-1 0,0 1 0,0 0 0,0-1 0,0 1 0,0-1 0,0 0 0,0 1 0,1-1 0,-1 0 0,0 0 0,0 0 0,0 0 0,1 0 0,-1 0 0,0 0 0,0 0 0,1 0 0,-1 0 0,0-1 0,0 1 0,0-1 0,0 1 0,0-1 0,2 0 0,2-1 0,0-1 0,-1 1 0,1-1 0,0 0 0,-1 0 0,0-1 0,0 1 0,0-1 0,4-4 0,3-10 0,-1 0 0,-1 0 0,0-1 0,-1 0 0,-1-1 0,-1 0 0,-1 0 0,4-26 0,-2 11 0,-12 58 0,-15 80 0,19-93 0,0 0 0,0 0 0,1 1 0,1-1 0,-1 0 0,2 0 0,-1 0 0,4 11 0,-4-19-39,1 1 0,-1 0 0,1 0 0,-1-1 0,1 1-1,0-1 1,0 1 0,0-1 0,0 0 0,1 0 0,-1 0 0,0 0 0,1 0 0,-1-1 0,1 1 0,0-1 0,0 1-1,-1-1 1,1 0 0,4 1 0,-2-1-297,1 0 0,-1 0 0,0 0 0,0-1 0,1 0 0,-1 0 0,0 0 0,0-1 0,1 1 0,-1-1 0,7-3 0,27-17-7655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3.79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39 38 3491,'0'0'25352,"0"9"-24818,-1 15-79,-1 1-1,-1-1 0,-9 36 1,5-30-218,2 0 1,-3 50 0,8-79-223,0-1 1,0 0 0,1 0 0,-1 0 0,0 0 0,0 1 0,1-1 0,-1 0 0,0 0 0,1 0 0,-1 0 0,0 0 0,0 0 0,1 0 0,-1 0 0,0 0 0,0 0 0,1 0 0,-1 0 0,0 0 0,1 0 0,-1 0 0,0 0 0,0 0 0,1 0 0,-1 0 0,0-1 0,0 1 0,1 0 0,-1 0 0,0 0 0,0 0-1,1-1 1,-1 1 0,0 0 0,0 0 0,0 0 0,0-1 0,1 1 0,-1 0 0,0 0 0,0-1 0,0 1 0,12-11 98,-2-8-104,0-1 0,-2 0 0,-1-1 0,10-38 0,-11 39-17,-6 24 7,0 1 0,0 0 0,1-1 0,0 1 0,-1-1 0,2 1 0,-1-1 0,0 1 0,1-1 0,0 0 0,0 0 0,0 0 0,0 0 0,1 0 0,0 0 0,0 0 0,0-1 0,0 0 0,0 1 0,1-1 0,-1 0 0,1-1 0,0 1 0,0-1 0,8 4 0,-7-4 0,0 0 0,1-1 0,-1 0 0,1 0 0,0-1 0,-1 1 0,1-1 0,0 0 0,-1-1 0,1 0 0,-1 1 0,1-2 0,-1 1 0,1-1 0,-1 1 0,1-2 0,-1 1 0,0 0 0,0-1 0,-1 0 0,6-4 0,6-5 0,-1-1 0,-1 0 0,0-1 0,23-30 0,-30 36 0,-1-2 0,0 1 0,0-1 0,-1 1 0,-1-1 0,1-1 0,-2 1 0,1-1 0,-2 1 0,3-14 0,-5 24 0,0-1 0,0 1 0,0 0 0,0-1 0,0 1 0,1 0 0,-1-1 0,0 1 0,0 0 0,0-1 0,0 1 0,0-1 0,-1 1 0,1 0 0,0-1 0,0 1 0,0 0 0,0-1 0,0 1 0,0 0 0,-1-1 0,1 1 0,0 0 0,0-1 0,0 1 0,-1 0 0,1 0 0,0-1 0,0 1 0,-1 0 0,1 0 0,0-1 0,-1 1 0,1 0 0,0 0 0,-1-1 0,-13 8 0,-13 18 0,-2 14 0,-30 53 0,53-81 0,-1 1 0,2 0 0,0 0 0,0 0 0,1 1 0,1-1 0,0 1 0,0 0 0,1 0 0,1 13 0,1-25 0,0 0 0,0 1 0,0-1 0,0 0 0,1 0 0,-1 0 0,0 0 0,1 0 0,-1 0 0,1 0 0,-1-1 0,1 1 0,-1 0 0,1 0 0,0 0 0,-1 0 0,1-1 0,0 1 0,0 0 0,0-1 0,-1 1 0,1 0 0,0-1 0,0 1 0,0-1 0,2 1 0,34 3 0,-26-5 0,1-1 0,-1 0 0,0 0 0,16-7 0,-10 1 0,-1 0 0,0-1 0,-1 0 0,19-15 0,-28 19 0,0-1 0,0 1 0,0-1 0,0 0 0,-1 0 0,0 0 0,-1-1 0,1 0 0,-1 0 0,0 0 0,5-14 0,-9 21 0,0-1 0,0 1 0,0 0 0,0 0 0,0-1 0,0 1 0,0 0 0,0 0 0,0 0 0,0-1 0,0 1 0,0 0 0,-1 0 0,1-1 0,0 1 0,0 0 0,0 0 0,0 0 0,0-1 0,0 1 0,0 0 0,-1 0 0,1 0 0,0 0 0,0-1 0,0 1 0,0 0 0,-1 0 0,1 0 0,0 0 0,0 0 0,0 0 0,-1 0 0,1-1 0,0 1 0,0 0 0,0 0 0,-1 0 0,1 0 0,0 0 0,0 0 0,-1 0 0,1 0 0,0 0 0,0 0 0,-1 0 0,1 0 0,0 0 0,0 1 0,0-1 0,-1 0 0,1 0 0,0 0 0,0 0 0,0 0 0,-1 0 0,1 1 0,-15 5 0,6 0 0,0 0 0,0 1 0,0 1 0,1-1 0,-13 17 0,17-19 0,0 0 0,0 1 0,0 0 0,1 0 0,-1 0 0,1 0 0,1 0 0,-1 0 0,1 1 0,-2 12 0,4-18 2,0 1 1,1-1-1,-1 1 1,0-1-1,1 0 1,0 1-1,-1-1 1,1 0-1,0 1 1,-1-1-1,1 0 1,0 0-1,0 1 1,0-1-1,0 0 0,1 0 1,-1 0-1,0 0 1,0-1-1,0 1 1,1 0-1,-1 0 1,1-1-1,-1 1 1,0-1-1,1 1 1,-1-1-1,1 0 0,-1 1 1,1-1-1,-1 0 1,1 0-1,-1 0 1,4 0-1,61-1-280,-58 0 118,32-6-2889,1-7-5497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48.29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11082,'10'8'6252,"139"107"-3519,238 142 0,146 20-2006,-204-112 767,-263-130-1238,28 17 410,2-5 0,1-4 0,109 32 0,-115-50-439,-1 4 0,-2 4 0,125 66 0,18 14 830,-64-33-999,-159-74-1817,-9-3-33,-21-3-1988,-37-9-5256,1-5-3952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48.65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0 406 14798,'0'0'8589,"16"7"-8140,28 9-91,0-2-1,73 14 1,35-2 1361,283 13 0,-433-39-1677,-1 1 0,1-1 0,0 0 0,0-1 0,0 1 0,-1 0 0,1 0 1,0-1-1,0 1 0,0-1 0,-1 1 0,1-1 0,0 0 0,-1 0 0,1 0 0,-1 0 0,1 0 0,-1 0 1,1 0-1,-1 0 0,0-1 0,1 1 0,-1-1 0,0 1 0,0-1 0,0 1 0,0-1 0,-1 1 0,1-1 0,0 0 1,0 1-1,-1-1 0,1 0 0,-1 0 0,0 0 0,0 1 0,1-1 0,-1 0 0,0 0 0,-1 0 0,1 0 1,0 1-1,0-1 0,-1-2 0,-2-7 146,1 0 1,-1 1-1,-1-1 1,0 1-1,0 0 1,-8-11 0,-93-145 1062,49 82-1958,3-2-3772,34 53-2290,-1 5-5087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49.93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6406,'0'0'8227,"5"11"-6188,41 65-653,4-2 0,93 109 0,-91-119-1039,533 614 1826,-402-490-1909,290 230 1,-187-218-208,-13-11 1,-226-152-23,-1 3 0,-2 1 1,57 71-1,-8 12 244,-56-71 170,2-2 1,2-2-1,66 62 0,-62-84-176,-19-13-1239,-4 2-3727,-10 6-2129,-10-7 2909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50.27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48 395 7399,'-8'-5'2685,"-28"-15"390,36 20-3011,-1 0 0,1 0 0,0 0 0,0 0-1,0 0 1,0 0 0,0 0 0,0 0 0,0 0 0,-1 0 0,1 0-1,0 0 1,0 0 0,0 0 0,0 0 0,0 0 0,0 0 0,0 0 0,0 0-1,0-1 1,-1 1 0,1 0 0,0 0 0,0 0 0,0 0 0,0 0-1,0 0 1,0 0 0,0 0 0,0 0 0,0-1 0,0 1 0,0 0 0,0 0-1,0 0 1,0 0 0,0 0 0,0 0 0,0 0 0,0-1 0,0 1-1,0 0 1,0 0 0,0 0 0,0 0 0,0 0 0,0 0 0,0 0-1,0-1 1,0 1 0,0 0 0,0 0 0,0 0 0,0 0 0,0 0 0,1 0-1,-1 0 1,0 0 0,0 0 0,0 0 0,0-1 0,0 1 0,0 0-1,0 0 1,0 0 0,1 0 0,11-1 1206,19 3-466,23 17 173,0 1 0,-2 3 0,-1 3 0,61 39 0,-76-44-753,119 75 723,103 56 2569,-253-150-3419,0 1 0,0-1 0,1 0 1,-1 0-1,1 0 0,-1-1 0,1 0 1,9 1-1,-14-2-95,-1-1-1,1 1 1,-1 0 0,1 0-1,-1 0 1,1 0-1,-1 0 1,1-1 0,-1 1-1,1 0 1,-1 0 0,1-1-1,-1 1 1,1 0 0,-1-1-1,0 1 1,1-1-1,-1 1 1,1-1 0,-1 1-1,0 0 1,0-1 0,1 1-1,-1-1 1,0 1 0,0-1-1,0 1 1,1-1-1,-1 0 1,0 0 0,1-24-6,-13-25 16,-10-7 100,-51-90 0,0-1-155,7-26-2306,29 58-5050,16 40-4372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51.71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250 12 5765,'0'0'12386,"-9"-3"-10817,4 1-1342,4 1-189,0 0-1,0 1 1,0-1 0,0 0-1,0 1 1,0-1 0,0 1-1,-1-1 1,1 1 0,0 0-1,0 0 1,0-1-1,0 1 1,-1 0 0,1 0-1,0 0 1,0 0 0,0 0-1,-1 0 1,1 1 0,0-1-1,0 0 1,0 1 0,0-1-1,0 1 1,-1-1-1,1 1 1,0-1 0,0 1-1,0 0 1,0-1 0,0 1-1,1 0 1,-1 0 0,0 0-1,0 0 1,0 0 0,1 0-1,-1 0 1,1 0-1,-1 0 1,1 0 0,-1 0-1,1 0 1,-1 0 0,1 0-1,0 2 1,-9 54 1248,2 0 0,3 110 1,3-65-640,-25 447 651,-4 245-1123,32-193 530,-4-549-509,-2-1 0,-3 0 0,-1 0 0,-3-1 0,-2 0 0,-39 93 0,48-128-121,0-1 0,1 1 1,0 0-1,1 0 0,1 0 1,0 0-1,1 0 0,2 18 1,-2-32-130,0-1 1,0 1-1,0 0 1,1-1-1,-1 1 1,0-1-1,0 1 1,1 0-1,-1-1 1,0 1-1,0-1 1,1 1-1,-1-1 1,1 1-1,-1-1 1,0 1-1,1-1 1,-1 1-1,1-1 1,-1 0-1,1 1 1,-1-1-1,1 0 1,0 1-1,-1-1 1,1 0-1,-1 0 1,1 0-1,0 1 1,-1-1-1,1 0 1,14-1-8160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52.73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0 135 4901,'7'-11'8360,"3"-5"-6441,1 0 0,22-26 1,-28 38-1544,-1-1 0,1 1 0,-1 0 0,1 0 0,0 0-1,1 1 1,-1-1 0,0 1 0,1 1 0,0-1 0,0 1 0,0 0 0,0 0 0,12-1 0,-17 2-320,0 1-1,0 0 1,0 0 0,0 0 0,0 1-1,0-1 1,0 0 0,0 0 0,0 0-1,0 1 1,0-1 0,0 1 0,0-1-1,0 1 1,0-1 0,0 1 0,0-1-1,-1 1 1,1 0 0,0-1-1,0 1 1,-1 0 0,1 0 0,0 0-1,-1-1 1,1 1 0,0 2 0,0 0 81,0 0 0,0 0 1,0 1-1,-1-1 0,1 0 1,-1 0-1,0 1 0,0-1 0,0 4 1,-1 5 254,-1 0 0,0-1 1,-1 1-1,-6 15 0,-37 60 985,35-70-1141,1 2 0,0-1 0,1 1 0,-8 26 0,16-43-240,0 1 0,0 0-1,1-1 1,-1 1-1,1 0 1,-1 0-1,1 0 1,0-1 0,0 1-1,0 0 1,0 0-1,0 0 1,1-1 0,-1 1-1,1 0 1,0 0-1,0-1 1,0 1-1,0-1 1,0 1 0,1-1-1,-1 1 1,1-1-1,0 0 1,-1 1 0,1-1-1,0 0 1,0 0-1,1-1 1,2 3-1,1-1-395,1 0-1,0 0 1,0-1-1,0 0 1,1-1-1,-1 0 1,0 0-1,1 0 1,-1-1-1,13 0 0,-11-1-664,0 0 0,1 0 0,-1-1 0,0 0-1,0-1 1,0 1 0,-1-2 0,1 1 0,-1-1-1,0-1 1,0 0 0,12-8 0,16-17-8043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53.11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149 67 3908,'0'0'4383,"-8"8"-1378,0 0-2183,1 0 0,0 1 0,0 0 0,0 0 1,1 1-1,1 0 0,0 0 0,0 0 0,1 0 0,0 1 0,1 0 0,0 0 0,1 0 1,-2 14-1,4-22-544,0 0 0,0 1 0,0-1 0,0 1 0,1-1 0,0 0-1,-1 0 1,1 1 0,0-1 0,0 0 0,1 0 0,1 4 0,-1-6-210,-1 0 0,0 0 0,1 0 0,-1 0 0,1 0 0,-1 0 0,1 0-1,-1-1 1,1 1 0,-1-1 0,1 1 0,0-1 0,-1 0 0,1 1 0,0-1 0,-1 0-1,1 0 1,0 0 0,0 0 0,-1-1 0,1 1 0,-1 0 0,1-1 0,0 1 0,-1-1-1,1 1 1,2-2 0,3-2 38,-1 1 0,1-1 0,-1 0 0,1 0 0,-1-1 0,0 0 1,-1 0-1,1 0 0,-1-1 0,0 1 0,0-1 0,-1-1 0,0 1 0,5-10 0,-3 4-28,0 0 0,0-1 0,-1 1 0,-1-1 0,0-1 0,-1 1 1,2-16-1,-5 25-43,1 1 0,-1 0 1,0 0-1,0-1 0,0 1 1,0 0-1,0 0 0,-1-1 0,0 1 1,0 0-1,0 0 0,0 0 1,0 0-1,0 0 0,-1 0 1,1 0-1,-1 0 0,0 0 0,0 1 1,0-1-1,-3-2 0,2 3 3,-1 0-1,0 0 0,1 1 0,-1-1 0,0 1 1,0-1-1,0 1 0,0 0 0,0 1 1,0-1-1,0 1 0,0 0 0,-1 0 0,1 0 1,0 0-1,-7 2 0,3 0-130,0 0 1,0 1-1,1 0 0,-1 0 0,0 0 1,1 1-1,0 0 0,0 1 1,0 0-1,1 0 0,-1 0 0,1 1 1,0 0-1,1 0 0,-1 1 1,1-1-1,1 1 0,-1 0 1,1 0-1,0 1 0,1-1 0,0 1 1,0 0-1,1 0 0,-1 0 1,2 0-1,-1 0 0,1 0 0,0 14 1,2-20-112,-1 0 0,0-1 0,1 1 1,-1 0-1,1 0 0,-1-1 0,1 1 1,0-1-1,0 1 0,0-1 0,0 1 1,0-1-1,0 1 0,0-1 0,0 0 1,1 1-1,-1-1 0,0 0 0,1 0 1,-1 0-1,1 0 0,-1 0 0,1-1 1,0 1-1,-1 0 0,1-1 0,0 1 1,-1-1-1,1 0 0,0 1 0,0-1 1,-1 0-1,1 0 0,0 0 0,2 0 1,5 0-1332,0-1-1,-1 1 1,1-1 0,0-1 0,-1 0 0,12-3 0,20-13-9281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53.46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149 42 6182,'0'0'19010,"-10"2"-16480,4-1-2358,0 1 0,0 0 0,1 0 0,-1 0 0,1 1 0,-1 0 0,1 0 0,0 0 0,0 1 0,0-1 0,1 1 0,-1 0 0,1 1 0,0-1 0,0 1-1,1 0 1,-1 0 0,-3 6 0,1 0-76,0 0 1,1 0-1,0 1 0,0-1 0,1 1 0,1 0 0,0 0 0,1 0 0,0 0 0,0 22 0,2-32-89,0-1 0,0 1 0,0-1 0,0 1 0,0-1 0,1 1 0,-1-1 0,1 1 0,-1-1 0,1 1 0,-1-1-1,1 1 1,0-1 0,0 0 0,0 0 0,0 1 0,0-1 0,0 0 0,0 0 0,0 0 0,0 0 0,0 0 0,1 0 0,-1 0 0,0 0 0,1-1-1,-1 1 1,0 0 0,1-1 0,-1 1 0,1-1 0,-1 0 0,1 1 0,-1-1 0,1 0 0,-1 0 0,1 0 0,0 0 0,-1 0 0,1 0 0,2-1-1,2 0 23,-1 0-1,1-1 1,-1 1-1,1-1 0,-1 0 1,0-1-1,0 1 0,0-1 1,0 0-1,6-5 1,0-2-17,-1-1 0,-1 0 1,0 0-1,-1-1 0,0 0 1,0 0-1,8-21 0,-12 25-10,-1 0-1,0 0 0,-1-1 1,1 1-1,-1 0 0,-1-1 1,0 0-1,0 1 0,-1-1 1,0 0-1,0 1 0,-1-1 1,-3-16-1,3 24-1,1-1 0,-1 1 0,1-1 0,-1 1 0,0 0 0,1-1 0,-1 1 0,0 0 0,0 0 0,0-1 0,0 1 0,0 0 0,0 0 0,0 0 0,-1 0 0,1 0 0,0 0 0,0 1 0,-1-1 0,1 0 0,-1 1 0,1-1 0,0 1 0,-1-1 0,1 1 0,-1 0 0,0 0 0,1-1 0,-1 1 0,1 0 0,-1 0 0,1 1 0,-1-1 0,1 0 0,-1 0 0,-1 1 0,-2 1 0,1-1 0,1 0 0,-1 1 0,0 0 0,0 0 0,1 0 0,-1 0 0,1 1 0,-1-1 0,1 1 0,0 0 0,-3 4 0,-2 5 0,1 0 0,0 0 0,1 0 0,1 1 0,0 0 0,0 0 0,2 1 0,-1-1 0,2 1 0,-2 22 0,4-35-59,0 0 0,0 0 0,0 1 0,0-1 0,0 0 0,0 0 0,0 0 0,1 1 0,-1-1 0,0 0 0,1 0 0,-1 0 0,1 0 0,0 0 0,-1 0 0,1 0 0,0 0 0,-1 0 0,1 0 0,0 0 0,0 0 0,0 0 0,0-1 0,0 1 0,0 0 0,0-1 0,0 1 0,0 0 1,0-1-1,0 0 0,0 1 0,1-1 0,-1 0 0,0 1 0,0-1 0,0 0 0,1 0 0,-1 0 0,0 0 0,0 0 0,0 0 0,1-1 0,-1 1 0,0 0 0,2-1 0,5-1-696,0 0-1,0 0 1,-1 0 0,1-1 0,12-7 0,66-47-9180,-39 22 2579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53.81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102 5 3716,'0'0'19399,"-5"10"-17498,-6 10-1067,2 1 0,0 0 0,1 1 0,2-1 0,0 2 0,1-1 1,-3 40-1,8-61-821,0 0 1,0 1 0,0-1 0,0 0-1,0 1 1,0-1 0,0 0 0,1 1-1,-1-1 1,0 0 0,1 0 0,-1 1-1,1-1 1,-1 0 0,1 0 0,0 0 0,-1 0-1,1 0 1,0 0 0,0 0 0,0 0-1,0 0 1,0 0 0,0 0 0,2 1-1,-1-2 12,0 1 0,1-1 0,-1 1 0,0-1 0,0 0 0,1 0 0,-1 0 0,0 0 0,0 0 0,1 0 0,-1-1 0,0 1 0,4-2 0,1-1 16,0 1 0,0-1 1,-1-1-1,1 1 0,-1-1 0,0 0 1,0-1-1,9-7 0,-7 2-41,0 0 0,-1-1 0,0 1 0,-1-1 0,10-22 0,-14 26 0,0 1 0,0 0 0,0-1 0,0 0 0,-1 1 0,0-1 0,-1 0 0,0 0 0,0 0 0,0 1 0,0-1 0,-4-11 0,3 16 0,0-1 0,0 1 0,-1 0 0,0 0 0,1 0 0,-1 0 0,0 0 0,0 1 0,0-1 0,0 0 0,0 1 0,0-1 0,0 1 0,-1 0 0,1 0 0,0 0 0,-1 0 0,1 0 0,-1 1 0,1-1 0,-1 1 0,1-1 0,-1 1 0,1 0 0,-6 0 0,-3 0 0,0 0 0,0 1 0,-1 0 0,-17 4 0,22-2 17,0 0 1,0 0-1,0 0 0,1 1 1,-1 0-1,1 0 0,-10 9 1,15-12-31,0-1 1,0 1-1,0 0 0,0-1 1,0 1-1,0 0 0,0 0 1,0 0-1,0 0 1,1 0-1,-1 0 0,0 0 1,1 0-1,-1 0 1,1 0-1,-1 0 0,1 0 1,0 0-1,-1 1 0,1-1 1,0 0-1,0 0 1,0 0-1,0 1 0,0-1 1,0 0-1,0 0 1,0 0-1,0 1 0,1-1 1,-1 0-1,0 0 0,1 0 1,-1 0-1,1 0 1,-1 0-1,1 1 0,0-1 1,-1-1-1,1 1 0,0 0 1,0 0-1,0 0 1,0 0-1,-1 0 0,1-1 1,0 1-1,0 0 1,1-1-1,-1 1 0,0-1 1,0 1-1,0-1 0,2 1 1,33 8-4896,-9-8-2441,17-1-10716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54.18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1 1 13036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4.47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 19 16752,'19'-17'5343,"-19"17"-5234,0 0 0,0 0 0,0 0 0,1 0 0,-1 0 1,0-1-1,0 1 0,1 0 0,-1 0 0,0 0 0,0 0 0,1 0 1,-1 0-1,0 0 0,0 0 0,1 0 0,-1 0 0,0 0 0,0 0 1,1 0-1,-1 0 0,0 0 0,0 0 0,1 0 0,-1 0 0,0 1 1,0-1-1,1 0 0,-1 0 0,0 0 0,0 0 0,0 0 0,1 1 1,-1-1-1,0 0 0,0 0 0,0 0 0,0 1 0,1-1 0,0 44 2230,-1-44-2364,-3 36 812,-16 64 0,12-70-715,1 0 1,1 0-1,0 44 0,5-72-120,0 0 0,0 0 0,0 0 0,1-1 0,-1 1 0,0 0 0,1 0 0,-1-1 0,1 1 0,0 0 0,0 0 0,0-1 0,-1 1 0,2-1 0,-1 1 0,0-1 0,0 1 0,0-1 0,1 0 0,-1 0 0,0 0 0,1 1 0,2 0 0,0 0-223,0-1 1,0 1-1,0-1 0,0 0 1,0 0-1,1 0 1,-1-1-1,0 0 1,9 0-1,-1-1-1296,0 0 1,0-1-1,-1 0 0,1-1 1,0 0-1,19-10 0,11-10-7711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54.54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1354 30 9993,'-13'-4'6716,"-18"-4"-5800,0 2-1,0 1 1,0 1-1,-1 2 1,-52 2-1,36 5-193,-1 1 0,1 2-1,-62 20 1,52-10-428,1 4 0,0 1-1,2 4 1,1 1 0,1 3 0,-71 55 0,79-49-193,1 1 1,2 2 0,3 2-1,-58 77 1,82-97 24,0-1 0,2 2 0,1 0 0,0 0 0,2 1 0,1 0 0,1 1 0,1 0 0,1 0 0,1 1 0,1 0 0,0 44 0,5-58-91,0 0 1,0 0 0,1 0-1,1-1 1,0 1-1,1-1 1,0 0 0,0 0-1,1 0 1,1 0-1,0-1 1,0 0 0,1 0-1,0-1 1,1 0-1,0 0 1,0-1 0,13 10-1,-6-7-16,1 0-1,0-1 1,1-1 0,0-1-1,1-1 1,-1 0-1,1-1 1,0-1-1,1 0 1,36 3 0,-11-5 60,0-1-1,0-3 1,0-1 0,0-2 0,-1-3 0,1-1 0,72-24 0,-62 13 235,-2-3 0,0-2 0,-1-3-1,-2-1 1,72-55 0,-85 55-297,-1-2-1,-1-1 1,-2-1 0,-1-2-1,41-60 1,-57 72-19,-1-1 0,-1-1 1,-1-1-1,-1 0 0,-1 0 0,-2-1 0,0 0 0,-2 0 1,-1-1-1,3-46 0,-7 62-4,-1 1 0,0-1-1,0 1 1,-1-1 0,-1 1-1,0 0 1,0-1 0,-1 1 0,0 0-1,-1 0 1,0 1 0,0-1 0,-1 1-1,-1 0 1,0 0 0,0 1 0,0 0-1,-1 0 1,0 0 0,-1 1 0,1 0-1,-1 0 1,-1 1 0,0 0 0,1 0-1,-2 1 1,1 0 0,0 1 0,-1 0-1,0 1 1,0 0 0,0 0 0,-1 1-1,-12-1 1,6 1-661,1 1 1,-1 1-1,1 1 0,0 0 0,-1 1 0,1 1 0,0 1 1,1 0-1,-1 1 0,-20 9 0,-18 15-5488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3:55.9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13196,'4'12'113,"-1"-3"-140,1 0 0,-1 0 0,2 0 0,0-1 0,0 1 0,0-1 0,1 0 0,0-1 0,1 0 0,-1 1 0,2-2 0,-1 1 0,1-1 0,-1-1 0,2 1 0,-1-1 0,11 4 0,15 4 421,0-3 0,1-1 0,0-1 0,64 5 0,148-6 1905,-222-7-2228,20 0 62,0-2 1,-1-2-1,1-2 1,78-22-1,-111 24-353,39-11 1214,2 1 0,68-8 0,-105 20-762,1 1-1,-1 1 1,1 0 0,-1 1-1,1 1 1,-1 0-1,0 2 1,0-1 0,0 2-1,0 0 1,28 15-1,9 13-302,-2 2 0,-2 2 0,59 57 0,85 64 259,-154-134 88,1-1 0,0-2 0,2-2-1,1-2 1,57 15 0,228 39 1670,-117-30-1628,-117-20-270,51 13-34,1-6 0,166 10 0,18-36-249,26 1-26,-287 4 242,-1 2 0,0 4 0,112 35 0,187 94 607,-316-118-530,-1 2 0,-2 2 0,-1 2 0,-1 2 0,-1 2 0,62 63 0,-81-72-11,1-1 0,2-1-1,0-2 1,2 0 0,0-2 0,39 17-1,-42-24 62,1-2-1,0-1 0,1-1 0,0-1 1,0-2-1,0-1 0,53 0 0,77-15 907,-115 6-866,1 1 1,-1 3-1,60 5 0,-96-2-143,-1 0 0,1 1-1,-1 0 1,0 0 0,0 0-1,-1 1 1,1 1 0,-1-1-1,0 1 1,0 0 0,7 7-1,38 25-103,-29-30-1276,-8-7-5556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37.70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0 319 5125,'0'0'9048,"9"0"-8055,341 4 4658,478-14-5152,1773-103 3956,-1047 61-4276,1349-35 3819,-2832 86-3862,363-13-37,-385 8-930,-30-2-1730,-19 8 2390,0-1 1,0 1 0,0 0-1,0-1 1,0 1 0,0-1-1,1 1 1,-1 0-1,0-1 1,0 1 0,-1-1-1,1 1 1,0 0-1,0-1 1,0 1 0,0-1-1,0 1 1,0 0 0,0-1-1,-1 1 1,1 0-1,0-1 1,0 1 0,0 0-1,-1-1 1,1 1-1,0 0 1,-1 0 0,1-1-1,0 1 1,-1 0-1,1 0 1,0-1 0,-1 1-1,1 0 1,0 0 0,-1 0-1,1 0 1,0-1-1,-1 1 1,0 0 0,-42-18-10593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38.39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482 56 1057,'25'-8'5838,"52"-17"1772,-56 19-6014,0 1 0,0 1 0,32-3 0,-52 7-1484,0 0 1,1 0-1,-1 0 0,0 0 0,1 0 1,-1 0-1,0 0 0,1 0 0,-1 0 1,0 1-1,1-1 0,-1 1 1,0-1-1,0 1 0,1-1 0,-1 1 1,0 0-1,0-1 0,2 3 0,-2-2-28,-1 0 0,0-1 0,1 1-1,-1 0 1,0 0 0,0 0-1,0 0 1,0 0 0,0 0-1,0 0 1,0 0 0,0-1 0,0 1-1,0 0 1,0 0 0,0 0-1,-1 0 1,1 0 0,0 0 0,-1-1-1,0 3 1,-3 3 251,0 1 0,0-1 0,-1 0 0,0 0 0,-10 9 0,-79 65 1200,-142 91 1,-46 37-331,273-201-1135,0 1 0,1 0 0,-1 0 0,1 1 0,1-1 0,0 2 0,-9 14 0,16-23-68,-1 0 0,1-1 1,-1 1-1,1 0 0,0 0 0,-1 0 0,1 0 0,0 0 1,0 0-1,0 0 0,0 0 0,0 0 0,0 0 1,0 0-1,0 0 0,0 0 0,0 0 0,1 0 0,-1 0 1,0 0-1,1 0 0,-1 0 0,1 0 0,-1 0 0,1 0 1,-1 0-1,1 0 0,-1-1 0,1 1 0,0 0 0,0 0 1,-1-1-1,1 1 0,0-1 0,0 1 0,0-1 0,0 1 1,0-1-1,0 1 0,0-1 0,-1 0 0,1 1 0,0-1 1,2 0-1,50 6-23,-45-6 35,135-4 126,159-24-1,25-1-82,-33 25-3692,-165 4-2910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39.55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315 64 15855,'0'0'6796,"0"-9"-4020,-6-29-1169,6 36-1553,-1 1 1,0 0 0,0 0 0,0 0 0,0 0 0,1 0 0,-1 0-1,-1 0 1,1 1 0,0-1 0,0 0 0,0 0 0,0 1-1,0-1 1,-1 1 0,1-1 0,0 1 0,0 0 0,-1-1 0,1 1-1,0 0 1,-1 0 0,1 0 0,0 0 0,-1 0 0,1 0 0,-2 0-1,-35 7 172,29-3-139,0 0 0,0 1 0,1 0 0,0 1-1,0-1 1,0 2 0,1-1 0,-1 1 0,2 0 0,-9 11-1,10-13-34,2 0 0,-1 0-1,1 0 1,-1 1 0,1-1-1,1 1 1,-1 0-1,1-1 1,0 1 0,1 0-1,-1 0 1,1 0 0,0 1-1,0-1 1,1 0-1,0 0 1,1 10 0,1-12-48,-1 0 0,1 0 0,0-1-1,0 1 1,0 0 0,1-1 0,-1 0 0,1 1 0,0-1 0,0 0 0,0 0 0,0-1 0,1 1 0,-1-1 0,6 3 0,66 32 70,-43-23-73,-21-8-20,-1 0 0,0 0 0,0 0 0,0 2 0,-1-1 0,0 1 0,0 0 0,12 17 0,-18-22 41,-1 0 0,1 1-1,-1-1 1,0 1 0,0 0 0,-1 0-1,1 0 1,-1 0 0,0 0-1,0 0 1,0 0 0,-1 0 0,1 0-1,-1 0 1,0 0 0,0 1 0,-1-1-1,1 0 1,-1 0 0,0 0 0,0 0-1,0 0 1,-1 0 0,1 0 0,-1 0-1,0-1 1,0 1 0,-3 4 0,-2 0 38,0 0 1,-1-1 0,1 0 0,-1 0 0,-1-1-1,1 0 1,-1-1 0,0 1 0,-1-2 0,1 1-1,-1-2 1,1 1 0,-1-1 0,-1 0 0,-16 1 0,17-2-29,-1 0 0,1-1 0,-1 0 1,0-1-1,0-1 0,1 1 0,-1-2 1,1 1-1,-1-1 0,1-1 1,-1 0-1,1-1 0,0 0 0,1 0 1,-12-7-1,19 10-105,0 0 1,0-1-1,0 1 1,1-1-1,-1 0 1,0 1-1,1-1 0,-1 0 1,1 0-1,-1 0 1,1 0-1,0 0 1,0-1-1,0 1 0,0 0 1,0 0-1,0-1 1,1 1-1,-1 0 0,1-5 1,0 5-171,0 0-1,1-1 1,-1 1 0,1 0 0,0 0-1,0 0 1,0 0 0,0 0 0,0 0-1,0 0 1,1 0 0,-1 0 0,1 0-1,-1 0 1,1 1 0,0-1-1,-1 1 1,1-1 0,0 1 0,0 0-1,4-2 1,19-10-8672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0.3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157 0 6342,'0'0'21145,"3"11"-19789,10 46-346,-4 1 0,4 86-1,0 4-322,-6-97-595,-2 1-34,19 73 0,-18-111-58,-4-29 0,-7-32 0,-3 29-351,-1 0-1,-1 1 1,0 0 0,-1 1-1,-1 0 1,0 1 0,-1 0-1,-1 1 1,-1 0 0,0 1-1,0 1 1,-1 0 0,-1 1-1,0 1 1,-22-10 0,25 13 2116,26 2-314,-6 3-1550,44-12 921,142-45 691,-69 13-5898,-80 26-4407,-12 1-10117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1.51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136 510 6854,'6'-8'113,"-3"2"799,35-60 7153,-36 62-7442,0 0 0,0-1-1,-1 1 1,0-1 0,0 1-1,0-1 1,0 0 0,0 1-1,-1-1 1,0 0 0,0 0-1,0 1 1,-1-1 0,0 0 0,-1-7-1,1 11-473,0 0-1,0 0 0,0-1 1,0 1-1,0 0 1,0 0-1,0 0 1,0 0-1,0 0 0,0 0 1,0 1-1,-1-1 1,1 0-1,0 0 1,-1 1-1,1-1 1,0 1-1,-1 0 0,1-1 1,-1 1-1,1 0 1,-1 0-1,1-1 1,-1 1-1,1 0 0,-1 1 1,1-1-1,0 0 1,-1 0-1,1 1 1,-3 0-1,-1 0-1,0 1 0,0-1 1,0 1-1,1 0 0,-1 0 0,1 1 1,-1 0-1,-4 4 0,-2 4-101,1 1 1,1 0-1,0 1 0,0 0 0,1 0 0,1 1 0,0 0 1,1 0-1,1 1 0,0-1 0,1 1 0,1 0 0,0 1 1,1-1-1,0 1 0,1 20 0,1-36-46,0 1 0,0-1 0,1 1 0,-1-1 0,0 1 0,0-1 0,0 1 0,0-1 0,0 1 0,0-1 0,1 1 0,-1-1 0,0 1 0,0-1 0,1 1 0,-1-1 0,0 0 0,1 1 0,-1-1 0,0 0 0,1 1 0,-1-1 0,0 0 0,1 1 0,-1-1 0,1 0 0,-1 0 0,1 1 0,-1-1 0,1 0 0,-1 0 0,1 0 0,-1 0 0,1 0 0,-1 0 0,1 0 0,-1 0 0,1 0 0,-1 0 0,1 0 0,-1 0 0,1 0 0,-1 0 0,0 0 0,1 0 0,-1 0 0,1-1 0,-1 1 0,1 0 0,-1 0 0,1-1 0,-1 1 0,0 0 0,1-1 0,-1 1 0,1-1 0,27-19 0,1-13 0,-22 24 0,0 0 0,1 0 0,0 0 0,0 1 0,1 0 0,0 1 0,1 0 0,0 0 0,0 1 0,13-6 0,-21 11 0,0 1 0,0 0 0,0 0 0,-1 0 0,1 0 0,0 0 0,0 0 0,0 0 0,0 1 0,0-1 0,-1 1 0,1-1 0,0 1 0,0 0 0,-1 0 0,1 0 0,0 0 0,-1 0 0,1 0 0,-1 0 0,1 0 0,-1 0 0,0 1 0,0-1 0,1 1 0,-1-1 0,0 1 0,0-1 0,0 1 0,-1 0 0,1-1 0,0 1 0,-1 0 0,1 0 0,-1 0 0,1-1 0,-1 4 0,4 11 0,-1 1 0,0 0 0,0 21 0,-2-20 0,0-5 0,5 32 0,-6-43 0,0-1 0,0 1 0,1 0 0,-1-1 0,1 1 0,0 0 0,-1-1 0,1 1 0,0-1 0,0 1 0,0-1 0,0 1 0,0-1 0,0 0 0,0 1 0,1-1 0,-1 0 0,0 0 0,1 0 0,1 1 0,-2-2 0,1 0 0,-1 0 0,0 0 0,1 0 0,-1 0 0,0-1 0,1 1 0,-1 0 0,0-1 0,0 1 0,1-1 0,-1 0 0,0 1 0,0-1 0,0 0 0,0 0 0,0 1 0,0-1 0,0 0 0,0 0 0,0 0 0,0 0 0,0 0 0,-1-1 0,1 1 0,0 0 0,-1 0 0,1 0 0,-1-1 0,1-1 0,17-46 0,-17 45 0,4-21 0,0 0 0,-2 0 0,-1-1 0,-2-39 0,0 49 0,-2 1 0,-2 15 0,-2 25 0,6-24 1,-1 0 0,1 0 0,0 1-1,0-1 1,0 0 0,0 0 0,0 1 0,0-1 0,0 0 0,1 0-1,-1 0 1,0 1 0,1-1 0,-1 0 0,0 0 0,1 0 0,0 0 0,-1 0-1,1 1 1,0-1 0,-1 0 0,1 0 0,0-1 0,0 1 0,0 0-1,0 0 1,0 0 0,0-1 0,0 1 0,0 0 0,0-1 0,0 1-1,0-1 1,1 1 0,-1-1 0,0 0 0,0 1 0,1-1 0,-1 0 0,0 0-1,0 0 1,1 0 0,-1 0 0,0 0 0,0 0 0,0 0 0,1-1-1,-1 1 1,0 0 0,2-2 0,4 0-28,0-1-1,0 0 0,-1-1 1,0 1-1,0-1 1,0-1-1,10-8 1,5-10-305,0-2 1,-2 0 0,0-1-1,-2-1 1,-1 0 0,-1-1-1,-1-1 1,-2-1 0,-1 0-1,-1 0 1,-2-1 0,-1 0-1,-1 0 1,1-35 0,-18 182 1185,4-61-175,1 104 0,7-141-554,0-1 0,2 0 0,0 1 0,1-1 0,0 0 0,2-1 0,0 1 0,0-1 0,2 0 0,11 18 0,-6-14-99,0-1 0,2 0 0,0-1-1,2 0 1,18 15 0,-35-33-21,1 1 1,-1 0-1,1-1 1,0 1-1,-1-1 1,1 1-1,0 0 1,0-1-1,-1 0 1,1 1-1,0-1 1,0 1-1,0-1 1,0 0-1,0 0 0,-1 0 1,1 1-1,0-1 1,0 0-1,0 0 1,0 0-1,0 0 1,0 0-1,1-1 1,-1 1 3,-1-1 1,1 0-1,-1 0 1,1 1 0,-1-1-1,0 0 1,1 0-1,-1 0 1,0 1-1,1-1 1,-1 0 0,0 0-1,0 0 1,0 0-1,0 1 1,0-1-1,0 0 1,0 0 0,0-2-1,-13-47 314,5 32-278,-2 0 0,0 1 0,-1 0-1,-1 0 1,-16-17 0,-77-71 261,65 68-217,-39-48 0,78 85-89,1 0 0,0 0 0,0 0 0,0-1 0,0 1 0,-1 0 0,1 0 0,0 0 0,0-1 0,0 1 0,0 0 0,0 0 0,0-1 0,0 1 0,0 0 0,0 0 0,-1 0 0,1-1 0,0 1 0,0 0 0,0 0 0,1-1 0,-1 1 0,0 0 0,0 0 0,0-1 0,0 1 0,0 0 0,0 0 0,0-1 0,0 1 0,0 0 0,0 0 0,1 0 0,-1-1 0,0 1 0,0 0 0,0 0 0,0 0 0,1-1 0,-1 1 0,0 0 0,0 0 0,0 0 0,1 0 0,18-5 0,38 2 0,-36 3 0,63-11-1766,0-12-4716,-29 1-5417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2.54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110 433 7207,'-2'-23'10472,"-6"5"-4170,7 17-6121,-1 0 0,1 0-1,0 0 1,-1 0 0,1 0-1,-1 0 1,1 1 0,-1-1-1,1 0 1,-1 1 0,1-1-1,-1 1 1,1 0 0,-1 0-1,0-1 1,1 1 0,-1 0-1,1 0 1,-1 1 0,0-1-1,1 0 1,-1 0 0,1 1-1,-1-1 1,0 1 0,-2 1-1,1 0-92,-1 0 0,1 0-1,0 0 1,-1 1 0,1 0 0,0-1-1,1 1 1,-1 0 0,0 0 0,1 1-1,0-1 1,-1 1 0,1-1-1,1 1 1,-1 0 0,0-1 0,1 1-1,0 0 1,0 0 0,0 0-1,0 7 1,-2 3-18,2 0 0,0 0 0,0 0 0,1 0-1,2 15 1,-2-27-53,1 0 0,-1 0 0,0 1 1,0-1-1,1 0 0,-1 0 0,1 0 0,0 0 0,0 0 0,0 0 0,0 0 0,0 0 0,0-1 1,0 1-1,0 0 0,1-1 0,-1 1 0,1-1 0,-1 1 0,1-1 0,0 1 0,-1-1 0,1 0 0,0 0 1,0 0-1,0 0 0,0 0 0,0-1 0,0 1 0,0 0 0,0-1 0,0 0 0,0 1 0,0-1 1,1 0-1,-1 0 0,0 0 0,0 0 0,0-1 0,0 1 0,0 0 0,0-1 0,0 0 0,0 1 0,0-1 1,2-1-1,6-2 77,0-1 0,0 1 1,0-2-1,-1 1 1,0-1-1,0-1 1,13-12-1,-10 6-94,0 0 0,-1-1 0,0 0 0,-1 0 0,12-26 0,-17 31 0,-1-1 0,-1 1 0,0-1 0,0 0 0,-1-1 0,0 1 0,0 0 0,-1-1 0,-1 1 0,-1-19 0,1 28 0,0 0 0,0 0 0,0 0 0,0 0 0,0 0 0,0 0 0,0-1 0,0 1 0,0 0 0,-1 0 0,1 0 0,0 0 0,-1 0 0,1 0 0,-1 0 0,1 1 0,-1-1 0,1 0 0,-1 0 0,0 0 0,1 0 0,-1 1 0,0-1 0,0 0 0,1 1 0,-1-1 0,0 0 0,0 1 0,0-1 0,0 1 0,0-1 0,0 1 0,0 0 0,0-1 0,0 1 0,0 0 0,0 0 0,0 0 0,-2 0 0,1 0 0,1 1 0,-1 0 0,1 0 0,-1-1 0,1 1 0,-1 0 0,1 1 0,-1-1 0,1 0 0,0 0 0,0 0 0,-1 1 0,1-1 0,0 1 0,0-1 0,0 1 0,1-1 0,-1 1 0,0 0 0,1-1 0,-1 1 0,0 3 0,-1 0 0,1 1 0,0-1 0,0 1 0,1-1 0,-1 1 0,1-1 0,0 1 0,1 0 0,0-1 0,-1 1 0,2-1 0,1 7 0,-3-11 0,1 1 0,0-1 0,0 0 0,-1 0 0,1 0 0,0 1 0,0-1 0,0 0 0,0 0 0,0 0 0,1 0 0,-1 0 0,0-1 0,0 1 0,1 0 0,-1-1 0,0 1 0,1 0 0,1-1 0,0 1 0,0-1 0,1 0 0,-1 0 0,0 0 0,0 0 0,1 0 0,-1-1 0,0 0 0,0 1 0,0-1 0,0 0 0,3-2 0,5-2 0,-1-1 0,-1 0 0,1 0 0,-1-1 0,0 0 0,-1-1 0,1 0 0,6-9 0,7-9 0,26-43 0,-32 45 0,-2 0 0,0-2 0,-2 0 0,-1 0 0,-1-1 0,-1 0 0,6-35 0,-34 181 0,3-21 0,4 1 0,0 111 0,13-194 0,0 0 0,1-1 0,1 1 0,1-1 0,0 1 0,1-1 0,7 17 0,7 6 0,31 47 0,0-1 0,-48-82 0,-2-2 0,1 1 0,0 0 0,-1 0 0,1-1 0,-1 1 0,1 0 0,-1 0 0,1 0 0,-1-1 0,0 1 0,1 0 0,-1 0 0,0 0 0,0 0 0,0 0 0,1 0 0,-1 0 0,0 0 0,0 0 0,0 0 0,-1 1 0,-17-16 0,-4-15 0,2 0 0,1-1 0,1-1 0,2-1 0,1 0 0,-18-58 0,31 85 0,0-1 0,0 0 0,1 0 0,0 0 0,0-1 0,1 1 0,0 0 0,0 0 0,0 0 0,1 0 0,0 0 0,0 0 0,2-7 0,-1 9 0,1-1 0,-1 0 0,1 0 0,0 1 0,1 0 0,-1 0 0,1 0 0,0 0 0,0 0 0,0 1 0,0-1 0,1 1 0,-1 0 0,1 1 0,5-3 0,88-43-3678,-43 19-3566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3.50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421 55 1890,'-3'-25'12819,"-7"9"-5376,8 14-6988,-1 0 1,0 1-1,1-1 1,-1 1-1,0 0 1,0 0-1,1 0 1,-1 0-1,0 1 0,0-1 1,0 1-1,0 0 1,-4 0-1,-3 0-292,0 1-1,1 0 1,-1 1-1,0 0 1,1 0-1,0 1 1,-1 1-1,1-1 1,0 1-1,1 1 1,-1 0-1,1 0 1,0 1-1,0 0 1,-9 8-1,-5 7 248,1 1 0,0 0-1,-29 44 1,35-43-410,0 0 0,2 1 0,-17 41 0,25-51 0,0 0 0,1 1 0,0 0 0,1 0 0,1 0 0,1 0 0,0 30 0,2-40 0,-1 0 0,1 0 0,0-1 0,0 1 0,0 0 0,1-1 0,-1 1 0,1-1 0,0 1 0,1-1 0,-1 0 0,1 0 0,0 0 0,0 0 0,0-1 0,0 1 0,1-1 0,4 5 0,-1-4 0,0 0 0,1 0 0,-1 0 0,0-1 0,1 0 0,0 0 0,0-1 0,0 0 0,0-1 0,10 2 0,-3-2 0,0-1 0,0 0 0,0 0 0,-1-2 0,1 0 0,0 0 0,-1-2 0,0 0 0,0 0 0,0-1 0,24-13 0,-34 16 0,0-1 0,-1 1 0,1-1 0,-1 0 0,0 0 0,1 0 0,-1 0 0,-1-1 0,1 1 0,0-1 0,-1 1 0,0-1 0,0 0 0,0 0 0,0 0 0,-1 0 0,0 0 0,1-1 0,-1 1 0,-1 0 0,1-1 0,-1 1 0,0-5 0,0 6 0,-1-1 0,0 1 0,0-1 0,0 1 0,0 0 0,0 0 0,-1 0 0,0-1 0,1 1 0,-1 1 0,0-1 0,-1 0 0,1 0 0,0 1 0,-1-1 0,1 1 0,-1 0 0,0 0 0,0 0 0,0 0 0,0 0 0,0 1 0,0-1 0,-1 1 0,1 0 0,0 0 0,-1 0 0,-4 0 0,-54-5 0,60 5 0,0 1 0,-1 0 0,1 0 0,0 0 0,0 1 0,-1-1 0,1 0 0,0 1 0,0-1 0,0 1 0,-1 0 0,1 0 0,0 0 0,0 0 0,0 0 0,0 0 0,1 1 0,-1-1 0,0 1 0,0-1 0,1 1 0,-1-1 0,-1 4 0,3-5 0,0 0 0,-1 1 0,1-1 0,0 0 0,0 1 0,0-1 0,0 0 0,0 1 0,0-1 0,0 1 0,0-1 0,0 0 0,0 1 0,0-1 0,0 0 0,0 1 0,0-1 0,0 1 0,0-1 0,0 0 0,0 1 0,0-1 0,1 0 0,-1 1 0,0-1 0,0 0 0,0 1 0,1-1 0,-1 0 0,0 0 0,0 1 0,1-1 0,-1 0 0,0 0 0,1 1 0,-1-1 0,0 0 0,1 0 0,-1 0 0,0 0 0,1 1 0,-1-1 0,0 0 0,1 0 0,-1 0 0,1 0 0,20 0 0,-17 0 0,9-2 0,0-1 0,0-1 0,0 1 0,-1-2 0,1 0 0,-1 0 0,0-1 0,-1-1 0,20-14 0,-17 12 0,-1 0 0,2 1 0,-1 1 0,1 0 0,30-9 0,-44 16 0,0 0 0,0 0 0,0 0 0,0 0 0,0 0 0,0 1 0,0-1 0,0 0 0,0 1 0,0-1 0,0 1 0,0-1 0,0 1 0,0 0 0,0-1 0,0 1 0,0 0 0,0-1 0,-1 1 0,1 0 0,0 0 0,-1 0 0,1 0 0,0 0 0,-1 0 0,1 0 0,-1 0 0,0 0 0,1 0 0,-1 0 0,0 0 0,1 0 0,-1 0 0,0 0 0,0 0 0,0 0 0,0 1 0,0-1 0,-1 2 0,1 58 0,-1-48 0,-1 8 0,-1-2 0,-9 35 0,8-37 0,0 1 0,1-1 0,-2 28 0,5-45-29,0 0 1,0 0-1,0 0 1,0 0-1,0 0 1,0 0-1,0 1 1,0-1-1,0 0 1,1 0-1,-1 0 0,0 0 1,0 0-1,0 0 1,0 0-1,0 0 1,0 1-1,0-1 1,0 0-1,0 0 0,0 0 1,1 0-1,-1 0 1,0 0-1,0 0 1,0 0-1,0 0 1,0 0-1,0 0 1,0 0-1,1 0 0,-1 0 1,0 0-1,0 0 1,0 0-1,0 0 1,0 0-1,0 0 1,1 0-1,-1 0 1,0 0-1,0 0 0,0 0 1,0 0-1,0 0 1,0 0-1,1 0 1,-1 0-1,0 0 1,0 0-1,0 0 1,0 0-1,0 0 0,0-1 1,0 1-1,0 0 1,0 0-1,1 0 1,-1 0-1,0 0 1,0 0-1,4-5-4869,10-16-6147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3.96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27 0 15663,'0'0'9353,"-23"74"-7464,22-30-735,-1 12 127,2 4-320,0 4-64,0-1-97,0-2-287,0-10-385,0-7-96,8-13-865,8-20-1121,8-11-672,3-10-673,3-21-1314,2-7-2145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4.80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150 0 9673,'0'0'9978,"-10"3"-7528,1 0-2112,1 0 0,-1 1 1,1 1-1,0-1 0,0 1 1,0 1-1,1-1 0,-1 1 0,1 1 1,1-1-1,-1 1 0,1 0 1,1 1-1,-1-1 0,1 1 0,0 0 1,1 1-1,-6 14 0,9-22-311,1 0-1,-1 1 1,0-1-1,1 0 1,-1 0-1,1 1 1,0-1-1,-1 0 1,1 1-1,0-1 1,0 0-1,0 1 1,0-1-1,0 0 1,0 1-1,0-1 0,0 1 1,1-1-1,-1 0 1,1 0-1,-1 1 1,1-1-1,-1 0 1,1 0-1,-1 1 1,1-1-1,0 0 1,0 0-1,0 0 1,0 0-1,0 0 1,0 0-1,0 0 1,0-1-1,0 1 1,0 0-1,0 0 1,0-1-1,1 1 1,-1-1-1,0 1 0,2 0 1,2-1 17,1 1-1,-1-1 1,1 0-1,-1-1 1,0 1 0,1-1-1,-1 0 1,0 0 0,10-4-1,-7 2 37,0 0-1,-1-1 0,1 0 1,-1 0-1,0 0 1,0-1-1,0 0 1,-1-1-1,1 1 1,-1-1-1,-1 0 1,1-1-1,-1 1 0,0-1 1,-1 0-1,5-10 1,-9 16-192,0 41-2232,1-38 2160,-1-1 1,0 1-1,0 0 1,1-1-1,-1 1 0,1 0 1,-1-1-1,1 1 1,0-1-1,0 1 0,-1-1 1,1 1-1,0-1 1,0 0-1,1 1 0,-1-1 1,0 0-1,0 0 1,1 0-1,-1 0 0,0 0 1,1 0-1,-1 0 0,1 0 1,-1 0-1,1-1 1,0 1-1,-1-1 0,1 1 1,0-1-1,-1 0 1,1 0-1,0 1 0,-1-1 1,1 0-1,0 0 1,-1-1-1,4 1 0,4-1-841,-1 0-1,1 0 1,-1-1 0,0 0-1,1 0 1,13-6-1,16-13-3672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4.33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112 1 12139,'0'0'3332,"-10"12"-909,-8 9-1473,1 2 0,-20 35 0,33-52-776,0 0 0,1 1 0,-1-1 0,2 1-1,-1 0 1,1 0 0,0 0 0,0 0 0,1 0 0,0 0-1,0 1 1,0-1 0,1 0 0,1 1 0,-1-1 0,1 0-1,3 12 1,-3-17-120,0 0 1,0-1-1,1 1 0,-1 0 0,1-1 0,-1 1 1,1-1-1,-1 0 0,1 0 0,0 1 1,0-1-1,0 0 0,0 0 0,-1-1 0,1 1 1,0 0-1,1-1 0,-1 1 0,0-1 0,0 1 1,0-1-1,0 0 0,0 0 0,0 0 0,2-1 1,3 1 284,-1 0 0,0-1 0,0 0 0,0 0 0,0 0 0,0-1 0,9-4-1,-6 1-83,-1-1 0,0 0 0,0 0 0,0-1-1,-1 0 1,0 0 0,0-1 0,-1 0 0,0 0-1,9-16 1,-12 18-145,1 0-1,-1 0 0,0 0 1,-1 0-1,0-1 1,0 1-1,0-1 1,-1 0-1,0 1 0,0-1 1,0 0-1,-1 0 1,0 0-1,-1 1 1,1-1-1,-1 0 1,-2-6-1,2 11-109,1 0 0,-1 0 0,0 0 0,0 0 0,0 1 0,0-1 0,0 0 0,-1 1 0,1-1 0,0 1 0,-1 0 0,1-1 0,-1 1 0,1 0 0,-1 0 0,0 0 0,0 0 0,1 0 0,-1 0 0,0 0 0,0 1 0,0-1 0,0 1 0,0-1 0,0 1 0,0 0 0,0 0 0,0-1 0,0 2 0,0-1 0,0 0 0,0 0 0,0 1 0,0-1 0,0 1 0,-2 0 0,0 0 0,-1 1 0,0 0 0,1 0 0,-1 0 0,1 1 0,-1 0 0,1-1 0,0 2 0,0-1 0,1 0 0,-1 1 0,1-1 0,-4 6 0,5-6-101,0-1 0,0 1 0,0 0-1,1-1 1,0 1 0,-1 0 0,1 0 0,0 0 0,0 1 0,1-1 0,-1 0-1,1 0 1,-1 0 0,1 1 0,0-1 0,0 0 0,1 0 0,-1 0 0,1 1-1,-1-1 1,2 3 0,0-3-55,-1-1 0,1-1-1,-1 1 1,1 0 0,0 0 0,0 0 0,0-1-1,0 1 1,0-1 0,0 0 0,0 0-1,1 0 1,-1 0 0,0 0 0,1 0-1,-1 0 1,1-1 0,-1 1 0,1-1-1,-1 0 1,1 1 0,-1-1 0,1 0-1,-1-1 1,1 1 0,4-1 0,1-1-923,-1 1 0,1-1 0,-1-1 0,0 1 0,1-1 0,-1 0 0,-1-1 0,1 0 1,9-6-1,25-22-6416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4.66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66 57 12492,'0'-11'3320,"1"-12"-3170,-1 0 6760,-14 60-2247,11-29-4520,-36 133 2705,35-123-2590,1 0 1,1 1-1,1-1 0,0 0 1,1 0-1,3 20 1,-2-35-251,-1 0 0,1 0 0,0-1 0,0 1 1,0-1-1,0 1 0,0-1 0,0 1 1,1-1-1,-1 0 0,1 1 0,0-1 0,0 0 1,-1 0-1,1 0 0,0 0 0,1-1 0,-1 1 1,0 0-1,1-1 0,-1 0 0,0 1 0,1-1 1,-1 0-1,1 0 0,0-1 0,-1 1 1,1-1-1,0 1 0,0-1 0,-1 0 0,1 0 1,0 0-1,0 0 0,-1 0 0,5-1 0,5-1-139,-1 0 0,1 0 0,0-1 0,-1-1 0,1 0 0,20-11 0,-28 13 41,0-1 1,1 1 0,0 0 0,-1 0-1,1 1 1,0 0 0,0-1 0,8 1-1,-12 1 90,0 0 0,1 0 0,-1 0 0,0 0 0,0 1 0,1-1 0,-1 0 0,0 1 0,0-1 0,0 1 0,0 0 0,1-1-1,-1 1 1,0 0 0,0 0 0,-1 0 0,1-1 0,0 1 0,0 0 0,0 0 0,0 0 0,-1 0 0,1 1 0,0-1 0,-1 0-1,1 0 1,-1 0 0,0 0 0,1 1 0,-1-1 0,0 0 0,0 0 0,1 1 0,-1-1 0,0 0 0,-1 3 0,3 15 138,-2 0 1,0 0-1,-1 1 1,-1-1 0,0 0-1,-9 29 1,10-43-105,-1 1 0,0-1 0,0 1 0,0-1-1,-1 0 1,0 0 0,0 0 0,0 0 0,0 0 0,-1 0 0,0-1 0,0 0 0,0 0 0,0 0 0,-1 0 0,1-1 0,-1 0 0,0 0-1,0 0 1,0 0 0,-1-1 0,1 0 0,-1 0 0,1 0 0,-12 1 0,15-2-98,-1-1 1,1 0-1,0 0 0,-1 0 1,1-1-1,0 1 0,-1 0 1,1-1-1,0 0 0,-1 1 1,1-1-1,0 0 0,0 0 1,0 0-1,0 0 0,0-1 1,0 1-1,0-1 0,0 1 1,0-1-1,-2-3 0,0 1-270,1-1 0,1 0 0,-1 0-1,1 0 1,-1 0 0,1 0 0,1 0-1,-1 0 1,0-9 0,0 5-232,1 1 1,0-1-1,0 0 0,1 1 1,1-1-1,-1 0 0,1 1 1,1-1-1,0 1 0,0-1 1,0 1-1,6-12 0,9-3-5754,1 4-2905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4.99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0 371 7783,'0'0'19763,"1"53"-15759,-1-22-2787,0 2-1217,0 3 0,0-3 0,0-3 0,3-1 0,6-6 0,0-8 0,2-8-2402,-1-7-3332,-4-7-4291</inkml:trace>
  <inkml:trace contextRef="#ctx0" brushRef="#br0" timeOffset="1">33 0 25432,'0'0'7335,"25"41"-22133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5.60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6342,'0'0'19885,"7"11"-18032,-1-1-1570,-1 0 1,0 0-1,-1 1 1,0-1-1,0 1 1,-1 0-1,-1 0 1,0 0-1,1 16 1,0 303 1998,-8-125-7250,6-227-103,1-7-1784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5.99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171 91 18193,'0'-8'4799,"1"3"-4064,0-2 88,0 1 0,-1-1 0,1 1 0,-2-1 0,1 0 1,-2-7-1,2 13-749,0 0 1,-1-1-1,1 1 1,-1 0-1,1 0 1,-1 0-1,1 0 1,-1-1-1,0 1 1,0 0-1,0 0 1,1 0-1,-1 0 1,0 1-1,0-1 1,0 0-1,0 0 1,-1 0-1,1 1 1,0-1-1,0 1 1,0-1-1,0 1 1,-1-1-1,1 1 1,0 0-1,0-1 1,-1 1-1,1 0 1,0 0-1,-1 0 1,1 0-1,0 0 1,-1 0-1,1 1 1,0-1-1,0 0 1,-1 1-1,1-1 1,0 0 0,0 1-1,0 0 1,-2 0-1,-3 3-74,-1-1 0,1 1 0,1 0 0,-1 0 0,1 1 0,0-1 0,0 1 0,0 1 0,0-1 0,1 1 0,0-1 0,0 1 0,1 0 0,-4 9 0,-2 3 0,0 1 0,2 1 0,-8 31 0,12-41 0,1 1 0,1-1 0,-1 0 0,2 1 0,-1-1 0,2 0 0,1 17 0,-2-26 0,1 1 0,-1 0 0,1-1 0,-1 1 0,1-1 0,0 1 0,-1 0 0,1-1 0,0 0 0,0 1 0,0-1 0,0 1 0,0-1 0,1 0 0,-1 0 0,0 0 0,1 0 0,-1 0 0,0 0 0,3 1 0,-1-1 0,0-1 0,0 1 0,0-1 0,0 0 0,0 0 0,-1 0 0,1 0 0,0-1 0,0 1 0,0-1 0,0 0 0,-1 0 0,1 0 0,0 0 0,-1 0 0,5-3 0,5-3 0,-1-1 0,0 0 0,-1-1 0,0 0 0,0 0 0,-1-1 0,0-1 0,0 0 0,7-12 0,1-4 0,-2 0 0,24-55 0,-31 57 0,-15 55-883,2 1 0,1-1 0,1 1 0,2 39 0,5-39-5523,10-11-5066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6.52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33 20 14253,'0'0'11868,"10"-3"-9936,-7 2-1640,61-15 2458,-29 17-1567,-34-1-1165,0 0 0,0 0 0,0 1 1,0-1-1,0 0 0,0 1 0,-1-1 0,1 1 0,0-1 0,0 1 0,-1-1 0,1 1 1,0 0-1,0-1 0,-1 1 0,1 0 0,-1 0 0,1-1 0,-1 1 0,1 0 0,-1 0 0,1 0 1,-1 0-1,0-1 0,1 1 0,-1 2 0,1 5-18,-1-1 0,-1 1 0,1 0 0,-1 0 0,-1-1 0,1 1 0,-1 0 0,0-1 0,-1 0 0,0 1 0,0-1 0,-7 10 0,-9 14 0,-33 41 0,25-35 0,21-30 0,-20 32 0,26-38 0,-1-1 0,1 1 0,-1-1 0,1 1 0,-1-1 0,1 1 0,0-1 0,-1 1 0,1 0 0,0-1 0,0 1 0,-1 0 0,1-1 0,0 1 0,0 0 0,0-1 0,0 1 0,0 0 0,0-1 0,0 1 0,0 0 0,0-1 0,0 1 0,0 0 0,0-1 0,0 1 0,1-1 0,-1 1 0,0 0 0,1-1 0,-1 1 0,0-1 0,1 1 0,-1-1 0,0 1 0,1 0 0,-1-1 0,1 0 0,-1 1 0,1-1 0,-1 1 0,1-1 0,0 0 0,-1 1 0,1-1 0,-1 0 0,1 0 0,0 1 0,-1-1 0,2 0 0,12 1 0,0 0 0,0-2 0,0 0 0,0 0 0,0-1 0,0-1 0,14-4 0,99-39 0,-56 18 0,-43 20-148,-18 5-209,0 0 0,0 0 0,-1-1 0,1 0 0,8-6 0,-18 9 159,0 1 1,0 0-1,0-1 1,0 1-1,0 0 1,0-1-1,-1 1 1,1 0-1,0-1 1,0 1-1,0 0 1,0-1-1,-1 1 1,1 0-1,0-1 1,0 1-1,0 0 1,-1 0-1,1-1 1,0 1-1,-1 0 1,1 0-1,0-1 1,-1 1-1,1 0 1,0 0-1,-1 0 1,1 0-1,0 0 1,-1 0-1,1 0 1,0-1-1,-1 1 1,1 0-1,0 0 1,-1 0-1,1 0 1,0 0-1,-1 1 1,1-1-1,-1 0 1,0 0-1,-21-4-3395,-19-1-2883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6.88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0 122 12620,'0'0'13100,"57"9"-12523,-12-6-449,6-2-128,4-1-416,-2 0-1698,-3 0-1634,-4-4-2081,-8-9-4069</inkml:trace>
  <inkml:trace contextRef="#ctx0" brushRef="#br0" timeOffset="1">534 1 10730,'0'0'11051,"-12"54"-9194,3-22-800,-2 3-448,4-1-321,4-5-192,3-4-64,0-10-800,13-10-1571,2-5-1696,1-15-2980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7.39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40 1 3107,'0'0'20387,"-1"10"-19159,-12 105 1347,5-1 0,10 169 0,5-220-2457,-6-59-101,-1 1 0,1 0 0,1-1 0,-1 1 0,1-1 0,0 1-1,0-1 1,0 0 0,0 1 0,5 4 0,-7-9-17,0 0 1,1 0-1,-1 1 0,0-1 1,0 0-1,1 0 0,-1 0 1,0 0-1,1 0 0,-1 0 1,0 1-1,0-1 0,1 0 1,-1 0-1,0 0 0,1 0 1,-1 0-1,0 0 0,0 0 1,1 0-1,-1-1 0,0 1 1,1 0-1,-1 0 0,0 0 1,0 0-1,1 0 1,-1 0-1,0 0 0,0-1 1,1 1-1,-1 0 0,0 0 1,0 0-1,1-1 0,-1 1 1,0 0-1,0 0 0,0-1 1,0 1-1,1 0 0,-1 0 1,0-1-1,0 1 0,0 0 1,0-1-1,0 1 0,0 0 1,0 0-1,0-1 0,0 1 1,0 0-1,0-1 0,0 1 1,0 0-1,0-1 0,0 1 1,0-1-1,2-19-4,0-3 4,-1 0 0,-1 0 0,-2 0 0,0 0 0,-1 0 0,-2 1 0,0-1 0,-1 1 0,-2 0 0,-13-28 0,21 49-2,0 1 0,0-1 0,0 1 0,0 0 0,0-1 1,0 1-1,0-1 0,0 1 0,-1 0 0,1-1 0,0 1 0,0 0 0,0-1 0,-1 1 0,1 0 1,0-1-1,-1 1 0,1 0 0,0-1 0,-1 1 0,1 0 0,0 0 0,-1 0 0,1-1 0,0 1 0,-1 0 1,1 0-1,-1 0 0,1 0 0,0 0 0,-1-1 0,1 1 0,-1 0 0,0 0 0,-2 15-149,7 26-106,-2-35 251,0-1 0,0 1 0,1-1 0,0 0 0,0 0 0,0 0 0,1 0 0,0 0 1,0-1-1,0 1 0,0-1 0,1 0 0,-1-1 0,1 1 0,0-1 0,0 0 0,0 0 0,1 0 0,-1-1 0,1 0 0,6 2 1,-6-2 23,0 0 1,0-1-1,1 0 1,-1 0-1,1-1 1,-1 1-1,1-2 1,-1 1-1,1 0 1,-1-1-1,1-1 1,-1 1-1,0-1 1,0 0-1,0 0 1,0-1 0,0 1-1,0-1 1,7-6-1,-4 1-4,0 0 0,0-1 0,-1 0-1,0 0 1,-1-1 0,0 0 0,-1 0 0,0-1-1,0 0 1,-1 0 0,-1 0 0,1-1 0,-2 1 0,0-1-1,0 0 1,1-20 0,-6 31-14,-3 8 0,-5 14 0,2 5 0,0 1 0,2 1 0,1-1 0,1 1 0,0 44 0,3-70 2,1 1 0,0 0 0,0-1-1,1 1 1,-1 0 0,0 0 0,1-1 0,0 1 0,0-1-1,-1 1 1,2-1 0,-1 1 0,0-1 0,0 1 0,1-1 0,-1 0-1,1 0 1,0 0 0,0 0 0,-1 0 0,1 0 0,1 0-1,-1 0 1,0-1 0,0 1 0,1-1 0,-1 0 0,1 0 0,-1 0-1,1 0 1,-1 0 0,1 0 0,-1-1 0,1 1 0,0-1 0,0 0-1,-1 1 1,4-2 0,-2 1-17,1 0 0,-1-1 0,1 0 0,-1 1 0,1-2 0,-1 1 0,0-1 0,0 1 0,0-1 0,0 0 0,0 0 0,0-1 0,0 1 0,-1-1 0,1 0 0,-1 0 0,0 0 0,0 0 0,0-1 0,0 1 0,-1-1 0,1 0 0,1-4 0,-1 1-1099,-1 1 1,0-1-1,0 0 1,-1 0 0,0 0-1,1-13 1,-2-18-7973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7.73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20916,'0'0'8616,"25"50"-8328,-4-25-256,6 0-544,0 1-2115,-3-3-2690,-1 2-3875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8.07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142 1 15182,'-10'4'7325,"-4"1"-5670,0 2-1,1 0 1,-25 17 0,34-21-1453,0 1 1,0-1-1,0 1 0,0-1 1,1 1-1,-1 0 0,1 1 0,0-1 1,0 1-1,0-1 0,1 1 0,0 0 1,0 0-1,0 0 0,0 0 0,1 0 1,-1 6-1,2-10-202,0 0 0,0 0 0,0 0 0,0-1 0,0 1 0,0 0 0,0 0 0,0-1 0,0 1 0,1 0 0,-1 0 0,0-1 0,1 1 0,-1 0 0,0-1 0,1 1 0,-1 0 0,1-1 0,-1 1 0,1 0 0,-1-1 0,1 1 0,0-1 0,-1 1 0,1-1 0,0 0 0,-1 1 0,1-1 0,1 1 0,29 3 0,-22-5 0,0-1 0,0 1 0,0-1 0,16-6 0,-11 0 0,0 0 0,0-1 0,-1-1 0,18-16 0,-20 16 0,0 1 0,0 0 0,1 1 0,0 0 0,1 1 0,13-6 0,-25 13 0,0-1 0,0 1 0,0 0 0,0 0 0,0 0 0,0-1 0,0 1 0,0 0 0,0 1 0,0-1 0,0 0 0,0 0 0,0 0 0,0 0 0,0 1 0,0-1 0,0 1 0,0-1 0,0 0 0,0 1 0,0 0 0,0-1 0,0 1 0,-1 0 0,1-1 0,0 1 0,0 0 0,-1 0 0,1-1 0,0 1 0,-1 0 0,1 0 0,-1 0 0,1 0 0,-1 0 0,0 0 0,1 0 0,-1 0 0,0 0 0,0 0 0,0 0 0,1 0 0,-1 0 0,0 0 0,-1 2 0,2 64 0,-2-47 0,0-18 0,1 1 0,0-1 0,0 1 0,0-1 0,1 0 0,-1 1 0,0-1 0,1 0 0,0 1 0,-1-1 0,1 0 0,0 0 0,0 1 0,2 1 0,-2-3 0,1 0 0,-1-1 0,1 1 0,-1 0 0,1-1 0,-1 1 0,1-1 0,0 1 0,-1-1 0,1 0 0,0 0 0,-1 0 0,1 0 0,0 0 0,-1 0 0,1 0 0,0 0 0,-1-1 0,1 1 0,0-1 0,-1 1 0,2-2 0,14-3 0,-1-2 0,0 0 0,-1-1 0,0 0 0,20-15 0,-23 14 0,0 1 0,0 0 0,1 1 0,0 0 0,0 1 0,1 1 0,0 0 0,24-5 0,-37 10 0,0 0 0,0 1 0,0-1 0,0 0 0,0 0 0,0 1 0,-1-1 0,1 0 0,0 1 0,0-1 0,0 1 0,0 0 0,0-1 0,-1 1 0,1-1 0,0 1 0,0 0 0,-1 0 0,1-1 0,-1 1 0,1 0 0,-1 0 0,1 0 0,-1 0 0,1 0 0,-1 0 0,0 0 0,1 0 0,-1 0 0,0 0 0,0 0 0,0 0 0,0 0 0,0 0 0,0 0 0,0 0 0,0 0 0,0 0 0,-1 1 0,-4 46 0,-8-1 0,9-36 0,1-1 0,0 1 0,1 0 0,0 0 0,-1 13 0,3-23 2,0-1 1,0 0-1,0 0 1,0 1-1,0-1 1,0 0-1,0 1 1,0-1-1,1 0 1,-1 0-1,0 1 1,0-1-1,0 0 1,0 1-1,0-1 1,1 0-1,-1 0 1,0 1-1,0-1 1,0 0-1,1 0 1,-1 0-1,0 1 1,0-1-1,1 0 1,-1 0-1,0 0 1,0 0-1,1 0 1,-1 0-1,0 1 1,1-1-1,-1 0 1,0 0-1,0 0 1,1 0-1,-1 0 1,1 0-1,16-4-44,13-12-2474,-5-7-5305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5.18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143 0 10346,'0'0'11232,"-12"4"-9567,-1 1-1059,1 1-1,-1 0 1,-21 15-1,29-18-388,1 0 0,-1 0 0,1 1 0,0 0 0,0-1 0,0 2 0,0-1 0,1 0 0,0 1 0,-1-1 0,2 1 0,-1 0 0,1 0 0,-1 0 0,-1 9 0,4-13-214,0-1-1,0 1 1,1-1 0,-1 1 0,0-1-1,0 1 1,1 0 0,-1-1 0,0 1-1,1-1 1,-1 1 0,1-1-1,-1 0 1,1 1 0,-1-1 0,1 1-1,-1-1 1,1 0 0,-1 1 0,1-1-1,-1 0 1,1 0 0,-1 0 0,1 1-1,0-1 1,-1 0 0,1 0 0,0 0-1,-1 0 1,1 0 0,1 0 0,27 3 17,-22-3-16,31 2-934,38 5-2854,-65-6 2158,-1 1 0,1 1 0,-1 0 0,18 7 0,-27-10 1578,0 1 0,0-1 1,0 1-1,0-1 0,0 1 0,0-1 1,0 1-1,0 0 0,0-1 0,0 1 0,-1 0 1,1 0-1,0 0 0,-1 0 0,1-1 1,0 1-1,-1 0 0,1 2 0,-1-2 236,0 1 0,0-1 0,0 0 0,0 0-1,0 1 1,-1-1 0,1 0 0,0 0 0,-1 0 0,1 0-1,-1 1 1,0-1 0,1 0 0,-1 0 0,0 0-1,0 0 1,1 0 0,-1 0 0,0-1 0,0 1 0,-2 1-1,-45 27 6048,42-26-5762,-2 2-204,-1-1 1,0 0-1,0-1 1,0 0-1,0 0 0,0-1 1,0 0-1,-1 0 0,1-1 1,-1 0-1,-10-1 0,19-1-374,1 1 1,-1 0-1,0-1 0,1 1 0,-1-1 0,1 1 0,-1-1 1,1 1-1,-1-1 0,1 1 0,-1-1 0,1 1 0,-1-1 1,1 0-1,0 1 0,-1-1 0,1 0 0,0 1 0,0-1 0,-1 0 1,1 1-1,0-1 0,0 0 0,0 1 0,0-1 0,0 0 1,0 0-1,0 1 0,0-1 0,0 0 0,0 1 0,1-1 1,-1 0-1,0 0 0,10-26-4804,8-4-1412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6:48.72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92 788 9897,'-9'-1'9625,"-73"-11"-6139,82 13-3482,0 0-1,1 0 0,-1 0 1,0 0-1,1 0 0,-1 0 1,1 0-1,-1 0 0,1 0 0,0 0 1,-1 0-1,1-1 0,0 1 1,-1 0-1,1 0 0,0-1 1,0 1-1,0-1 0,0 1 1,2 0-1,16 6 457,1-2-1,1 0 1,-1-2 0,1 0 0,0-1 0,-1-1-1,43-4 1,-10 3-102,125-10 438,300-54-1,-423 55-737,1147-208 1717,-151 26-1126,783-92 931,-1664 262-1580,231 1 0,-392 20 0,0 0 0,0 1 0,0 1 0,0-1 0,12 5 0,-20-6 0,0 0 0,0 1 0,1-1 0,-1 1 0,0-1 0,0 1 0,0-1 0,0 1 0,0 0 0,0 0 0,0-1 0,0 1 0,0 0 0,-1 0 0,1 0 0,0 0 0,0 0 0,-1 0 0,1 0 0,0 0 0,-1 0 0,0 0 0,1 0 0,-1 1 0,1-1 0,-1 0 0,0 0 0,0 0 0,0 1 0,0-1 0,0 0 0,0 0 0,0 1 0,0-1 0,0 0 0,0 0 0,-1 0 0,1 1 0,-1-1 0,1 0 0,-1 0 0,1 0 0,-1 0 0,1 0 0,-1 0 0,0 0 0,-1 1 0,-1 3-274,-1-1-1,0 1 1,0-1 0,-1 0 0,1 0-1,-1 0 1,-5 2 0,2-1-774,0 0 0,0 0 1,0-1-1,0-1 1,-1 0-1,1 0 0,-14 3 1,13-6-8269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9:21.39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2313 190 6502,'-12'-9'582,"-25"-19"-228,-19-15 545,-70-40-1,115 78-812,-1 0 1,0 1-1,0 1 0,0 0 0,0 1 0,-1 0 0,1 0 0,-1 2 0,1-1 0,-1 2 0,0 0 1,1 0-1,0 1 0,-1 0 0,-17 7 0,-18 7 163,1 2 1,-65 35-1,101-48-234,-530 307 562,222-121-519,246-149-33,-242 149-92,269-159 230,2 1 1,1 3-1,2 1 0,-56 66 0,82-83-102,0 0-1,1 0 1,2 1-1,0 1 0,1 0 1,1 1-1,1 0 1,1 0-1,1 1 0,2 0 1,0 0-1,1 1 1,2-1-1,0 1 0,4 49 1,0-61-56,0-1 1,1 1 0,1 0-1,0-1 1,1 0 0,0 0 0,1 0-1,0-1 1,1 0 0,0 0-1,0 0 1,2-1 0,-1 0 0,1-1-1,0 0 1,1 0 0,12 7-1,-7-5 2,0-1-1,1-1 1,0 0 0,1-2-1,-1 1 1,2-2-1,-1-1 1,1 0-1,0-1 1,0 0 0,30 0-1,-7-4 63,1-2-1,-1-2 1,1-2-1,64-17 1,158-63 291,-179 56-198,753-311 726,-688 266-845,-3-7-1,-4-6 0,181-146 0,-236 159 312,-3-3 1,-3-4-1,-4-4 1,79-113-1,-151 191-144,29-47 920,-34 51-984,1 1 0,0 0 0,-1-1 0,1 1 0,-1-1 0,0 0 0,0 1 0,-1-1 0,1 0 1,-1 1-1,0-1 0,0 0 0,0-6 0,-1 9-129,0 0 0,1 0-1,-1 1 1,1-1 0,-1 0 0,0 0 0,0 1 0,1-1-1,-1 1 1,0-1 0,0 1 0,0-1 0,0 1 0,1-1-1,-1 1 1,0 0 0,0-1 0,0 1 0,0 0 0,0 0-1,0 0 1,0 0 0,-2 0 0,-29-1-137,23 2 103,-35 2-376,0 1 0,1 3 1,-83 24-1,-41 7-2216,36-24-557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0:09.20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97 145 5093,'0'0'704,"-11"0"1960,-56 1 1166,49 0 3487,255-4-5571,0-9-1,436-81 1,-615 83-967,-85 9-2299,0-9-4893,3-8-4744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0:20.08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45 13837,'0'0'7719,"14"1"-7233,88 0 691,141-14 0,-43-7-357,210 6-1,-404 15-941,0-1-1,0 1 1,1 0-1,-1 1 1,0 0-1,0 0 1,0 0-1,0 1 1,-1 0-1,9 5 1,13 6-4510,-18-12-690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1.60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1817 23 9417,'-11'-4'4319,"-2"-1"-3773,1 2 1,-1 0-1,0 0 1,-14 0-1,20 2-435,1 1-1,-1 0 1,1 0-1,0 1 1,-1 0-1,1 0 1,0 1-1,-1-1 1,1 1-1,0 0 1,0 1-1,-9 5 1,-7 8-127,0 1 0,1 1 0,1 1 0,1 0 0,-29 39-1,-74 122 167,108-158-16,-72 126 587,-70 161-1,-47 170 338,167-390-968,-62 172 188,-101 422-1,80-199-89,-66 289 338,47 11 228,11 1149 378,125-1707-1124,6 356 19,5-425-23,47 260 0,-45-366 30,1-1 0,3 0 0,2-1 1,2-1-1,2-1 0,3-1 1,39 61-1,-47-85-46,2 0 0,0 0 0,1-2 1,1 0-1,1-1 0,0-1 0,1-1 0,1-2 1,1 0-1,1-1 0,0-1 0,0-1 0,1-2 1,0 0-1,35 6 0,-20-8-4,1-2 0,0-2 0,0-2 0,0-2 0,0-1 0,0-3 0,-1-1 0,1-2 0,-1-1 0,-1-3 0,1-1 0,-2-2 0,62-31 0,370-227 91,-442 253-135,-1-2 0,-1-1 0,-1-1 0,-1-1 0,-1-1 0,-1-1 1,35-54-1,-28 30 62,-2-2 0,-2-1 1,34-104-1,176-709 330,-184 651-275,80-364-170,-26-4 0,-25-4-1,8-1018 1,-99 1324 550,-53-312-1,-89-270 303,133 767-582,-75-339 836,74 361-796,-4 0 0,-3 2 0,-63-117 0,75 162-88,-2 1-1,0 1 1,-2 0 0,-1 1 0,0 2 0,-2 0 0,-1 1 0,-29-21-1,31 28-481,0 1 0,-1 1 0,-1 1 0,-25-9-1,23 11-1242,-1 2 0,0 0 0,-53-4 0,4 7-4860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2.29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34 0 20724,'0'0'993,"-10"62"-65,0-18 33,2 9-192,3 5-417,5 4-256,0 1-96,2-2-32,11-3-768,2-5-770,0-6-1313,-5-8 898,-2-9 864,-7-11-321,-1-11-2978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2.65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12 508 12588,'0'0'5632,"-4"-9"-3427,3 5-2113,0 1 0,-1 0 0,1-1 0,0 1 0,1-1 0,-1 1 0,1-1 0,0 0 0,-1 1 0,1-1 0,1 0 0,-1 1 0,1-1 0,-1 1 0,1-1 0,0 1 0,0-1 0,1 1 0,-1 0 0,1-1 0,-1 1 0,1 0 0,0 0 0,0 0 0,0 0 0,1 1 0,-1-1 0,1 0 0,3-2 0,0-1 54,151-176 1975,-138 156-1542,-1-1 1,-1-1-1,-1-1 1,-2 0-1,15-41 1,-29 109 409,2-19-895,0 10 94,0-1 0,2 1-1,1-1 1,2 0 0,19 55-1,-22-74-309,0-1 1,1 1-1,0-1 0,0 0 0,1 0 1,0 0-1,1-1 0,0 0 1,0 0-1,1-1 0,-1 0 0,2-1 1,-1 1-1,1-1 0,0-1 0,0 0 1,1 0-1,-1-1 0,1 0 0,13 3 1,-11-4-866,0-1 1,1 0 0,-1-1 0,1 0-1,-1-1 1,1 0 0,21-4 0,18-17-7022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3.19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9161,'0'0'16687,"13"82"-14797,-13-37-1025,0 7-641,2-1-128,2-5-224,4-5-1185,-1-12-1474,2-11-159,-6-11-514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3.54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1 149 13229,'0'0'9769,"38"-55"-8520,3 42-224,11-2-320,3-2-321,4 1-224,-3 1-64,-5 6-32,-11 4-96,-9 2-1569,-16 3-1666,-12 0-961,-3 8-3235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3.91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67 10314,'0'0'12331,"62"32"-10441,-23-49-641,1-1-1024,6 1-193,-4 2-225,-4 1-1344,-5 6-1474,-7 3-1377,-6 0-3716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5.52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151 1 16912,'0'0'10218,"-34"77"-8649,16-33-320,0 1-160,3 3-192,6-1-544,3-4-257,6-7 0,0-5-545,11-7-704,1-8-480,1-6-706,-3-7-1248,-5-3-993</inkml:trace>
  <inkml:trace contextRef="#ctx0" brushRef="#br0" timeOffset="1">20 307 11082,'0'0'13037,"-20"-58"-10411,27 45-640,9 1-769,7 1-704,6 4-449,6 0-96,1 1-1025,12-2-3203,3 0-5606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4.23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35 117 11243,'0'0'5851,"-4"10"-3134,3-8-2684,-5 9 641,1 1 1,1 0-1,0 0 0,0 0 0,-1 14 0,5-24-615,-1 0 1,1 0-1,0 0 1,-1 1-1,1-1 1,0 0-1,0 0 1,1 0-1,-1 1 1,0-1-1,1 0 1,0 0-1,-1 0 1,1 0-1,0 0 0,0 0 1,0 0-1,0 0 1,0 0-1,0 0 1,1-1-1,-1 1 1,1 0-1,-1-1 1,1 1-1,0-1 1,0 1-1,-1-1 1,1 0-1,0 0 1,0 0-1,0 0 1,0 0-1,0-1 1,0 1-1,1 0 0,-1-1 1,0 0-1,0 1 1,0-1-1,0 0 1,3 0-1,2 0 37,-1 0 0,1-1 0,-1 1 0,1-1 0,-1-1 0,1 1 0,-1-1 0,1 0 0,-1-1 0,8-4 0,54-39 1109,-17 9-343,-51 36-852,1 1 0,0-1 0,0 0 0,0 0 0,0 1 0,0-1 0,1 1 1,-1-1-1,0 1 0,0-1 0,0 1 0,0 0 0,1-1 0,-1 1 0,0 0 0,0 0 0,0 0 0,1 0 0,-1 0 0,0 0 0,0 0 0,1 0 0,-1 1 0,0-1 0,0 0 0,0 1 0,0-1 0,1 1 0,-1 0 0,0-1 0,0 1 0,0 0 0,0-1 0,0 1 0,-1 0 0,1 0 0,0 0 0,0 0 0,0 0 0,-1 0 0,1 0 0,1 2 0,1 6 52,0 0 0,0 0 0,0 1 0,2 18-1,3 11 69,-8-37-111,1 0 0,0-1-1,-1 1 1,1 0 0,0 0-1,0 0 1,0 0 0,0-1-1,0 1 1,0-1 0,0 1-1,1-1 1,-1 1 0,1-1-1,-1 1 1,1-1 0,-1 0-1,1 0 1,0 0 0,-1 0-1,1 0 1,0 0 0,0-1-1,0 1 1,0-1 0,0 1-1,0-1 1,0 0 0,0 1-1,0-1 1,0 0 0,0 0-1,0 0 1,-1-1 0,1 1-1,0 0 1,0-1 0,0 0-1,0 1 1,2-2-1,9-4 188,-1-1-1,0-1 0,-1 0 1,0 0-1,11-11 0,19-12 126,-40 30-501,1 0 0,0 0 0,0 0 0,0 0 0,0 0 0,0 1 0,0-1-1,1 0 1,-1 1 0,0 0 0,0 0 0,0-1 0,3 1 0,-3 1-3,-1-1 0,0 1 0,0-1 1,0 1-1,1 0 0,-1-1 0,0 1 0,0 0 0,0 0 0,0 0 1,0 0-1,0 0 0,0 0 0,-1 0 0,1 0 0,0 0 0,-1 0 1,1 0-1,0 0 0,0 3 0,2 0-3152,0-10-7091,-3-12 2686</inkml:trace>
  <inkml:trace contextRef="#ctx0" brushRef="#br0" timeOffset="1">526 19 5125,'0'0'15470,"54"-19"-15822,-24 25-2979,4-3-5509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4.97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183 4 18289,'-11'5'2472,"7"-3"-2232,-20 11 1638,0 0 0,-29 24 0,48-34-1666,0 1-1,0 0 1,0 0-1,0 1 1,1-1-1,-1 1 0,1 0 1,1 0-1,-1 1 1,1-1-1,0 1 1,0 0-1,0-1 1,1 1-1,0 0 1,0 1-1,0-1 1,0 7-1,2-12-216,1 0 1,-1 0-1,1 0 0,-1 0 1,1 0-1,-1 0 0,1 0 1,-1 0-1,1 0 0,0 0 1,0 0-1,-1 0 0,1 0 1,0 0-1,0-1 0,0 1 1,0 0-1,0-1 0,0 1 1,0-1-1,0 1 0,0-1 1,0 1-1,0-1 0,1 0 1,-1 1-1,0-1 0,0 0 1,0 0-1,0 0 0,1 0 1,-1 0-1,0 0 0,0 0 1,0-1-1,2 1 0,2-1 31,1 1 0,-1-1-1,0 0 1,0 0-1,0-1 1,0 1-1,9-5 1,1-5 37,-1-1 0,0 0 0,0-1 0,-2-1 0,1 0 0,-2-1 0,0 0 0,-1 0 0,12-23 0,-30 51-37,0 1 96,0 0 0,1 1 0,1 0-1,0 0 1,0 0 0,2 1 0,0-1-1,1 1 1,-1 19 0,4-34-119,0 1 0,0-1-1,0 1 1,0-1 0,1 1 0,-1-1 0,1 1 0,-1-1 0,1 1 0,-1-1 0,1 0-1,0 1 1,0-1 0,0 0 0,0 1 0,0-1 0,0 0 0,0 0 0,0 0 0,0 0-1,0 0 1,1 0 0,-1 0 0,0-1 0,1 1 0,-1 0 0,1-1 0,-1 1 0,1-1-1,-1 1 1,1-1 0,-1 0 0,1 0 0,-1 0 0,1 1 0,-1-2 0,1 1-1,-1 0 1,1 0 0,-1 0 0,1-1 0,2 0 0,3 0 6,0-1 1,1 1-1,-1-2 0,0 1 1,0-1-1,0 0 0,-1 0 1,7-5-1,-3 0-9,0-1 0,-1 0 0,13-15 0,25-24 0,-41 91 0,-6-41 1,0 0-1,1 0 1,-1 0 0,1 0 0,0 0-1,0 0 1,-1 0 0,1 0 0,1 0-1,-1-1 1,0 1 0,0 0 0,0-1-1,1 1 1,-1-1 0,1 0 0,0 1-1,-1-1 1,1 0 0,0 0 0,-1 0-1,1 0 1,0 0 0,0 0 0,0 0-1,0-1 1,0 1 0,0-1 0,0 0-1,0 1 1,0-1 0,0 0-1,0 0 1,0 0 0,0 0 0,1-1-1,-1 1 1,0-1 0,0 1 0,2-2-1,13-2-18,-1-1-1,0-1 0,30-16 1,-26 12-66,29-10-4255,13-5-9035,-23 0 9466,-30 18 3105,33-27-4782,-25 15 7698,-13-3 17008,-15 25-16803,-9 7-1865,13-4-277,0 1 0,0 0 1,0 0-1,0 0 0,1 1 0,1-1 0,-1 1 0,1 1 1,1-1-1,-1 1 0,1 0 0,1 0 0,0 0 0,0 1 1,-3 17-1,6-27-176,0 1 0,1 0 0,-1-1 0,0 1 0,0 0 1,0 0-1,0-1 0,0 1 0,1 0 0,-1-1 0,0 1 0,1 0 1,-1-1-1,0 1 0,1-1 0,-1 1 0,1-1 0,-1 1 0,1-1 1,-1 1-1,1-1 0,-1 1 0,1-1 0,0 1 0,-1-1 0,1 0 1,0 1-1,-1-1 0,1 0 0,0 0 0,0 1 0,31-2-98,-22-1-294,-1-1-1,0 0 1,-1 0 0,15-7-1,-5-2-2197,0-1 0,17-17 0,-29 25 1648,0-1 0,0 0 0,-1 0 0,0 0 0,0-1 0,-1 1 1,0-1-1,0 0 0,3-8 0,-12 24 11466,1-4-9745,1 0 0,-1 0 0,2 0 0,-1 1 0,-3 10 0,5-9-529,-1-1-1,2 1 0,-1 0 0,1-1 0,0 1 1,1 0-1,-1-1 0,4 13 0,-4-17-244,1 0 0,0 0-1,-1 0 1,1 0 0,0 0 0,0-1-1,0 1 1,0 0 0,0-1-1,0 1 1,1-1 0,-1 1-1,0-1 1,1 0 0,0 1 0,-1-1-1,1 0 1,-1 0 0,1 0-1,0 0 1,0-1 0,0 1-1,-1 0 1,1-1 0,0 1 0,0-1-1,0 0 1,0 1 0,0-1-1,0 0 1,0 0 0,0 0-1,0-1 1,3 1 0,-3-1-134,0-1 0,0 1 0,1 0 0,-1 0 0,0-1 0,0 1-1,-1-1 1,1 0 0,0 0 0,0 0 0,-1 0 0,1 0 0,-1 0 0,0 0 0,1 0 0,-1 0 0,0 0 0,0-1 0,0 1 0,-1-1 0,1 1 0,-1 0 0,1-1 0,-1 1-1,0-4 1,5-65-9840,-5 36 1487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5.32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8360,'0'0'21044,"3"51"-23062,10-41-1890,1 1-1537,3-5-5093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5.67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116 289 16367,'0'0'5611,"-10"4"-3881,2-1-1711,-3 1 711,1 0 1,-1 1-1,-18 12 0,27-15-598,-1 0 0,0 0 1,0 0-1,1 1 0,0-1 0,-1 1 1,1-1-1,0 1 0,0 0 0,0 0 1,1 0-1,-1 0 0,1 0 0,-1 0 1,1 0-1,0 1 0,0-1 0,1 0 1,-1 1-1,0 3 0,2-5-125,-1-1-1,1 0 1,-1 0-1,1 0 1,-1 0-1,1 0 1,0 0-1,0 0 1,-1-1-1,1 1 1,0 0-1,0 0 1,0 0 0,0-1-1,0 1 1,0 0-1,0-1 1,0 1-1,0-1 1,0 0-1,0 1 1,0-1-1,1 0 1,-1 1-1,0-1 1,0 0-1,0 0 1,0 0-1,1 0 1,-1 0 0,0 0-1,0 0 1,2-1-1,43-7 354,-36 3-312,-1-1 1,1 0-1,-2 0 0,1-1 0,-1 0 0,0-1 1,0 0-1,9-12 0,17-17-82,-34 37 16,0 0 0,0 0 1,0 0-1,0 0 0,0 0 0,0 0 0,0-1 0,1 1 0,-1 0 0,0 0 0,0 0 0,0 0 0,0 0 0,0 0 0,0 0 0,1 0 0,-1 0 0,0 0 0,0-1 0,0 1 0,0 0 0,0 0 0,1 0 0,-1 0 0,0 0 0,0 0 0,0 0 0,0 0 0,0 0 0,1 0 0,-1 0 0,0 0 0,0 0 0,0 1 0,0-1 0,0 0 0,1 0 0,-1 0 0,0 0 0,0 0 0,0 0 0,0 0 0,0 0 0,0 0 0,1 0 0,-1 1 0,0-1 0,0 0 1,0 0-1,0 0 0,0 0 0,0 0 0,0 0 0,0 1 0,2 14-228,-6 28 922,2-27-256,2-15-392,0 0 0,0 0 0,0 0 0,0 0 0,0 0 0,0 0 0,0 0 0,0 0 1,0 1-1,1-1 0,-1 0 0,0 0 0,1 0 0,-1 0 0,1 0 0,-1 0 0,1 0 1,-1 0-1,1-1 0,0 1 0,0 0 0,-1 0 0,1 0 0,0-1 0,0 1 0,0 0 1,0-1-1,0 1 0,0-1 0,0 1 0,0-1 0,0 1 0,0-1 0,0 0 0,0 1 1,0-1-1,0 0 0,0 0 0,0 0 0,0 0 0,1 0 0,-1 0 0,0 0 0,0 0 1,0-1-1,0 1 0,0 0 0,2-1 0,3-1 97,-1 0-1,1 0 1,-1 0-1,0-1 1,0 1-1,0-1 1,0-1-1,7-5 1,3-6-125,-1-1 0,-1 0 0,0 0 0,-1-2 0,-1 1 0,0-2 0,-2 1 0,0-1 0,-1-1 0,-1 0 0,-1 0 0,-1 0 0,0 0 0,-2-1 0,0 0 0,0-22 0,-3 43 0,0-1 0,0 0 0,0 0 0,1 0 0,-1 1 0,0-1 0,0 0 0,0 0 0,0 0 0,-1 0 0,1 1 0,0-1 0,0 0 0,0 0 0,-1 0 0,1 1 0,0-1 0,-1 0 0,1 0 0,0 1 0,-1-1 0,1 0 0,-1 1 0,1-1 0,-1 0 0,0 1 0,1-1 0,-1 1 0,0-1 0,1 1 0,-2-1 0,0 1 0,1 0 0,-1 1 0,1-1 0,-1 1 0,1-1 0,-1 1 0,1 0 0,0 0 0,-1 0 0,1 0 0,0-1 0,0 2 0,-1-1 0,1 0 0,-1 1 0,-38 51 0,31-37 17,1 0 1,0 0-1,2 1 0,-1 1 1,2-1-1,0 1 0,-2 22 1,6-35-45,0 0 0,1-1 0,0 1 0,0 0 1,0 0-1,0-1 0,1 1 0,-1 0 0,1-1 0,1 1 0,-1-1 1,1 1-1,-1-1 0,1 1 0,0-1 0,1 0 0,-1 0 0,1 0 1,0 0-1,0-1 0,0 1 0,0-1 0,1 0 0,-1 0 0,1 0 1,0 0-1,0 0 0,0-1 0,0 0 0,0 0 0,1 0 0,7 2 1,28 3-4197,2-6-4132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6.08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215 19 12780,'0'0'13213,"-11"-4"-11959,3 1-1025,5 1-176,1 0 0,-1 1-1,0 0 1,0 0 0,0 0 0,0 0 0,0 0-1,0 0 1,0 1 0,-1 0 0,1-1-1,0 1 1,0 0 0,0 1 0,0-1-1,0 1 1,-1-1 0,1 1 0,0 0-1,0 0 1,0 0 0,0 0 0,1 1-1,-4 1 1,-4 5 73,0 0 1,1 0-1,0 1 0,1 0 0,0 1 0,0-1 0,1 2 0,0-1 1,1 1-1,0 0 0,1 0 0,0 1 0,1-1 0,0 1 1,1 0-1,0 0 0,1 0 0,-1 14 0,3-24-125,0 1-1,0-1 1,0 1-1,0-1 1,0 1-1,1-1 1,-1 0-1,1 1 1,0-1-1,0 0 1,0 1-1,0-1 1,0 0-1,0 0 1,0 0-1,1 0 1,-1 0-1,1 0 1,0 0-1,-1-1 1,1 1-1,3 2 1,0-2-86,-1 0 0,1 0 0,-1 0 0,1 0 0,0-1 0,-1 0 1,1 0-1,0 0 0,0 0 0,9-1 0,0 0-551,-1-1 0,1-1 0,0 0 0,0-1-1,-1 0 1,0-1 0,18-8 0,-13 3-1476,0-2 0,-1 0 1,0 0-1,17-17 0,9-14-5784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6.61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83 42 11147,'0'0'13020,"-9"8"-11301,2-1-1455,0-1-1,1 2 1,0-1 0,0 0 0,0 1 0,1 0-1,1 1 1,-1-1 0,1 1 0,1-1-1,0 1 1,0 0 0,0 1 0,1-1 0,1 0-1,-1 16 1,1-24-250,1 1 1,0 0-1,0 0 0,1-1 0,-1 1 1,0 0-1,0-1 0,1 1 1,-1 0-1,1-1 0,0 1 0,-1 0 1,1-1-1,0 1 0,0-1 1,0 0-1,0 1 0,0-1 0,0 0 1,2 2-1,9-4 248,1-19-18,-9 5-298,0 0-1,-1 0 0,-1 0 1,0 0-1,-1 0 1,-1-1-1,0 1 1,-3-20-1,3 35 56,0-1 0,0 1 0,0 0 0,0-1 0,0 1-1,0-1 1,0 1 0,1-1 0,-1 1 0,-1-1 0,1 1 0,0-1 0,0 1 0,0 0 0,0-1-1,0 1 1,0-1 0,0 1 0,-1-1 0,1 1 0,0 0 0,0-1 0,0 1 0,-1 0-1,1-1 1,0 1 0,-1 0 0,1-1 0,0 1 0,-1 0 0,1-1 0,0 1 0,-1 0 0,1 0-1,-1 0 1,1-1 0,-1 1 0,1 0 0,0 0 0,-1 0 0,1 0 0,-1 0 0,1 0 0,-1 0-1,1 0 1,-1 0 0,1 0 0,-1 0 0,0 1 5,0 0-1,0-1 1,0 1-1,1 0 1,-1 0-1,0 0 1,1 0 0,-1 0-1,1 0 1,-1 0-1,1 0 1,-1 0-1,1 0 1,0 1 0,0-1-1,-1 0 1,1 2-1,0 0 11,-1-1 1,1 0-1,0 1 0,0-1 1,0 0-1,0 1 0,1-1 0,-1 1 1,1-1-1,-1 0 0,1 0 1,0 1-1,0-1 0,0 0 0,0 0 1,0 0-1,0 0 0,1 0 1,-1 0-1,1 0 0,-1 0 0,1-1 1,2 3-1,0-2 4,1 0 0,-1 0-1,1-1 1,0 0 0,-1 1 0,1-1 0,0-1-1,0 1 1,-1-1 0,10 0 0,-8-1 14,-1 1 1,0-1-1,0 0 1,0 0 0,1 0-1,-1-1 1,0 0-1,-1 0 1,1 0-1,0-1 1,-1 1-1,1-1 1,-1 0-1,7-6 1,3-5 193,0 0 0,18-26 0,-5 7-101,-24 72-415,-7-11 316,0-4 24,1 1 0,1-1 0,2 1 0,2 26 0,-2-49-52,0 0 0,0 0 0,1 0 0,-1 0 0,1 0 0,0 0 0,0 0 0,-1 0 0,1 0 0,0 0 0,1 0 0,-1 0 0,0 0 0,1-1 0,-1 1 0,1-1 0,-1 1 0,1-1 0,0 1 0,-1-1 0,4 2 0,-2-2 0,1 0 0,-1 0 0,1 0 0,-1 0 0,1 0 0,0-1 0,-1 0 0,1 0 0,-1 0 0,1 0 0,6-1 0,1-2 0,0 1 0,0-1 0,0-1 0,-1 0 0,0-1 0,0 0 0,12-8 0,43-41-101,-64 53-508,-32 33-9673,21-25 5051,0-4-1768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6.98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13293,'0'0'13036,"50"34"-22869,-24-37 4612,2-1-3235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7.30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98 0 2434,'0'0'20911,"-8"8"-18947,-67 65 2259,74-72-4207,0 0 0,0 1-1,-1-1 1,1 0 0,0 1 0,0-1 0,0 0 0,1 1 0,-1-1-1,0 1 1,0 0 0,1-1 0,-1 1 0,1-1 0,0 1-1,-1 0 1,1 1 0,0-2-18,1 0-1,-1 0 1,0 0 0,1-1-1,-1 1 1,0 0 0,1 0-1,-1-1 1,1 1 0,0 0-1,-1-1 1,1 1 0,-1-1-1,1 1 1,0-1 0,-1 1-1,1-1 1,0 1 0,0-1-1,-1 0 1,1 1 0,0-1-1,0 0 1,1 0 0,8 2-80,0 0 1,0-1 0,0 0 0,16-2-1,-6 1 70,-10 0 49,2 0-245,0 0-1,0 1 1,1 0 0,-1 0 0,0 2 0,0-1 0,-1 1-1,1 1 1,-1 0 0,1 1 0,10 7 0,-21-12 221,1 1 0,-1 0 0,0 0 0,0 0 1,0 0-1,0 0 0,0 0 0,0 0 0,0 0 0,-1 1 0,1-1 1,0 0-1,-1 0 0,1 1 0,-1-1 0,1 0 0,-1 1 0,0-1 1,1 1-1,-1-1 0,0 0 0,0 1 0,0-1 0,0 3 1,-1-2 112,0 1 1,0 0-1,0-1 1,0 1 0,0-1-1,-1 1 1,1-1 0,-1 0-1,1 1 1,-1-1-1,-4 3 1,-4 5 720,-2-1 0,1 0 0,-22 11 0,30-18-724,0-1-39,-5 5-50,-2 0 0,1-1 0,0 0 0,-1-1 0,0 0 0,0-1 0,0 0 0,-13 2 0,30-13-3648,35-33-6572,-15 13 2665</inkml:trace>
  <inkml:trace contextRef="#ctx0" brushRef="#br0" timeOffset="1">374 33 5125,'0'0'21204,"-17"53"-19699,11-25-384,-2 3-480,6-2-481,2-5-128,0-5-704,0-6-706,5-8-480,4-5-448,-5-2-1185,-2-17-2659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7.67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14318,'0'0'11306,"70"5"-13644,-39 5-1345,1 2-2595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48.03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38 0 11627,'0'0'18524,"-3"4"-17958,1-1-606,0 1-1,0-1 1,0 1 0,1-1 0,-1 1-1,1 0 1,0 0 0,0-1-1,-1 7 1,2-8-37,0-1 1,0 1-1,0-1 1,0 1-1,0-1 0,0 1 1,1-1-1,-1 0 1,1 1-1,-1-1 0,1 1 1,-1-1-1,1 0 1,0 0-1,-1 1 0,1-1 1,0 0-1,0 0 1,0 0-1,0 0 0,0 0 1,0 0-1,1 0 1,-1 0-1,0 0 0,0-1 1,1 1-1,-1 0 1,0-1-1,1 1 0,-1-1 1,3 1-1,16 3-372,-1-1-1,1-1 1,0 0-1,0-2 0,25-2 1,-23 1-385,0 1 0,0 0 1,37 6-1,-58-6 914,-1 0 1,1 0-1,0 0 0,-1 0 0,1 0 1,0 1-1,0-1 0,-1 0 1,1 0-1,0 0 0,-1 1 1,1-1-1,0 0 0,-1 1 1,1-1-1,0 1 0,-1-1 0,1 1 1,-1-1-1,1 1 0,-1-1 1,1 1-1,-1-1 0,0 1 1,1 0-1,-1-1 0,1 1 0,-1 0 1,0-1-1,0 1 0,1 0 1,-1-1-1,0 1 0,0 0 1,0 0-1,0-1 0,0 1 1,0 0-1,0-1 0,0 1 0,0 0 1,0 0-1,0-1 0,-1 1 1,1 0-1,0-1 0,0 1 1,-1 0-1,1-1 0,0 1 1,-1 0-1,1-1 0,-1 1 0,1-1 1,-1 1-1,1-1 0,-1 1 1,1-1-1,-1 1 0,0-1 1,0 1-1,-39 32 3622,39-32-3703,-111 71 2490,93-61-2742,-1 0 1,0-2 0,-1-1 0,-22 7 0,18-12-4376,1-2-4245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6.05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58 0 7175,'0'0'21556,"2"10"-20082,-1-4-1360,-1 0 1,0 0 0,0 1 0,0-1-1,0 0 1,-1 0 0,0 0 0,-1 0 0,1 0-1,-1 0 1,0 0 0,-1-1 0,1 1-1,-1-1 1,0 1 0,-1-1 0,-3 5 0,2-2-104,1-2-42,0-1 1,1 1-1,-1 0 0,2 1 1,-1-1-1,-2 8 1,6-13-43,-1-1 1,0 1-1,1 0 1,-1-1-1,0 1 1,1-1-1,-1 1 1,1-1 0,-1 1-1,1-1 1,-1 0-1,1 1 1,0-1-1,-1 1 1,1-1-1,-1 0 1,1 0-1,0 1 1,-1-1 0,1 0-1,0 0 1,-1 0-1,1 0 1,0 1-1,-1-1 1,1 0-1,0-1 1,0 1-1,-1 0 1,1 0 0,0 0-1,34 0-1391,-26 0 843,19-2-1030,38 2-1046,-62 0 2585,-1 0 0,0 1 0,1-1 0,-1 1 0,0 0 0,0 0 0,0 0 0,0 0 0,0 1 0,0-1 0,0 1 0,0-1 0,0 1 0,-1 0 0,4 4 0,-5-5 171,0 0 0,0 0-1,0 0 1,-1 0 0,1 1 0,-1-1-1,1 0 1,-1 1 0,1-1-1,-1 0 1,0 1 0,1-1 0,-1 0-1,0 1 1,0-1 0,0 1-1,0-1 1,0 0 0,-1 1 0,1-1-1,0 0 1,-1 1 0,1-1-1,-1 0 1,1 1 0,-1-1 0,0 0-1,1 0 1,-1 0 0,0 1-1,0-1 1,0 0 0,0 0-1,0 0 1,0 0 0,0-1 0,0 1-1,0 0 1,0 0 0,-1-1-1,1 1 1,0 0 0,-2 0 0,-7 4 438,0 0 1,0-1 0,0 0-1,-12 3 1,-32 2 17,52-9-724,-1 0 0,1 0-1,0 0 1,-1 0 0,1-1-1,0 1 1,0 0 0,-1-1 0,1 0-1,0 0 1,0 1 0,0-1-1,0-1 1,0 1 0,0 0-1,0 0 1,0-1 0,0 1 0,1-1-1,-1 1 1,-1-3 0,-11-22-5802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3:28.72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1774 386 5029,'-32'0'257,"-2"-1"333,0 2 1,-33 5-1,55-4-511,0 1 0,0 0 0,1 1 0,-1 0 0,1 1 0,0 0 0,0 0 0,1 1 0,-14 10 0,-8 10-113,2 2-1,1 1 0,1 1 0,-37 50 0,-82 145-576,146-222 601,-374 703-593,296-531 901,8 4 0,8 3 0,-40 194 1,-57 582 584,-35 443-258,148-1068-489,-8 541 0,55-729 4,34 1069 329,-28-1149-436,2-2 0,4 1 0,35 113 0,-34-142-31,2-1 0,1 0 0,1-1 0,2-1 0,1 0-1,2-2 1,1 0 0,28 27 0,-25-32 1,0 0 0,2-2 0,1-1 0,1-2 0,1 0 0,46 21 0,-34-23-19,1-2 0,0-1 0,1-3 0,72 11 1,49-1 63,170-1 0,-311-20-69,-1-1 1,0-2-1,0 0 1,0-2 0,0-1-1,0 0 1,-1-2-1,0-1 1,0 0 0,-1-2-1,0-1 1,-1 0-1,0-2 1,-1 0-1,0-1 1,22-22 0,12-16 62,-3-3 0,-2-2-1,65-99 1,105-205 233,-204 334-280,367-710 23,-307 562-22,-8-3 0,61-253 0,-60 123 104,-14-2 0,-13-3 0,1-455 0,-52 607 511,-53-287 1,-3-11-223,45 108-347,-30-274-61,36 527 114,-4 1 1,-4 1 0,-4 1 0,-52-120 0,-64-84 260,-26-56-344,94 163 9,-50-114-31,99 252 66,-3 1 0,-2 1 0,-52-68 0,64 98 99,-1 0-1,0 2 1,-2 0 0,0 2-1,-1 0 1,-1 1-1,0 2 1,-2 0-1,1 2 1,-2 1-1,-38-13 1,40 17-50,0 2 0,0 1 0,0 1 0,-1 1 0,1 1 1,-1 1-1,1 2 0,-1 0 0,1 2 0,-1 0 0,1 2 0,0 1 0,-28 11 0,20-4-100,0 2 0,1 1 0,0 2 1,2 1-1,0 1 0,1 1 0,1 2 0,2 1 0,0 1 0,-22 29 0,28-29-306,1 1 0,2 1 0,0 0 0,-21 50 0,28-52-502,1 1 0,2 0 0,0 0 0,2 1 0,-5 49 0,9 0-3409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34.60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1 276 4132,'0'0'881,"11"0"742,255-7 6084,147-21-5166,-11 1-1910,888-71 74,-929 81-865,-360 17 156,19 2-25,-19-2 26,-1 0 0,1 0 0,-1 0 0,1 0-1,-1 0 1,0 0 0,1 0 0,-1 0 0,1 1 0,-1-1 0,0 0 0,1 0 0,-1 0 0,0 1 0,1-1 0,-1 0 0,0 0 0,1 1 0,-1-1 0,0 0 0,1 1 0,-1-1 0,0 0 0,0 1 0,0-1 0,1 0 0,-1 1 0,0-1 0,0 1 0,0-1 0,0 0 0,0 1 0,1-1 0,-1 1 0,0-1 0,0 0 0,0 1 0,0-1 0,0 1 0,-1-1 0,1 1 0,-1 0 3,1-1 0,-1 1 0,0 0 0,0-1 0,0 1 0,0-1 0,0 1 0,0-1 0,0 0 0,0 1 0,0-1 1,0 0-1,0 0 0,0 0 0,0 0 0,0 0 0,0 0 0,0 0 0,0 0 0,-2 0 0,-3 0 41,-490 4 546,263-6-538,-1155 27 2572,1197-18-1815,425-31-643,-71 6-81,1226-59 101,-777 53-131,-358 15-185,-2496 107 720,2109-92-2327,146-18-3561,21-9-1532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1:35.69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1 276 9961,'0'0'844,"8"-3"-390,24-5 10,1 1 1,-1 1 0,41-1 0,113 2 942,-99 4-1038,295-3 381,141-4-711,-5-42 1980,-504 48-1892,32-9 782,-46 11-889,0 0 1,0 0 0,0-1-1,0 1 1,0 0-1,0 0 1,0 0 0,1 0-1,-1 0 1,0 0-1,0-1 1,0 1 0,0 0-1,0 0 1,0 0-1,0 0 1,0 0 0,0 0-1,0-1 1,0 1-1,0 0 1,0 0 0,0 0-1,0 0 1,0 0-1,0-1 1,0 1 0,0 0-1,0 0 1,0 0-1,0 0 1,0 0 0,0-1-1,0 1 1,-1 0-1,1 0 1,0 0 0,0 0-1,0 0 1,0 0-1,0 0 1,0 0 0,0-1-1,0 1 1,-1 0-1,1 0 1,0 0 0,0 0-1,0 0 1,0 0-1,0 0 1,-1 0 0,1 0-1,0 0 1,0 0-1,0 0 1,0 0 0,0 0-1,-1 0 1,1 0-1,0 0 1,0 0 0,0 0-1,0 0 1,0 0 0,0 0-1,-1 0 1,1 0-1,0 0 1,-17-2 496,-677 10 174,661-6-677,-845 52 776,856-53-684,54-6-24,-1 2-169,739-50-63,-37 6 17,-730 47 153,-1 0-1,1 0 1,-1-1 0,1 1-1,-1-1 1,1 1-1,-1-1 1,1 0 0,-1 0-1,0 0 1,1 0-1,-1 0 1,3-3-1,-5 3 0,0 1-1,0-1 1,0 1-1,0-1 1,0 0-1,0 1 1,0-1-1,-1 1 0,1-1 1,0 1-1,0-1 1,-1 0-1,1 1 1,0-1-1,-1 1 0,1-1 1,0 1-1,-1 0 1,1-1-1,-1 1 1,1-1-1,-1 1 0,1 0 1,-1-1-1,1 1 1,-1 0-1,1 0 1,-1-1-1,0 1 1,1 0-1,-1 0 0,0 0 1,-15-7 155,0 2-1,-27-7 1,-80-11 88,-236-12 1,-128 31-218,435 4-38,-353 33-2319,327-25-1862,25-6-2953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05.54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1 111 14189,'0'0'700,"9"3"-540,4 1-120,0 0 0,0-2 0,0 1 0,0-2 0,0 0 0,0 0 0,0-1 0,0-1 0,0 0 0,0-1 0,21-5 0,56-20 85,196-46 103,-249 66 261,0 2 0,1 1 1,-1 2-1,1 2 0,66 7 1,10 18 987,-80-16-989,0-1-1,0-2 1,51 3-1,-5-8 481,129-2 4262,-208 1-5148,0 0 0,0 0 0,0 0 0,0 0 1,0 0-1,0-1 0,0 1 0,0 0 0,-1 0 0,1 0 0,0-1 1,0 1-1,0-1 0,0 1 0,-1 0 0,1-1 0,0 1 0,0-1 1,-1 0-1,1 1 0,0-1 0,-1 0 0,1 1 0,-1-1 0,1 0 0,-1 1 1,1-1-1,-1 0 0,0 0 0,1 0 0,-1 0 0,0 1 0,1-1 1,-1 0-1,0 0 0,0 0 0,0 0 0,0 0 0,0 0 0,0 0 1,0 0-1,0 1 0,0-1 0,-1 0 0,1 0 0,0 0 0,-1-1 1,0 0-110,1 1 1,-1-1-1,0 0 1,0 1 0,0-1-1,0 1 1,0 0-1,0-1 1,-1 1 0,1 0-1,0-1 1,-1 1 0,1 0-1,0 0 1,-1 0-1,0 0 1,1 1 0,-1-1-1,0 0 1,1 1 0,-1-1-1,0 1 1,1-1-1,-4 1 1,-24 6-7859,10 1-261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06.52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11018,'0'0'7181,"13"3"-6343,45 3 118,89-1 1,42 3-639,99 29-191,230 20 590,-480-54-180,68 15 0,-89-14-425,-1 0 0,1 2 0,-1 0 0,0 1 0,-1 1-1,19 11 1,-97-16 4090,-481-74-4046,151 14-360,316 52-1365,34 3-653,87 1 236,68-3-6320,-43-5-1730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16.95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87 2274,'0'0'1954,"8"-7"-48,27-26 215,-12 11 3726,-1 0 4362,-22 21-10120,1 1 0,-1 0-1,0 0 1,0 0 0,0 0 0,0 0-1,1-1 1,-1 1 0,0 0 0,0 0-1,0 0 1,0 0 0,1 0 0,-1 0-1,0 0 1,0 0 0,0 0 0,1 0 0,-1 0-1,0 0 1,0 0 0,0 0 0,1 0-1,-1 0 1,0 0 0,0 0 0,0 0-1,1 0 1,-1 0 0,0 0 0,0 0 0,0 0-1,1 0 1,-1 0 0,0 1 0,0-1-1,0 0 1,0 0 0,1 0 0,-1 0-1,0 0 1,0 1 0,0-1 0,0 0 0,0 0-1,0 0 1,0 1 0,1-1 0,-1 0-1,0 0 1,0 0 0,0 0 0,0 1-1,0-1 1,0 0 0,0 0 0,0 1-1,0-1 1,0 0 0,0 0 0,0 0 0,0 1-1,0-1 1,0 0 0,-1 1 0,2 17 165,-1-15 39,-2 40 238,-11 64-1,6-64-1154,-1 64 0,5-103-4532,-3-11 2246,-6-14-2114,0-7-2903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17.29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74 10762,'0'0'20564,"86"-37"-19956,-34 32-448,3-4-128,2 2-32,-6 1-928,-6 2-1827,-11 3-3139,-6-3-4580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18.08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 1 14606,'0'0'13063,"0"12"-11771,-2 51-118,-2-24-922,3 0 0,1 0 1,7 48-1,-6-85-235,-1 0-1,0 0 1,1 0 0,-1-1-1,1 1 1,0 0-1,-1 0 1,1 0 0,0-1-1,0 1 1,0 0 0,0-1-1,1 1 1,-1-1-1,0 1 1,1-1 0,-1 0-1,3 2 1,-4-3-2,0 0 1,1 0-1,-1 0 0,0 0 1,1 0-1,-1 0 0,0 0 0,1 0 1,-1 0-1,1 0 0,-1 0 1,0 0-1,1 0 0,-1 0 1,0 0-1,0 0 0,1-1 1,-1 1-1,0 0 0,1 0 1,-1 0-1,0-1 0,1 1 1,-1 0-1,0 0 0,0-1 0,0 1 1,1 0-1,-1 0 0,0-1 1,0 1-1,0-1 0,5-22 381,-4-11-437,-6-48 0,3 70-54,0 0 0,-1 0-1,0 0 1,0 0 0,-1 0 0,-1 1 0,-8-16 0,75 40-204,-43-12-233,-1 0 0,0 0 0,1-2 1,18-3-1,-25 2-1138,0-1 0,-1 0 1,1 0-1,11-7 0,21-12-10790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18.90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77 107 3940,'0'0'7153,"6"-11"-3309,2 0-2322,10-19 352,-13-4 4318,-5 34-6071,0-1 1,0 0 0,0 1-1,0-1 1,0 1 0,0-1 0,0 1-1,-1-1 1,1 1 0,0-1-1,0 1 1,0-1 0,0 1 0,-1-1-1,1 1 1,0-1 0,-1 1-1,1-1 1,0 1 0,-1 0 0,1-1-1,0 1 1,-1 0 0,1-1-1,-1 1 1,1 0 0,-1-1 0,1 1-1,-1 0 1,1 0 0,-2-1-1,-19 4 1064,17-1-1167,-1-1 1,1 2-1,-1-1 0,1 0 1,0 1-1,0 0 0,-4 3 1,3 0 37,0 0 1,1 1-1,0-1 1,0 1-1,0 0 1,1 0-1,0 0 1,0 0 0,1 0-1,0 1 1,0-1-1,1 1 1,0 0-1,0-1 1,1 1-1,0 13 1,1-21-45,-1 1 0,1 0 1,-1 0-1,1 0 0,0-1 1,-1 1-1,1 0 1,0 0-1,-1-1 0,1 1 1,0-1-1,0 1 0,0-1 1,0 1-1,-1-1 0,1 1 1,0-1-1,0 0 0,0 1 1,0-1-1,0 0 0,0 0 1,0 0-1,0 0 1,0 0-1,0 0 0,0 0 1,0 0-1,0 0 0,0 0 1,0-1-1,0 1 0,0 0 1,0-1-1,1 0 0,36-14 553,-24 3-449,1-1 0,-2 0 0,0 0 1,0-1-1,-1-1 0,-1 0 0,-1-1 1,17-32-1,-30 102-116,0-34 0,0-5 0,0 1 0,1 0 0,1 0 0,1 0 0,2 23 0,-2-37-34,1 0 0,-1 0 0,1-1 0,0 1-1,0 0 1,0-1 0,0 1 0,0-1 0,0 1 0,0-1 0,0 1 0,0-1 0,1 1 0,-1-1-1,1 0 1,-1 0 0,1 0 0,-1 0 0,1 0 0,0 0 0,-1 0 0,1-1 0,0 1-1,0-1 1,-1 1 0,1-1 0,0 0 0,0 1 0,0-1 0,0 0 0,0 0 0,0 0-1,-1-1 1,1 1 0,2-1 0,2 0-297,0 0 0,0 0 0,0 0 0,0-1 0,0 0 0,-1 0 0,1-1 0,-1 1 0,9-7 0,14-17-6641,-4-3-7495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0.03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166 188 18321,'0'0'2573,"-12"-2"-218,5 1-1973,3 0-265,0 0 0,0 0 0,0 0 0,0 1 0,0-1 0,0 1 0,0 0 1,0 0-1,0 1 0,0-1 0,0 1 0,0 0 0,0 0 0,0 0 0,0 0 0,0 1 0,1 0 0,-1 0 0,0 0 0,1 0 0,0 0 1,-4 3-1,1 3-70,0 0 0,0 0 1,1 1-1,0-1 0,1 1 1,0 0-1,0 0 0,1 1 1,0-1-1,1 1 0,0-1 1,0 1-1,1 0 0,0 14 1,1-23-46,-1 0 1,1 0 0,0 0 0,0 0 0,0 0 0,0 0-1,0 0 1,1 0 0,-1 0 0,0 0 0,0 1-1,1-1 1,-1 0 0,1 0 0,-1 0 0,1-1 0,-1 1-1,1 0 1,-1 0 0,1 0 0,0 0 0,0 0-1,-1-1 1,1 1 0,0 0 0,0-1 0,0 1 0,0 0-1,0-1 1,1 1 0,1-1 39,-1 1 1,1-1-1,0 0 0,-1-1 0,1 1 1,-1 0-1,1-1 0,-1 0 0,0 1 1,1-1-1,-1 0 0,4-2 1,6-4 241,0 0 1,-1 0 0,0-1-1,11-10 1,4-9 123,-2 0 0,0-2 0,-2-1 1,-1-1-1,-2 0 0,-1-2 0,-1 0 0,15-46 0,-28 73-408,-3 7 0,-2 19 0,-9 35 0,-14 20 0,12-44 0,2 1 0,1 0 0,1 0 0,2 1 0,-3 45 0,9-76 3,0 0-1,0-1 1,0 1 0,0 0-1,0-1 1,1 1-1,-1 0 1,1-1 0,-1 1-1,1 0 1,-1-1 0,1 1-1,0-1 1,0 1 0,0-1-1,0 0 1,0 1-1,0-1 1,0 0 0,0 1-1,1-1 1,-1 0 0,0 0-1,1 0 1,-1 0 0,1 0-1,-1-1 1,1 1-1,-1 0 1,1-1 0,0 1-1,-1-1 1,1 0 0,0 1-1,-1-1 1,1 0 0,0 0-1,0 0 1,2 0-1,1-1-35,-1 1 1,1-1-1,-1 0 0,0 0 0,0 0 0,1-1 0,-1 1 0,0-1 0,0 0 0,0 0 0,-1 0 0,1-1 0,-1 0 0,1 1 0,3-5 0,19-30-4391,-11-6-4247,-9 13-9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1:36:25.86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124 963 12524,'-50'-36'3203,"9"-5"-801,15-2-448,19-8 480,10-7-640,39-9-577,32-11 96,28-11 1,26-6-738,20 3-256,13 4-287,-3 7-194,-14 8-3682,-17 2-6631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6.37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13 11371,'0'0'7399,"70"-13"-4837,-33 13-1441,7 0-832,6 0-257,1 0-1186,-3 0-3682,2 0-10443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0.60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119 147 6662,'0'0'10448,"-10"-3"-7833,9 3-2369,-36-12 2053,34 11-1753,1 0 0,-1 0 1,0 1-1,1-1 1,-1 1-1,0 0 1,1 0-1,-1 0 1,0 0-1,1 0 0,-1 0 1,0 1-1,1-1 1,-5 2-1,7-2-529,-1 0 0,1 1 0,0-1 0,0 0 0,-1 0 0,1 0 0,0 0 0,0 0 0,-1 1 0,1-1 0,0 0 0,0 0 0,0 0 0,-1 1 0,1-1 0,0 0 0,0 0 0,0 0 0,0 1 0,0-1 0,-1 0-1,1 0 1,0 1 0,0-1 0,0 0 0,0 1 0,0-1 0,0 0 0,0 0 0,0 1 0,0-1 0,0 0 0,0 1 0,0-1 0,0 0 0,0 0 0,0 1 0,0-1 0,1 1 0,11 3 720,18-2 145,-30-2-879,11-1-3,0 0 0,0-1 0,0 0 0,0 0 0,-1-2 0,1 1 0,-1-1 0,0-1 0,0 0 0,-1 0 0,1-1 0,-1 0 0,0-1 0,-1 1 0,0-2 0,0 1 0,0-1 0,-1-1 0,11-15 0,-18 23 0,1 0 0,0 0 0,-1 1 0,1-1 0,-1 0 0,0 0 0,1 0 0,-1-1 0,0 1 0,1 0 0,-1 0 0,0 0 0,0 0 0,0 0 0,0 0 0,0 0 0,0 0 0,0 0 0,0 0 0,0-1 0,-1 1 0,0-2 0,0 3 0,1-1 0,-1 1 0,0-1 0,0 0 0,0 1 0,1-1 0,-1 1 0,0 0 0,0-1 0,0 1 0,0 0 0,0 0 0,0-1 0,0 1 0,0 0 0,0 0 0,0 0 0,0 0 0,-2 1 0,-3-1 0,-1 2 0,1-1 0,0 1 0,0 0 0,-1 0 0,-9 5 0,-3 5 0,0 1 0,0 0 0,1 2 0,1 0 0,-16 18 0,26-26 0,0 1 0,1 0 0,0 0 0,0 0 0,1 1 0,0 0 0,0 0 0,1 0 0,0 0 0,0 1 0,1 0 0,1-1 0,-3 19 0,5-26 0,1 0 0,-1 0 0,1 0 0,-1 0 0,1 0 0,0 0 0,-1 0 0,1 0 0,0 0 0,0 0 0,1-1 0,-1 1 0,0 0 0,0-1 0,1 1 0,-1-1 0,1 0 0,0 1 0,-1-1 0,1 0 0,0 0 0,0 0 0,-1 0 0,1 0 0,0 0 0,0-1 0,0 1 0,0-1 0,0 1 0,0-1 0,0 0 0,1 0 0,1 0 0,14 2 0,-1-1 0,36-3 0,-36 1 0,5-1-560,0 0-1,32-8 1,9-10-4154,-16-1-6251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2.77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62 13933,'3'-9'3171,"12"-29"48,-6 24 1569,-5 21-2879,-2 23-1097,-2-29-596,-2 50 1083,-11 58 1,6-59-1220,0 58 1,6-107-84,1 0-1,0 0 1,0 0 0,0 0-1,0 0 1,0 0 0,0 0-1,1 0 1,-1 0 0,0 0 0,0 0-1,1 0 1,-1 0 0,0-1-1,1 1 1,-1 0 0,1 0 0,-1 0-1,1 0 1,0-1 0,-1 1-1,1 0 1,0-1 0,-1 1 0,1 0-1,0-1 1,1 2 0,0-2 8,0 0 1,-1 0-1,1 0 1,0 0-1,0 0 0,-1 0 1,1 0-1,0 0 1,-1-1-1,1 1 1,0-1-1,-1 1 1,1-1-1,2-1 1,4-3 47,0 0 0,1 0 1,-2 0-1,13-12 0,6-12 39,-22 22-89,1 1 1,0 0-1,1-1 0,0 2 0,-1-1 1,2 1-1,-1 0 0,1 0 1,0 1-1,13-7 0,-19 11-1,-1 0 0,1 0-1,0 0 1,0 0-1,-1 1 1,1-1 0,0 0-1,-1 0 1,1 1 0,0-1-1,-1 0 1,1 1 0,0-1-1,-1 1 1,1-1 0,0 1-1,-1-1 1,1 1 0,-1-1-1,1 1 1,-1-1 0,0 1-1,1 0 1,-1-1 0,0 1-1,1 0 1,-1 0 0,0-1-1,0 1 1,1 0 0,-1-1-1,0 1 1,0 0 0,0 0-1,0 0 1,0-1 0,0 1-1,0 1 1,0 40 251,0-32-165,-3 78 56,3-88-183,0 1 1,0-1-1,0 1 0,0-1 1,0 1-1,1-1 0,-1 1 1,0-1-1,0 1 0,1-1 1,-1 0-1,0 1 0,0-1 1,1 1-1,-1-1 0,1 0 1,-1 1-1,0-1 0,1 0 1,-1 0-1,1 1 0,-1-1 1,0 0-1,1 0 0,-1 0 1,1 1-1,-1-1 0,1 0 1,-1 0-1,1 0 0,-1 0 1,1 0-1,-1 0 0,1 0 1,-1 0-1,1 0 1,-1 0-1,1 0 0,-1 0 1,1 0-1,-1-1 0,1 1 1,-1 0-1,0 0 0,1 0 1,-1-1-1,1 1 0,-1 0 1,0-1-1,1 1 0,-1 0 1,1-1-1,-1 1 0,0 0 1,1-1-1,25-19-3268,-4-3-1583,3-6-2717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3.10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67 43 18033,'-6'11'3054,"2"-4"-2578,-6 9 749,1 1 1,1-1 0,1 2 0,0-1 0,-7 31 0,13-48-1208,1 1 1,0-1-1,0 1 1,0-1-1,0 1 1,-1 0-1,1-1 0,0 1 1,0-1-1,0 1 1,0-1-1,0 1 1,0 0-1,1-1 0,-1 1 1,0-1-1,0 1 1,0-1-1,0 1 1,1-1-1,-1 1 0,0-1 1,0 1-1,1-1 1,-1 1-1,1-1 1,-1 1-1,0-1 0,1 1 1,-1-1-1,1 0 1,-1 1-1,1-1 0,-1 0 1,1 1-1,0-1 1,23-8 305,20-26 95,-32 19-261,0 0-1,-1-1 1,-1-1-1,0 0 1,-1 0-1,-1 0 1,12-37-1,-44 142-460,22-77-283,0 0-1,0 0 0,1 0 1,1 1-1,-1-1 0,4 20 1,-3-29 189,1-1-1,0 0 1,0 0 0,0 0 0,0 0 0,0 0 0,0 0-1,0 0 1,0-1 0,0 1 0,0 0 0,1 0-1,-1-1 1,0 1 0,0-1 0,1 1 0,-1-1 0,0 0-1,1 1 1,-1-1 0,0 0 0,1 0 0,-1 0 0,0 0-1,1 0 1,-1 0 0,1 0 0,-1-1 0,0 1-1,1 0 1,-1-1 0,0 1 0,0-1 0,3-1 0,18-12-7547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3.47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69 1 13869,'0'0'10992,"-8"9"-9978,6-7-979,-31 38 1008,31-38-987,1 0 1,-1 0-1,0 0 0,1 0 1,0 1-1,0-1 0,-1 1 1,1-1-1,0 1 0,1-1 1,-1 1-1,0 0 0,1-1 1,0 1-1,0 0 0,-1-1 1,1 1-1,1 0 1,0 4-1,0-6-64,0 1-1,0-1 1,1 0 0,-1 1-1,1-1 1,-1 0 0,1 0-1,0 0 1,-1 0 0,1 0-1,0 0 1,0-1 0,0 1-1,-1-1 1,1 1 0,3 0-1,39 5-668,-29-4-148,-7-1 617,-1 1 0,1 0 1,-1 0-1,1 1 0,-1-1 1,12 8-1,-18-10 292,0 1 0,0 0 1,0-1-1,0 1 0,0 0 1,0 0-1,0 0 0,-1 0 0,1 0 1,0 0-1,0 0 0,-1 0 0,1 0 1,0 0-1,-1 1 0,1-1 0,-1 0 1,0 0-1,1 2 0,-1-1 76,0-1 0,-1 1 0,1 0 0,-1-1 0,1 1 1,-1-1-1,0 1 0,1-1 0,-1 1 0,0-1 0,0 0 0,0 1 0,0-1 0,0 0 0,0 0 0,0 0 0,-1 1 0,1-1 0,-3 1 0,-5 5 346,0-1 1,-1 0-1,1 0 0,-1-1 0,-20 7 0,23-10-882,0 0 0,0-1 0,-1 1-1,1-1 1,-14-1 0,7-2-4893,2-10-4351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4.22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0 103 9289,'0'0'3571,"2"-9"-2343,0 0-1228,12-57 5768,-7 48-79,-4 34 1501,-4 68-7157,-2-39-33,3-1 0,2 1-1,9 56 1,-10-97 0,-1-2 0,0 0 0,0 0 0,0-1 0,0 1 0,1 0 0,-1 0 0,1-1 0,-1 1 0,1 0 0,-1-1 0,1 1 0,0 0 0,0-1 0,0 1 0,0-1 0,0 0 0,0 1 0,0-1 0,0 0 0,1 1 0,-1-1 0,0 0 0,1 0 0,1 1 0,-2-44 0,-13-93-3609,15 130-4106,-2 4 6163,6-6-5879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5.26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223 65 11339,'0'0'6363,"0"-8"-1991,0 5-3989,-1 0 0,1 0-1,-1 0 1,1 0 0,-1 0 0,0 0-1,0 1 1,0-1 0,0 0 0,-1 0-1,1 1 1,-1-1 0,1 1 0,-5-5-1,4 6-266,1-1-1,-1 1 1,0 0-1,0 0 0,0 1 1,0-1-1,0 0 1,0 0-1,0 1 0,0 0 1,0-1-1,0 1 1,0 0-1,0 0 1,0 0-1,0 0 0,0 0 1,0 0-1,0 1 1,0-1-1,0 1 0,0-1 1,0 1-1,0 0 1,0 0-1,0 0 0,1 0 1,-1 0-1,-2 2 1,-10 8-108,1 1 0,0 0 0,1 1 0,1 0 1,0 0-1,1 1 0,0 1 0,1 0 1,0 0-1,2 1 0,0 0 0,-7 24 0,13-40-10,1 1-1,0-1 1,-1 1-1,1-1 1,0 1-1,0-1 1,-1 1 0,1-1-1,0 1 1,0 0-1,0-1 1,0 1-1,0-1 1,0 1-1,0-1 1,0 1-1,0 0 1,0-1-1,0 1 1,0-1-1,0 1 1,0-1-1,0 1 1,1-1-1,-1 1 1,0 0-1,0-1 1,1 1-1,-1-1 1,0 0-1,1 1 1,-1-1-1,0 1 1,1-1-1,-1 1 1,1-1 0,-1 0-1,2 1 1,22-10 148,25-30 125,-29 20-226,-14 12-95,0 1 0,0 0 0,1 0 0,0 1 0,0 0-1,0 0 1,1 0 0,11-4 0,-18 8 31,0 1 0,0 0 0,0 0 1,0 0-1,0 0 0,0 0 0,0 0 0,0 0 0,0 0 0,0 0 1,0 0-1,0 0 0,0 1 0,-1-1 0,1 0 0,0 1 1,0-1-1,0 1 0,0-1 0,0 1 0,-1-1 0,1 1 1,0-1-1,-1 1 0,1 0 0,0 0 0,-1-1 0,1 1 0,-1 0 1,1 0-1,-1 0 0,1-1 0,-1 1 0,0 0 0,1 0 1,-1 0-1,0 0 0,1 1 0,4 42-182,-5-38 176,2 42-9,-3 0 0,-1-1 0,-15 74 0,12-93 211,-2-1 1,-1 0 0,-2-1 0,0 0 0,-1 0 0,-2-1 0,-23 35 0,34-57-153,0-1 1,0 1 0,-1-1 0,1 1 0,0-1 0,-1 0-1,0 0 1,1 0 0,-1 0 0,-6 3 0,9-5-20,-1 0 1,0 0-1,0 1 1,0-1-1,1 0 0,-1 0 1,0 0-1,0 0 1,0-1-1,0 1 1,1 0-1,-1 0 1,0 0-1,0-1 0,1 1 1,-1 0-1,0-1 1,0 1-1,1 0 1,-1-1-1,0 1 1,1-1-1,-1 1 1,0-1-1,1 0 0,-1 1 1,1-1-1,-1 0 1,1 1-1,-1-1 1,1 0-1,0 1 1,-1-1-1,1 0 0,0 0 1,0 0-1,-1 1 1,1-1-1,0 0 1,0 0-1,0 0 1,0 1-1,0-1 0,0 0 1,0 0-1,1-1 1,-3-18-11,1 0 1,2 0 0,0 0-1,1 0 1,0 0 0,2 0-1,1 0 1,0 1-1,1 0 1,1 0 0,1 0-1,14-22 1,-11 20-18,2 1-1,0 0 1,2 1 0,0 1 0,1 0-1,0 1 1,2 1 0,0 0 0,0 2-1,26-16 1,-38 26-5,1 1 1,0 0-1,0 0 0,0 0 0,0 1 0,10-2 1,-16 4 15,0-1 1,1 1-1,-1 0 0,0 0 1,1 0-1,-1 0 1,0 0-1,1 0 1,-1 0-1,0 0 1,1 0-1,-1 1 1,0-1-1,0 0 1,1 1-1,-1-1 1,0 1-1,0 0 1,0-1-1,1 1 1,-1 0-1,0 0 0,0 0 1,0 0-1,0-1 1,0 1-1,-1 1 1,1-1-1,0 0 1,0 0-1,-1 0 1,1 0-1,-1 0 1,1 1-1,-1-1 1,1 0-1,-1 1 1,0-1-1,1 0 1,-1 2-1,1 11 16,-1 0-1,-1 0 1,0 0 0,-5 22 0,-1 32 718,9-70-659,1 0 0,0 1 0,-1-1 0,1 0 0,-1-1 0,0 1 1,0 0-1,0 0 0,3-5 0,3-8-65,-1-1 0,-1 1 0,0-1 0,-1 0 0,-1 0 0,-1 0 0,0-1 0,-1 0 0,-1 1 0,0-1 0,-1 0 0,-5-28 0,5 43 0,0 1 0,0-1 0,0 0 0,0 0 0,-1 1 0,1-1 0,-1 0 0,1 1 0,-1-1 0,0 1 0,0-1 0,1 1 0,-1-1 0,0 1 0,0-1 0,-1 1 0,1 0 0,0 0 0,0-1 0,-1 1 0,1 0 0,0 0 0,-1 0 0,1 0 0,-1 1 0,1-1 0,-1 0 0,0 1 0,1-1 0,-1 1 0,0-1 0,-2 1 0,4 0-31,0 0-1,-1 0 1,1 0 0,-1 1-1,1-1 1,0 0 0,-1 0 0,1 1-1,0-1 1,-1 0 0,1 1-1,0-1 1,-1 0 0,1 1-1,0-1 1,0 0 0,-1 1 0,1-1-1,0 0 1,0 1 0,0-1-1,-1 1 1,1-1 0,0 1-1,0-1 1,0 1 0,0-1 0,0 0-1,0 1 1,0-1 0,0 1-1,0-1 1,0 1 0,0-1-1,0 0 1,1 1 0,-1-1 0,0 1-1,0-1 1,0 1 0,1-1-1,-1 0 1,0 1 0,1 1-169,-1-1-1,1 0 1,-1 0 0,1 1 0,0-1 0,-1 0-1,1 0 1,0 1 0,0-1 0,0 0 0,-1 0-1,1 0 1,1 0 0,-1 0 0,1 0 0,39 3-9890,-15-4 1218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6.51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141 0 16944,'0'0'10986,"-8"5"-10665,-5 4-126,1-1 1,1 2-1,0 0 1,0 0-1,-17 22 1,23-26-117,0 1-1,0 0 1,1 0 0,0 0-1,0 0 1,0 1-1,1-1 1,1 1 0,-1 0-1,1 0 1,0 0 0,1 0-1,-1 14 1,2-21-70,1-1 0,-1 1 0,1 0 0,-1 0-1,1 0 1,-1-1 0,1 1 0,0 0 0,-1-1 0,1 1 0,0 0 0,0-1 0,-1 1 0,1-1 0,0 1 0,0-1-1,0 1 1,0-1 0,0 0 0,0 0 0,-1 1 0,1-1 0,0 0 0,0 0 0,0 0 0,0 0 0,0 0 0,0 0 0,0 0-1,0 0 1,0 0 0,0-1 0,0 1 0,0 0 0,0-1 0,0 1 0,1-1 0,37-14 314,-32 9-298,0 0 1,-1-1-1,0 0 1,0 0-1,-1 0 0,0 0 1,0-1-1,-1 0 1,0 0-1,0 0 1,-1-1-1,0 1 1,0-1-1,-1 0 0,0 0 1,1-16-1,-4 25-26,1-1-1,0 1 0,0 0 1,0 0-1,0 0 1,-1 0-1,1-1 0,0 1 1,0 0-1,-1 0 1,1 0-1,0 0 1,0 0-1,0 0 0,-1 0 1,1 0-1,0 0 1,0 0-1,-1 0 0,1 0 1,0 0-1,0 0 1,-1 0-1,1 0 0,0 0 1,0 0-1,-1 0 1,1 0-1,0 0 0,0 0 1,-1 0-1,1 0 1,0 0-1,0 1 0,0-1 1,-1 0-1,1 0 1,0 0-1,0 0 0,0 1 1,0-1-1,-1 0 1,1 0-1,0 0 0,0 1 1,0-1-1,0 0 1,0 0-1,0 0 0,0 1 1,-11 10-73,5-5 78,0 2 0,1-1 0,0 1-1,1 0 1,-1 0 0,2 0-1,-1 0 1,1 1 0,0-1-1,1 1 1,0 0 0,-1 13-1,3-21 6,1 0-1,0 0 0,-1 0 0,1 0 0,0 0 1,-1 0-1,1 0 0,0 0 0,0 0 0,0 0 1,0 0-1,0-1 0,0 1 0,0 0 0,0-1 1,0 1-1,0-1 0,0 1 0,1-1 0,-1 1 0,0-1 1,0 0-1,0 0 0,1 1 0,-1-1 0,0 0 1,0 0-1,1 0 0,-1-1 0,2 1 0,2 0 22,0 0 0,-1 0-1,1-1 1,0 0 0,-1 1-1,1-2 1,6-1 0,-1-4-2,0 0 1,-1 0 0,0-1-1,-1 0 1,11-13 0,32-28 3,-47 46-46,0 1 0,0-1 0,0 1 0,1 0 0,-1 0 0,1 0 0,0 1-1,-1 0 1,1-1 0,0 2 0,0-1 0,8 0 0,-12 1-9,0 1 1,1-1-1,-1 1 1,0-1-1,1 1 1,-1 0-1,0 0 0,0-1 1,0 1-1,0 0 1,1 0-1,-1 0 1,-1 0-1,1 0 0,0 0 1,0 0-1,0 1 1,0-1-1,-1 0 1,1 0-1,-1 1 0,1-1 1,-1 0-1,1 1 1,-1-1-1,0 1 1,0-1-1,1 0 0,-1 1 1,0-1-1,-1 3 1,2 56-257,-1-46 319,-13 66 3,23-85 206,2-8-141,13-21-8,-16 20-90,0 0-1,1 1 1,1 0-1,0 1 1,1 0-1,1 0 1,17-12 0,-30 24-11,0 0-1,1 0 1,-1 0 0,0 0 0,1-1 0,-1 1 0,0 0 0,1 0 0,-1 0 0,0 0 0,1 0 0,-1 0 0,0 0-1,1 0 1,-1 0 0,0 0 0,1 0 0,-1 0 0,0 0 0,1 1 0,-1-1 0,0 0 0,1 0 0,-1 0 0,0 0-1,1 0 1,-1 1 0,0-1 0,1 0 0,-1 0 0,0 1 0,0-1 0,1 0 0,-1 0 0,0 1 0,0-1 0,0 0-1,0 1 1,1-1 0,-1 0 0,0 1 0,0-1 0,0 0 0,0 1 0,4 26-96,-8 28-40,2-43 134,1-3-11,0 0-1,0 0 1,0 1 0,1-1-1,2 14 1,-2-21 12,0 0 0,1 0-1,-1 0 1,1-1 0,0 1-1,0 0 1,0 0 0,-1-1-1,1 1 1,1 0 0,-1-1-1,0 1 1,0-1 0,1 0-1,-1 1 1,1-1 0,-1 0-1,1 0 1,-1 0 0,1 0-1,0 0 1,-1 0 0,1 0-1,0 0 1,0-1 0,0 1-1,0-1 1,-1 0 0,1 1-1,0-1 1,0 0 0,2 0-1,1 0 35,-1 0-1,1 0 0,0-1 1,-1 0-1,1 0 0,-1 0 1,1 0-1,-1 0 0,0-1 1,0 0-1,1 0 0,-1 0 1,0-1-1,-1 1 0,1-1 1,0 0-1,-1 0 0,0 0 1,1 0-1,-1-1 0,0 0 1,-1 1-1,1-1 0,2-5 1,-2 3 20,1-1 1,-1-1 0,-1 1 0,1 0-1,-1-1 1,-1 1 0,1-1 0,-1 1-1,-1-1 1,1 0 0,-1 1 0,0-1-1,-1 0 1,-2-9 0,3 16-53,0 0 0,0 0 0,0 0 0,0 0 0,-1 0 0,1 0 0,0 1 0,-1-1 0,1 0 0,0 0 0,-1 0 0,0 0 0,1 0 0,-1 0 0,1 1 0,-1-1 0,0 0 0,1 1 0,-1-1 0,0 0 0,0 1 0,0-1 0,0 1 0,1-1 0,-1 1 0,0-1 0,0 1 0,0 0 0,0 0 0,0-1 0,0 1 0,0 0 0,0 0 0,0 0 0,0 0 0,-2 0 0,2 1 0,0-1 0,-1 1 0,1-1 0,0 1 0,0-1 0,0 1 0,0 0 0,0 0 0,0-1 0,0 1 0,0 0 0,0 0 0,0 0 0,1 0 0,-1 0 0,0 0 0,1 1 0,-1-1 0,1 0 0,-1 0 0,1 0 0,-1 1 0,1-1 0,0 0 0,0 0 0,-1 1 0,1-1 0,0 3 0,0-4 0,0 1 0,0 0 0,0 0 0,0-1 0,1 1 0,-1 0 0,0 0 0,0-1 0,0 1 0,1 0 0,-1 0 0,0-1 0,1 1 0,-1 0 0,0-1 0,1 1 0,-1 0 0,1-1 0,-1 1 0,1-1 0,-1 1 0,1-1 0,0 1 0,-1-1 0,1 1 0,0-1 0,-1 0 0,1 1 0,0-1 0,0 0 0,29 0 0,-20-3 0,-1 0 0,1 0 0,-1-1 0,11-6 0,-11 5 0,37-20 0,-43 24 0,0 0 0,0 0 0,1 0 0,-1 0 0,0 0 0,0 1 0,0-1 0,1 1 0,-1 0 0,0 0 0,0 0 0,1 0 0,3 2 0,-5-2 0,-1 1 0,0 0 0,0 0 0,0 0 0,0 0 0,0 0 0,0 1 0,0-1 0,0 0 0,0 0 0,0 0 0,-1 1 0,1-1 0,0 1 0,-1-1 0,1 0 0,-1 1 0,0-1 0,1 1 0,-1-1 0,0 1 0,0 1 0,2 43 0,-2-30 0,0-15 0,0-1 0,1 1 0,-1-1 0,0 1 0,1-1 0,-1 1 0,1-1 0,-1 0 0,1 1 0,-1-1 0,0 1 0,1-1 0,-1 0 0,1 0 0,0 1 0,-1-1 0,1 0 0,-1 0 0,1 0 0,-1 0 0,1 0 0,-1 1 0,1-1 0,0 0 0,-1 0 0,1-1 0,-1 1 0,1 0 0,-1 0 0,1 0 0,-1 0 0,1 0 0,0 0 0,-1-1 0,1 1 0,-1 0 0,1-1 0,-1 1 0,1 0 0,0-1 0,24-10 0,-25 11 0,25-14 0,-13 6 0,-1 2 0,1-1 0,0 1 0,1 1 0,-1 1 0,1-1 0,0 2 0,0 0 0,17-2 0,-29 6 0,0-1 0,-1 1 0,1-1 0,0 1 0,0 0 0,0-1 0,-1 1 0,1 0 0,0-1 0,-1 1 0,1 0 0,-1 0 0,1 0 0,-1-1 0,1 1 0,-1 0 0,1 0 0,-1 0 0,0 0 0,0 0 0,1 0 0,-1 0 0,0 0 0,0 0 0,0 0 0,0 0 0,0 0 0,0 0 0,0 0 0,-1 1 0,-2 35 0,4-36 0,-1-1 0,0 0 0,0 0 0,0 0 0,0 1 0,0-1 0,0 0 0,0 0 0,0 0 0,0 0 0,1 1 0,-1-1 0,0 0 0,0 0 0,0 0 0,0 0 0,1 1 0,-1-1 0,0 0 0,0 0 0,0 0 0,1 0 0,-1 0 0,0 0 0,0 0 0,0 0 0,1 0 0,-1 0 0,0 0 0,0 0 0,1 0 0,-1 0 0,0 0 0,0 0 0,0 0 0,1 0 0,-1 0 0,0 0 0,0 0 0,0 0 0,1 0 0,-1 0 0,0 0 0,0 0 0,0-1 0,1 1 0,-1 0 0,0 0 0,0 0 0,0 0 0,0 0 0,1-1 0,10-5 0,-11 6 0,15-9-22,47-26-475,-59 33 407,1 1 1,-1-1 0,1 1-1,-1 0 1,1 0 0,0 0-1,-1 0 1,1 1 0,0 0-1,-1-1 1,1 1 0,0 1-1,0-1 1,-1 0 0,6 2-1,-8-1-134,-1 0-1,1-1 0,0 1 0,-1 0 0,1 0 0,-1 0 0,1 0 0,-1-1 0,1 1 1,-1 0-1,1 0 0,-1 0 0,0 0 0,0 0 0,1 0 0,-1 0 0,0 0 0,0 0 1,0 0-1,0 0 0,0 0 0,0 0 0,-1 0 0,1 0 0,0 0 0,-1 2 0,-7 26-5015,-6-5-2030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8.27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75 1 11787,'0'0'12999,"5"14"-12187,3 15-300,-1 1 1,-2-1-1,4 59 0,-9-43-430,0-21 39,0 0 0,1 0 0,2 1-1,0-2 1,11 38 0,-17-68-2068,-1 0 0,0 1 0,0-1 0,0 1 0,-1 0 1,-5-6-1,-41-40-3753,13 14 8980,38 38-2882,-1-1 0,1 1-1,-1-1 1,1 1-1,-1-1 1,1 1-1,-1-1 1,1 1 0,0-1-1,-1 0 1,1 1-1,0-1 1,-1 0-1,1 1 1,0-1 0,0 0-1,0 1 1,0-1-1,0 0 1,0 0-1,0 1 1,0-1 0,0 0-1,0 1 1,0-1-1,0 0 1,0 0-1,0 1 1,1-1 0,-1 0-1,0 1 1,1-2-1,1 0-55,0 1 0,-1-1-1,1 1 1,0-1 0,0 1-1,0 0 1,0 0-1,0 0 1,0 0 0,4-1-1,68-14-2069,-63 15 2572,35-5-5578,55 1 0,-39 4 5207,-61 1-347,0 0-1,0 0 1,0 0 0,1 0 0,-1 1-1,0-1 1,0 0 0,0 0-1,0 1 1,0-1 0,0 1-1,0-1 1,0 1 0,0-1 0,0 1-1,0-1 1,0 1 0,-1 0-1,1 0 1,0-1 0,0 1-1,-1 0 1,1 0 0,0 0 0,-1 0-1,1 1 1,0 1 179,0 1 0,0-1 0,0 0-1,-1 0 1,0 0 0,1 0 0,-1 0 0,-1 0 0,0 6 0,-2 8 597,-1 0 1,-10 29 0,11-37-1187,-1 2 281,2-7-2,0 0-1,0 0 1,1 0-1,0 0 0,0 0 1,0 0-1,0 1 1,1-1-1,-1 0 1,1 0-1,0 1 1,1 4-1,0-9 0,-1 0 1,1 1-1,0-1 0,-1 0 0,1 1 0,0-1 0,-1 0 0,1 0 0,0 1 0,0-1 1,-1 0-1,1 0 0,0 0 0,-1 0 0,1 0 0,0 0 0,0 0 0,-1 0 0,1-1 0,0 1 1,0 0-1,-1 0 0,1-1 0,0 1 0,-1 0 0,1-1 0,0 1 0,-1 0 0,2-2 1,20-12 165,-5 0-124,0-1 0,-1-1 0,-1-1 0,-1 0 1,0-1-1,-1-1 0,18-34 0,-48 138-474,14-76 451,2-3 42,-1 0-1,1 0 1,0 0-1,0 0 1,0 0-1,1 0 1,0 0-1,0 0 1,1 0-1,0 0 1,2 10-1,-2-15 17,0 0 0,0 0 0,0 0 0,0-1 1,0 1-1,0 0 0,0-1 0,0 1 0,0-1 0,1 1 0,-1-1 0,0 0 0,0 1 0,0-1 0,1 0 0,-1 0 1,0 0-1,0 0 0,1 0 0,-1 0 0,0 0 0,0 0 0,1 0 0,-1-1 0,0 1 0,0 0 0,0-1 0,0 1 0,2-2 1,32-18 1436,-27 11-1481,1 0-1,-2 0 1,1 0 0,-1-1-1,-1 0 1,0-1 0,0 1-1,-1-1 1,0 0 0,-1 0 0,0-1-1,-1 1 1,-1-1 0,1 0-1,0-23 1,-23 97-27,18-55 0,0-1 0,0 0 0,1 0 0,-1 0 0,1 0 0,1 0 0,-1 0 0,1 0 0,0 0 0,0 0 0,2 6 0,-2-12 0,1 1 0,0-1 0,-1 1 0,1-1 0,0 1 0,-1-1 0,1 1 0,0-1 0,-1 0 0,1 1 0,0-1 0,0 0 0,-1 0 0,1 1 0,0-1 0,0 0 0,0 0 0,0 0 0,-1 0 0,1 0 0,0 0 0,0 0 0,0-1 0,-1 1 0,1 0 0,0 0 0,0 0 0,-1-1 0,1 1 0,0-1 0,0 1 0,-1 0 0,1-1 0,0 1 0,-1-1 0,1 1 0,-1-1 0,2-1 0,24-19 0,-13 4 0,0 0 0,-2-1 0,0 0 0,11-25 0,-2 5 0,-18 84 0,-5-16 0,1-23 0,1 0 0,0 1 0,1-1 0,-1 1 0,1-1 0,1 1 0,0-1 0,2 10 0,-2-15-126,1-1-1,0 1 1,-1 0 0,1 0-1,0-1 1,0 1 0,1-1-1,-1 0 1,0 0 0,0 1-1,1-1 1,-1-1 0,0 1-1,1 0 1,-1-1 0,1 1-1,2-1 1,-1 1-368,0 0 0,-1 0 0,1-1 1,0 0-1,-1 0 0,1 0 0,0 0 0,-1 0 1,1-1-1,0 0 0,5-1 0,-1-8-7706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8.64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4132,'0'0'26649,"54"3"-28282,-23 7-1090,1 1-1281,-1-1-704,-3-1-2147</inkml:trace>
  <inkml:trace contextRef="#ctx0" brushRef="#br0" timeOffset="1">258 55 5958,'0'0'26206,"-6"3"-25678,-4 3-516,0 0 0,1 0-1,-1 1 1,2 0 0,-1 1-1,1-1 1,-14 19 0,17-19-14,0-1 1,0 1 0,1-1-1,0 1 1,1 0 0,0 1-1,0-1 1,0 1 0,1-1-1,0 1 1,1 0 0,-1 0-1,1 10 1,1-16 1,0-1 0,0 1 0,1-1 0,-1 1 0,1-1 0,-1 0 0,1 1 0,0-1 0,-1 1 0,1-1 0,0 0 0,0 0 0,0 1 0,0-1 0,0 0 0,0 0 0,0 0 0,0 0 0,1 0 0,-1 0 0,0 0 0,1-1 0,-1 1 0,0 0 0,1-1 0,-1 1 0,1-1 0,-1 1 0,1-1 0,-1 0 0,3 0 0,55 3 0,-44-4 0,-3 2-1189,0-2 0,0 1 0,22-6-1,-2-5-6833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29.30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54 130 13805,'0'0'17259,"7"1"-16928,3 0-245,-1-1-1,1 0 1,-1 0-1,1-1 1,-1 0-1,1 0 1,-1-1 0,16-6-1,-22 7-63,1-1 1,-1 1-1,1-1 0,-1 0 1,0 0-1,1 0 0,-1-1 0,0 1 1,-1-1-1,1 1 0,0-1 1,-1 0-1,1 0 0,-1-1 0,0 1 1,0 0-1,0-1 0,-1 1 1,1-1-1,-1 1 0,0-1 1,0 0-1,0 0 0,0 1 0,-1-1 1,1-6-1,-2 8-22,1 1 0,0-1 0,0 0 0,-1 1 0,1-1 0,-1 1 0,1-1 0,-1 1 0,0-1 0,1 1 0,-1 0 0,0-1 0,0 1 0,0 0 0,0 0 0,0 0 0,0-1 0,-1 1 0,1 0 0,0 1 0,0-1 0,-1 0 0,1 0 0,-1 0 0,1 1 0,-1-1 0,1 1 0,-1-1 0,1 1 0,-1 0 0,1-1 0,-1 1 0,1 0 0,-1 0 0,0 0 0,1 0 0,-1 0 0,-2 1 0,-3 0 0,1-1 0,0 1 0,0 0 0,0 0 0,0 1 0,0 0 0,0 0 0,0 0 0,-7 5 0,4 0 0,0 0 0,0 1 0,1-1 0,1 2 0,-1-1 0,1 1 0,1 0 0,0 0 0,0 1 0,1 0 0,0 0 0,0 0 0,1 1 0,1 0 0,0-1 0,0 1 0,-2 21 0,5-30-19,0-1 0,0 1-1,1 0 1,-1-1 0,0 1 0,1-1 0,-1 1 0,1-1-1,-1 1 1,1-1 0,-1 1 0,1-1 0,0 0 0,0 1-1,0-1 1,0 0 0,0 0 0,0 0 0,0 0 0,0 0-1,1 0 1,-1 0 0,3 2 0,0-2-132,0 1 1,0 0-1,0-1 1,0 0-1,1 0 1,-1 0-1,1-1 1,6 1-1,4-1-898,0-1 1,-1 0 0,1-1-1,21-6 1,20-13-7430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6.73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194 1 11819,'0'0'7693,"-11"4"-4100,-3 4-3036,-1-1 0,1 2 1,1 0-1,0 1 1,0 0-1,1 1 0,0 0 1,1 1-1,0 0 1,1 1-1,-9 14 1,15-20-455,0 0 1,1 0 0,0 0 0,0 0 0,1 1 0,0-1 0,0 1 0,0 13 0,1-19-99,1 0 1,0 0 0,1 0 0,-1 0-1,0 0 1,0 0 0,1-1-1,-1 1 1,1 0 0,0 0 0,-1 0-1,1-1 1,0 1 0,0 0 0,0-1-1,1 1 1,-1 0 0,0-1 0,0 0-1,1 1 1,-1-1 0,1 0 0,-1 0-1,1 1 1,0-1 0,-1 0-1,1-1 1,0 1 0,0 0 0,-1 0-1,1-1 1,0 1 0,0-1 0,0 0-1,0 0 1,0 1 0,4-2 0,2 2 36,0-2 1,0 1 0,0-1-1,0 0 1,0-1 0,0 0 0,0 0-1,0-1 1,-1 0 0,1 0-1,-1-1 1,0 0 0,0 0 0,0 0-1,0-1 1,-1 0 0,0-1-1,0 1 1,-1-1 0,1 0-1,-1-1 1,0 1 0,-1-1 0,0 0-1,0 0 1,0-1 0,-1 1-1,0-1 1,0 1 0,-1-1 0,0 0-1,0 0 1,-1 0 0,0 0-1,-1-16 1,0 21-21,-1 0 0,1 0 0,-1 0-1,0 0 1,0 0 0,0 0 0,-1 0 0,1 0-1,-1 1 1,1-1 0,-1 0 0,0 1 0,0 0-1,0-1 1,0 1 0,-1 0 0,1 0 0,-1 0-1,1 0 1,-1 0 0,1 1 0,-1-1 0,0 1 0,0 0-1,0 0 1,0 0 0,0 0 0,0 0 0,0 1-1,0-1 1,0 1 0,0 0 0,0 0 0,-6 0-1,5 1-276,1-1-1,-1 1 1,0-1-1,0 1 1,1 0-1,-1 0 1,0 1-1,1-1 0,0 1 1,-1-1-1,1 1 1,0 0-1,-4 3 1,-10 18-5287,10 8-3553,7-19-2991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0.03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164 55 11018,'0'0'9796,"1"-8"-6272,0 5-3237,-1 1 1,1-1-1,-1 0 1,0 0 0,0 0-1,0 0 1,0 0-1,0 1 1,-1-1-1,0-4 1,0 6-204,1 1 0,0-1 1,-1 0-1,1 1 0,-1-1 0,1 0 0,-1 1 1,1-1-1,-1 1 0,1-1 0,-1 1 0,0-1 0,1 1 1,-1-1-1,0 1 0,1 0 0,-1-1 0,0 1 1,1 0-1,-3-1 0,1 1-11,0 0-1,0 0 1,-1 0-1,1 0 1,0 0 0,-1 1-1,1-1 1,0 1 0,0-1-1,0 1 1,-3 1 0,-4 4-48,0 0 1,0 0 0,1 1 0,-1 0 0,2 1 0,-1-1-1,1 2 1,0-1 0,1 1 0,0 0 0,0 0 0,1 0 0,0 1-1,1 0 1,0 0 0,0 0 0,1 1 0,-2 14 0,5-25-21,0 0 1,0 1 0,0-1 0,0 0 0,0 1 0,0-1 0,0 0-1,0 1 1,0-1 0,0 0 0,0 1 0,0-1 0,0 0 0,0 0-1,0 1 1,0-1 0,0 0 0,1 1 0,-1-1 0,0 0 0,0 0-1,0 1 1,0-1 0,1 0 0,-1 0 0,0 1 0,0-1-1,1 0 1,-1 0 0,0 0 0,0 0 0,1 1 0,-1-1 0,0 0-1,1 0 1,-1 0 0,0 0 0,1 0 0,15-4 303,13-14 237,-10 0-373,0-2 0,-1-1-1,-2 0 1,0-1-1,25-45 1,-41 111-702,-9 15 516,4-30 172,-3 53 0,8-81-156,0 0 0,0 0 0,0 1 1,0-1-1,0 0 0,0 1 0,0-1 0,1 0 1,-1 1-1,0-1 0,1 0 0,-1 0 0,1 1 1,0-1-1,-1 0 0,1 0 0,0 0 1,0 0-1,0 0 0,0 0 0,-1 0 0,1 0 1,1 0-1,-1 0 0,0-1 0,1 2 0,1-1 24,-1-1-1,1 1 1,-1-1-1,1 1 1,-1-1-1,1 0 1,-1 0-1,1 0 1,-1-1-1,1 1 0,-1 0 1,1-1-1,2 0 1,2-2-300,0 1 0,-1-1-1,1 0 1,-1 0 0,1-1 0,-1 0 0,0 0 0,0 0 0,7-8 0,3-12-4879,-2-4-3582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0.39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174 31 24759,'0'0'6700,"-9"-7"-6326,-32-15-230,40 21-143,-1 1 0,0 0 0,1 0 0,-1 0 0,0 0 0,1 0 0,-1 0 0,0 0 0,0 0 0,1 1 0,-1-1 0,1 1 0,-1-1 0,0 1 0,1 0 0,-1-1 0,1 1 0,-1 0 0,1 0 0,0 0 0,-1 0 0,1 0 0,0 1 0,0-1 0,0 0 0,0 1 0,-2 1 0,-2 3-8,-3 2-5,0 0 0,0 1 0,1 0 0,0 0 0,1 1 0,0 0 0,1 0 0,0 0 0,0 1 0,1 0 0,-3 11 0,7-22 8,0 1-1,0-1 1,0 1 0,0-1-1,1 1 1,-1-1-1,0 1 1,0-1 0,0 1-1,0-1 1,0 1-1,1-1 1,-1 1 0,0-1-1,0 0 1,1 1-1,-1-1 1,0 1 0,1-1-1,-1 0 1,1 1-1,-1-1 1,0 0 0,1 1-1,-1-1 1,1 0-1,-1 0 1,1 1 0,-1-1-1,1 0 1,0 0-1,25 4-174,26-6-382,34-15-1253,-66 11 1474,0 2-1,1 0 0,-1 2 0,27-1 0,-46 3 383,-1 0-1,0 0 0,1 0 1,-1 1-1,0-1 0,1 0 1,-1 0-1,0 0 1,1 1-1,-1-1 0,0 0 1,0 1-1,1-1 0,-1 0 1,0 0-1,0 1 0,1-1 1,-1 0-1,0 1 0,0-1 1,0 1-1,0-1 0,0 0 1,0 1-1,0-1 1,1 0-1,-1 1 0,0-1 1,0 1-1,0-1 0,-1 0 1,1 1-1,0-1 0,0 0 1,0 1-1,0-1 0,0 0 1,0 1-1,0-1 1,-1 1-1,1-1 0,0 0 1,0 0-1,0 1 0,-1-1 1,1 0-1,-1 1 0,-9 17 1407,-5-2-813,0-1 0,-1 0 0,-28 20-1,-11-3-1748,49-29 314,-1-1-1,1 1 0,-1-1 0,0-1 0,0 1 1,-7-1-1,-2 0-8354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1.30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18 1 13389,'0'0'15502,"2"14"-14861,0 36 145,-3-1 0,-8 65 0,-2 56 75,14-163-845,5-16-12,6-19-8,-7-1 4,-1 0 0,4-58 0,-9 71 0,-1-1 0,-1 0 0,0 1 0,-1-1 0,0 1 0,-9-28 0,8 84-182,5-35 20,0 0 0,0 0 0,0 0 0,1 0 0,0 0 0,0-1 0,0 1 0,0-1 0,1 0 0,-1 0 0,1 0-1,0 0 1,1-1 0,-1 0 0,8 5 0,-4-3-229,0-1 0,1 0-1,-1-1 1,1 0 0,0 0 0,0 0 0,0-1-1,1-1 1,9 1 0,-12-1 205,0-1 0,0 0 0,0-1 1,-1 1-1,1-1 0,0-1 0,0 1 0,0-1 0,-1 0 1,1-1-1,-1 0 0,7-4 0,-9 5 276,-1 0 1,1-1-1,-1 0 0,0 0 1,0 0-1,0 0 0,-1-1 0,1 1 1,-1-1-1,1 1 0,-1-1 1,0 0-1,-1 0 0,1 0 0,-1 0 1,1 0-1,-1 0 0,0 0 1,-1-1-1,1-5 0,-1 7 77,0 1 0,1 0 0,-1 0 0,-1 0-1,1-1 1,0 1 0,-1 0 0,1 0 0,-1 0 0,1 0-1,-1 0 1,0 0 0,0 0 0,0 0 0,0 0 0,0 0 0,-1 0-1,-1-2 1,2 3-123,1 1 0,-1 0 1,1-1-1,-1 1 0,0 0 0,1 0 0,-1-1 0,1 1 0,-1 0 0,0 0 0,1 0 0,-1 0 1,1 0-1,-1 0 0,0 0 0,1 0 0,-1 0 0,0 0 0,1 0 0,-1 0 0,1 0 0,-1 0 1,1 1-1,-2-1 0,-16 21 98,9-5 168,1 0 0,0 1 1,1 0-1,1 0 0,1 1 0,0 0 1,1 0-1,-2 33 0,6-50-310,0 0 0,0-1 0,1 1 0,-1 0 0,0 0 0,0-1 0,1 1 0,-1 0 0,0 0 0,1-1 0,-1 1 0,1 0 0,-1-1 0,1 1 0,-1 0 0,1-1 0,0 1 0,-1-1 0,1 1 0,0-1 0,-1 1 0,1-1 0,0 0 0,-1 1 0,1-1 0,0 0 0,0 1 0,0-1 0,-1 0 0,1 0 0,0 0 0,0 0 0,0 0 0,-1 0 0,1 0 0,0 0 0,0 0 0,0 0 0,0 0 0,-1-1 0,1 1 0,0 0 0,0 0 0,-1-1 0,1 1 0,1-1 0,40-19 0,-28 7 0,0 1 0,-1-2 0,0 0 0,-1-1 0,-1 0 0,15-25 0,11-15 0,-33 132-5055,-5-58 3162,0-14 941,0 0 0,1 0 0,0 0 0,0 0 0,0 0-1,1 0 1,0 0 0,0 0 0,2 8 0,12-3-5833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1.66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173 2 19474,'0'0'7191,"-11"0"-5360,3 0-1623,5-1-158,-1 1-1,0-1 1,0 1-1,0 0 1,1 1-1,-1-1 1,0 1-1,0 0 0,1 0 1,-1 0-1,0 0 1,1 0-1,-1 1 1,1 0-1,0 0 1,0 0-1,-1 0 1,-2 3-1,-5 6 68,0 1 0,1-1-1,1 2 1,0 0 0,0 0 0,1 0-1,-7 19 1,15-31-121,-1-1 0,1 1 0,0 0 0,0-1-1,0 1 1,0-1 0,0 1 0,0-1 0,0 1 0,0 0-1,0-1 1,0 1 0,1-1 0,-1 1 0,0-1 0,0 1-1,0-1 1,1 1 0,-1-1 0,0 1 0,1-1 0,-1 1-1,0-1 1,1 1 0,-1-1 0,1 1 0,-1-1 0,1 0-1,-1 1 1,1-1 0,-1 0 0,1 0 0,-1 1-1,1-1 1,-1 0 0,1 0 0,-1 0 0,1 0 0,0 1-1,-1-1 1,1 0 0,-1 0 0,1 0 0,-1 0 0,1 0-1,0 0 1,-1-1 0,1 1 0,-1 0 0,2 0 0,38-5-338,-35 4 170,55-9-2472,0 3 0,63 1-1,-122 6 2682,-1 0-1,1 0 0,-1 0 0,1 0 1,-1 0-1,1 0 0,-1 0 0,1 0 1,0 0-1,-1 1 0,1-1 0,-1 0 1,1 0-1,-1 0 0,0 1 1,1-1-1,-1 0 0,1 0 0,-1 1 1,1-1-1,-1 0 0,0 1 0,1-1 1,-1 0-1,1 1 0,-1-1 0,0 1 1,0-1-1,1 1 0,-1-1 0,0 1 1,0-1-1,1 1 0,-6 19 2405,-21 17 783,16-28-3050,0 1 1,0-1 0,-1-1-1,0 0 1,-1 0 0,0-1 0,0-1-1,0 0 1,-1-1 0,-13 5-1,21-13-2752,9-6 697,10-8-1411,12-12-3018,8-7-3256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1.99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156 1 16528,'0'0'10191,"-5"9"-9396,-5 15-446,1 0 1,1 1-1,1 0 1,1 0-1,2 0 1,0 1-1,2 0 0,0 0 1,2 0-1,6 51 1,-5-71-404,1 0 1,0 1 0,0-1-1,0 0 1,1 0-1,-1 0 1,1-1 0,1 1-1,-1-1 1,1 0 0,0 1-1,0-2 1,1 1 0,0 0-1,-1-1 1,1 0 0,1 0-1,7 4 1,-8-5-429,-1-1 1,1 0-1,0-1 1,0 1-1,0-1 0,0 0 1,0 0-1,0-1 1,6 1-1,-11-1 406,0 0-1,0 0 1,1 0 0,-1-1-1,0 1 1,1 0-1,-1 0 1,0 0 0,0 0-1,1 0 1,-1-1 0,0 1-1,0 0 1,1 0-1,-1-1 1,0 1 0,0 0-1,0 0 1,0-1 0,1 1-1,-1 0 1,0 0-1,0-1 1,0 1 0,0 0-1,0-1 1,0 1 0,0 0-1,0-1 1,0 1-1,0 0 1,0 0 0,0-1-1,0 1 1,0 0-1,0-1 1,0 1 0,0 0-1,0-1 1,0 1 0,0 0-1,0 0 1,-1-1-1,1 1 1,0 0 0,0 0-1,0-1 1,0 1 0,-1 0-1,1 0 1,0-1-1,0 1 1,-1 0 0,1 0-1,0 0 1,0 0-1,-1-1 1,1 1 0,0 0-1,-1 0 1,1 0 0,-16-17-746,-52-35 1813,48 39 293,1-1 1,1-1-1,0-1 1,0 0 0,2-2-1,-17-21 1,32 38-1250,1 0 0,-1 1 1,0-1-1,1 0 0,-1 0 0,1 0 1,-1 1-1,1-1 0,0 0 1,-1 0-1,1 0 0,0 0 1,-1 0-1,1 0 0,0 0 0,0 0 1,0 0-1,0 0 0,0 0 1,0 0-1,0 0 0,0 0 1,1 0-1,-1 0 0,0 0 0,0 1 1,1-1-1,-1 0 0,1 0 1,-1 0-1,1 0 0,-1 0 1,1 1-1,-1-1 0,1 0 0,0 0 1,-1 1-1,1-1 0,0 1 1,0-1-1,0 0 0,-1 1 1,1 0-1,0-1 0,0 1 0,0-1 1,2 1-1,5-3-119,1 1 0,0 0-1,0 1 1,14-1 0,-2 0-138,70-14-6851,-37 0-1709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2.94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201 77 9321,'0'0'19202,"-12"-5"-17883,4 1-1128,5 2-155,1 0 0,-2 0 0,1 1 0,0-1 0,0 1 0,0 0 0,-1 0 0,1 0 0,0 0 0,-1 1 0,1-1 1,-1 1-1,1 0 0,-1 0 0,1 0 0,-1 0 0,1 1 0,-1 0 0,1-1 0,0 1 0,-1 0 0,1 1 0,-4 1 1,-2 3 6,-1 1 1,1 0-1,0 0 1,1 1-1,-13 15 1,17-18-30,1 0 1,0-1-1,-1 1 1,2 0-1,-1 0 1,1 1-1,0-1 1,0 1-1,0-1 1,1 1-1,-1-1 1,1 1-1,0 7 1,1-12-8,1 0 1,-1-1-1,0 1 0,1 0 0,-1 0 1,0 0-1,1 0 0,-1-1 0,1 1 1,0 0-1,-1 0 0,1-1 0,-1 1 1,1 0-1,0-1 0,0 1 1,-1-1-1,1 1 0,0-1 0,0 1 1,0-1-1,-1 0 0,1 1 0,0-1 1,0 0-1,0 0 0,0 0 0,0 1 1,0-1-1,0 0 0,0 0 1,0 0-1,-1-1 0,1 1 0,0 0 1,0 0-1,0 0 0,0-1 0,0 1 1,0 0-1,0-1 0,43-14 473,-29 6-436,0 0 0,-1-1 0,0-1 1,-1 0-1,0-1 0,-1 0 0,0-1 1,-1 0-1,-1-1 0,0 0 0,-1-1 1,0 0-1,11-27 0,-35 111-172,11-42 91,4-24 33,-2 3-30,1 0 1,0 0 0,1 0-1,0 1 1,0-1 0,0 7-1,1-12-97,-1 0 0,0 0 0,1 0 0,-1 0 0,1 0-1,-1 0 1,1 0 0,-1 0 0,1 0 0,0 0 0,-1 0 0,1-1 0,0 1-1,0 0 1,-1 0 0,1-1 0,0 1 0,0 0 0,0-1 0,0 1-1,0-1 1,0 1 0,0-1 0,0 0 0,0 1 0,0-1 0,1 0 0,-1 0-1,0 0 1,0 0 0,0 0 0,0 0 0,0 0 0,0 0 0,0 0 0,1-1-1,-1 1 1,0 0 0,1-1 0,21-8-4647,2-9-2541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3.34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119 0 19571,'0'0'3966,"-8"4"-838,-5 3-2202,1 1 0,0 0 0,-15 14 0,23-19-776,0 0 0,0 0-1,1 1 1,-1-1 0,1 1 0,0 0 0,0 0 0,0 0 0,1 1 0,-1-1 0,1 0-1,0 1 1,1 0 0,-1-1 0,-1 11 0,7-14-177,0 0 0,0 0 0,1 0 0,-1-1 0,0 1 1,1-1-1,-1 0 0,0-1 0,5 0 0,-6 1-56,52-4-1613,-31 2 480,1 1 0,32 2 0,-56-1 1254,0 0 0,0 0 1,0 0-1,0 0 0,0 0 0,0 0 1,0 0-1,0 1 0,0-1 0,0 0 0,0 1 1,0-1-1,0 1 0,0-1 0,0 1 0,-1-1 1,1 1-1,0 0 0,0-1 0,0 1 1,-1 0-1,1 0 0,0-1 0,-1 1 0,1 0 1,-1 0-1,1 0 0,-1 0 0,1 0 1,-1 0-1,0 0 0,1 0 0,-1 0 0,0 0 1,0 0-1,0 0 0,0 0 0,0 0 1,0 0-1,0 0 0,0 0 0,0 0 0,-1 2 1,0 0 243,0 1 0,0-1 0,-1 0 0,1 0 0,-1 1 0,0-1 0,0-1 0,0 1 0,0 0 0,0 0 0,-5 3 0,-4 3-118,0-1 0,0-1 0,-1 0 0,0-1 0,-13 5 0,19-8-433,0-1-1,0 0 0,0 0 0,0-1 1,0 0-1,0 0 0,-1 0 1,1-1-1,0 0 0,0 0 0,-1 0 1,1-1-1,-8-2 0,-2-6-7871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3.76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 0 18578,'0'0'11627,"1"50"-11435,-2-11-64,1 4-96,0 1-32,0-3-128,0-4-1153,0-5-1506,0-6-1825,-2-9-2691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4.11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3 213 10314,'-1'-9'8034,"1"4"-7420,-1 1-246,1 0-1,-1 0 1,1-1-1,0 1 1,0 0-1,1 0 1,-1-1-1,1 1 1,0 0 0,0 0-1,0 0 1,1 0-1,-1 0 1,1 0-1,0 0 1,0 1-1,1-1 1,-1 1-1,5-6 1,10-4-229,1 0 0,0 1 0,1 1 1,0 1-1,0 1 0,1 0 0,1 1 0,-1 2 1,1 0-1,0 1 0,1 1 0,-1 1 0,34-1 0,-53 4-152,1 0-1,-1 0 0,1 0 0,-1 0 0,1 0 0,-1 1 1,0-1-1,1 1 0,-1 0 0,0-1 0,1 1 0,-1 0 1,0 0-1,0 1 0,0-1 0,0 0 0,0 1 0,0-1 1,0 1-1,0-1 0,-1 1 0,3 4 0,-2-3 86,-1 0 0,0 0 0,0 0 0,0 1-1,0-1 1,-1 0 0,1 1 0,-1-1 0,0 1-1,0-1 1,0 1 0,0-1 0,-1 0 0,0 5-1,-2 4 220,-1 0 0,0 0 0,-1 0 0,0-1 0,0 1-1,-2-1 1,-13 19 0,-40 34 464,57-60-737,-1-1 1,-1 0-1,1 0 1,0 0-1,-1 0 1,0 0 0,1-1-1,-1 0 1,0 0-1,0 0 1,-1-1-1,1 0 1,-10 2-1,15-3-87,0 0-1,-1 0 1,1 0 0,0 0-1,0 0 1,-1 0-1,1 0 1,0 0 0,0 0-1,-1 0 1,1 0-1,0 0 1,-1 0-1,1 0 1,0 0 0,0 0-1,-1 0 1,1 0-1,0 0 1,0 0 0,0 0-1,-1-1 1,1 1-1,0 0 1,0 0 0,-1 0-1,1 0 1,0-1-1,0 1 1,0 0-1,0 0 1,-1 0 0,1-1-1,0 1 1,0 0-1,0 0 1,0 0 0,0-1-1,0 1 1,0 0-1,-1 0 1,1-1-1,0 1 1,0-1 0,9-10-3059,19-9-2926,24 2-2877,-24 12 2194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4.45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28 32 15855,'0'0'3278,"-2"8"-796,-1 5-1955,-4 14 2189,1 0 0,-3 50 0,26-96-292,-11 8-2420,-1 0 1,-1-1-1,0 0 0,-1 1 1,0-1-1,-1 0 1,0-1-1,-1 1 1,0 0-1,-1 0 1,-2-23-1,-8 61-1050,10-24 959,-1 0 1,1 0 0,0 0-1,0 0 1,0 0 0,0 0 0,0 0-1,0 0 1,0 0 0,1 0-1,-1 0 1,1 0 0,-1 0-1,1 0 1,0-1 0,0 1-1,0 0 1,0 0 0,0-1-1,0 1 1,0-1 0,1 1 0,-1-1-1,1 1 1,-1-1 0,1 0-1,2 2 1,2-1-584,0 0-1,0-1 1,0 0-1,0 0 1,0 0-1,0 0 1,0-1-1,7-1 1,-2 1-1190,-1-1-1,0 0 1,1 0-1,-1-1 1,11-3-1,15-8-9253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7.55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 47 8936,'0'0'10896,"-2"2"-6763,-3 16-3104,4-17-920,1 1-1,0 0 1,-1-1 0,1 1-1,0 0 1,0-1-1,0 1 1,1 0-1,-1-1 1,0 1-1,1 0 1,-1-1 0,1 1-1,-1-1 1,1 1-1,0-1 1,-1 1-1,1-1 1,0 1-1,0-1 1,0 0-1,0 0 1,0 1 0,1-1-1,-1 0 1,0 0-1,2 1 1,0-1-37,0 0 0,0 0 1,1 0-1,-1-1 0,0 1 1,0-1-1,0 0 0,1 0 0,-1 0 1,0 0-1,0-1 0,1 1 1,2-2-1,10-2 34,-1-1-1,1-1 1,-1 0 0,24-15 0,54-47 257,-93 68-371,0 0 1,1 0 0,-1 0-1,0 0 1,0 0 0,1 0-1,-1 0 1,0 0 0,0 1-1,0-1 1,1 0 0,-1 0-1,0 0 1,0 0-1,0 1 1,0-1 0,0 0-1,1 0 1,-1 0 0,0 1-1,0-1 1,0 0 0,0 0-1,0 1 1,0-1 0,0 0-1,0 0 1,0 1 0,0-1-1,0 0 1,0 0 0,0 1-1,0-1 1,0 0 0,0 0-1,0 0 1,0 1 0,0-1-1,0 0 1,0 0-1,0 1 1,0-1 0,0 0-1,-1 0 1,1 0 0,0 1-1,-3 16-282,-181 500 963,180-509-1042,2-11-2799,3-15-4757,-1 13 6751,3-15-8510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4.81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119 11 5029,'0'0'21113,"-9"2"-19709,4-1-1251,-1 1 1,1-1-1,-1 2 0,1-1 1,0 0-1,0 1 1,0 0-1,0 0 0,1 1 1,-1-1-1,1 1 0,0 0 1,0 0-1,0 0 0,1 1 1,-1 0-1,1-1 0,0 1 1,0 0-1,1 0 1,-4 11-1,3-11-98,1 0 1,0 0-1,1 1 0,-1-1 0,1 1 1,0-1-1,0 1 0,1-1 1,-1 8-1,2-12-51,-1 1 0,0-1 1,1 0-1,-1 1 0,1-1 0,-1 0 1,1 0-1,-1 0 0,1 1 0,0-1 1,0 0-1,0 0 0,0 0 0,-1 0 1,1 0-1,1 0 0,-1-1 0,0 1 1,0 0-1,0 0 0,0-1 0,0 1 1,1-1-1,-1 1 0,0-1 0,1 1 1,-1-1-1,0 0 0,1 0 0,-1 0 1,0 0-1,1 0 0,-1 0 0,0 0 1,1 0-1,-1 0 0,0 0 0,1-1 1,-1 1-1,0-1 0,2 0 0,1 0 22,1-1 0,-1 0 1,0 0-1,0-1 0,0 1 0,-1-1 0,1 1 0,0-1 0,-1-1 0,0 1 1,0 0-1,0-1 0,0 1 0,0-1 0,-1 0 0,1 0 0,-1 0 0,2-5 0,0 0-37,0 0 0,-1 0 0,0 0-1,0 0 1,0 0 0,-2-1-1,3-16 1,-5 24 8,1 1-1,-1-1 1,1 0 0,-1 1-1,1-1 1,-1 1 0,0-1-1,0 1 1,0-1 0,0 1-1,0 0 1,0 0 0,0-1-1,0 1 1,-1 0 0,1 0-1,0 0 1,-1 0 0,1 0-1,-1 0 1,1 0-1,-1 1 1,1-1 0,-1 1-1,1-1 1,-1 1 0,0-1-1,1 1 1,-1 0 0,0 0-1,1 0 1,-1 0 0,-2 0-1,2 0-58,0 0 0,0-1 0,0 1 0,0 0 0,0 1 0,0-1 0,0 0 0,0 1-1,0-1 1,0 1 0,0-1 0,0 1 0,0 0 0,0 0 0,0 0 0,0 0 0,0 0 0,1 1-1,-1-1 1,0 0 0,1 1 0,0-1 0,-1 1 0,1 0 0,0-1 0,-1 1 0,0 2 0,2-3-147,-1 1 1,1 0-1,-1-1 1,1 1 0,0-1-1,-1 1 1,1-1 0,0 1-1,0 0 1,0-1 0,0 1-1,1 0 1,-1-1-1,0 1 1,1-1 0,-1 1-1,1-1 1,-1 1 0,1-1-1,0 1 1,0-1 0,-1 1-1,1-1 1,0 0-1,0 0 1,0 1 0,1-1-1,-1 0 1,0 0 0,0 0-1,2 1 1,2 0-376,0 0-1,0 0 1,0 0 0,1 0 0,-1-1-1,0 0 1,1 0 0,6 0 0,24 0-5716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5.34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199 171 10602,'0'0'6326,"-10"0"-2659,3 0-3313,-1 0 0,0 1-1,1 0 1,-1 0-1,1 1 1,-1 0 0,1 0-1,0 0 1,0 1-1,0 1 1,0-1 0,0 1-1,1 0 1,0 1-1,0-1 1,-10 10 0,-26 36 1636,40-47-1944,0 0 0,0-1 1,0 1-1,1 0 0,-1 0 1,1 0-1,0 0 0,0 0 1,0 1-1,0-1 0,1 0 1,-1 0-1,1 1 0,0-1 1,0 0-1,0 0 0,1 6 1,0-8-46,-1 0 0,1 0 1,0 0-1,0 0 1,0 0-1,0-1 1,0 1-1,0 0 1,0-1-1,1 1 1,-1 0-1,0-1 1,0 1-1,0-1 1,1 0-1,-1 1 1,0-1-1,1 0 1,-1 0-1,0 0 0,0 0 1,1 0-1,-1 0 1,0 0-1,1 0 1,-1-1-1,0 1 1,0 0-1,1-1 1,-1 1-1,2-2 1,40-17 233,-23 3-161,-2-2 0,0 0 0,-1-1 0,0 0-1,24-40 1,54-115-116,-117 217-757,-32 68 930,48-96 135,0 0 0,1 0 0,1 0 0,1 0 1,-3 31-1,5-44-259,1 0 0,0 0 1,1 0-1,-1 0 0,0 0 1,1 0-1,-1 0 0,1 0 0,-1 0 1,1 0-1,0 0 0,0-1 1,0 1-1,0 0 0,0 0 1,0-1-1,0 1 0,1-1 1,-1 1-1,0-1 0,1 0 0,-1 1 1,1-1-1,0 0 0,-1 0 1,1 0-1,0 0 0,0-1 1,0 1-1,0 0 0,-1-1 1,1 1-1,0-1 0,0 0 1,0 1-1,0-1 0,0 0 0,0 0 1,4-1-1,2 1-66,-1-1 0,1 0 0,-1 0 0,1-1-1,-1 0 1,0 0 0,0 0 0,0-1 0,10-6 0,-5 2-319,-1-1 0,0 0 0,-1-1-1,20-19 1,-27 23 394,1 1-1,0-1 0,-1 1 1,0-1-1,0 0 0,-1 0 1,1-1-1,-1 1 0,0-1 1,-1 1-1,1-1 0,-1 1 1,0-1-1,0-7 1,-20 36 379,-2 23 155,19-43-454,1 0 0,0 0 0,1-1 0,-1 1 0,0 0 0,1 0 0,-1 0 0,1 0 0,0 0 0,0 0 0,0 0 1,1 0-1,-1 0 0,1 0 0,0 3 0,0-5-72,0-1 0,0 1 0,0 0-1,0 0 1,0 0 0,0-1 0,0 1 0,0-1 0,1 1 0,-1-1 0,0 1-1,0-1 1,0 0 0,1 1 0,-1-1 0,0 0 0,0 0 0,1 0 0,-1 0 0,0 0-1,0 0 1,1 0 0,-1 0 0,0-1 0,0 1 0,1 0 0,-1-1 0,2-1 0,33-15 484,-20 4-508,-1-1 0,25-30 0,1-2 0,-41 46 0,1 0 0,-1 0 0,0-1 0,0 1 0,0 0 0,0 0 0,0 0 0,1 0 0,-1 0 0,0 0 0,0-1 0,0 1 0,0 0 0,1 0 0,-1 0 0,0 0 0,0 0 0,0 0 0,1 0 0,-1 0 0,0 0 0,0 0 0,0 0 0,0 0 0,1 0 0,-1 0 0,0 0 0,0 0 0,0 0 0,1 0 0,-1 0 0,0 0 0,0 0 0,0 0 0,1 1 0,-1-1 0,0 0 0,0 0 0,0 0 0,0 0 0,0 0 0,1 0 0,-1 1 0,0-1 0,0 0 0,0 0 0,0 0 0,0 0 0,0 1 0,0-1 0,1 0 0,-1 0 0,0 0 0,0 1 0,0-1 0,0 0 0,0 0 0,3 22 0,-4 25 0,1-46 0,0 13-163,-1-8-303,0 0 0,1 1-1,0-1 1,0 1 0,1-1 0,0 0 0,1 8 0,-1-13 274,0 1 0,0-1 0,-1 0 1,1 0-1,0 1 0,0-1 0,0 0 0,0 0 0,1 0 0,-1 0 0,0 0 1,0 0-1,1 0 0,-1-1 0,0 1 0,1 0 0,-1-1 0,1 1 0,-1-1 1,1 1-1,-1-1 0,1 0 0,-1 1 0,1-1 0,-1 0 0,1 0 0,-1 0 0,1 0 1,-1-1-1,1 1 0,-1 0 0,1-1 0,-1 1 0,1-1 0,1 0 0,21-9-10244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5.93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195 10 15759,'0'0'14712,"-9"-3"-14114,4 1-565,0 1 1,0 0-1,-1 0 0,1 0 0,0 1 0,-1 0 0,1 0 0,0 0 0,-1 1 0,1-1 0,0 1 1,0 1-1,0-1 0,0 1 0,0 0 0,0 0 0,0 0 0,0 0 0,1 1 0,-1 0 0,1 0 1,-1 0-1,1 1 0,-4 4 0,1-1-26,1 1 0,-1 0 1,1 0-1,1 0 0,-9 16 1,12-19-11,0-1 0,0 0 0,1 1 0,0-1 0,-1 1 0,1-1 0,1 1 0,-1 0 0,1-1 0,0 1 1,0 0-1,0-1 0,0 1 0,2 5 0,-1-8-5,-1-1 0,1 0 1,0 1-1,-1-1 0,1 0 1,0 0-1,0 1 0,0-1 0,0 0 1,0 0-1,0 0 0,0 0 0,1 0 1,-1-1-1,0 1 0,0 0 1,1 0-1,-1-1 0,1 1 0,-1-1 1,0 1-1,1-1 0,2 1 0,38 1-402,-32-2 248,4-1-189,0 0 0,0 0 0,0-1 0,0-1 0,-1-1 0,1 0-1,14-6 1,-11 2-1682,0 0-1,26-18 0,0-6-5301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6.46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90 0 18642,'0'0'5802,"-8"13"-4120,-2 4-1259,0 0 1,1 1-1,1 0 0,0 0 0,2 1 1,-6 23-1,6 7 14,2 0-1,2 66 1,2-72-381,1-44-48,-1 1-1,0 0 0,0-1 0,1 1 1,-1 0-1,0-1 0,0 1 0,1 0 1,-1 0-1,0 0 0,1-1 0,-1 1 1,0 0-1,1 0 0,-1 0 0,0 0 0,1-1 1,-1 1-1,0 0 0,1 0 0,-1 0 1,1 0-1,-1 0 0,0 0 0,1 0 1,-1 0-1,0 0 0,1 0 0,-1 0 1,1 1-1,-1-1 0,0 0 0,1 0 1,-1 0-1,0 0 0,1 0 0,-1 1 0,0-1 1,1 0-1,-1 0 0,0 1 0,0-1 1,1 0-1,-1 0 0,0 1 0,0-1 1,1 0-1,-1 1 0,0-1 0,0 0 1,0 1-1,0-1 0,0 0 0,0 1 0,1-1 1,-1 1-1,0-1 0,0 0 0,0 1 1,0-1-1,0 0 0,0 1 0,20-30 285,-16 17-330,0-1 0,-1 0 0,0 0-1,1-22 1,-3 29-4,-1 0-1,1 1 1,-1-1 0,-1 0-1,1 0 1,-1 0-1,0 1 1,0-1-1,-1 0 1,0 1-1,0-1 1,0 1 0,-3-6-1,4 10 28,0 0 0,1 0-1,-1 0 1,0 0 0,0 0 0,1 0-1,-1 0 1,0 0 0,0 1-1,0-1 1,0 0 0,0 1 0,0-1-1,0 1 1,0-1 0,0 1 0,-1-1-1,1 1 1,-2-1 0,2 2 0,0-1 1,1 0-1,-1 0 0,0 1 1,0-1-1,1 0 0,-1 1 1,0-1-1,0 0 1,1 1-1,-1-1 0,0 1 1,1 0-1,-1-1 0,1 1 1,-1-1-1,1 1 0,-1 0 1,1 0-1,-1-1 0,1 2 1,-2 2-28,0 1 0,0-1 1,1 1-1,0-1 0,0 1 1,0-1-1,0 10 0,1-12 46,0 0-1,0 0 1,0 0 0,0 0-1,1-1 1,-1 1-1,0 0 1,1 0-1,0 0 1,-1 0 0,1-1-1,0 1 1,0 0-1,0 0 1,0-1 0,0 1-1,1-1 1,-1 1-1,0-1 1,1 0 0,-1 1-1,4 1 1,-2-1 24,1-1 1,-1 1-1,1-1 1,-1 0 0,1 0-1,0 0 1,0-1-1,0 1 1,-1-1-1,1 0 1,4 0-1,3-1 85,0-1-1,0 1 0,0-2 1,-1 1-1,1-2 0,-1 1 1,16-9-1,-9 2 173,0-1-1,28-24 1,-39 30-185,0-1 1,0 0-1,0-1 0,-1 1 1,0-1-1,0 0 1,0-1-1,-1 1 0,5-13 1,-16 39-116,-4 11 39,1 1-1,1 0 1,2 1 0,1-1 0,-2 48 0,8-78-23,-1 0 0,1 0 1,0 0-1,0 0 0,0 0 0,1-1 0,-1 1 1,0 0-1,0 0 0,0 0 0,1 0 1,-1 0-1,0 0 0,1-1 0,-1 1 0,1 0 1,-1 0-1,1 0 0,-1-1 0,1 1 1,0 0-1,-1-1 0,1 1 0,0-1 0,-1 1 1,1 0-1,0-1 0,0 0 0,0 1 0,-1-1 1,1 1-1,0-1 0,0 0 0,0 0 1,0 1-1,0-1 0,0 0 0,0 0 0,-1 0 1,1 0-1,0 0 0,0 0 0,0 0 0,0-1 1,0 1-1,0 0 0,0 0 0,0-1 1,-1 1-1,1 0 0,0-1 0,0 1 0,0-1 1,-1 1-1,2-2 0,4-1-43,0 0-1,-1 0 0,0-1 1,1 0-1,-1 0 1,-1 0-1,6-6 1,8-17-2089,-5-4-3297,-3-7-2500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6.81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17008,'0'0'15567,"16"8"-28187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8.36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154 35 18738,'0'-1'327,"0"-1"1,0 1-1,0 0 0,0-1 1,0 1-1,-1 0 1,1 0-1,0-1 1,-1 1-1,1 0 0,-1 0 1,0 0-1,1 0 1,-1 0-1,0 0 1,1 0-1,-1 0 0,0 0 1,0 0-1,0 0 1,0 0-1,-1 0 1,-1-1-123,1 1 1,0 0 0,-1 0 0,1 0 0,-1 1 0,1-1-1,-1 0 1,0 1 0,1 0 0,-5 0 0,2 0-198,1 0 0,-1 0 0,1 1 0,-1-1 0,1 1 0,-1 1 0,1-1 0,0 1 0,-1-1 0,1 1 1,0 0-1,0 1 0,-5 3 0,-22 33 296,30-37-276,-1 0 0,1 0 0,0 0-1,0 0 1,0 1 0,0-1 0,0 1 0,0-1 0,1 0 0,-1 1 0,1-1 0,-1 1-1,1 0 1,0-1 0,0 1 0,0-1 0,1 4 0,0-5-21,0 0-1,0 0 1,0 0 0,-1-1-1,1 1 1,0 0 0,1 0-1,-1-1 1,0 1 0,0-1-1,0 1 1,0-1 0,0 0-1,0 1 1,1-1 0,-1 0-1,0 0 1,0 0 0,0 0-1,1 0 1,-1 0 0,2 0-1,29-4 241,-20 0-173,0 0 1,-1-1-1,0 0 0,18-12 1,-22 12-46,1 0 0,0 1 0,1 0 0,-1 0 0,1 0 0,0 1 0,0 1 0,0-1 0,12-1 0,-21 5-26,1-1 1,-1 0-1,1 1 0,-1-1 0,1 0 0,-1 0 0,1 1 0,-1-1 1,0 1-1,1-1 0,-1 1 0,1-1 0,-1 0 0,0 1 0,1-1 1,-1 1-1,0-1 0,0 1 0,1 0 0,-1-1 0,0 1 1,0-1-1,0 1 0,0-1 0,0 1 0,0 0 0,0-1 0,0 1 1,0 0-1,0 24 199,0-20-61,-6 100 1674,6-105-1815,0 0 0,0 1 0,1-1 0,-1 0 0,0 0 0,1 1 0,-1-1 0,0 0 0,1 0 0,-1 0 0,0 1 0,1-1 0,-1 0 0,0 0 0,1 0 0,-1 0 0,1 0 0,-1 0 0,0 0 0,1 0 0,-1 0 0,1 0 0,-1 0 0,0 0 0,1 0 0,-1 0 0,1 0 0,-1 0 0,0 0 0,1-1 0,-1 1 0,0 0 0,1 0 0,-1 0 0,0-1 0,1 1 0,0-1 0,16-7 0,59-51 0,-59 44 0,1 0 0,0 1 0,21-11 0,-38 24 0,0 1 0,0-1 0,0 1 0,0-1 0,0 1 0,0-1 0,0 1 0,0-1 0,0 1 0,0 0 0,0 0 0,0 0 0,0 0 0,1-1 0,-1 1 0,0 1 0,0-1 0,0 0 0,0 0 0,0 0 0,0 0 0,0 1 0,0-1 0,0 1 0,0-1 0,0 1 0,1 0 0,-1 0 0,1 1 0,-1 0 0,0-1 0,0 1 0,0 0 0,0 0 0,0-1 0,-1 1 0,1 0 0,-1 0 0,1 0 0,-1 0 0,1 4 0,0 9 0,-1 0 0,-1 0 0,-2 17 0,2-26 0,-4 39-555,14-51-6689,3-7 149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8.71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65 0 22870,'0'0'9897,"-18"63"-9897,4-25 0,2 2 0,1 1 0,4-5 0,4-1 0,3-2 0,0-7-1858,0-5-3523,0-6-3555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2:39.04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19058,'0'0'11691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3:46.45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1823 1 4164,'-104'28'471,"-300"90"2220,333-92-2453,1 3 1,2 3-1,-102 65 1,97-45-135,2 2 0,3 4 1,3 3-1,2 3 0,3 2 0,3 3 1,-60 93-1,64-77 5,4 2 0,3 1 0,5 3-1,3 2 1,4 0 0,-27 128 0,48-156-130,2 0 1,3 0-1,2 1 1,4 0-1,3 0 0,13 101 1,-7-128 6,1 0 1,2-1-1,1-1 1,2 0-1,2 0 1,1-2-1,2 0 0,1 0 1,2-2-1,1-1 1,2 0-1,35 36 1,-22-33-8,2-3 0,0-1-1,2-2 1,2-1 0,0-3 0,2-1 0,0-3 0,2-1 0,49 13 0,4-5 1,1-4 1,1-4 0,143 9-1,-123-22 66,0-4-1,-1-6 0,1-5 0,-1-6 0,-1-4 0,0-6 0,-2-5 1,-1-6-1,-2-4 0,113-56 0,-105 33 153,-4-6 0,-2-5 0,135-110 0,-114 66 7,245-267-1,-338 334-121,-2-3 1,-3-2-1,-2-1 0,-2-2 1,34-78-1,-58 108 29,-1-1 0,-1 0 0,-2 0 0,-1 0-1,-1-1 1,-2 0 0,-1 0 0,-1-1 0,-1 1 0,-2 0 0,-1-1-1,-2 1 1,-1 0 0,-9-32 0,-4 5-36,-2 0-1,-4 1 0,-1 2 1,-3 0-1,-2 2 1,-2 1-1,-3 2 0,-60-67 1,58 77 123,-2 2 0,-1 1 0,-1 3 0,-3 1 0,0 2 0,-2 2 0,-1 2 0,-1 2 0,-91-31 0,52 30 0,-1 4-1,-1 4 1,-163-11-1,88 23-128,-200 20 1,227-2-256,1 6 1,1 6 0,1 6 0,1 5 0,-147 63-1,216-70-538,2 3-1,0 3 0,-94 71 0,68-36-1675,-123 130 1,54-36-1900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09.89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1 100 4644,'0'0'8681,"10"4"-7486,37 7 90,1-2 0,0-1 0,54 0 0,-43-3-1289,499 8 1006,1-45-19,-22 0-560,15-11 824,20-1-1021,231 38-131,-580 6-83,-223 0-18,1 0 0,-1-1 0,1 1 0,-1 0 0,1 0 0,-1 0 0,1 0 0,-1 0 0,1 0 0,-1 0 0,1 0 0,-1 0 0,1 0 0,-1 0 0,0 1 0,1-1 0,-1 0 0,1 0 0,-1 0 0,1 0 0,-1 1 0,0-1 0,1 0 0,-1 1 0,1-1 0,-1 0 0,0 1 0,1-1 0,-1 0 0,0 1 0,0-1 0,1 0 0,-1 1 0,0-1 0,0 1 0,0-1 0,1 1-1,-2 0-1,1 0-1,0-1 1,-1 1-1,1 0 1,-1-1-1,0 1 1,1-1-1,-1 1 1,1-1-1,-1 1 1,0-1-1,1 0 1,-1 1-1,0-1 1,0 0-1,1 1 1,-1-1-1,0 0 1,0 0-1,1 0 1,-1 0-1,0 0 1,-1 0-1,-390 7-731,221-10 519,-896 31-2523,-882 5 2803,1935-34-33,-1 1 0,0 1 0,1 0 1,-1 0-1,1 2 0,0 0 0,0 0 0,-21 9 0,34-12-22,0 0 1,0 1-1,0-1 0,0 1 1,0-1-1,0 1 1,0 0-1,0-1 0,0 1 1,0 0-1,1-1 0,-1 1 1,0 0-1,0 0 0,1 0 1,-1 0-1,1 0 0,-1 0 1,0 0-1,1 0 0,0 0 1,-1 0-1,1 0 0,-1 1 1,2-1-2,-1 0 1,1 0-1,-1 0 0,1 0 1,-1 0-1,1 0 1,-1 0-1,1 0 0,0 0 1,-1 0-1,1-1 0,0 1 1,0 0-1,0 0 1,0-1-1,0 1 0,0-1 1,0 1-1,1 0 1,7 3 29,0 0 0,0-1 0,0 0 0,12 2 0,67 6 87,-1-3 0,151-7 0,-127-2-69,725-41 98,-370 11-127,1249-30 399,-1557 57 957,-247-5 90,-590-11-1111,388 23-3294,37-1-4258,116-1-3626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7.93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128 71 16752,'0'0'9491,"10"7"-8679,34 21 31,-43-27-782,0-1 0,1 1 0,-1-1 0,0 0-1,0 1 1,0-1 0,1 0 0,-1 0 0,0 0-1,0 0 1,0 0 0,1 0 0,-1-1-1,0 1 1,0 0 0,0-1 0,0 1 0,1 0-1,-1-1 1,0 1 0,0-1 0,0 0 0,0 1-1,0-1 1,0 0 0,0 0 0,0 0 0,-1 1-1,1-1 1,0 0 0,0 0 0,-1 0 0,1 0-1,-1-1 1,1 1 0,-1 0 0,1 0 0,-1 0-1,1-1 1,1-3 126,-1 0-1,1 0 1,-1 0-1,0 0 1,0 0-1,0 0 1,-1-5-1,0 8-192,0 0-1,-1 0 1,1 0-1,-1 0 1,1 0-1,-1 0 1,0 0-1,1 1 1,-1-1-1,0 0 1,0 1-1,-1-1 1,1 1-1,0-1 1,0 1-1,-1-1 1,1 1-1,-1 0 1,1 0-1,-1-1 1,0 1-1,1 0 1,-1 1-1,0-1 1,0 0-1,1 0 1,-1 1-1,0-1 1,0 1-1,0 0 1,0-1-1,0 1 1,0 0 0,0 0-1,0 0 1,0 0-1,0 1 1,-3 0-1,-1 0-50,0 0 1,0 0-1,0 0 0,0 1 0,0 0 0,0 0 1,0 0-1,1 1 0,0 0 0,-1 0 1,-6 6-1,-2 4-14,2 1 0,0 1-1,-18 25 1,26-34 67,1 0-1,0 0 1,-1 0-1,2 1 1,-1-1 0,1 1-1,0-1 1,0 1-1,1 0 1,0-1-1,0 1 1,1 0-1,0 9 1,0-15-26,0 0 0,1 0 0,-1 1 0,0-1 0,1 0 0,0 0 0,-1 0 0,1 0 0,0 0 0,-1 0 0,1 0 0,0 0 0,0 0 1,0 0-1,0 0 0,0-1 0,0 1 0,0 0 0,0-1 0,0 1 0,0 0 0,0-1 0,0 0 0,1 1 0,-1-1 0,0 0 0,0 1 0,2-1 0,41 1-1441,-32-1 853,3 0-902,0-1-1,0-1 1,0-1-1,0 0 1,26-9-1,22-13-8259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5:54.98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25 26 7559,'-2'-25'12105,"-3"45"-9219,-3 44-2396,2-9 989,3 1 0,7 107 0,1-153-875,2-15-140,3-20 0,0-28-407,-2-2 1,-2 1-1,-2-68 0,-5 141-97,2 1-1,0-1 0,1 1 1,1-1-1,7 24 0,-9-40 61,-1 1 1,2-1-1,-1 0 1,0 1-1,1-1 0,-1 0 1,1 0-1,0 0 0,0 0 1,0-1-1,1 1 0,-1 0 1,1-1-1,-1 0 0,1 1 1,0-1-1,0 0 1,0-1-1,0 1 0,0 0 1,0-1-1,0 0 0,1 1 1,-1-1-1,0-1 0,1 1 1,-1 0-1,1-1 1,-1 0-1,1 0 0,-1 0 1,1 0-1,-1 0 0,1-1 1,-1 1-1,1-1 0,-1 0 1,6-2-1,-3 0 9,1 1-1,-1-1 1,0 0 0,0-1-1,0 1 1,0-1 0,-1 0-1,1-1 1,8-9 0,39-54 91,-6 7-41,-42 129-303,-5-64 250,0 0-1,0-1 1,0 1 0,0 0 0,1-1 0,0 1 0,-1 0 0,2-1-1,-1 1 1,0-1 0,0 1 0,1-1 0,0 0 0,0 0 0,0 0-1,0 0 1,0 0 0,1 0 0,-1 0 0,5 3 0,-4-4 5,0-1 1,0 0-1,0 0 0,0 0 1,1 0-1,-1 0 1,0-1-1,0 1 1,1-1-1,-1 0 0,0 0 1,0 0-1,1-1 1,-1 1-1,0-1 1,0 1-1,1-1 0,-1 0 1,0-1-1,0 1 1,0 0-1,0-1 1,4-3-1,5-2 20,-2-1 0,1 0 0,14-15 1,-16 14-25,0 1 0,0 0 1,1 1-1,14-9 1,-23 16-28,-1-1 0,0 1 0,0 0 1,1 0-1,-1 0 0,1 0 0,-1 0 1,0-1-1,1 1 0,-1 0 0,0 0 0,1 0 1,-1 0-1,0 0 0,1 0 0,-1 0 1,1 0-1,-1 0 0,0 0 0,1 1 1,-1-1-1,0 0 0,1 0 0,-1 0 1,0 0-1,1 0 0,-1 1 0,0-1 1,1 0-1,-1 0 0,0 1 0,0-1 1,1 0-1,-1 1 0,6 16 30,-6 32 130,-1-36-49,1-11-79,0 0 0,0 0 0,0 1 0,0-1 0,0 0 0,0 0 0,1 0 1,-1 0-1,1 1 0,0-1 0,-1 0 0,1 0 0,0 0 0,2 3 0,-1-5-21,-1 1 0,0 0 0,0-1 0,1 1 0,-1-1 0,0 1 0,1-1 0,-1 0 1,0 0-1,1 1 0,-1-1 0,1 0 0,-1 0 0,0 0 0,1 0 0,-1-1 0,0 1 0,1 0 0,-1-1 0,0 1 1,1-1-1,-1 1 0,0-1 0,1 1 0,0-2 0,22-12-1195,-1 0 0,-1-2 0,0 0 0,-1-2 0,-1 0 0,20-25 0,-31 35 648,58-63-2134,-45 68 6111,-1 2-3201,-20 2-243,0 0-1,0 0 1,-1 0 0,1 0-1,0 0 1,0 1 0,-1-1-1,1 0 1,0 1 0,-1-1-1,1 0 1,-1 1 0,0-1-1,1 0 1,-1 1 0,0-1 0,0 1-1,0-1 1,0 2 0,1 41 849,-3-1 0,-1 0 0,-2 0 0,-15 63 1,-6 48 628,15 13-968,11-165-384,1-6-12,-1 0 0,1 0 0,-1 1-1,1-1 1,-1 0 0,-1 0 0,0-7 0,0-3-48,6-50-282,2-1-1,3 1 0,3 0 0,24-72 0,-31 119 205,0-1 0,1 2-1,1-1 1,0 1 0,20-28 0,-24 38 4,0 1-1,0 0 1,1 1-1,-1-1 1,1 1-1,0 0 1,1 0-1,-1 0 1,1 1-1,-1-1 1,1 2-1,0-1 1,0 0-1,0 1 1,0 0-1,1 1 1,-1 0-1,1 0 1,9-1-1,-15 2 8,1 0 0,-1 0 0,0 0 0,0 0-1,1 0 1,-1 1 0,0-1 0,0 0-1,0 1 1,0-1 0,1 0 0,-1 1-1,0-1 1,0 1 0,0 0 0,0-1 0,0 1-1,0 0 1,0 0 0,0 0 0,-1 0-1,1 0 1,0 0 0,0 0 0,-1 0-1,2 2 1,-1-1 42,0 1-1,-1 0 0,1 0 1,-1 0-1,0 0 0,1 0 1,-1 0-1,-1 0 0,1 0 1,-1 6-1,-1 0 191,-1 0 1,1 0-1,-2-1 1,1 1-1,-1-1 0,-8 13 1,6-13-211,0-1 0,0 0 1,-1 0-1,0 0 0,-1-1 1,1 0-1,-11 5 0,15-8-19,0-2 0,0 1-1,-1 0 1,1-1 0,-1 1-1,1-1 1,-1 0 0,0 0-1,1 0 1,-1-1 0,0 1-1,0-1 1,0 0 0,1 0-1,-1 0 1,0-1 0,0 1-1,1-1 1,-1 0 0,0 0-1,-4-2 1,7 2-104,-1 0 0,1 0 0,0 1 1,0-1-1,-1 0 0,1-1 0,0 1 0,0 0 0,0 0 0,0 0 0,0-1 0,0 1 1,1-1-1,-1 1 0,0 0 0,1-1 0,-1 1 0,1-1 0,-1 1 0,1-1 1,0 0-1,0 1 0,0-1 0,-1 1 0,2-1 0,-1 0 0,0 1 0,0-1 1,0 1-1,1-1 0,-1 1 0,1-1 0,-1 1 0,1-1 0,1-1 0,1-5-1563,1 1-1,0-1 0,0 1 0,1 0 0,8-9 0,22-24-14106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22.51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613 141 2691,'1'-11'1574,"0"-1"-1389,0 5-22,0 0-1,-1 0 1,0 0-1,0 0 1,-2-13-1,1 17-75,0 1-1,1-1 0,-1 1 0,0-1 1,-1 1-1,1 0 0,0-1 1,-1 1-1,1 0 0,-1 0 0,0 0 1,1 0-1,-1 0 0,0 0 0,0 1 1,-1-1-1,1 1 0,0-1 1,0 1-1,-1 0 0,1 0 0,-4-1 1,-4-1 130,1 1 1,-1 0-1,0 0 0,-1 1 1,1 1-1,0 0 1,0 0-1,0 1 1,0 0-1,0 1 1,0 0-1,0 0 0,0 1 1,1 1-1,-1-1 1,1 2-1,0-1 1,-13 10-1,1 0-77,0 1-1,1 0 1,1 2 0,0 1-1,1 0 1,-20 28 0,11-8 16,3 1 0,0 2 0,3 0 0,1 1 0,3 1 0,1 1 0,2 1 0,2 0 0,-6 47 1,7-9-162,2 0 0,5 0 0,3 0 1,12 99-1,-5-135 28,1 0 1,2 0-1,3-1 1,1-1-1,3 0 1,1-1-1,3 0 1,36 60-1,-41-81-16,1-1 0,1-1 0,0-1 1,2 0-1,0-1 0,2-1 0,23 16 0,-27-23-15,1 0 1,0-1-1,1-1 1,0-1-1,1 0 1,0-2-1,0 0 0,0-1 1,42 4-1,-38-8-5,0 0-1,0-2 1,0 0 0,0-2-1,0 0 1,0-2 0,-1-1-1,0 0 1,25-12-1,-20 5 26,0-1-1,-1-1 1,0-2-1,-2-1 1,0-1-1,36-34 1,-20 9 139,-1-1 0,-2-2 0,-3-1 0,-2-2 1,-1-1-1,-4-2 0,-1-1 0,31-91 0,-35 74 112,-3-1-1,-3-1 1,-3 0-1,-4-1 1,-3 0-1,-3-115 0,-6 151-210,-1 0 0,-3 1-1,0 0 1,-3 0-1,-1 0 1,-2 1 0,-29-63-1,33 84-41,-1 0-1,-1 0 1,0 1-1,0 1 1,-2-1-1,0 2 1,0 0-1,-19-15 1,20 20-15,1 0-1,-1 1 1,-1 0-1,1 1 1,-1 0-1,0 1 1,0 0-1,0 1 1,0 0-1,-1 1 1,1 0-1,-21 1 1,16 2-79,1 1 1,-1 0-1,1 2 1,0 0-1,0 0 1,0 2-1,0 0 1,1 1-1,0 0 1,1 1-1,-1 1 1,2 0-1,-1 1 1,-18 18-1,-14 16-1328,1 3 0,-52 70 0,87-104 986,-53 68-3824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3.60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100 1 6822,'0'0'20318,"-1"10"-19287,-23 143 719,13-98-2935,-6 90 0,17-159-744,0 0 0,-1-1 0,-1 1 0,-1 0 0,0 0-1,0 0 1,-10-21 0,-9-14-6890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3.98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22 14670,'0'0'14227,"10"1"-12855,37 5-1015,1-2-1,0-2 1,0-3 0,1-1 0,-2-3 0,56-12 0,-66 11-3339,15 3-8973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4.60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32 20788,'0'0'9224,"0"10"-8450,0 151 849,13-186-1265,-4-36-358,-4 17 0,-2 33 0,1 12 0,-1 2-198,0 0 1,1 1-1,-1-1 1,0 0-1,1-1 1,0 1-1,0-1 0,-1 1 1,1-1-1,1 0 1,-1 0-1,0-1 1,0 0-1,1 1 0,-1-1 1,1-1-1,-1 1 1,1-1-1,-1 1 1,1-1-1,-1 0 0,1-1 1,-1 1-1,1-1 1,7-3-1,1 2-527,-1-2 0,1 1 0,-1-2-1,0 0 1,0 0 0,-1-1 0,21-14 0,-29 19 743,-1-1 1,1 0-1,-1 1 1,0-1-1,0 0 1,0 0-1,0 0 1,0-1 0,0 1-1,0 0 1,-1-1-1,1 1 1,-1-1-1,0 0 1,0 1-1,0-1 1,0 0-1,0-3 1,-2 7 168,0-1 0,-1 0 0,1 0-1,-1 0 1,1 1 0,0-1 0,-1 0 0,1 1 0,0 0-1,-1-1 1,1 1 0,0 0 0,0-1 0,-1 1 0,1 0-1,0 0 1,0 0 0,-1 1 0,-6 8 135,0-1-1,1 1 1,0 1 0,0-1 0,1 1-1,1 1 1,0-1 0,0 1 0,1-1-1,0 1 1,1 1 0,1-1-1,0 0 1,0 13 0,2-24-310,0 1 0,0-1 0,0 0 0,0 0 1,0 0-1,1 0 0,-1 1 0,1-1 0,-1 0 0,1 0 0,-1 0 1,1 0-1,-1 0 0,1 0 0,0 0 0,0 0 0,0 0 0,-1 0 1,1-1-1,0 1 0,0 0 0,0 0 0,0-1 0,0 1 0,0-1 1,0 1-1,1-1 0,-1 1 0,0-1 0,0 0 0,0 1 0,0-1 0,1 0 1,-1 0-1,0 0 0,0 0 0,0 0 0,1 0 0,-1 0 0,0-1 1,0 1-1,0 0 0,0-1 0,2 1 0,3-2 59,0 1 0,0-1 1,-1 0-1,1 0 0,0-1 0,-1 1 0,9-7 1,-2-1-9,0 0 0,-1 0 1,-1-1-1,12-16 0,-18 22-30,0-1 0,0 1 0,-1-1-1,0 0 1,0 0 0,0 0 0,-1-1 0,0 1-1,0 0 1,0-1 0,1-13 0,-18 36-124,8-6 127,1 0 1,1 0 0,-1 1-1,2 0 1,-1 0-1,2 0 1,-1 1-1,2-1 1,-1 1-1,2 0 1,-1 0-1,1 17 1,1-29-41,1 1 0,-1 0 1,0 0-1,0-1 0,0 1 0,1 0 0,-1 0 0,0-1 1,1 1-1,-1 0 0,1-1 0,-1 1 0,1 0 1,-1-1-1,1 1 0,-1-1 0,1 1 0,0-1 1,-1 1-1,1-1 0,0 1 0,-1-1 0,1 0 0,0 1 1,0-1-1,-1 0 0,3 1 0,25-3-391,-20 0 45,-1-1-1,-1 1 1,1-1-1,0 0 0,10-8 1,-8 4-1606,-1-1 0,-1 0 0,1-1 0,7-11 0,7-11-6287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4.9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6887,'0'0'2754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5.30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131 126 12075,'0'0'14254,"-7"2"-13768,0 1-287,0 1 0,1-1-1,-1 1 1,1 0 0,0 1 0,0-1 0,1 1 0,-1 0 0,1 1 0,0-1 0,0 1 0,1 0-1,-6 11 1,4-8 20,1 0 0,0 0 1,1 1-1,0 0 0,1 0 0,0 0 0,0 0 0,1 0 0,0 0 0,0 13 0,2-22-214,0 0-1,0 0 1,1 0 0,-1 0 0,0 0-1,0 0 1,1 0 0,-1 0 0,0 0-1,1-1 1,-1 1 0,1 0-1,-1 0 1,1 0 0,0 0 0,-1-1-1,1 1 1,0 0 0,-1-1 0,1 1-1,0 0 1,0-1 0,0 1 0,0-1-1,-1 1 1,1-1 0,0 0-1,0 1 1,0-1 0,0 0 0,0 0-1,0 1 1,0-1 0,0 0 0,0 0-1,0 0 1,0 0 0,0 0 0,0-1-1,0 1 1,0 0 0,1-1-1,4 0 35,0 0-1,-1 0 0,1-1 0,0 0 0,-1 0 0,8-4 0,3-5-17,0 0 0,-1-1 1,0-1-1,-1-1 0,0 0 1,-1 0-1,-1-1 1,17-27-1,-6 4 11,-2 0 0,29-70 0,-78 169-32,-21 58 0,43-104 0,2 1 0,0-1 0,1 1 0,1 0 0,0 0 0,0 19 0,2-33-97,1 0 0,-1-1 0,0 1 0,1 0-1,-1-1 1,1 1 0,-1 0 0,1-1 0,0 1 0,-1-1 0,1 1 0,0-1 0,0 0 0,0 1-1,0-1 1,1 0 0,-1 1 0,0-1 0,0 0 0,1 0 0,-1 0 0,1 0 0,-1 0 0,1-1-1,-1 1 1,1 0 0,-1-1 0,4 1 0,-2 0-389,1 0-1,0 0 1,0-1-1,0 0 1,0 0 0,-1 0-1,1 0 1,0-1-1,0 1 1,0-1 0,-1 0-1,7-2 1,15-12-7896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5.6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89 17424,'0'0'12647,"14"0"-11296,-2 0-1240,-1-1 0,1 0 0,0-1 0,-1 0 0,1-1 0,-1 0 0,0-1 0,0 0 0,18-9 0,-26 11-76,35-21 119,-37 22-152,1 0 1,-1 0-1,1 0 0,-1 0 0,0 0 0,1 0 0,-1 0 1,0-1-1,0 1 0,0 0 0,0-1 0,0 1 1,0 0-1,-1-1 0,1 0 0,0 1 0,-1-1 0,1 1 1,-1-1-1,1-2 0,-4 3-2,0 1 0,-1 0 0,1 1 0,0-1 0,-1 0 0,1 1 0,0 0 0,-1 0 0,1 0 0,0 0 0,-4 2 0,-8 5 0,1 1 0,0 0 0,0 1 0,1 1 0,-19 20 0,25-25 0,1 0 0,1 1 0,-1 0 0,1 0 0,1 1 0,-1-1 0,1 1 0,1 0 0,-1 0 0,1 1 0,1-1 0,-3 14 0,5-20-21,0 0 1,0-1-1,0 1 1,0 0-1,1 0 0,-1-1 1,1 1-1,-1 0 1,1 0-1,0-1 0,-1 1 1,1-1-1,0 1 1,0 0-1,0-1 0,1 0 1,-1 1-1,0-1 1,0 0-1,1 1 1,-1-1-1,1 0 0,-1 0 1,1 0-1,-1 0 1,1-1-1,0 1 0,-1 0 1,1-1-1,0 1 1,-1-1-1,1 1 0,0-1 1,0 0-1,0 0 1,3 0-1,6 1-895,0-1-1,0 0 1,0 0 0,21-4-1,16-10-9017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6.06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47 0 7976,'0'0'23093,"-15"69"-23061,10-43 65,1 1-322,1-4-800,1-2-1537,-1-6-1090,0-8-992,-3-7-1442,1 0-3587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6.38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13164,'0'0'10314,"72"42"-23350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8.68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183 22 14382,'0'0'11392,"-12"2"-10058,-3 2-984,0 1 1,1 1-1,-1 0 0,-17 11 0,26-14-274,0 0-1,0 1 1,0-1 0,1 2 0,0-1 0,-1 0 0,2 1 0,-1 0-1,1 0 1,-1 1 0,1-1 0,1 1 0,-1 0 0,-4 12-1,7-18-121,1 1-1,0 0 1,0 0-1,-1 0 1,1 0-1,0-1 1,0 1-1,0 0 1,0 0-1,0 0 0,0 0 1,0 0-1,0 0 1,0-1-1,1 1 1,-1 0-1,0 0 1,1 0-1,-1 0 1,0-1-1,1 1 1,-1 0-1,1 0 1,-1-1-1,1 1 0,-1 0 1,1-1-1,0 1 1,0 0-1,1 0-51,1 0 0,-1 0 0,0 0-1,0-1 1,0 1 0,0-1-1,1 1 1,-1-1 0,0 0 0,0 0-1,4 0 1,0-1-85,0 1 0,0-1 0,0 0 0,0-1 0,0 1 0,0-1 0,-1-1 0,11-4 0,-8 0-33,0 1 0,0-1 0,-1 0 0,0-1 0,0 0 0,0 0 0,-1 0 0,7-14 1,-46 73 2705,28-45-2186,0 0 1,0 1-1,1 0 1,-1 0-1,1 0 1,1 1-1,0-1 1,0 1-1,0 0 1,1 0-1,0 0 1,-1 13-1,3-20-289,0 0-1,1 1 0,-1-1 1,1 0-1,-1 0 1,1 0-1,0 0 0,-1 0 1,1 0-1,0 0 0,0 0 1,0 0-1,0 0 0,0 0 1,0-1-1,0 1 1,0 0-1,0 0 0,0-1 1,0 1-1,0-1 0,0 1 1,0-1-1,1 0 0,-1 1 1,0-1-1,0 0 1,1 0-1,-1 0 0,0 0 1,0 0-1,1 0 0,-1 0 1,0 0-1,0-1 0,1 1 1,0-1-1,6 0-32,0 0-1,0 0 1,0-1-1,14-5 1,28-21-1756,-36 20 1008,1 0 1,-1 1-1,18-6 1,-31 13 840,-1 0 0,0 1 1,1-1-1,-1 1 1,0-1-1,1 1 1,-1-1-1,0 1 1,0-1-1,1 1 1,-1-1-1,0 1 1,0-1-1,0 1 0,0-1 1,0 1-1,0 0 1,0-1-1,0 1 1,0-1-1,0 1 1,0-1-1,0 1 1,0 0-1,-1 0 1,0 3 2126,0-16-788,-1-6-609,1 9-711,1 1-1,0 0 0,0 0 0,0 0 0,3-10 1,-3 17-102,1-1 1,-1 1-1,1-1 1,-1 1-1,1-1 1,-1 1 0,1 0-1,0-1 1,0 1-1,0 0 1,0-1-1,0 1 1,0 0-1,0 0 1,0 0 0,1 0-1,-1 0 1,0 0-1,1 0 1,-1 1-1,0-1 1,1 0 0,-1 1-1,1-1 1,-1 1-1,1-1 1,-1 1-1,1 0 1,0 0-1,-1 0 1,4 0 0,100 8-2248,-69-3 1642,0-2-1,43-2 1,-70-1 714,0-1-1,1 0 1,-1-1 0,0 0-1,-1 0 1,1-1 0,0 0-1,-1-1 1,1 1 0,-1-2-1,0 1 1,0-1 0,10-9-1,-17 13-42,0 0 0,1 0 0,-1 0 0,0-1 0,1 1-1,-1 0 1,0-1 0,0 1 0,0-1 0,0 0 0,-1 1 0,1-1 0,0 0-1,-1 1 1,1-1 0,-1 0 0,1 0 0,-1-1 0,0 2-30,-1 0 1,1 0-1,0 0 1,-1 0 0,1 0-1,-1 1 1,1-1-1,-1 0 1,0 0 0,1 1-1,-1-1 1,0 0-1,1 1 1,-1-1-1,0 1 1,0-1 0,0 1-1,0-1 1,1 1-1,-1-1 1,0 1 0,0 0-1,0 0 1,0-1-1,0 1 1,0 0 0,0 0-1,0 0 1,0 0-1,0 0 1,0 0-1,0 0 1,-1 1 0,-7 0 4,0 0 0,0 0 0,0 1 0,0 0 0,0 0 0,1 1 0,-1 1 0,1-1 0,0 1 0,0 1 0,0 0 0,-10 8 0,13-10-14,0 1-1,0 0 1,0 1-1,1-1 0,0 1 1,0 0-1,0 0 1,0 0-1,1 1 0,0-1 1,0 1-1,0 0 1,1 0-1,0 0 0,0 0 1,1 0-1,-1 0 1,0 12-1,2-17-106,0 0 0,0 1 1,0-1-1,1 1 0,-1-1 0,0 1 1,1-1-1,-1 0 0,1 1 0,-1-1 1,1 0-1,0 1 0,0-1 0,-1 0 1,1 0-1,0 0 0,0 0 0,0 0 1,0 0-1,0 0 0,0 0 0,1 0 0,-1 0 1,2 1-1,1-1-623,0 1 1,0-1-1,0 0 0,0 0 1,0 0-1,0 0 0,7 0 1,18-1-7746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6.74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95 0 20083,'0'0'3870,"-10"5"-197,3-1-3037,0-2-314,0 1 0,0 1-1,0-1 1,0 1 0,0 0-1,1 1 1,0 0 0,0 0-1,0 0 1,-6 8 0,62-9-2885,-48-4 2522,100 7-2553,-95-6 2492,-1 0 1,1 0-1,0 1 0,-1 0 1,0 0-1,1 1 1,-1-1-1,0 1 1,0 1-1,0-1 1,-1 1-1,1 0 1,4 5-1,-8-8 150,-1 0-1,0 1 1,0-1 0,0 0-1,0 1 1,-1-1-1,1 1 1,0-1 0,0 1-1,-1-1 1,1 1-1,-1 0 1,0-1-1,1 1 1,-1 0 0,0-1-1,0 1 1,0 0-1,0-1 1,0 1 0,0 0-1,0-1 1,-1 1-1,0 1 1,0 0 169,-1 0 0,0 0 1,0 0-1,1 0 0,-2-1 1,1 1-1,0-1 0,-1 1 0,1-1 1,-1 0-1,-3 3 0,-4 1 415,-1 0-1,1-1 1,-1 0-1,0-1 1,-20 6-1,30-10-631,-33 4-574,33-4 464,1 0 1,-1 0-1,0 0 0,0 0 0,0 0 1,1 0-1,-1-1 0,0 1 0,0 0 1,0-1-1,1 1 0,-1 0 0,0-1 1,1 1-1,-1-1 0,0 1 1,1-1-1,-1 1 0,1-1 0,-1 0 1,1 1-1,-1-1 0,1 0 0,-1 1 1,1-1-1,-1 0 0,1 0 0,0 1 1,0-1-1,-1 0 0,1 0 0,0 0 1,0 1-1,0-2 0,-1-20-8768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7.52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151 97 5541,'0'0'13997,"2"-10"-10292,6-31-347,-8 40-3283,0 0 0,1-1 0,-1 1 0,0-1-1,0 1 1,0-1 0,0 1 0,0-1 0,-1 1 0,1 0 0,0-1 0,-1 1-1,1-1 1,-1 1 0,1 0 0,-1-1 0,0 1 0,1 0 0,-1 0-1,0-1 1,0 1 0,0 0 0,-2-2 0,1 2 94,-1-1 0,1 1 0,-1 0 0,0-1-1,1 1 1,-1 1 0,0-1 0,1 0 0,-1 1 0,0-1 0,-4 1 0,1-1 44,-1 1 0,1 0 0,0 1 0,0 0-1,0 0 1,0 0 0,0 0 0,1 1 0,-1 0 0,-7 4 0,9-3-245,0 1 0,0 0-1,1 0 1,-1 0 0,1 0 0,0 1 0,-4 7-1,6-10 22,0-1 0,0 1 0,0-1 0,0 1-1,0-1 1,1 1 0,-1 0 0,1-1 0,-1 1-1,1 0 1,0 0 0,0-1 0,0 1 0,0 0-1,0 0 1,0-1 0,0 1 0,0 0 0,1-1-1,-1 1 1,0 0 0,1 0 0,0-1 0,-1 1-1,1-1 1,0 1 0,2 2 0,-1-3 11,1 0 1,0 1 0,-1-1-1,1-1 1,0 1 0,0 0-1,0-1 1,0 1 0,0-1-1,0 0 1,0 0 0,0 0-1,0-1 1,-1 1 0,6-2-1,-4 2-5,0-1 1,0 1-1,1-1 0,-1 1 0,0 0 1,0 1-1,0-1 0,0 1 0,4 1 0,-4 0-59,-1 1-1,1-1 0,-1 1 1,0 0-1,0 1 0,0-1 1,0 0-1,0 1 0,-1-1 1,0 1-1,0 0 1,0 0-1,0 0 0,0 0 1,-1 0-1,2 8 0,13 72-188,-16-82 244,5 41-71,-1 46 0,-4-74 298,-1 0 0,0 0 0,-1-1 0,-1 1 0,0-1 1,-10 27-1,13-40-200,-1 1-1,0 0 1,1 0 0,-1 0 0,0-1-1,0 1 1,0 0 0,0-1 0,0 1 0,0-1-1,-1 1 1,1-1 0,0 1 0,-1-1-1,1 0 1,-1 0 0,0 0 0,1 0 0,-1 0-1,0 0 1,1 0 0,-1-1 0,0 1-1,0 0 1,0-1 0,0 0 0,-3 1 0,2-2-14,1 1 1,0-1-1,0 0 1,0 0-1,0 0 1,0 0 0,0-1-1,0 1 1,1 0-1,-1-1 1,0 0 0,1 1-1,-1-1 1,1 0-1,-1 0 1,1 1 0,0-1-1,0 0 1,0 0-1,0-1 1,0 1-1,-1-3 1,-2-8-6,1 0 0,0-1 0,0 1 0,2-1 1,0 1-1,0-1 0,1 0 0,1 1 0,0-1 0,1 1 0,0-1 0,1 1 0,1 0 1,0 0-1,1 0 0,0 0 0,1 1 0,0 0 0,1 0 0,0 1 0,1-1 0,1 2 1,-1-1-1,2 1 0,-1 0 0,1 1 0,1 1 0,0-1 0,0 1 0,1 1 0,-1 0 1,2 1-1,-1 0 0,1 1 0,26-7 0,-35 11-72,1 0-1,-1 0 1,1 0 0,0 1-1,0 0 1,-1 0 0,1 0-1,0 0 1,5 2 0,-9-2 56,1 1 1,-1-1-1,0 1 1,1 0-1,-1 0 1,0 0-1,1 0 1,-1 0-1,0 0 1,0 0 0,0 0-1,0 0 1,0 0-1,0 1 1,0-1-1,-1 0 1,1 1-1,0-1 1,-1 1-1,1-1 1,-1 1-1,1-1 1,-1 1-1,0-1 1,0 1-1,1-1 1,-1 1 0,0-1-1,0 1 1,-1 1-1,0 15 272,0 0 0,-2-1 1,0 1-1,-9 26 0,12-43-255,7-25 0,-1-1 0,-1 0 0,-1 0 0,-2 0 0,1-28 0,-4 52 0,1 0 0,0 0 0,0-1 0,0 1 0,-1 0 0,1 0 0,0 0 0,-1 0 0,1 0 0,-1 1 0,0-1 0,1 0 0,-1 0 0,1 0 0,-1 0 0,0 1 0,0-1 0,0 0 0,1 1 0,-3-2 0,3 2 0,0 0 0,-1-1 0,1 1 0,0 0 0,-1 0 0,1 0 0,-1 0 0,1 0 0,0 0 0,-1 0 0,1 0 0,0 0 0,-1 0 0,1 0 0,0 0 0,-1 0 0,1 0 0,-1 0 0,1 0 0,0 0 0,-1 1 0,1-1 0,0 0 0,-1 0 0,1 0 0,0 0 0,0 1 0,-1-1 0,1 0 0,0 0 0,0 1 0,-1-1 0,1 0 0,0 1 0,0-1 0,0 0 0,-1 1 0,1-1 0,0 0 0,0 1 0,0-1 0,0 0 0,0 1 0,0-1 0,0 0 0,0 1 0,0-1 0,0 0 0,0 1 0,0-1 0,0 1 0,0-1 0,0 0 0,0 1 0,0 0 0,45 0 0,-10-6-1456,-11-2-2304,13-3-4381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8.35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177 91 3331,'-8'3'16458,"-15"3"-12200,3-2-1855,1 2 1,-33 13-1,49-18-2346,-1 0 0,1 1 0,0-1 0,0 1 0,0 0-1,0 0 1,0 0 0,1 0 0,-1 0 0,1 1 0,-1-1 0,1 1 0,0 0 0,0-1 0,0 1 0,0 0-1,0 0 1,1 0 0,-1 1 0,1-1 0,0 0 0,0 1 0,-1 4 0,3-6-69,-1-1 0,1 1 1,0 0-1,-1-1 0,1 1 0,0 0 0,0-1 1,0 1-1,0-1 0,0 1 0,0-1 1,0 0-1,1 0 0,-1 1 0,1-1 0,-1 0 1,0 0-1,1 0 0,0 0 0,-1 0 1,1-1-1,0 1 0,-1 0 0,1-1 1,0 0-1,0 1 0,-1-1 0,1 0 0,0 0 1,0 1-1,3-2 0,5 2-4,0 0-1,0-1 1,-1-1-1,19-2 1,-18 0 30,-1-1 0,0 0 0,1 0 0,-1-1-1,-1-1 1,1 1 0,-1-1 0,0-1 0,0 1 0,-1-1 0,0-1 0,0 1 0,-1-1 0,0-1 0,0 1 0,-1-1 0,6-11 0,-12 21-8,1 0 1,0 1 0,0-1-1,0 0 1,-1 0 0,1 0-1,1 1 1,-1-1 0,0 0-1,0 0 1,0 0 0,1 1-1,-1-1 1,0 0 0,1 0-1,-1 0 1,1 0 0,-1 0-1,1 0 1,0 0 0,0 0-1,-1 0 1,1 0 0,0 0 0,0 0-1,0 0 1,0-1 0,0 1-1,0 0 1,0-1 0,0 1-1,0-1 1,0 1 0,0-1-1,0 1 1,1-1 0,-1 0-1,0 0 1,0 1 0,0-1-1,1 0 1,-1 0 0,0 0-1,0 0 1,0-1 0,1 1-1,0 0 1,7-1-227,-1 0 0,0-1 0,1 0 0,-1 0 0,0-1 0,0 0 0,14-7 0,-15 6 159,0 1 0,1 0 0,0 0 0,-1 1 0,1 0 1,0 0-1,15-1 0,-23 3 75,1 0 0,0 1 1,-1-1-1,1 1 0,-1-1 1,1 1-1,-1-1 0,1 1 1,-1-1-1,0 1 1,1-1-1,-1 1 0,1 0 1,-1-1-1,0 1 0,0 0 1,1-1-1,-1 1 0,0 0 1,0-1-1,0 1 1,0 0-1,0-1 0,0 1 1,0 0-1,0 0 0,0 0 1,0 29 303,-1-23-222,1 0-78,0 0 0,1 0 0,0 0-1,0 0 1,0-1 0,4 12-1,-5-16-6,1-1-1,0 0 0,-1 0 0,1 1 0,0-1 0,0 0 0,0 0 0,-1 0 1,1 0-1,0 0 0,1 0 0,-1 0 0,0 0 0,0 0 0,0-1 0,0 1 1,1 0-1,-1-1 0,0 1 0,1-1 0,-1 1 0,0-1 0,1 0 0,-1 0 1,1 1-1,-1-1 0,0 0 0,1 0 0,-1 0 0,1-1 0,-1 1 0,0 0 1,1 0-1,-1-1 0,0 1 0,1-1 0,-1 1 0,0-1 0,1 0 0,1-1 0,12-7 100,0-2-1,0 0 1,-1-1-1,-1 0 0,0-1 1,0-1-1,19-28 0,-10 15-60,-12 15-49,-19 67-491,9-54 499,0 1 1,-1-1-1,1 0 1,0 0-1,0 0 0,0 1 1,0-1-1,0 0 1,0 0-1,1 0 0,-1 1 1,0-1-1,0 0 1,1 0-1,-1 0 0,1 0 1,-1 1-1,1-1 1,0 0-1,-1 0 1,1 0-1,0 0 0,0-1 1,0 1-1,-1 0 1,1 0-1,0 0 0,0-1 1,0 1-1,0 0 1,1-1-1,0 1 0,1 0 6,-1-1-1,1 0 1,0 0-1,-1 0 0,1 0 1,-1 0-1,1 0 0,-1-1 1,1 1-1,-1-1 0,1 0 1,-1 0-1,1 0 0,-1 0 1,4-2-1,3-4-13,-1 1 0,1-1 0,-1-1 0,0 0 0,-1 0 0,8-11 0,-10 12 0,1 0 0,0 0 0,0 0 0,0 1 0,1 0 0,0 0 0,0 0 0,1 1 0,8-5 0,-15 10 0,0 0 0,-1-1 0,1 1 0,0 0 0,-1 0 0,1 0 0,0 0 0,-1 0 0,1 0 0,0 0 0,-1 0 0,1 0 0,0 0 0,-1 1 0,1-1 0,0 0 0,-1 0 0,1 0 0,-1 1 0,1-1 0,-1 0 0,1 1 0,0-1 0,-1 1 0,1-1 0,-1 1 0,1-1 0,-1 1 0,0-1 0,1 1 0,-1-1 0,0 1 0,1-1 0,-1 1 0,0 0 0,1-1 0,-1 1 0,0-1 0,0 1 0,0 0 0,0-1 0,0 1 0,0 1 0,5 42 0,-2-11 0,-2-32 0,0 1 0,0-1 0,0 0 0,0 0 0,0 0 0,0 0 0,0 0 0,0 0 0,0 0 0,1-1 0,-1 1 0,0 0 0,1-1 0,-1 1 0,0-1 0,1 1 0,-1-1 0,1 0 0,-1 1 0,0-1 0,1 0 0,-1 0 0,1 0 0,-1 0 0,1 0 0,-1 0 0,1-1 0,-1 1 0,1 0 0,-1-1 0,0 1 0,3-2 0,44-18 0,-48 20 0,25-14 0,-11 5 0,0 1 0,1 0 0,0 1 0,0 1 0,0 1 0,1 0 0,0 0 0,26-2 0,-42 7-80,1 0 0,-1 0 0,1 0 0,-1 0 0,1 0-1,0 1 1,-1-1 0,1 0 0,-1 0 0,1 1 0,-1-1 0,1 0 0,-1 1 0,1-1 0,-1 0-1,0 1 1,1-1 0,-1 1 0,1-1 0,-1 1 0,0-1 0,1 1 0,-1-1 0,0 1 0,0-1-1,1 1 1,-1-1 0,0 1 0,0 0 0,0-1 0,0 1 0,0-1 0,0 2 0,0 21-5697,0-16 3419,0-22-4753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8.73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13453,'0'0'6534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9.07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116 0 10442,'0'0'9684,"-5"9"-5531,2-2-3967,-1 0 1,1 0-1,1 1 0,-1-1 0,1 0 1,1 1-1,-1 0 0,1-1 1,1 1-1,-1 0 0,1-1 0,1 1 1,-1 0-1,1-1 0,1 1 0,-1 0 1,1-1-1,4 9 0,0-1-440,-1 1 0,0 0 0,-1 1 0,-1-1 0,1 20 0,-2-15 590,-2-1 0,0 1 0,-1 0 0,-1-1 0,-1 0 0,-11 39 0,12-53-198,0-1-1,0 0 1,-1 0 0,0 0-1,0 0 1,0 0 0,0 0 0,-5 4-1,7-8-75,0 0-1,0-1 0,0 1 0,0 0 1,0 0-1,0-1 0,0 1 0,0 0 1,0-1-1,0 1 0,0-1 0,0 0 1,0 1-1,-1-1 0,1 0 0,0 0 1,0 1-1,0-1 0,-1 0 0,1 0 1,0 0-1,0-1 0,0 1 0,-1 0 1,1 0-1,0-1 0,0 1 0,0 0 1,0-1-1,0 1 0,-1-1 0,1 0 1,0 1-1,0-1 0,0 0 0,1 0 1,-1 1-1,0-1 0,0 0 0,0 0 1,1 0-1,-1 0 0,0 0 0,1 0 1,-2-2-1,-3-7-54,0 0-1,1 0 1,-1 0 0,2-1-1,0 1 1,0-1 0,1 0-1,0 0 1,1 1 0,0-2-1,1-13 1,0 12-9,1 1 1,0-1-1,1 0 1,0 1-1,1-1 0,1 1 1,0 0-1,0 0 1,10-18-1,0 12-538,0 0 0,1 0 1,1 2-1,0 0 0,2 1 0,21-15 1,5-6-2596,-4 0-7024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9.49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100 1 20563,'0'0'11521,"-9"0"-10907,5 0-609,1 1 0,-1-1 1,1 1-1,-1 0 1,1-1-1,-1 2 1,1-1-1,0 0 0,0 1 1,-1-1-1,1 1 1,0 0-1,1 0 1,-1 0-1,-3 3 0,2 0-6,1-1-1,0 1 1,0-1 0,0 1-1,0 0 1,1 0-1,0 0 1,0 1-1,0-1 1,1 0-1,-2 9 1,2-8 1,0 1 0,0-1 0,0 0 0,1 1 0,0-1 0,0 0 0,1 1 0,1 6 0,-2-11 0,1-1 0,0 1 0,-1-1 0,1 0 0,0 0 0,0 1 0,-1-1 0,1 0 0,0 0 0,0 0 0,0 0 0,1 0 0,-1 0 0,0 0 0,0 0 0,0 0 0,1-1 0,-1 1 0,0-1 0,1 1 0,-1-1 0,1 1 0,-1-1 0,1 1 0,-1-1 0,0 0 0,1 0 0,-1 0 0,1 0 0,-1 0 0,1 0 0,-1-1 0,1 1 0,-1 0 0,1-1 0,-1 1 0,0-1 0,1 1 0,-1-1 0,2-1 0,3 0 0,-1-1 0,0 0 0,0 0 0,0-1 0,-1 1 0,1-1 0,-1 0 0,0 0 0,0 0 0,0-1 0,-1 1 0,5-8 0,-1 1 0,-1 0 0,0 0 0,-1-1 0,7-19 0,-14 41 4,1 0-1,1 1 1,0-1 0,2 19 0,0 5-151,-2-32 7,0-1-1,0 0 1,0 1 0,0-1 0,0 0-1,1 0 1,-1 0 0,0 1 0,1-1 0,-1 0-1,1 0 1,0 0 0,-1 0 0,1 0-1,0 0 1,-1 0 0,1 0 0,0 0-1,0 0 1,0 0 0,0 0 0,0-1-1,0 1 1,0 0 0,0-1 0,0 1 0,0 0-1,2 0 1,0-1-524,0 1 1,-1 0-1,1-1 0,0 0 1,0 0-1,0 0 0,0 0 1,0 0-1,0 0 0,-1-1 1,1 1-1,4-2 0,21-12-6596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39.84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76 1 19538,'0'0'6134,"-9"12"-4121,3-4-1863,-33 50 1469,36-52-1407,0 0 0,0 1 1,0-1-1,1 1 1,0-1-1,0 1 0,1 0 1,0-1-1,0 1 1,0 8-1,2-14-205,0 0 0,0 0 0,0-1 0,0 1 0,0 0 0,0-1 0,0 1 0,0-1 0,0 1 0,1-1 0,-1 0 0,0 1 0,0-1 0,0 0 0,1 0 0,-1 0 0,0 0 0,0 0 0,0 0 0,1 0 0,-1 0 0,1-1 0,33-2-50,11-9-871,-32 8 429,0 0 1,0 1-1,0 1 1,23-2-1,-36 5 534,-1-1 0,1 0 0,0 0 0,-1 0 0,1 0 0,-1 0 0,1 1 0,-1-1 0,1 0 0,-1 0 0,1 1 0,0-1 0,-1 0 0,0 1-1,1-1 1,-1 1 0,1-1 0,-1 0 0,1 1 0,-1-1 0,0 1 0,1-1 0,-1 1 0,0 0 0,0-1 0,1 1 0,-1-1 0,0 1 0,0-1 0,0 1 0,0 0 0,0-1 0,0 1 0,0-1 0,0 1 0,0 0 0,0-1 0,0 1 0,0-1 0,0 1 0,0 0-1,-1-1 1,1 1 0,0-1 0,0 1 0,-1-1 0,1 1 0,0-1 0,-1 1 0,1-1 0,-1 1 0,-18 30 1505,12-25-1511,0 1-1,0-1 1,-1 0-1,0-1 1,-14 7-1,19-10-167,-1 0-1,0 0 1,0-1-1,-1 1 1,1-1-1,0 0 0,0 0 1,-1-1-1,1 1 1,0-1-1,-1 0 0,1 0 1,0-1-1,-8-1 1,-3-8-8945,5-12-12166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0.59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9865,'0'0'20644,"1"13"-20126,3 81-47,-4-40-154,3-1 1,2 0-1,22 93 0,-27-145-317,1 1 0,-1-1 0,0 0 0,0 0 0,0 0 0,1 0 0,-1 0 0,1-1 0,-1 1 0,0 0 0,1 0 0,0 0 0,-1 0 0,1 0 0,-1-1 0,1 1 0,0 0 0,0 0 0,-1-1 0,1 1 0,2 0 0,-3-1 0,1 0 0,0-1 0,-1 1 0,1-1 0,0 1 0,-1-1 0,1 1 0,-1-1 0,1 1 0,-1-1 0,1 0 0,-1 1 0,0-1 0,1 0 0,-1 1 0,0-1 0,0 0 0,1 0 0,-1 1 0,0-3 0,9-47 0,-8 29 0,0 3 0,0-1 0,-1 1 0,-1 0 0,0-1 0,-2 1 0,0 0 0,-1 0 0,-9-25 0,17 91 0,-3-44-173,1-1 1,0 1-1,0-1 0,0 0 0,1 0 1,-1 0-1,1 0 0,-1 0 1,1 0-1,0-1 0,0 1 0,0-1 1,0 0-1,1 0 0,-1 0 0,1 0 1,-1-1-1,1 1 0,0-1 1,-1 0-1,1 0 0,0 0 0,0-1 1,0 0-1,0 1 0,-1-1 1,1 0-1,0-1 0,0 1 0,0-1 1,0 1-1,-1-1 0,1-1 1,0 1-1,3-2 0,3 0-316,-1-1 1,0 0-1,0-1 0,0 1 0,0-2 1,-1 1-1,0-1 0,0-1 0,0 1 0,-1-1 1,0-1-1,9-11 0,0-26 1673,-17 25 1769,1 20-2838,-1 0 1,1-1-1,-1 1 1,0 0-1,1 0 1,-1-1 0,1 1-1,-1 0 1,1 0-1,-1 0 1,1 0 0,-1 0-1,0 0 1,1 0-1,-1 0 1,1 0-1,-1 0 1,1 0 0,-1 1-1,0-1 1,1 0-1,-1 0 1,1 0 0,-1 1-1,1-1 1,-1 0-1,1 1 1,-1-1-1,1 0 1,0 1 0,-1-1-1,1 1 1,-1 0-1,-4 4 96,0 0-1,1 0 1,-1 0-1,1 1 1,1-1-1,-1 1 0,1 0 1,0 1-1,0-1 1,0 0-1,-2 11 0,3-8-11,-1-1-1,2 0 0,-1 1 0,1 0 0,0-1 0,1 1 0,-1 0 0,2-1 0,1 10 0,-2-17-198,0 0 0,1 0 0,-1-1 0,1 1 0,-1 0 0,1 0 0,0-1 0,-1 1 0,1 0 0,0-1 0,-1 1 0,1-1 0,0 1 0,0-1 0,0 1 0,-1-1 0,1 1 0,0-1 0,0 0 0,0 0 0,0 1 0,0-1 0,0 0 0,0 0 0,0 0 0,-1 0 0,1 0 0,0 0 0,0 0 0,0 0 0,0 0 0,0-1 0,0 1 0,0 0 0,1-1 0,32-13 0,-24 5 0,-1 1 0,0-1 0,0-1 0,13-17 0,-14 16 0,0 1 0,1-1 0,18-15 0,-26 26-86,-1 0 0,1-1 0,-1 1-1,1 0 1,0 0 0,-1-1 0,1 1 0,0 0 0,-1 0 0,1 0-1,-1 0 1,1 0 0,0-1 0,-1 1 0,1 0 0,0 1 0,-1-1-1,1 0 1,0 0 0,-1 0 0,1 0 0,-1 0 0,1 1 0,0-1-1,-1 0 1,1 0 0,-1 1 0,1-1 0,-1 1 0,1-1 0,-1 0-1,1 1 1,-1-1 0,1 1 0,-1-1 0,1 1 0,-1-1 0,0 1-1,1 0 1,-1-1 0,0 1 0,0-1 0,1 1 0,-1 1 0,14 38-7115,-8-23 4009,5 0-2126,4-7-2193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1.21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104 217 7399,'0'0'19111,"-10"1"-17189,4 0-1770,0 0 0,1 0 0,-1 0 0,0 1 1,1 0-1,0 0 0,-1 0 0,1 1 0,-7 4 0,10-6-121,-1 1 1,1 0 0,0 0-1,0 0 1,0 0 0,0 0-1,0 1 1,0-1 0,0 1-1,1-1 1,-1 1 0,1 0-1,0-1 1,0 1 0,0 0-1,0 0 1,0 0 0,1 0-1,-1 0 1,1-1 0,0 1-1,0 0 1,0 0-1,0 0 1,1 4 0,1-5-75,1-1 1,0 0-1,0 0 0,0 0 1,0 0-1,0-1 0,0 1 1,0-1-1,0 0 0,0 1 1,0-1-1,0-1 0,0 1 1,4-1-1,1 1-289,138-18-8796,-151 22 13469,-8 9-2701,5-4-815,-101 81 2047,129-114-7657,7-21 1961,-10 17 648,-9 16 1014,75-131-10392,-51 66 13012,-27 62 1439,-1 0 0,-1-1 0,2-17 1,-7 27 3983,-5 17-5433,-6 23-1545,9-17 517,0 0 0,1 0 0,1 1 0,0-1 0,1 1 0,3 29 0,-1-38-522,1-1 0,-1 1 0,1-1 0,1 0 0,0 0 0,0 0 0,0 0 0,1 0 0,0 0 0,1-1 0,-1 0 0,1 0 0,1 0 0,0-1 0,8 8-1,-3-7-2341,-14-17 1045,-15-16 1175,-7 6 758,-22-22 621,44 40-1097,1 0 1,0 0-1,0-1 0,0 0 0,0 1 0,0-1 1,1 0-1,-1 0 0,1 0 0,0 0 0,0 0 0,0 0 1,0 0-1,-1-5 0,3 6-66,-1 1 0,1 0 0,-1 0 1,1 0-1,-1 0 0,1 0 0,0 0 0,-1 0 0,1 0 0,0 0 0,0 0 1,0 0-1,0 0 0,0 1 0,0-1 0,0 0 0,0 1 0,0-1 0,0 1 1,0-1-1,0 1 0,0-1 0,2 1 0,39-13-2027,-19 7-957,19-9-4006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1.84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126 80 5541,'0'0'9551,"0"-10"-4971,-2-31-849,2 39-3592,0 1-1,0 0 0,0-1 1,0 1-1,-1-1 0,1 1 1,0 0-1,-1-1 0,1 1 1,-1 0-1,0-1 1,1 1-1,-1 0 0,0 0 1,0-1-1,0 1 0,-1-2 1,1 3 2,0 0 0,0-1 0,1 1 0,-1 0 0,0 0 0,0-1 0,0 1 0,1 0 1,-1 0-1,0 0 0,0 0 0,0 0 0,0 0 0,1 0 0,-1 0 0,0 0 1,0 1-1,0-1 0,0 0 0,1 0 0,-2 1 0,-2 1 278,1 0 0,0 0-1,-1 0 1,1 1 0,0-1 0,0 1-1,0 0 1,-4 6 0,-3 6-419,0 0 0,1 1 0,-10 26 0,16-36 0,1 0 0,0 1 0,0-1 0,0 0 0,1 1 0,0-1 0,1 1 0,-1 0 0,1-1 0,0 1 0,1 0 0,0-1 0,1 7 0,-1-11 0,0-1 0,0 0 0,0 0 0,0 0 0,0 0 0,0 0 0,0 0 0,0 0 0,0 0 0,1 0 0,-1 0 0,0-1 0,1 1 0,-1 0 0,1-1 0,-1 1 0,0-1 0,1 0 0,-1 1 0,1-1 0,-1 0 0,1 0 0,-1 0 0,1 0 0,-1 0 0,1 0 0,-1-1 0,1 1 0,-1 0 0,1-1 0,-1 1 0,1-1 0,-1 0 0,2-1 0,5 0 0,0-1 0,0-1 0,0 1 0,14-11 0,-3-3 0,0 0 0,0-2 0,-2 0 0,-1-2 0,0 1 0,22-41 0,-32 114 0,-7 83 0,1-134-92,0 0-1,0 0 1,1-1 0,-1 1 0,1 0-1,-1-1 1,1 1 0,0 0-1,0-1 1,-1 1 0,1-1-1,0 1 1,0-1 0,1 0 0,-1 1-1,0-1 1,0 0 0,1 0-1,-1 0 1,1 0 0,-1 0 0,1 0-1,-1 0 1,1 0 0,-1-1-1,1 1 1,0-1 0,-1 1 0,1-1-1,0 1 1,0-1 0,-1 0-1,1 0 1,0 0 0,0 0-1,-1 0 1,1 0 0,3-1 0,2 0-628,-1-1 1,1 1 0,-1-1-1,1 0 1,-1 0 0,0-1-1,1 0 1,9-6-1,21-22-7106,-1-8-5504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9.42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332 19 12684,'0'0'450,"1"0"0,-1 0 0,1-1-1,-1 1 1,0 0 0,1 0 0,-1-1 0,1 1 0,-1 0-1,0-1 1,1 1 0,-1-1 0,0 1 0,0 0 0,1-1 0,-1 1-1,0-1 1,0 1 0,0-1 0,1 1 0,-1-1 0,0 1-1,0-1 1,0 1 0,0-1 0,0 1 0,0-1 0,0 1 0,0-1-1,0 1 1,0-1 0,0 0 0,-16-3 4080,-26 7-4126,20 1-374,1 1 1,-1 1-1,1 1 0,1 1 1,-1 1-1,1 1 1,1 0-1,0 2 1,-21 15-1,39-26-34,0 0 1,0 0-1,0 0 0,-1 0 1,1 0-1,0 0 0,1 1 0,-1-1 1,0 0-1,0 0 0,0 1 1,1-1-1,-1 1 0,1-1 1,-1 0-1,1 1 0,-1 1 0,1-2-2,0-1-1,1 1 1,-1 0-1,0 0 1,0-1-1,1 1 1,-1 0-1,0-1 0,1 1 1,-1-1-1,1 1 1,-1 0-1,1-1 1,-1 1-1,1-1 0,-1 1 1,1-1-1,0 1 1,-1-1-1,1 0 1,0 1-1,-1-1 1,1 0-1,1 1 0,7 1-74,1 1 0,-1-1 0,1-1-1,13 1 1,2 0-56,-20 0 86,1-1 1,-1 1-1,0 0 0,1 0 1,-1 1-1,0-1 0,0 1 1,-1 0-1,1 1 0,0-1 1,-1 1-1,0 0 0,0 0 1,4 5-1,-6-7 80,-1 0 0,0 0 0,0 0 0,0 0 0,0 0 0,0 0 0,0 1 0,-1-1 1,1 0-1,-1 0 0,1 1 0,-1-1 0,0 0 0,0 1 0,0-1 0,0 0 0,-1 1 0,1-1 0,0 0 0,-1 0 0,0 1 0,1-1 0,-1 0 0,0 0 0,0 0 0,0 0 0,-1 0 0,1 0 0,0 0 1,-1 0-1,1 0 0,-1-1 0,0 1 0,1-1 0,-1 1 0,-3 1 0,-3 3 2,-1-1-1,1 1 1,-2-2-1,1 1 1,0-1 0,-1-1-1,0 0 1,0 0-1,0 0 1,0-2 0,0 1-1,0-1 1,0-1-1,-19-1 1,28 2-24,-1-1 0,1 0 0,-1 0 0,1 0 1,0 0-1,-1 0 0,1-1 0,-1 1 0,1 0 0,0 0 0,-1-1 0,1 1 0,0-1 0,-1 0 1,1 1-1,0-1 0,0 0 0,0 0 0,0 1 0,0-1 0,0 0 0,0 0 0,0 0 1,0 0-1,0 0 0,0-1 0,0 1 0,1 0 0,-1 0 0,0-1 0,1 1 0,-1 0 0,1-1 1,0 1-1,-1 0 0,1-3 0,0 1-73,0 1 0,1-1 1,-1 1-1,1-1 0,0 1 1,-1 0-1,1-1 0,0 1 0,0 0 1,1 0-1,-1 0 0,0 0 0,1 0 1,-1 0-1,1 0 0,0 0 1,-1 0-1,1 1 0,3-3 0,23-14-6884,7-3-7822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2.21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141 1 13869,'0'0'5856,"-10"5"-2092,-1 1-2937,0 1-1,0 1 1,0 0 0,1 0 0,-14 16 0,18-18-501,1 0 1,0 0 0,0 1 0,0-1-1,1 1 1,0 0 0,0 1 0,1-1 0,0 1-1,0 0 1,1-1 0,-2 9 0,4-14-325,1-1 0,-1 0 0,0 1 0,0-1 1,0 0-1,1 0 0,-1 1 0,1-1 1,-1 0-1,1 0 0,0 1 0,-1-1 0,1 0 1,0 0-1,0 0 0,-1 0 0,1 0 1,0 0-1,0 0 0,0-1 0,0 1 0,1 0 1,-1 0-1,0-1 0,0 1 0,0-1 1,0 1-1,1-1 0,-1 1 0,0-1 1,1 0-1,-1 0 0,0 1 0,1-1 0,-1 0 1,0 0-1,0 0 0,3-1 0,60-4-19,-62 5 17,70-17-348,-56 12 209,-1 1 1,1 1-1,0 0 0,-1 1 1,1 0-1,30 2 0,-46 0 156,1 0 1,0 1-1,0-1 0,0 1 0,-1-1 0,1 1 0,0-1 0,-1 1 0,1-1 0,0 1 0,-1 0 0,1-1 0,-1 1 0,1 0 0,-1-1 0,1 1 0,-1 0 1,0 0-1,1-1 0,-1 1 0,0 0 0,1 0 0,-1 0 0,0 0 0,0-1 0,0 1 0,0 0 0,0 0 0,0 0 0,0 0 0,0 0 0,0 0 0,0-1 1,-1 1-1,1 0 0,-1 1 0,-11 33 670,3-22-687,0-2 0,0 1 0,-1-2 0,0 1 0,-14 10 0,19-17 0,-1 1 0,0-1 0,0 0 0,0 0 0,0-1 0,0 0 0,-1 0 0,1 0 0,-1-1 0,0 0 0,0 0 0,-11 1 0,6-9-506,10-3-2794,1-10-6507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3.38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79 480,'0'0'5136,"1"-10"2001,0-3-5286,7-36 3452,-2 43 642,-2 16-3796,2 16-1317,1 67 537,11 113-508,3-69-5889,-11-74-2862,-10-47 2493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3.96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4 194 8680,'-1'-14'6604,"0"-1"-5856,0 5 248,1-1 0,0 1 0,0 0 0,1-1 0,4-17 0,-4 24-767,0 1 1,1-1-1,0 0 1,-1 0-1,1 1 0,1-1 1,-1 1-1,0 0 1,1 0-1,0-1 0,-1 2 1,1-1-1,1 0 1,-1 1-1,0-1 0,0 1 1,1 0-1,0 0 1,-1 0-1,7-2 0,8-1-59,1 0 0,-1 1 0,1 1-1,0 1 1,0 1 0,0 0 0,0 1-1,0 1 1,21 5 0,-37-6-164,-1 0 1,1 1-1,0-1 0,-1 1 1,1 0-1,-1 0 1,1 0-1,-1 1 0,1-1 1,-1 0-1,0 1 0,0-1 1,1 1-1,-1 0 1,0 0-1,-1 0 0,3 3 1,-3-3 69,0-1 0,0 1 0,-1 0 0,1 0 1,-1 0-1,1 0 0,-1 0 0,0 0 0,0 0 0,0 0 1,0 0-1,0 0 0,0 0 0,0 0 0,-1 0 0,1 0 1,-2 4-1,-2 2 165,0 0 0,-1 0 0,0 0 1,0 0-1,0-1 0,-1 0 0,0 0 1,-10 8-1,-30 24 251,30-27-552,0 1-1,1 0 1,-20 25 0,34-38-18,1 0 1,0 1-1,-1-1 0,1 0 1,-1 1-1,1-1 1,0 1-1,0-1 1,-1 1-1,1-1 0,0 1 1,0-1-1,-1 1 1,1-1-1,0 1 1,0-1-1,0 1 0,0-1 1,0 1-1,0 0 1,0-1-1,0 1 1,0-1-1,0 1 1,0-1-1,0 1 0,0-1 1,0 1-1,0-1 1,1 1-1,-1-1 1,0 1-1,0-1 0,1 1 1,-1-1-1,0 1 1,1-1-1,-1 1 1,0-1-1,1 0 0,-1 1 1,1-1-1,-1 0 1,1 1-1,-1-1 1,1 0-1,-1 0 1,1 1-1,-1-1 0,1 0 1,-1 0-1,1 0 1,-1 0-1,1 0 1,-1 0-1,1 1 0,-1-1 1,1 0-1,0-1 1,0 1-1,46 0-5001,-36-1 3652,3 0-1517,-1-1-1,1 0 0,17-6 1,15-3-2343,-16 8 8990,-25 15 5907,-5 21-7038,0-27-1296,-6 69 3297,3-53-3157,1 1-1,1-1 0,3 34 0,-2-55-1396,0 0 0,0 0 0,0 0 0,1 0-1,-1 0 1,0 0 0,0 0 0,0 0 0,1 0 0,-1 0-1,1-1 1,-1 1 0,1 0 0,-1 0 0,1 0 0,-1 0-1,1-1 1,0 1 0,-1 0 0,1 0 0,0-1 0,0 1-1,0-1 1,-1 1 0,1-1 0,0 1 0,0-1 0,0 1 0,0-1-1,0 0 1,0 1 0,0-1 0,0 0 0,0 0 0,0 0-1,0 0 1,0 0 0,0 0 0,0 0 0,0 0 0,0 0-1,1-1 1,1 0 10,0 0 0,-1 0 0,1 0 0,-1 0 0,1-1 0,-1 1 0,1-1 0,-1 1 0,0-1-1,0 0 1,0 0 0,0 0 0,0 0 0,1-3 0,2-5-29,-1 1 0,0-1 0,0 0 0,-1 0 0,-1 0 0,0 0 0,0-1 0,-1 1 0,0 0 0,-1-1 0,0 1 0,0-1 0,-2 1 0,1-1 0,-1 1 0,0 0 0,-1 0 0,-1 0 0,1 0 0,-1 1 0,-10-17 0,13 25-3,1 0 0,-1 0 0,1 0 0,-1 0-1,0 0 1,1 0 0,-1 1 0,0-1 0,0 0 0,1 0 0,-1 1 0,0-1-1,0 1 1,0-1 0,0 1 0,0-1 0,0 1 0,0-1 0,0 1 0,0 0 0,0-1-1,-1 1 1,1 0-5,1 1-1,-1-1 1,0 0-1,1 1 1,-1-1-1,1 1 1,-1-1-1,1 1 0,-1-1 1,1 1-1,-1-1 1,1 1-1,0-1 1,-1 1-1,1-1 1,0 1-1,-1 0 1,1-1-1,0 1 1,0-1-1,0 1 1,0 0-1,-1-1 0,1 1 1,0 1-1,0 0-33,0 0-1,0 1 1,0-1 0,0 0-1,0 1 1,0-1-1,0 0 1,1 1-1,-1-1 1,1 0-1,0 1 1,0-1-1,0 0 1,0 0-1,0 0 1,0 0 0,0 0-1,1 0 1,-1 0-1,1-1 1,1 3-1,3-1-610,0 0 0,0-1 0,1 1 0,-1-1 0,0 0 0,1-1 0,-1 0 0,1 0 0,-1 0 0,9-1 0,2 0-3193,0-1 0,30-4-1,-8-6-6856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4.32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157 0 13645,'0'0'9177,"-9"1"-6401,2 1-2536,-1 0 1,1 0-1,0 1 1,0 0-1,0 1 1,0-1-1,1 1 1,0 0-1,-1 1 1,2 0-1,-1 0 1,0 0-1,1 0 1,0 1-1,0 0 1,1 0-1,-7 11 1,7-11-100,0-1 0,1 1 0,0 0 1,0 0-1,0 0 0,1 0 0,0 0 0,0 0 0,0 1 0,1-1 0,0 1 1,0-1-1,1 1 0,0 0 0,1 12 0,0-18-128,0 1-1,0-1 0,0 0 1,0 0-1,0 1 1,0-1-1,1 0 0,-1 0 1,0 0-1,1 0 1,-1-1-1,0 1 0,1 0 1,-1 0-1,1-1 1,-1 1-1,1-1 0,0 0 1,-1 1-1,1-1 1,-1 0-1,1 0 0,0 0 1,-1 0-1,1 0 1,2-1-1,2 1 23,-1 0 1,1-1-1,0 0 0,-1 0 0,1-1 1,8-3-1,-7 1-35,0-1 0,0 0 0,-1 0 0,1 0 0,-1-1 0,-1 0 0,1 0 0,-1 0 0,0-1 0,0 1 0,-1-1 0,0-1 0,0 1 0,-1 0 0,1-1 0,-2 0 0,1 0 0,-1 0 0,0 0 0,-1 0 0,0 0 0,0-12 0,-1 18-50,0 0-1,-1 1 1,1-1-1,-1 0 1,1 1-1,-1-1 1,1 0 0,-1 1-1,0-1 1,0 1-1,0-1 1,0 1 0,0-1-1,0 1 1,0 0-1,0-1 1,0 1-1,-1 0 1,1 0 0,-1 0-1,1 0 1,-1 0-1,1 0 1,-1 1-1,1-1 1,-1 0 0,0 1-1,1-1 1,-1 1-1,0-1 1,1 1-1,-1 0 1,0 0 0,0 0-1,0 0 1,1 0-1,-1 0 1,0 1 0,1-1-1,-4 1 1,2 0-79,0-1 1,-1 1-1,1-1 1,0 1-1,0 0 1,0 0-1,0 0 1,0 1-1,0-1 1,1 1-1,-1 0 1,0-1-1,1 1 1,-1 0-1,1 1 1,0-1-1,0 0 1,-1 1-1,2-1 0,-1 1 1,0 0-1,0-1 1,-1 5-1,3-6-77,0 0 0,-1 0 0,1 0 0,0 0 0,-1 0 0,1 0 0,0 0-1,0 0 1,0 0 0,0 1 0,0-1 0,1 0 0,-1 0 0,0 0 0,0 0-1,1 0 1,-1 0 0,0 0 0,1 0 0,-1 0 0,1 0 0,0 0 0,-1 0-1,1 0 1,0 0 0,-1 0 0,1-1 0,0 1 0,0 0 0,0 0 0,0-1-1,0 1 1,0-1 0,0 1 0,0-1 0,1 1 0,4 1-936,-1-1 1,1 0-1,0 0 1,-1-1-1,12 0 1,-12 0 365,26 0-4317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4.69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95 1 15919,'0'0'10426,"-9"0"-9892,6-1-504,0 1 1,0 0-1,0 1 0,0-1 1,0 0-1,0 1 0,0 0 1,0 0-1,0 0 1,0 0-1,1 0 0,-1 0 1,0 1-1,1-1 0,-1 1 1,-3 2-1,3 0 113,0-1-1,0 1 1,0 0 0,0 0-1,1 0 1,-1 0-1,1 1 1,0-1 0,0 1-1,1-1 1,-1 1-1,0 6 1,1-7-80,0-1 0,1 1 0,-1-1 0,1 1-1,0 0 1,0-1 0,0 1 0,1-1 0,-1 1 0,1 0 0,0-1 0,0 1-1,1 3 1,-1-6-59,0 0-1,0 0 0,-1 0 0,1 0 0,0 0 1,0 0-1,0 0 0,0-1 0,0 1 0,0 0 1,0 0-1,1-1 0,-1 1 0,0-1 1,0 1-1,0-1 0,1 0 0,-1 1 0,0-1 1,1 0-1,-1 0 0,0 0 0,0 0 1,1 0-1,-1 0 0,0 0 0,1 0 0,-1-1 1,0 1-1,0 0 0,1-1 0,-1 1 0,0-1 1,0 1-1,0-1 0,0 0 0,1 1 1,-1-1-1,1-1 0,1 0 5,1-1 0,-1 1 0,1-1 0,-1 0 0,0 0 0,0-1 0,0 1 0,-1 0 0,1-1 0,-1 0 0,0 1 0,0-1 0,0 0 0,0 0 0,1-6 0,-14 11 213,15-3-1436,-4 1 1136,1 1-160,0-1 0,-1 0 0,1 1 0,0-1 0,-1 0-1,1 0 1,-1 1 0,1-1 0,-1 0 0,0 0 0,1 0 0,-1 1 0,0-1 0,1 0 0,-1 0-1,0 0 1,0 0 0,0 0 0,0 0 0,0 0 0,0-1 0,1-8-4276,3 1-1346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5.3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247 212 12364,'0'0'9422,"-9"1"-8280,0-1-1131,-3 0 725,0 1 0,0 0 0,0 1 1,0 0-1,1 1 0,-1 0 1,1 1-1,-1 1 0,1-1 0,1 2 1,-21 12-1,24-11-659,-1 1 0,2-1 0,-1 2 0,1-1 0,0 1 0,1 0 1,-6 14-1,8-18-52,1 0 0,0 1 0,0-1 0,0 1 0,1 0 0,0 0 0,0-1 0,1 1 0,-1 0 1,1 0-1,1 0 0,-1 0 0,1-1 0,2 11 0,-2-14-25,0 0 0,1 0 0,-1 0 0,0-1 0,1 1 0,-1-1 0,1 1 0,0-1 0,-1 1 0,1-1 0,0 0 0,0 0 0,0 0 0,0 0 0,0 0 0,0 0 0,0-1 0,0 1 0,0-1 0,0 1 0,0-1 0,1 0 0,-1 0 0,0 0 0,0 0 0,4-1 0,0 1 0,0 0 0,0-1 0,0 0 0,-1 0 0,1-1 0,0 1 0,-1-1 0,1-1 0,5-2 0,1-4 0,0-1 0,0 0 0,-1-1 0,-1 0 0,0-1 0,0 0 0,-1-1 0,-1 0 0,0 0 0,-1-1 0,0 0 0,8-28 0,-4 11 0,-3 0 0,0-1 0,-2 0 0,-1 0 0,0-36 0,-7 39 0,2 29 0,0-1 0,0 1 0,0 0 0,0 0 0,0 0 0,0-1 0,0 1 0,0 0 0,0 0 0,0 0 0,0-1 0,0 1 0,0 0 0,0 0 0,0 0 0,0-1 0,0 1 0,0 0 0,-1 0 0,1 0 0,0 0 0,0-1 0,0 1 0,0 0 0,0 0 0,-1 0 0,1 0 0,0 0 0,0 0 0,0 0 0,0-1 0,-1 1 0,1 0 0,0 0 0,0 0 0,0 0 0,-1 0 0,1 0 0,0 0 0,0 0 0,0 0 0,-1 0 0,1 0 0,0 0 0,0 0 0,0 0 0,-1 0 0,1 0 0,0 0 0,-3 4 0,0 0 0,0 1 0,0-1 0,1 0 0,-1 1 0,1-1 0,-2 7 0,-8 21 0,1 0 0,1 0 0,2 0 0,1 1 0,1 1 0,3-1 0,-1 47 0,4-77 0,0 0 0,0 0 0,0 0 0,0 0 0,0 0 0,1-1 0,-1 1 0,1 0 0,0 0 0,0 0 0,0 0 0,0-1 0,1 1 0,-1 0 0,1-1 0,-1 1 0,1-1 0,0 0 0,0 0 0,0 1 0,0-1 0,1-1 0,-1 1 0,0 0 0,1 0 0,-1-1 0,1 0 0,0 1 0,-1-1 0,1 0 0,0 0 0,0 0 0,0-1 0,0 1 0,0-1 0,0 1 0,0-1 0,0 0 0,0 0 0,-1-1 0,1 1 0,0 0 0,0-1 0,0 0 0,0 0 0,0 0 0,0 0 0,-1 0 0,1 0 0,-1-1 0,1 1 0,-1-1 0,1 0 0,-1 0 0,3-3 0,6-7 0,0 0 0,-1-1 0,-1-1 0,0 1 0,-1-2 0,0 1 0,-1-1 0,-1 0 0,0 0 0,-1-1 0,3-18 0,-10 40 0,-6 28 0,0 1 0,-5 65 0,13-98 0,0-1 0,0 0 0,0 0 0,1 1 0,-1-1 0,0 0 0,0 0 0,1 0 0,-1 1 0,1-1 0,-1 0 0,1 0 0,-1 0 0,1 0 0,0 0 0,0 0 0,-1 0 0,1 0 0,0 0 0,0 0 0,0 0 0,0-1 0,0 1 0,0 0 0,0-1 0,0 1 0,0 0 0,1-1 0,-1 0 0,0 1 0,0-1 0,0 0 0,1 1 0,-1-1 0,0 0 0,0 0 0,1 0 0,-1 0 0,0 0 0,0 0 0,1-1 0,-1 1 0,0 0 0,0-1 0,0 1 0,1 0 0,0-2 0,6 0 0,-1 0 0,0-1 0,-1 0 0,1 0 0,0-1 0,11-8 0,-7 1 0,1 0 0,-1-1 0,9-14 0,-11 14 0,0 1 0,1 0 0,18-16 0,-27 28 0,0 0 0,-1 0 0,1 0 0,-1 0 0,1 0 0,-1 0 0,0 1 0,0-1 0,1 0 0,-1 0 0,0 0 0,0 1 0,0-1 0,-1 2 0,-3 27 0,2-23 0,1 1 0,0-1 0,0 1 0,1 0 0,-1-1 0,2 1 0,-1 0 0,1-1 0,3 12 0,-3-17-43,0-1-1,0 0 1,0 0 0,0 1 0,0-1-1,0 0 1,1 0 0,-1 0-1,1-1 1,-1 1 0,0 0 0,1 0-1,-1-1 1,1 1 0,0-1-1,-1 1 1,1-1 0,-1 0 0,1 0-1,0 1 1,-1-1 0,2-1-1,2 2-591,-1-1 1,1-1-1,-1 1 0,0-1 0,1 1 0,-1-1 0,8-3 0,15-13-9625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5.73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150 66 9929,'0'0'15845,"4"-9"-11639,14-30-1825,-17 39-2373,-1-1 0,0 1-1,1 0 1,-1-1 0,0 1-1,0-1 1,0 1 0,1 0-1,-1-1 1,0 1 0,0 0-1,0-1 1,0 1 0,0-1 0,0 1-1,0-1 1,0 1 0,0 0-1,0-1 1,0 1 0,0-1-1,0 1 1,0-1 0,0 1-1,0 0 1,0-1 0,0 1-1,-1-1 1,1 1 0,0 0-1,0-1 1,0 1 0,-1 0 0,1-1-1,0 1 1,-1 0 0,1-1-1,0 1 1,0 0 0,-1 0-1,1-1 1,-1 1 0,1 0-1,0 0 1,-1 0 0,1 0-1,-1-1 1,1 1 0,0 0-1,-1 0 1,1 0 0,-1 0 0,1 0-1,0 0 1,-1 0 0,1 0-1,-1 0 1,1 0 0,-1 0-1,1 0 1,0 1 0,-1-1-1,1 0 1,-1 0 0,0 1-1,-25 9-108,14-3 101,1 1 0,1 0 0,-1 1 0,1 1 0,1 0 0,-1 0 0,-8 13 0,13-16 0,0 0 0,0 1 0,1 0 0,0 0 0,0 0 0,1 1 0,0-1 0,1 1 0,0-1 0,0 1 0,-1 16 0,3-23 1,0-1 1,0 0-1,0 0 1,0 1-1,0-1 0,1 0 1,-1 0-1,1 1 0,-1-1 1,1 0-1,-1 0 1,1 0-1,-1 0 0,1 0 1,0 0-1,0 0 1,0 0-1,-1 0 0,1 0 1,0 0-1,0 0 1,0 0-1,0-1 0,2 2 1,1-1-6,-1 1-1,1-1 1,-1 0 0,1 0 0,-1-1 0,1 1 0,0-1-1,6 1 1,1-2-186,0 0 0,1 0 0,-1-1 0,0 0 1,12-4-1,25-18-3978,-5-7-4103,0-8-6911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6.25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102 1 8776,'0'0'11227,"-8"10"-6844,-4 9-3545,1-1 0,0 1 0,1 1 0,2 0 0,0 0 0,1 1 1,1 0-1,0 0 0,-2 31 0,7-37-838,-2 3 0,2 0 0,0 0 0,1 0 0,0 0 0,2 0 0,6 31 0,-8-49 0,0 0 0,0 1 0,0-1 0,0 0 0,0 0 0,0 0 0,0 1 0,0-1 0,0 0 0,0 0 0,0 1 0,0-1 0,0 0 0,0 0 0,0 0 0,1 1 0,-1-1 0,0 0 0,0 0 0,0 0 0,0 0 0,0 1 0,0-1 0,1 0 0,-1 0 0,0 0 0,0 0 0,0 0 0,0 1 0,1-1 0,-1 0 0,0 0 0,0 0 0,0 0 0,1 0 0,-1 0 0,0 0 0,0 0 0,0 0 0,1 0 0,-1 0 0,0 0 0,0 0 0,1 0 0,-1 0 0,0 0 0,0 0 0,0 0 0,1 0 0,-1 0 0,0 0 0,0 0 0,0 0 0,1 0 0,-1-1 0,0 1 0,0 0 0,9-18 0,2-23 0,-8 21 0,-2 1 0,0 0 0,-3-36 0,2 54 0,-1 0 0,1 1 0,0-1 0,0 1 0,0-1 0,0 0 0,-1 1 0,1-1 0,0 1 0,-1-1 0,1 1 0,0-1 0,-1 1 0,1-1 0,-1 1 0,1 0 0,-1-1 0,1 1 0,-1 0 0,1-1 0,-1 1 0,1 0 0,-1-1 0,1 1 0,-1 0 0,1 0 0,-1 0 0,0 0 0,1-1 0,-1 1 0,1 0 0,-1 0 0,0 0 0,1 0 0,-1 0 0,1 0 0,-1 1 0,0-1 0,1 0 0,-1 0 0,1 0 0,-1 0 0,1 1 0,-1-1 0,1 0 0,-1 1 0,1-1 0,-1 0 0,1 1 0,-1-1 0,1 1 0,-1-1 0,1 1 0,0-1 0,-1 1 0,1-1 0,0 1 0,-1-1 0,1 1 0,0-1 0,0 1 0,0-1 0,-1 1 0,1 0 0,0-1 0,0 1 0,0-1 0,0 1 0,0 0 0,-1 2 0,0 0 0,0 0 0,1 0 0,-1 0 0,1 0 0,0 0 0,0 0 0,0 0 0,0 0 0,0 0 0,1 0 0,-1 0 0,1 0 0,0 0 0,0 0 0,0-1 0,0 1 0,0 0 0,1 0 0,-1-1 0,1 1 0,0-1 0,0 1 0,-1-1 0,2 0 0,-1 0 0,0 0 0,0 0 0,1 0 0,-1 0 0,1-1 0,-1 1 0,1-1 0,0 0 0,0 0 0,0 0 0,0 0 0,-1 0 0,1 0 0,0-1 0,0 1 0,0-1 0,0 0 0,0 0 0,0 0 0,1-1 0,-1 1 0,-1-1 0,1 1 0,0-1 0,0 0 0,0 0 0,0 0 0,0-1 0,2-1 0,3-2 0,0-1 0,0 0 0,-1 0 0,0 0 0,0-1 0,-1 0 0,0 0 0,0-1 0,-1 0 0,0 0 0,6-13 0,16-22 0,-25 63 0,-18 48 0,12-54 0,0 0 0,1 1 0,0-1 0,1 1 0,1 0 0,0-1 0,3 31 0,-2-45 0,0 1 0,1 0 0,-1 0 0,0 0 0,0 0 0,1-1 0,-1 1 0,1 0 0,-1 0 0,1 0 0,-1-1 0,1 1 0,-1 0 0,1-1 0,0 1 0,-1-1 0,1 1 0,0-1 0,-1 1 0,1-1 0,0 1 0,0-1 0,0 1 0,-1-1 0,1 0 0,0 0 0,0 1 0,0-1 0,0 0 0,0 0 0,0 0 0,-1 0 0,1 0 0,0 0 0,0 0 0,0 0 0,0 0 0,0-1 0,0 1 0,-1 0 0,1-1 0,0 1 0,0 0 0,0-1 0,-1 1 0,1-1 0,0 1 0,-1-1 0,1 1 0,0-2 0,4-1 0,0 0 0,-1 0 0,1 0 0,-1-1 0,0 0 0,7-8 0,12-32-1667,-17 29-614,-1-1 0,5-29 1,-4-8-5450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46.65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 1 18161,'0'0'14174,"-1"9"-14041,1-6-214,0 1 0,0 0 0,0 0 0,0-1 0,1 1 0,-1 0 0,1-1 0,0 1 0,0 0 0,0-1 0,1 0 0,-1 1 0,3 3 0,0-3-755,-1 0 0,0 0 0,1 0 0,0 0 1,0-1-1,0 0 0,7 5 0,23 11-10632,-12-7 5674,-8-4 5257,-3 0 3272,-2 0 3729,-7-6-5697,-1 1-1,0-1 0,0 0 1,0 0-1,0 1 0,0-1 1,-1 0-1,1 1 0,-1-1 1,1 1-1,-1-1 0,0 1 1,0-1-1,0 0 0,-1 5 1,-7 38 3314,8-44-3998,-1 4-42,0 0 0,0 0 0,0 1 0,0-1-1,1 0 1,0 1 0,0-1 0,1 6-1,0-10-42,-1 1 0,1-1 0,0 0 0,-1 1 0,1-1-1,0 0 1,0 0 0,0 0 0,0 0 0,0 0 0,0 0-1,0 0 1,0 0 0,0 0 0,0 0 0,1 0 0,-1-1 0,0 1-1,0 0 1,1-1 0,-1 1 0,1-1 0,-1 0 0,0 1-1,1-1 1,-1 0 0,1 0 0,-1 0 0,1 0 0,-1 0-1,0 0 1,1-1 0,2 1 0,8-3 2,0-1 0,0 0 0,0 0 0,0-1 0,0 0 0,-1-1 0,0-1 0,13-9 0,28-15 0,-41 26 0,0-1 0,0 1 0,1 1 0,-1 0 0,1 0 0,0 1 0,24-3 0,-35 6 0,0 0 0,0 0 0,-1 1 0,1-1 0,0 0 0,0 0 0,0 0 0,-1 0 0,1 1 0,0-1 0,0 0 0,-1 1 0,1-1 0,0 0 0,-1 1 0,1-1 0,0 1 0,-1-1 0,1 1 0,-1 0 0,1-1 0,-1 1 0,1-1 0,-1 1 0,1 0 0,-1 0 0,0-1 0,1 1 0,-1 0 0,0 0 0,1 1 0,0 31 0,-1-30 0,0 0 0,-1 0 0,1 0 0,0 0 0,1 0 0,-1 0 0,0 0 0,1 0 0,0 0 0,0-1 0,1 5 0,3-5-676,-1-5-2694,6-7-6101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57.81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176 0 10634,'-2'1'265,"1"0"0,-1 0 1,1 0-1,0 0 0,0 0 0,-1 0 0,1 0 0,0 0 1,0 0-1,0 1 0,0-1 0,0 0 0,0 1 0,1-1 1,-1 1-1,0-1 0,1 1 0,-1-1 0,1 1 0,-1-1 1,1 1-1,0 0 0,0 2 0,-7 47 318,6-48-264,-21 351 1351,-1 3 514,-9 46-1433,-13 117-584,41-479-137,-7 45 855,4 1 0,5 125 0,2-210-848,1 1-1,0-1 1,0 1-1,0-1 1,0 0-1,0 1 0,1-1 1,-1 0-1,1 0 1,-1 0-1,1 0 1,3 3-1,-4-4-74,-1-1 0,1 1 0,-1-1 0,1 1 0,-1-1 1,1 0-1,-1 1 0,1-1 0,-1 0 0,1 1 0,-1-1 0,1 0 0,0 0 0,-1 1 0,1-1 0,0 0 0,-1 0 0,1 0 0,-1 0 1,1 0-1,0 0 0,-1 0 0,1 0 0,0 0 0,-1 0 0,1 0 0,0 0 0,-1-1 0,1 1 0,-1 0 0,1 0 0,0-1 1,-1 1-1,1 0 0,-1-1 0,1 1 0,-1 0 0,1-1 0,-1 1 0,1-1 0,-1 1 0,0-1 0,1 1 0,-1-1 0,0 1 0,1-1 1,-1 0-1,0 1 0,1-1 0,-1 1 0,0-1 0,0 0 0,0 1 0,0-2 0,4-29-3976,-4-13-3545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1.76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33 1153,'0'0'2947,"7"-23"-5381,-1 13 2434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58.80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112 49 5765,'0'0'18268,"12"-7"-17798,-7 2-408,37-22 129,-40 26-177,1-1-1,0 1 1,0 0-1,-1 0 0,1 0 1,0 0-1,0 0 0,0 1 1,0 0-1,0-1 0,0 1 1,0 0-1,0 0 1,0 0-1,0 1 0,4 0 1,-6 0-7,0 0 1,0 0-1,0 0 0,-1 0 1,1 0-1,0 0 1,0 0-1,-1 1 1,1-1-1,0 0 1,-1 0-1,1 1 0,-1-1 1,0 0-1,1 1 1,-1-1-1,0 0 1,0 1-1,0-1 1,0 0-1,0 1 0,0-1 1,0 1-1,-1-1 1,1 0-1,0 1 1,-2 1-1,-10 39 276,-5-6-38,-1-1 1,-2-1 0,-27 34 0,26-40 214,2 2 0,1 0 0,1 0 0,-19 50 0,35-79-442,0 1 0,1 0 0,-1-1 0,0 1 0,0 0 0,1 0 0,-1-1-1,1 1 1,0 0 0,0 0 0,-1 0 0,1 0 0,0 0 0,1-1 0,-1 1 0,0 0 0,0 0 0,1 0 0,-1 0 0,1-1 0,0 1 0,-1 0 0,1-1 0,0 1 0,0 0-1,0-1 1,0 1 0,2 1 0,1-1-16,-1-1 0,0 0-1,1 0 1,-1 0-1,1-1 1,-1 1 0,1-1-1,-1 0 1,1 0-1,-1 0 1,1-1 0,-1 1-1,1-1 1,3 0-1,13-4-532,1-1 0,-1-1 0,-1 0 0,1-2 0,19-11-1,50-32-6629,-50 29 1153,-10 5-1813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59.20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175 53 11243,'0'0'6416,"-8"-6"-4894,4 3-1472,0-1 244,-1 1 0,0 0 1,1 0-1,-1 0 0,0 1 0,-7-3 0,10 4-203,0 1 0,0-1 0,0 1 0,0 0 1,0 0-1,0 0 0,0 0 0,0 0 0,0 0 0,0 0 1,0 0-1,0 1 0,0-1 0,0 1 0,0 0 0,0 0 0,0-1 1,0 1-1,0 0 0,0 1 0,1-1 0,-1 0 0,0 0 0,1 1 1,-3 1-1,-4 8 168,0 1 0,0-1 0,1 1 0,1 0 0,0 1 0,0 0 0,2 0 0,-1 0 1,2 0-1,0 1 0,0-1 0,1 1 0,1 0 0,1 27 0,-1-39-224,1 0 0,0 0 0,1 0-1,-1 1 1,0-1 0,0 0 0,1 0 0,-1 0-1,1 0 1,0 0 0,0 0 0,0 0 0,0 0 0,0 0-1,0-1 1,0 1 0,1 0 0,-1 0 0,0-1 0,1 1-1,0-1 1,-1 0 0,1 1 0,0-1 0,-1 0-1,1 0 1,0 0 0,0 0 0,0 0 0,0-1 0,0 1-1,0 0 1,0-1 0,1 0 0,-1 1 0,0-1 0,0 0-1,0 0 1,0 0 0,0 0 0,1-1 0,-1 1-1,0-1 1,3 0 0,3-1 20,0 0-1,0-1 1,-1 0-1,1 0 1,-1-1 0,1 0-1,-1 0 1,0-1-1,0 0 1,9-9-1,-8 6-11,-1 0-1,-1-1 1,1 0-1,-1 0 1,-1-1-1,0 1 0,0-1 1,-1 0-1,0-1 1,-1 1-1,0-1 0,0 0 1,-1 1-1,-1-1 1,0 0-1,0 0 0,-2-19 1,0 27-18,1 1-1,-1-1 1,1 0 0,-1 1-1,0-1 1,0 0 0,0 1-1,0-1 1,-1 1 0,1 0-1,-1-1 1,1 1 0,-1 0-1,0 0 1,0 0 0,0 0-1,0 0 1,0 1 0,0-1 0,0 1-1,-1-1 1,1 1 0,-1 0-1,1-1 1,-1 1 0,1 1-1,-1-1 1,0 0 0,1 1-1,-1-1 1,0 1 0,0 0-1,1 0 1,-1 0 0,0 0-1,-4 1 1,3 0-65,0-1 0,0 1 0,0 0 0,0 0-1,0 0 1,0 1 0,1-1 0,-1 1 0,1 0 0,-1 0-1,1 0 1,0 1 0,-1-1 0,1 1 0,0 0 0,1 0-1,-1 0 1,0 0 0,1 0 0,0 0 0,0 1 0,0-1-1,0 1 1,-2 6 0,3-7-231,0-1 1,1 0-1,-1 0 0,1 1 1,-1-1-1,1 1 0,0-1 1,0 0-1,0 1 0,0-1 1,0 1-1,1-1 0,-1 0 1,1 1-1,0-1 0,-1 0 1,1 0-1,0 1 0,0-1 1,1 0-1,-1 0 0,3 4 1,-2-5-374,1 1 1,-1-1 0,1 0-1,-1 1 1,1-1 0,0 0-1,-1-1 1,1 1-1,0 0 1,0-1 0,0 0-1,-1 1 1,1-1 0,0 0-1,0 0 1,0-1-1,0 1 1,5-2 0,15-5-6105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59.54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85 38 8104,'0'0'15630,"-8"-7"-13462,-25-20-305,33 27-1827,-1 0 0,1-1 0,0 1 0,0 0 1,-1 0-1,1-1 0,0 1 0,-1 0 0,1 0 0,0 0 0,-1-1 1,1 1-1,0 0 0,-1 0 0,1 0 0,-1 0 0,1 0 0,0 0 0,-1 0 1,1 0-1,0 0 0,-1 0 0,1 0 0,-1 0 0,1 0 0,0 0 1,-1 0-1,1 1 0,0-1 0,-1 0 0,1 0 0,0 0 0,-1 1 0,1-1 1,0 0-1,-1 0 0,1 1 0,0-1 0,0 0 0,-1 0 0,1 1 1,0-1-1,0 0 0,0 1 0,-1-1 0,1 0 0,0 1 0,0-1 0,0 0 1,0 2-1,-4 20 278,3-17-90,-10 74 650,4 0-1,2 90 1,5-166-952,0-1 0,0 0 0,0 0 1,0 0-1,1 1 0,-1-1 0,1 0 0,0 0 0,-1 0 0,1 0 0,0 0 1,2 4-1,-3-6-35,1 1 0,0 0 1,-1-1-1,1 1 1,0-1-1,-1 1 0,1 0 1,0-1-1,0 0 0,-1 1 1,1-1-1,0 1 1,0-1-1,0 0 0,0 0 1,0 1-1,0-1 1,-1 0-1,1 0 0,0 0 1,2 0-1,-1-1-173,1 1 1,-1-1-1,1 0 1,-1 0-1,0 0 1,0 0-1,1-1 1,-1 1-1,0-1 1,0 1-1,0-1 1,0 0-1,-1 1 0,1-1 1,0 0-1,-1 0 1,1 0-1,-1-1 1,0 1-1,2-4 1,9-24-5983,-2-5-3186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4:59.88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113 1 13068,'0'0'12604,"-8"13"-11493,-6 11-813,0 1-1,2 1 1,1 0 0,-11 41 0,21-64-282,-25 127 309,24-117-280,1-1-1,0 1 1,1-1 0,0 0-1,1 1 1,1-1-1,0 0 1,5 19-1,-5-27-24,-1 0-1,1 0 0,1 0 1,-1 0-1,0-1 1,1 1-1,0-1 1,0 0-1,0 0 1,0 0-1,0 0 1,1 0-1,-1-1 0,1 1 1,0-1-1,0 0 1,0 0-1,0 0 1,0-1-1,0 1 1,0-1-1,0 0 1,1 0-1,-1-1 0,0 1 1,1-1-1,-1 0 1,1 0-1,-1-1 1,0 1-1,8-3 1,-4 2 39,0-1 1,-1 0 0,1 0 0,-1-1-1,0 0 1,0 0 0,0 0-1,0-1 1,-1 0 0,0-1 0,1 0-1,-1 0 1,-1 0 0,1 0 0,-1-1-1,0 0 1,5-8 0,-7 10 33,-1-1 0,0 1 1,0-1-1,-1 1 0,1-1 1,-1 0-1,0 0 0,0 1 1,-1-1-1,1 0 0,-1-8 0,-1 11-64,1 1-1,0-1 1,-1 0-1,1 0 0,-1 1 1,0-1-1,1 0 0,-1 1 1,0-1-1,0 1 0,0-1 1,0 1-1,0-1 0,-1 1 1,1-1-1,0 1 0,-1 0 1,1 0-1,0 0 0,-1 0 1,0 0-1,1 0 1,-1 0-1,1 1 0,-1-1 1,0 0-1,0 1 0,1-1 1,-1 1-1,0 0 0,0 0 1,-3 0-1,-5-1-25,-1 2 0,1-1 0,0 2 0,0-1 0,-1 1 0,1 1 0,-18 7 0,23-9-33,1 1 0,-1 0 0,1 0 0,-1 1 0,1-1 0,0 1 1,0 0-1,0 0 0,0 0 0,1 1 0,-1-1 0,1 1 0,0 0 0,0 0 0,0 0 0,1 0 0,0 0 0,-4 8 0,7-1-2405,8-9-2128,11-2-2852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5:51.31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190 0 7303,'0'0'13810,"-4"10"-12502,-13 36 600,-16 73 0,25-84-1691,2 0 0,1 1 1,2 0-1,1-1 0,6 63 1,-2-88-366,-3-15-1229,-6-20-1380,-67-89-8282,39 60 5673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5:51.64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1 111 10794,'0'0'13875,"11"-6"-12381,41-15-865,1 2 1,0 2-1,2 3 0,-1 2 0,92-8 0,-63 19-2498,-56 3-2566,-1 2-5010,-18-4-2630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5:58.47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5 389 5637,'0'2'721,"-1"0"0,0 1 0,0-1-1,1 0 1,-1 0 0,1 0 0,0 1-1,-1-1 1,1 0 0,0 0 0,0 1-1,1 2 1,-1-5-592,1 1-1,-1-1 1,0 0-1,0 1 1,1-1 0,-1 0-1,0 0 1,1 1-1,-1-1 1,0 0-1,1 0 1,-1 0 0,1 1-1,-1-1 1,0 0-1,1 0 1,-1 0-1,1 0 1,-1 0 0,0 0-1,1 0 1,-1 0-1,1 0 1,-1 0-1,1 0 1,-1 0-1,0 0 1,1 0 0,-1 0-1,1-1 1,-1 1-1,0 0 1,1 0-1,-1 0 1,0-1 0,1 1-1,-1 0 1,8-5 301,-1 0 0,0 0 1,0-1-1,0 1 0,6-9 1,157-181 935,-11 12-1168,-159 183-180,0 0 0,0 0 0,0-1 0,1 1 0,-1 0-1,0 0 1,0 0 0,0-1 0,0 1 0,0 0 0,0 0 0,1 0 0,-1-1 0,0 1 0,0 0 0,0 0 0,1 0 0,-1 0 0,0-1 0,0 1 0,0 0 0,1 0 0,-1 0 0,0 0 0,0 0 0,1 0 0,-1 0-1,0 0 1,0 0 0,1 0 0,-1 0 0,0 0 0,0 0 0,0 0 0,1 0 0,-1 0 0,0 0 0,0 0 0,1 0 0,-1 0 0,0 0 0,0 0 0,1 1 0,-1-1 0,0 14 246,-9 19-55,-50 111 1079,39-103-731,3 1-1,-23 78 0,40-117-541,-1 1-1,0-1 0,1 0 1,-1 1-1,1-1 0,0 1 1,0-1-1,1 0 0,0 6 1,0-8-104,-1-1 1,0 1 0,1 0 0,-1-1-1,1 1 1,-1 0 0,1-1-1,-1 1 1,1 0 0,0-1-1,-1 1 1,1-1 0,0 1-1,0-1 1,-1 0 0,1 1-1,0-1 1,0 0 0,-1 1-1,1-1 1,0 0 0,0 0-1,0 0 1,-1 0 0,1 0 0,0 0-1,0 0 1,0 0 0,0 0-1,0 0 1,-1 0 0,1 0-1,0-1 1,0 1 0,0 0-1,-1-1 1,1 1 0,0 0-1,-1-1 1,1 1 0,1-2-1,1 0-602,-1 1-1,1-2 0,-1 1 1,0 0-1,1 0 0,-1-1 1,0 1-1,0-1 0,0 0 0,-1 1 1,1-1-1,1-5 0,-1 3-491,15-28-8004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5:58.82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123 0 14606,'0'0'2824,"-6"13"-406,-22 42-75,-21 66 0,40-95-2114,1 0 0,1 1 0,2 0-1,0 0 1,0 44 0,5-66-471,4 46 1063,-3-49-972,-1-1-1,0 0 1,1 1-1,-1-1 1,1 1 0,0-1-1,-1 0 1,1 1-1,0-1 1,0 0-1,0 0 1,0 1-1,0-1 1,0 0 0,0 0-1,0 0 1,0 0-1,1-1 1,-1 1-1,0 0 1,1 0-1,-1-1 1,0 1-1,1-1 1,-1 1 0,1-1-1,-1 0 1,1 1-1,-1-1 1,3 0-1,-5-10-7727,-7-4-1196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5:59.41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113 107 3908,'0'0'1553,"5"-8"2552,-2 3-3546,22-41 4243,-16 6 3055,-9 40-7767,0-1 0,-1 1 0,1 0 0,0-1 1,0 1-1,-1-1 0,1 1 0,0-1 0,-1 1 0,1 0 0,0-1 0,-1 1 0,1 0 0,-1-1 0,1 1 0,-1 0 0,1 0 0,-1-1 0,1 1 1,0 0-1,-1 0 0,1 0 0,-1 0 0,1 0 0,-1-1 0,0 1 0,1 0 0,-1 0 0,1 0 0,-1 0 0,1 1 0,-1-1 0,1 0 0,-1 0 1,1 0-1,-1 0 0,1 0 0,-1 1 0,1-1 0,-1 0 0,-24 11 322,15-4-328,1 1-1,0 0 0,1 0 0,-1 1 1,2 0-1,-1 1 0,1 0 0,1 0 0,0 1 1,0-1-1,1 1 0,0 0 0,1 1 0,1-1 1,-1 1-1,-2 20 0,7-31-77,-1 0 1,0 0-1,0 0 0,1 0 1,-1 0-1,1 0 0,-1 0 0,1 0 1,-1 0-1,1 0 0,-1-1 1,1 1-1,0 0 0,-1 0 0,1-1 1,0 1-1,0 0 0,0-1 1,-1 1-1,1-1 0,0 1 0,0-1 1,0 1-1,0-1 0,0 0 1,0 0-1,0 1 0,0-1 0,0 0 1,0 0-1,0 0 0,1 0 1,42 1 188,-32-2-176,1 1-8,1 1 1,-1 0 0,0 1-1,1 0 1,16 6 0,-27-8-12,-1 1 1,1 0 0,0 0-1,-1 0 1,0 0-1,1 0 1,-1 0 0,1 1-1,-1-1 1,0 1-1,0 0 1,0-1 0,0 1-1,0 0 1,0 0 0,-1 0-1,1 1 1,-1-1-1,1 0 1,-1 1 0,0-1-1,0 0 1,0 1-1,0 0 1,0-1 0,-1 1-1,1-1 1,-1 1 0,0 0-1,1 0 1,-1-1-1,-1 1 1,1 4 0,-1-5 48,0 1 0,-1 0 0,1-1 0,-1 1 1,1-1-1,-1 0 0,0 1 0,1-1 0,-1 0 1,0 0-1,-1 0 0,1 0 0,0-1 1,-1 1-1,1 0 0,-1-1 0,1 0 0,-1 1 1,1-1-1,-1 0 0,0-1 0,0 1 0,0 0 1,1-1-1,-5 1 0,-11 2 313,0-1 0,-29-1-1,44-1-360,-43-9 281,45 9-323,-1 0 0,1 0 0,0-1 0,0 1 0,0 0 0,0-1 0,-1 1 0,1-1 0,0 1 1,0-1-1,0 1 0,0-1 0,0 0 0,0 1 0,0-1 0,0 0 0,0 0 0,1 0 0,-1 0 1,0 0-1,0 0 0,1 0 0,-1 0 0,1 0 0,-1 0 0,1 0 0,-1 0 0,1 0 0,0-1 0,-1 1 1,1 0-1,0 0 0,0 0 0,0-1 0,0-1 0,2 0-314,0 1 0,0 0-1,0-1 1,1 1 0,-1 0 0,1 0 0,-1 0-1,1 1 1,0-1 0,-1 1 0,6-3 0,9-5-1511,-3-2-589,-1 0 1,0 0 0,11-14-1,9-15-6689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5:59.80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92 46 6470,'0'0'6273,"0"-8"-1506,0 4-5115,0-25 6459,0 24-2614,1 20-2240,21 404 1054,-22-414-2300,3 33 16,-3-37-21,0 0 0,0 1 0,0-1-1,0 0 1,0 0 0,0 0-1,1 0 1,-1 0 0,0 0 0,1 0-1,-1 0 1,1 0 0,-1 0 0,1 0-1,-1 0 1,1 0 0,0 0 0,-1 0-1,1 0 1,0 0 0,0 0 0,0-1-1,1 2 1,-2-38 293,-3 23-680,-1 0 0,0-1 0,-1 1-1,0 1 1,-1-1 0,-1 1 0,0 0 0,0 0 0,-19-20-1,13 14 240,1 1 0,-19-37-1,59 52 1745,26 3-1282,-13 0 509,68-7 0,-37-11-3057,-61 12 876,0 1 0,0-2 0,0 1 1,12-10-1,26-25-12608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2.12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75 0 13485,'0'0'16031,"-5"11"-15561,-8 18-225,2 0 0,0 2 1,-12 58-1,19-61-985,0 0 0,0 49 0,12-48-2416,-8-28 2979,0-1 0,0 1 0,0-1 0,0 1 0,1-1 0,-1 1 0,0 0 0,1-1 0,-1 0 0,0 1 0,1-1 0,-1 1 0,0-1 0,1 1 0,-1-1 0,1 0 0,-1 1 0,1-1 0,-1 0 0,1 1 0,-1-1 0,1 0 0,-1 0-1,1 1 1,-1-1 0,1 0 0,-1 0 0,1 0 0,0 0 0,-1 0 0,1 0 0,-1 0 0,1 0 0,-1 0 0,1 0 0,0 0 0,-1 0 0,1 0 0,-1-1 0,1 1 0,-1 0 0,1 0 0,-1-1 0,1 1 0,-1 0 0,1-1 0,0 1 0,6-11-6315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1.43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173 77 4612,'0'0'6113,"-6"-9"-2424,4 6-3579,-3-4 715,0 0-1,0 0 1,0 0 0,-1 0 0,-11-8-1,16 13-696,-1 1 0,0-1 0,0 1 0,0 0 0,0 0 0,0 0-1,0 0 1,0 0 0,0 0 0,0 1 0,0-1 0,-1 1 0,1-1-1,0 1 1,0 0 0,-1 0 0,1 0 0,0 0 0,0 0 0,-1 1-1,1-1 1,0 0 0,0 1 0,0 0 0,0 0 0,-1 0 0,1 0-1,0 0 1,1 0 0,-1 0 0,0 0 0,-2 2 0,-1 3-45,0 0 1,0 0-1,0 0 1,1 0-1,0 1 0,0 0 1,1 0-1,0 0 1,0 0-1,1 0 1,-1 1-1,2-1 1,-1 1-1,1-1 0,0 1 1,1 0-1,-1-1 1,3 14-1,-2-19-68,0 0 1,0-1-1,0 1 0,0-1 0,1 1 0,-1-1 0,1 1 0,-1-1 0,1 1 1,-1-1-1,1 1 0,0-1 0,0 0 0,0 1 0,0-1 0,0 0 0,0 0 1,0 0-1,0 0 0,0 0 0,0 0 0,1 0 0,-1 0 0,2 1 0,1-1 16,-1 0-1,0 0 0,0 0 1,1-1-1,-1 0 0,0 1 1,1-1-1,-1 0 0,1-1 1,-1 1-1,4-1 0,5-2 51,-1 0 0,1 0 0,-1-2 0,1 1 0,15-10 0,46-37 60,-49 33-108,0 1 0,32-16 0,-55 33-27,-1 0 0,1-1 0,0 1-1,-1 0 1,1 0 0,0 0 0,-1-1 0,1 1-1,0 0 1,-1 0 0,1 0 0,0 0-1,-1 0 1,1 1 0,0-1 0,-1 0-1,1 0 1,0 0 0,-1 0 0,1 1 0,-1-1-1,1 0 1,0 1 0,-1-1 0,1 1-1,-1-1 1,1 0 0,-1 1 0,1-1 0,-1 1-1,1-1 1,-1 1 0,0-1 0,1 1-1,-1 0 1,0-1 0,1 1 0,-1-1 0,0 1-1,0 0 1,0-1 0,0 1 0,1 0-1,-1-1 1,0 1 0,0 0 0,0-1 0,0 1-1,0 0 1,-1-1 0,1 1 0,0 1-1,-2 51 1222,0-33-731,2-19-477,0-1 0,1 1 0,-1 0 0,0 0-1,1 0 1,-1-1 0,0 1 0,1 0 0,-1-1 0,1 1 0,-1 0 0,1-1 0,-1 1 0,1 0 0,0-1-1,-1 1 1,1-1 0,0 1 0,-1-1 0,1 1 0,0-1 0,0 0 0,-1 1 0,1-1 0,0 0 0,0 1-1,0-1 1,-1 0 0,1 0 0,0 0 0,0 0 0,0 0 0,0 0 0,-1 0 0,1 0 0,0 0 0,0 0-1,0-1 1,1 1 0,37-11 431,27-33-189,0 0-175,-66 44-89,0 0 0,1 0 0,-1-1 0,0 1 0,1 0 0,-1 0 0,1 0 0,-1 0 0,0-1 0,1 1 0,-1 0 0,0 0 0,1 0 0,-1 0 0,1 0-1,-1 0 1,0 0 0,1 0 0,-1 0 0,0 0 0,1 1 0,-1-1 0,1 0 0,-1 0 0,0 0 0,1 0 0,-1 0 0,0 1 0,1-1 0,-1 0 0,0 0 0,0 1 0,1-1 0,-1 1-1,3 15 8,-9 23 367,5-37-318,-2 12 152,0 0-24,0-1 0,0 1 0,0 17 0,3-31-186,1 1 0,-1-1 0,0 1 0,0-1 0,0 1 0,0-1 0,1 1 0,-1-1 0,0 1 0,0-1 0,1 1 0,-1-1 0,0 0 0,1 1 0,-1-1 0,0 1 0,1-1 0,-1 0 0,1 0 0,-1 1 0,1-1 0,-1 0 0,1 0 0,-1 1 0,1-1 0,-1 0 0,1 0 0,-1 0 0,1 0 0,-1 0 0,1 0 0,-1 0 0,1 0 0,-1 0 0,1 0 0,-1 0 0,1 0 0,-1 0 0,1 0 0,-1 0 0,1 0 0,-1-1 0,1 1 0,-1 0 0,1 0 0,0-1 0,25-12-1837,-20 8 547,-1 0 0,0 0 0,1 0 0,-2-1 0,1 0 0,4-9 0,9-18-6136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2.49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173 300 4324,'0'0'20126,"-2"-7"-18386,-9-15-827,11 21-890,-1 1 0,1 0 1,-1-1-1,1 1 0,-1 0 0,1 0 0,-1-1 0,1 1 1,-1 0-1,1 0 0,-1 0 0,1 0 0,-1 0 0,1 0 0,-1-1 1,1 1-1,-1 0 0,0 1 0,1-1 0,-1 0 0,1 0 1,-1 0-1,1 0 0,-1 0 0,1 0 0,-1 1 0,-5 3 28,1 0 0,-1 0 0,1 1 0,0 0 0,1 0 0,-8 9 0,-4 6 144,0 1 0,-22 38 0,33-49-95,0-1 0,1 1 0,0 0 0,0 1 0,1-1 1,1 0-1,0 1 0,0 0 0,0 13 0,2-22-95,0-1 0,0 0-1,0 0 1,0 0 0,0 1 0,1-1 0,-1 0 0,0 0 0,0 0 0,1 0 0,-1 0-1,1 1 1,-1-1 0,1 0 0,-1 0 0,1 0 0,0 0 0,-1 0 0,1 0 0,0-1 0,0 1-1,0 0 1,0 0 0,0-1 0,0 1 0,0 0 0,0-1 0,0 1 0,1 0 0,1-1 8,0 1 0,1-1 0,-1 1 1,0-1-1,0 0 0,0 0 0,0-1 1,1 1-1,-1-1 0,6-1 0,2-2 23,-1 1 0,0-2 0,0 0-1,0 0 1,16-11 0,4-11-27,-2 0-1,0-2 1,-3-1 0,0-1 0,-2-1-1,-1-1 1,-2 0 0,-1-2 0,-2-1-1,22-64 1,-37 95-14,1-2-1,-1 0 0,1 0-1,-1-1 1,-1 1-1,1-1 1,-1 1 0,-1-1-1,1 0 1,-2 1 0,0-13-1,1 20 5,-1-1 0,1 1 0,0 0-1,-1 0 1,1-1 0,0 1 0,-1 0 0,1 0-1,0 0 1,-1-1 0,1 1 0,0 0 0,-1 0-1,1 0 1,0 0 0,-1 0 0,1 0-1,-1 0 1,1 0 0,0 0 0,-1 0 0,1 0-1,0 0 1,-1 0 0,1 0 0,-1 0 0,1 0-1,0 1 1,-1-1 0,1 0 0,0 0 0,-1 0-1,1 1 1,0-1 0,0 0 0,-1 0 0,1 1-1,-15 11-89,-1 8 164,0 2 0,2 0-1,0 0 1,1 2 0,2-1 0,0 2-1,2-1 1,-8 32 0,14-44 54,0 0 0,1-1 0,0 1 0,0 0 0,2 13 0,-1-22-113,1-1 0,0 0-1,1 1 1,-1-1 0,0 0-1,1 0 1,-1 1 0,1-1-1,0 0 1,-1 0 0,1 0-1,0 0 1,0 0 0,1 0-1,-1 0 1,0 0 0,1 0-1,-1 0 1,1-1 0,-1 1-1,1-1 1,0 1 0,0-1-1,0 0 1,0 1 0,0-1-1,0 0 1,0 0 0,0 0-1,0-1 1,0 1 0,5 0-1,0 0-64,1-2 0,-1 1 0,0-1 0,0 0 0,0 0 0,0-1 0,0 1 0,0-2 0,0 1 0,0-1 0,-1 0 0,1-1 0,-1 1 0,0-1 0,0 0 0,0-1 0,-1 0 0,0 1 0,0-2-1,0 1 1,0-1 0,-1 1 0,0-1 0,0 0 0,0-1 0,-1 1 0,0-1 0,0 0 0,-1 1 0,0-1 0,2-11 0,-4 18 51,0-1 1,1 1 0,-1 0-1,0 0 1,0 0-1,0-1 1,0 1 0,0 0-1,0 0 1,0 0-1,0-1 1,0 1 0,0 0-1,0 0 1,0 0-1,0-1 1,0 1 0,0 0-1,0 0 1,0 0-1,0-1 1,-1 1 0,1 0-1,0 0 1,0 0-1,0-1 1,0 1 0,0 0-1,0 0 1,-1 0-1,1 0 1,0 0 0,0-1-1,0 1 1,0 0-1,-1 0 1,1 0 0,0 0-1,0 0 1,0 0-1,-1 0 1,1 0 0,0 0-1,0 0 1,0 0-1,-1 0 1,1 0-1,0 0 1,0 0 0,0 0-1,-1 0 1,1 0-1,0 0 1,-15 8-32,-12 18 59,18-15 101,0 0 0,2 1-1,-1-1 1,2 2 0,-1-1-1,2 1 1,-1 0 0,2 0-1,0 0 1,1 1 0,-4 23-1,7-36-117,0 0 0,0 1 0,0-1 0,0 0 0,1 0 0,-1 0 0,0 1 0,0-1 0,1 0 0,-1 0 0,0 0 0,1 0 0,0 0 0,-1 0 0,1 0 0,-1 0 0,1 0 0,0 0 0,0 0 0,0 0 0,-1 0 0,1-1 0,0 1 0,0 0 0,0-1 0,0 1 0,2 0 0,0 0 5,1 0 0,-1 0-1,0 0 1,1-1 0,-1 0 0,0 0 0,1 0 0,-1 0-1,0 0 1,4-1 0,5-1 17,-1-1 0,0 0 0,0-1 0,-1 0 0,14-7 1,-1-3-265,0-1 0,27-23 0,-43 31 162,1 1 0,-2-1-1,1 0 1,-1 0 0,0-1 0,0 0-1,-1 0 1,0 0 0,0-1 0,3-8 0,-13 22 220,1 1 0,0 0 1,0 0-1,0 1 0,-4 10 1,8-15-137,-1-1 0,0 0 0,1 1 0,-1-1 0,1 1 0,0-1 0,0 1 0,-1-1 0,1 1 0,0-1 0,0 1 0,0-1 0,0 1 0,1-1 0,-1 1 0,0-1 0,1 1 0,-1-1 0,1 1 0,-1-1 0,1 0 0,0 1 0,1 1 0,-1-2 1,0-1-1,1 1 1,-1-1 0,0 0 0,1 1-1,-1-1 1,1 0 0,-1 0 0,0 0-1,1 0 1,-1 0 0,1 0-1,-1 0 1,0 0 0,1-1 0,-1 1-1,0-1 1,1 1 0,1-2-1,9-3-93,0-1 1,0-1-1,19-14 0,-11 8-493,-20 13 569,-1 0-1,1 0 0,0 0 1,0 0-1,0 0 0,0 0 1,0 0-1,0 0 0,0 0 1,0 0-1,0 1 0,0-1 1,0 0-1,0 0 1,-1 0-1,1 0 0,0 0 1,0 0-1,0 0 0,0 0 1,0 0-1,0 1 0,0-1 1,0 0-1,0 0 0,0 0 1,0 0-1,0 0 0,0 0 1,0 0-1,0 0 1,0 1-1,0-1 0,0 0 1,0 0-1,0 0 0,1 0 1,-1 0-1,0 0 0,0 0 1,0 0-1,0 0 0,0 1 1,0-1-1,0 0 0,0 0 1,0 0-1,0 0 0,0 0 1,0 0-1,1 0 1,-1 0-1,0 0 0,0 0 1,0 0-1,0 0 0,0 0 1,0 0-1,0 0 0,0 0 1,0 0-1,1 0 0,-1 0 1,0 0-1,-25 34 163,9-14 112,14-16-225,-4 13 143,28-32-4263,-9-4-597,-2-5-2397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4.90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141 115 4420,'-2'-10'2147,"1"1"0,-1 0-1,0 0 1,-1 0 0,0 0-1,-1 1 1,-8-16 0,12 24-2097,0 0 1,0 0-1,-1 0 1,1-1-1,0 1 1,-1 0-1,1 0 1,0 0 0,-1 0-1,1 0 1,0 0-1,-1 0 1,1 0-1,-1 0 1,1 0-1,0 0 1,-1 0-1,1 0 1,0 0-1,-1 0 1,1 1-1,0-1 1,-1 0-1,1 0 1,0 0-1,0 0 1,-1 1 0,1-1-1,0 0 1,-1 0-1,1 1 1,0-1-1,0 0 1,0 0-1,-1 1 1,1-1-1,0 0 1,0 1-1,0-1 1,0 0-1,-1 1 1,1-1-1,0 0 1,0 1 0,-8 17 37,8-17 48,-29 72 1398,15-41-799,1 2 0,1 0 0,-9 48 0,21-81-717,-1 0-1,1 0 1,0 0 0,-1 1 0,1-1 0,0 0 0,0 0-1,0 0 1,0 1 0,0-1 0,0 0 0,0 0 0,0 0-1,0 1 1,1-1 0,-1 0 0,0 0 0,1 0 0,-1 0-1,1 1 1,-1-1 0,1 0 0,0 0 0,0 0 0,-1 0-1,1 0 1,0-1 0,0 1 0,0 0 0,0 0 0,0 0-1,0-1 1,2 2 0,0-2 0,-1 0 0,1 0 1,-1 0-1,1 0 0,0-1 0,-1 1 0,1-1 0,-1 1 0,1-1 1,-1 0-1,1 0 0,-1 0 0,1-1 0,-1 1 0,4-3 1,15-14 11,0 0 0,-1-1-1,-1-1 1,-1 0 0,0-2 0,27-46 0,-18 29-69,-27 39 35,0 0-1,0 0 1,0 0-1,0 0 1,0 1-1,0-1 1,0 0-1,0 0 0,0 0 1,0 0-1,1 0 1,-1 1-1,0-1 1,0 0-1,0 0 1,0 0-1,0 0 1,0 0-1,1 0 1,-1 1-1,0-1 0,0 0 1,0 0-1,0 0 1,1 0-1,-1 0 1,0 0-1,0 0 1,0 0-1,0 0 1,1 0-1,-1 0 0,0 0 1,0 0-1,0 0 1,0 0-1,1 0 1,-1 0-1,0 0 1,0 0-1,0 0 1,0 0-1,1 0 0,-1 0 1,0 0-1,0 0 1,0-1-1,0 1 1,0 0-1,1 0 1,-1 0-1,0 0 1,0 0-1,0 0 1,0-1-1,0 1 0,0 0 1,0 0-1,1 0 1,-1 0-1,0 0 1,0-1-1,0 1 1,0 0-1,0 0 1,1 25-60,-8 33 139,6-53-75,-1 32 208,2-37-201,0 1 1,0 0-1,1-1 1,-1 1-1,0 0 1,0-1-1,1 1 0,-1 0 1,0-1-1,1 1 1,-1-1-1,1 1 1,-1 0-1,1-1 1,-1 1-1,1-1 0,-1 0 1,1 1-1,0-1 1,-1 1-1,1-1 1,0 0-1,-1 1 0,1-1 1,0 0-1,-1 0 1,1 0-1,0 0 1,-1 1-1,1-1 0,0 0 1,0 0-1,-1 0 1,1 0-1,0-1 1,-1 1-1,1 0 0,0 0 1,-1 0-1,1 0 1,0-1-1,-1 1 1,1 0-1,0-1 1,0 0-1,7-2 32,0-2 0,-1 1 0,1-1 1,-1 0-1,-1 0 0,1-1 0,-1 0 0,1 0 1,5-9-1,49-66 24,-56 74-54,1-2-7,6-8 28,-1 0 0,17-35-1,-30 58-72,-9 18 119,1 1-1,2 0 1,0 0-1,2 1 1,0 0-1,-1 29 1,7-54-61,0 0 1,0 0-1,0 0 0,0 0 1,0 0-1,1 0 0,-1 0 1,0 0-1,1 0 0,-1 0 1,1 0-1,-1 0 0,1 0 1,0-1-1,-1 1 0,1 0 1,0 0-1,-1 0 1,1-1-1,0 1 0,0 0 1,0-1-1,0 1 0,-1-1 1,1 1-1,0-1 0,0 0 1,0 1-1,0-1 0,0 0 1,0 1-1,0-1 0,0 0 1,0 0-1,0 0 0,0 0 1,0 0-1,1 0 0,-1 0 1,0-1-1,0 1 1,1-1-1,4 0 43,1 0 0,-1 0 0,0-1 1,1 0-1,9-6 0,8-7-59,-1-1 0,0-2 0,-1 0 0,-2-1 0,0-2 1,28-35-1,-28 34-303,-57 106 16,32-73 293,-2 0 22,1 0 0,1 1-1,0 0 1,1 0 0,0 0-1,1 1 1,0-1 0,1 1 0,-1 21-1,3-33-42,0-1 0,0 0 0,0 0 1,1 0-1,-1 0 0,0 1 0,0-1 0,0 0 0,0 0 0,1 0 0,-1 0 0,0 0 0,0 0 0,0 1 0,1-1 0,-1 0 0,0 0 1,0 0-1,0 0 0,1 0 0,-1 0 0,0 0 0,0 0 0,0 0 0,1 0 0,-1 0 0,0 0 0,0 0 0,1 0 0,-1 0 0,0 0 1,0 0-1,0 0 0,1-1 0,-1 1 0,0 0 0,0 0 0,0 0 0,1 0 0,-1 0 0,0 0 0,0-1 0,0 1 0,0 0 0,0 0 0,1 0 1,-1-1-1,0 1 0,10-9-1499,-7 3 271,0-1 1,0 1 0,-1-1 0,0 1-1,0-1 1,0 0 0,-1 1-1,0-1 1,0-12 0,-1-18-6231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5.26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5509,'0'0'20211,"56"9"-38116</inkml:trace>
  <inkml:trace contextRef="#ctx0" brushRef="#br0" timeOffset="1">193 113 5317,'0'0'9961,"25"9"-9768,-28-5-97,-3 0-64,-3 1-96,2-1-929,-2-2-1794,3 1-4612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5.74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69 4 5285,'5'10'4010,"-4"-18"3639,-4 2-890,-4 24-5425,-19 64 1307,18-63-2469,2 0 1,0 0 0,0 0 0,2 1 0,1 0-1,0 0 1,1 0 0,1 22 0,2-42-170,-1 1 1,0-1-1,1 1 1,-1-1 0,0 0-1,1 0 1,-1 1-1,1-1 1,-1 0-1,0 1 1,1-1-1,-1 0 1,1 0-1,-1 0 1,1 0-1,-1 1 1,1-1-1,-1 0 1,1 0-1,-1 0 1,1 0-1,-1 0 1,1 0-1,-1 0 1,1 0-1,-1-1 1,1 1-1,-1 0 1,1 0-1,-1 0 1,1 0-1,-1-1 1,0 1-1,1 0 1,-1 0-1,1-1 1,19-8 101,1-10-99,0-1-1,-1 0 1,-2-2 0,21-28 0,-17 21-249,-3 3 67,-15 19 156,1 0 0,0 0 0,1 0 0,0 0 0,0 1 0,0 0 0,8-6 0,-13 17-8,-1-1 0,1 0 1,-1 1-1,0-1 0,0 0 0,-1 1 1,1-1-1,-1 0 0,-2 6 0,-28 59 231,24-58-42,1 1 0,0-1-1,1 1 1,1 0 0,0 0 0,0 1-1,1-1 1,-1 16 0,4-28-168,0 1-1,0-1 1,0 1-1,1-1 1,-1 0 0,0 1-1,0-1 1,1 1-1,-1-1 1,0 0-1,1 0 1,-1 1 0,0-1-1,1 0 1,-1 0-1,1 1 1,-1-1 0,0 0-1,1 0 1,-1 0-1,1 0 1,-1 1-1,1-1 1,-1 0 0,1 0-1,-1 0 1,0 0-1,1 0 1,-1 0 0,1 0-1,-1 0 1,1-1-1,-1 1 1,1 0-1,-1 0 1,0 0 0,1 0-1,-1 0 1,1-1-1,20-7-2017,-10-1-1360,0 0 1,-1 0-1,0-1 1,13-17-1,0-1-4361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6.08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72 1 5669,'0'0'17932,"-5"8"-16992,1-2-796,1-1 1,-1 1-1,1 1 1,1-1-1,-1 0 1,1 1 0,0-1-1,1 1 1,-1 0-1,1-1 1,0 15 0,-2 35-433,1-43-1194,0-1 0,-2 0 0,1 0 0,-9 18 0,10-25 1185,0 0 0,0 0 0,0 0 0,1 1 0,0-1 0,0 0 0,0 1 0,1-1 0,-1 0-1,2 7 1,-1-12 154,0 0 0,1 0-1,-1 1 1,0-1 0,0 0-1,1 0 1,-1 0 0,0 1-1,0-1 1,1 0 0,-1 0-1,0 0 1,1 0 0,-1 0-1,0 0 1,1 0 0,-1 0-1,0 0 1,1 0-1,-1 0 1,0 0 0,1 0-1,-1 0 1,0 0 0,1 0-1,-1 0 1,0 0 0,1 0-1,-1 0 1,0-1 0,1 1-1,-1 0 1,0 0 0,12-8-6066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6.42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163 20 5125,'0'0'20088,"-9"-5"-18620,7 3-1383,-1 0 0,0 1-1,0-1 1,1 1 0,-1 0-1,0 0 1,-1 0 0,1 0-1,0 0 1,0 1 0,-4-1-1,3 1-21,1 1 0,0 0 0,-1 0 0,1 0 0,0 0-1,0 0 1,0 1 0,0 0 0,0-1 0,0 1 0,0 0 0,0 0 0,1 1 0,-5 3-1,-30 40 334,35-43-383,0 0 1,0 0-1,1 0 0,-1 0 1,1 0-1,0 0 0,0 0 1,0 1-1,0-1 0,1 0 0,-1 1 1,1-1-1,0 0 0,0 1 1,0 4-1,1-7-11,0 0 0,-1 0 0,1 0 0,0 0 0,-1 0 0,1 0 0,0 0 0,0 0 0,0-1 0,0 1 0,0 0 0,0-1 0,0 1 0,0 0 0,0-1 0,0 0 0,0 1 0,0-1 0,0 1 0,0-1 0,1 0 0,-1 0 0,0 0 0,0 0 0,2 0 0,38 0-97,-29 0-97,138-5-3956,-150 5 4146,0 0 0,1 0 0,-1 0 0,0 0 0,1 0 0,-1 0 0,0 0 0,1 0 1,-1 1-1,0-1 0,1 0 0,-1 0 0,0 0 0,1 0 0,-1 0 0,0 1 0,0-1 0,1 0 0,-1 0 0,0 0 0,0 1 0,1-1 0,-1 0 0,0 0 0,0 1 0,0-1 0,1 0 0,-1 1 0,0-1 0,0 0 0,0 1 0,0-1 0,0 0 0,0 0 0,0 1 0,0-1 0,0 1 1,-4 17 368,-14 13 766,4-18-412,0 0 0,-1-1 0,-1-1 0,-25 15 0,32-21-558,-1 0 1,0 0 0,0-1-1,-1-1 1,1 1 0,-1-2 0,0 1-1,0-1 1,-12 0 0,22-2-203,1 0 1,0 0-1,-1 0 1,1 0-1,-1 0 1,1 0-1,-1 0 1,1 0-1,-1 0 1,1 0-1,0-1 1,-1 1-1,1 0 1,-1 0-1,1 0 1,0-1-1,-1 1 1,1 0-1,-1-1 1,1 1-1,0 0 1,-1 0-1,1-1 1,0 1 0,0-1-1,-1 1 1,1 0-1,0-1 1,0 1-1,0-1 1,-1 1-1,1 0 1,0-1-1,0 1 1,0-1-1,0 1 1,0-1-1,0 0 1,6-23-2599,20-20-3058,-1 8 650,1-6-2226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7.65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106 141 13869,'0'0'6097,"-8"13"-4053,-9 16-564,1 1 1,-12 31-1,21-43-975,0 0 0,2 0 0,0 0 0,1 1 0,1-1 0,-1 23 0,3-36-482,1 0 1,0 1 0,0-1-1,0 0 1,1 1-1,0-1 1,0 0 0,0 0-1,4 8 1,-4-11-18,1 0-1,-1 0 1,1-1 0,0 1 0,0-1-1,0 1 1,0-1 0,0 0 0,0 0-1,0 0 1,1 0 0,-1 0 0,0 0-1,1-1 1,-1 1 0,0-1 0,1 0-1,-1 1 1,1-1 0,-1 0 0,0-1-1,5 1 1,2-1-127,0-1 1,-1 1-1,1-1 1,0-1-1,16-6 0,-19 6 32,0 0 1,1 1-1,-1 0 0,1 0 0,-1 0 0,1 1 0,0 0 0,-1 0 0,1 1 1,0-1-1,0 2 0,8 0 0,-14-1 85,0 1 0,0-1-1,0 1 1,0-1 0,0 1 0,0-1 0,0 1-1,-1-1 1,1 1 0,0 0 0,0 0 0,-1-1-1,1 1 1,0 0 0,-1 0 0,1 0 0,-1-1-1,1 1 1,-1 0 0,0 0 0,1 0 0,-1 0-1,0 0 1,0 0 0,1 0 0,-1 2 0,-2 34 479,1-33-319,1-1 0,-1 1 0,1 0 0,0 0 0,0-1 0,0 1 0,1 0 0,-1-1 0,2 5 0,6-49 362,-5-35-391,-4 71-122,1 1 1,0 0-1,-1 0 0,0-1 1,0 1-1,0 0 1,-1 0-1,1 0 0,-1 0 1,0 0-1,0 0 1,-1 1-1,1-1 0,-1 1 1,-3-5-1,16 16-773,1-1 0,0 0 0,1-1 0,0 0 0,0 0 0,0-1 0,0-1 0,1 0 0,18 2 0,-11-2-1671,0-1 0,1-1 0,-1-1 0,1-1 0,32-4 0,-29-5-409,-23 8 3019,0 0 1,0 0-1,0 1 0,0-1 1,0 0-1,0 0 0,-1 0 0,1 0 1,0 0-1,-1 0 0,1-1 1,-1 1-1,1 0 0,-1 0 0,1 0 1,-1 0-1,0-1 0,1 1 0,-1 0 1,0-3-1,0 3 137,-1-1 0,1 1-1,-1-1 1,1 1 0,-1-1 0,1 1 0,-1 0-1,0-1 1,0 1 0,0 0 0,0-1-1,0 1 1,0 0 0,0 0 0,0 0 0,0 0-1,0 0 1,-1 0 0,1 0 0,0 0 0,-1 1-1,1-1 1,-1 0 0,1 1 0,-1-1-1,1 1 1,-1 0 0,1-1 0,-1 1 0,1 0-1,-1 0 1,-2 0 0,-2 0-31,1 0-1,0 1 1,-1-1 0,1 1-1,0 0 1,0 1 0,-1-1-1,1 1 1,0 0 0,1 0-1,-1 0 1,0 1-1,0 0 1,1 0 0,0 0-1,0 0 1,0 1 0,0 0-1,0 0 1,1 0 0,-1 0-1,1 0 1,0 1 0,0-1-1,1 1 1,-1 0 0,1 0-1,0 0 1,1 0 0,-1 0-1,1 0 1,0 1 0,-1 8-1,2-13-258,0 0 0,0 0 0,0 0-1,0 0 1,0 0 0,1 0 0,-1 0 0,0 0-1,0 0 1,1 0 0,-1 0 0,0 0 0,1 0-1,-1 0 1,1 0 0,0-1 0,-1 1 0,1 0-1,0 0 1,-1 0 0,1-1 0,0 1 0,0 0-1,-1-1 1,1 1 0,2 0 0,-1 0 3,1 0 1,0 0-1,0 0 1,-1-1-1,1 0 1,0 1-1,0-1 1,0 0-1,5-1 0,1 0 11,0 0 0,0-1 0,-1 0 0,1-1 0,14-6-1,-2-2-158,-2-1-1,1 0 1,22-21-1,-33 25-224,-1 0-1,1 0 0,-1-1 1,-1 0-1,0 0 1,0-1-1,-1 1 1,8-17-1,-14 25 293,1 0 0,-1 1 0,1-1 0,-1 0 0,0 0 1,1 0-1,-1 0 0,0 0 0,0 0 0,1 0 0,-1 0 0,0 0 0,0 0 0,0 0 1,0 0-1,0 0 0,-1 0 0,1-2 0,-13 6-433,-17 24 464,26-23 177,1 1 0,0-1 0,-1 1 1,2 0-1,-1 0 0,1 0 0,0 0 0,0 0 1,0 0-1,0 1 0,1-1 0,0 1 1,0-1-1,1 1 0,0-1 0,0 8 0,0-11-108,1-1-1,0 0 1,-1 0-1,1 0 1,0 0-1,0 0 1,0 0-1,0 0 1,0 0-1,0 0 1,0 0-1,0 0 1,0-1-1,0 1 1,0 0-1,1-1 1,-1 1-1,0-1 0,0 1 1,1-1-1,-1 0 1,0 1-1,1-1 1,-1 0-1,0 0 1,1 0-1,-1 0 1,0 0-1,1 0 1,-1-1-1,0 1 1,1 0-1,-1-1 1,2 0-1,4 0 47,0-1-1,1 0 1,-1-1-1,-1 0 1,10-4 0,3-5-87,-1-2 1,0 0 0,-1 0 0,-1-2-1,0 0 1,-1-1 0,23-34 0,-18 21-424,-2 0 1,-2-1-1,0-1 1,13-43-1,-24 62 18,-2 0 1,0-1-1,3-27 0,-6 41 403,0-1 0,1 1 0,-1-1 0,0 1-1,0-1 1,0 1 0,0-1 0,0 1 0,0-1-1,0 1 1,0-1 0,0 1 0,0-1 0,0 1 0,0-1-1,0 1 1,0-1 0,0 1 0,0-1 0,-1 1-1,1-1 1,0 1 0,0 0 0,-1-1 0,1 1 0,0-1-1,-1 1 1,1 0 0,0-1 0,-1 1 0,1 0-1,0-1 1,-1 1 0,1 0 0,-1-1 0,1 1 0,-1 0-1,1 0 1,-1 0 0,1-1 0,-1 1 0,1 0-1,-1 0 1,1 0 0,-1 0 0,1 0 0,-1 0 0,1 0-1,-1 0 1,1 0 0,-1 0 0,1 0 0,-1 0-1,0 1 1,-24 17 232,13-4 8,2 0 0,0 1 0,0 0 1,2 0-1,0 1 0,1 0 0,0 1 0,-6 25 1,5-10 285,1 1 0,1 0 0,-1 55 1,7-71-419,0 1 0,1-1 0,5 22 0,-6-36-95,0 1 0,1-1-1,0 0 1,0 0 0,0 1-1,0-1 1,0 0 0,0 0-1,1 0 1,0 0 0,-1 0-1,1 0 1,0-1-1,1 1 1,-1-1 0,0 1-1,1-1 1,-1 0 0,1 0-1,0 0 1,0 0 0,0 0-1,0-1 1,3 2 0,-5-3-1,-1 0 1,1 0 0,-1 0-1,1 0 1,-1 0 0,1 0-1,-1-1 1,1 1 0,-1 0 0,1 0-1,-1-1 1,1 1 0,-1 0-1,1 0 1,-1-1 0,1 1-1,-1-1 1,0 1 0,1 0-1,-1-1 1,0 1 0,1-1-1,-1 1 1,0-1 0,0 1 0,1-1-1,-1 1 1,0-1 0,0 1-1,0-1 1,0 1 0,1-1-1,-1 0 1,0 1 0,0-1-1,0 1 1,0-1 0,-1 0-1,2-29 80,-1 23-64,-1-5-46,1 1 0,-1-1 0,-1 1 0,0-1 0,0 1 0,-1 0 0,-1 0 0,0 0 0,0 0 0,-1 1 0,-1-1 0,0 1 0,0 1 0,-10-12 0,16 21 17,0 0-1,0 0 1,0 0 0,0 1 0,0-1 0,0 0-1,0 0 1,0 0 0,0 1 0,-1-1-1,1 0 1,0 0 0,0 0 0,0 0 0,0 1-1,0-1 1,-1 0 0,1 0 0,0 0-1,0 0 1,0 0 0,0 0 0,-1 0 0,1 0-1,0 1 1,0-1 0,0 0 0,-1 0-1,1 0 1,0 0 0,0 0 0,0 0 0,-1 0-1,1 0 1,0 0 0,0 0 0,0 0 0,-1 0-1,1 0 1,0 0 0,0-1 0,0 1-1,-1 0 1,1 0 0,0 0 0,0 0 0,9 21 26,-5-17-16,0-1 1,1 0-1,-1 1 1,1-1-1,0-1 1,0 1 0,0-1-1,0 0 1,0 0-1,1 0 1,-1-1-1,1 0 1,-1 0-1,1 0 1,-1-1 0,1 0-1,-1 0 1,1 0-1,-1-1 1,8-1-1,-4 1-3,0-1 0,1 0 0,-1 0-1,0-1 1,-1 0 0,1-1 0,-1 0-1,1 0 1,-1-1 0,0 0 0,9-8-1,-12 8-6,0 0-1,-1 1 0,0-2 0,1 1 0,-2 0 0,1-1 0,-1 0 0,0 0 0,0 0 1,0 0-1,2-10 0,-18 26 109,-4 12 91,11-9-23,1-1 1,1 1 0,0 0-1,1 0 1,0 0-1,1 1 1,0-1 0,1 1-1,1-1 1,0 1-1,4 26 1,-3-38-199,0 1 0,0-1 1,0 0-1,0 0 0,1 0 0,-1 0 0,0 0 0,1 0 1,0 0-1,-1-1 0,1 1 0,0-1 0,0 1 0,0-1 1,0 0-1,0 1 0,0-1 0,1 0 0,-1 0 0,0-1 1,0 1-1,1 0 0,-1-1 0,1 1 0,-1-1 0,0 0 1,1 0-1,-1 0 0,1 0 0,2-1 0,-1 1-104,0 0 1,0-1-1,-1 1 0,1-1 0,0 0 0,0 0 1,-1-1-1,1 1 0,-1-1 0,1 0 0,-1 0 1,0 0-1,0 0 0,0 0 0,0-1 0,0 1 1,0-1-1,3-4 0,-3 2-993,-1-1 0,1 1-1,-1-1 1,0 1 0,-1-1 0,1 0 0,-1 0-1,0 0 1,0-9 0,0-30-11027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8.02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 1 8840,'-7'0'7944,"2"0"-3652,2 1-1185,3 2-1153,3 3-1250,13 3-351,4 2-225,2 4-192,5 3-2563,-5-2-2113,-4 2-3140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8.37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59 0 5317,'0'0'16592,"-6"11"-13976,0-2-2152,-26 47 2455,30-52-2750,0 0 1,0 0-1,0 1 1,1-1 0,-1 1-1,1 0 1,0-1 0,1 1-1,-1 0 1,1-1-1,0 10 1,1-13-162,0 0-1,-1 0 1,1-1-1,0 1 1,0 0-1,0 0 1,0 0-1,0-1 1,0 1-1,0-1 1,0 1-1,0 0 1,0-1-1,0 0 1,1 1-1,-1-1 1,0 0-1,0 0 1,0 1-1,1-1 1,-1 0 0,0 0-1,0 0 1,0-1-1,1 1 1,-1 0-1,2-1 1,37-7 59,-23 1-345,0-2-1,23-14 1,-27 15 178,1 0 0,-1 0 0,2 2 0,19-8 0,-33 15 151,-1-1 0,0 0 1,1 0-1,-1 0 0,0 0 0,1 1 1,-1-1-1,0 0 0,1 0 0,-1 1 1,0-1-1,0 0 0,1 1 0,-1-1 1,0 0-1,0 1 0,1-1 0,-1 0 0,0 1 1,0-1-1,0 0 0,0 1 0,0-1 1,0 1-1,0-1 0,0 0 0,1 1 1,-1-1-1,0 1 0,-1-1 0,1 0 1,0 1-1,0-1 0,0 1 0,0-1 0,0 0 1,0 1-1,0-1 0,-1 0 0,1 1 1,-6 29 797,4-18-340,1-11-502,1 0-1,0 1 1,0-1 0,0 0-1,0 0 1,0 0 0,0 0-1,0 0 1,1 0-1,-1 0 1,0 0 0,1 0-1,-1 0 1,0 0-1,1 0 1,-1-1 0,1 1-1,0 0 1,-1 0-1,1 0 1,-1 0 0,1-1-1,0 1 1,0 0 0,0-1-1,1 2 1,0-1 4,0 0 0,1-1 0,-1 1 0,0 0 0,1-1 0,-1 0 0,1 1 0,-1-1 0,0 0 0,1 0 0,2-1 0,7-1 11,-1 0 1,1-1-1,-1 0 0,12-6 0,38-20-441,-42 19 163,1 1 1,0 0-1,34-9 1,-53 18 258,-1 0 0,1 0 0,-1 0 0,1 1 0,-1-1 0,1 0 0,0 0 0,-1 0 0,1 1 0,-1-1 1,1 0-1,-1 0 0,1 1 0,-1-1 0,1 1 0,-1-1 0,0 0 0,1 1 0,-1-1 0,0 1 0,1-1 0,-1 1 1,0-1-1,1 1 0,-1-1 0,0 1 0,0-1 0,1 1 0,-1 0 0,0-1 0,0 1 0,0-1 0,0 1 0,0-1 1,0 1-1,0 0 0,0-1 0,0 1 0,0-1 0,0 1 0,-1 0 0,1-1 0,0 1 0,0-1 0,0 1 1,-1 0-1,-8 43 233,4-26-174,3 12-521,2-16-5851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2.67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3075,'0'0'2018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6:09.36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0 106 7623,'10'0'3102,"295"-12"938,11 0-1322,73 13-1541,837-26-176,-1171 22-1091,1180-51 8524,-282 60-11274,1 1 5835,-813-7-2512,675 6 1707,-2 37-5440,-635-33-5013,-98-10-39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8:28.69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1421 55 5445,'0'0'4506,"-10"-8"-3257,3 3-899,1 0 1,-1 0 0,0 1-1,-1-1 1,1 2-1,-1-1 1,0 1-1,0 0 1,0 1-1,0-1 1,-15-1 0,10 4-140,0-1 0,0 2 1,0-1-1,0 2 1,0 0-1,1 1 1,-1 0-1,0 0 1,1 2-1,0-1 1,0 2-1,0-1 1,1 2-1,0-1 0,0 2 1,0-1-1,-11 12 1,-17 15-2,2 2 1,1 1-1,1 1 0,3 3 1,1 0-1,2 2 0,2 1 1,2 1-1,-34 84 0,-42 105 392,-147 362 671,51 19-655,134-336-101,-29 293-1,76-397-383,7 0-1,28 339 1,17-204-69,140 567 0,-170-857-45,0 0 1,1 0-1,0-1 1,2-1-1,14 25 0,-19-38-23,0 1-1,0-1 0,0-1 0,0 1 0,1-1 1,0 1-1,0-1 0,0-1 0,0 1 0,1-1 1,-1 0-1,1 0 0,0 0 0,0-1 0,0 0 0,0 0 1,0-1-1,0 0 0,1 0 0,-1 0 0,8 0 1,3-2 15,1-1 0,-1 0 0,0-1 0,0-1 0,-1-1 0,1 0 0,-1-1 0,25-13 0,6-6 59,65-48 1,-60 34-48,-1-3 0,-2-2 1,-3-2-1,-1-2 0,50-71 0,-36 34 210,-3-2 0,72-155 0,-94 160-113,-3 0 1,-4-2-1,17-91 0,30-264 130,-58 325-63,106-862 1378,-102 697-1034,-23-428 0,-7 549-473,-2-51-106,-41-215 0,50 405-163,-2 0-1,0 0 0,-13-33 0,15 47 13,1 0-1,-1 0 0,0 1 0,0-1 1,0 1-1,-1 0 0,0-1 1,1 2-1,-1-1 0,-1 0 1,1 1-1,0 0 0,-1 0 1,0 0-1,0 1 0,0-1 0,-9-2 1,1 2-1376,1 0 0,-1 2 0,-17-2 1,-51 2-11885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8:29.95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398 98 12684,'0'0'10453,"6"-10"-7261,20-30-496,-25 39-2651,-1 0 1,1 0-1,0 0 1,-1 0 0,1 0-1,0 0 1,-1 0-1,1 0 1,-1 0-1,0 0 1,1 0-1,-1 0 1,0 0-1,0-1 1,0 1 0,1 0-1,-1 0 1,-1 0-1,1 0 1,0-1-1,0 1 1,0 0-1,0 0 1,-1 0 0,1 0-1,-1 0 1,1 0-1,-1 0 1,1 0-1,-1 0 1,1 0-1,-1 0 1,0 0-1,0 0 1,1 0 0,-1 0-1,0 0 1,0 1-1,0-1 1,0 0-1,0 1 1,0-1-1,0 1 1,0-1 0,0 1-1,0 0 1,-1-1-1,1 1 1,0 0-1,0 0 1,0-1-1,0 1 1,-2 0-1,-6-1 212,-1 1-1,1 0 1,0 0-1,-14 2 1,9 1-257,0 1 0,1 0 0,0 0 0,-1 2 0,2 0 0,-1 0 0,1 1 0,0 0 0,0 1 0,-17 16 0,8-6 0,1 2 0,1 0 0,1 1 0,-23 33 0,32-41 0,0 1 0,1 0 0,1 0 0,0 1 0,1 0 0,0 0 0,1 0 0,1 0 0,0 1 0,2 0 0,-1 0 0,2 0 0,0 0 0,2 17 0,-1-30-53,1 1 1,0-1-1,0 0 0,0 1 1,0-1-1,0 0 0,1 0 1,0 0-1,-1 1 0,1-2 1,1 1-1,-1 0 0,0 0 1,0-1-1,1 1 0,0-1 1,3 3-1,0-1-272,1-1-1,-1 1 1,1-1-1,0 0 1,0-1 0,0 1-1,13 1 1,3-1-1422,0 0 1,0-2-1,0-1 1,32-4-1,-11-4-10632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8:30.68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202 41 11659,'0'0'7682,"-10"-1"-2584,-2 0-4442,-1-1 324,0 1 0,-1 0 0,1 1 1,-20 3-1,28-2-842,1 0 1,0 0 0,-1 0-1,1 1 1,0 0-1,0-1 1,0 1-1,0 1 1,0-1-1,0 1 1,1-1 0,-1 1-1,1 0 1,0 0-1,0 1 1,0-1-1,0 0 1,1 1-1,-4 5 1,3-3-139,1 0 0,-1 0 0,1 0 0,0 1 0,1-1 0,-1 0 0,0 10 0,2-14 0,0-1 0,-1 1 0,1-1 0,0 1 0,0-1 0,0 1 0,0-1 0,1 1 0,-1-1 0,0 1 0,1-1 0,-1 0 0,1 1 0,-1-1 0,1 1 0,0-1 0,-1 0 0,1 1 0,0-1 0,0 0 0,0 0 0,0 0 0,0 0 0,0 0 0,0 0 0,0 0 0,1 0 0,-1 0 0,0 0 0,1-1 0,-1 1 0,0 0 0,1-1 0,-1 1 0,1-1 0,1 1 0,5-1 0,-1 0 0,0-1 0,0 1 0,0-1 0,0-1 0,0 1 0,-1-1 0,1-1 0,0 1 0,-1-1 0,1 0 0,-1 0 0,0-1 0,0 0 0,-1 0 0,9-7 0,-6 4 0,-1-1 0,1 1 0,-1-1 0,-1 0 0,1-1 0,-2 0 0,1 0 0,-1 0 0,0-1 0,5-15 0,-10 25 0,0 1 0,-1-1 0,1 1 0,0 0 0,0-1 0,0 1 0,0 0 0,0-1 0,0 1 0,0-1 0,0 1 0,0 0 0,0-1 0,1 1 0,-1 0 0,0-1 0,0 1 0,0-1 0,1 1 0,-1-1 0,0 1 0,1 0 0,-1-1 0,1 1 0,-1-1 0,0 0 0,1 1 0,-1-1 0,2 1 0,22 7 0,41-8 0,-49-1 0,69 1 0,-84 0 0,0 1 0,0-1 0,0 1 0,0-1 0,0 1 0,0-1 0,0 1 0,0 0 0,0-1 0,0 1 0,0 0 0,0 0 0,0 0 0,-1 0 0,1 0 0,0 0 0,-1 0 0,1 0 0,-1 0 0,1 0 0,-1 0 0,1 0 0,-1 1 0,0-1 0,1 0 0,-1 0 0,0 0 0,0 1 0,0-1 0,0 0 0,0 0 0,0 0 0,0 1 0,-1-1 0,0 2 0,-13 42 0,27-99 0,15-13 0,4 65 0,-19 2 0,31-9 0,-36 6 0,1 0 0,0 1 0,-1 0 0,1 1 0,0 0 0,0 0 0,0 1 0,0 0 0,-1 1 0,16 2 0,-13 13-5538,-1-1-3256,-9-15 8632,-1 1 0,1-1-1,-1 0 1,1 0 0,-1 0 0,1 0 0,-1 0-1,1 0 1,-1 0 0,1 0 0,-1 0 0,1 0 0,-1 0-1,1 0 1,-1 0 0,1-1 0,-1 1 0,1 0 0,-1 0-1,0 0 1,1-1 0,-1 1 0,1 0 0,-1-1-1,1 1 1,-1 0 0,0-1 0,1 1 0,-1 0 0,0-1-1,0 1 1,1-1 0,-1 1 0,1-1 0,7-10-1968,-1 1-3022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8:31.0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13 7271,'0'0'13917,"9"-3"-11563,24-7 150,-32 10-2417,0 0 1,-1 0-1,1 0 0,-1 1 0,1-1 1,-1 0-1,1 0 0,0 0 0,-1 0 1,1 1-1,-1-1 0,1 0 0,-1 1 1,1-1-1,-1 0 0,0 1 1,1-1-1,-1 0 0,1 1 0,-1-1 1,0 1-1,1-1 0,-1 1 0,0-1 1,1 1-1,-1-1 0,0 1 1,0-1-1,0 1 0,1 0 0,-1-1 1,0 1-1,0-1 0,0 1 0,0 0 1,0 0-1,2 24 567,-2-22-453,1 6-183,5 39 598,-6-48-630,0 1 1,1-1 0,-1 1-1,0-1 1,0 1 0,1 0-1,-1-1 1,0 1-1,1-1 1,-1 0 0,0 1-1,1-1 1,-1 1 0,1-1-1,-1 0 1,1 1 0,-1-1-1,1 0 1,-1 1-1,1-1 1,-1 0 0,1 0-1,-1 0 1,1 1 0,0-1-1,1 0-82,-1-1 0,1 1-1,-1 0 1,0-1 0,1 0-1,-1 1 1,0-1 0,1 0-1,-1 1 1,0-1 0,0 0 0,0 0-1,0 0 1,0 0 0,2-2-1,0-1-301,4-3-1853,0-1 1,1 1-1,-1 1 0,1-1 0,1 1 0,11-6 0,-6 6 1766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8:31.40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119 27 13357,'0'0'15502,"-10"3"-15075,1 0-371,0 1-1,1 0 0,-1 0 0,1 1 0,0 0 0,-12 10 0,17-13 39,0 0-1,1 1 0,-1-1 1,0 1-1,1 0 0,-1 0 1,1-1-1,0 2 1,0-1-1,0 0 0,0 0 1,1 1-1,-1-1 0,1 0 1,0 1-1,0 0 0,0-1 1,1 1-1,-1 0 0,1-1 1,0 1-1,0 0 0,1 6 1,-1-9-78,1 0 0,0 0 1,0-1-1,0 1 0,0 0 1,0-1-1,1 1 0,-1 0 0,0-1 1,0 1-1,0-1 0,0 0 0,1 1 1,-1-1-1,0 0 0,0 0 1,1 0-1,-1 0 0,0 0 0,0 0 1,1 0-1,-1 0 0,0 0 0,0-1 1,2 1-1,34-9 367,-20-1-378,-1-1 0,-1-1-1,0-1 1,0 0 0,-1-1 0,-1 0 0,0-1-1,-1-1 1,10-17 0,-29 43-5,4-7 0,0 1 0,0-1 0,1 1 0,-1 0 0,1 0 0,0 0 0,0 0 0,0 0 0,1 1 0,-1-1 0,0 5 0,3-9-6,-1 0 1,1 1-1,-1-1 1,1 0-1,-1 1 0,1-1 1,-1 0-1,1 0 0,-1 0 1,1 0-1,-1 0 1,1 1-1,0-1 0,-1 0 1,1 0-1,-1 0 1,1 0-1,-1-1 0,1 1 1,-1 0-1,1 0 1,-1 0-1,1 0 0,0 0 1,-1-1-1,1 1 0,-1 0 1,1-1-1,-1 1 1,0 0-1,1-1 0,-1 1 1,1-1-1,19-10-2179,-4-3-4285,1-3-4287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8:32.66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34 355 7399,'-14'2'349,"-6"-2"15612,27 1-12747,4 0-4011,303 17 6006,-202-19-4844,0-5 0,132-25 1,-27-12-254,-3-10 0,285-110 0,-476 152-112,-18 9 0,0-1 0,0 1 0,0 0 0,0 0 0,0 1 0,0-1 0,1 1 0,6 0 0,-3-8-1632,-4-7-3422,-4 12 2894,5-20-8468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8:56.84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238 0 2819,'-3'0'221,"1"0"1,-1 1-1,0-1 1,1 1 0,-1-1-1,1 1 1,0 0 0,-1 0-1,1 0 1,0 0-1,-1 0 1,1 0 0,0 0-1,0 1 1,0 0-1,0-1 1,0 1 0,0 0-1,1 0 1,-1 0-1,1 0 1,-1 0 0,1 0-1,-1 0 1,1 0 0,0 1-1,0-1 1,0 0-1,1 1 1,-2 3 0,-4 14-21,1 0 1,-4 39 0,5-36 432,-52 597 2609,51 7-2832,5-413-312,0-208-116,7 172-554,-9-224 549,3-67 0,1 25 264,4-140 850,10 1 1,56-276 0,-47 379-956,-6 37-17,-4 0 0,6-146-1,-20 232-115,-1 0-1,0 0 1,0 0 0,0 0-1,0 0 1,0 0-1,0 0 1,0 0 0,0 0-1,0 0 1,0 0-1,-1 0 1,1 0 0,0 0-1,-1 0 1,1 0-1,-1 0 1,1 0 0,-1 0-1,1 1 1,-1-1-1,0 0 1,1 0 0,-1 0-1,0 1 1,0-1 0,0 0-1,1 1 1,-3-2-1,2 3 3,-1-1 0,1 1 0,-1-1-1,1 1 1,-1 0 0,1-1 0,-1 1 0,1 0-1,0 0 1,-1 0 0,1 0 0,0 0-1,0 0 1,0 1 0,0-1 0,0 0 0,0 1-1,0-1 1,0 0 0,-1 3 0,-13 25 11,2 0 1,1 1-1,1 1 1,1 0-1,-6 35 1,6-25 21,-104 516 100,96-417-126,6 1-1,6 146 0,6-277-18,7 63 38,-7-69-44,1-1 1,0 0-1,0 0 1,-1 0-1,2 0 1,-1 0-1,0 0 1,1 0-1,-1 0 1,1 0 0,0-1-1,0 1 1,0-1-1,0 1 1,0-1-1,1 0 1,-1 0-1,5 3 1,-6-4-8,-1-1-1,1 0 1,0 1 0,0-1 0,0 0 0,-1 0 0,1 0-1,0 0 1,0 0 0,0 0 0,0 0 0,-1 0 0,1 0-1,0 0 1,0 0 0,0 0 0,0 0 0,-1-1 0,1 1-1,0 0 1,0-1 0,-1 1 0,1-1 0,0 1 0,0-1-1,0 0 1,16-23-231,2-35 164,-19 57 86,15-67 34,-4 0 0,3-73 0,-6-146-17,-7 158 2,9-421 216,-78 1431-115,20-424-10,44-385-25,3-67-76,2 21 41,2-25-66,5-15-59,31-105 102,-6-1-1,20-142 0,-50 246-41,113-755-2563,-174 1284 2285,-3 28 506,41-2-491,20-518-147,1 0 0,5 27-1,-5-44 120,0 1 0,0-1-1,1 0 1,-1 1 0,1-1-1,-1 0 1,1 0 0,0 0-1,0 0 1,3 2 0,-5-5 296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39:15.96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129 1 2498,'0'0'908,"-5"10"-262,-5 13-344,2 0 1,0 1-1,2 0 1,1 0-1,-3 31 1,-7 140-103,12-133-149,-3 172-54,-7 86-1868,2-245 1882,5-56 130,3-55-160,38-710 3409,-33 740-3391,-1 27-22,-1 47 9,0-59 26,-27 691-455,13-450-396,4-65-479,2-28-1773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1.10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2047 296 5733,'0'0'4992,"-10"-9"-2782,-7-6-1424,0 0 1,-1 1-1,0 1 0,-1 1 1,-1 1-1,0 1 0,-1 0 1,1 1-1,-24-5 0,8 8-416,-1 1-1,0 2 0,0 2 0,0 2 1,0 1-1,0 1 0,0 2 0,1 2 0,0 2 1,0 0-1,-36 17 0,-14 10-177,2 3 1,2 4-1,-95 66 0,106-61 11,1 2 1,3 4-1,3 2 0,2 3 1,2 3-1,3 3 1,3 1-1,4 4 0,-81 142 1,87-123-2,4 2 0,4 2 0,-24 98 0,43-124-98,4 0-1,3 1 1,2 1 0,4-1 0,5 88 0,1-120-100,3 0 0,1-1 1,1 1-1,3-1 0,0-1 1,2 0-1,2-1 0,1 0 1,1-1-1,2 0 1,23 30-1,-25-41 2,1-1 1,0 0-1,2-1 1,0-1-1,1-1 0,1-1 1,0 0-1,1-2 1,1-1-1,0 0 0,1-2 1,0 0-1,1-2 1,0-1-1,47 9 0,-17-9 29,1-3-1,0-2 1,-1-2 0,1-3-1,0-3 1,64-13-1,-52 3-17,0-3 0,-2-3 1,0-3-1,94-49 0,-77 26-3,-2-3-1,-2-3 1,-2-4 0,-4-3 0,-2-3 0,-2-3-1,97-124 1,-82 79 32,-4-4 1,-5-3-1,-6-4 0,-5-2 0,80-220 1,-128 296 70,-3 0 0,-1-1 0,-2-1 0,-3 0 0,1-53 0,-7 74 10,-2-1-1,-2 1 0,0 0 1,-2 1-1,-1-1 1,-1 1-1,-2 0 0,0 0 1,-2 1-1,-15-27 0,6 18-99,-2 1 0,-1 2-1,-2 0 1,-1 1 0,-1 2-1,-2 0 1,-1 2 0,-1 2 0,-46-31-1,51 41-20,0 1-1,-1 1 0,-1 2 1,0 0-1,0 2 0,-1 1 1,-1 2-1,1 0 0,-1 2 1,0 2-1,0 0 0,0 2 1,-41 4-1,38 1-407,0 1-1,0 2 1,1 2-1,0 0 1,-39 18 0,49-17-175,0 1 0,1 0 0,1 2 0,0 0 0,0 2 0,1 0 0,1 1 0,-16 18 0,5 8-7249,12-6-5152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3.23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1 102 12588,'0'0'15150,"74"0"-13837,-32-2-512,7-7-384,1-4-321,4 0-64,-1-1-833,-5 4-2370,-5-3-1377,-10-1-2115,-8 0-5284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4.77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1 816 17296,'14'-10'673,"675"-465"5267,-300 209-5031,-377 258-854,23-16 181,-34 23-282,1 0-1,-1 0 0,1 0 1,-1-1-1,0 1 0,0 0 1,0-1-1,1 1 1,-1-1-1,-1 0 0,1 1 1,0-1-1,0 0 0,-1 1 1,1-1-1,0-3 0,-7 4-713,1-1 0,-1 2-1,0-1 1,1 0-1,-1 1 1,0 0-1,0 1 1,-8 1 0,-39 8-4162,-11 9-1703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5.12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395 0 11275,'-13'7'897,"-7"3"-270,1 1 1,1 0-1,0 1 1,1 1 0,0 1-1,-29 31 1,14 0-27,3 2-1,1 0 1,2 2-1,3 1 1,1 1-1,3 1 1,-13 59 0,28-96-413,0 0 1,1 0-1,1 0 1,1 0 0,-1 16-1,3-30-180,-1 0-1,0 0 1,1 0-1,-1 0 1,0 0-1,1 0 1,-1-1-1,1 1 1,0 0-1,-1 0 1,1 0-1,0-1 1,-1 1-1,1 0 1,0-1-1,0 1 1,0-1-1,-1 1 1,1-1-1,0 1 1,0-1-1,0 1 1,0-1-1,0 0 1,0 1-1,0-1 1,0 0-1,0 0 1,0 0-1,0 0 1,0 0-1,0 0 1,0 0-1,0 0 1,0-1-1,1 1 1,44-9 558,-10-5 33,-2-2 0,1-1 1,36-25-1,6-3-60,202-101-450,-15 8-7732,-122 59-3909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5.82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16239,'0'0'9898,"8"50"-8553,-7-1-929,-1 9-63,3 2-289,0 3 0,2-7-96,0-6-897,3-8-833,0-10-864,-1-14-449,-4-6-1922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6.17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8 269 14414,'0'0'3037,"-2"-11"-218,1 5-2439,0 3-230,0 0 0,0 0 0,1 0-1,-1 0 1,1 0 0,-1 0 0,1 0 0,0 0 0,1 0-1,-1-1 1,0 1 0,1 0 0,0 0 0,0 0 0,-1 0-1,2 0 1,-1 1 0,0-1 0,1 0 0,-1 0 0,1 1 0,0-1-1,0 1 1,0-1 0,3-2 0,15-11 303,1 1 0,0 1 0,1 1-1,1 1 1,33-13 0,-5 6-181,78-18 1,-103 30-265,0 2 1,0 0-1,0 2 1,0 1 0,0 1-1,42 4 1,-61-2-15,0 0 0,0 0 1,0 1-1,0 0 0,-1 0 0,1 1 1,-1-1-1,1 1 0,-1 1 0,0-1 1,0 1-1,-1 1 0,1-1 0,-1 1 1,0-1-1,0 2 0,0-1 0,-1 0 1,0 1-1,0 0 0,0 0 0,-1 0 1,0 0-1,0 1 0,0-1 1,-1 1-1,0 0 0,0 0 0,0 8 1,1 6 186,-2-1 0,0 1 0,-1-1 0,-1 1 0,-1-1 0,-1 0 0,-1 0 1,-1 0-1,0 0 0,-2 0 0,0-1 0,-1 0 0,-1-1 0,0 0 0,-2 0 1,0-1-1,-1 0 0,-1-1 0,0 0 0,-1-1 0,-1-1 0,0 0 0,-1-1 1,0-1-1,-1 0 0,-1-2 0,-26 14 0,35-20-178,1-1 1,-1 0-1,0 0 0,0 0 0,0-1 1,0-1-1,0 0 0,0 0 0,0-1 1,-18-1-1,22 0-12,0 0 1,0 0-1,0 0 1,0-1-1,1 0 1,-1 0-1,1 0 0,-1-1 1,1 0-1,0 1 1,0-1-1,0-1 1,0 1-1,1-1 0,-1 1 1,1-1-1,0 0 1,0 0-1,0 0 0,-4-9 1,-12-36-1427,8-2-3461,7-2-4708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6.81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0 283 5958,'0'0'17301,"12"5"-15571,-4-2-1350,-6-1-262,1 0 1,0-1-1,0 0 0,0 1 0,1-1 0,-1 0 0,0-1 0,0 1 0,1 0 0,-1-1 0,0 0 0,1 0 0,-1 0 1,0 0-1,1 0 0,-1-1 0,0 1 0,0-1 0,1 0 0,-1 0 0,0 0 0,6-3 0,3-5 210,-1 0-1,1-1 1,-1 0 0,-1-1-1,0 0 1,-1-1 0,15-22-1,-19 26-186,-1-1 0,1 1-1,-1-1 1,-1 1 0,0-1-1,0 0 1,0-1 0,-1 1 0,-1 0-1,0-1 1,0 1 0,-1-1 0,-1-13-1,1 21-136,0 0 0,-1 0 0,1-1-1,-1 1 1,0 0 0,0 0 0,0 0 0,0 0-1,0 0 1,0 0 0,0 0 0,-1 0-1,1 0 1,-1 1 0,1-1 0,-1 0 0,0 1-1,0 0 1,1-1 0,-1 1 0,0 0-1,0 0 1,0 0 0,-1 0 0,1 0 0,0 0-1,0 1 1,0-1 0,-5 0 0,3 1-6,0 0 1,1 0 0,-1 0 0,0 0-1,1 1 1,-1-1 0,0 1 0,1 0-1,-1 0 1,1 1 0,-1-1 0,1 1-1,0-1 1,0 1 0,-1 0 0,1 0-1,-5 5 1,0 3 1,0 0 0,0 1 0,1 0 0,0 0 0,1 0 0,0 1 0,1 0 0,0 0 0,1 1 0,-4 22 0,3-13 0,2 0 0,1 1 0,0-1 0,2 1 0,3 31 0,-3-50 2,1 0-1,0 0 1,-1 0-1,1-1 1,1 1 0,-1 0-1,0 0 1,1-1 0,0 1-1,0-1 1,0 0-1,0 0 1,1 1 0,-1-1-1,1-1 1,-1 1-1,1 0 1,4 2 0,-2-2 0,0 0 1,0-1-1,0 0 1,0 0-1,1 0 1,-1 0 0,1-1-1,-1 0 1,1 0-1,0 0 1,6-1-1,7-1-45,-1 0-1,0-1 0,1-1 0,-1-1 0,-1-1 0,31-11 0,34-25-2440,-31 8-2724,3-8-5976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7.46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 0 16912,'0'0'7911,"-6"77"-7494,9-23 576,8 8-481,4 7-223,1-2-193,-2-4-64,-1-6-160,-2-7-417,-4-13-288,-4-10-32,-3-11-992,-3-14-482,-15-3-287,-9-26-2050,-6-16-2723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7.91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33 255 10314,'-4'-9'406,"-2"-8"1166,0 0-1,1 0 1,-5-26-1,9 39-1329,1 0 0,-1 0-1,1 0 1,0 0 0,0 0-1,0 0 1,1 0 0,-1 0 0,1 0-1,0 1 1,0-1 0,1 0-1,-1 0 1,1 1 0,-1-1-1,1 1 1,0-1 0,1 1 0,-1 0-1,1 0 1,-1 0 0,4-3-1,6-2 124,0 0 0,1 1 1,0 1-1,0 0 0,0 1 0,1 0 0,-1 1 0,1 0 0,27-2 0,-22 3-210,-1 2 0,1 0 0,-1 1 0,1 1 0,-1 0-1,1 2 1,22 5 0,-37-7-87,1 1-1,-1-1 0,1 1 1,-1 0-1,1 0 1,-1 0-1,0 1 0,0-1 1,0 1-1,0 0 1,-1 0-1,1 1 0,-1-1 1,1 1-1,-1 0 1,-1-1-1,1 1 0,0 1 1,-1-1-1,0 0 1,0 1-1,0-1 0,-1 1 1,1-1-1,-1 1 1,0 0-1,0-1 0,-1 1 1,1 0-1,-1 0 1,-1 8-1,-2 11 420,-1 0-1,-1 0 1,-1 0-1,-1-1 1,-11 24 0,3-6-252,12-34-263,1 0 0,0 0 0,0 1 0,1-1 0,0 0 0,0 1 0,0-1 0,1 1 0,1 9 0,0-13 4,0 0 1,1 1-1,-1-1 0,1-1 1,0 1-1,0 0 1,0 0-1,0-1 1,1 1-1,-1-1 0,1 0 1,0 0-1,0 0 1,0 0-1,1 0 0,-1-1 1,6 4-1,-2-2-77,-1 1 0,2-1 0,-1-1 0,0 1 0,1-1 0,-1 0 0,1-1 0,0 0 0,0 0 0,0-1 0,0 0 0,0 0 0,1-1-1,-1 0 1,0-1 0,0 1 0,8-3 0,-10 1 100,0 0 0,0 0 0,0-1-1,0 0 1,-1 0 0,1 0 0,-1 0-1,0-1 1,0 0 0,0 0 0,-1-1 0,1 1-1,-1-1 1,0 0 0,0 0 0,-1-1 0,0 1-1,0-1 1,0 1 0,0-1 0,-1 0-1,2-6 1,0-6 246,0 1-1,0-1 0,-2 1 1,-1-1-1,0 0 1,-1 0-1,0 1 0,-6-32 1,-1 32-91,-1 17-44,7 2-103,0 0 1,0-1-1,0 1 0,0 0 1,0 0-1,1 0 0,-1 0 1,0 0-1,1 0 0,-1 0 1,1 4-1,-2 13-7,0 0 0,2-1 0,0 1 0,1 0 0,7 32 0,-8-47 0,2 1 0,-1-1 0,0 0 0,1 0 0,0 0 0,0 0 0,0 0 0,0-1 0,1 1 0,-1-1 0,1 1 0,0-1 0,0 0 0,0 0 0,0 0 0,1-1 0,-1 1 0,1-1 0,0 0 0,0 0 0,0 0 0,0 0 0,0-1 0,0 1 0,0-1 0,0 0 0,0 0 0,1-1 0,-1 1 0,9-1 0,-9 0-159,1 0 0,0 0-1,0-1 1,-1 1 0,1-1 0,0 0-1,-1 0 1,1-1 0,-1 1 0,1-1-1,-1 0 1,0 0 0,0-1 0,1 1-1,5-6 1,-6 4-279,-1 0 0,0 0-1,0 0 1,0-1-1,0 1 1,-1-1 0,1 1-1,-1-1 1,0 0 0,-1 0-1,1 0 1,-1 0-1,0 0 1,0-9 0,1-36-9145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8.27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8936,'0'0'17873,"68"44"-23734,-40-58-6183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8.83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97 139 5477,'0'0'12284,"9"-9"-9797,13-10-1375,-1 2 1217,-1-2-1,-1 0 1,21-27-1,-40 46-2311,0 0 0,1 0 0,-1 0 0,0 0 0,0 0-1,0-1 1,1 1 0,-1 0 0,0 0 0,0 0 0,0-1 0,0 1-1,0 0 1,0 0 0,1 0 0,-1-1 0,0 1 0,0 0 0,0 0-1,0-1 1,0 1 0,0 0 0,0 0 0,0-1 0,0 1 0,0 0-1,0 0 1,0-1 0,0 1 0,0 0 0,0 0 0,0 0 0,0-1-1,-1 1 1,1 0 0,0 0 0,0-1 0,0 1 0,0 0 0,0 0-1,0 0 1,-1-1 0,1 1 0,0 0 0,0 0 0,0 0 0,-1 0-1,1 0 1,0-1 0,0 1 0,-1 0 0,-17 2 641,-21 12-100,22-4-570,1 0 0,0 2 0,1-1 0,0 2 0,-12 14 0,20-20-22,0 1 0,1 0 0,0 0 0,0 0 0,1 1 0,0 0 0,0 0 0,1 0 0,1 0 0,-1 1 0,-2 13 0,6-22-19,0-1 1,0 1 0,0-1 0,0 1 0,0-1 0,0 1 0,0 0 0,0-1 0,0 1 0,0-1 0,1 1 0,-1-1 0,0 1 0,0-1 0,0 1 0,1-1 0,-1 1 0,0-1 0,1 1 0,-1-1 0,0 1 0,1-1-1,-1 1 1,0-1 0,1 0 0,-1 1 0,1-1 0,-1 0 0,1 1 0,-1-1 0,1 0 0,0 1 0,25 1-391,25-13 495,-15-2-34,-22 7-23,0 0 0,0 2 0,0 0 1,1 0-1,0 2 0,18-2 0,-32 4 13,-1 0 0,1 0 0,0 0 0,0 0 0,0 0 0,0 1 0,0-1 0,0 0 0,-1 1 0,1-1 0,0 0 0,0 1 0,0-1 0,-1 1 0,1 0 0,0-1 0,-1 1 0,1-1 0,0 1 0,-1 0 0,1 0 0,-1-1 0,1 1 0,-1 0 0,1 0 0,-1-1 0,0 1 0,1 0 0,-1 0 0,0 0 0,0 0 0,1 0 0,-1 0 0,0 0 0,0-1 0,0 1-1,0 0 1,0 0 0,-1 0 0,1 0 0,0 0 0,0 0 0,0 0 0,-1-1 0,1 1 0,-1 1 0,-1 3 171,1 0-1,-1 1 0,0-1 0,0-1 0,-1 1 1,-4 7-1,-11 9 63,-1-2 0,-1 0 0,-38 27 0,10-8-565,61-42-13016,4-9 4537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9.27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19410,'0'0'9262,"0"14"-9171,13 255 2391,-7-185-2343,-4-50-54,-1-3-11,1-1 0,2 0 0,0-1-1,16 53 1,-19-80-65,-1-1-1,1 1 1,0 0 0,-1 0-1,1 0 1,0-1 0,0 1-1,0 0 1,0-1 0,0 1-1,1-1 1,-1 1 0,0-1-1,1 0 1,-1 0 0,1 1-1,0-1 1,-1 0 0,1 0-1,0 0 1,-1-1 0,4 2-1,-2-2 11,-1 0-1,0 0 1,0 0-1,0-1 0,1 1 1,-1-1-1,0 0 1,0 1-1,0-1 1,0 0-1,0 0 0,0 0 1,-1 0-1,1-1 1,0 1-1,2-3 1,8-7 64,-2-1 0,0 0 0,0-1 1,9-15-1,17-30-83,-2-1 0,-3-1 0,-2-2 0,-4 0 0,-2-2 0,15-67 0,-36 121-7,4-22-507,-8 27-331,-7 17-618,-6 12-4511,-4 4-1847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4:05.04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27 203 4933,'0'0'15972,"-7"1"-15406,-12 7-330,29-2 46,50 0 252,49-9 4,-1-4-1,143-28 1,-16 1-48,549-19 753,2 42 202,-648 10-1469,726 25 627,39-4 1089,-853-22-1575,-1-3-1,0-1 0,0-3 1,93-29-1,-107 17-494,-29 7-2285,-6 13 2264,0 0 0,-1 0 0,1 0 0,0 0 0,-1 0 0,0 0 0,1 1 0,-1-1 0,1 0 0,-1 0 0,0 0 0,1 1 0,-1-1 0,0 0 0,0 1 0,0-1 0,-1 0 0,-23-12-13651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3.59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97 0 18610,'0'0'5349,"-6"9"-4207,-7 12-667,1 0-1,1 0 1,1 2 0,1-1-1,1 1 1,1 0 0,1 1-1,1 0 1,1 0 0,1 0-1,1 45 1,2-68-471,0 0 1,0 0-1,0 0 0,0-1 0,0 1 1,1 0-1,-1 0 0,0 0 0,1 0 0,-1-1 1,1 1-1,-1 0 0,1 0 0,-1-1 1,1 1-1,-1 0 0,1-1 0,0 1 1,-1-1-1,1 1 0,0-1 0,0 1 1,-1-1-1,1 1 0,0-1 0,1 1 0,28 0 201,-21-3-209,0 0 0,0-1 0,-1 0 0,14-6 0,19-16-869,-27 16 673,-1 1 1,1 0 0,26-10-1,-39 18 202,-1-1 1,1 1-1,-1 0 0,0 0 0,1 0 0,-1 0 1,1 0-1,-1 0 0,0 0 0,1 0 0,-1 0 1,1 0-1,-1 0 0,0 0 0,1 0 1,-1 0-1,0 0 0,1 1 0,-1-1 0,1 0 1,-1 0-1,0 0 0,1 0 0,-1 1 0,0-1 1,1 0-1,-1 0 0,0 1 0,0-1 1,1 0-1,-1 1 0,0-1 0,0 0 0,0 1 1,1-1-1,-1 0 0,0 1 0,0-1 0,0 1 1,0 0-1,1 23 312,-13 25 290,5-32-499,4-12-103,1-1 1,0 1-1,0-1 0,0 1 0,1 0 0,-1-1 1,1 1-1,0 0 0,1 0 0,-1 0 0,1 0 0,0 8 1,1-12-133,-1-1 1,1 1-1,0-1 1,-1 0-1,1 1 1,0-1 0,-1 0-1,1 0 1,0 0-1,-1 1 1,1-1 0,0 0-1,-1 0 1,1 0-1,0 0 1,-1 0-1,1 0 1,0 0 0,0 0-1,-1-1 1,1 1-1,0 0 1,-1 0-1,1 0 1,-1-1 0,1 1-1,0 0 1,-1-1-1,1 1 1,-1-1-1,2 0 1,19-12-4511,4-9-3149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29.67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82 12780,'0'0'3513,"1"10"-22,0-5-3009,0 1-1,0-1 1,0 1 0,1-1-1,0 0 1,0 1-1,0-1 1,6 8 0,-6-10-336,0-1 0,0 1 0,1-1 0,-1 0 0,1 0 1,0 0-1,-1 0 0,1-1 0,0 1 0,0-1 1,0 1-1,0-1 0,0 0 0,1 0 0,-1 0 0,0-1 1,0 1-1,1-1 0,-1 0 0,5 0 0,1 0-145,0 0 0,0-1 0,0 0 0,0-1 0,0 0 0,-1 0 0,1 0 0,-1-2 0,1 1 0,-1-1 0,0 0 0,11-7 0,0-4 101,0-1 1,-1 0 0,19-23 0,-15 15 664,-21 24-746,-1-1-1,1 1 1,0-1 0,-1 1 0,1-1-1,-1 1 1,1 0 0,0-1 0,-1 1-1,1 0 1,0-1 0,-1 1 0,1 0-1,0 0 1,0 0 0,-1 0 0,1 0-1,0 0 1,0 0 0,-1 0 0,1 0-1,0 0 1,0 0 0,-1 0 0,1 0-1,0 1 1,-1-1 0,1 0 0,0 1-1,-1-1 1,1 0 0,0 1 0,-1-1-1,1 1 1,-1-1 0,1 1 0,-1-1-1,1 1 1,-1-1 0,1 1-1,-1-1 1,1 1 0,-1 0 0,0-1-1,1 1 1,-1 0 0,21 42-152,-15-29 306,-4-10-157,-1-1-1,1 0 0,0 0 0,1 1 0,-1-1 0,0-1 0,1 1 0,0 0 0,0-1 0,-1 1 0,1-1 0,1 0 0,-1 0 0,0 0 0,1 0 0,-1 0 0,1-1 0,-1 0 1,1 0-1,-1 0 0,1 0 0,0 0 0,0-1 0,0 1 0,-1-1 0,1 0 0,0 0 0,0-1 0,0 1 0,-1-1 0,1 0 0,0 0 0,-1 0 0,1 0 0,-1-1 0,1 0 1,-1 1-1,0-1 0,1 0 0,3-4 0,52-38 202,-48 33-245,1 2 1,0-1-1,0 2 1,1 0-1,0 0 1,0 1-1,1 1 1,18-7-1,-31 13 14,0 0 0,0 0 0,0-1 0,0 1 0,0 0 0,0 0 0,0 0 0,0 0-1,0 0 1,0 0 0,0 0 0,0 1 0,0-1 0,0 0 0,0 1 0,-1-1 0,1 0 0,0 1 0,0-1 0,0 1 0,0-1-1,0 1 1,-1 0 0,1-1 0,0 1 0,0 0 0,-1-1 0,1 1 0,0 0 0,-1 0 0,1 1 0,8 34 22,-9-32-13,0 0 1,1 0 0,0 0-1,-1 0 1,2 0-1,-1 0 1,3 6 0,-3-9-15,0-1 0,-1 1 0,1 0 1,0 0-1,0-1 0,0 1 0,0-1 0,0 1 0,0-1 1,0 1-1,0-1 0,0 1 0,0-1 0,0 0 1,0 0-1,0 1 0,0-1 0,0 0 0,0 0 0,0 0 1,1 0-1,-1 0 0,0 0 0,0-1 0,0 1 1,0 0-1,0-1 0,0 1 0,0 0 0,0-1 0,0 1 1,2-2-1,-1 0-475,1 0-1,0 0 1,-1 0-1,0 0 1,0 0 0,1-1-1,-1 1 1,0-1 0,-1 1-1,1-1 1,0 0 0,1-5-1,10-20-6933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0.03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22806,'0'0'6085,"62"46"-23477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0.37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155 0 11018,'0'0'15722,"-5"11"-15626,0-2-103,0 0-1,2 0 1,-1 1 0,1 0-1,0-1 1,1 1 0,0 1-1,1-1 1,0 0 0,0 0-1,1 0 1,1 1 0,0-1-1,0 0 1,4 16 0,50 92-263,-34-78-125,-2 1 1,13 42-1,-28-70 465,0 0 0,-1 0 0,-1 0 0,0 0 0,-1 1 0,-1-1 0,0 0 0,0 1 0,-1-1 0,-1 0 0,-4 16 0,3-20 219,-1 1 1,0-1 0,0 0-1,-1 0 1,-1-1-1,1 1 1,-1-1 0,0 0-1,-1-1 1,0 0-1,-10 9 1,15-14-199,-1 1 0,0-1 0,0 0 0,1 0 0,-2 0 0,1 0 0,0-1 0,0 1 1,0-1-1,-1 0 0,1 0 0,-1 0 0,1 0 0,-1-1 0,1 1 0,-1-1 0,1 0 0,-1 0 0,1 0 0,-1 0 0,1-1 0,-1 1 0,1-1 0,-1 0 0,1 0 0,-1 0 1,1-1-1,0 1 0,0-1 0,0 0 0,0 0 0,0 0 0,0 0 0,-3-4 0,-2-3-91,1 0 0,0 0 0,0-1 0,1 0 0,0 0 0,1 0 0,0-1 0,1 0 0,0 0 0,1 0 0,0 0 0,1-1 0,0 1 0,0-1 0,2 1 0,-1-1 0,1 0 0,1 1 0,0-1 0,1 1 0,0-1 0,1 1 0,0 0 0,1 0 0,0 0 0,1 0 0,0 1 0,0-1 0,10-12 0,12-7-1022,2 1 0,1 1 0,47-34 0,-16 14-3250,2-6-8476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1.42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526 42 15310,'0'0'5595,"-6"8"-3844,-3 10-1303,0-1 0,1 1 0,1 1-1,0-1 1,2 1 0,0 0 0,1 1 0,-1 21 0,-4 54 511,5-41-292,-19 90 0,18-126-494,0-1 0,-1 0 0,-1 0 0,0 0 1,-1-1-1,-1 0 0,-1 0 0,0-1 1,-13 15-1,7-12-47,-1-1 0,0 0-1,-27 19 1,39-32-82,0 0 0,0 0 0,0-1-1,-1 0 1,1 0 0,-1-1-1,0 1 1,1-1 0,-1 0 0,0-1-1,-1 0 1,1 0 0,0 0 0,0 0-1,0-1 1,0 0 0,-1-1 0,-8-1-1,12 1-38,0-1-1,0 0 1,0 0-1,0 0 1,1 0-1,-1 0 1,1-1-1,0 1 1,-1-1-1,1 1 1,0-1-1,0 0 1,1 0-1,-1 0 1,1 0-1,-1 0 1,1 0-1,0-1 1,0 1-1,1 0 1,-1-1-1,1 1 1,-1 0-1,1-7 1,-1-6-54,1 1-1,0-1 1,1 0 0,4-17 0,5-4-10,1 1 0,2 0 0,2 1 1,1 1-1,28-46 0,-22 44 70,-3-1 0,-1 0-1,-2-1 1,15-51 0,-29 81-12,0 0 0,-1 0 0,0 0-1,0 0 1,-1 0 0,1 0 0,-2 0 0,1 0 0,-1 0 0,-1 0-1,-4-16 1,5 21-31,-1-1-1,0 1 1,-1-1-1,1 1 1,0 0-1,-1 0 1,0 0-1,0 0 0,0 1 1,0-1-1,0 1 1,0 0-1,-1-1 1,1 1-1,-1 1 1,1-1-1,-1 1 1,0-1-1,0 1 1,0 0-1,0 0 1,0 1-1,0-1 1,0 1-1,-6 0 0,1 0 8,0 1 0,0 0-1,1 0 1,-1 1-1,0 0 1,1 0-1,-1 1 1,1 1 0,0-1-1,0 1 1,0 0-1,0 1 1,1 0 0,0 0-1,0 1 1,0 0-1,0 0 1,1 0-1,0 1 1,1 0 0,-8 11-1,9-11 14,0-1 1,0 0-1,1 1 0,0 0 1,0-1-1,1 1 0,0 1 0,0-1 1,0 0-1,1 0 0,0 1 1,1-1-1,-1 0 0,1 1 1,1-1-1,-1 0 0,2 1 0,-1-1 1,1 0-1,0 0 0,0 0 1,0 0-1,1 0 0,0 0 0,1-1 1,6 10-1,-2-6 10,2 1 0,-1-1 1,1 0-1,1-1 0,0 0 0,0-1 0,1 0 1,24 12-1,3-3 242,65 20-1,-69-27-105,-1 2 0,61 30 0,-90-38-140,0-1 0,-1 1 0,1 0-1,-1 0 1,0 0 0,0 1 0,0 0 0,0-1 0,-1 2 0,0-1 0,0 0 0,0 0 0,-1 1 0,0-1 0,0 1-1,0 0 1,-1 0 0,0 0 0,0 0 0,0 0 0,-1 0 0,1 0 0,-2 0 0,1 0 0,-1 0 0,0 0 0,0-1 0,0 1-1,-1 0 1,0 0 0,0-1 0,0 1 0,-1-1 0,0 1 0,-7 8 0,5-9-2839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1.89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20179,'0'0'3363,"30"63"-2530,-17-14 384,-2 12-576,1 8-193,-1 6-256,-1 2-160,2-5 65,-2-9-450,1-11-2497,-3-15-866,-5-14-928,-3-15-2115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2.22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4 160 15439,'0'0'2850,"-1"-10"-453,0 7-2268,1-1 0,-1 1 0,1 0 0,0 0 0,0-1 0,0 1 0,0 0 0,0 0 0,1 0 0,-1-1 0,1 1 0,0 0 0,0 0 0,0 0 0,1 0 0,-1 0-1,1 0 1,-1 1 0,1-1 0,0 0 0,0 1 0,0-1 0,1 1 0,-1 0 0,0 0 0,1 0 0,0 0 0,-1 0 0,1 0 0,0 1 0,4-3 0,18-6 86,0 0 0,0 1 1,1 2-1,0 0 0,45-4 1,-23 6-241,1 3 0,61 5 0,-96-2-9,0 1 0,0 0 0,0 1 0,0 1 0,0 0 1,0 1-1,-1 0 0,0 1 0,23 15 0,-29-17 34,0 1 0,-1 0 0,0 0 1,0 1-1,0 0 0,-1 0 0,0 0 0,0 1 0,0 0 0,-1 0 1,0 0-1,-1 0 0,1 1 0,-1-1 0,-1 1 0,0 0 0,0 0 0,2 14 1,-4-4 239,0 0 0,-1 0 1,-1 1-1,0-1 0,-2-1 1,0 1-1,-1 0 0,0-1 0,-2 0 1,0 0-1,-1-1 0,-1 0 1,0 0-1,-16 19 0,5-8 256,-2-1-1,-1-1 1,0-1-1,-2-2 1,-1 0-1,-53 34 1,72-51-501,-1-1 0,1 0 0,-1 0 0,0-1 0,0 0 0,0-1 0,0 0 0,-13 3 0,19-5-20,0 0 0,0 0 0,-1 0 1,1-1-1,0 1 0,0 0 0,0-1 1,1 1-1,-1-1 0,0 1 0,0-1 1,0 0-1,0 0 0,0 0 0,1 0 1,-1 0-1,0-1 0,1 1 0,-1 0 0,1-1 1,0 1-1,-1-1 0,1 1 0,0-1 1,0 0-1,0 1 0,0-1 0,0 0 1,0 0-1,1 0 0,-1 0 0,1 0 1,-1 0-1,1 0 0,-1 0 0,1 0 1,0 0-1,0 0 0,1-2 0,-2-8-1406,0 0-1,2 0 0,2-23 0,-1 28 252,0 0-1,0-1 1,0 1-1,1 0 0,0 0 1,1 0-1,4-7 1,25-31-9903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2.58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0 293 18578,'0'0'3619,"10"-2"1244,8-6-4229,-1 0 0,-1-1 1,0 0-1,0-1 0,-1-1 0,0-1 0,-1 0 0,21-22 0,-23 21-634,48-53 0,-55 60 0,-1 0 0,1-1 0,-1 1 0,-1-1 0,1 0 0,-1 0 0,-1 0 0,1 0 0,1-11 0,-4 17 0,0 0 0,0 1 0,0-1 0,0 0 0,0 0 0,0 0 0,-1 1 0,1-1 0,0 0 0,0 0 0,-1 0 0,1 1 0,0-1 0,-1 0 0,1 1 0,-1-1 0,1 0 0,-1 1 0,1-1 0,-1 1 0,0-1 0,1 0 0,-1 1 0,1 0 0,-1-1 0,0 1 0,0-1 0,1 1 0,-1 0 0,0-1 0,0 1 0,1 0 0,-1 0 0,0 0 0,0 0 0,0 0 0,0-1 0,1 2 0,-1-1 0,0 0 0,0 0 0,0 0 0,1 0 0,-1 0 0,0 1 0,0-1 0,0 1 0,-44 13 0,31-6 0,0 2 0,1 0 0,-1 0 0,2 2 0,0-1 0,0 2 0,-15 20 0,19-22 0,0 0 0,1 0 0,1 1 0,0 0 0,0 0 0,1 0 0,1 0 0,0 1 0,1 0 0,-3 16 0,6-26-44,0-1-1,0 1 1,0 0-1,0 0 1,0-1-1,0 1 1,1 0-1,-1 0 1,1-1-1,0 1 1,0 0-1,0-1 1,0 1-1,0-1 1,0 1-1,1-1 1,-1 0-1,1 0 1,0 1-1,0-1 1,0 0 0,0-1-1,0 1 1,0 0-1,0 0 1,1-1-1,-1 0 1,0 1-1,1-1 1,-1 0-1,1 0 1,0 0-1,-1 0 1,1-1-1,0 1 1,0-1-1,-1 0 1,1 1-1,4-2 1,5 2-751,0-2 1,1 0-1,-1 0 0,0-1 1,-1 0-1,1-1 0,0-1 1,11-5-1,44-23-13016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3.32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292 141 5477,'4'-10'8793,"17"-51"-2093,-20 55-5642,0 0-1,0-1 1,0 1 0,-1-1-1,0 1 1,-1-10 0,0 15-991,1 0 0,-1 0 1,1 1-1,0-1 0,-1 0 1,1 0-1,-1 0 0,0 1 1,1-1-1,-1 0 0,0 1 1,1-1-1,-1 0 0,0 1 1,0-1-1,1 1 0,-1-1 1,0 1-1,0-1 1,0 1-1,0 0 0,0-1 1,0 1-1,1 0 0,-1 0 1,0 0-1,0 0 0,0 0 1,0 0-1,0 0 0,0 0 1,0 0-1,0 0 0,0 0 1,0 1-1,0-1 0,0 0 1,1 1-1,-1-1 0,0 1 1,0-1-1,0 1 1,-1 0-1,-40 24-201,17 1 122,0 0-1,2 1 1,1 2 0,1 0 0,-20 37-1,27-41 21,2 0 0,0 1 0,2 0 0,0 1 0,2 0-1,2 0 1,-5 32 0,10-52-11,0 0-1,1 0 0,0 0 1,0 0-1,1 0 1,0 0-1,0 0 0,0 0 1,1 0-1,0-1 1,1 1-1,5 11 0,-5-14-38,0 0-1,0 0 1,1 0-1,0 0 1,0 0 0,0-1-1,0 0 1,0 0-1,0 0 1,1 0-1,0-1 1,-1 0-1,1 0 1,0 0-1,0 0 1,0-1-1,8 2 1,4 0-748,0-1-1,0-1 1,33 0 0,-33-3-672,0 0-1,0-1 0,0 0 1,17-7-1,34-16-7297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3.9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171 78 20179,'-11'1'2248,"4"0"-1997,0 0 0,0 1 0,0 0 0,0 0 1,0 0-1,1 1 0,-1 0 0,1 0 0,-1 1 1,1 0-1,1 0 0,-1 0 0,0 1 0,1 0 1,0 0-1,0 0 0,-8 12 0,8-9-162,0 1 1,0 0-1,1 0 0,0 0 0,0 0 1,1 1-1,0 0 0,1-1 0,0 1 0,1 0 1,0 0-1,0 0 0,2 19 0,-1-28-83,0 1 0,0 0 0,1 0 0,-1 0 0,1 0 0,0 0 0,-1-1 0,1 1 0,0 0 0,0-1 0,0 1 0,0 0 0,0-1 0,1 1 0,-1-1-1,0 0 1,1 1 0,-1-1 0,1 0 0,-1 0 0,4 2 0,-2-2 30,1 1 0,0-1-1,0 0 1,0 0 0,0-1 0,0 1 0,-1-1-1,1 1 1,0-1 0,5-1 0,0 0 77,1 0 1,-1-1 0,0 0 0,0-1-1,0 0 1,-1 0 0,1-1 0,11-6-1,-11 3-58,1-1-1,-2 1 0,1-1 1,-1-1-1,0 0 0,-1 0 0,0 0 1,7-12-1,-11 14-28,1 1 1,-1-1-1,0 1 1,-1-1 0,1 0-1,-1 0 1,-1 0-1,1-1 1,-1 1-1,-1 0 1,1 0-1,-1-1 1,0 1-1,-2-8 1,2 14-32,0 0 0,0 0 1,-1 0-1,1 0 0,0 0 1,-1 0-1,1 0 0,0 0 0,-1 1 1,1-1-1,-1 0 0,1 0 1,-1 1-1,0-1 0,1 0 1,-1 1-1,0-1 0,0 0 1,1 1-1,-1-1 0,0 1 1,0-1-1,0 1 0,1 0 1,-1-1-1,0 1 0,0 0 0,0 0 1,0-1-1,0 1 0,0 0 1,0 0-1,0 0 0,0 0 1,0 0-1,1 0 0,-1 1 1,0-1-1,0 0 0,0 0 1,0 1-1,0-1 0,0 0 0,0 1 1,1-1-1,-1 1 0,0-1 1,-1 2-1,-2 0-14,1 0 1,-1 0-1,1 0 0,0 1 1,-1 0-1,1-1 0,0 1 1,0 1-1,-4 5 0,5-6 15,0 1-1,0 0 0,1 0 1,-1 0-1,1 0 1,0 0-1,0 0 0,0 1 1,0-1-1,1 0 0,0 0 1,0 1-1,0-1 1,1 7-1,-1-10 8,1 0 1,-1 0-1,1 0 1,-1 0-1,1 0 1,-1 0-1,1 0 1,0 0-1,-1 0 0,1 0 1,0 0-1,0-1 1,-1 1-1,1 0 1,0 0-1,0-1 1,0 1-1,0-1 0,0 1 1,0-1-1,2 1 1,0 0 19,0-1 0,0 0-1,0 0 1,-1 0 0,1 0 0,0 0 0,0 0 0,0-1 0,0 0 0,-1 1 0,1-1 0,4-2 0,4-3 26,1-1 1,-1-1 0,0 0 0,-1 0 0,0-1 0,0 0 0,-1-1 0,0 0 0,-1 0 0,0-1 0,0 0 0,-2 0 0,10-21 0,-32 123-776,16-88 726,-1 2 2,1 0-1,-1-1 1,1 1-1,0 0 1,1 0 0,-1 0-1,2 7 1,-1-11 10,0 0 1,0 0-1,-1 0 1,1 0 0,0 1-1,0-1 1,0 0-1,0 0 1,0-1-1,0 1 1,0 0-1,1 0 1,-1 0 0,0-1-1,0 1 1,1-1-1,-1 1 1,0-1-1,1 1 1,-1-1-1,0 0 1,1 0 0,-1 1-1,1-1 1,-1 0-1,0 0 1,1-1-1,-1 1 1,2 0 0,3-1 28,0-1 1,0 1-1,-1-1 1,1 0-1,-1-1 1,1 1 0,-1-1-1,0 0 1,0-1-1,0 1 1,0-1-1,-1 0 1,0 0 0,1 0-1,-1 0 1,-1-1-1,1 0 1,5-8-1,4-9 25,0 0 0,19-48 0,-25 51-17,1-1-238,-12 36-199,-10 27 375,9-33 34,1 1 0,1 0 0,0 0 0,0 0 0,1 0 0,0 1 0,1-1 0,1 22 0,0-33-15,1 1 0,-1 0 0,1-1 0,-1 1 0,1 0 0,0-1 0,-1 1 0,1 0 0,0-1 0,0 1 0,0-1 0,-1 0 0,1 1 1,0-1-1,0 0 0,0 1 0,0-1 0,0 0 0,0 0 0,0 0 0,-1 1 0,1-1 0,0 0 0,0 0 0,0-1 0,0 1 0,0 0 0,0 0 0,0 0 0,1-1 0,31-7-12,11-23-2565,-6-9-4686,-12 5-2378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4.42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46 64 18097,'-5'10'3844,"-2"4"-2947,1 0-1,0 1 1,1 0 0,1 0 0,0 1 0,1-1 0,0 1 0,1 17-1,22 356-223,-20-359-650,-1 1-1,-1-1 1,-9 46 0,15-176 1007,5 27-813,8-75-77,38-154 0,-50 286-158,-1 0 1,2 0 0,0 1 0,1 0 0,14-24 0,-19 36-17,-1 0 0,1 0 0,0 0 0,0 1 0,1-1 0,-1 1 0,0-1 1,1 1-1,-1 0 0,1 0 0,0 0 0,0 0 0,0 1 0,0-1 0,0 1 0,0-1 0,0 1 0,0 0 0,1 0 0,-1 1 1,0-1-1,0 1 0,1 0 0,-1-1 0,1 2 0,-1-1 0,0 0 0,1 1 0,-1-1 0,0 1 0,0 0 0,1 0 0,-1 0 0,0 0 1,3 2-1,-2 0 59,0 0 1,0-1-1,-1 1 1,1 0-1,-1 1 1,1-1-1,-1 1 1,0-1-1,-1 1 1,1 0-1,0 0 1,-1 0-1,0 0 1,0 1-1,-1-1 1,1 0-1,-1 1 1,0 0-1,0-1 1,0 1-1,0-1 1,-1 1-1,0 0 1,0 0-1,0-1 1,-1 1-1,-1 7 1,0-3 50,1 0 1,-2 0 0,1 0 0,-1 0-1,-1-1 1,0 1 0,0-1 0,0 0-1,-1 0 1,0-1 0,-1 1 0,0-1-1,-8 8 1,11-12-77,0-1 0,-1 1 0,1-1 0,-1 0 0,0 1 0,0-2 0,0 1 0,0 0 0,0-1 0,0 0 0,0 0 0,0 0 0,0 0 0,-1-1 0,1 0 0,0 1 0,-8-2 0,10 0 0,-1 1 0,1-1 0,-1 0 0,1 0 0,-1 0 0,1 0 0,0 0 0,-1-1 0,1 1 0,0-1 0,0 0 0,0 1 0,0-1 0,0 0 0,1 0 0,-1 0 0,0 0 0,1-1 0,-1 1 0,1 0 0,0-1 0,0 1 0,0 0 0,0-1 0,0 0 0,1 1 0,-1-1 0,1 1 0,-1-4 0,1-44-2796,1 45 1793,0 0 0,0 0 0,0 0 0,1 0-1,0 0 1,0 1 0,5-9 0,17-19-11174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3.93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8 33 16239,'0'0'12556,"11"7"-11429,35 24-316,-44-30-767,0-1 0,0 1-1,0 0 1,0-1 0,1 1 0,-1-1-1,0 0 1,0 0 0,0 0 0,1 0-1,-1 0 1,0 0 0,0-1 0,0 1-1,1-1 1,-1 1 0,0-1-1,0 0 1,0 0 0,0 0 0,0 0-1,0 0 1,-1 0 0,1-1 0,0 1-1,2-4 1,-2 4-5,0-1 0,0 1-1,-1-1 1,1 0 0,-1 0 0,1 0 0,-1 1-1,0-2 1,0 1 0,0 0 0,0 0-1,0 0 1,0 0 0,-1-1 0,1 1-1,-1 0 1,1-1 0,-1 1 0,0 0-1,0-1 1,0-3 0,-1 6-39,1-1 0,-1 0 0,0 0 0,0 1 0,1-1 0,-1 1 0,0-1 0,0 1 0,0-1 0,0 1 0,1-1 0,-1 1 0,0 0 0,0 0 0,0-1 0,0 1 0,0 0 0,0 0 0,0 0 0,0 0 0,0 0 0,0 0 0,0 0 0,0 0 0,0 1 0,0-1 0,0 0 0,1 0 0,-1 1 0,-1 0 0,-29 12 0,22-7 0,1 2 0,0-1 0,1 1 0,-1 0 0,-10 17 0,14-20 0,1 0 0,0 0 0,1 0 0,-1 1 0,1-1 0,0 1 0,0-1 0,1 1 0,-1 0 0,1-1 0,1 1 0,-1 10 0,1-15 4,1 0 0,-1 1 0,1-1 0,-1 1 0,1-1 0,0 0 0,-1 0 0,1 1 0,0-1 0,0 0 0,0 0-1,0 0 1,0 0 0,0 0 0,0 0 0,1 0 0,-1 0 0,0 0 0,0-1 0,1 1 0,-1-1 0,1 1 0,-1-1 0,0 1 0,1-1 0,-1 0 0,1 1 0,-1-1 0,1 0 0,1 0 0,54 0-394,-49 0 155,36-7-3277,2-9-4517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5.04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15919,'0'0'9636,"5"9"-8286,16 38 32,-2 2-1,-2 1 0,16 80 1,-30-118-1339,0 1 0,0-1 1,1-1-1,1 1 1,10 18-1,-14-28-41,0 0 0,1 0 0,-1 0 0,1 0 0,-1 0 1,1 0-1,0 0 0,0-1 0,0 1 0,0-1 0,0 0 0,0 1 0,0-1 1,0 0-1,1 0 0,-1 0 0,0-1 0,1 1 0,-1 0 0,1-1 0,-1 0 0,1 1 1,-1-1-1,0 0 0,1 0 0,-1-1 0,1 1 0,-1 0 0,1-1 0,-1 1 0,0-1 1,1 0-1,-1 0 0,0 0 0,5-3 0,9-6-2,1-1 0,-1-1 0,-1-1 0,0 0 0,-1-1 0,19-24 0,42-38 0,-75 76 0,1 0 0,-1 0 0,1 0 0,-1 0 0,0-1 0,1 1 0,-1 0 0,1 0 0,-1 0 0,1 0 0,-1 0 0,0 0 0,1 0 0,-1 1 0,1-1 0,-1 0 0,1 0 0,-1 0 0,0 0 0,1 0 0,-1 1 0,0-1 0,1 0 0,-1 0 0,0 1 0,1-1 0,-1 0 0,0 1 0,1-1 0,-1 0 0,0 1 0,0-1 0,1 0 0,-1 1 0,0-1 0,0 0 0,0 1 0,1-1 0,-1 1 0,0-1 0,0 0 0,0 1 0,0-1 0,0 1 0,0-1 0,0 1 0,0-1 0,0 0 0,0 1 0,8 38 0,-2-10 0,-5-25 0,0-1 0,0 0 0,1 0 0,0 0 0,-1 0 0,1 0 0,1-1 0,-1 1 0,0 0 0,0-1 0,1 0 0,0 1 0,-1-1 0,1 0 0,0 0 0,0-1 0,0 1 0,4 1 0,-2-2 0,0 1 0,0-1 0,0-1 0,0 1 0,0-1 0,0 0 0,1 0 0,-1-1 0,0 1 0,0-1 0,5-2 0,12-4 0,-1 0 0,0-2 0,-1-1 0,27-17 0,-38 22 0,2-2 0,-8 4 0,1 0 0,0 1 0,0-1 0,0 1 0,0 0 0,0 0 0,0 1 0,0-1 0,1 1 0,-1 0 0,0 0 0,1 0 0,-1 1 0,1-1 0,8 1 0,-11 3-414,0 0 1,-1 0-1,1 0 0,-1 0 1,0 1-1,0-1 0,0 0 0,0 1 1,0-1-1,-1 4 0,3 4-3504,-3-31-137,-1-2-5586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5.38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14446,'0'0'11979,"73"6"-17072,-51 17-1377,12-5-6086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5.76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165 4 5862,'0'0'21834,"-10"-2"-19801,6 2-1932,-1-1 0,0 1 0,0 0-1,1 0 1,-1 0 0,0 1-1,1 0 1,-1 0 0,0 0 0,1 0-1,-1 1 1,1 0 0,0 0 0,0 0-1,-1 0 1,1 1 0,1-1-1,-1 1 1,0 0 0,1 0 0,-1 1-1,1-1 1,0 1 0,0-1-1,0 1 1,1 0 0,-1 0 0,1 0-1,-2 7 1,0-5-100,2 0 0,-1 0 1,1 1-1,0-1 0,0 1 0,0 0 0,1-1 0,0 1 1,1 0-1,-1 0 0,1 0 0,1 0 0,-1 0 0,1-1 1,1 1-1,2 11 0,0-8-1,1 0-1,-1-1 1,2 0 0,-1 0-1,1 0 1,0-1-1,1 0 1,0 0 0,0 0-1,11 7 1,-3-3-82,-1 2 1,-1-1-1,0 2 1,0-1-1,-2 2 1,0 0-1,11 19 0,-17-24 38,-1 0-1,0 0 0,0 0 1,-1 1-1,0 0 0,-1-1 1,-1 1-1,0 0 0,0 0 1,-1 0-1,0 0 0,-5 21 1,2-20 109,0-1 0,-1 0 1,-1-1-1,0 1 0,0-1 0,-1 0 1,-1 0-1,0-1 0,-9 11 0,13-16-36,-1 0 1,0 0-1,-1 0 0,1-1 0,-1 0 0,0 0 0,0 0 0,0 0 0,-1-1 0,1 0 0,-1 0 0,0 0 0,1-1 0,-1 0 0,0 0 0,-1 0 0,1-1 0,0 0 0,-10 0 0,13-1-29,1-1 0,0 0 0,-1 0 0,1 0 0,0 0 0,0 0 0,0 0 0,0-1 0,0 1 0,0-1 0,0 1 0,1-1 0,-1 0 0,0 0 0,1 0 0,-1 0 0,1 0 0,0 0 0,0 0 0,0 0 0,0 0 0,0-1 0,0 1 0,1 0 0,-1-1 0,0-2 0,-3-12 0,2 0 0,-2-28 0,3 35 0,-2-31 0,1 0 0,3 0 0,1 0 0,9-48 0,-8 75 0,0 0 0,1 1 0,0-1 0,1 1 0,0 0 0,1 0 0,1 1 0,0-1 0,0 1 0,1 1 0,1 0 0,0 0 0,1 0 0,0 2 0,22-18 0,-12 14-994,2 1-1,-1 1 1,33-11 0,12-3-6976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6.64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29 17585,'0'0'4393,"4"9"-3800,6 19-324,-1 0-1,9 48 1,-11-40-152,23 66 1,-29-100-92,0 1 0,0-1-1,-1 0 1,1 0 0,0-1 0,1 1 0,-1 0 0,0 0 0,0 0 0,1-1 0,-1 1 0,1-1 0,0 1 0,-1-1 0,1 0 0,0 1 0,0-1 0,3 1-1,-3-1 75,0-1 0,0 0-1,0 0 1,-1 0-1,1 0 1,0 0-1,0 0 1,0-1 0,-1 1-1,1 0 1,0-1-1,-1 0 1,1 1-1,0-1 1,-1 0 0,1 0-1,2-2 1,6-5 413,-1 0 0,0 0 0,-1-1 0,0-1 0,8-10 0,-16 19-506,64-96 1136,11-14 538,-75 110-1667,0 1 1,1-1-1,-1 0 0,1 1 0,0-1 1,-1 0-1,1 1 0,-1-1 1,1 1-1,0-1 0,-1 1 0,1-1 1,0 1-1,0-1 0,-1 1 0,1 0 1,0 0-1,0-1 0,0 1 1,-1 0-1,3 0 0,6 11-52,-3 29-77,-6-37 157,8 166 294,-8-167-332,0 0 0,0-1 0,0 1 0,0 0 0,0 0 0,1 0 0,-1-1 0,1 1-1,-1 0 1,1 0 0,0-1 0,-1 1 0,1 0 0,0-1 0,0 1 0,1 1 0,-1-3 0,0 0 1,-1 0 0,1 0 0,0 1 0,-1-1-1,1 0 1,-1 0 0,1 0 0,0 0-1,-1 0 1,1 0 0,0 0 0,-1 0-1,1 0 1,0 0 0,-1-1 0,1 1-1,-1 0 1,1 0 0,0-1 0,-1 1-1,1 0 1,-1-1 0,1 1 0,-1 0-1,1-1 1,-1 1 0,1-1 0,6-6 38,0-1 0,-1 1 0,0-1 0,6-9 1,-10 14-43,36-55-1,73-100 0,-78 127 0,-32 31 0,-1-1 0,1 1 0,0-1 0,-1 1 0,1 0 0,0-1 0,0 1 0,-1 0 0,1 0 0,0-1 0,0 1 0,-1 0 0,1 0 0,0 0 0,0 0 0,-1 0 0,1 0 0,0 0 0,0 1 0,0-1 0,-1 0 0,1 0 0,0 0 0,-1 1 0,1-1 0,0 0 0,0 1 0,-1-1 0,1 1 0,-1-1 0,1 1 0,0-1 0,-1 1 0,1-1 0,-1 1 0,1 0 0,-1-1 0,1 1 0,-1 0 0,0-1 0,1 1 0,-1 0 0,0-1 0,0 1 0,1 0 0,-1 0 0,0-1 0,0 1 0,0 0 0,0 0 0,0 0 0,5 31 0,-2-1 0,-1 0 0,-4 51 0,0-18 0,2-65 0,1 1 0,-1 0 0,0 0 1,0 0-1,0 0 0,0 0 0,0 0 0,1-1 0,-1 1 0,0 0 0,0 0 1,0 0-1,0 0 0,1 0 0,-1 0 0,0 0 0,0 0 0,0 0 1,1 0-1,-1 0 0,0 0 0,0 0 0,0 0 0,1 0 0,-1 0 0,0 0 1,0 0-1,0 0 0,0 0 0,1 0 0,-1 0 0,0 0 0,0 1 1,0-1-1,0 0 0,1 0 0,-1 0 0,0 0 0,0 0 0,0 0 0,0 1 1,0-1-1,0 0 0,1 0 0,-1 0 0,0 0 0,0 1 0,0-1 1,0 0-1,0 0 0,0 0 0,0 1 0,0-1 0,0 0 0,0 0 0,0 0 1,0 0-1,0 1 0,0-1 0,0 0 0,10-15-40,3-41-2795,-11-4-5808,-2 0-4094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7.01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21749,'0'0'5124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7.51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 0 21204,'0'0'-64,"-9"80"0,6-29 160,3 12-128,0 4-64,0 2-705,10-3-832,1-9-3076,-4-10-7526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7.84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1 219 16816,'0'0'3683,"59"-3"-1857,-14-3-609,14-5-448,12-5-160,8-4 95,4-3 1,2-1-257,-9 1-352,-14 2-448,-13 2-1217,-17 1-1186,-14 1-1761,-16-1-2595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8.18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1 244 19955,'0'0'3043,"61"-49"-2627,-10 20 161,16-5 159,7-2-415,6 4-257,-3 2-673,-9 10-3427,-11 6-3299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8.51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 9 14350,'-1'14'1729,"-1"10"-923,-2 2 284,2 0 0,1 1 0,1-1 1,5 39-1,-4-63-1083,-1 0 1,1 1-1,-1-1 0,1 0 1,0 0-1,0 0 0,-1 0 1,1 0-1,1 0 0,-1 0 1,0 0-1,0 0 1,1-1-1,-1 1 0,1-1 1,0 1-1,-1-1 0,1 1 1,0-1-1,0 0 0,0 0 1,0 0-1,0 0 1,0 0-1,0 0 0,0 0 1,0-1-1,0 1 0,1-1 1,-1 0-1,0 1 0,0-1 1,1 0-1,-1 0 1,0-1-1,0 1 0,0 0 1,1-1-1,-1 1 0,0-1 1,0 0-1,0 0 0,0 0 1,3-2-1,8-2 175,-1-1-1,-1-1 0,1-1 1,-1 1-1,20-19 1,10-20 106,-33 36-188,0 1-1,1-1 0,-1 1 1,2 0-1,-1 1 1,1 0-1,21-12 1,-30 20-83,0 0 0,-1 0 0,1 0 0,0 0 1,-1-1-1,1 1 0,0 0 0,-1 1 1,1-1-1,0 0 0,-1 0 0,1 0 1,0 0-1,-1 0 0,1 1 0,-1-1 0,1 0 1,0 1-1,-1-1 0,1 0 0,-1 1 1,1-1-1,-1 1 0,1-1 0,-1 1 0,1-1 1,-1 1-1,1-1 0,-1 1 0,0-1 1,1 1-1,-1-1 0,0 1 0,0 0 1,1-1-1,-1 1 0,0 0 0,0-1 0,0 1 1,0 0-1,0-1 0,0 1 0,0 0 1,0-1-1,0 1 0,0 0 0,0 0 1,0 49 559,-1-35-263,-2 101 487,3-115-797,0-1 1,0 0-1,0 0 0,0 1 0,0-1 1,0 0-1,0 1 0,0-1 0,0 0 1,0 1-1,0-1 0,0 0 0,0 1 0,0-1 1,0 0-1,0 1 0,1-1 0,-1 0 1,0 1-1,0-1 0,0 0 0,0 0 1,1 1-1,-1-1 0,0 0 0,0 0 0,1 1 1,-1-1-1,0 0 0,1 0 0,-1 0 1,0 0-1,0 1 0,1-1 0,-1 0 1,0 0-1,1 0 0,-1 0 0,1 0 0,14-7 137,13-17-130,23-43-3948,-34 38-3381,26-55 0,-17 19 1702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8.97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64 1 19506,'-6'9'2542,"-3"10"-2070,0 1 0,1 0 0,1 0 0,0 1 1,2 0-1,1 0 0,0 0 0,1 1 0,2-1 1,1 25-1,1-8-320,1-1 0,3 0 0,0 0 0,3 0 0,16 48 1,-22-81-212,9 25 455,-6-25 461,-1-18 645,0-19-1311,-2-1 0,-1 1 0,-2-1 0,-7-52 0,8 84-199,0 0 0,-1 0-1,1 0 1,-1 0 0,1 0 0,-1 0-1,0 0 1,1 0 0,-1 0 0,0 1 0,0-1-1,-1 0 1,1 1 0,0-1 0,0 1-1,-1-1 1,1 1 0,-1-1 0,1 1-1,-1 0 1,0 0 0,1 0 0,-4-1 0,4 2-5,0 1 1,1-1 0,-1 1 0,0 0 0,0-1 0,1 1 0,-1 0 0,1 0 0,-1-1 0,0 1 0,1 0 0,-1 0 0,1 0 0,0 0-1,-1 0 1,1 0 0,0 0 0,0-1 0,-1 1 0,1 0 0,0 0 0,0 0 0,0 0 0,0 0 0,0 0 0,0 0 0,1 0 0,-1 0-1,0 0 1,0 0 0,1 1 0,7 35-189,-5-33 160,1 0-1,0 0 0,-1 0 1,1 0-1,1-1 0,-1 0 1,0 0-1,1 0 0,0 0 1,0-1-1,0 1 0,0-1 1,0-1-1,0 1 1,0-1-1,1 0 0,-1 0 1,0 0-1,1-1 0,-1 0 1,1 0-1,-1 0 0,0-1 1,1 1-1,9-4 0,-9 3 59,-1-1 0,1 1 1,-1-1-1,0 0 0,0-1 0,0 1 0,0-1 0,0 0 0,0 0 0,-1-1 0,7-5 0,-9 7 27,0-1 0,1 1 0,-1-1 0,-1 0 0,1 0 0,0 0-1,-1 0 1,1 0 0,-1-1 0,0 1 0,0 0 0,0-1 0,-1 1 0,1 0 0,-1-1 0,0 1 0,0-1 0,0 1-1,-1-6 1,1 9-44,0 0-1,0 0 0,1-1 1,-1 1-1,0 0 1,-1 0-1,1-1 0,0 1 1,0 0-1,0 0 1,0 0-1,0-1 0,0 1 1,0 0-1,0 0 0,0 0 1,0-1-1,0 1 1,0 0-1,-1 0 0,1 0 1,0 0-1,0 0 0,0-1 1,0 1-1,-1 0 1,1 0-1,0 0 0,0 0 1,0 0-1,0 0 1,-1 0-1,1-1 0,0 1 1,0 0-1,0 0 0,-1 0 1,1 0-1,0 0 1,0 0-1,-1 0 0,1 0 1,0 0-1,0 0 0,0 0 1,-1 0-1,-10 9-128,-6 15 10,15-20 109,0 1 0,1-1 1,-1 1-1,1-1 1,0 1-1,0 0 0,0-1 1,0 1-1,1 0 0,0 8 1,1-11 9,0-1 0,-1 1 1,1 0-1,0-1 0,0 1 1,0-1-1,0 0 0,0 1 0,0-1 1,0 0-1,0 0 0,1 0 1,-1 0-1,0 0 0,1 0 1,-1 0-1,1 0 0,-1 0 0,1 0 1,-1-1-1,1 1 0,0-1 1,-1 1-1,1-1 0,0 0 1,-1 0-1,1 0 0,0 0 0,0 0 1,-1 0-1,1 0 0,2-1 1,11 0 30,0-1 0,0-1 0,0 0 0,0-1 0,-1-1 0,0-1 0,1 0 0,14-9 0,-16 8-34,1 1-1,0-1 1,0 2 0,1 0 0,0 1 0,-1 0 0,1 2 0,18-2 0,-32 4 4,0 0 0,0 0 1,0 0-1,1 0 1,-1 0-1,0 1 1,0-1-1,0 0 0,0 1 1,0-1-1,0 1 1,0-1-1,0 1 1,0-1-1,0 1 0,-1 0 1,1 0-1,0-1 1,0 1-1,0 0 1,-1 0-1,1 0 0,0 0 1,-1 0-1,1 0 1,-1 0-1,0 0 1,1 0-1,-1 0 0,1 2 1,3 40 544,-1-9 11,-3-34-546,1 1-1,-1-1 0,0 1 0,1-1 1,-1 1-1,0-1 0,1 0 0,-1 1 1,1-1-1,-1 0 0,1 1 0,-1-1 1,0 0-1,1 1 0,0-1 0,-1 0 1,1 0-1,-1 0 0,1 0 0,-1 1 1,1-1-1,-1 0 0,1 0 0,-1 0 1,1 0-1,0 0 0,-1 0 0,1 0 1,-1-1-1,1 1 0,-1 0 0,1 0 1,-1 0-1,1 0 0,-1-1 0,1 1 1,-1 0-1,1-1 0,-1 1 0,1-1 1,20-12 289,21-24-300,-25 21 0,0 1 0,1 1 0,1 0 0,0 1 0,32-15 0,-50 27-1,0 0-1,0 1 1,0-1-1,0 0 1,0 1-1,0-1 1,0 1-1,0 0 1,0-1-1,0 1 1,0 0 0,0 0-1,0-1 1,0 1-1,0 0 1,0 0-1,1 0 1,-1 1-1,0-1 1,0 0-1,0 0 1,0 0-1,0 1 1,0-1 0,0 1-1,0-1 1,0 1-1,0-1 1,0 1-1,0-1 1,0 1-1,0 0 1,-1-1-1,1 1 1,0 0 0,0 0-1,-1 0 1,2 1-1,-1 3-10,0 0 0,0 0-1,-1 0 1,1 0 0,-1 0-1,0 0 1,-1 7 0,1 24-25,0-35 16,1-1 0,-1 1-1,1 0 1,-1-1 0,1 1 0,-1-1 0,1 1 0,-1 0 0,1-1 0,-1 1-1,1-1 1,0 0 0,-1 1 0,1-1 0,0 1 0,-1-1 0,1 0 0,0 0 0,-1 1-1,1-1 1,0 0 0,0 0 0,0 0 0,-1 0 0,1 0 0,0 0 0,0 0-1,-1 0 1,1 0 0,0 0 0,0 0 0,-1-1 0,1 1 0,0 0 0,0 0-1,-1-1 1,1 1 0,0-1 0,0 1 0,30-17-2535,28-33-6380,-25 15 1382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4.78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112 0 8136,'0'0'16292,"-5"13"-14738,-11 30-91,-44 131 2352,52-144-3532,1-1 0,1 1 1,2 1-1,-1 37 0,5-67-282,0-1 1,0 1-1,0-1 0,0 0 0,1 1 1,-1-1-1,0 1 0,0-1 0,1 1 1,-1-1-1,0 0 0,0 1 0,1-1 1,-1 0-1,1 1 0,-1-1 0,0 0 0,1 1 1,-1-1-1,1 0 0,-1 0 0,0 1 1,1-1-1,-1 0 0,1 0 0,-1 0 1,1 0-1,-1 0 0,1 0 0,-1 0 0,1 0 1,-1 0-1,1 0 0,-1 0 0,1 0 1,-1 0-1,1 0 0,-1 0 0,1 0 1,-1-1-1,1 1 0,-1 0 0,0 0 1,1 0-1,-1-1 0,1 1 0,-1 0 0,0-1 1,1 1-1,-1 0 0,0-1 0,1 0 1,25-16 23,13-16-25,-15 11 0,38-26 0,-55 44 0,0-1 0,-1 2 0,1-1 0,1 1 0,-1 0 0,0 0 0,1 1 0,0 0 0,-1 0 0,1 1 0,9-1 0,-15 2 0,0 1 0,-1 0 0,1-1 0,0 1 0,0 0 0,-1 0 0,1 0 0,0 0 0,-1 0 0,1 0 0,-1 1 0,0-1 0,1 0 0,-1 1 0,0-1 0,0 1 0,0 0 0,0-1 0,0 1 0,0 0 0,0-1 0,-1 1 0,1 0 0,0 0 0,-1 0 0,0 0 0,1 0 0,-1-1 0,0 1 0,0 0 0,0 0 0,0 2 0,0 6 0,0 0 0,0-1 0,0 1 0,-1 0 0,-3 12 0,-27 42 0,39-121 0,23-88 0,-30 144 0,0 0 0,0 1 0,0-1 0,1 1 0,-1-1 0,0 1 0,0-1 0,0 1 0,1 0 0,-1 0 0,0-1 0,0 1 0,1 0 0,-1 0 0,0 0 0,0 0 0,1 1 0,-1-1 0,0 0 0,1 1 0,31 4 0,-32-5 0,25 5-1932,0-2-1,33 1 1,-78-14-18568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39.77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128 339 9705,'0'0'13608,"-8"3"-11243,-4 3-1717,0 0 0,0 1 1,1 0-1,-21 18 0,27-21-530,1 0-1,0 0 0,0 0 1,0 1-1,1 0 1,0 0-1,-4 7 0,6-10-123,0 1 1,0-1-1,0 0 0,1 1 0,-1-1 0,1 1 0,-1-1 0,1 0 0,0 1 0,0-1 0,0 1 0,0-1 0,1 1 0,-1-1 0,1 1 0,-1-1 0,1 0 0,1 4 0,-1-5 5,0 0 0,0 0 0,0-1 0,-1 1 1,1 0-1,0-1 0,0 1 0,0-1 0,0 1 0,0-1 0,0 0 0,0 1 0,0-1 0,0 0 0,0 0 0,1 1 0,-1-1 0,0 0 0,0 0 0,0 0 0,0 0 0,0-1 0,0 1 0,0 0 0,2-1 0,28-10 133,-19 1-412,0-1 0,-1 0 0,0-1 0,-1-1 0,0 1 0,-1-2 0,-1 1 0,0-1 0,0 0 0,9-29 0,-49 94 264,26-41 119,2 1 0,0-1 0,0 1 0,1 0-1,0 1 1,1-1 0,0 0 0,1 1 0,0-1 0,1 20 0,1-30-73,-1 1 1,0 0-1,1 0 1,-1-1-1,1 1 1,0-1-1,0 1 1,-1 0-1,1-1 1,0 1-1,0-1 0,1 0 1,-1 1-1,0-1 1,0 0-1,1 0 1,-1 0-1,0 0 1,1 0-1,-1 0 1,1 0-1,-1 0 1,1-1-1,0 1 1,-1 0-1,1-1 1,0 1-1,0-1 1,-1 0-1,1 0 1,0 0-1,0 0 1,-1 0-1,1 0 1,0 0-1,-1 0 1,4-1-1,2-1 116,-1 1 1,1-1-1,-1 0 0,0 0 0,0 0 1,0-1-1,0 0 0,-1 0 1,6-4-1,14-16 44,0 0 0,-2-1 0,-1-1 1,-1-1-1,33-53 0,-26 30-343,-2 0 1,32-90-1,-38 70-317,-20 69 469,0 0 0,0 0 0,0 1 0,-1-1-1,1 0 1,0 0 0,0 0 0,0 0 0,-1 0 0,1 0-1,0 0 1,0 1 0,-1-1 0,1 0 0,0 0-1,0 0 1,-1 0 0,1 0 0,0 0 0,0 0-1,-1 0 1,1-1 0,0 1 0,0 0 0,-1 0 0,1 0-1,0 0 1,0 0 0,-1 0 0,1 0 0,0 0-1,0-1 1,0 1 0,-1 0 0,1 0 0,0 0-1,0 0 1,0-1 0,0 1 0,0 0 0,-1 0 0,1 0-1,0-1 1,0 1 0,0 0 0,0 0 0,0-1-1,0 1 1,0 0 0,0 0 0,0-1 0,0 1-1,0 0 1,0 0 0,0-1 0,0 1 0,-15 18 20,3 0 93,1 1-1,1 1 1,1 0 0,0 0-1,2 1 1,0 0-1,-5 33 1,5-5 40,2 0 1,1 63 0,4-111-148,0 0 1,0 0-1,0 0 1,0 0-1,0 0 1,0 1-1,0-1 1,0 0-1,0 0 1,0 0-1,1 0 1,-1 0-1,0 0 1,1 0-1,-1 0 1,1 0-1,-1 0 1,1 0-1,-1 0 0,1 0 1,1 1-1,-1-2 6,-1 0 1,1 0-1,0-1 0,0 1 0,-1 0 0,1 0 0,0-1 0,-1 1 0,1 0 0,0-1 0,-1 1 0,1 0 0,0-1 0,-1 1 0,1-1 1,-1 1-1,1-1 0,-1 1 0,1-1 0,-1 0 0,1 1 0,-1-2 0,27-42 356,-14 15-367,-2 0 0,0-1 0,6-33 0,-18 68 0,1-1 0,-1 0 0,1 1 0,0-1 0,0 0 0,0 1 0,1-1 0,0 0 0,-1 1 0,2-1 0,-1 0 0,0 0 0,1 0 0,0 0 0,0 0 0,0 0 0,0 0 0,0 0 0,1-1 0,0 1 0,0-1 0,0 0 0,0 0 0,0 0 0,1 0 0,-1-1 0,1 1 0,0-1 0,-1 0 0,1 0 0,0 0 0,0-1 0,1 1 0,-1-1 0,0 0 0,0 0 0,1-1 0,-1 1 0,0-1 0,1 0 0,-1 0 0,1 0 0,-1-1 0,0 1 0,1-1 0,-1 0 0,7-3 0,1-2 0,0-1 0,-1 0 0,0-1 0,0 0 0,0-1 0,-2 0 0,1 0 0,-1-1 0,0-1 0,-1 1 0,0-1 0,12-24 0,-32 61 0,1 0 0,2 1 0,-7 29 0,11-10-89,5-45 70,-1 0 1,1-1 0,0 1 0,0 0 0,0 0 0,0-1-1,1 1 1,-1 0 0,0 0 0,0-1 0,0 1 0,1 0 0,-1 0-1,0-1 1,1 1 0,-1 0 0,0-1 0,1 1 0,-1 0-1,1-1 1,-1 1 0,1-1 0,-1 1 0,1-1 0,0 1 0,-1-1-1,1 1 1,0-1 0,-1 0 0,1 1 0,0-1 0,-1 0-1,1 0 1,0 1 0,0-1 0,-1 0 0,1 0 0,0 0 0,0 0-1,-1 0 1,1 0 0,0 0 0,0 0 0,-1 0 0,1 0-1,0-1 1,0 1 0,-1 0 0,1 0 0,0-1 0,0 1-1,0-1 1,2-1-663,0 0-1,0 0 0,0-1 1,0 1-1,-1-1 0,1 1 1,-1-1-1,0 0 0,0 0 1,0 0-1,0 0 0,3-6 1,11-27-7727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40.16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 0 18898,'0'0'4132,"-14"50"-3908,16-27-224,10 0-1730,5-4-2626,2-2-5797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40.50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26 0 13933,'0'0'7330,"-2"11"-4191,-3 11-1798,-1-1 668,1 0-1,-2 32 1,7-52-1999,0-1 0,0 1 1,0 0-1,0-1 0,0 1 1,0 0-1,0-1 0,0 1 0,0 0 1,1-1-1,-1 1 0,0-1 1,1 1-1,-1 0 0,0-1 1,1 1-1,-1-1 0,0 1 0,1-1 1,-1 1-1,1-1 0,-1 1 1,1-1-1,-1 0 0,1 1 1,0-1-1,-1 0 0,1 1 0,-1-1 1,1 0-1,1 0 0,27 0 215,27-18-128,15-20-1116,-46 24 554,0 1 1,0 0-1,1 2 1,42-11-1,-67 21 483,0 1 0,0-1-1,0 1 1,0 0 0,0 0-1,0 0 1,0 0 0,0 0-1,0 0 1,1 0 0,-1 0-1,0 0 1,0 0 0,0 0-1,0 1 1,0-1 0,0 0-1,0 1 1,0-1 0,0 1-1,0-1 1,0 1 0,0 0-1,0-1 1,0 1 0,0 0-1,-1 0 1,1-1 0,0 1-1,0 0 1,0 1 0,6 37 1223,1 5 51,-7-42-1270,-1-1 1,1 1 0,0-1-1,0 1 1,0-1 0,0 0 0,0 0-1,0 1 1,1-1 0,-1 0-1,0 0 1,1 0 0,-1 0 0,0-1-1,1 1 1,-1 0 0,1-1-1,0 1 1,-1 0 0,1-1-1,-1 0 1,1 1 0,0-1 0,-1 0-1,3 0 1,0 1-221,-1-1 0,1 0 1,-1 0-1,1 0 0,-1 0 0,1 0 0,-1-1 0,1 0 1,-1 0-1,0 0 0,1 0 0,-1 0 0,0 0 0,0-1 1,1 0-1,4-3 0,13-15-7650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40.86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16720,'0'0'11178,"10"54"-10857,-4-14 415,2 10-319,-1 3-193,-1 1-96,2-1-64,0-10-32,-1-8 0,-1-5-32,-1-11-801,-5-10-1024,-6-9-5478,-13-21 1025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41.20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1 134 16816,'0'0'11018,"70"-26"-9640,-13 11-449,14-2-417,4-1-288,1 0-160,-3 4-128,-10 2-2146,-12 6-3107,-18 1-2050,-13 2-8552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41.66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29 1 22261,'0'0'10415,"-3"8"-10575,-5 27 156,1 0-1,2 1 1,2 0-1,1 0 1,5 70-1,-3-105 12,0 1-1,0-1 0,0 1 0,0-1 0,0 0 0,1 1 0,-1-1 0,0 1 0,1-1 1,-1 0-1,1 1 0,-1-1 0,1 0 0,0 0 0,-1 1 0,1-1 0,0 0 1,0 0-1,0 0 0,0 0 0,0 0 0,0 0 0,1 1 0,-1-2-2,0 0 0,0 0 0,0-1 0,0 1 0,0 0 0,0 0 0,0-1 0,0 1 0,0-1 0,-1 1 0,1-1 0,0 1 0,0-1 0,-1 1 0,1-1 0,0 0 0,0 1 0,-1-1 0,1 0-1,-1 0 1,1 1 0,-1-1 0,1 0 0,-1 0 0,1 0 0,-1 0 0,0 0 0,0 1 0,1-1 0,-1 0 0,0 0 0,0-2 0,5-14-4,-1 0 0,-1 0 0,-1 0 0,0 0 0,-2-1 0,0 1 0,0 0 0,-2-1 0,0 1 0,-1 0 0,-9-30 0,7 38 25,4 11 1,1 0-41,1-1 0,0 0 0,-1 0 0,1 1 0,0-1 0,0 0 0,-1 0 0,1 0 0,0 0 1,0 0-1,0 0 0,0 0 0,0-1 0,1 1 0,-1 0 0,1 0 0,6 2-711,-1 0 0,1 0-1,0-1 1,0 0 0,15 1 0,41-1-7083,-63-2 7772,40 0-6935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42.32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141 411 12107,'0'0'12898,"-12"-3"-10437,9 2-2399,0 0-1,0 0 1,0 0 0,-1 0-1,1 1 1,0-1-1,-1 1 1,1 0 0,0 0-1,-1 0 1,1 0 0,0 0-1,-1 1 1,1 0 0,0-1-1,0 1 1,-1 1-1,1-1 1,0 0 0,0 1-1,0-1 1,0 1 0,1 0-1,-1 0 1,0 0-1,1 0 1,0 1 0,-1-1-1,1 1 1,0-1 0,0 1-1,-3 5 1,1-1 45,0 0 0,1 1 0,-1-1 1,2 1-1,-1 0 0,1 0 0,0 0 0,0 0 1,1 0-1,0 0 0,1 1 0,0 8 0,0-16-95,0 0 0,0 0-1,0 0 1,1 0 0,-1 0-1,0 0 1,0 0 0,1 0-1,-1 0 1,1 0 0,-1 0-1,1 0 1,-1-1 0,1 1-1,0 0 1,-1 0 0,1-1-1,0 1 1,0 0 0,-1-1-1,1 1 1,0 0 0,0-1-1,0 1 1,0-1 0,1 1-1,1-1 20,-1 1 0,1-1-1,0 1 1,-1-1 0,1 0-1,0 0 1,-1-1 0,1 1-1,0 0 1,2-2 0,3 0 69,-1 0 1,0-1-1,1 1 1,-1-2-1,-1 1 1,11-8-1,11-14-27,-1-2 0,-2-2 0,-1 0 0,-1-1 0,20-35 0,-30 45-142,-23 61-2254,5-27 1591,0-1-1,1 2 0,1-1 1,0 0-1,1 1 0,0-1 0,1 27 1,1-39 540,1 0 0,-1 0 1,1-1-1,-1 1 0,1 0 1,0 0-1,-1-1 1,1 1-1,0-1 0,0 1 1,0 0-1,1-1 0,-1 0 1,0 1-1,0-1 0,1 0 1,-1 0-1,1 1 0,-1-1 1,1 0-1,-1 0 0,1-1 1,0 1-1,-1 0 0,1-1 1,0 1-1,0-1 0,0 1 1,-1-1-1,1 0 0,0 0 1,0 1-1,0-1 0,0-1 1,-1 1-1,1 0 0,2-1 1,3 1-384,1-1 1,-1-1-1,0 1 0,0-1 1,0 0-1,0-1 1,-1 1-1,11-7 0,-8 3 639,1-1 0,-1 0 1,-1 0-1,1-1 0,-1 0 0,-1-1 0,0 0 0,7-10 0,-10 12 625,1-1-1,-1 0 1,-1 0 0,0 0-1,0 0 1,0-1-1,-1 1 1,0-1 0,-1 0-1,1-17 1,-2 25-589,0-1 0,0 1-1,1 0 1,-1 0 0,-1-1 0,1 1 0,0 0-1,0 0 1,0-1 0,-1 1 0,1 0-1,0 0 1,-1-1 0,1 1 0,-1 0 0,0 0-1,1 0 1,-1 0 0,0 0 0,0 0-1,1 0 1,-1 0 0,0 0 0,0 0 0,0 0-1,0 1 1,0-1 0,0 0 0,-1 1-1,1-1 1,0 1 0,0-1 0,0 1 0,-1-1-1,1 1 1,0 0 0,0 0 0,-1 0-1,1-1 1,0 1 0,-1 1 0,1-1 0,-1 0-1,-2 1-35,0-1-1,0 1 0,1 1 0,-1-1 0,1 0 1,-1 1-1,1 0 0,0 0 0,0 0 0,-1 0 1,1 0-1,1 1 0,-1-1 0,-3 4 0,0 1 98,0 1 0,0 0 0,1 0 0,0 0-1,0 0 1,1 1 0,0 0 0,0 0-1,1 0 1,1 0 0,-1 1 0,1-1 0,1 1-1,0-1 1,0 1 0,1 13 0,1-22-112,-1 1 1,1-1 0,-1 1-1,1-1 1,0 0 0,0 1-1,0-1 1,0 0 0,0 1-1,0-1 1,0 0 0,0 0-1,0 0 1,0 0 0,1 0-1,-1 0 1,0-1 0,1 1-1,-1 0 1,0-1 0,1 1-1,-1-1 1,1 1 0,-1-1-1,1 1 1,-1-1 0,1 0-1,0 0 1,-1 0 0,1 0-1,-1 0 1,3-1 0,2 1 131,0-1-1,0 0 1,0 0 0,0-1 0,0 1 0,0-1-1,9-5 1,2-4-42,0-1-1,-1 0 0,0-1 0,-1-1 1,0-1-1,-1 0 0,17-24 1,2-8-76,38-72 0,-70 117-60,18-32 33,-1-2-1,-1 0 0,16-55 1,-91 199-490,45-83 515,2 1 1,1 1 0,1-1 0,1 2-1,2-1 1,0 1 0,2 0-1,-1 29 1,5-54-164,0 0-1,0 0 1,0 0 0,1 0 0,-1 0-1,1 0 1,-1 0 0,1 0 0,0 0-1,0 0 1,1-1 0,-1 1-1,0 0 1,1-1 0,0 1 0,-1-1-1,1 0 1,0 1 0,0-1 0,0 0-1,1 0 1,-1 0 0,0 0-1,1-1 1,-1 1 0,1-1 0,0 1-1,-1-1 1,1 0 0,0 0 0,0 0-1,0-1 1,0 1 0,0-1-1,0 1 1,0-1 0,4 0 0,0 0-402,-1-1 0,0 1 1,1-1-1,-1-1 0,0 1 0,0-1 1,0 0-1,0 0 0,0-1 1,0 0-1,0 0 0,-1 0 1,0-1-1,1 1 0,-1-1 1,8-10-1,13-19-10813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1:42.69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77 12940,'0'0'11312,"10"9"-8525,-6-5-2517,0 0 0,1 0 0,0 0 0,0-1 0,0 0 0,0 0 0,1 0 0,-1 0 0,1-1 0,0 0 0,0 0 0,-1-1 0,1 1 0,0-1 0,0 0 0,1-1 0,-1 0 0,9 0 0,-6-1-214,0-1 1,0 0-1,0 0 1,0 0-1,-1-1 0,1-1 1,-1 0-1,14-7 0,-19 9-52,1-1 0,-1 1 1,1 0-1,-1-1 0,0 1 0,0-1 0,0 0 0,0 0 0,-1-1 1,1 1-1,-1 0 0,0-1 0,0 1 0,0-1 0,0 0 0,0 0 0,-1 0 1,0 0-1,0 0 0,0 0 0,0-4 0,-1 7-4,0-1 0,-1 1 0,1 0 0,-1 0 0,1 0 0,-1 0 0,0 0 0,1 0 0,-1 0 0,0 0 0,1 0 0,-1 1 0,0-1 0,0 0 0,0 0 0,0 1 0,0-1 0,0 0 0,0 1 0,0-1 0,0 1 0,0 0 0,0-1 0,0 1 0,-1 0 0,1-1 0,0 1 0,0 0 0,0 0 0,0 0 0,-1 0 0,-1 1 0,-44 1 0,37 0 0,1 0 0,0 1 0,-1 0 0,1 0 0,1 1 0,-1 1 0,0 0 0,1 0 0,0 0 0,0 1 0,1 0 0,-1 0 0,-10 14 0,13-15 0,0 1 0,0 0 0,0 1 0,1-1 0,0 1 0,0-1 0,0 1 0,1 1 0,0-1 0,1 0 0,0 1 0,0-1 0,0 1 0,1-1 0,0 1 0,1 0 0,0 12 0,1-17-2,-1 1 1,1-1-1,0 0 0,1 0 0,-1 0 1,0 0-1,1 0 0,0 0 0,0 0 1,0-1-1,0 1 0,0-1 1,0 1-1,1-1 0,-1 0 0,1 0 1,-1 0-1,1 0 0,0 0 0,0 0 1,0-1-1,0 0 0,0 1 0,0-1 1,0 0-1,4 0 0,7 2-438,0-1 0,0 0 0,0-1 0,27-1 0,34-9-7312,8-18-6560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47.39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147 74 8104,'-8'0'4500,"-118"1"8536,126-1-12973,-1 0-1,1-1 1,-1 1-1,1 0 1,0 0 0,-1 0-1,1 0 1,-1 0-1,1 0 1,0 0-1,-1 0 1,1 0-1,0 0 1,-1 0-1,1 1 1,-1-1 0,1 0-1,0 0 1,-1 0-1,1 0 1,0 1-1,-1-1 1,1 0-1,0 0 1,-1 1-1,1-1 1,0 0 0,0 0-1,-1 1 1,1-1-1,0 0 1,0 1-1,-1-1 1,1 1-1,0-1 1,0 0-1,0 1 1,0-1 0,0 0-1,0 1 1,0-1-1,0 1 1,0-1-1,0 0 1,0 1-1,0-1 1,0 1-1,0-1 1,0 0 0,0 1-1,0-1 1,0 1-1,0-1 1,0 0-1,1 1 1,-1-1-1,0 0 1,0 1-1,0-1 1,1 0 0,-1 1-1,1-1 1,21 20 1057,-3-13-891,0-1 0,0 0-1,1-2 1,34 4 0,87-1 661,-115-7-858,736-21-32,-1-47 0,-643 56 0,990-34 0,-1059 47 0,1 3 0,-1 2 0,0 2 0,0 2 0,56 19 0,-112-29-754,-11-9-3419,0-12-4577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0.45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252 134 10154,'0'0'6534,"3"-9"-3022,-3 7-3483,2-3 532,-1-1 0,0 1 0,0 0 1,0-1-1,0 1 0,-1-1 0,0-7 0,-1 11-373,1-1 1,-1 1-1,0 0 0,0 0 0,0 0 1,0-1-1,0 1 0,0 0 1,0 0-1,-1 0 0,1 1 0,-1-1 1,1 0-1,-1 0 0,0 1 1,1-1-1,-1 1 0,0 0 0,0-1 1,0 1-1,0 0 0,-1 0 1,1 0-1,-4-1 0,0 0-115,0 0 1,1 1-1,-1 0 0,0 0 0,0 0 1,0 0-1,0 1 0,0 0 0,0 0 0,0 1 1,0 0-1,0 0 0,0 0 0,0 0 1,0 1-1,1 0 0,-1 1 0,1-1 1,-1 1-1,1 0 0,0 0 0,0 1 0,0-1 1,1 1-1,-1 0 0,1 0 0,0 1 1,-5 7-1,1-2-58,1 1 0,1 0-1,0 0 1,1 1 0,0 0 0,0 0 0,1 0 0,1 0 0,0 1-1,1-1 1,0 1 0,1 19 0,0-30-2,1 0-1,0 0 0,0 0 1,1 0-1,-1 0 1,0 0-1,1 0 1,-1 0-1,1 0 1,-1 0-1,1 0 1,0 0-1,0 0 1,0 0-1,0-1 1,0 1-1,0 0 1,1-1-1,-1 1 1,1-1-1,-1 1 1,1-1-1,-1 0 0,1 0 1,0 1-1,0-1 1,-1 0-1,1-1 1,0 1-1,0 0 1,0 0-1,0-1 1,0 1-1,0-1 1,0 0-1,0 0 1,0 0-1,0 0 1,0 0-1,0 0 1,0 0-1,4-1 1,4-1 41,-1 0 0,1 0 0,-1-1 1,0 0-1,0 0 0,0-1 0,0-1 1,8-5-1,0-2-54,0-1 0,0-1 0,-2 0 0,0-1 0,20-25 0,-30 35 0,-1-1 0,0 0 0,0 0 0,0 0 0,0 0 0,-1-1 0,0 1 0,-1-1 0,1 0 0,-1 0 0,-1 0 0,1 0 0,-1 0 0,0 0 0,-1-1 0,0 1 0,0 0 0,0 0 0,-3-12 0,3 18-32,0 1 0,-1-1 1,1 0-1,0 0 0,-1 1 0,1-1 0,-1 0 0,1 0 1,-1 1-1,1-1 0,-1 1 0,1-1 0,-1 0 1,1 1-1,-1-1 0,0 1 0,1-1 0,-1 1 0,0 0 1,0-1-1,1 1 0,-1 0 0,0-1 0,0 1 1,1 0-1,-1 0 0,0 0 0,0-1 0,0 1 0,0 0 1,1 0-1,-1 0 0,0 1 0,0-1 0,0 0 1,1 0-1,-1 0 0,0 1 0,0-1 0,0 0 0,1 1 1,-1-1-1,-1 1 0,0 0-257,-1 1-1,1-1 1,0 1-1,0-1 1,0 1 0,0 0-1,0-1 1,0 1-1,0 0 1,1 0 0,-1 1-1,-1 2 1,-4 20-5477,4 3-2108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5.11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48 7399,'0'0'17296,"64"-29"-17200,-26 24-416,3 0-2595,0 1-2209,3 0-4870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0.90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85 7 19667,'0'0'7254,"-5"13"-5454,-16 54-991,4 0 0,2 0 0,4 2 1,-5 85-1,18-197-809,1-1 0,2 1 0,2 0 0,2 1 0,1 0 0,29-72 0,-37 110 0,0-1 0,0 1 0,1-1 0,-1 1 0,1 0 0,0 0 0,0 0 0,1 1 0,-1-1 0,1 1 0,-1-1 0,1 1 0,0 0 0,1 1 0,-1-1 0,0 1 0,1-1 0,-1 1 0,1 1 0,8-3 0,-8 3 0,1 1 0,-1 0 0,1 0 0,0 0 0,-1 0 0,1 1 0,-1 0 0,1 0 0,-1 1 0,1-1 0,-1 1 0,0 0 0,0 1 0,0-1 0,0 1 0,0 0 0,8 7 0,-7-5 0,0 0 0,-1 1 0,0-1 0,0 1 0,0 0 0,0 0 0,-1 1 0,0-1 0,-1 1 0,4 7 0,-6-11 0,0-1 0,0 1 0,-1 0 0,1-1 0,-1 1 0,1 0 0,-1-1 0,0 1 0,0 0 0,0-1 0,0 1 0,0 0 0,-1-1 0,0 1 0,1 0 0,-1-1 0,0 1 0,0-1 0,0 1 0,0-1 0,-1 0 0,1 1 0,-1-1 0,1 0 0,-1 0 0,0 0 0,0 0 0,0 0 0,0-1 0,0 1 0,-4 2 0,-3 1 0,0-1 0,0 1 0,-1-2 0,1 1 0,-1-1 0,0-1 0,0 0 0,0 0 0,0-1 0,0 0 0,-11-1 0,17 0 0,1 0 0,-1 0 0,1 0 0,-1 0 0,1-1 0,-1 1 0,1-1 0,-1 0 0,1 0 0,0 0 0,0-1 0,0 1 0,0-1 0,0 0 0,0 0 0,0 0 0,0 0 0,0 0 0,1-1 0,-1 1 0,1-1 0,0 1 0,0-1 0,0 0 0,0 0 0,0 0 0,1 0 0,-1 0 0,1-1 0,0 1 0,0 0 0,0-1 0,0 1 0,0-7 0,1 9-192,1-1 0,-1 1 0,0-1 1,1 1-1,-1 0 0,1-1 0,0 1 0,-1-1 0,1 1 1,0 0-1,0 0 0,0-1 0,0 1 0,0 0 0,0 0 0,0 0 1,0 0-1,1 0 0,-1 0 0,0 0 0,1 1 0,-1-1 0,0 0 1,1 1-1,-1-1 0,1 1 0,-1-1 0,1 1 0,-1 0 1,1 0-1,2 0 0,59-5-10616,-52 5 8596,22 0-7040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1.38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1 134 14318,'0'0'10004,"8"2"-6460,2-1-3194,0 0 0,0 0 1,0-1-1,0 0 0,0-1 0,0 0 0,0-1 0,0 0 0,0 0 0,0-1 0,-1 0 0,1-1 0,9-5 0,43-31-350,-59 39 0,-1-1 0,0 0 0,1 0 0,-1 0 0,0 0 0,0 0 0,0 0 0,0-1 0,-1 1 0,1-1 0,-1 1 0,1-1 0,-1 1 0,0-1 0,0 0 0,0 0 0,0 0 0,-1 0 0,1 1 0,-1-1 0,0 0 0,1-4 0,-2 6 0,0 1 0,1-1 0,-1 0 0,0 0 0,0 0 0,1 1 0,-1-1 0,0 0 0,0 1 0,0-1 0,0 0 0,0 1 0,0-1 0,0 1 0,0 0 0,0-1 0,0 1 0,0 0 0,0 0 0,0 0 0,0-1 0,0 1 0,0 0 0,0 0 0,-1 1 0,1-1 0,0 0 0,0 0 0,0 0 0,0 1 0,0-1 0,0 1 0,0-1 0,0 1 0,-1 0 0,-39 18 0,33-13 0,1 0 0,0 0 0,0 0 0,0 1 0,1 0 0,0 0 0,0 1 0,1 0 0,0 0 0,0 0 0,1 1 0,0-1 0,0 1 0,1 0 0,1 0 0,-1 1 0,1-1 0,-1 17 0,3-24 0,1-1 0,-1 0 0,0 0 0,1 1 0,-1-1 0,1 0 0,0 0 0,-1 1 0,1-1 0,0 0 0,0 0 0,0 0 0,0 0 0,0 0 0,0 0 0,0 0 0,0-1 0,0 1 0,0 0 0,0 0 0,0-1 0,1 1 0,-1-1 0,0 1 0,0-1 0,1 0 0,-1 1 0,0-1 0,1 0 0,-1 0 0,3 0 0,49 0 0,-45-1 0,5-1 0,-1-1 0,0 0 0,0 0 0,0-1 0,0-1 0,-1 0 0,1-1 0,-1 0 0,-1 0 0,14-11 0,-7 6 0,0 0 0,30-13 0,-46 23 0,-1 1 0,0 0 0,0 0 0,1 0 0,-1 0 0,0 0 0,1 0 0,-1 0 0,0 0 0,1-1 0,-1 1 0,0 0 0,0 0 0,1 0 0,-1 0 0,0 1 0,1-1 0,-1 0 0,0 0 0,1 0 0,-1 0 0,0 0 0,0 0 0,1 0 0,-1 0 0,0 1 0,0-1 0,1 0 0,-1 0 0,0 0 0,0 1 0,1-1 0,-1 0 0,0 0 0,0 1 0,0-1 0,1 0 0,0 17 0,-9 26 0,6-31 0,2-11 0,-1-1 0,1 1 0,0-1 0,0 1 0,0-1 0,0 1 0,0-1 0,0 1 0,0-1 0,0 1 0,1-1 0,-1 0 0,0 1 0,0-1 0,0 1 0,0-1 0,1 1 0,-1-1 0,0 0 0,0 1 0,1-1 0,-1 1 0,0-1 0,1 0 0,-1 1 0,0-1 0,1 0 0,-1 0 0,0 1 0,1-1 0,-1 0 0,1 0 0,-1 1 0,1-1 0,0 0 0,22-2 0,23-16 0,-23 6 0,-17 8 0,1 0 0,0 1 0,0-1 0,0 1 0,0 1 0,1 0 0,-1 0 0,11-2 0,-17 5 4,0 0 1,-1 0-1,1 0 1,-1 0-1,1 0 0,-1 0 1,1 0-1,-1 0 0,0 0 1,0 0-1,1 1 1,-1-1-1,0 0 0,0 0 1,0 0-1,0 0 1,0 0-1,-1 0 0,1 1 1,-1 0-1,-2 26-464,2-21-2439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2.32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68 17745,'0'0'5968,"0"9"-3699,1-6-2148,-1-1 0,0 1 0,0-1 0,1 1 0,-1-1-1,1 1 1,0-1 0,0 1 0,0-1 0,0 0 0,0 1 0,0-1 0,3 3 0,-2-3-13,1-1-1,-1 1 1,1-1 0,-1 1-1,1-1 1,0 0 0,0 0-1,-1 0 1,1-1 0,0 1-1,0-1 1,0 1 0,0-1-1,0 0 1,0 0 0,2-1-1,9 1 49,-1-1 0,0-1 0,-1 0 0,1 0 0,0-2-1,-1 0 1,14-5 0,-20 6-103,0 1 0,0-1 1,0 0-1,-1-1 0,1 0 0,-1 1 1,0-2-1,0 1 0,-1 0 0,1-1 0,-1 0 1,0 0-1,0 0 0,0-1 0,-1 1 0,4-9 1,-7 14-27,1-1 0,-1 0 0,0 1 0,1-1 0,-1 0 0,0 1 0,1-1 0,-1 0-1,0 0 1,0 1 0,0-1 0,0 0 0,0 0 0,0 1 0,0-1 0,0 0 0,0 0 0,0 1 0,0-1 0,0 0 0,0 0 0,-1 1 0,1-1 0,0 0 0,-1 0 0,1 1 0,0-1 0,-2-1 0,1 2-21,0 0 1,0 0-1,0 0 0,0 0 0,0-1 0,0 2 0,0-1 1,-1 0-1,1 0 0,0 0 0,0 0 0,0 1 1,0-1-1,0 0 0,0 1 0,-2 0 0,-3 3-9,0-1-1,0 1 0,0-1 0,0 2 0,-7 6 0,-1 5 53,1 1 0,-17 30 0,26-40-40,0-1 0,1 1 0,0 1 0,0-1 0,1 0 0,0 1 0,0-1 0,1 1 0,0-1 0,0 14 0,1-21-9,0 1 0,1-1 0,-1 1 0,1-1 0,0 1 0,-1-1 0,1 0 0,-1 1 0,1-1 0,0 0 0,-1 1 0,1-1 0,0 0 0,-1 0 0,1 1 0,0-1 0,-1 0 0,1 0 0,0 0 0,0 0 0,-1 0 0,1 0 0,0 0 0,-1 0 0,1 0 0,0-1 0,-1 1 0,2 0 0,23-5 0,-9-2 0,-1-1 0,1 0 0,-1-2 0,0 1 0,-1-2 0,18-16 0,-12 10 0,0 1 0,23-13 0,-20 22 0,-23 7 0,1 1 0,-1-1 0,0 0 0,1 0 0,-1 1 0,1-1 0,-1 0 0,0 0 0,1 1 0,-1-1 0,0 0 0,1 1 0,-1-1 0,0 1 0,0-1 0,1 0 0,-1 1 0,0-1 0,0 1 0,0-1 0,0 1 0,0-1 0,1 0 0,-1 1 0,0-1 0,0 1 0,0-1 0,0 2 0,-11 44 0,4-25 0,7-6-2761,0-14 2668,0-1 1,0 0-1,1 0 0,-1 0 1,0 0-1,0 0 1,0 1-1,0-1 1,0 0-1,0 0 0,1 0 1,-1 0-1,0 0 1,0 0-1,0 0 1,1 1-1,-1-1 1,0 0-1,0 0 0,0 0 1,0 0-1,1 0 1,-1 0-1,0 0 1,0 0-1,0 0 0,1 0 1,-1 0-1,0 0 1,0 0-1,0 0 1,1 0-1,-1 0 0,0-1 1,0 1-1,0 0 1,0 0-1,1 0 1,-1 0-1,0 0 0,0 0 1,0 0-1,0-1 1,1 1-1,-1 0 1,0 0-1,0 0 0,0 0 1,0-1-1,0 1 1,0 0-1,0 0 1,0 0-1,0 0 1,0-1-1,1 1 0,-1 0 1,0 0-1,0 0 1,0-1-1,0 1 1,0 0-1,-1-1 0,7-8-7140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2.88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105 110 7527,'0'0'17446,"9"5"-15919,-3-2-1200,-1-1 1,1 1-1,0-1 0,0 0 1,0 0-1,0-1 1,12 2-1,-14-3-148,-1 0 1,1 0-1,-1-1 1,1 0-1,-1 1 0,1-1 1,-1-1-1,1 1 0,-1 0 1,0-1-1,0 1 0,0-1 1,0 0-1,0 0 0,0 0 1,0-1-1,-1 1 0,5-6 1,-3 3-157,0 1 1,0-1 0,0-1-1,-1 1 1,0 0 0,0-1-1,-1 0 1,1 0-1,1-7 1,-4 12-24,0 0 0,1-1 0,-1 1 0,0 0 0,0-1 1,0 1-1,0 0 0,0-1 0,0 1 0,0 0 0,-1-1 0,1 1 0,0 0 0,-1-1 0,1 1 0,-1 0 0,0 0 1,1-1-1,-1 1 0,0 0 0,0 0 0,1 0 0,-1 0 0,0 0 0,0 0 0,0 0 0,0 0 0,-1 0 1,1 1-1,0-1 0,0 0 0,0 1 0,-1-1 0,1 1 0,0-1 0,0 1 0,-1 0 0,1-1 0,0 1 1,-1 0-1,1 0 0,-1 0 0,1 0 0,0 0 0,-3 1 0,-8 0 0,1 0 0,-1 1 0,1 1 0,0 0 0,-1 1 0,2 0 0,-1 0 0,0 1 0,1 1 0,0 0 0,0 0 0,0 1 0,1 0 0,0 0 0,1 1 0,0 1 0,0-1 0,0 1 0,1 1 0,1-1 0,-1 1 0,2 0 0,-1 1 0,-5 15 0,11-25 2,-1 1 1,1-1-1,0 1 1,0 0-1,-1-1 1,1 1-1,0 0 1,0-1-1,1 1 1,-1 0-1,0-1 1,1 1-1,-1 0 0,1-1 1,-1 1-1,1-1 1,0 1-1,-1-1 1,1 1-1,0-1 1,0 1-1,0-1 1,0 0-1,0 0 1,1 1-1,-1-1 0,0 0 1,1 0-1,-1 0 1,0 0-1,1-1 1,-1 1-1,1 0 1,-1-1-1,1 1 1,0-1-1,-1 1 1,1-1-1,0 0 0,2 1 1,9 1-157,1 0 1,0-1 0,27-2-1,-25 1-331,-4 0-1327,0-1 1,0 0-1,0 0 1,0-1-1,13-4 1,18-10-7462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3.24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230 5 17553,'0'0'10527,"-9"-1"-9064,2-1-1281,0 2-1,0-1 1,0 1 0,0 0 0,0 1 0,0-1 0,1 1 0,-1 1 0,0-1-1,0 1 1,1 0 0,-1 1 0,-11 5 0,-9 6 106,18-10-244,0 0-1,0 1 0,0 0 1,1 0-1,0 1 0,0 0 0,0 1 1,-10 11-1,18-18-43,0 0 0,0 1 0,0-1 0,0 0 0,0 1 0,0-1 0,0 0 0,0 1 0,0-1 0,0 0 0,0 1 0,0-1 0,0 0 0,0 0 0,0 1 0,0-1 0,1 0 0,-1 1 0,0-1 0,0 0 0,0 1 0,0-1 0,1 0 0,-1 0 0,0 1 0,0-1 0,1 0 0,-1 0 0,0 0 0,0 1 0,1-1 0,-1 0 0,0 0 0,1 0 0,-1 0 0,0 0 0,1 0 0,-1 1 0,0-1 0,1 0 0,-1 0 0,0 0 0,1 0 0,-1 0 0,0 0 0,1 0 0,-1 0 0,0-1 0,1 1 0,-1 0 0,1 0 0,25 1 0,-22-2 0,59 0-1210,77 3-2982,-139-2 4188,1 0 0,-1 0 0,1 0 0,-1 0 0,0 1 0,1-1 0,-1 0 0,0 1 0,1-1 0,-1 1 0,0-1 0,0 1 0,1 0 0,-1 0 0,0-1 0,0 1 0,0 0 0,0 0 0,0 0 0,1 1 0,-2-1 89,1 0 0,-1 0 0,0 0 0,0 0 0,0 0 0,0 0 0,0 0 0,0 0 0,0 0 0,0-1 0,0 1 0,0 0 0,-1 0 0,1 0 0,0 0 0,-1 0 0,1 0 0,-1 0 0,1-1 0,-1 1 0,0 1 0,-3 4 361,-1-1-1,0 0 1,0 0 0,0 0-1,-1-1 1,-6 5 0,-5 3-253,-53 31 92,64-40-283,1 0-1,-1 0 1,0-1 0,0 1 0,0-2 0,0 1 0,0-1-1,0 0 1,-12 1 0,17-3-8,1 0 0,0 0 0,0 0-1,0 0 1,0 0 0,0 1 0,0-1 0,0 0 0,0 0 0,0 0-1,0 0 1,0 0 0,0 0 0,1 0 0,-1 0 0,0 0 0,1 0 0,-1 1-1,2-3 1,45-52-6058,-15 21-1842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3.60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252 0 11691,'0'0'18487,"-4"11"-16864,2-6-1442,0 1-135,-1-1 0,1 1 0,1 0 1,-1-1-1,1 1 0,0 0 0,0 0 0,1 0 0,-1 0 1,1 0-1,1 0 0,-1 0 0,1 0 0,0 0 1,0 0-1,5 11 0,-5-15-46,5 10 0,0-1 0,-1 1 0,0 0 0,4 21 0,-8-30 0,-1 0 0,1-1 0,-1 1 0,0-1 0,0 1 0,0 0 0,0-1 0,0 1 0,-1-1 0,1 1 0,-1 0 0,0-1 0,1 1 0,-1-1 0,0 0 0,-1 1 0,1-1 0,0 0 0,-1 1 0,1-1 0,-1 0 0,0 0 0,0 0 0,1-1 0,-1 1 0,0 0 0,-1-1 0,1 1 0,-3 1 0,-6 2-217,-1 0 0,0-1 1,0 0-1,0-1 0,0 0 0,0-1 1,-25 1-1,20-2-1037,1-1 1,0-1 0,-17-4-1,-8-6-10512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4.09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129 425 11371,'-8'2'4084,"-24"6"-1209,-57 17 8919,143-22-9151,-15-6-2643,1-1 0,0-1 0,49-15 0,118-44 0,-91 26 0,836-248-2306,-940 283 1124,21-8-2500,-19-3-5014,-12 0-7084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5.15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379 126 16624,'2'-12'3053,"4"-41"65,-6 51-2950,0 0 0,0-1 0,0 1 0,0 0 0,0 0 0,0-1 0,0 1 0,-1 0 0,1 0 0,-1 0 0,0 0 0,0 0 0,1-1 0,-1 1 0,-1 1 0,1-1 0,0 0 0,0 0 0,-1 0 0,1 1 0,-1-1 0,1 0 0,-1 1 0,0-1 0,0 1 0,1 0 0,-1 0 0,0 0 0,0 0 1,0 0-1,0 0 0,0 0 0,-1 1 0,1-1 0,0 1 0,0-1 0,-4 1 0,-1-1-28,0 1 0,0 0 0,0 1 1,0 0-1,0 0 0,0 0 0,0 1 1,0-1-1,0 2 0,-8 3 0,0 3-80,0 1 0,0 1-1,1 0 1,0 1 0,1 0-1,1 1 1,0 0-1,1 1 1,-11 16 0,5-3 88,0 0 1,2 1 0,1 1 0,-12 37-1,22-54-86,0 0 0,0 1 0,2-1 1,0 1-1,0 0 0,0 21 0,2-31-59,0 1 1,1-1-1,-1 0 1,1 0-1,0 0 1,0 1 0,0-1-1,0 0 1,0 0-1,1 0 1,-1 0-1,1 0 1,0-1-1,0 1 1,0-1 0,0 1-1,0-1 1,1 1-1,-1-1 1,1 0-1,-1 0 1,1 0-1,0-1 1,0 1 0,0-1-1,0 1 1,0-1-1,0 0 1,0 0-1,5 1 1,6 0 5,1 0 1,0-1 0,0 0-1,0-1 1,0-1 0,0 0-1,0-1 1,0-1-1,25-7 1,-29 7-5,-1-1-1,1 0 1,-1-1-1,0 0 1,0 0-1,-1-1 1,0 0 0,0-1-1,0 0 1,-1-1-1,0 0 1,0 0-1,11-16 1,-18 23-5,0-1 0,1 1 0,-1-1 0,-1 1 0,1-1 0,0 1 0,0-1 0,-1 0 0,1 0 0,-1 1 0,1-1 0,-1 0 0,0 0 0,1 0 0,-1 1 0,0-1 0,0 0 0,-1 0 0,1 0 0,-1-3 0,0 4 0,0 0 0,1 0 0,-1 0 0,0 0 0,0 0 0,-1 0 0,1 0 0,0 0 0,0 0 0,0 0 0,-1 1 0,1-1 0,0 0 0,-1 1 0,1-1 0,-1 1 0,1 0 0,0-1 0,-3 1 0,-5-1 0,0 1 0,0 0 0,0 0 0,0 1 0,0 0 0,-16 5 0,68-30 0,-39 20 0,1 1 0,0-1 0,0 1 0,0 0 0,1 0 0,-1 1 0,1 0 0,-1 0 0,1 0 0,0 0 0,0 1 0,0 0 0,11 0 0,-16 1 0,0 0 0,0 1 0,-1-1 0,1 0 0,0 1 0,0-1 0,0 1 0,0 0 0,0-1 0,0 1 0,-1-1 0,1 1 0,0 0 0,-1 0 0,1-1 0,0 1 0,-1 0 0,1 0 0,-1 0 0,1 0 0,-1 0 0,0 0 0,1 0 0,-1 0 0,0 0 0,0 0 0,1 1 0,1 32 0,-2-25 0,-9 111 0,0-26 0,9-93-76,0 0 1,-1 0-1,1 0 0,0 0 0,0 0 1,0 0-1,0 0 0,0 0 0,0 0 1,0-1-1,0 1 0,1 0 0,-1 0 1,0 0-1,0 0 0,1 0 1,-1 0-1,1 0 0,-1 0 0,1-1 1,-1 1-1,1 0 0,-1 0 0,1-1 1,0 1-1,-1 0 0,1-1 1,0 1-1,0 0 0,0-1 0,-1 1 1,1-1-1,0 0 0,0 1 0,0-1 1,0 0-1,0 1 0,0-1 0,0 0 1,0 0-1,0 0 0,0 0 1,-1 0-1,1 0 0,0 0 0,0 0 1,0 0-1,0 0 0,0 0 0,0-1 1,0 1-1,0 0 0,0-1 0,0 1 1,0-1-1,-1 1 0,1-1 1,1 0-1,21-23-7916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5.84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69 1 17617,'0'0'10858,"5"80"-9481,-17-22-864,-3 8-321,-1-1-32,1-4-64,5-8-64,5-9 0,5-13-224,0-14-897,1-12-865,7-5-1249,-8-13-737,0-17-2306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6.19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27 190 14318,'0'0'3208,"-5"-10"-69,-15-33-155,20 41-2892,-1 1 1,1-1-1,0 0 0,0 1 0,0-1 1,0 0-1,0 1 0,0-1 0,0 0 1,1 0-1,-1 1 0,0-1 1,1 1-1,-1-1 0,1 0 0,0 1 1,0-1-1,0 1 0,-1-1 0,1 1 1,0 0-1,1-1 0,-1 1 0,0 0 1,0 0-1,1 0 0,-1 0 1,3-2-1,46-22 678,-42 21-479,31-10-84,1 2 0,0 1-1,1 2 1,0 2 0,0 2 0,1 2 0,66 2 0,-95 1-205,1 1 1,0 0 0,-1 1-1,1 1 1,-1 0-1,0 1 1,23 10-1,-31-12 20,0 0-1,-1 1 1,1 0-1,-1 0 0,1 1 1,-1-1-1,0 1 0,0 0 1,-1 0-1,1 0 1,-1 1-1,0-1 0,0 1 1,0 0-1,-1 0 1,1 0-1,-1 0 0,0 0 1,-1 0-1,1 1 1,-1-1-1,0 6 0,0 1 37,0 0 0,-1 0-1,-1 0 1,0 0-1,-1 0 1,0 0 0,0 0-1,-2 0 1,1-1-1,-1 1 1,-11 18 0,6-14 77,-1 0 1,0 0-1,-2-2 0,0 1 1,0-1-1,-1-1 1,-19 14-1,12-11-15,0-2 0,-1 0 0,0-1 0,-1-2 0,-1 0 0,1-1 0,-2-1-1,1-2 1,-1 0 0,-1-1 0,-43 4 0,-20-11-120,82 1 0,-1-1 0,1-1 0,0 1 0,0-1 0,0 0 0,0 0 0,0-1 0,0 1 0,1-2 0,-1 1 0,-6-6 0,12 9-41,0 0 0,0 0 0,0 0 0,0 0 0,0 0 0,0-1-1,0 1 1,-1 0 0,1 0 0,0 0 0,0 0 0,0-1 0,0 1 0,0 0 0,0 0 0,0 0 0,0-1 0,1 1-1,-1 0 1,0 0 0,0 0 0,0 0 0,0-1 0,0 1 0,0 0 0,0 0 0,0 0 0,0 0 0,0 0 0,1-1-1,-1 1 1,0 0 0,0 0 0,0 0 0,0 0 0,0 0 0,0 0 0,1 0 0,-1 0 0,0-1 0,0 1 0,0 0-1,0 0 1,1 0 0,-1 0 0,0 0 0,0 0 0,0 0 0,1 0 0,-1 0 0,13-4-6783,-10 3 2712,21-10-12197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5.46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178 12 19410,'0'0'6561,"-10"1"-4409,-5 1-1612,0 0-1,0 1 1,0 1 0,-20 8 0,31-11-488,0 1 0,0-1 0,0 1 0,-1 0-1,2 1 1,-1-1 0,0 1 0,0-1 0,1 1 0,-1 0-1,1 0 1,0 1 0,0-1 0,0 1 0,1 0 0,-1-1-1,1 1 1,0 0 0,0 0 0,0 1 0,1-1-1,-3 7 1,4-10-46,1 1 0,-1-1-1,0 0 1,1 0 0,-1 0-1,0 0 1,1 0-1,-1 0 1,1 0 0,0 0-1,-1 0 1,1 0 0,0 0-1,0 0 1,-1 0 0,1 0-1,0 0 1,0-1 0,0 1-1,0 0 1,0-1 0,0 1-1,0-1 1,0 1 0,0-1-1,1 1 1,-1-1-1,0 0 1,0 0 0,0 1-1,0-1 1,1 0 0,-1 0-1,0 0 1,0 0 0,0-1-1,2 1 1,49-5 313,-41 0-304,1 1-1,-1-2 1,0 0 0,0 0-1,0-1 1,-1 0-1,0-1 1,-1 0-1,1-1 1,-2 1 0,1-2-1,-1 1 1,-1-1-1,11-18 1,-24 39-15,0 1 0,1 0 0,1 0 0,0 0 0,0 1 0,1-1 0,1 1 0,0 0 0,-1 24 0,4-35-96,0 0 0,-1-1 0,1 1 0,0-1 1,0 1-1,0-1 0,0 1 0,0-1 0,0 1 0,0-1 0,1 0 0,-1 0 1,0 1-1,1-1 0,-1 0 0,1 0 0,0-1 0,-1 1 0,1 0 0,-1 0 0,1-1 1,0 1-1,0-1 0,-1 1 0,1-1 0,0 0 0,0 0 0,0 0 0,-1 0 1,1 0-1,2 0 0,4-1-961,-1 1-1,1-1 1,-1 0 0,0 0 0,0-1 0,12-4-1,18-14-9837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6.97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65 1 13869,'0'0'9481,"5"90"-8744,-15-30-129,2 12-255,-3 6 191,4 5 97,5-7-449,2-10-128,0-12 96,2-12-160,2-15-64,2-13-416,-5-12-737,-2-25-3204,-17-12-575,-7-13-514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7.31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90 16624,'0'0'2167,"6"-9"396,-4 5-2412,1 0 1,-1 0-1,1 0 1,0 0-1,1 0 1,-1 1-1,0 0 1,1 0-1,0 0 1,0 0-1,0 0 1,0 1-1,0-1 1,1 1-1,-1 0 1,1 1-1,-1-1 1,1 1-1,-1 0 1,10-1-1,88-11 1342,1 5 0,159 7 0,-243 1-1321,0 2 0,-1 1 0,1 0 0,34 11 0,-49-13-92,1 1 0,-1 0 1,0 0-1,0 0 0,0 1 0,0 0 0,-1-1 0,1 1 0,-1 0 0,1 1 0,3 4 0,-6-6-1,1 1 0,-1-1 0,0 1-1,0-1 1,0 1 0,0-1 0,0 1-1,-1 0 1,1 0 0,-1-1 0,0 1 0,0 0-1,0 0 1,0-1 0,0 1 0,-1 0-1,1-1 1,-1 1 0,0 0 0,-1 4-1,-2 2-53,-1-1 0,0 0 0,0 1 0,-1-2 0,0 1 0,0-1 0,-1 0 0,0 0 0,0-1 0,-1 1-1,-12 6 1,-11 8-35,-54 24-1,62-33 11,0-1 0,-1-1 0,0-1 0,-1-1 0,0-2 0,0 0 0,-33 2 0,58-8-16,-1 1 0,0-1-1,1 0 1,-1 0 0,1 0 0,-1 0 0,0 0-1,1 0 1,-1 0 0,1 0 0,-1 0-1,0 0 1,1 0 0,-1-1 0,1 1 0,-1 0-1,1 0 1,-1 0 0,1-1 0,-1 1 0,1 0-1,-1-1 1,1 1 0,-1-1 0,1 1-1,-1 0 1,1-1 0,0 1 0,-1-1 0,1 1-1,0-1 1,-1 1 0,1-1 0,0 1 0,0-1-1,-1 0 1,1 1 0,0-1 0,0 1 0,0-1-1,0 0 1,0 1 0,0-1 0,0 1-1,0-1 1,0 0 0,0 1 0,0-1 0,0 1-1,0-1 1,1 0 0,-1 0 0,1-4-908,2-25-7351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3:58.17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1 647 7111,'0'0'14760,"12"-2"-13244,18-7-325,-1-1-1,1-1 1,-2-2-1,38-22 1,116-78 582,-151 92-1635,223-154 497,82-53-1313,-319 219-19,5-2-1247,-13 2-4773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4:00.30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15855,'0'0'12139,"4"71"-12106,-4-34-1,0 7 32,0-3-128,0-5-1025,0-5 224,0-8 256,0-8-672,0-6-1282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4:00.64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47 21396,'0'0'6438,"77"8"-4996,-29-7-321,7-1-609,3 0-320,1-6-95,-2-7-514,-13 0-1665,-11 2-1601,-17-1-2371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4:00.97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74 8552,'4'-8'9476,"0"-3"-7336,9-23 1112,1 13 3015,-11 56-3187,-6 234-3080,20-339 0,-10 22 0,0-54 0,-7 104 0,1 0 0,-1-1 0,1 1 0,-1 0 0,1-1 0,0 1 0,0 0 0,0-1 0,0 1 0,0-1 0,0 1 0,0-1 0,0 0 0,1 0 0,-1 1 0,0-1 0,1 0 0,-1 0 0,1 0 0,-1 0 0,1 0 0,0-1 0,-1 1 0,1 0 0,0-1 0,0 0 0,2 1 0,3 1 0,0 0 0,1-1 0,-1 0 0,0 0 0,12-1 0,-16 0-255,1 0 0,-1-1 0,1 1 0,-1-1 0,1 0 1,-1 0-1,0 0 0,1 0 0,-1 0 0,0-1 0,0 1 0,0-1 0,0 0 0,0 0 0,0 0 0,-1-1 1,1 1-1,-1-1 0,1 1 0,-1-1 0,0 0 0,0 0 0,0 0 0,0 0 0,-1 0 0,1 0 0,1-5 1,-2-7-6734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4:01.32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20147,'0'0'11595,"13"56"-11371,-12-47-160,3-1-32,-1-3-1025,-1-5-2146,3-6-2754,0-16-8553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4:01.80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23254,'0'0'6951,"1"11"-5862,-2 29-638,1 65 265,1-95-678,0 0 0,0 0 1,1-1-1,0 1 0,0 0 0,1 0 1,8 16-1,-5-18-1630,4 6-5478,-10-13 6934,0-1 1,0 0-1,0 0 1,0 1 0,0-1-1,0 0 1,0 0-1,0 1 1,0-1 0,0 0-1,0 0 1,0 1-1,0-1 1,0 0 0,0 0-1,0 1 1,0-1 0,0 0-1,0 0 1,-1 0-1,1 1 1,0-1 0,0 0-1,0 0 1,0 0-1,0 1 1,-1-1 0,1 0-1,0 0 1,0 0-1,0 0 1,-1 0 0,1 0-1,0 1 1,0-1 0,-1 0-1,1 0 1,0 0-1,0 0 1,0 0 0,-1 0-1,1 0 1,0 0-1,0 0 1,-1 0 0,1 0-1,0 0 1,0 0-1,-1 0 1,1 0 0,0 0-1,0 0 1,-1 0 0,1-1-1,0 1 1,0 0-1,0 0 1,-1 0 0,-9-2-10761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4:02.18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20628,'0'0'10634,"17"67"-10602,-12-43-2595,2-2-4035,-1-1-6631</inkml:trace>
  <inkml:trace contextRef="#ctx0" brushRef="#br0" timeOffset="1">241 533 15727,'0'0'17040,"6"22"-31806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4:21.56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15 103 8584,'0'0'7223,"-1"0"-7163,0 1 0,0-1 0,0 1 0,0-1 1,0 1-1,0-1 0,1 1 0,-1 0 0,0 0 0,0-1 0,0 1 0,1 0 1,-1 0-1,1 0 0,-1 0 0,0 0 0,1 0 0,-1 1 0,1 1-3,0-1 0,1 1 0,-1-1 0,1 0 0,0 1 0,-1-1 0,1 0 0,0 0 0,0 1 0,1-1 0,-1 0 0,0 0 0,1 0 0,-1 0 0,1-1 0,0 1 0,-1 0 0,1-1 0,0 1 0,0-1 0,0 1 0,0-1 0,0 0 0,0 0 0,1 0 0,-1 0 0,0 0 0,1-1 0,-1 1 0,0-1 0,1 1 0,3-1 0,12 2 293,1 0-1,-1-1 0,27-3 1,-15 1 156,54-3 256,143-27 0,-44 4-150,442 0 586,-280 20-816,801 0 979,-973 4-931,224-33 0,-231 19 536,-209 10-9107,28 1 2322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6.16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122 249 4164,'0'0'21428,"-11"1"-20050,8-1-1319,-1 0 0,0 0 1,0 1-1,1 0 0,-1-1 1,0 1-1,1 1 0,-1-1 1,1 0-1,-1 1 0,1 0 1,0 0-1,-1 0 0,1 0 1,0 0-1,1 1 0,-1-1 1,0 1-1,1 0 0,-1 0 1,1 0-1,0 0 0,0 0 1,0 0-1,-2 6 0,-20 54 32,23-60-91,0 1 0,0-1 0,0 1 0,0 0 0,1 0 0,-1 0 0,1-1 0,0 1 0,1 0 0,-1 0 0,0 0 0,1-1 0,0 1 0,2 7 0,-1-10 10,0 1 0,-1-1 0,1 0 0,0 1 0,0-1 0,0 0 0,0 0 0,0-1 0,0 1 0,0 0 0,0-1 0,0 1 0,0-1 0,0 1 0,0-1 0,1 0 0,-1 0 0,0 0 0,0 0 0,0-1 0,0 1 0,1 0 0,3-2 0,2 0 121,1 0 0,-1-1 0,0 0-1,0 0 1,8-5 0,16-13 75,-2-2 0,0-1-1,-2-2 1,0-1 0,-2-1 0,-1-1-1,-2-1 1,0-1 0,-3-1 0,24-47 0,-42 76-194,15-33 84,-17 35-95,1-1 0,0 1 0,-1-1 0,1 1 0,-1-1 0,1 1 0,-1-1 0,1 1 0,-1-1 0,0 1 0,0-1 0,0 1 0,0-1 1,0 0-1,0 1 0,-1-1 0,1 1 0,-1-3 0,0 5-33,-1-1 1,0 0 0,1 1-1,-1-1 1,1 0 0,-1 1 0,1 0-1,-1-1 1,1 1 0,-1 0-1,1 0 1,0 0 0,-1 0-1,1 0 1,0 0 0,0 0 0,0 1-1,0-1 1,0 0 0,-1 2-1,1-2 12,-22 27 18,0 2 1,2 1 0,1 0-1,1 1 1,2 2 0,1-1-1,-19 61 1,33-86 13,0 0 0,0 1-1,0-1 1,1 0 0,0 1 0,1 9 0,0-16-10,0 0 1,1 0 0,-1 0 0,0 0-1,1 0 1,-1-1 0,1 1 0,0 0-1,0 0 1,0 0 0,0-1 0,0 1-1,0-1 1,0 1 0,0-1 0,1 1-1,-1-1 1,1 1 0,-1-1 0,1 0-1,-1 0 1,1 0 0,0 0 0,-1 0 0,1 0-1,0-1 1,0 1 0,0 0 0,-1-1-1,1 1 1,3-1 0,9 2-80,0 0-1,0-1 1,0-1 0,0 0 0,-1-1 0,1-1 0,23-5 0,-27 5-1229,0-2 0,-1 1 0,1-1 0,-1 0 0,0-1 0,14-10 0,8-12-9130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4:38.01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144 964 4612,'0'0'2114,"7"-8"-1980,-3 3-661,33-30 3349,-35 33-2544,0 1-1,1 0 0,-1-1 1,1 1-1,-1 0 0,1 0 1,0 0-1,-1 1 0,1-1 1,0 1-1,0-1 0,-1 1 1,1 0-1,0 0 0,0 0 1,-1 1-1,1-1 0,0 0 1,0 1-1,3 1 1,8 3 47,-1-2 0,1 0 1,0 0-1,1-1 1,-1-1-1,20 0 0,93-11 966,-54 3-818,189 3 1523,35-3-1072,25-7 478,-4 1-1000,-234 5-201,1 4 0,0 3-1,0 4 1,95 16 0,-47 2 42,206 6 0,139-28-20,-333-1 61,424-8-147,427-3 89,-331 44-151,-28 0 5,-190-27 308,417 0-221,510-10 78,-464 18-122,16-28 55,-207-4-57,-491 21-123,813-19 89,-634 9 254,-31 1-89,-375 7-252,16 1 17,1-1-1,-1 0 1,0-2-1,0 0 1,23-8 0,-36 10-5,0-1 1,0 0 0,0 0-1,0 0 1,-1-1 0,1 1-1,-1-1 1,0 0-1,0 1 1,0-2 0,0 1-1,0 0 1,-1 0 0,1-1-1,-1 0 1,0 1 0,0-1-1,0 0 1,-1 0 0,1 0-1,-1 0 1,0 0 0,0 0-1,-1-1 1,1 1-1,-1 0 1,0-5 0,0-511 905,0 516-928,0-1 0,0 1 0,0-1 0,-1 1 0,0 0 0,0-1 0,0 1 0,0 0 0,-1-1 0,1 1 0,-1 0 1,0 0-1,-1 0 0,1 1 0,-1-1 0,1 0 0,-1 1 0,0 0 0,0 0 0,-1 0 0,1 0 0,-1 0 0,-7-4 0,0 2-21,0 0 0,0 1 0,0 1 1,-1 0-1,0 0 0,1 1 0,-24-1 0,-246-6-29,-38-4-3,-598-57-588,374 30 341,-109 24 305,-1 41 16,622-23-11,-1387 59 21,-1117-8-10,697-39 10,1342-12-38,-536-5 34,406-51 0,-48 0-61,155 62-19,-431-15 217,870 4-389,79 7 154,1 1 0,-1-1-1,1 0 1,0 0-1,0 0 1,1 0-1,1 6 1,8 33 85,-1 0 1,-3 1-1,-1-1 0,-1 68 0,-12 387-126,8-487 133,0 0 0,1 0 0,0 0 0,6 19 1,-6-26-8,1 1 1,-1-1-1,1 0 0,0 0 1,0-1-1,0 1 1,1 0-1,-1-1 1,1 1-1,0-1 1,0 0-1,0 0 1,1 0-1,5 4 0,-2-2-656,0 1-1166,0-4-3297,3-1-2381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44:51.00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194 917 7015,'0'0'12310,"11"-5"-11643,2 0-448,-1 1 0,1 0 0,0 1 0,0 0 0,1 1-1,24-1 1,0 5 144,72 13-1,-72-9 23,75 5 0,-83-13-184,0-1-1,-1-2 0,1 0 1,38-13-1,8-2-6,-65 17-135,0 1 0,0 1 1,1 0-1,-1 0 0,0 1 0,1 0 1,-1 1-1,0 1 0,0 0 0,1 0 0,-1 1 1,0 0-1,-1 1 0,1 0 0,-1 1 1,0 0-1,0 1 0,0 0 0,-1 0 1,17 15-1,-12-10 73,1 1 0,0-2 0,1 0 0,21 9 0,-31-17-65,0 0 1,0 0 0,0 0-1,0-1 1,0 0 0,0 0-1,0-1 1,0 0-1,0 0 1,0 0 0,1 0-1,-1-1 1,0 0 0,0-1-1,0 1 1,10-6-1,-7 4 36,25-12 148,1 1 0,37-8 0,-59 19-216,-1 0 1,1 2-1,0-1 0,0 2 0,1 0 0,-1 0 0,0 1 0,0 1 0,20 4 0,32 15 101,-42-13-141,0-1 0,0-1-1,30 4 1,-45-9 77,0-1-1,0 0 1,0 0-1,0 0 1,0-1-1,0-1 0,0 1 1,0-2-1,0 1 1,-1-1-1,1 0 1,-1 0-1,12-8 1,50-38 569,-48 32-549,48-28 0,-60 40-90,0 1-1,0 0 1,1 1 0,-1 0 0,1 1 0,-1 0 0,1 0-1,0 1 1,13-1 0,9 2 5,-9 2 5,-1-2 0,1 0-1,-1-2 1,1-1 0,-1 0-1,0-2 1,0 0 0,26-11-1,-4-1-8,2 2 1,0 3-1,0 1 0,71-8 0,-34 2 13,-56 10 9,0 2 0,46-4 0,-67 8-27,-1 1 1,0-1-1,0 0 0,0-1 1,1 1-1,-1-1 1,-1 0-1,1 0 0,0-1 1,0 1-1,-1-1 0,0 0 1,1-1-1,-1 1 0,0-1 1,-1 1-1,1-1 1,-1 0-1,1 0 0,4-9 1,4-8-1,-1-1 1,-1 0-1,11-32 1,-5 11-28,-14 38 14,0 0 0,0 0 1,0-1-1,-1 1 0,0-1 1,0 1-1,0-1 0,-1 1 0,1-1 1,-2-11-1,0 14 7,0-1 0,0 1 0,0 0 0,-1-1 0,1 1 0,-1 0 0,0 0-1,0 0 1,0 0 0,0 1 0,0-1 0,0 0 0,-1 1 0,0 0 0,1-1 0,-1 1 0,0 0 0,-3-2 0,-31-17 14,-1 1-1,-1 2 1,0 1 0,-1 2 0,-1 2 0,0 2 0,-1 1 0,0 3-1,-46-3 1,-39-6 28,1-4 0,-147-45 0,206 50-9,-1 2 0,0 4 0,-1 2 0,0 3 1,0 4-1,-120 14 0,156-10 69,0 0-1,-1-2 1,1-2 0,-1-1 0,1-2-1,-1-1 1,1-1 0,-36-11-1,36 6-79,0 3-1,-1 1 0,0 1 0,0 2 0,0 1 0,-53 5 1,-204 39 707,131-15-414,117-21-296,0 2-1,0 1 0,-50 19 1,80-23-22,1 1 0,-1 0 1,1 0-1,0 1 1,1 1-1,-1 0 1,2 1-1,-1 0 0,1 0 1,0 1-1,1 0 1,0 1-1,1 0 1,-10 17-1,5-4-7,2 1 0,0 0 0,2 1 0,0 0 0,2 1 0,-7 48 0,12-55 3,1-1-1,1 0 0,0 0 0,1 1 1,2-1-1,0 0 0,1 0 0,0 0 1,2-1-1,11 27 0,-4-19 5,2 1 1,1-2-1,1 0 0,1-1 0,1-1 1,1-1-1,1 0 0,0-2 0,2 0 1,1-2-1,28 18 0,-24-19-334,1-1 1,1-1-1,0-1 0,1-2 0,0-1 1,1-2-1,0-1 0,1-1 0,62 4 0,68-11-4077,-55-10-1288,-20-8-2164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8.28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0 206 5445,'2'10'15151,"11"-6"-10303,24-4-5084,-29 0 1949,10-3-1542,0 0 0,0-1 0,-1-1 0,1 0 0,-1-1-1,0-1 1,-1-1 0,1-1 0,-2 0 0,1-1 0,-1 0-1,-1-2 1,0 1 0,0-2 0,-1 0 0,15-20 0,-26 30-137,0 0 0,0 0 1,0-1-1,0 1 1,0-1-1,-1 1 0,1-1 1,-1 0-1,1-7 0,-2 11-24,0-1-1,0 0 0,0 1 0,0-1 1,0 1-1,0-1 0,0 0 0,0 1 1,0-1-1,-1 0 0,1 1 0,0-1 1,0 1-1,-1-1 0,1 1 0,0-1 1,-1 1-1,1-1 0,0 1 0,-1-1 1,1 1-1,-1-1 0,1 1 0,-1-1 1,-1 1-16,1-1 0,0 1 1,-1-1-1,1 1 1,0 0-1,-1 0 1,1 0-1,-1 0 0,1 0 1,-1 0-1,1 0 1,0 0-1,-1 1 0,1-1 1,-2 1-1,-4 2-6,0-1-1,1 2 1,-1-1-1,1 1 1,0 0 0,0 0-1,0 1 1,1-1-1,0 1 1,-6 7-1,-47 60 247,53-65-187,-1 2 93,-1 0-1,2 0 0,-1 0 1,1 1-1,-6 16 0,10-24-117,1 0 0,-1-1 0,1 1 0,-1-1 0,1 1 0,0 0 0,0-1-1,0 1 1,0 0 0,0 0 0,0-1 0,0 1 0,1 0 0,-1-1 0,1 1-1,-1-1 1,1 1 0,-1 0 0,1-1 0,0 1 0,0-1 0,0 0 0,0 1-1,0-1 1,0 0 0,0 1 0,0-1 0,0 0 0,1 0 0,-1 0 0,1 0 0,-1 0-1,0 0 1,1-1 0,-1 1 0,1 0 0,0-1 0,-1 1 0,1-1 0,0 1-1,-1-1 1,1 0 0,0 0 0,2 0 0,20 3-40,-1-1 0,1-1 0,0 0 0,27-5 0,-37 2-1186,0 0-1,0-1 1,0-1-1,23-9 0,10-11-7309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39.04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76 1 5477,'0'0'21188,"-9"12"-20734,0 1-338,1 0 1,1 0-1,0 1 0,0 0 0,1 0 1,1 0-1,1 1 0,-5 24 0,7-26 50,0 0-1,2-1 0,-1 1 1,2 0-1,2 17 0,-3-27-113,1 0 1,-1 0-1,1-1 0,0 1 0,0 0 0,0-1 0,1 1 0,-1-1 0,0 1 0,1-1 0,0 0 0,-1 0 0,1 1 0,0-1 0,0 0 0,0-1 0,1 1 0,-1 0 0,0-1 0,1 1 0,-1-1 0,1 0 0,-1 1 0,1-1 0,0-1 0,-1 1 0,1 0 0,0-1 0,0 1 0,3-1 0,2 1 5,1-2 0,-1 1 0,1-1-1,0 0 1,-1-1 0,0 0-1,1 0 1,-1-1 0,0 0-1,0-1 1,0 1 0,-1-1-1,1-1 1,-1 0 0,0 0-1,-1 0 1,1-1 0,-1 0 0,0 0-1,6-7 1,-7 6-19,0 0 1,1 0-1,-2 0 0,1-1 1,-1 1-1,-1-1 1,1 0-1,-1 0 0,-1-1 1,1 1-1,-1-1 1,-1 1-1,0-1 0,0 1 1,0-1-1,-1 0 0,-1 0 1,1 1-1,-1-1 1,-3-10-1,3 17-37,1 0 0,-1 0 0,1 1 0,-1-1-1,0 0 1,0 0 0,0 1 0,0-1 0,0 1 0,0-1 0,0 1 0,0-1 0,-1 1-1,1-1 1,-1 1 0,1 0 0,-1 0 0,1 0 0,-1 0 0,0 0 0,1 0 0,-1 0-1,0 1 1,0-1 0,1 1 0,-1-1 0,0 1 0,0 0 0,0-1 0,0 1 0,0 0-1,0 0 1,0 1 0,0-1 0,-3 1 0,3 0-7,-1-1 1,1 1-1,0 0 0,-1 0 0,1 0 1,0 1-1,0-1 0,0 1 1,0-1-1,0 1 0,0-1 0,1 1 1,-1 0-1,0 0 0,1 0 1,-1 0-1,1 0 0,0 0 0,0 1 1,0-1-1,0 0 0,0 1 0,0-1 1,1 0-1,-1 1 0,1-1 1,-1 5-1,1-6-167,0 1 0,1 0 0,-1-1 0,0 1-1,1 0 1,-1-1 0,1 1 0,0-1 0,0 1 0,-1-1 0,1 1 0,0-1 0,0 1 0,0-1 0,0 0 0,1 1 0,-1-1-1,0 0 1,0 0 0,1 0 0,-1 0 0,1 0 0,-1 0 0,1-1 0,-1 1 0,1 0 0,-1-1 0,1 1 0,0-1 0,-1 0 0,1 1-1,3-1 1,8 2-1519,0-1-1,0 0 0,17-2 0,-14 1-329,25-1-4047,3-3-2280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0.37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135 274 6758,'0'0'17964,"-9"3"-17206,1 0-594,0 1 0,0-1 1,1 1-1,-1 1 0,1 0 0,0 0 0,1 0 0,-1 1 1,1 0-1,0 0 0,1 0 0,-1 1 0,1 0 0,1 0 0,-1 0 1,1 1-1,0-1 0,1 1 0,-3 10 0,5-17-128,0 1 1,0 0-1,1-1 0,-1 1 0,1 0 0,-1 0 1,1-1-1,0 1 0,0 0 0,0 0 0,0 0 1,0-1-1,0 1 0,0 0 0,0 0 0,1-1 1,-1 1-1,1 0 0,-1 0 0,1-1 0,0 1 0,0 0 1,0-1-1,0 1 0,0-1 0,0 1 0,0-1 1,0 0-1,0 1 0,1-1 0,-1 0 0,0 0 1,1 0-1,-1 0 0,3 1 0,0-1 93,0 0 1,1 0-1,-1 0 0,0-1 0,1 0 1,-1 0-1,1 0 0,-1 0 0,0 0 1,1-1-1,-1 0 0,0 0 0,9-3 0,-5 0-73,-1 0-1,1 0 1,-1-1-1,0 1 1,0-2-1,-1 1 1,1-1-1,-1 0 1,0 0-1,8-12 0,-11 14-41,0 0-1,0 0 1,-1 0-1,1 0 0,-1-1 1,0 1-1,0-1 1,0 1-1,-1-1 0,1 0 1,-1 1-1,-1-1 1,1 0-1,0 0 1,-1 0-1,0 0 0,0 0 1,-1 1-1,1-1 1,-2-6-1,2 11-24,-1-1-1,1 1 1,0-1 0,0 0-1,0 1 1,0-1-1,0 1 1,-1-1 0,1 0-1,0 1 1,-1-1 0,1 1-1,0-1 1,-1 1-1,1-1 1,0 1 0,-1 0-1,1-1 1,-1 1 0,1-1-1,-1 1 1,1 0-1,-1-1 1,1 1 0,-1 0-1,1 0 1,-1-1 0,0 1-1,1 0 1,-1 0 0,1 0-1,-1 0 1,0 0-1,1 0 1,-1 0 0,0 0-1,1 0 1,-1 0 0,1 0-1,-1 0 1,0 0-1,1 0 1,-1 1 0,1-1-1,-1 0 1,1 0 0,-1 1-1,1-1 1,-2 1-1,1 1-27,-1-1 1,1 0-1,0 1 0,-1-1 0,1 1 0,0 0 0,0-1 0,0 1 0,0 0 0,1-1 0,-1 1 0,0 0 0,1 0 0,-1 3 0,1-4 36,0 0 0,0 0 0,0 0 1,0 0-1,0 0 0,0 0 0,0-1 0,0 1 0,1 0 1,-1 0-1,0 0 0,1-1 0,-1 1 0,0 0 1,1 0-1,-1-1 0,1 1 0,0 0 0,-1-1 0,1 1 1,-1 0-1,1-1 0,0 1 0,-1-1 0,1 1 0,1 0 1,28 6 64,34-11 101,-48 0-181,0-1-1,0-1 1,-1 0-1,0-1 0,0 0 1,0-2-1,19-14 0,4-6 19,46-44 0,-80 70 2,57-63 127,-58 63-122,1-1-1,-1-1 1,-1 1 0,1 0 0,-1-1 0,1 1 0,-1-1 0,0 0 0,-1 0 0,1 0 0,-1 0 0,0 0 0,-1 0 0,1-9 0,-1 13-14,-1 0 1,1 0-1,-1 1 1,1-1-1,-1 0 1,0 0-1,0 0 1,1 0-1,-1 1 1,0-1-1,0 0 1,0 1-1,0-1 1,0 1-1,0-1 1,1 1-1,-1 0 1,0-1-1,-1 1 1,1 0-1,0-1 1,0 1-1,0 0 1,0 0-1,0 0 1,0 0-1,0 0 1,0 0-1,0 0 1,0 1-1,0-1 1,0 0-1,0 1 1,0-1-1,0 0 1,0 1-1,-1 0 1,-42 16-233,30-7 306,0 1-1,1 0 1,0 1 0,1 0-1,0 1 1,1 0 0,-11 17-1,16-22-24,1 1 0,0-1 0,0 1 0,1 0 0,0 1 0,1-1 0,0 1 0,0-1 0,1 1 0,0 0 0,1 0 0,0 0 0,1 18 0,1-23-42,0-1 0,1 0 0,-1 0 0,1-1 0,0 1 0,0 0 0,0-1 0,1 1 0,-1-1 1,1 1-1,0-1 0,0 0 0,0 0 0,0-1 0,1 1 0,-1 0 0,1-1 0,-1 0 0,1 0 0,0 0 0,0 0 0,0-1 0,0 0 0,0 0 0,0 0 0,0 0 0,7 0 0,-4 1-6,0-1-1,0 0 1,0-1 0,0 0-1,1 0 1,-1 0-1,0-1 1,0 0 0,0-1-1,0 1 1,0-1-1,0-1 1,0 1-1,-1-1 1,11-6 0,1-6 58,-1-1 0,21-24 1,-31 33-30,-1 0 1,0-1-1,-1 0 1,0 0-1,0-1 1,0 1-1,-1-1 1,3-12-1,-31 33-573,13-1 585,1 0 0,0 1 1,0 0-1,1 1 0,-13 25 0,17-30-3,1 1 1,0 0-1,1 0 0,0 0 0,0 1 1,1-1-1,1 1 0,-1-1 0,1 1 1,1 15-1,0-23-32,0-1 0,1 0 0,-1 1 0,0-1 0,1 0 0,-1 1 0,1-1 0,-1 0 0,1 1 0,0-1 0,0 0 0,-1 0 0,1 0 0,0 0 0,0 0 0,0 0 0,0 0 0,0 0 0,0 0 0,1 0 0,-1 0 0,0-1 0,3 2 0,0 0 0,0-1 0,0 0 0,1 0 0,-1 0 0,0-1 0,0 0 0,1 1 0,4-2 0,1 1 0,-1-1 0,1-1 0,-1 0 0,0 0 0,1-1 0,-1 0 0,9-4 0,-3-4-165,-1 1-1,0-2 1,0 0-1,-1 0 1,-1-2-1,0 1 1,-1-2-1,0 1 1,-1-1-1,-1-1 1,8-19-1,-16 34-26,-4 4 110,1 0 0,-1 0 0,1 0 1,0 0-1,0 0 0,0 1 0,0-1 0,-1 4 0,1-3 98,-3 5 59,1-2 82,0-1 1,0 1 0,0 0 0,1 0-1,0 0 1,1 1 0,-1-1-1,2 0 1,-1 1 0,1 0-1,0-1 1,0 11 0,2-17-146,0 0 0,0 0 1,0 0-1,1-1 0,-1 1 1,0-1-1,0 1 0,1-1 0,-1 1 1,0-1-1,1 0 0,-1 1 1,0-1-1,1 0 0,-1 0 0,1 0 1,-1 0-1,0 0 0,1 0 1,-1-1-1,2 1 0,34-6 65,-20-1-277,-1 0-1,0-2 1,-1 1 0,0-2-1,20-15 1,16-11 57,-50 35 143,-1 0 0,1 1 1,-1-1-1,1 1 0,-1 0 1,1-1-1,0 1 1,-1-1-1,1 1 0,-1 0 1,1 0-1,0-1 0,-1 1 1,1 0-1,0 0 1,-1 0-1,1-1 0,0 1 1,-1 0-1,1 0 0,0 0 1,-1 0-1,1 1 0,0-1 1,-1 0-1,1 0 1,0 0-1,-1 0 0,1 1 1,0-1-1,-1 0 0,1 0 1,-1 1-1,1-1 0,0 1 1,-1-1-1,1 1 1,-1-1-1,1 1 0,-1-1 1,1 1-1,-1-1 0,0 1 1,1-1-1,-1 1 0,0 0 1,1-1-1,-1 1 1,0-1-1,0 1 0,0 0 1,1-1-1,-1 1 0,0 1 1,0 54 741,1-12 220,0-43-959,0 0 0,0 0 0,1 0-1,-1-1 1,1 1 0,-1 0 0,1-1 0,-1 1 0,1 0 0,0-1-1,-1 0 1,1 1 0,-1-1 0,1 0 0,0 0 0,-1 0 0,1 0-1,0 0 1,-1 0 0,4-2 0,37-4-15,21-18-322,-53 19 245,-1 1 0,1 0 0,0 0 0,0 1 0,0 0 0,0 1 0,14-2 0,-23 5 82,-1-1 0,1 0 0,-1 1 0,1-1 0,0 0 1,-1 1-1,1-1 0,-1 1 0,0-1 0,1 1 0,-1-1 1,1 1-1,-1 0 0,0-1 0,1 1 0,-1-1 0,0 1 0,0 0 1,1-1-1,-1 1 0,0 0 0,0-1 0,0 1 0,0 0 0,0-1 1,0 1-1,0 0 0,0-1 0,0 1 0,0 0 0,0-1 1,-1 1-1,1 0 0,0-1 0,-1 2 0,-8 33 525,8-28-469,0-7-45,1 1 0,0 0 0,0-1 0,-1 1-1,1 0 1,0-1 0,0 1 0,0 0 0,0-1 0,0 1 0,0 0 0,0-1 0,0 1 0,0 0-1,0-1 1,0 1 0,0 0 0,1-1 0,-1 1 0,0 0 0,0-1 0,1 1 0,-1 0 0,0-1-1,1 1 1,-1-1 0,1 1 0,-1-1 0,1 1 0,-1-1 0,1 1 0,-1-1 0,1 1-1,0-1 1,-1 0 0,1 1 0,2 0 16,0-1-1,-1 0 0,1 0 1,0 0-1,-1 0 0,1 0 1,0 0-1,-1-1 1,1 1-1,3-2 0,73-30 331,-68 27-331,18-9-16,-21 9-6,1 0 0,0 1 0,0 0 0,0 0 0,0 1 0,0 1 0,20-4 0,-29 7 2,1-1 1,0 1-1,-1 0 1,1-1-1,-1 1 1,1-1-1,0 1 1,-1 0-1,0 0 1,1-1 0,-1 1-1,1 0 1,-1 0-1,0 0 1,0 0-1,1-1 1,-1 1-1,0 0 1,0 0-1,0 0 1,0 0-1,0 0 1,0 1-1,1 32 27,-1-23-19,0-10-176,0 0 0,1 0 1,-1 0-1,0 0 0,1 0 0,-1 0 1,1 0-1,-1-1 0,1 1 0,0 0 0,-1 0 1,1-1-1,0 1 0,-1 0 0,1-1 0,0 1 1,0-1-1,0 1 0,-1-1 0,1 1 1,0-1-1,0 1 0,0-1 0,0 0 0,0 0 1,0 0-1,0 1 0,0-1 0,0 0 0,0 0 1,1 0-1,35-4-10781,-16-7-3576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0.73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 62 12172,'5'13'9590,"7"-4"-3951,25-2-2522,-26-6-3207,-1-2 1,0 1-1,1-1 1,-1-1-1,12-3 0,-13 2 212,0-1 0,0-1 0,-1 1 0,10-8 0,-15 10-95,0 0-1,0-1 0,0 1 0,0-1 1,-1 1-1,1-1 0,-1 0 0,1 0 1,-1 0-1,0 0 0,0 0 0,-1 0 1,1-1-1,1-2 0,-4 5-28,0 0 0,0 0 0,1 0 0,-1 1 1,0-1-1,0 0 0,0 1 0,0-1 0,1 1 0,-1-1 0,0 1 0,0 0 1,0-1-1,0 1 0,0 0 0,0 0 0,0-1 0,0 1 0,-1 0 0,1 0 1,0 0-1,0 0 0,0 0 0,0 1 0,0-1 0,0 0 0,-2 1 0,-2-1-4,-4 1 9,0 0-1,0 0 1,0 1-1,1 0 1,-1 1-1,0 0 1,1 0-1,0 1 1,-1 0-1,2 0 1,-1 1 0,-10 7-1,13-7 102,-1-1-1,1 0 1,0 1-1,0 0 1,1 0 0,-1 1-1,1-1 1,0 1-1,0 0 1,1 0-1,0 0 1,0 1 0,0-1-1,1 1 1,0 0-1,-2 11 1,4-16-106,0 0 0,0 0 0,0 0 0,0-1 0,0 1 0,1 0 0,-1 0 0,0-1 0,1 1 0,-1 0 1,1 0-1,0-1 0,0 1 0,0-1 0,-1 1 0,1-1 0,1 1 0,-1-1 0,0 1 0,0-1 0,3 2 0,0 0 16,-1-1 1,1 0-1,-1 0 0,1-1 0,0 1 0,0-1 1,0 0-1,0 0 0,6 1 0,43 1-1720,-8-8-3883,3-7-6097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4:11.66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33 2054 4420,'0'0'2499,"-2"9"-1496,-22 84 4025,22-84-4491,0 1-1,1 0 1,0 0-1,0 0 1,1 0 0,1 0-1,-1 0 1,2 0-1,1 9 1,-2-18-535,-1 0 0,0 1 0,1-1 0,-1 0 0,0 0 0,1 0-1,-1 0 1,1-1 0,0 1 0,-1 0 0,1 0 0,0 0 0,-1 0 0,1-1 0,0 1 0,0 0 0,0-1 0,0 1-1,1 0 1,-1-1 26,-1 0 1,1 0-1,-1 0 0,1 0 0,0 0 0,-1 0 0,1 0 0,-1-1 0,1 1 0,0 0 0,-1-1 0,1 1 1,-1 0-1,1-1 0,-1 1 0,1 0 0,-1-1 0,1 1 0,-1-1 0,0 1 0,1-1 0,-1 1 0,1-2 1,16-40 1799,20-150 593,11-202 0,-38 303-1935,9-159 995,-11 120-1154,45-243 0,46-88-209,-86 396-74,-1 6 110,-2-1 1,3-94-1,-14 152-2640,-5 6-5354,-3-1 79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1.54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68 1 8072,'0'0'19501,"-1"9"-18700,-2 17-179,-2-1 1,-1 0 0,-11 32-1,9-37-457,1 0-1,1 1 1,2 0-1,0 0 0,1 0 1,0 0-1,3 42 1,0-60-159,0-1-1,1 0 1,-1 0 0,1 0 0,-1 0 0,1 1-1,0-1 1,0 0 0,0 0 0,0-1 0,0 1-1,0 0 1,1 0 0,-1 0 0,1-1 0,-1 1 0,1-1-1,0 1 1,-1-1 0,1 0 0,4 3 0,-2-3 12,0 1 0,0-1 0,1 0 0,-1 0 0,0-1-1,1 1 1,-1-1 0,0 0 0,1 0 0,6-1 0,2-1 20,-1-1-1,1 0 1,-1-1-1,0 0 0,0-1 1,21-11-1,95-85-138,-128 100 101,0 1 1,0 0-1,1 0 1,-1 0 0,0 0-1,0 0 1,0 0-1,1 0 1,-1 0 0,0 0-1,0 0 1,0 0-1,1 0 1,-1 0 0,0 0-1,0 0 1,1 0-1,-1 0 1,0 0 0,0 0-1,0 0 1,1 0-1,-1 0 1,0 0 0,0 0-1,0 0 1,1 1-1,-1-1 1,0 0 0,0 0-1,0 0 1,0 0-1,0 0 1,1 1 0,-1-1-1,0 0 1,0 0-1,0 0 1,0 1 0,0-1-1,0 0 1,0 0-1,0 0 1,1 1 0,-1-1-1,0 0 1,0 0-1,0 1 1,2 19 32,-4 19 6,-4-13-39,4-22 0,1 0 0,0 0 0,0 0 0,0 0 0,0 0 0,1 0 0,0 0 0,-1 1 0,1-1 0,1 6 0,3-9-94,0-1 0,-1 1 0,1-1 1,0 0-1,-1 0 0,1 0 0,0 0 0,0 0 0,-1-1 0,1 0 0,3-1 1,2-2-1637,0 0 0,0 0 1,0-1-1,-1 0 0,15-13 1,14-11-9444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1.91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151 1 8616,'0'0'11280,"-9"4"-6198,-67 42-335,70-42-4513,0 0 0,0 1 0,1 0 0,0-1 0,0 2 0,0-1 0,1 0 0,-1 1 0,1 0 0,1 0 0,-1 0 0,-3 9 0,7-14-234,0-1 0,0 1 0,0-1 0,0 1 0,-1-1 0,1 1 0,0-1 0,0 1 0,0-1 0,0 1 0,1-1 0,-1 1 0,0-1 0,0 1 0,0-1 0,0 1 0,0-1 0,1 1 0,-1-1 0,0 0 0,0 1 0,1-1 0,-1 1 0,0-1 0,1 1 0,-1-1 0,0 0 0,1 1 0,-1-1 0,1 0 0,-1 0 0,0 1 0,1-1 0,-1 0 0,2 1 0,24 2 0,26-13 0,-40 4 0,-1-1 0,1 1 0,-1-2 0,-1 0 0,1 0 0,-1-1 0,-1 0 0,0 0 0,0-1 0,-1-1 0,0 1 0,9-17 0,-25 41-2,2 0 0,-1 0 1,2 1-1,0-1 0,0 1 0,2 0 1,0 1-1,-2 23 0,5-38-49,0 0 0,0 0 0,0 0 0,0 0-1,1 0 1,-1 0 0,0 1 0,1-1 0,-1 0 0,0 0 0,1 0 0,-1 0 0,1 0-1,0-1 1,-1 1 0,1 0 0,0 0 0,0 0 0,-1 0 0,1-1 0,0 1 0,0 0-1,0-1 1,0 1 0,0-1 0,1 1 0,2 1-233,0-1 1,-1 0-1,1 0 1,0-1-1,0 1 1,0-1-1,0 0 1,4 0-1,5-1-1741,0-1 0,1 0 0,24-8-1,14-12-6504,3-7-1224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2.25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236 0 17136,'-9'3'3652,"-14"6"-2366,-1 2 0,2 0 0,-1 1-1,2 2 1,0 0 0,0 1 0,1 1 0,-26 29 0,45-45-1278,1 1 1,-1-1-1,1 0 0,0 1 0,-1-1 1,1 0-1,0 1 0,-1-1 0,1 1 0,0-1 1,-1 1-1,1-1 0,0 1 0,0-1 1,0 0-1,0 1 0,-1-1 0,1 1 0,0 0 1,0-1-1,0 1 0,0-1 0,0 1 1,0-1-1,0 1 0,0-1 0,0 1 0,1-1 1,-1 1-1,0-1 0,0 1 0,1 0 1,17 6 85,40-7-567,-43-1 25,30-1-627,-29 1 929,0 0 1,0 1-1,0 1 0,23 3 0,-38-4 158,-1 1 1,1-1 0,0 0-1,-1 0 1,1 1 0,-1-1-1,1 0 1,0 1 0,-1-1-1,1 1 1,-1-1 0,1 1 0,-1-1-1,1 1 1,-1-1 0,1 1-1,-1-1 1,0 1 0,1 0-1,-1-1 1,0 1 0,1 0-1,-1-1 1,0 1 0,0 0-1,0-1 1,0 1 0,0 0-1,0-1 1,0 1 0,0 0-1,0-1 1,0 1 0,0 0-1,0 0 1,0-1 0,0 1-1,-1 0 1,1-1 0,0 1-1,0 0 1,-1-1 0,1 1 0,0-1-1,-1 1 1,1-1 0,-1 1-1,1-1 1,-1 1 0,0 0-1,-25 28 1151,12-19-901,-1 0 0,0-1 0,0-1-1,-18 8 1,25-13-863,0 0 0,1-1 0,-1 0 0,0 0 0,0-1 0,-13 1 0,8-2-6083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3.24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214 142 5445,'0'0'11622,"2"-11"-8355,5-37 32,-6 46-3168,-1 0 0,1-1 0,-1 1 0,0 0 0,0 0 0,0 0 0,0-1 0,0 1 0,0 0 0,-1 0 0,1 0 0,-1 0 0,1-1 0,-1 1 0,0 0 0,0 0 0,0 0 0,0 0 0,0 1 0,-1-1 0,1 0 0,0 0 0,-1 1 0,1-1 0,-1 1 0,0-1 0,0 1 1,1 0-1,-1-1 0,0 1 0,0 0 0,0 0 0,0 1 0,0-1 0,0 0 0,-1 1 0,1-1 0,0 1 0,0-1 0,-3 1 0,-1 0 138,0 0-1,0 0 1,1 0 0,-1 1-1,0 0 1,1 0 0,-1 1 0,0-1-1,1 1 1,0 1 0,-1-1 0,1 0-1,-7 6 1,4-2-286,2-1 0,-1 1 0,1 1 0,0-1 0,0 1 0,0 0 0,1 0 0,0 1 0,1-1 0,0 1 0,0 0 1,0 1-1,1-1 0,0 0 0,1 1 0,-2 12 0,4-20 11,0 0 1,0 0 0,0-1-1,0 1 1,1 0 0,-1 0-1,0 0 1,1 0-1,-1-1 1,0 1 0,1 0-1,-1 0 1,1 0 0,-1-1-1,1 1 1,-1 0 0,1-1-1,0 1 1,-1-1-1,1 1 1,0-1 0,0 1-1,-1-1 1,1 1 0,0-1-1,0 0 1,0 1 0,-1-1-1,1 0 1,0 1-1,0-1 1,0 0 0,0 0-1,0 0 1,-1 0 0,1 0-1,0 0 1,0 0-1,0 0 1,0-1 0,0 1-1,0 0 1,-1 0 0,2-1-1,43-14-9,-27 2-106,-1 0-1,0-1 1,-1-1-1,0-1 1,24-30-1,17-18-280,-53 109-388,-27 200 1985,11-158-559,1 90-1,11-148-635,1-14 0,-1 0 0,0 0 0,-1 0 0,-1 0 0,-6 28 0,6-39 0,1-1 0,-1 1 0,1-1 0,-1 0 0,0 0 0,0 0 0,0 0 0,-1 0 0,1 0 0,-1 0 0,1-1 0,-1 1 0,0-1 0,0 0 0,0 0 0,0 0 0,-1 0 0,1-1 0,0 1 0,-1-1 0,1 0 0,-1 0 0,0 0 0,1 0 0,-1-1 0,0 1 0,1-1 0,-1 0 0,-5-1 0,5 1 0,1 0 0,-1 0 0,0-1 0,0 1 0,0-1 0,0 0 0,0 0 0,1-1 0,-1 1 0,0-1 0,1 0 0,0 0 0,-1 0 0,1 0 0,0-1 0,0 1 0,0-1 0,-2-3 0,0 0 0,0 0 0,1-1 0,0 1 0,0-1 0,1 0 0,-1-1 0,2 1 0,-4-13 0,2 0 0,0 0 0,2 0 0,0 0 0,1 0 0,1-1 0,4-25 0,-2 38-191,-1-1-1,2 2 1,-1-1 0,1 0 0,0 1-1,1-1 1,0 1 0,0 0-1,0 0 1,1 0 0,0 1 0,1 0-1,-1 0 1,1 0 0,13-10-1,6-1-1301,0 1-1,1 1 1,28-12-1,-21 11 71,3-3-5095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3.74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54 1 7527,'0'0'23505,"-4"10"-22742,-8 26-568,2 0-1,1 0 0,2 0 1,-4 57-1,11-91-194,0-1 0,-1 1 0,1-1 0,0 1 0,0-1 0,0 0 0,0 1 0,1-1 0,-1 1 0,0-1 0,1 1 0,-1-1 0,1 0 0,-1 1 0,1-1 0,-1 0 0,1 1 0,0-1 0,0 0 0,0 0 0,0 0 0,0 1 0,0-1 0,0 0 0,0-1 0,0 1 0,0 0 0,0 0 0,1 0 0,-1-1 0,0 1 0,1 0 0,-1-1 0,1 0 0,-1 1 0,0-1 0,1 0 0,-1 1 0,1-1 0,-1 0 0,1 0 0,-1 0 0,1 0 0,-1-1 0,0 1 0,1 0 0,-1-1 0,1 1 0,1-1 0,3-1 0,0-1 0,0 1 0,-1-1 0,1 0 0,-1 0 0,1 0 0,-1-1 0,0 0 0,-1 0 0,8-8 0,-5 3 0,-1-1 0,0 0 0,0 0 0,-1-1 0,-1 0 0,1 1 0,-2-2 0,0 1 0,0 0 0,-1-1 0,0 1 0,-1-1 0,0-12 0,-10 31 0,-1 7 0,-15 34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4.80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77 116 6246,'0'0'10084,"8"-8"-6876,25-23-79,-33 31-2876,1-1 0,0 1-1,-1-1 1,1 1 0,0-1 0,-1 0 0,1 1 0,-1-1 0,1 0 0,-1 1-1,1-1 1,-1 0 0,0 0 0,1 1 0,-1-1 0,0 0 0,0 0 0,1 0-1,-1 1 1,0-1 0,0 0 0,0 0 0,0 0 0,0-1 0,-16-4 1484,-21 11-1436,32-2-248,0 1 1,0 0-1,0 0 1,1 0-1,0 1 0,0-1 1,0 1-1,0 0 1,1 0-1,0 0 1,0 1-1,0-1 1,-3 11-1,2-6 56,1-1 1,1 1-1,0 0 0,0 0 1,1 0-1,0 0 0,1 16 1,0-25-108,0 0-1,0 0 1,1 0 0,-1 0 0,0 0 0,1 0 0,-1 0 0,1 0 0,-1 0 0,1 0 0,-1 0 0,1-1 0,0 1 0,-1 0 0,1 0 0,0-1 0,0 1 0,0-1 0,-1 1 0,1 0 0,0-1 0,0 1 0,0-1 0,0 0 0,0 1 0,0-1 0,0 0 0,0 0 0,0 0 0,0 1 0,0-1 0,0 0 0,0 0 0,0 0 0,0-1 0,0 1-1,0 0 1,0 0 0,0 0 0,0-1 0,1 0 0,2 1 1,-1-1 1,1 0-1,0-1 0,-1 1 0,0-1 0,1 1 0,-1-1 1,0 0-1,0 0 0,5-4 0,36-58 5,-35 48-7,1 0 0,0 0 0,2 2 0,24-26-1,-33 37-2,0 0-1,0 1 0,0 0 1,1-1-1,-1 1 0,1 0 0,-1 1 1,1-1-1,0 1 0,0 0 0,0-1 1,-1 2-1,1-1 0,0 0 0,0 1 1,0 0-1,1 0 0,-1 0 1,0 0-1,0 1 0,0-1 0,-1 1 1,1 0-1,0 1 0,0-1 0,0 0 1,4 4-1,-5-4-38,0 0 1,-1 0-1,1 0 0,-1 1 1,0-1-1,1 1 0,-1 0 1,0 0-1,0 0 1,0 0-1,0 0 0,0 0 1,-1 0-1,1 0 0,-1 1 1,1-1-1,-1 1 0,0-1 1,0 1-1,0 0 0,0-1 1,0 1-1,-1 0 1,1 0-1,-1-1 0,0 1 1,0 0-1,0 0 0,0 5 1,-3 3 119,0 0 1,-1 0-1,0 0 1,-1-1-1,0 0 1,-7 11-1,-12 27 611,24-48-690,-1 1 1,1-1 0,0 1 0,0 0 0,0-1-1,0 1 1,-1 0 0,1-1 0,0 1-1,0 0 1,0-1 0,0 1 0,0-1 0,0 1-1,1 0 1,-1-1 0,0 1 0,0 0-1,0-1 1,1 1 0,-1-1 0,0 1 0,1 0-1,-1-1 1,0 1 0,1-1 0,-1 1-1,1-1 1,-1 1 0,1-1 0,-1 0 0,1 1-1,-1-1 1,1 1 0,-1-1 0,1 0-1,-1 0 1,1 1 0,0-1 0,-1 0 0,1 0-1,-1 0 1,1 0 0,0 1 0,-1-1-1,1 0 1,0 0 0,-1 0 0,1-1 0,0 1-1,-1 0 1,1 0 0,0 0 0,-1 0-1,1 0 1,-1-1 0,1 1 0,0 0 0,0-1-1,43-15-9,-18 0-88,-1-2 1,-1-1-1,0 0 1,-2-2-1,37-42 1,-23 24 29,-36 39 53,0 0 0,0 0 0,0 0 0,0 0-1,1 0 1,-1 0 0,0 0 0,0 0 0,0 0 0,0 0 0,0 0 0,1 0-1,-1 0 1,0 0 0,0 0 0,0 0 0,0 0 0,0 0 0,1 0 0,-1 0-1,0 0 1,0 0 0,0 0 0,0 0 0,0 0 0,0 1 0,0-1 0,1 0-1,-1 0 1,0 0 0,0 0 0,0 0 0,0 0 0,0 1 0,0-1 0,0 0-1,0 0 1,0 0 0,0 0 0,0 0 0,0 0 0,0 1 0,0-1-1,0 0 1,0 0 0,0 0 0,0 0 0,0 0 0,0 1 0,0-1 0,0 0-1,0 0 1,0 0 0,0 0 0,0 0 0,0 1 0,0-1 0,0 0 0,0 0-1,-1 0 1,1 22-207,-4 21 258,3-37-35,-2 5 75,2 0-1,-1 0 0,2 0 1,-1 0-1,3 21 1,-1-30-56,-1 1 0,1-1 0,0 0 0,-1 0 0,1 1 0,0-1 0,0 0 0,1 0 0,-1 0 0,0 0 0,1 0-1,-1-1 1,1 1 0,0 0 0,0-1 0,-1 1 0,1-1 0,0 1 0,0-1 0,0 0 0,1 0 0,-1 0 0,0 0 0,0 0 0,0-1 0,1 1 0,-1-1 0,0 1 0,1-1 0,-1 0 0,1 0 0,-1 0 0,4 0 0,-2 0-4,1 0 1,-1 0-1,1-1 0,-1 1 0,1-1 1,-1 0-1,0 0 0,1-1 1,-1 1-1,0-1 0,0 0 0,0 0 1,0 0-1,0 0 0,0-1 0,-1 0 1,1 0-1,-1 0 0,0 0 0,0 0 1,0-1-1,0 1 0,-1-1 0,1 0 1,-1 1-1,0-1 0,0-1 0,0 1 1,2-7-1,-2 5-17,0 0 0,-1 0 0,1 0 0,-1 0 0,0 0 0,-1-1 0,1 1 0,-1 0 0,0 0 0,-1-1 0,0 1 0,0 0 0,0 0 0,-1 0 0,1 0 0,-2 0 0,1 0 0,0 0 0,-1 1 0,0-1 0,-1 1 0,1 0 0,-1 0 0,0 0 0,0 0 0,-1 1 0,1 0 0,-1 0 0,0 0 0,0 0 0,0 1 0,-11-5 0,3 4 37,19 9-1,25 8-403,37-8-6188,-30-5-1330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6.24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33 0 2498,'-3'20'14415,"-3"-5"-10080,0 1-3354,-8 24 145,14-39-1073,-2 4 142,2 0-1,-1 0 0,1 1 1,-1-1-1,1 0 1,1 7-1,0-11-166,-1 0 0,0 0 0,1 0 0,-1-1 0,1 1 0,-1 0 1,1 0-1,-1-1 0,1 1 0,-1 0 0,1-1 0,0 1 0,-1 0 0,1-1 0,0 1 0,0-1 0,-1 0 0,1 1 1,0-1-1,0 1 0,0-1 0,0 0 0,-1 0 0,1 1 0,0-1 0,0 0 0,0 0 0,0 0 0,0 0 0,0 0 1,0 0-1,-1 0 0,1 0 0,0-1 0,0 1 0,0 0 0,0-1 0,0 1 0,-1 0 0,1-1 0,0 1 0,1-2 1,10-3 251,1-1 1,-2-1 0,1 0 0,-1-1 0,0 0 0,18-18-1,-19 16-120,0 1 0,0 1 0,1 0 0,1 0 0,-1 1 0,1 0 0,15-5 0,-26 11-136,1 0-1,-1 1 1,1-1-1,0 1 1,-1-1 0,1 1-1,0 0 1,-1 0-1,1 0 1,0 0-1,-1 0 1,1 0-1,0 0 1,-1 1-1,1-1 1,-1 1-1,1-1 1,0 1 0,-1-1-1,1 1 1,-1 0-1,0 0 1,1 0-1,-1 0 1,1 0-1,-1 0 1,0 0-1,0 0 1,0 0-1,0 1 1,0-1 0,0 0-1,0 1 1,0-1-1,0 1 1,-1-1-1,2 2 1,1 8 329,0-1 1,-1 0 0,0 1-1,2 20 1,0 4 53,-3-34-391,-1 0 0,0 0 1,1 0-1,-1 0 0,1 0 0,0 0 1,-1 0-1,1 0 0,0 0 1,0 0-1,-1-1 0,1 1 0,0 0 1,0-1-1,0 1 0,0-1 0,0 1 1,0-1-1,0 1 0,0-1 0,0 1 1,0-1-1,0 0 0,0 0 1,0 1-1,0-1 0,0 0 0,0 0 1,1 0-1,-1 0 0,0-1 0,0 1 1,0 0-1,0 0 0,0 0 0,0-1 1,2 0-1,46-19-1359,-35 14-927,1 0-3682,-3-2-3556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7.44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2338,'0'0'27018,"1"14"-26490,4 146 396,-5-159-921,-1 0 0,1 1 0,0-1 0,0 0 0,0 0 0,1 0 0,-1 0 0,0 1 0,0-1 0,1 0 0,-1 0 0,1 0 0,-1 0 0,1 0 0,-1 0 1,1 0-1,-1 0 0,1 0 0,0 0 0,0 0 0,0 0 0,-1 0 0,1-1 0,0 1 0,0 0 0,1 0 0,0 0 15,0-1-1,0 0 1,0 1-1,0-1 1,0 0-1,0 0 1,0 0 0,0 0-1,0 0 1,0-1-1,0 1 1,0 0-1,4-2 1,1-1 40,1-1-1,-1 1 1,1-1-1,-1 0 1,-1-1 0,12-8-1,-3-3 1,0 0-1,-1-1 0,23-35 1,-35 65-202,0 0-1,0 0 1,-1 27 0,-1-39 141,-1 4 34,1 1 1,0-1-1,1 1 1,-1-1-1,1 0 0,0 1 1,0-1-1,3 7 1,-3-11 0,0 1 0,0-1 1,1 0-1,-1 0 0,0 1 1,1-1-1,-1 0 0,1 0 1,-1 0-1,1 0 0,-1-1 1,1 1-1,0 0 0,0-1 1,-1 1-1,1-1 0,0 1 1,0-1-1,-1 0 0,1 0 1,0 0-1,0 0 0,0 0 1,-1 0-1,1-1 0,0 1 1,0 0-1,2-2 0,4 0-11,0-1 0,0 1 0,-1-2 0,1 1 0,-1-1-1,1 0 1,-1-1 0,-1 1 0,1-1 0,-1-1 0,1 1-1,7-10 1,3-5 8,-1 0 0,23-37 0,-39 56-29,0 1-1,0 0 1,0 0-1,0 0 1,0 0-1,0 0 1,0-1-1,0 1 1,0 0 0,0 0-1,0 0 1,0 0-1,1 0 1,-1 0-1,0-1 1,0 1-1,0 0 1,0 0-1,0 0 1,0 0 0,0 0-1,0 0 1,0 0-1,0 0 1,0-1-1,1 1 1,-1 0-1,0 0 1,0 0-1,0 0 1,0 0 0,0 0-1,0 0 1,1 0-1,-1 0 1,0 0-1,0 0 1,0 0-1,0 0 1,0 0 0,0 0-1,1 0 1,-1 0-1,0 0 1,0 0-1,0 0 1,0 0-1,0 0 1,1 0-1,-1 0 1,0 0 0,0 0-1,0 0 1,0 0-1,0 0 1,0 0-1,0 1 1,1-1-1,-1 0 1,0 0-1,0 0 1,0 0 0,0 0-1,0 0 1,0 0-1,0 0 1,0 1-1,2 14-65,-5 21-24,0-19 110,1-8 4,1 1 0,-1-1 1,1 0-1,1 1 0,0 10 1,1-20-24,-1 1-1,1-1 1,-1 1 0,1-1 0,-1 1 0,0-1 0,1 1 0,0-1 0,-1 1 0,1-1 0,-1 0 0,1 1 0,-1-1 0,1 0-1,0 0 1,-1 1 0,1-1 0,0 0 0,-1 0 0,1 0 0,0 0 0,-1 0 0,1 0 0,0 0 0,-1 0 0,1 0-1,0 0 1,0 0 0,21-3-6,-14-1 5,-1 0 0,1 0 0,-1 0 0,0-1 0,0 0 0,0-1 0,0 1 0,-1-1 0,0-1 0,8-10 0,-3 3 0,0-1 0,-1-1 0,15-31 0,-20 31 0,-13 43 0,2-11 0,1 1 0,1 1 0,0-1 0,2 0 0,-2 28 0,4-44 0,0 0 0,0 0 0,1 0 0,-1 0 0,0 0 0,1 0 0,-1-1 0,1 1 0,-1 0 0,1 0 0,0 0 0,-1-1 0,1 1 0,0 0 0,-1-1 0,1 1 0,0 0 0,0-1 0,-1 1 0,1-1 0,0 1 0,0-1 0,0 0 0,0 1 0,0-1 0,0 0 0,0 1 0,0-1 0,0 0 0,0 0 0,0 0 0,0 0 0,0 0 0,0 0 0,0 0 0,-1-1 0,1 1 0,0 0 0,0 0 0,2-1 0,1 0 0,1 0 0,-1 0 0,1-1 0,-1 1 0,0-1 0,0 0 0,8-5 0,1-4 0,-1-1 0,-1-1 0,0 0 0,0 0 0,-2-1 0,11-19 0,-23 69 0,-5-13-79,4-15-148,1 0-1,0 1 1,1-1 0,0 1 0,0-1 0,1 1-1,0 0 1,0 0 0,1 0 0,1 15 0,0-24-20,-1 1 0,1-1 0,-1 1 0,0-1 0,1 1 1,-1-1-1,1 0 0,-1 1 0,1-1 0,0 0 0,-1 1 1,1-1-1,-1 0 0,1 0 0,0 0 0,-1 0 0,1 1 1,-1-1-1,1 0 0,0 0 0,-1 0 0,1 0 0,-1 0 1,1 0-1,0-1 0,-1 1 0,2 0 0,1 0-1137,14 0-4718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7.96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159 256 13869,'0'0'12188,"-9"-1"-10838,4 1-1240,0-1-1,0 1 0,0 0 1,0 0-1,0 0 0,0 1 1,0 0-1,1 0 0,-1 0 0,0 0 1,0 1-1,1 0 0,-1 0 1,1 0-1,0 0 0,0 1 1,-1 0-1,1 0 0,1 0 1,-1 0-1,0 0 0,-4 7 1,3-4-8,1-1 0,0 1 1,0-1-1,0 1 0,1 0 1,0 1-1,0-1 0,1 0 1,0 1-1,0 0 0,0-1 0,1 1 1,0 0-1,0 0 0,1 0 1,-1 0-1,2 10 0,0-15-91,0 0 0,0-1-1,0 1 1,0-1 0,0 1-1,0-1 1,0 1 0,0-1-1,0 1 1,1-1 0,-1 0-1,1 0 1,-1 0 0,1 0-1,-1 0 1,1 0 0,0 0-1,-1 0 1,1-1 0,0 1-1,0-1 1,-1 1 0,1-1 0,0 0-1,0 1 1,0-1 0,2 0-1,55-3 145,-45 0-149,1-1 0,-1-1 0,0 0 0,0-1 1,0 0-1,-1-1 0,0-1 0,0 0 0,-1-1 0,14-12 0,4-6-5,-1-1 0,39-50 0,-53 59 27,-1-1 0,22-39 1,-33 52-26,1 0 0,-1-1-1,0 1 1,-1-1 0,1 0 0,-1 0 0,-1 0 0,0 0 0,0 0 0,-1 0 0,0 0-1,-1-10 1,1 17-9,0-1 0,-1 1-1,1 0 1,-1 0 0,0 0 0,1 0-1,-1-1 1,0 1 0,0 0-1,0 0 1,0 0 0,0 0 0,0 1-1,0-1 1,0 0 0,0 0-1,0 1 1,0-1 0,-1 0 0,1 1-1,0-1 1,0 1 0,-1 0-1,1-1 1,0 1 0,-1 0 0,1 0-1,0 0 1,-1 0 0,1 0-1,0 0 1,-1 0 0,-1 1 0,-4 0-5,1-1 0,0 2 1,-1-1-1,1 1 0,-12 5 1,3 0 73,0 1 1,1 1-1,0 1 1,1 0-1,0 0 1,0 1-1,1 1 1,1 0-1,-12 16 1,22-27-64,1-1 0,-1 0 0,1 1 0,0-1 0,0 1 0,-1-1 0,1 1 0,0-1 0,0 0 0,-1 1 0,1-1 0,0 1 0,0-1 0,0 1 0,0-1 0,0 1 0,0-1 0,0 1 0,0-1 0,0 1 0,0-1 0,0 1 0,0-1 0,0 1 0,0-1 0,0 1 0,0-1 0,1 1 0,-1-1 0,0 1 0,0-1 0,1 1 0,-1-1 0,0 0 0,0 1 0,1-1 0,-1 1 0,1-1 0,-1 0 0,1 1 0,27 4 0,37-12 0,-63 7 0,20-5-437,1 2 1,0 1-1,0 0 0,33 3 1,-54 0 426,0-1-1,0 0 1,0 1 0,-1-1 0,1 1 0,0 0 0,0 0 0,0-1 0,0 1 0,-1 1 0,1-1-1,-1 0 1,1 0 0,0 0 0,-1 1 0,0-1 0,1 1 0,-1-1 0,0 1 0,0 0 0,2 2-1,-1 1 104,-1-1 0,1 1 0,-1 0-1,0 0 1,0 0 0,0 0-1,0 0 1,-1 8 0,-2 9 224,0-1 1,-1 1-1,-6 22 1,7-37-423,-1 3-85,2-4-1541,0 0-3234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9.17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145 93 8584,'0'-11'6043,"-1"-36"-3358,1 46-2528,0-1 0,0 1 0,0-1 0,0 1 0,0-1 0,0 1 0,0-1 0,-1 1 0,1 0 0,-1-1 0,1 1 0,-1-1 0,1 1 0,-1 0 0,0-1 0,0 1 0,0 0 0,1 0 0,-1 0 0,0 0 0,-1 0 0,1 0 0,0 0 0,0 0 0,-2-2 0,1 3-60,1 0 1,0 0-1,0 1 0,0-1 1,-1 0-1,1 0 0,0 0 0,0 1 1,0-1-1,0 1 0,-1-1 1,1 1-1,0-1 0,0 1 1,0 0-1,0-1 0,0 1 1,1 0-1,-1 0 0,0 0 1,0 0-1,0 0 0,1 0 1,-1 0-1,0 0 0,1 0 1,-1 2-1,-12 25 448,2 1 1,2 0-1,0 1 1,2 0 0,-6 55-1,6-38 41,-5 27 1011,3-1-1,1 137 0,8-209-1596,0-1 0,-1 1 0,1 0 0,0-1 0,0 1 0,0-1 0,0 1 0,0-1 0,1 1 0,-1 0 0,0-1 0,0 1 0,0-1 0,0 1 0,1-1 0,-1 1 0,0 0 0,0-1 0,1 1 0,-1-1 0,1 0 0,-1 1 0,0-1 0,1 1 0,-1-1 0,1 1 0,-1-1 0,1 0 0,-1 1 0,1-1 0,-1 0 0,1 0 0,-1 1 0,1-1 0,-1 0 0,1 0 0,1 0 0,-1 0 0,0 0 0,0-1 0,0 1 0,0 0 0,-1-1 0,1 1 0,0-1 0,0 0 0,0 1 0,0-1 0,-1 0 0,1 1 0,0-1 0,-1 0 0,1 0 0,0 1 0,-1-1 0,1 0 0,-1 0 0,0 0 0,1-1 0,3-9 0,-1 0 0,0 0 0,0 0 0,-2 0 0,1-1 0,-1 1 0,-1-1 0,0 1 0,-2-14 0,-3-13 0,-15-51 0,5 25 0,42 75-459,-14-6-476,0-1 0,1 0 1,-1-1-1,1-1 0,-1 0 0,1-1 1,0 0-1,0-1 0,0-1 0,0 0 1,-1-1-1,1 0 0,-1-1 0,1-1 0,-1 0 1,20-9-1,-24 8 638,1 1 0,-1-2 1,0 1-1,0-1 0,-1-1 1,0 1-1,0-1 0,7-9 0,0-5 3296,-11 5 2165,-4 16-5030,-1-1 0,1 1 1,-1 0-1,1 0 0,0 0 1,-1 0-1,1-1 0,-1 1 0,1 0 1,-1 0-1,1 0 0,0 0 1,-1 0-1,1 0 0,-1 0 1,1 0-1,-1 0 0,1 0 0,0 0 1,-1 1-1,1-1 0,-1 0 1,1 0-1,-1 0 0,1 0 0,0 1 1,-1-1-1,1 0 0,0 0 1,-1 1-1,1-1 0,0 0 1,-1 1-1,1 0 0,-16 10 467,7-1-260,0 0 0,1 1 0,1 0 1,0 0-1,1 1 0,0 0 0,0 0 1,1 1-1,1-1 0,0 1 0,1 0 1,-3 24-1,6-36-324,0-1 1,0 1-1,0 0 1,0 0-1,0 0 1,0 0-1,0-1 1,0 1-1,0 0 1,0 0-1,1 0 1,-1-1-1,0 1 0,1 0 1,-1 0-1,0-1 1,1 1-1,-1 0 1,1-1-1,-1 1 1,1 0-1,0-1 1,-1 1-1,1-1 1,-1 1-1,1-1 1,0 1-1,0-1 1,0 1-1,2 0 10,-1-1 0,0 0 0,0 1 0,0-1 1,1 0-1,-1 0 0,0 0 0,0-1 0,0 1 0,1 0 0,1-1 0,4-2 16,0 1 0,0-1-1,0-1 1,-1 0-1,9-4 1,0-5-316,0 0 0,-1 0 0,-1-2 1,0 0-1,-1 0 0,0-2 0,-1 1 0,16-32 0,-31 64-4739,-1 51 1173,4-65 3678,0-1-1,0 0 0,0 1 0,0-1 1,1 0-1,-1 0 0,0 1 1,1-1-1,-1 0 0,1 0 0,-1 0 1,1 0-1,0 0 0,-1 0 0,1 0 1,0 0-1,0 0 0,0 0 1,0 0-1,0 0 0,0 0 0,0-1 1,0 1-1,0 0 0,0-1 1,0 1-1,0-1 0,1 1 0,-1-1 1,0 1-1,0-1 0,1 0 1,-1 0-1,0 0 0,0 0 0,1 0 1,-1 0-1,0 0 0,0 0 0,1 0 1,0-1-1,2 1-143,0-1 1,0 0-1,0 0 1,0 0-1,0 0 1,0 0-1,0-1 1,0 0-1,-1 0 0,1 0 1,-1 0-1,4-4 1,-2 1 546,0-1 0,-1 1 0,0-1-1,-1 0 1,5-10 0,-5 12 278,-1 0-1,-1 0 1,1-1-1,-1 1 1,1-1-1,-1 1 1,-1-1-1,1 0 1,-1 1 0,0-1-1,0 0 1,0 1-1,0-1 1,-1 0-1,-1-5 1,2 9-424,-1 0 0,0-1 0,1 1 1,-1 0-1,0 0 0,0 0 1,0 0-1,1 0 0,-1 0 0,0 0 1,0 0-1,-1 0 0,1 0 0,0 0 1,0 1-1,0-1 0,-1 0 0,1 1 1,0-1-1,0 1 0,-1 0 1,1-1-1,-1 1 0,1 0 0,0 0 1,-1 0-1,1 0 0,0 0 0,-1 0 1,1 0-1,-1 0 0,1 0 0,0 1 1,-1-1-1,1 1 0,0-1 1,0 1-1,-1-1 0,-1 2 0,-1 0-2,0 0 0,0 0 0,0 1 0,0 0 0,0-1 0,1 1 0,-1 0 0,1 1 0,0-1 0,-5 7 0,6-7 9,0-1 0,1 1 0,-1-1 0,1 1-1,0 0 1,0 0 0,0 0 0,0 0 0,0 0-1,1 0 1,-1 0 0,1 0 0,0 0 0,0 4-1,1-5-73,0 0-1,0 0 0,0-1 1,0 1-1,0 0 0,0-1 1,0 1-1,1-1 1,-1 0-1,0 1 0,1-1 1,-1 0-1,1 0 0,0 0 1,-1 0-1,1 0 0,0 0 1,0 0-1,-1 0 0,1-1 1,0 1-1,4 0 0,53 11-635,-47-10 207,0-1 1,0 2 0,-1 0 0,1 0-1,-1 1 1,0 0 0,0 1-1,12 7 1,-22-11 443,0 0 0,1 0 0,-1 0 0,0 1 0,0-1 0,0 0-1,0 0 1,0 1 0,0-1 0,-1 1 0,1-1 0,0 0 0,-1 1 0,1 0 0,-1-1 0,1 1 0,-1-1-1,0 1 1,0-1 0,0 1 0,0 0 0,0-1 0,0 1 0,0 0 0,0-1 0,-1 1 0,1-1 0,-1 1-1,1-1 1,-1 1 0,1-1 0,-1 1 0,0-1 0,0 1 0,0-1 0,0 0 0,0 0 0,0 1 0,0-1-1,-2 1 1,-3 6 292,-1-1 1,-1 0-1,1-1 0,-1 0 0,-9 6 0,13-9-387,1-1 0,-1 1-1,0-1 1,0 0 0,0 0 0,-1 0-1,1 0 1,0-1 0,-1 0 0,1 0-1,-1 0 1,0 0 0,1-1 0,-10 0-1,13 0-117,1-1 0,-1 0 0,0 1 0,1-1 0,-1 0 1,0 1-1,1-1 0,-1 0 0,1 0 0,0 0 0,-1 1 0,1-1 0,-1 0 0,1 0 0,0 0 0,0 0 0,0 0 0,-1 0 0,1 0 0,0 0 0,0 0 0,0 1 0,0-1 0,1 0 0,-1 0 0,0-2 0,1-2-1018,-1-24-4936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4:32.78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1 186 8456,'0'0'3801,"10"5"-2808,0-1-768,1 0 1,0-1-1,0 0 0,0-1 1,0 0-1,0 0 1,1-1-1,13-1 0,301-1 1356,-145 4-1256,-159-1-162,-1 0 0,1 2 0,-1 0 0,36 13 0,-35-10-90,0-1 0,0-1 0,1-1 0,32 2 0,-27-5 170,-1-2 0,0-1 0,0-1 0,0-1 0,41-12-1,-35 8-177,0 0-1,48-3 0,-51 9 3,-1-2-1,0-2 1,50-15 0,-36 4 5,1 2 1,1 1 0,0 3 0,0 2 0,65-5 0,-59 8 263,-1-2 0,1-3 0,-2-1 1,74-29-1,-111 37-202,17-3 102,0 1 1,0 1-1,0 2 0,1 1 0,-1 1 0,56 6 0,16-1 951,-99-3-1233,0 0-1,1 0 0,-1 0 1,0 0-1,0 1 0,1-1 1,-1 1-1,0-1 0,0 1 1,-1 0-1,1-1 0,0 1 1,0 0-1,-1 0 0,1 0 1,-1 1-1,0-1 0,0 0 1,0 0-1,1 3 0,7 11-3137,-3-10-1914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49.85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81 0 10570,'0'0'13367,"-2"11"-12139,-28 100 2041,18-75-2484,2 1-1,1 0 0,2 0 1,-4 59-1,11-94-773,0 0 0,0 1 0,0-1 0,1 0 0,-1 0 0,1 1 0,-1-1-1,1 0 1,0 0 0,0 1 0,0-1 0,0 0 0,0 0 0,0 0 0,1 0 0,-1-1 0,1 1 0,-1 0 0,1 0 0,0-1 0,-1 1 0,1-1 0,0 0 0,3 2 0,-4-2-8,1-1 1,-1 0 0,1 1 0,0-1 0,-1 0 0,1 0 0,0 0 0,-1 0 0,1 0 0,-1 0 0,1 0 0,0-1 0,-1 1 0,1-1-1,-1 1 1,1-1 0,-1 0 0,1 1 0,-1-1 0,1 0 0,-1 0 0,0 0 0,1 0 0,-1 0 0,0 0 0,0 0 0,0-1 0,0 1-1,0 0 1,0-1 0,0 1 0,0 0 0,-1-1 0,2-2 0,1-6-34,0 1 0,0-1 0,-1 1 0,0-1 1,-1 0-1,0 0 0,0 0 0,-1 0 0,-1 0 0,-2-17 0,0-23-170,29 61-403,-17-7 665,-1-2 0,1 1 0,0-1 0,0 0 0,0-1 0,1 0 0,-1-1 0,14 0 0,-19 0-26,-1-1 0,1 1 0,0-1-1,-1 0 1,1 0 0,0 0 0,-1 0 0,1-1 0,-1 1-1,6-5 1,-8 5-28,1 0 0,-1 0 0,0-1-1,1 1 1,-1-1 0,0 1 0,0-1 0,0 1 0,0-1-1,-1 0 1,1 1 0,0-1 0,-1 0 0,1 0-1,-1 1 1,1-1 0,-1 0 0,0 0 0,0 0 0,0 1-1,0-1 1,0-3 0,-1 4-8,1 0 0,0 0 0,-1 1 0,1-1 0,-1 0 0,1 1 0,0-1 0,-1 1 0,0-1 0,1 0 0,-1 1 0,1-1 0,-1 1 0,0-1 0,1 1 0,-1 0 0,0-1 0,1 1 0,-1 0 0,0-1 0,0 1 0,1 0 0,-1 0 0,0 0 0,0-1 0,1 1 0,-1 0 0,0 0 0,0 0 0,0 0 0,1 0 0,-1 1 0,0-1 0,0 0 0,1 0 0,-1 0 0,0 1 0,0-1 0,1 0 0,-1 1 0,0 0 0,-2 0 0,0 0 0,0 0 0,0 0 0,1 0 0,-1 1 0,0-1 0,1 1 0,0-1 0,-1 1 0,-3 4 0,4-3 0,0 0 0,0 0 0,0 0 0,1 1 0,-1-1 0,1 1 0,0-1 0,0 1 0,0-1 0,0 1 0,1-1 0,-1 1 0,1 0 0,0 0 0,0-1 0,0 1 0,1 0 0,-1-1 0,2 5 0,0-5 0,-1 0 0,0 0 0,1 0 0,0-1 0,0 1 0,0 0 0,0-1 0,0 0 0,0 1 0,1-1 0,-1 0 0,1 0 0,0 0 0,-1-1 0,1 1 0,0-1 0,0 1 0,0-1 0,0 0 0,0 0 0,0 0 0,4 0 0,22 4 3,52 1-1,-55-5-11,-1 1 1,47 10-1,-75-15 8,-1 1 1,1-1-1,0 0 0,0 0 1,0 0-1,1 0 1,-1-1-1,1 1 1,0-1-1,0 1 1,0-1-1,0 0 0,-2-7 1,-26-69 28,27 70-27,3 9 2,-1 1 0,1-1 0,-1 0 0,1 0 0,-1 0-1,1 0 1,0 0 0,0 0 0,-1 0 0,1 0 0,0 0 0,0 0 0,0 0 0,0 0 0,0 0 0,0 0 0,0 0-1,0 0 1,1 0 0,-1 0 0,0 0 0,1 0 0,-1 0 0,0 0 0,1 1 0,-1-1 0,1 0 0,0 0 0,-1 0-1,2-1 1,30-1-229,-19 3-17,-2 0-327,19 0-4873,48-6 0,-32-2-2677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1.09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50 17008,'0'0'10768,"2"9"-10405,4 38 678,-1 0 1,-4 90 0,-2-74-19,1-61-1015,0-1 1,-1 1 0,1-1-1,0 1 1,0 0 0,1-1-1,-1 1 1,0-1 0,0 1-1,1-1 1,-1 1 0,1 0-1,0-1 1,-1 0 0,1 1-1,0-1 1,1 3 0,-1-4-4,0 0 1,-1 0-1,1 0 1,0 1 0,-1-1-1,1 0 1,0 0-1,0 0 1,-1-1-1,1 1 1,0 0 0,-1 0-1,1 0 1,-1 0-1,1-1 1,0 1-1,-1 0 1,1 0 0,0-1-1,-1 1 1,1-1-1,-1 1 1,1 0 0,-1-1-1,1 1 1,-1-1-1,1 0 1,5-5 27,-1-1 1,1 0 0,-1 0-1,7-14 1,-5 8-34,-1 0 0,0-1 0,-1 0 0,0 0 0,-1-1 0,-1 1 0,0-1 0,-1 1 0,-1-1 0,0 0 0,-1 0 0,-2-18 0,2 33 0,0 0 0,0 0 0,-1 1 0,1-1 0,0 0 0,0 0 0,0 0 0,0 0 0,-1 1 0,1-1 0,0 0 0,0 0 0,0 0 0,0 0 0,-1 0 0,1 0 0,0 0 0,0 1 0,-1-1 0,1 0 0,0 0 0,0 0 0,0 0 0,-1 0 0,1 0 0,0 0 0,0 0 0,-1 0 0,1 0 0,0 0 0,0 0 0,0 0 0,-1-1 0,1 1 0,0 0 0,0 0 0,0 0 0,-1 0 0,1 0 0,0 0 0,0 0 0,0-1 0,0 1 0,-1 0 0,1 0 0,0 0 0,0 0 0,0-1 0,0 1 0,0 0 0,-1 0 0,1 0 0,0-1 0,0 1 0,0 0 0,0 0 0,0-1 0,0 1 0,0 0 0,0 0 0,0 0 0,0-1 0,-6 19 0,4-9 0,1 0 0,1 0 0,0 0 0,0 0 0,1 0 0,0 0 0,1 0 0,0 0 0,0 0 0,5 12 0,-5-17 0,1 0 0,-1 0 0,0-1 0,1 1 0,0-1 0,0 1 0,0-1 0,0 0 0,0 0 0,1 0 0,-1-1 0,1 1 0,0-1 0,0 0 0,0 0 0,0 0 0,0-1 0,0 1 0,0-1 0,1 0 0,-1 0 0,0-1 0,9 1 0,-4-1 0,1-1 0,-1 0 0,0-1 0,0 0 0,1 0 0,-1-1 0,-1 0 0,1-1 0,0 0 0,-1 0 0,0-1 0,0 0 0,0 0 0,-1-1 0,0 0 0,0 0 0,7-8 0,-1 1 0,-1-1 0,0-1 0,-1 1 0,-1-2 0,0 0 0,-1 0 0,12-30 0,-18 40 0,-1 0 0,-1 0 0,1 0 0,-1-1 0,0 1 0,0 0 0,-1-1 0,0 1 0,0 0 0,-1-7 0,1 12 0,0 1 0,0-1 0,0 1 0,-1-1 0,1 1 0,0-1 0,0 1 0,-1-1 0,1 1 0,0 0 0,-1-1 0,1 1 0,0-1 0,-1 1 0,1 0 0,0-1 0,-1 1 0,1 0 0,-1-1 0,1 1 0,-1 0 0,1 0 0,-1-1 0,1 1 0,-1 0 0,1 0 0,-1 0 0,1 0 0,-1 0 0,1 0 0,-1 0 0,0 0 0,1 0 0,-1 0 0,1 0 0,-1 0 0,1 0 0,-1 0 0,1 0 0,-1 1 0,1-1 0,-1 0 0,0 1 0,-20 14 0,9 1 0,2 0 0,0 2 0,0-1 0,2 1 0,0 0 0,1 1 0,1-1 0,1 1 0,1 1 0,0-1 0,1 1 0,2-1 0,0 28 0,1-45 0,0 1 0,0-1 0,1 1 0,-1-1 0,1 0 0,0 1 0,0-1 0,-1 0 0,1 0 0,1 1 0,-1-1 0,0 0 0,1 0 0,-1 0 0,1 0 0,-1-1 0,1 1 0,0 0 0,0-1 0,2 2 0,0 0 0,0-1 0,1 0 0,-1 0 0,1 0 0,-1-1 0,1 0 0,0 1 0,-1-2 0,10 2 0,-2-2 0,0 0 0,1-1 0,-1 0 0,0-1 0,0 0 0,0-1 0,19-7 0,-13 2 0,1-1 0,-2-1 0,1-1 0,-2 0 0,19-16 0,-29 23 0,-1-1 0,0 1 0,0-1 0,-1 0 0,1 0 0,-1-1 0,0 1 0,0-1 0,-1 0 0,0 0 0,0 0 0,0 0 0,-1-1 0,0 1 0,0-1 0,-1 0 0,0 1 0,0-1 0,0-7 0,-1 13 0,0 1 0,0-1 0,-1 0 0,1 1 0,0-1 0,-1 1 0,1-1 0,0 0 0,-1 1 0,1-1 0,-1 1 0,1-1 0,-1 1 0,1 0 0,-1-1 0,1 1 0,-1-1 0,0 1 0,1 0 0,-1-1 0,1 1 0,-1 0 0,0 0 0,1 0 0,-1 0 0,0-1 0,1 1 0,-1 0 0,0 0 0,1 0 0,-1 0 0,0 0 0,1 1 0,-1-1 0,0 0 0,1 0 0,-1 0 0,0 0 0,1 1 0,-1-1 0,0 1 0,-29 12 0,24-8 0,-1 1 0,1-1 0,1 2 0,-1-1 0,1 0 0,0 1 0,0 0 0,1 0 0,0 1 0,-3 8 0,6-14 0,0 0 0,0 0 0,0 1 0,1-1 0,-1 0 0,1 0 0,0 1 0,-1-1 0,1 0 0,0 0 0,0 1 0,1-1 0,-1 0 0,0 1 0,1-1 0,0 0 0,-1 0 0,1 0 0,0 0 0,0 1 0,0-1 0,0 0 0,0-1 0,1 1 0,-1 0 0,1 0 0,-1 0 0,1-1 0,0 1 0,-1-1 0,1 1 0,0-1 0,0 0 0,0 0 0,0 0 0,0 0 0,0 0 0,0 0 0,1 0 0,3 0 0,6 2-774,1-1 1,0 0-1,0-1 0,19 0 1,-31-1 691,54 0-8652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2.27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134 118 4260,'0'0'14520,"7"-10"-11706,-5 7-2419,24-37 1502,-25 38-1642,0 0 0,0 0 0,0 0 1,0 0-1,0-1 0,0 1 0,-1 0 0,1 0 0,-1-1 0,1 1 0,-1 0 1,0-1-1,0 1 0,0 0 0,0-1 0,0 1 0,-1 0 0,1-1 0,-1 1 1,-1-3-1,1 4-154,-1-1 1,1 1-1,-1 0 1,0-1 0,1 1-1,-1 0 1,0 0 0,0 1-1,0-1 1,0 0-1,0 1 1,0-1 0,0 1-1,0-1 1,0 1-1,0 0 1,0 0 0,0 0-1,0 0 1,0 0-1,0 0 1,0 1 0,0-1-1,0 1 1,-3 1-1,-1-1-50,0 1-1,-1 0 1,1 0-1,0 1 1,0 0-1,-9 6 0,8-3-44,0 1 0,1-1 0,0 1 0,0 1 0,1-1 0,0 1 0,0 0 0,-4 9 0,7-13-3,0 1 1,0 0-1,0-1 0,1 1 0,0 0 0,-1 0 0,2 0 0,-1 0 0,1 0 0,-1 0 1,1 0-1,1 0 0,-1 0 0,1 0 0,0 0 0,2 7 0,-2-10 3,1 0-1,0 0 1,0 0 0,0 0-1,0-1 1,0 1-1,0 0 1,0-1 0,1 1-1,-1-1 1,0 0-1,1 0 1,-1 0 0,1 0-1,-1 0 1,1-1-1,0 1 1,-1-1 0,1 0-1,0 0 1,-1 0-1,1 0 1,0 0 0,0 0-1,3-1 1,4 0 34,-1-1 1,1 1 0,0-1 0,-1-1-1,17-6 1,-15 4-47,0-1 1,0 0-1,0-1 0,-1 0 0,0 0 1,-1-1-1,0 0 0,0-1 0,-1 0 1,0-1-1,0 1 0,-1-1 1,7-13-1,-22 39-140,1-1 0,0 1 0,1 0 0,1 0 0,-4 21 0,9-36 153,0 0 1,0-1-1,0 1 0,0-1 0,0 1 0,0 0 0,0-1 0,0 1 0,0 0 0,1-1 0,-1 1 0,0-1 0,0 1 0,1 0 0,-1-1 0,0 1 0,1-1 0,-1 1 0,0-1 1,1 1-1,-1-1 0,1 1 0,-1-1 0,1 0 0,-1 1 0,1-1 0,-1 0 0,1 1 0,-1-1 0,1 0 0,0 0 0,-1 1 0,1-1 0,29 1 323,28-17 88,55-44-418,-23 10 0,-90 50 0,0 0 0,1 0 0,-1-1 0,0 1 0,1 0 0,-1 0 0,0 0 0,1 0 0,-1 0 0,0-1 0,1 1 0,-1 0 0,1 0 0,-1 0 0,0 0 0,1 0 0,-1 0 0,0 0 0,1 0 0,-1 0 0,1 0 0,-1 1 0,0-1 0,1 0 0,-1 0 0,0 0 0,1 0 0,-1 1 0,0-1 0,1 0 0,-1 0 0,0 0 0,0 1 0,1-1 0,-1 1 0,3 16 0,-14 35 0,7-33 0,4-18 0,-1 0 0,1 0 0,0 0 0,0 0 0,0 0 0,0 0 0,0 0 0,0-1 0,0 1 0,0 0 0,0 0 0,0 0 0,0 0 0,1 0 0,-1 0 0,0 0 0,1-1 0,-1 1 0,0 0 0,1 0 0,-1-1 0,1 1 0,-1 0 0,1 0 0,0-1 0,-1 1 0,1 0 0,0-1 0,-1 1 0,1-1 0,1 1 0,0 0 0,0-1 0,1 0 0,-1 0 0,0 1 0,0-1 0,1-1 0,-1 1 0,0 0 0,0 0 0,1-1 0,-1 0 0,3 0 0,11-6 0,0 0 0,23-14 0,-33 18 0,3-3 0,-5 4 0,0-1 0,1 1 0,-1-1 0,1 1 0,-1 0 0,1 1 0,0-1 0,0 1 0,6-1 0,-9 7-439,-2 0 0,1 0 0,0 0 0,-1 0 0,0 0 0,0 0 0,0 0 1,-3 10-1,0 11-8348,2-19 2338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53.2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81 12139,'2'-5'12478,"14"-7"-8712,24-14-4311,-35 22 1641,3-1-971,0 0-1,1 0 1,0 1-1,0 0 1,11-3-1,-18 6-126,0 0 0,-1 1 0,1-1 0,-1 1 0,1 0-1,0 0 1,-1 0 0,1-1 0,0 2 0,-1-1 0,1 0 0,0 0 0,-1 0 0,1 1 0,0-1-1,-1 1 1,1-1 0,-1 1 0,1 0 0,-1-1 0,1 1 0,-1 0 0,0 0 0,1 0 0,-1 0 0,0 0-1,0 1 1,0-1 0,1 0 0,-1 0 0,-1 1 0,1-1 0,0 1 0,0-1 0,0 1 0,-1-1-1,1 3 1,1 3 48,0 0 0,-1-1 0,0 1 0,0 0-1,-1 0 1,0 0 0,0 0 0,-1 0-1,1 0 1,-2 0 0,1 0 0,-3 7 0,-15 21-8799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9:28.19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2441 186 5061,'0'0'10506,"-8"1"-9065,-10-1-1351,-19 0 4574,-3-1-1544,26 2-3085,-1 1 0,1 1 0,0 0 0,0 1 0,-14 6 0,-25 6 97,-198 64 331,-22 5 526,156-58-386,-131 49-1,195-56-434,0 3 0,1 3 0,1 1 0,-73 55 0,-18 20 84,-114 91 313,211-155-460,1 3 1,3 2-1,-53 69 0,-23 38 1,49-67 12,-70 116 0,136-196-122,-1 1 1,1 0-1,0 0 1,0 0-1,1 0 1,-1 1 0,1-1-1,0 0 1,0 1-1,0-1 1,0 7-1,1-9 4,1 0-1,-1 0 1,1-1-1,0 1 0,-1 0 1,1-1-1,0 1 1,0 0-1,0-1 0,0 1 1,1-1-1,-1 0 1,0 1-1,0-1 0,1 0 1,-1 0-1,1 1 1,-1-1-1,1 0 0,0-1 1,-1 1-1,1 0 1,0 0-1,-1-1 0,1 1 1,0-1-1,0 0 1,3 1-1,10 3 23,1-2 0,0 1 0,1-2 0,-1 0-1,0-1 1,0-1 0,0 0 0,20-4 0,-7-3 17,0 0 0,-1-1-1,42-21 1,475-189 180,-386 155-143,279-157-1,32-15 25,-356 188-55,-3-6-1,154-97 1,-118 57-19,-34 23 220,104-86-1,-201 144-156,-1-1-1,0-1 0,-1 0 1,-1 0-1,18-28 0,-27 37-64,-1 1 0,0-1-1,0 0 1,0 0 0,-1 0-1,0-1 1,0 1 0,0 0 0,-1-1-1,0 1 1,0-1 0,-1 1 0,1-1-1,-2 1 1,1-1 0,-1 0-1,0 1 1,0-1 0,-1 1 0,1 0-1,-5-10 1,2 11-24,0-1 0,0 0 0,-1 1 0,1 0 0,-1 0 0,0 0 0,-1 1 0,1-1 0,-1 1 0,0 1 0,0-1 0,0 1 0,-1 0 0,1 0 0,-1 1 0,1 0 0,-15-3 0,-10-1 0,0 2 0,-49-2 0,-1 3-374,1 4 1,-129 17-1,150-11-3491,0-5-3288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9:37.59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2406 86 5029,'0'0'9192,"-4"-8"-7990,1 4-1048,1 0 1,-1 0 0,0 0 0,0 1 0,0-1-1,0 1 1,0 0 0,-1 0 0,0 0 0,0 0 0,1 1-1,-1-1 1,-1 1 0,1 0 0,0 0 0,-1 0-1,1 1 1,0 0 0,-1 0 0,-6-1 0,-82-10 651,0 5 0,-150 7 1,104 2-643,79-2-149,-374 8 163,326 0-194,0 4 0,-106 27 0,158-25 1,-57 11 283,1 5 1,-180 73-1,277-96-239,-1 0 1,1 1 0,1 0-1,-1 1 1,2 1-1,-1 1 1,1 0 0,1 0-1,0 1 1,1 1 0,0 0-1,1 0 1,0 1-1,1 1 1,1-1 0,0 2-1,1-1 1,0 1 0,-7 30-1,9-28-6,1 0 1,0 0-1,-1 34 0,5-47-17,0 0 0,0-1 0,0 1 0,1 0 0,0-1 0,0 1 0,0-1 0,1 1 0,-1-1 0,1 0 0,0 1 0,0-1 0,0 0 0,1 0 0,0 0 0,-1-1 0,2 1 0,-1-1 0,0 1 0,6 3 0,14 8 39,1-1-1,0-2 1,1 0-1,0-2 0,1 0 1,0-2-1,0-1 1,46 6-1,9-3 181,130-2-1,486-63 1203,-497 33-938,-127 14-172,0-3 0,-1-4 0,127-41-1,-166 43-284,-1-1 0,0-1 0,-1-2 0,-1-1 0,-1-1 0,0-2-1,-2-1 1,0-1 0,-2-1 0,26-31 0,-25 23-21,-2-1 1,-1-2-1,23-46 1,-38 67-15,-1-1 1,-1-1-1,0 1 1,-2-1-1,1 0 1,-2 0-1,0-1 1,-1 1-1,-1-1 1,0 1-1,-2-18 1,1 33 13,-1-1 1,1 0-1,-1 1 1,0-1-1,1 1 1,-1-1-1,0 1 1,0-1-1,0 1 1,0-1-1,0 1 0,0 0 1,0-1-1,-1 1 1,1 0-1,0 0 1,-1 0-1,1 0 1,-1 0-1,1 1 1,-1-1-1,0 0 1,1 1-1,-1-1 0,1 1 1,-1-1-1,0 1 1,0 0-1,-1-1 1,-60 0 0,51 2-26,-30 3-635,-1 2 0,-40 11 1,-50 8-5996,50-19-2933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0:06.81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2033 128 1473,'0'0'16645,"-1"-3"-16068,0 1-535,-1 0 0,1 1 0,-1-1 0,0 1 0,1-1 1,-1 1-1,0 0 0,0-1 0,0 1 0,0 0 0,0 0 0,0 0 0,0 1 0,0-1 0,0 0 0,0 1 0,0-1 1,0 1-1,-1 0 0,1 0 0,0 0 0,0 0 0,-1 0 0,1 0 0,-3 1 0,-74 13 538,53-8 335,-153 36 744,-65 9 168,159-36-1575,1 4 0,1 3-1,1 4 1,1 3 0,-77 41 0,-17-2 654,-19 10-889,108-39-15,-116 60 557,169-80-541,1 1 1,0 1 0,-50 47 0,77-64-23,1 0 0,-1 1 0,1 0 0,1 0 0,-1 0 0,1 0 0,0 0 1,-5 12-1,7-16 6,1 0 0,0 0 0,0 0 0,0 0 0,-1 0 0,1 0 0,0 0 0,0 0 1,0 0-1,0 1 0,1-1 0,-1 0 0,0 0 0,0 0 0,1 0 0,-1 0 0,1 0 0,-1 0 1,1 0-1,-1 0 0,2 1 0,-1-1 11,1 1 0,0-1 1,-1 0-1,1 0 0,0 0 1,0 0-1,0 0 0,0 0 1,0-1-1,0 1 0,0-1 1,0 1-1,0-1 0,0 0 1,4 0-1,30 0 74,0-2 1,1-2-1,-1-1 0,-1-1 1,1-3-1,49-17 0,0 1-63,33-5-13,197-22 0,257-62 60,-492 94-68,508-157 61,-564 170 140,0-2 0,-1-1 0,-1 0 0,1-2-1,-2-1 1,21-15 0,-33 21-111,-1 0-1,1-1 1,-2 0 0,1-1-1,-1 0 1,0 0 0,-1 0-1,0-1 1,0 0 0,-1 0-1,-1-1 1,1 1 0,-2-1-1,0 0 1,3-16 0,-5 22-78,0 0 0,0-1 1,0 1-1,-1 0 0,0-1 0,0 1 1,0-1-1,-1 1 0,0 0 1,0-1-1,0 1 0,-1 0 0,0 0 1,0 0-1,0 0 0,-4-6 1,2 6-23,-1 0 0,0 0 0,0 0 0,-1 1 0,1 0 1,-1 0-1,0 1 0,0-1 0,0 1 0,0 0 0,-1 1 0,-9-3 1,-14-3-10,-1 1 0,0 1 0,0 2-1,-1 1 1,1 1 0,-48 5 0,40 2-928,37-4 798,0-1 0,1 1 1,-1-1-1,1 1 0,-1 0 1,1 0-1,-1-1 0,1 1 1,-1 0-1,1 0 0,0 0 1,-1 1-1,1-1 0,0 0 1,0 0-1,0 1 0,0-1 1,0 0-1,0 1 0,-1 2 1,6 1-5888,17-5-3779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0:23.76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217 135 4869,'0'0'12710,"-3"11"-12405,-18 115 275,5 2 0,1 143 0,14-248-460,-22 337 2018,8-177-1864,9 210 1,4-65-1246,-4-472 1372,-11-339-2766,10 322 2330,25-299 0,-15 436 15,5-104 102,-8 115-63,-1-1 0,0 1 0,-1 0 0,-1 1 0,0-1 0,0 0 0,-9-19 0,13 150-323,-11 298 879,1 101-51,9-510-508,0 3-8,0 0 0,1 0 0,0 0 0,0 0 0,6 16 0,-2-45 319,-1-14 3,-2-157 55,18-292-428,13 231 18,-7 60 14,2-212-1,-45 454-415,-110 564-359,102-443-380,-4 281 0,29-352-3318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0:42.65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231 1 4837,'0'0'12668,"-3"16"-11969,-42 406 715,8-41-1333,20-257-3,-42 499 1675,59-594-1725,1-16 9,-1-1 0,0 1 0,-1-1 0,-4 21 0,-1-98 748,23-479-760,-6 346 35,-8-176-236,-48 833 947,24-311-170,6 0 0,7 188-1,8-332-705,5 40 243,-5-42-316,0 0 0,0 0 0,1 0 0,-1 0 0,1 0 1,0-1-1,-1 1 0,1 0 0,0 0 0,0-1 0,0 1 0,0 0 0,1-1 1,-1 1-1,0-1 0,1 0 0,-1 1 0,3 0 0,-4-2 72,0 0-1,0 1 0,0-1 1,0 0-1,1 0 1,-1 0-1,0 0 1,0 0-1,0 0 1,0 0-1,1 0 0,-1 0 1,0 0-1,0-1 1,0 1-1,1 0 1,-1 0-1,0 0 0,0 0 1,0 0-1,0 0 1,0 0-1,1 0 1,-1 0-1,0 0 1,0-1-1,0 1 0,0 0 1,0 0-1,0 0 1,1 0-1,-1 0 1,0-1-1,0 1 0,0 0 1,0 0-1,0 0 1,0 0-1,0-1 1,0 1-1,0 0 1,0 0-1,0 0 0,0-1 1,0 1-1,0 0 1,0 0-1,0 0 1,0 0-1,0-1 0,0 1 1,1-28-10315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35.43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0 671 4869,'0'0'19938,"3"-10"-18032,5-17-1108,2 0 0,1 1 0,0 0 0,3 0-1,15-24 1,95-127-17,-87 127-669,21-26 4,-22 30 13,50-83 0,-129 237-129,42-105 0,-25 60 0,-19 67 0,40-110 0,0 1 0,1-1 0,1 1 0,2 0 0,-1-1 0,2 1 0,5 40 0,6-27-5867,-2-16-4388,-9-32 112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6:16.80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467 67 8648,'0'0'9919,"-8"-9"-9375,5 5-528,-1-1 114,1 1 0,-1-1 0,0 1 0,-1 0 0,1 1 0,-1-1 0,0 1 0,0 0 0,0 0 0,0 0 0,0 1 0,0-1 0,-1 1 0,1 1 0,-1-1 1,-7 0-1,1 2-34,0 1 0,0 0 0,0 1 0,0 1 1,0 0-1,0 1 0,1 0 0,0 0 1,0 1-1,0 1 0,0 0 0,1 0 1,0 1-1,0 0 0,1 1 0,-10 10 1,2-2 48,0 1 1,1 1 0,1 1 0,1 0 0,1 1 0,1 0-1,-15 32 1,18-23-140,1 0-1,1 0 0,1 0 1,2 1-1,1 0 0,1 0 1,2 0-1,4 37 0,-3-56-7,0 0 0,1-1 0,0 1 0,0-1 0,1 1 0,1-1 0,0 0 1,0-1-1,1 1 0,0-1 0,7 10 0,-7-13 10,-1-1 0,1 0 0,-1 0 1,2-1-1,-1 1 0,0-1 1,1 0-1,0 0 0,0-1 0,0 0 1,0 0-1,0 0 0,1-1 0,-1 0 1,1 0-1,-1-1 0,1 0 0,9 1 1,1-1 110,1-2 0,-1 0 0,0-1 0,1 0 0,-1-1 1,0-2-1,0 1 0,-1-2 0,22-10 0,-16 5 69,-1 0-1,0-2 1,-1 0 0,-1-1-1,0-2 1,27-28 0,-30 27 36,-1-1 0,0-1 1,-2 0-1,0-1 0,-1-1 1,16-39-1,-22 44-28,0 0 0,-2-1 1,0 1-1,-1-1 0,0 0 0,-1 0 1,-1 0-1,-1 0 0,-3-30 0,1 40-168,1-1-1,-1 1 0,0-1 1,0 1-1,-1 0 0,0 0 0,-1 0 1,1 1-1,-1-1 0,-1 1 1,1 0-1,-1 0 0,0 0 1,0 1-1,-1 0 0,1 0 0,-1 0 1,0 0-1,-1 1 0,1 0 1,-8-3-1,0 1-106,1 1 0,-1 0 1,0 1-1,-1 1 0,1 0 0,-1 1 1,1 0-1,-1 1 0,-29 2 1,15 7-2103,15 6-3790,13-6-387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35.79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60 15535,'0'0'14670,"81"-23"-14606,-34 14-128,-2-2-3075,0-6-4164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36.94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49 181 4805,'0'0'20542,"10"3"-19411,-4-1-1021,-1 0-1,1-1 0,0 0 0,0 0 0,0 0 0,0-1 0,0 0 1,0 0-1,0 0 0,0-1 0,0 0 0,0 0 0,0-1 0,-1 1 1,1-1-1,0-1 0,7-3 0,1-2-8,0-1 1,0-1-1,-1 0 0,15-15 1,-25 22 31,1-1 0,0 0 0,-1 1 0,0-1 1,0-1-1,0 1 0,-1 0 0,1-1 0,-1 0 1,0 1-1,0-1 0,-1 0 0,1 0 0,-1 0 0,0 0 1,-1 0-1,1-10 0,-1 14-114,0 0-1,0 0 1,-1 0-1,1 0 1,0 0-1,-1 0 1,1 0-1,0 1 1,-1-1-1,1 0 1,-1 0-1,0 0 1,1 1-1,-1-1 1,0 0-1,1 1 1,-1-1-1,0 0 1,0 1-1,1-1 1,-1 1 0,0-1-1,0 1 1,0 0-1,-1-1 1,-31-3-7,25 5-47,-1 0 1,0 0 0,0 1 0,1 1-1,-12 3 1,6 1 66,1 1-1,-1 0 0,1 1 1,1 0-1,0 1 1,0 1-1,1 0 0,-14 18 1,18-21 14,1 0 1,0 0-1,1 1 1,0 0-1,0 0 1,1 0 0,0 1-1,1-1 1,0 1-1,0 0 1,1 0-1,0 0 1,0 19-1,2-27-43,0-1-1,1 1 0,-1 0 1,0-1-1,1 1 0,-1-1 1,1 1-1,-1-1 0,1 1 1,0-1-1,0 0 0,0 1 1,-1-1-1,1 0 0,1 0 1,-1 1-1,0-1 0,0 0 1,0 0-1,0 0 0,1 0 1,2 1-1,0 0 6,1 0 0,0 0 0,0-1 1,0 1-1,0-1 0,0 0 0,7 0 0,7 0 12,0-1 0,0-1-1,20-4 1,-13 1-876,-1-2 0,34-12 0,-34 9-2242,0-2 0,29-17 0,-17 4-14348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38.54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79 48 4356,'0'0'15161,"5"-7"-12267,-1-2-2037,-2 5-456,-1 1-1,1 0 1,-1 0-1,1 0 1,0 0 0,1 0-1,-1 0 1,4-3 4703,-8 20-4957,-1 0 1,0 1 0,-1-1 0,-1 0 0,0-1-1,-10 20 1,1 0 8,6-14-156,-11 28 0,16-35 0,11-18 0,-1-2 0,0 1 0,0-1 0,1 2 0,1-1 0,-1 1 0,1 0 0,0 1 0,0 0 0,17-6 0,-23 9 0,-1 1 0,1 0 0,0 0 0,-1 1 0,1-1 0,0 0 0,0 1 0,0 0 0,-1-1 0,1 1 0,0 0 0,0 1 0,0-1 0,-1 0 0,1 1 0,0 0 0,0-1 0,-1 1 0,1 0 0,0 1 0,-1-1 0,1 0 0,-1 1 0,0-1 0,1 1 0,-1 0 0,0 0 0,0-1 0,0 2 0,0-1 0,0 0 0,-1 0 0,1 1 0,-1-1 0,1 0 0,-1 1 0,0 0 0,0-1 0,0 1 0,1 4 0,-1-1 0,1 0 0,-2 0 0,1-1 0,-1 1 0,1 0 0,-2 0 0,1 0 0,-1 0 0,1 0 0,-2-1 0,1 1 0,-1 0 0,1-1 0,-1 1 0,-1-1 0,1 0 0,-1 0 0,0 0 0,-1 0 0,1 0 0,-1 0 0,1-1 0,-2 0 0,1 0 0,0 0 0,-1 0 0,1-1 0,-1 1 0,0-1 0,0-1 0,-1 1 0,1-1 0,0 1 0,-1-2 0,0 1 0,1 0 0,-1-1 0,0 0 0,0-1 0,0 1 0,1-1 0,-1 0 0,0-1 0,0 1 0,0-1 0,1 0 0,-1-1 0,-9-3 0,11 4 4,1-1 1,-1 0-1,1-1 0,-1 1 1,1-1-1,0 1 0,0-1 1,0 0-1,1 0 0,-1 0 1,-3-7-1,5 9-11,0 0-1,0 0 1,0-1-1,1 1 1,-1 0-1,0-1 1,1 1 0,-1-1-1,1 1 1,-1 0-1,1-1 1,0 1-1,0-1 1,0 1-1,0-1 1,0 1 0,0-1-1,0 1 1,0-1-1,0 1 1,1-1-1,-1 1 1,0-1 0,1 1-1,0 0 1,-1-1-1,1 1 1,0 0-1,0-1 1,-1 1 0,1 0-1,0 0 1,0 0-1,2-2 1,16-8-2347,4-1-5462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39.33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1281,'0'0'-801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39.67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2146,'0'0'2178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40.00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102 128 4260,'0'0'64,"9"-5"-5,9-5-218,43-23 576,-17 6 2668,-9 1 2622,-5-1 3884,-33 33-3910,-37 48-4801,-184 162 1795,211-206-5641,-1-8-5973,10-7 2517</inkml:trace>
  <inkml:trace contextRef="#ctx0" brushRef="#br0" timeOffset="1">32 75 8360,'0'0'12940,"57"-15"-11691,-36 19-480,8 11-64,5 4-417,7 3-224,1 1-1185,5-7-3363,-4-2-6951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42.67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239 108 5926,'0'0'6310,"-10"-1"-4228,6 0-1967,-1 0 30,-1 0 0,0 0 0,0 1 0,0 0 0,0 0-1,1 0 1,-1 1 0,0-1 0,0 2 0,0-1 0,1 0 0,-1 1 0,1 0 0,-1 0 0,1 1 0,0 0 0,0 0 0,0 0-1,0 0 1,1 1 0,-1 0 0,-4 4 0,-2 8-43,1-1 0,0 2 0,1-1 0,0 2 0,1-1 0,2 1 0,0 0 0,-7 34 0,8-27 81,1 0 0,1 1 0,2-1 0,0 1 0,2 0 0,4 25 1,-5-46-121,1 0 1,0 0 0,0 0-1,1 0 1,-1 0 0,1 0-1,0-1 1,0 1 0,1 0 0,-1-1-1,1 0 1,0 0 0,0 0-1,1 0 1,-1 0 0,1-1-1,0 1 1,0-1 0,0 0-1,0 0 1,0 0 0,1-1 0,-1 0-1,1 0 1,0 0 0,-1 0-1,1-1 1,7 2 0,-4-2 200,1-1-1,-1 1 1,1-1 0,-1-1 0,1 0-1,-1 0 1,1 0 0,-1-1 0,0-1-1,0 1 1,0-1 0,0-1 0,0 0 0,-1 0-1,1 0 1,7-7 0,2-3 28,0-1 1,-1-1-1,0-1 0,-2 0 1,0-1-1,-1 0 1,-1-1-1,0-1 0,-2 0 1,0 0-1,-1-1 1,-2 0-1,0-1 0,-1 0 1,-1 0-1,-1 0 1,-1 0-1,-1-1 0,-1 1 1,0-1-1,-5-27 1,3 43-298,0 1 1,-1-1-1,0 0 1,0 1 0,0-1-1,-1 1 1,0-1-1,0 1 1,-1 0 0,0 1-1,0-1 1,0 1-1,-1-1 1,1 1 0,-1 0-1,-1 1 1,1-1-1,0 1 1,-1 0 0,0 1-1,0-1 1,0 1-1,-1 1 1,1-1 0,-1 1-1,1 0 1,-1 0-1,0 1 1,0 0 0,0 0-1,0 0 1,0 1-1,1 0 1,-1 1 0,0-1-1,0 1 1,0 1-1,-11 3 1,11-3-299,1 0 1,0 1-1,0 0 0,0 0 1,0 1-1,0 0 0,1 0 1,0 0-1,-1 0 0,1 1 1,1 0-1,-1 0 0,1 0 1,0 1-1,0-1 0,-3 8 1,-1 8-4839,7-7-2045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46.40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595 49 5573,'0'0'3871,"-8"-3"-1928,0 0-1669,1 1 1,-1 0-1,0 1 0,1-1 1,-1 1-1,0 1 1,0 0-1,1 0 0,-1 0 1,0 1-1,0 0 0,1 1 1,-1-1-1,-11 5 1,-9 10-20,0 0 1,2 2 0,0 1 0,1 1-1,1 1 1,1 1 0,0 1-1,2 1 1,1 1 0,1 1 0,-22 39-1,16-18-253,2 0 0,2 1-1,2 1 1,2 1 0,2 1-1,-9 60 1,20-86-14,1-1 1,0 1-1,2 0 0,1-1 1,1 1-1,1 0 0,1-1 0,6 26 1,-7-42 6,1 0 1,0 0-1,0-1 1,0 1 0,1 0-1,0-1 1,1 0-1,-1 0 1,1-1-1,1 1 1,-1-1-1,1 0 1,0 0 0,1-1-1,-1 0 1,1 0-1,0 0 1,0-1-1,1 0 1,-1-1-1,1 1 1,0-1 0,0-1-1,0 0 1,0 0-1,0 0 1,10 0-1,-2-2 19,-1 0 0,0 0 0,1-2 0,-1 0 0,0-1 0,0 0 0,0-1 0,0-1 0,-1-1-1,0 0 1,0 0 0,0-1 0,-1-1 0,0-1 0,-1 1 0,14-14 0,9-9 15,-1-1 1,-2-2 0,-1-1-1,27-42 1,-15 15-5,-3-2 0,-2-2 0,29-71 0,-49 94 5,-2-1 1,-2-1 0,-1 1-1,-3-2 1,-2 0 0,3-51 0,-10 86-57,-1 0 0,0 0-1,-1 0 1,0 0 0,-4-16 0,4 23-153,0 1-1,0 0 0,0 0 0,0 0 1,-1 0-1,0 0 0,1 1 0,-1-1 1,0 0-1,0 1 0,-1-1 0,1 1 1,0 0-1,-1 0 0,0 0 1,1 0-1,-1 0 0,0 0 0,0 1 1,0-1-1,-5-1 0,-39-3-6402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5:47.17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69 119 7815,'-15'37'2170,"-20"75"0,29-86-1904,2 1 0,0 0 1,1 0-1,2 0 0,1 0 0,5 44 1,-5-67-269,0-1 0,1 1 0,0-1 0,0 1 0,0-1 0,0 0 0,0 0 0,0 1 0,1-1 0,0 0 0,-1 0 0,1 0 0,0 0 0,1-1 0,-1 1 0,0-1 0,1 1 0,-1-1 0,1 0 0,0 0 0,0 0 0,0 0 0,0 0 0,5 1 0,-4-2 124,0 0-1,0-1 0,1 1 0,-1-1 1,0 0-1,0 0 0,1-1 0,-1 1 1,0-1-1,0 0 0,0 0 0,0 0 1,0-1-1,0 1 0,0-1 0,0 0 0,0 0 1,-1 0-1,6-5 0,6-5 156,-1 0 1,0 0-1,0-1 0,-2-1 0,1 0 1,-2-1-1,0 0 0,-1-1 0,0 0 1,7-20-1,-8 14 154,-1-1 1,-1 0 0,-1 0-1,-2-1 1,0 0-1,-1 1 1,-1-38-1,-2 51-212,0 0 0,0 0 0,-2 0-1,1 0 1,-1 0 0,0 1 0,-4-10-1,4 14-370,0 1-1,0 0 1,-1 0-1,1 1 1,-1-1-1,0 0 1,-4-3-1,3 3-664,0 1 0,0 0 0,0 0 0,0 1 0,0-1 0,-1 1 1,-7-3-1,-5 0-4447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43.30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1 341 14638,'0'0'8370,"10"-1"-6918,26-3-799,-1-1-1,0-2 0,0-1 0,62-24 0,140-71-431,-213 92-174,40-18-385,60-28-1127,-48 12-3213,-63 33 1464,-10 0-1985,-3-2-3860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30.01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9 82 3331,'0'0'16853,"7"-4"-16079,2 0-542,1 0 0,-1 1 0,0 0 0,1 0 0,0 1 0,0 1 0,0 0 0,0 0 0,0 0 0,11 2 0,84-4 537,0-5 0,137-27-1,-236 34-751,21-4 129,-23 3 152,-14 1 272,-398 23 630,209-7-815,194-13-407,11 1-20,13 1 42,179-2 272,394-50 1,-808 59-247,-328 60 823,702-82-710,1-3-590,163-23-240,-431 53 1817,-145 49-1027,147-33-4485,84-26-2313,12-5-4635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43.63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37 13421,'0'0'7762,"13"-3"-6465,39-8-223,0 2 1,1 2-1,56 1 0,-107 6-1077,0 0 0,0 0-1,0 0 1,-1 0-1,1 0 1,0 0 0,0 1-1,0-1 1,-1 1 0,1-1-1,0 1 1,-1-1-1,1 1 1,0 0 0,-1 0-1,1 0 1,-1 0 0,0 0-1,1 1 1,-1-1-1,0 0 1,1 1 0,-1-1-1,1 2 1,-1 0 24,0-1 0,-1 1 0,1 0 0,-1-1-1,1 1 1,-1 0 0,0 0 0,0-1 0,0 1 0,0 0 0,-1 0 0,1-1 0,-1 1 0,0 3 0,-3 6 264,-1 1 1,0-1 0,-1 0-1,-1-1 1,-9 16 0,-20 19 617,23-31-864,1 1-1,0 0 1,1 0-1,1 1 1,0 1-1,1 0 1,-8 24-1,16-27-1892,16-13-19722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44.65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0 145 11147,'0'0'13089,"11"-9"-12977,-5 3-72,-1 0-20,0 1 0,0 0 0,0 1 0,0-1 0,1 1 0,0 0 0,0 0 0,0 1 0,1 0 1,-1 0-1,1 0 0,-1 1 0,12-3 0,-16 6 199,0 0 0,-1 1 0,1-1 0,-1 1 0,1-1 0,-1 1 0,1-1 0,-1 1 0,0 0 0,0-1 0,0 1 1,1 3-1,14 17 515,-13-20-598,0 0 1,0-1 0,0 1-1,0-1 1,1 1-1,-1-1 1,0 0 0,1 0-1,-1-1 1,1 1-1,-1-1 1,1 1 0,-1-1-1,1 0 1,-1 0-1,7-2 1,-1 0 302,0 0 0,0-1-1,0 0 1,17-8 0,-13 7-439,-12 4 0,-1 0 0,1 0 0,0 0 0,-1-1 0,1 1 0,0 0 0,-1 0 0,1-1 0,0 1 0,-1 0 0,1-1 0,-1 1 0,1-1 0,0 1 0,-1-1 0,1 1 0,-1-1 0,1 1 0,-1-1 0,0 1 0,1-1 0,-1 0 0,0 1 0,1-1 0,-1 0 0,1 0 0,18-46-2431,-13 13-3743,-6 20-7674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46.32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112 68 5285,'36'-68'20948,"-35"75"-16186,0 28-4202,-11 20 180,6-40-694,1 0 0,0 0 0,1 18 0,2-32-50,1 0 1,-1-1 0,1 1 0,0-1-1,0 1 1,-1-1 0,1 1-1,0-1 1,0 1 0,0-1-1,-1 0 1,1 0 0,0 1-1,0-1 1,0 0 0,0 0 0,0 0-1,-1 0 1,1 0 0,0 0-1,0 0 1,2 0 0,25-2 89,-27 2-80,30-5 86,-24 3-130,-1 1 0,0 0 0,1 0 1,-1 0-1,1 1 0,9 1 0,-14-1 31,-1 1 0,1-1-1,-1 1 1,0-1 0,1 1-1,-1 0 1,0-1 0,1 1-1,-1 0 1,0 0 0,0 0-1,0 0 1,0 0 0,0 0-1,0 0 1,0 0 0,0 1-1,0-1 1,-1 0 0,1 1-1,0-1 1,-1 0 0,1 1-1,-1-1 1,0 1 0,1-1-1,-1 0 1,0 1 0,0-1-1,0 1 1,0-1 0,0 1-1,0 2 1,-1 0 14,1-1 1,0 1-1,-1 0 0,0 0 1,0 0-1,0-1 0,0 1 1,-1 0-1,1-1 0,-1 1 1,0-1-1,0 0 0,0 0 1,-1 1-1,-4 4 0,1-2 27,-1-1 0,1 1 0,-1-1 0,-1 0 0,1-1 0,-16 7 0,7-4 14,0-1 1,-1-1-1,0-1 1,0 0-1,0-1 1,-31 1-1,46-4-171,0 0 0,0-1 1,0 1-1,0 0 0,0 0 0,0-1 0,0 0 0,0 1 1,0-1-1,0 0 0,0 0 0,0 0 0,1 0 1,-1 0-1,0 0 0,1 0 0,-1-1 0,0 1 0,1-1 1,0 1-1,-1-1 0,1 0 0,0 1 0,0-1 0,0 0 1,0 0-1,0 0 0,0 0 0,1 0 0,-1 0 1,1 0-1,-1 0 0,1 0 0,-1-3 0,1-4-866,0 1 1,0-1-1,0 0 0,1 1 0,0-1 1,1 1-1,3-13 0,7-14-7205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46.65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65 17200,'0'0'12524,"62"-29"-11563,-33 22-481,4 0-415,5 1-514,1 1-1729,-4-2-2883,-6 4-2754</inkml:trace>
  <inkml:trace contextRef="#ctx0" brushRef="#br0" timeOffset="1">341 216 9801,'0'0'7367,"-12"64"-4676,8-32 192,2 4-1891,2-2-863,0-1-97,0-3-449,5-4-1280,1-8-962,0-6-704,-2-8-2210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47.08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53 14478,'0'0'15620,"8"-8"-14013,28-25-710,-35 32-890,0 0 1,0 0 0,0 0 0,1 0 0,-1 0 0,0 0 0,1 0 0,-1 1 0,1-1 0,-1 1 0,1-1 0,-1 1-1,1-1 1,-1 1 0,1 0 0,0 0 0,-1 0 0,1 0 0,1 0 0,-2 0-6,0 1 0,0-1 1,0 1-1,0-1 0,0 1 0,0 0 1,0 0-1,0-1 0,-1 1 1,1 0-1,0 0 0,-1 0 0,1 0 1,0 0-1,-1 0 0,1 0 1,-1 0-1,1 0 0,-1 0 0,1 1 1,0 6-10,1 0 1,-1 1 0,0-1-1,-1 0 1,0 10-1,0-13 5,-14 53 2,17-57 0,-1 0 0,1 0 0,0 0 0,0 0 0,0-1 0,0 0 0,0 0 0,0 1 0,0-2 0,5 1 0,2 0 0,-5 0-8,1 1 1,-1 0-1,0 0 1,0 0-1,-1 1 1,1-1-1,0 1 1,0 1-1,-1-1 1,1 1-1,-1-1 1,0 1-1,0 0 1,0 1-1,5 4 1,-7-6 8,-1 0-1,1 1 1,-1-1 0,0 0 0,1 0-1,-1 1 1,0-1 0,0 1-1,-1-1 1,1 1 0,0-1 0,-1 1-1,0-1 1,1 1 0,-1 0 0,0-1-1,0 1 1,0-1 0,-1 1-1,1 0 1,-1-1 0,0 1 0,1-1-1,-1 1 1,0-1 0,0 0 0,0 1-1,-1-1 1,1 0 0,-1 0-1,1 0 1,-3 3 0,-2 1 4,0 0 0,0 1-1,-1-2 1,0 1 0,0-1 0,0 0 0,0-1-1,-1 0 1,0 0 0,0 0 0,0-1 0,0-1-1,-1 1 1,1-1 0,-1-1 0,1 1 0,-1-1-1,0-1 1,-9 0 0,18 0-6,-1 0 0,1 0 0,0 0 0,-1 0 0,1 0 1,0 0-1,-1 0 0,1 0 0,0 0 0,0 0 0,-1 0 0,1-1 0,0 1 0,-1 0 0,1 0 0,0 0 0,0 0 1,-1-1-1,1 1 0,0 0 0,0 0 0,-1 0 0,1-1 0,0 1 0,0 0 0,0 0 0,-1-1 0,1 1 0,0 0 1,0-1-1,0 1 0,0 0 0,0-1 0,0 1 0,0 0 0,0-1 0,0 1 0,5-16-358,14-12-2861,-2 6-4473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48.10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245 1 8712,'0'0'21589,"-10"14"-21499,-179 279-421,187-291-78,-15 23-1889,6-16-1778,1-11-4195,4-10-1130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48.48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145 7 17617,'0'0'3181,"-10"7"-2289,4-3-848,-1 1 0,1 0 1,0 0-1,0 1 0,1 0 0,0 0 0,0 0 1,0 1-1,1-1 0,0 1 0,0 0 1,0 0-1,-3 11 0,5-10 45,-1-1 0,1 1 0,0 0-1,1 0 1,0 0 0,0 0 0,1 0 0,0 0-1,0 1 1,3 10 0,-2-18 14,0 0 0,0 0 0,0 0 0,0 0 1,0 0-1,0-1 0,0 1 0,1 0 0,-1 0 0,0-1 0,0 1 0,1-1 1,-1 1-1,1-1 0,-1 1 0,0-1 0,1 0 0,-1 0 0,1 0 0,-1 0 0,1 0 1,-1 0-1,0 0 0,1 0 0,-1-1 0,3 0 0,38-13 2313,-32 8-2110,-1-1 1,0 0-1,0-1 1,-1 0 0,0 0-1,-1-1 1,9-11 0,-13 16-211,0-1 0,0 1 0,-1 0 1,1-1-1,-1 1 0,0-1 0,0 0 0,-1 0 1,0 0-1,1 0 0,-2 0 0,1 0 1,0 0-1,-1 0 0,0 0 0,0 0 1,-1 0-1,-1-9 0,1 12-96,-1 0 0,1 0 0,-1 0 0,0 0 0,0 0 0,0 0 0,0 0 0,0 1 0,0-1 0,0 1 0,0-1 0,-1 1 0,1 0 0,0 0 0,-1 0 0,1 0 0,-1 0 0,1 1 0,-1-1 0,0 1 0,1 0 0,-5 0 0,-3-1 0,1 0 0,-1 1 0,1 0 0,-1 1 0,-10 2 0,13 0-50,0 0 0,0 0-1,1 0 1,-1 1 0,1 0 0,0 0 0,0 1 0,1-1-1,-1 1 1,1 0 0,0 1 0,0 0 0,1-1-1,0 1 1,0 1 0,0-1 0,1 1 0,0-1 0,-5 14-1,9-19-157,0 0 0,0 0 0,0 0 0,0-1 0,0 1 0,0 0 0,0 0 0,0-1 0,0 1 0,0 0 0,0-1 0,0 1-1,1-1 1,-1 1 0,0-1 0,0 0 0,0 0 0,1 1 0,-1-1 0,0 0 0,0 0 0,1 0 0,-1 0 0,0 0 0,1-1-1,0 1 1,42-3-7493,-13-5-1614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48.90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68 97 13389,'0'0'17750,"-4"9"-16731,-12 26-495,22-48-463,2 1-58,-2-1 1,0 0-1,0 0 1,-1-1-1,-1 0 1,5-28-1,-9 42-3,0 0 0,0-1 0,-1 1 0,1-1 0,0 1 0,0 0 0,-1-1 0,1 1 0,0 0 0,0-1 0,-1 1 0,1 0 0,0 0 0,-1-1 0,1 1 0,-1 0 0,1 0 0,0-1 0,-1 1 0,1 0 0,0 0 0,-1 0 0,1 0 0,-1 0 0,1 0 0,-1 0 0,1 0 0,0 0 0,-1 0 0,1 0 0,-1 0 0,1 0 0,-1 0 0,1 0 0,0 0 0,-1 0 0,1 0 0,-1 1 0,1-1 0,0 0 0,-1 0 0,1 0 0,0 1 0,-1-1 0,1 0 0,0 0 0,-1 1 0,-20 12 0,15-7 0,0 0 0,1 0 0,0 0 0,0 1 0,0 0 0,1 0 0,0 0 0,1 1 0,-1 0 0,1-1 0,1 1 0,-1 0 0,-1 14 0,4-22 1,0 1-1,0-1 1,0 0 0,0 1 0,0-1-1,0 0 1,0 1 0,0-1-1,0 0 1,1 1 0,-1-1-1,0 0 1,0 1 0,0-1 0,0 0-1,1 1 1,-1-1 0,0 0-1,0 0 1,1 1 0,-1-1-1,0 0 1,0 0 0,1 0 0,-1 1-1,0-1 1,1 0 0,-1 0-1,0 0 1,0 0 0,1 0 0,-1 0-1,1 1 1,-1-1 0,0 0-1,1 0 1,17-4 25,14-12-286,-6-14-3249,-16 7-3403,-6 6-2414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53.38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41 10218,'0'0'7794,"3"8"-5146,12 39-1287,-2 1 0,-2 0 0,6 75 0,-1-15-1232,21 92 1985,-42-311 1888,3 25-4059,-6-279 121,8 360-71,0 1 1,0 0-1,0-1 1,1 1-1,0 0 1,0-1-1,0 1 1,0 0-1,3-6 1,-3 9-6,0 0 0,0 0 0,0 0 0,-1 0 0,1 1 0,0-1 0,0 0 0,0 1 0,0-1 0,0 1 0,0-1 0,0 1 0,0-1 0,1 1 0,-1-1 0,0 1 1,0 0-1,0 0 0,0 0 0,1 0 0,-1 0 0,0 0 0,0 0 0,0 0 0,0 0 0,1 0 0,-1 1 0,0-1 0,0 0 0,0 1 0,0-1 0,0 1 0,0-1 0,0 1 0,0 0 1,0-1-1,0 1 0,0 0 0,0 0 0,0 1 0,5 2-7,-1 0 1,0 0-1,0 1 1,-1-1-1,1 1 1,-1 0-1,0 1 1,-1-1-1,1 1 1,-1 0-1,0-1 1,0 2-1,-1-1 0,0 0 1,0 0-1,0 1 1,-1-1-1,0 1 1,0-1-1,-1 1 1,0-1-1,0 1 1,-2 13-1,1-15 67,1 1 0,-2-1-1,1 1 1,-1-1 0,0 0 0,0 0-1,0 0 1,-1 0 0,0 0 0,0 0-1,0-1 1,0 1 0,-1-1-1,0 0 1,0 0 0,0 0 0,0 0-1,0-1 1,-1 0 0,0 0 0,0 0-1,0 0 1,0-1 0,0 0-1,0 0 1,0 0 0,-1-1 0,-8 2-1,-30-1 62,43-2-133,0 0 1,0 0-1,0 0 1,0 0-1,0 0 0,0 0 1,1 0-1,-1 0 1,0-1-1,0 1 1,0 0-1,0-1 1,0 1-1,0 0 0,1-1 1,-1 1-1,0-1 1,0 1-1,0-1 1,1 1-1,-1-1 1,0 0-1,1 1 0,-1-1 1,1 0-1,-1 0 1,1 1-1,-1-1 1,1 0-1,-1 0 1,1 0-1,0 0 0,-1 0 1,1 1-1,0-1 1,0 0-1,0 0 1,0 0-1,0 0 1,0 0-1,0-1 0,1 0-304,0 1 0,0-1-1,0 1 1,0 0-1,0-1 1,0 1-1,1 0 1,-1 0-1,1 0 1,-1 0-1,1 0 1,-1 0-1,1 0 1,-1 0-1,1 0 1,0 1 0,-1-1-1,3 0 1,38-10-7444,-34 9 5262,21-4-7670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53.72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8 14221,'0'0'18066,"24"17"-23416,-12-21 674,0-5-2339,5-2-5508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01.45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74 4773,'0'0'16922,"9"-2"-15737,176-23 2641,106 9-3215,-185 15-645,-64 0 200,-35 0 163,-14 1 240,-366-2 500,201 3-88,202-3-833,43-7 0,4 0-151,222 3-66,-278 6 10,-525 29 1570,479-25-1417,30-2-89,42-2-142,-40 0 106,135 2-1859,31-1-1912,-58-4-2059,-375 4 1665,207 2-1841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7:54.08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151 61 15727,'0'0'10324,"-11"-8"-8744,-38-22-667,47 30-889,0-1-1,1 1 1,-1 0-1,0 0 0,1 0 1,-1 0-1,0 0 1,0 0-1,1 1 1,-1-1-1,0 1 1,1-1-1,-1 1 0,0-1 1,1 1-1,-1 0 1,1 0-1,-1 0 1,1 0-1,-1 0 0,1 0 1,0 0-1,0 0 1,-1 1-1,1-1 1,0 1-1,-1 1 0,-23 39 149,21-35-109,1 1 1,0-1 0,1 0-1,-1 1 1,1 0 0,1-1-1,-1 1 1,1 0 0,1 0-1,0 0 1,0 0 0,2 13-1,-1-20-32,0 0 0,0 1 0,0-1 0,0 0 0,0 0 0,1 0 0,-1 0 0,1 0 0,-1 0 0,1 0 0,-1-1 0,1 1 0,-1 0 0,1-1 0,-1 1 0,1-1 0,0 0 0,-1 1 0,1-1 0,0 0 0,0 0 0,-1 0 0,1 0 0,0-1-1,-1 1 1,1 0 0,2-2 0,3 1 179,1 0 0,-1-1-1,0-1 1,-1 1-1,10-5 1,-6 1-185,1-1-1,-2 0 1,1-1-1,-1 0 1,0-1 0,0 1-1,-1-2 1,-1 1-1,1-1 1,-2 0 0,1-1-1,-1 1 1,-1-1 0,0-1-1,0 1 1,-1-1-1,4-20 1,-8 32-25,0 0 0,-1 0 0,1 0 0,0 1 0,0-1 0,0 0 0,0 0 0,0 0 0,0 0 0,0 0 0,0 0 0,0 0 0,-1 0 0,1 0 0,0 0 0,0 1 0,0-1 0,0 0 0,0 0 0,0 0 0,-1 0 0,1 0 0,0 0 0,0 0 0,0 0 0,0 0 0,0 0 0,-1 0 0,1 0 0,0 0 0,0 0 0,0 0 0,0 0 0,0-1 0,0 1 0,-1 0 0,1 0 0,0 0 0,0 0 0,0 0 0,0 0 0,0 0 0,0 0 0,0 0 0,0 0 0,-1 0 0,1-1 0,0 1 0,0 0 0,0 0 0,0 0 0,0 0 0,0 0 0,0 0 0,0-1 0,0 1 0,0 0 0,0 0 0,0 0 0,0 0 0,0 0 0,0-1 0,0 1 0,0 0 0,0 0 0,0 0 0,0 0 0,0-1 0,-7 8 0,0 5 0,0 1 0,0 0 0,2 0 0,-1 0 0,2 1 0,0 0 0,0-1 0,2 1 0,-3 22 0,5-34-22,0 0 1,0-1-1,0 1 1,0 0-1,1 0 1,-1 0-1,0 0 1,1 0-1,-1 0 1,1 0-1,0-1 1,0 1-1,-1 0 0,1 0 1,0-1-1,1 1 1,-1-1-1,0 1 1,0-1-1,1 1 1,2 1-1,-1-1-99,0 0-1,0-1 1,1 1-1,-1-1 0,0 0 1,1 1-1,-1-2 1,1 1-1,0 0 1,-1-1-1,5 1 1,0-1-489,1 0 0,0-1 1,0 0-1,-1 0 0,1-1 1,0 0-1,-1 0 0,0-1 1,10-5-1,22-19-9810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05.24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143 0 10922,'-5'9'2467,"-7"20"-1688,0 1 0,2 0 0,2 1 0,0 0 1,-3 42-1,-9 177 1122,18-211-1537,-12 751 2881,11-277-1734,-19 675 881,20-883-1442,3-287-1731,1-20-2801,-4-36-3986,-13-17-3771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05.66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0 761 10634,'4'-10'1420,"-2"5"-1324,28-63 3078,-28 64-2868,1 0 0,0-1 1,0 1-1,0 0 0,0 1 0,1-1 1,-1 1-1,1-1 0,0 1 0,0 0 1,0 0-1,1 1 0,-1-1 0,9-2 1,1-1 144,1 0 0,-1-1 0,0 0 1,-1-1-1,0-1 0,0 0 0,-1 0 1,0-2-1,-1 1 0,20-24 1,4-11 145,46-78 1,-77 116-506,41-69 935,-4-1-1,35-93 1,-76 169-1004,0 1-1,0-1 1,0 1 0,0 0-1,0-1 1,0 1 0,0 0 0,0-1-1,0 1 1,0 0 0,1-1-1,-1 1 1,0 0 0,0-1-1,0 1 1,1 0 0,-1-1 0,0 1-1,0 0 1,0-1 0,1 1-1,-1 0 1,0 0 0,1 0-1,-1-1 1,0 1 0,1 0 0,-1 0-1,0 0 1,1 0 0,-1-1-1,0 1 1,1 0 0,-1 0-1,0 0 1,1 0 0,-1 0 0,1 0-1,-1 0 1,0 0 0,1 0-1,-1 0 1,1 0 0,9 19 203,6 49-455,-13-50 418,27 125-21,26 106 254,-40-189-1338,3 0 1,28 57-1,-21-66-2484,-3-16-2643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06.40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 1 13421,'0'0'7271,"0"91"-6983,-1-30 320,-6 11 161,2 2-384,3 0-289,2-5-160,0-11-2531,0-12-3395,0-10-4323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06.87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0 141 13645,'3'-9'3016,"-1"3"-2720,1 0-1,0 0 1,0 1-1,0-1 0,1 1 1,-1 0-1,1 0 1,1 0-1,-1 1 1,1-1-1,-1 1 1,1 0-1,0 0 1,1 1-1,-1 0 1,1 0-1,-1 0 1,1 0-1,11-3 1,8-3 187,0 1 0,1 2 0,0 0 0,0 2 0,0 0 0,0 2 1,1 1-1,-1 1 0,46 6 0,-69-6-476,0 1 0,0-1 0,0 1 0,0 0-1,0 0 1,0 0 0,0 0 0,0 1 0,0-1 0,-1 1 0,1-1 0,0 1 0,-1 0-1,1 0 1,-1 0 0,0 1 0,0-1 0,0 0 0,0 1 0,0 0 0,0-1 0,-1 1 0,1 0-1,-1 0 1,0 0 0,0 0 0,0 0 0,0 0 0,0 0 0,-1 0 0,1 0 0,-1 0-1,0 0 1,0 1 0,0-1 0,-1 4 0,-1 4 252,0 0 1,-1 0-1,-1 0 0,0-1 1,0 1-1,-1-1 0,0 0 1,-12 17-1,-8 3 644,20-24-827,-1-1 0,1 1 0,1 0 0,-1 0 0,1 0 0,0 0 0,0 1 0,1 0 0,0 0 0,0 0 0,-3 14 0,6-20-129,1 0 1,-1 0-1,1 0 1,-1 0-1,1 0 0,0 0 1,0 0-1,-1 0 0,1 0 1,0 0-1,0 0 1,0-1-1,0 1 0,0 0 1,0 0-1,0-1 0,0 1 1,0-1-1,0 1 0,0-1 1,0 0-1,1 1 1,0-1-1,39 10-739,-27-6 466,-1-1 145,0 1 0,0 0 0,0 1-1,0 1 1,-1 0 0,0 0 0,0 1-1,12 10 1,-20-13 153,-1-1 1,1 1-1,0 0 0,-1 1 1,0-1-1,0 1 0,0-1 1,-1 1-1,0 0 0,0 0 1,0 0-1,0 0 0,-1 0 1,1 0-1,-1 1 0,-1-1 0,1 0 1,-1 1-1,0-1 0,0 0 1,-1 1-1,1-1 0,-4 11 1,2-8 237,-1 1 1,-1-1-1,0 0 1,0 0-1,0 0 1,-1-1-1,0 0 1,-1 1-1,0-2 1,0 1-1,0-1 0,-1 0 1,-12 9-1,2-2 329,-1-2-1,-1 1 0,0-2 0,-32 13 0,41-20-538,1 0 0,-1 0 0,1-1 0,-1 0 0,0-1 0,0 0 0,0-1 0,0 0 0,0 0 0,0-1 0,0 0 0,-16-5 0,21 5 0,0-1 0,0 0 0,0-1 0,0 1 0,0-1 0,0 0 0,1 0 0,-1 0 0,1-1 0,0 1 0,0-1 0,0 0 0,1-1 0,-1 1 0,1 0 0,0-1 0,0 0 0,1 0 0,-1 0 0,1 0 0,0 0 0,0 0 0,-1-11 0,2 14-217,1 0 0,0 0 0,-1 0 1,1 0-1,0 0 0,0 0 0,1 0 0,-1 0 0,0 0 0,1 0 0,0-3 1,16-16-6983,3 4-3788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08.14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11563,'0'0'12529,"6"8"-10351,1 5-1658,-1 1 0,0-1 0,-1 1 1,0 0-1,-1 1 0,-1-1 0,4 28 0,1 121 257,-4-63-211,-2-92-276,2-15 37,2-17 49,0-51-376,-7-102 0,0 149 0,2 32 0,-1 0 0,1-1 0,0 1 0,0-1 0,0 1 0,0-1 0,0 1 0,1-1 0,0 0 0,-1 0 0,1 0 0,1 0 0,-1 0 0,0 0 0,1 0 0,-1-1 0,1 1 0,0-1 0,0 0 0,0 0 0,0 0 0,0 0 0,0 0 0,1-1 0,-1 1 0,0-1 0,1 0 0,-1 0 0,1 0 0,0-1 0,6 1 0,1 0 0,1-1 0,-1-1 0,0 0 0,0 0 0,0-1 0,0-1 0,-1 1 0,1-2 0,-1 0 0,1 0 0,17-11 0,-21 11 0,-1 0 0,0 0 0,0-1 0,0 0 0,-1 0 0,1-1 0,-1 1 0,-1-1 0,1 0 0,-1-1 0,0 1 0,0-1 0,-1 1 0,0-1 0,0 0 0,-1 0 0,0-1 0,2-11 0,-5 0 0,-10 22 0,-12 26 0,15-15 0,-54 101 0,57-105 0,1 1 0,0-1 0,0 1 0,1 0 0,1 0 0,0 0 0,0 1 0,1-1 0,1 13 0,0-23 0,0 1 0,1-1 0,-1 0 0,0 0 0,1 1 0,-1-1 0,1 0 0,0 0 0,-1 0 0,1 0 0,0 0 0,-1 0 0,1 0 0,0 0 0,0 0 0,0 0 0,0 0 0,0 0 0,0-1 0,0 1 0,0 0 0,2 0 0,36 8 0,38-12 0,-23-11-2055,21-26-5579,-35 14-230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08.86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133 272 11115,'0'0'15443,"-11"-4"-12784,5 2-2308,4 0-283,0 1 1,0 0-1,0 0 1,0 0 0,0 0-1,0 1 1,0-1 0,0 1-1,-1-1 1,1 1 0,0 0-1,0 0 1,0 0 0,-1 0-1,1 0 1,0 0-1,0 0 1,0 1 0,0-1-1,0 1 1,-1 0 0,1-1-1,0 1 1,0 0 0,1 0-1,-1 1 1,0-1 0,0 0-1,0 0 1,1 1-1,-1-1 1,-1 3 0,-3 4-7,0 0 0,1 1 1,0 0-1,1 0 0,0 0 0,0 0 1,1 1-1,0 0 0,1-1 1,0 1-1,0 0 0,1 0 0,1 0 1,0 16-1,0-24-62,1 0 0,-1 0 0,1 0 0,0 0 0,0 0 0,0 0 0,0 0 0,0 0 0,0 0 0,0 0 0,1-1 0,-1 1 0,0 0 0,1-1 0,0 1 0,-1-1 0,1 0 0,0 1 0,0-1 0,0 0 0,0 0 0,0 0 0,0 0 0,0-1 0,0 1 0,0 0 0,0-1 0,0 0 0,0 1 0,1-1 0,-1 0 0,0 0 0,0 0 0,2-1 0,3 1 0,0 0 0,-1-1 0,1 0 0,-1 0 0,0-1 0,1 0 0,-1 0 0,0 0 0,0-1 0,7-4 0,-4 0 0,0 0 0,0 0 0,-1-1 0,-1 0 0,1 0 0,-1-1 0,-1 0 0,7-11 0,1-7 0,18-46 0,-61 160 0,27-78 0,0 0 0,0 1 0,1 0 0,0-1 0,1 1 0,0-1 0,2 17 0,-1-23-87,0-1-1,0 0 1,0 0-1,0 0 1,1 0-1,-1 0 1,1 0-1,-1-1 1,1 1 0,0 0-1,0-1 1,-1 1-1,1-1 1,0 0-1,0 0 1,0 1 0,1-1-1,-1 0 1,0-1-1,0 1 1,1 0-1,-1-1 1,0 1-1,1-1 1,-1 0 0,0 0-1,1 0 1,4 0-1,1 0-421,0 0 0,0-1 0,0 0 0,0 0 0,0-1-1,-1 0 1,13-4 0,-11 1-271,-1-1 0,1 1 1,-1-2-1,0 1 0,-1-1 0,1 0 0,-1-1 1,-1 0-1,0 0 0,0 0 0,0-1 0,-1 0 1,0 0-1,-1 0 0,6-17 0,17-66-845,-10 3 4000,-15 75-1490,13-92 5373,-11 76 1919,-22 154-7056,8-65-174,-4 101 1,14-155-948,0 7 0,0 0 0,1 0 0,0-1 0,5 20 0,-6-29 0,1 0 0,-1-1 0,1 1 0,-1-1 0,1 1 0,0-1 0,0 1 0,0-1 0,0 0 0,0 1 0,0-1 0,0 0 0,0 0 0,0 0 0,1 0 0,-1 0 0,3 2 0,-2-3 0,0 0 0,0 1 0,-1-1 0,1 0 0,0 0 0,0 0 0,0 0 0,0-1 0,-1 1 0,1 0 0,0-1 0,0 1 0,-1-1 0,1 0 0,0 0 0,-1 1 0,1-1 0,-1 0 0,1 0 0,1-3 0,6-3 0,0-1 0,-1-1 0,0 0 0,0 0 0,-1 0 0,0-1 0,-1 0 0,7-16 0,5-12 0,13-41 0,-14 20-267,-12 40-142,0 1 0,14-32-1,-22 60-6168,2 2 3844,-2 11-221,-15 16-2395,-2-3 3284,-15 35 5626,32-63-2021,0 1-1,0 0 0,1 0 1,0 1-1,1-1 0,-1 16 1,3-21-1283,0-1 0,0 1-1,1-1 1,-1 1 0,1-1 0,0 0 0,0 0-1,0 1 1,0-1 0,0-1 0,1 1 0,-1 0 0,1-1-1,0 1 1,0-1 0,0 0 0,0 0 0,0 0 0,0 0-1,0 0 1,1-1 0,3 2 0,42 16-1142,-9-7-3338,-8-6-4691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09.59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24 347 7015,'20'-9'3632,"0"-1"0,28-20 0,-43 27-2975,0 0 1,-1 0-1,0-1 1,1 0 0,-1 0-1,-1 0 1,1 0-1,-1-1 1,1 1 0,-1-1-1,-1 0 1,1 0-1,-1 0 1,0 0 0,3-10-1,-5 14-534,1 0 1,-1 0-1,0 0 0,0-1 1,0 1-1,0 0 0,0 0 0,0 0 1,0 0-1,0 0 0,-1 0 0,1-1 1,0 1-1,-1 0 0,1 0 0,-1 0 1,1 0-1,-1 0 0,1 0 1,-1 0-1,0 0 0,1 1 0,-1-1 1,0 0-1,-1-1 0,0 1-61,0 0 1,0 0-1,0 0 0,0 1 1,0-1-1,-1 1 0,1-1 1,0 1-1,0 0 0,0 0 1,0 0-1,0 0 0,-3 0 1,0 1-77,0 0 0,-1 0 0,1 0 1,0 1-1,0-1 0,0 1 1,0 1-1,0-1 0,1 0 1,-1 1-1,-4 3 0,2 2 2,1 0 1,0 0-1,0 0 0,1 0 0,-1 1 0,2 0 1,-1 0-1,2 0 0,-1 1 0,1-1 0,0 1 1,1 0-1,0 0 0,1 0 0,0 0 0,0 0 1,1 0-1,2 13 0,-2-21 11,1 0 0,-1 1 0,1-1 0,-1 0 0,1 0 0,0 0 0,0 0 0,0 0 0,0 0 0,1 0 0,-1 0 0,0 0 0,1-1 0,-1 1-1,1 0 1,0-1 0,-1 1 0,1-1 0,0 0 0,0 0 0,0 1 0,0-1 0,0 0 0,0-1 0,0 1 0,1 0 0,-1-1 0,0 1 0,0-1 0,0 0 0,1 1 0,-1-1 0,0 0 0,4-1 0,1 1 41,0-1 0,0 0 0,0 0 0,0-1 1,0 0-1,-1 0 0,1 0 0,-1-1 0,1 0 1,7-5-1,6-8-26,0-1 0,-1 0 0,-1-1 0,-1-1 0,0-1 1,-1 0-1,-2-1 0,0-1 0,-1 0 0,-1-1 0,-1 0 0,-2-1 0,0 0 1,-1-1-1,-1 0 0,4-31 0,-11 54-14,0 1 0,1-1 0,-1 1 0,0-1 0,0 1 0,0 0 0,0-1 0,0 1 0,0-1 0,0 1 0,0-1 0,-1 1 0,1-1 0,-1 1 0,1 0 0,-1-2 0,-10 17 0,-11 42 0,-22 110 0,40-146 0,1 1 0,1 0 0,0 0 0,2 0 0,0 0 0,5 25 0,-4-43-113,-1 1 0,1-1 0,1 0 1,-1 0-1,0 0 0,1 0 0,-1 0 0,1 0 0,0 0 1,0-1-1,0 1 0,0 0 0,1-1 0,-1 0 0,1 1 1,0-1-1,-1 0 0,1-1 0,5 4 0,-3-3-300,-1 0-1,1-1 1,-1 1-1,1-1 1,-1 0 0,1 0-1,0-1 1,0 1-1,-1-1 1,1 0-1,0 0 1,0-1-1,6-1 1,18-9-7942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0.24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122 7 21396,'0'0'3401,"-10"6"-433,-1 0-2421,0 0 0,1 1 0,0 0 0,1 1 0,-11 11 0,16-15-459,0 0-1,0 1 1,1 0 0,-1 0 0,1 0 0,0 0 0,1 0-1,-1 1 1,1-1 0,0 1 0,1 0 0,-1-1 0,1 1-1,0 0 1,0 9 0,1-13-93,0 0 1,0-1-1,0 1 1,0 0-1,0 0 1,0 0-1,1-1 1,-1 1-1,1 0 1,-1 0-1,1-1 0,0 1 1,0-1-1,0 1 1,0 0-1,0-1 1,0 0-1,0 1 1,0-1-1,0 0 0,1 1 1,-1-1-1,0 0 1,1 0-1,-1 0 1,3 1-1,-1-1 14,1 0 1,-1 0-1,0-1 0,1 1 0,-1-1 1,0 0-1,1 0 0,-1 0 0,1 0 1,-1-1-1,0 1 0,1-1 1,-1 0-1,4-1 0,3-3 6,0 0 0,0 0 0,0-1 0,0 0-1,-1-1 1,0 0 0,-1-1 0,1 0 0,8-10 0,-7 7-45,0 1 0,1 0 1,0 0-1,20-11 0,-31 20 21,0 1 1,1 0-1,-1 0 1,1-1-1,-1 1 0,1 0 1,-1 0-1,0 0 1,1 0-1,-1 0 0,1-1 1,-1 1-1,1 0 0,-1 0 1,1 0-1,-1 0 1,1 0-1,-1 0 0,1 0 1,-1 1-1,1-1 1,-1 0-1,0 0 0,1 0 1,-1 0-1,1 1 1,-1-1-1,1 0 0,-1 0 1,0 1-1,1-1 0,-1 0 1,1 1-1,6 19-57,-7 34 277,-1-42-127,-2 60 279,4-72-363,-1 1 0,0-1 0,1 1 0,-1-1 0,1 1 0,-1-1 0,1 0 0,-1 1 0,0-1 0,1 0 0,-1 1 0,1-1 0,0 0 0,-1 0 0,1 0 0,-1 1 0,1-1 0,-1 0 0,1 0 0,0 0 0,-1 0 0,1 0 0,-1 0 0,1 0 0,-1 0 0,1 0 0,0 0 0,-1 0 0,1-1 0,-1 1 0,1 0 0,-1 0 0,1-1 0,-1 1 0,1 0 0,-1 0 0,1-1 0,-1 1 0,2-1 0,23-13 0,12-27-244,-30 33 173,-1 0 1,1 0 0,0 1-1,0 0 1,1 0 0,12-8-1,-20 15 65,0 0-1,1 0 1,-1 0-1,1 0 1,-1 0-1,1-1 1,-1 1-1,1 0 1,-1 0-1,1 0 1,-1 1-1,1-1 1,-1 0 0,1 0-1,-1 0 1,0 0-1,1 0 1,-1 0-1,1 1 1,-1-1-1,1 0 1,-1 0-1,0 1 1,1-1-1,-1 0 1,0 1-1,1-1 1,-1 0-1,0 1 1,1-1-1,-1 1 1,0-1-1,0 0 1,0 1-1,1-1 1,-1 1-1,0-1 1,0 1-1,0 0 1,8 24-361,-5-14 289,-1-5 108,1 0 1,-1 0-1,2 0 1,-1 0-1,1-1 1,-1 1-1,1-1 1,1 0-1,-1 0 1,1-1-1,0 1 1,0-1-1,0 0 1,1-1-1,0 1 1,-1-1-1,1 0 1,0 0-1,0-1 1,7 2-1,-8-2-1,0-1-1,1 0 0,-1-1 1,0 1-1,0-1 0,1 0 1,-1 0-1,0-1 0,0 0 1,0 0-1,1 0 0,-1 0 1,0-1-1,-1 0 0,1 0 1,0 0-1,0-1 0,-1 1 1,1-1-1,-1 0 0,0-1 1,0 1-1,0-1 0,-1 1 1,6-8-1,-5 6-25,0 0 1,0 0-1,0-1 0,0 0 1,-1 0-1,0 0 1,-1 0-1,1-1 0,-1 1 1,0 0-1,-1-1 0,0 0 1,0 1-1,0-1 1,-1 0-1,0 0 0,0 1 1,-2-14-1,-1 10 3,2-4 14,17 6-105,-9 6 37,10-7-1740,-1-3-5013,3-7-5931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0.91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13004,'0'0'8974,"0"10"-6054,1 4-2113,-2-2 136,1 0 1,1 0 0,0 0 0,1 0 0,5 20 0,-6-31-929,-1 0 0,1 0 0,-1 0 0,1 0 0,0 0 0,-1 0 0,1 0 0,0 0 0,0 0 0,0 0 0,-1-1 0,1 1 0,0 0 0,0 0 0,0-1 0,0 1 0,0-1 0,1 1 0,-1-1 0,0 1 0,0-1 0,0 0 0,0 0 0,0 1 0,2-1 0,1 0 36,0 0 1,-1-1-1,1 1 0,-1-1 1,1 0-1,0 0 0,-1 0 1,5-2-1,55-34 496,-37 17-547,-21 15 0,0 0 0,0 1 0,1-1 0,0 1 0,0 1 0,0-1 0,0 1 0,1 0 0,-1 0 0,1 1 0,0 0 0,13-3 0,-18 5 0,-1 1 0,0-1 0,1 1 0,-1 0 0,1-1 0,-1 1 0,0 0 0,0 0 0,0 0 0,1-1 0,-1 1 0,0 1 0,0-1 0,0 0 0,0 0 0,0 0 0,-1 0 0,1 1 0,0-1 0,0 0 0,-1 1 0,1-1 0,-1 1 0,0-1 0,1 0 0,-1 1 0,0-1 0,0 1 0,1-1 0,-1 1 0,-1 1 0,3 60 0,-3-49 0,1-13-66,0 1 0,0-1 0,-1 1-1,1-1 1,0 1 0,0-1 0,1 1 0,-1-1 0,0 1 0,0-1 0,1 1-1,-1-1 1,1 0 0,-1 1 0,1-1 0,0 1 0,-1-1 0,1 0 0,0 0-1,0 1 1,0-1 0,0 0 0,0 0 0,0 0 0,0 0 0,0 0-1,1 0 1,1 1 0,-1-2-167,1 0 0,-1-1 0,0 1-1,0 0 1,0-1 0,0 1 0,1-1-1,-1 0 1,0 0 0,0 0 0,0 0 0,0 0-1,0 0 1,-1 0 0,1-1 0,0 1-1,-1-1 1,1 1 0,2-4 0,18-19-7743,4-5-6678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18:21.19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47 1 16464,'0'0'8520,"-10"77"-7559,1-36-609,2 2-224,2-1-96,2 3 0,1-4-673,2-6-1024,0-7-1923,-3-9 129,-4-11-2979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1.55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85 240 23638,'0'0'7277,"-8"5"-5676,2 0-1589,0-1 0,0 0 0,1 1 0,0 0 0,0 1 0,0-1 0,0 1 0,1 0 0,0 0 0,0 0 0,1 0-1,0 1 1,0-1 0,0 1 0,1 0 0,0 0 0,0 0 0,1 0 0,0 0 0,-1 15 0,2-21-12,0 0 0,0 0 0,0 1 0,0-1 0,0 0 0,1 0 0,-1 0 0,0 0 0,1 0 0,-1 0 0,0 1 0,1-1 0,-1 0 0,1 0 0,0 0 0,-1 0 0,1-1 0,0 1 0,0 0 0,-1 0 0,1 0 0,0 0 0,0-1 0,0 1 0,0 0 0,2 0 0,-1 0 0,0-1 0,0 0 0,1 1 0,-1-1 0,0 0 0,0 0 0,1 0 0,-1 0 0,0 0 0,1-1 0,-1 1 0,4-2 0,0 0 0,1-1 0,-1 1 0,0-1 0,0 0 0,0-1 0,-1 0 0,1 1 0,7-9 0,-3 1 0,-1-1 0,-1 0 0,0-1 0,-1 0 0,0 0 0,-1 0 0,-1-1 0,0 0 0,0 0 0,-2 0 0,0 0 0,0-1 0,-1 0 0,-1-16 0,-5 12 0,-7 18 0,10 3 0,-1-1 0,1 0 0,0 1 0,-1-1 0,1 1 0,0 0 0,0-1 0,0 1 0,0 0 0,0-1 0,0 1 0,1 0 0,-1 0 0,0 0 0,0 3 0,1-2 0,-1 0 0,1 0 0,0 0 0,-1 0 0,2 0 0,-1 0 0,0 0 0,0 0 0,1 0 0,0 0 0,-1 0 0,1 0 0,0 0 0,1 0 0,-1 0 0,0-1 0,1 1 0,0-1 0,-1 1 0,1-1 0,0 1 0,0-1 0,0 0 0,1 0 0,-1 0 0,4 2 0,1 0 0,0-2 0,0 1 0,0-1 0,0 0 0,0-1 0,0 1 0,1-1 0,-1-1 0,0 1 0,10-2 0,-9 0 0,0 0 0,0-1 0,0 0 0,0 0 0,-1-1 0,1 1 0,-1-2 0,0 1 0,1-1 0,-2 0 0,1-1 0,0 0 0,-1 0 0,0 0 0,0-1 0,-1 1 0,1-1 0,-1-1 0,6-10 0,-2 3 0,0 1 0,-2-2 0,0 1 0,0-1 0,-2 0 0,0-1 0,0 1 0,4-32 0,-9 48 0,-1-1 0,1 0 0,0 0 0,0 0 0,-1 1 0,1-1 0,0 0 0,0 0 0,-1 0 0,1 0 0,0 0 0,-1 0 0,1 0 0,0 1 0,-1-1 0,1 0 0,0 0 0,0 0 0,-1 0 0,1 0 0,0 0 0,-1 0 0,1-1 0,0 1 0,-1 0 0,1 0 0,0 0 0,0 0 0,-1 0 0,1 0 0,0-1 0,-1 1 0,1 0 0,0 0 0,0 0 0,-1-1 0,1 1 0,0 0 0,0 0 0,0 0 0,0-1 0,-1 1 0,1 0 0,0-1 0,0 1 0,0 0 0,0 0 0,0-1 0,0 1 0,0 0 0,-1-1 0,1 1 0,0 0 0,0-1 0,0 1 0,0 0 0,0-1 0,1 1 0,-12 15 0,1 1 0,0 0 0,1 1 0,1 0 0,1 1 0,0-1 0,-4 24 0,2-11 0,2 0 0,2 0 0,0 1 0,2 0 0,1 0 0,5 61 0,6-25 0,2-1 0,23 73 0,-26-111 0,-1 1 0,-2 0 0,-1 0 0,1 36 0,-5-65 0,1 0 0,-1 0 0,0 1 0,0-1 0,0 0 0,0 0 0,0 0 0,0 1 0,0-1 0,0 0 0,0 0 0,0 1 0,0-1 0,0 0 0,0 0 0,0 0 0,0 1 0,0-1 0,0 0 0,0 0 0,0 1 0,-1-1 0,1 0 0,0 0 0,0 0 0,0 1 0,0-1 0,0 0 0,-1 0 0,1 0 0,0 0 0,0 1 0,0-1 0,0 0 0,-1 0 0,1 0 0,0 0 0,0 0 0,0 0 0,-1 0 0,1 0 0,0 0 0,0 1 0,-1-1 0,1 0 0,0 0 0,0 0 0,-1 0 0,-10-10 0,-9-18 0,4-5 0,2-1 0,1 0 0,1-1 0,3-1 0,0 0 0,2 0 0,-2-49 0,8 78-191,1 0 0,1 0 0,-1 0 0,1 1-1,0-1 1,1 0 0,0 0 0,0 0 0,0 1 0,1-1 0,0 1 0,0 0 0,0 0-1,7-8 1,-1 3-820,1 0-1,1 1 0,0 1 1,0-1-1,25-13 1,15-8-6485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2.59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32 33 13549,'0'0'13058,"1"10"-12124,-2 52 737,-14 106 1,-2 5-841,39-224 221,-12-14-1314,1-132 1,-12 210 234,2 0-1,0 0 1,0 0 0,1 0-1,1 0 1,0 0-1,9 21 1,-10-30 50,0 1 1,1-1-1,0 1 0,-1-1 0,2 0 0,-1 0 1,0 0-1,1 0 0,0-1 0,-1 1 0,2-1 1,-1 0-1,0 0 0,0-1 0,1 1 0,0-1 1,-1 0-1,1 0 0,0-1 0,0 1 0,0-1 1,9 1-1,-5-2-16,-1 0 1,0 0-1,0-1 1,0 0-1,0-1 1,0 1-1,0-2 1,0 1-1,-1-1 0,1 0 1,-1-1-1,1 1 1,-1-2-1,-1 1 1,1-1-1,-1 0 1,1 0-1,-1-1 1,-1 1-1,1-2 0,5-7 1,2-3-3,-1 0 1,-1-1-1,0 0 1,-1-1-1,-1 0 1,-1-1-1,6-22 1,-4 2-6,-10 38 0,1 0 0,-1-1 0,1 1 0,-1 0 0,0-1 0,0 1 0,0-1 0,0 1 0,-1 0 0,1-1 0,0 1 0,-1 0 0,0 0 0,0-3 0,0 5 0,1-1 0,0 1 0,0 0 0,-1 0 0,1 0 0,0-1 0,-1 1 0,1 0 0,0 0 0,-1 0 0,1 0 0,0 0 0,-1 0 0,1-1 0,0 1 0,-1 0 0,1 0 0,0 0 0,-1 0 0,1 0 0,0 0 0,-1 1 0,1-1 0,0 0 0,-1 0 0,1 0 0,0 0 0,-1 0 0,1 0 0,0 0 0,-1 1 0,1-1 0,0 0 0,0 0 0,-1 0 0,1 1 0,-14 15 0,-6 17 0,6-1 0,0 0 0,-16 58 0,26-75 0,1 0 0,1 0 0,0 0 0,0 0 0,2 0 0,0 0 0,1 0 0,4 29 0,-4-41 0,0 0 0,-1-1 0,1 1 0,0 0 0,1 0 0,-1-1 0,0 1 0,1-1 0,0 1 0,-1-1 0,1 0 0,0 1 0,0-1 0,0 0 0,1 0 0,-1 0 0,0-1 0,1 1 0,-1-1 0,1 1 0,-1-1 0,1 0 0,0 0 0,0 0 0,-1 0 0,1 0 0,0-1 0,0 1 0,0-1 0,0 0 0,0 0 0,0 0 0,4-1 0,0 1 0,-1-1 0,1-1 0,-1 1 0,1-1 0,-1 0 0,0-1 0,0 0 0,0 0 0,0 0 0,-1 0 0,1-1 0,-1 0 0,9-8 0,-4 0 0,-1 1 0,0-1 0,0 0 0,-2-1 0,8-14 0,-12 21 0,0 0 0,-1 0 0,0 0 0,0 0 0,0 0 0,-1 0 0,0-1 0,0 1 0,0 0 0,-1-1 0,0 1 0,-1-1 0,1 1 0,-2-8 0,1 13 0,1 1 0,0-1 0,-1 0 0,1 0 0,-1 0 0,1 1 0,-1-1 0,1 0 0,-1 1 0,0-1 0,1 0 0,-1 1 0,0-1 0,0 1 0,1-1 0,-1 1 0,0-1 0,0 1 0,1 0 0,-1-1 0,0 1 0,0 0 0,0 0 0,0 0 0,0-1 0,0 1 0,0 0 0,1 0 0,-1 0 0,0 0 0,0 1 0,0-1 0,0 0 0,0 0 0,0 0 0,1 1 0,-1-1 0,0 0 0,0 1 0,0-1 0,1 1 0,-1-1 0,0 1 0,0-1 0,1 1 0,-1 0 0,0 1 0,-33 29 0,28-23-12,2 0-1,-1 1 1,1 0 0,0 0 0,1 0-1,0 0 1,0 1 0,1-1 0,0 1-1,0 15 1,2-21-44,-1-1 1,1 0-1,1 0 0,-1 1 0,0-1 0,1 0 1,0 1-1,-1-1 0,1 0 0,1 0 1,-1 0-1,0 0 0,1 0 0,-1 0 0,1 0 1,0-1-1,0 1 0,0 0 0,0-1 0,1 0 1,-1 1-1,1-1 0,-1 0 0,1 0 1,0 0-1,0-1 0,0 1 0,0-1 0,0 0 1,0 1-1,0-1 0,0-1 0,1 1 0,2 0 1,38 1-6271,5-3-5344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3.19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362 67 8776,'0'0'19448,"0"-10"-16619,0 8-2738,0-1 0,0 1 0,0-1 0,-1 1 0,1-1 1,-1 0-1,1 1 0,-1-1 0,0 1 0,0 0 0,0-1 0,-1 1 0,1 0 0,-2-3 0,0 3-70,1 0 1,-1 0 0,0 1 0,0-1 0,1 1-1,-1 0 1,0-1 0,0 1 0,0 1-1,0-1 1,-1 0 0,1 1 0,0 0-1,0-1 1,-5 2 0,-4-2-22,0 1 0,0 0 0,0 1 0,0 0 0,0 1 0,0 0 0,1 1 0,-1 1 0,1 0 0,0 0 0,0 1 0,0 0 0,1 1 0,0 0 0,0 1 0,0 0 0,1 1 0,0-1 0,0 2 0,-10 13 0,13-16 0,0 1 0,0 0 0,1 1 0,-1-1 0,2 1 0,-1 0 0,1 0 0,1 1 0,-1-1 0,1 1 0,1 0 0,0-1 0,0 1 0,1 0 0,0 1 0,0-1 0,1 11 0,1-17-86,0-1 0,0 1 0,0 0 0,0-1 0,0 1 0,1-1 0,-1 1 0,1-1 0,-1 0 0,1 1 0,0-1 0,0 0 0,0 0 0,0 0 0,1-1 0,-1 1 0,0 0 0,1-1 0,-1 0 0,1 1 0,-1-1 0,1 0 0,0 0 0,0 0 0,-1-1 0,1 1 0,5 0 0,7 1-1124,1-1-1,0 0 1,27-3-1,23-7-5456,2-11-4656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3.71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188 0 21524,'-10'0'2979,"3"1"-2680,-1-1 1,1 1-1,-1 1 0,1-1 0,0 1 0,0 1 1,0-1-1,0 1 0,0 0 0,0 1 0,1 0 1,-1 0-1,1 0 0,0 1 0,1 0 0,-1 0 1,1 0-1,0 1 0,0 0 0,-5 8 0,-20 40 1007,29-50-1274,-1-1-1,1 1 1,0 0 0,0 0 0,0 0 0,1 0 0,-1 0-1,1 0 1,0 0 0,0 0 0,1 0 0,1 8-1,-1-10-25,0-1 0,0 1 0,0-1-1,0 1 1,0-1 0,1 1-1,-1-1 1,1 0 0,-1 0 0,1 0-1,-1 0 1,1 0 0,0 0-1,-1 0 1,1 0 0,0-1 0,0 1-1,0 0 1,-1-1 0,1 0-1,0 1 1,0-1 0,0 0-1,3 0 1,50-4 113,-36-1-119,0-2 0,-1 0 0,1-1 0,-1-1 0,-1-1 0,27-19 0,29-15 0,-72 44 0,-1 0 0,0 0 0,0-1 0,1 1 0,-1 0 0,0 0 0,0 0 0,0 0 0,1 0 0,-1 0 0,0 0 0,0 0 0,1 0 0,-1 0 0,0 0 0,0 0 0,1 0 0,-1 0 0,0 0 0,0 1 0,1-1 0,-1 0 0,0 0 0,0 0 0,0 0 0,1 0 0,-1 0 0,0 1 0,0-1 0,0 0 0,0 0 0,1 0 0,-1 1 0,0-1 0,0 0 0,0 0 0,0 0 0,0 1 0,0-1 0,0 0 0,0 0 0,1 1 0,2 17 0,-4 28 0,0-35 0,1-10 0,0 0 0,0 1 0,0-1 0,0 0 0,0 0 0,0 0 0,1 0 0,-1 0 0,0 0 0,0 0 0,1 0 0,-1 0 0,1 0 0,-1-1 0,1 1 0,-1 0 0,1 0 0,-1 0 0,1 0 0,0-1 0,-1 1 0,1 0 0,0-1 0,0 1 0,0 0 0,0-1 0,1 1 0,0 0 0,0-1 0,0 1 0,1-1 0,-1 0 0,0 0 0,1 0 0,-1 0 0,0 0 0,0 0 0,1-1 0,-1 1 0,2-1 0,10-4 0,0-1 0,0 0 0,13-8 0,-21 11 0,3-2 0,-2 0 0,1 0 0,0 1 0,0 0 0,0 0 0,1 1 0,-1 0 0,1 1 0,0 0 0,-1 0 0,1 1 0,11-1 0,-19 4 0,1-1 0,0 0 0,0 0 0,-1 1 0,1-1 0,-1 1 0,1 0 0,-1-1 0,0 1 0,0 0 0,0 0 0,0 0 0,0-1 0,0 1 0,0 0 0,0 0 0,-1 1 0,1-1 0,-1 2 0,12 22 0,-10-24 0,1 1 0,0-1 0,0 0 0,0 0 0,0-1 0,0 1 0,0-1 0,1 1 0,-1-1 0,0 0 0,1 0 0,-1 0 0,1-1 0,-1 1 0,1-1 0,-1 0 0,1 0 0,-1 0 0,1 0 0,-1-1 0,5-1 0,10-1 0,-1-1 0,31-12 0,-39 12 0,7-2-76,-11 3-62,1 1 1,0-1-1,0 1 1,0 0 0,0 1-1,0-1 1,0 1-1,0 0 1,0 1-1,1 0 1,-1 0-1,8 1 1,-7 11-3887,-7-12 3628,0 1 0,0 0 0,0-1 1,1 1-1,-1 0 0,0 0 0,0-1 1,0 1-1,1 0 0,-1-1 0,0 1 1,1-1-1,-1 1 0,1 0 0,-1-1 1,1 1-1,-1-1 0,1 1 1,-1-1-1,1 1 0,-1-1 0,1 0 1,0 1-1,7 0-7057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4.44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75 12300,'0'0'14670,"1"10"-13731,-1 24-414,0-13 177,1 0 1,4 32-1,-5-52-691,0 0 1,1 1 0,-1-1-1,0 1 1,1-1-1,-1 0 1,1 0-1,0 1 1,-1-1 0,1 0-1,0 0 1,0 0-1,0 0 1,0 0-1,0 0 1,0 0-1,0 0 1,0 0 0,0 0-1,0 0 1,0 0-1,1-1 1,-1 1-1,0-1 1,1 1 0,1 0-1,1-1 14,-1 0 1,0 0-1,1 0 0,-1 0 0,1-1 1,-1 1-1,0-1 0,1 0 1,-1 0-1,6-2 0,6-4-46,-1-1 1,0-1-1,19-13 0,26-24-488,74-50-637,-133 95 1151,1 1 0,-1-1 0,0 1-1,1 0 1,-1-1 0,1 1 0,-1 0 0,1-1-1,-1 1 1,1 0 0,-1 0 0,1-1 0,-1 1 0,1 0-1,-1 0 1,1 0 0,-1 0 0,1 0 0,-1 0-1,1 0 1,-1 0 0,1 0 0,-1 0 0,1 0 0,0 0-1,-1 0 1,1 0 0,-1 0 0,1 1 0,-1-1-1,1 0 1,0 1 0,-3 17 379,-22 32 501,21-44-749,1-2-18,0 0-11,-1 0 1,1-1-1,1 1 0,-1 0 0,0 0 0,1 0 0,0 0 0,0 0 0,0 0 0,1 0 0,-1 0 1,1 0-1,0 7 0,2-11-96,1 1 0,-1-1 1,0 0-1,0 0 0,0 0 1,0 0-1,1-1 0,-1 1 1,0-1-1,0 1 0,0-1 0,0 0 1,0 1-1,0-1 0,0 0 1,3-2-1,7-6-503,0-1 0,0 0-1,17-20 1,-18 18-16,0 1-1,0 1 0,21-16 0,-31 26 512,-1 0 1,0-1-1,0 1 0,1 0 0,-1 0 1,0 0-1,1-1 0,-1 1 1,0 0-1,1 0 0,-1 0 0,0 0 1,1 0-1,-1-1 0,1 1 0,-1 0 1,0 0-1,1 0 0,-1 0 0,0 0 1,1 0-1,-1 0 0,1 0 0,-1 0 1,0 1-1,1-1 0,-1 0 0,0 0 1,1 0-1,-1 0 0,0 1 0,1-1 1,-1 0-1,0 0 0,1 0 0,-1 1 1,1-1-1,2 19 421,-11 38 748,4-36-676,4-16-404,-1 1 0,1-1 0,0 0 0,0 0 0,1 1 0,0-1 1,-1 0-1,5 10 0,-5-14-78,1 1 0,0-1 0,0 0 0,0 1 0,1-1-1,-1 0 1,0 0 0,0 0 0,1 0 0,-1 0 0,0-1 0,1 1 0,-1 0 0,1 0 0,-1-1 0,1 1 0,-1-1-1,1 0 1,0 1 0,-1-1 0,1 0 0,0 0 0,-1 0 0,1 0 0,-1 0 0,1 0 0,0-1 0,-1 1 0,1 0 0,-1-1-1,1 1 1,-1-1 0,4-1 0,1-1 3,1 0 0,-1 0 0,1 0 0,-1-1 0,0 0 0,0 0 0,-1-1 0,10-8-1,40-50-302,-34 37 159,4-5-198,29-30-498,-55 85 1026,-19 31 265,15-44-346,0 0 1,1 1-1,0-1 0,1 1 1,0 0-1,1 0 1,1 0-1,-1 1 1,2 15-1,0-27-122,0 0 0,0 0 0,1 0 0,-1 0 0,0 1 0,1-1 0,-1 0 0,1 0 0,-1 0 0,1 0 0,-1 0 0,1 0 0,0 0 0,-1-1 0,1 1 0,0 0 0,0 0 0,0 0 0,0-1 0,0 1 0,0-1 0,0 1 0,0 0 0,0-1 0,0 0 0,0 1 0,0-1 0,0 0 0,0 1 0,0-1 0,0 0 0,0 0 0,1 0 0,-1 0 0,0 0 0,0 0 0,0 0 0,0 0 0,0-1 0,0 1 0,1 0 0,-1-1 0,0 1 0,1-2 0,4 1 0,-1-1 0,1-1 0,-1 1 0,0-1 0,0 0 0,0 0 0,8-7 0,4-9 0,0-1 0,-2 0 0,17-30 0,-17 27 0,0 0 0,27-30 0,-42 53 0,0 0 0,0 0 0,0 1 0,0-1 0,0 0 0,0 0 0,0 0 0,0 0 0,0 0 0,0 0 0,0 1 0,0-1 0,0 0 0,0 0 0,0 0 0,0 0 0,0 0 0,0 1 0,0-1 0,0 0 0,0 0 0,0 0 0,0 0 0,0 0 0,0 0 0,0 0 0,0 1 0,1-1 0,-1 0 0,0 0 0,0 0 0,0 0 0,0 0 0,0 0 0,0 0 0,0 0 0,1 0 0,-1 0 0,0 0 0,0 0 0,0 0 0,0 0 0,0 0 0,1 0 0,-1 0 0,0 0 0,0 0 0,0 0 0,0 0 0,0 0 0,0 0 0,1 0 0,-1 0 0,0 0 0,0 0 0,0 0 0,0 0 0,0 0 0,0 0 0,1 0 0,-1 0 0,0 0 0,0 0 0,0 0 0,0-1 0,0 1 0,0 0 0,0 0 0,0 0 0,0 10 0,0-10 0,-2 20 2,-2 0 1,-8 24-1,8-31-7,0 0 0,1 0 0,1 1 1,0-1-1,0 1 0,1-1 0,2 26 0,7-26-1705,2-11-3696,4-3-5927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5.29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87 36 14350,'0'-1'403,"-1"1"1,1-1 0,0 1 0,-1-1-1,1 1 1,-1-1 0,1 1 0,-1-1 0,1 1-1,-1 0 1,0-1 0,1 1 0,-1 0 0,1 0-1,-1-1 1,0 1 0,1 0 0,-1 0-1,0 0 1,1 0 0,-1 0 0,0 0 0,1 0-1,-1 0 1,0 0 0,1 0 0,-1 0-1,1 0 1,-2 1 0,-17 15 2765,-7 27-2111,22-34-869,0 1 0,1-1 0,0 1 0,0 0 0,1 1 0,-2 17 0,4-25-166,0-1 0,0 1 0,0-1-1,0 1 1,0-1 0,0 1 0,0-1 0,1 1 0,-1-1-1,1 0 1,0 1 0,0-1 0,0 0 0,0 1 0,0-1 0,1 0-1,-1 0 1,0 0 0,1 0 0,0 0 0,-1 0 0,1-1 0,0 1-1,0 0 1,0-1 0,0 0 0,0 1 0,0-1 0,1 0-1,-1 0 1,0 0 0,5 1 0,1 0-23,0-1 1,0 0-1,0-1 0,0 0 1,0 0-1,0 0 0,1-1 0,-1-1 1,0 1-1,-1-1 0,1 0 1,0-1-1,-1 0 0,1 0 1,-1-1-1,0 0 0,0 0 0,0 0 1,-1-1-1,8-7 0,10-11-4,-2-1 0,-1-1 0,34-52 0,-23 31-13,-40 60-10,1 1-1,0 0 1,-6 20-1,4-9 128,5-16-96,0 0 1,1 0 0,0 0-1,1 1 1,0-1 0,1 1-1,-1 18 1,2-28-5,0 0 0,0 0 0,0 0 0,0 0 0,1 0 0,-1 0 0,0 0 0,0 0 0,1 0 0,-1 0 0,0 0 0,1 0 0,-1 0 0,1 0 0,0 0 0,-1 0 0,1-1 0,0 1 0,-1 0 0,1 0 0,0-1 0,0 1 0,0 0 0,-1-1 0,1 1 0,0-1 0,0 1 0,0-1 0,2 1 0,0 0 0,0-1 0,-1 0 0,1 0 0,0 0 0,0 0 0,0 0 0,0-1 0,0 1 0,0-1 0,5-1 0,3-2 0,0-1 0,-1 0 0,1 0 0,15-12 0,-12 6 0,-1 0 0,0-1 0,0-1 0,-1 0 0,-1 0 0,0-1 0,-1-1 0,-1 0 0,0 0 0,-1-1 0,6-17 0,-50 123 0,27-73 0,1 1 0,0 0 0,1 0 0,1 0 0,1 1 0,1 0 0,-3 35 0,6-53-24,1 0-1,0 0 1,0 0-1,0 0 1,0 0 0,1 0-1,-1 0 1,0 0-1,0 1 1,1-1 0,-1 0-1,0 0 1,1 0-1,-1 0 1,1 0 0,0 0-1,-1-1 1,1 1-1,0 1 1,0-2-33,0 1 0,-1-1 0,1 0 0,0 0 0,-1 1 0,1-1 0,-1 0 0,1 0 0,0 0 0,-1 0 0,1 0 0,0 0 0,-1 0 0,1 0 1,0 0-1,-1 0 0,1-1 0,0 1 0,-1 0 0,1 0 0,-1-1 0,1 1 0,0-1 0,2 0-285,-1-1 0,0 0 0,1 1 1,-1-1-1,0 0 0,0 0 0,0 0 0,0-1 0,-1 1 0,1 0 1,0-1-1,-1 1 0,1-4 0,7-30-7858,-1-10-5690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5.74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18449,'0'0'3300,"3"12"-2420,-1-5-905,0 1 0,1-1 0,0 0 0,0 0 0,0-1-1,1 1 1,0 0 0,0-1 0,1 0 0,0 0 0,0-1-1,0 1 1,12 8 0,-4-5-1326,1 0 1,1-1-1,-1-1 0,21 8 1,15-4 575,-43-11 1738,0 0 0,0 0 0,0 0-1,0-1 1,10-2 0,-51 21 7099,-8 20-5778,38-34-2296,0-1-1,0 2 1,1-1 0,0 0 0,0 1-1,0-1 1,0 1 0,1 0-1,-1 0 1,1 0 0,1 0 0,-1 0-1,1 1 1,-1-1 0,2 0-1,-1 1 1,1-1 0,-1 1 0,2 5-1,0-10-107,-1 1-1,1 0 0,0-1 0,0 1 1,0-1-1,1 1 0,-1-1 1,0 0-1,0 1 0,1-1 1,-1 0-1,1 0 0,-1 0 0,1 0 1,-1 0-1,1 0 0,0-1 1,-1 1-1,1 0 0,0-1 0,0 0 1,-1 1-1,4-1 0,51 6-2278,-43-5 1791,20 1-8,-17-2 681,0 1 0,1 0 0,-1 2 0,0 0 1,0 0-1,26 11 0,-41-14 19,-1 0-1,1 0 1,0 0 0,0 0 0,0 1 0,0-1-1,-1 0 1,1 1 0,0-1 0,0 1 0,-1-1-1,1 1 1,0-1 0,-1 1 0,1-1 0,-1 1-1,1-1 1,0 1 0,-1 0 0,1-1 0,-1 1-1,0 0 1,1 0 0,-1-1 0,0 1 0,1 0-1,-1 0 1,0 0 0,0 0 0,0-1 0,1 1-1,-1 0 1,0 0 0,0 0 0,0 0-1,0 0 1,-1-1 0,1 1 0,0 0 0,0 0-1,0 0 1,-1-1 0,1 1 0,0 0 0,-1 0-1,1-1 1,-1 1 0,1 0 0,-1 0 0,1-1-1,-1 1 1,0-1 0,1 1 0,-1 0 0,0-1-1,1 0 1,-2 1 0,-45 24 2599,28-18-2588,-1-1-1,1 0 1,-1-1-1,-1-2 1,1 0-1,-40 0 1,60-3-162,-1 0 0,0 0-1,0 0 1,0 0 0,1 0 0,-1 0-1,0-1 1,0 1 0,1 0 0,-1-1-1,0 1 1,1-1 0,-1 1 0,0 0-1,1-1 1,-1 0 0,1 1 0,-1-1-1,0 1 1,1-1 0,0 0 0,-1 1-1,1-1 1,-1 0 0,1 1 0,0-1-1,-1 0 1,1 0 0,0 1 0,0-1-1,0 0 1,-1 0 0,1 0 0,0 1-1,0-1 1,0 0 0,0 0 0,1 0-1,-1 1 1,0-1 0,0 0 0,0 0-1,1 1 1,-1-1 0,0 0 0,0 0-1,1 1 1,0-2 0,20-39-5783,6 2-171,6-8-2195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6.07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162 0 12812,'0'0'17729,"1"13"-16325,2 46-1030,-9 82 0,0 2-300,22 163-680,-13-269 342,-4-53-1901,-2 1 1,1 0 0,-6-15-1,-21-41-1254,-50-62 4975,41 72-287,36 59-1072,1 0 0,-1-1-1,1 1 1,0-1 0,0 1-1,0-1 1,0 0-1,0 0 1,0 1 0,1-1-1,0 0 1,-1-3-1,1 5-80,1-1 0,-1 1 0,0 0 0,0 0 0,1 0 0,-1 0 0,1 0-1,-1 0 1,1 0 0,-1 0 0,1 0 0,0 0 0,0 0 0,-1 0 0,1 0-1,0 1 1,0-1 0,0 0 0,0 0 0,2 0 0,4-2 143,0 0 0,1 1 1,0 0-1,-1 0 1,1 1-1,0 0 0,8 1 1,-9-1-390,25-2 171,103-12-5314,-67 2-1394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6.63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249 78 16207,'0'0'4880,"1"-10"-482,4-31-896,-5 40-3439,0 0-1,0 0 1,0 0-1,0 0 1,0 0-1,0 0 1,0 0-1,0 0 1,-1 0-1,1 0 1,0 0-1,-1 1 1,1-1-1,-1 0 1,1 0-1,-1 0 1,1 0-1,-1 0 1,0 1-1,1-1 1,-1 0-1,0 1 1,0-1-1,1 0 1,-1 1-1,0-1 1,0 1-1,0-1 1,0 1-1,0-1 1,0 1-1,0 0 1,0 0-1,0-1 1,0 1-1,-1 0 1,-42 0 1311,35 0-1281,-1 2-93,-1-1 0,1 1 0,-1 1 0,1 0 0,0 0 0,0 1 0,0 0 0,-15 10 0,19-11 0,1 1 0,0-1 0,0 1 0,0 0 0,0 0 0,0 0 0,1 0 0,0 1 0,0 0 0,0 0 0,1 0 0,0 1 0,0-1 0,0 1 0,0-1 0,-2 9 0,5-13-8,0 1-1,0-1 1,0 0 0,0 0 0,0 1-1,0-1 1,0 0 0,1 1 0,-1-1-1,0 0 1,1 0 0,-1 1 0,1-1-1,-1 0 1,1 0 0,0 0 0,-1 0-1,1 0 1,0 0 0,0 0 0,0 0-1,0 0 1,0 0 0,0 0 0,0 0-1,0-1 1,0 1 0,0 0-1,0-1 1,0 1 0,1-1 0,-1 1-1,0-1 1,0 0 0,1 0 0,-1 1-1,0-1 1,2 0 0,61 3-752,-48-3 481,15-1-178,1 2 0,-1 0 0,0 3 0,1 0 1,-2 2-1,42 14 0,-69-19 463,0 0 0,-1 0-1,1 1 1,0-1 0,-1 1 0,1 0 0,-1 0-1,1-1 1,-1 2 0,0-1 0,0 0 0,0 0-1,0 1 1,0-1 0,0 1 0,-1 0 0,3 5-1,-4-6 81,1-1 0,-1 1 0,0 0 0,0 0 0,0 0 0,0 0-1,0 0 1,0-1 0,-1 1 0,1 0 0,-1 0 0,1 0-1,-1-1 1,0 1 0,0 0 0,1 0 0,-1-1 0,0 1 0,-1-1-1,1 1 1,0-1 0,0 0 0,-1 1 0,1-1 0,0 0-1,-1 0 1,1 0 0,-1 0 0,-2 2 0,-13 6 40,1 0 1,-1-1-1,0-1 0,-1 0 1,1-1-1,-2-1 0,1-1 1,0-1-1,-1 0 0,1-1 1,-34-1-1,52-1-230,-1 0-1,1-1 1,0 1 0,-1 0-1,1 0 1,-1 0 0,1 0-1,0 0 1,-1 0 0,1 0-1,0-1 1,-1 1 0,1 0-1,-1 0 1,1 0 0,0-1-1,0 1 1,-1 0 0,1-1 0,0 1-1,-1 0 1,1-1 0,0 1-1,0 0 1,0-1 0,-1 1-1,1 0 1,0-1 0,0 1-1,0-1 1,0 1 0,0 0-1,0-1 1,0 1 0,-1-1-1,1 1 1,0 0 0,1-1-1,-1 1 1,0-1 0,0 1-1,0 0 1,0-1 0,0 1-1,0-1 1,0 1 0,1 0-1,-1-1 1,0 1 0,0 0 0,0-1-1,1 1 1,-1 0 0,0-1-1,1 1 1,-1 0 0,0 0-1,1-1 1,-1 1 0,0 0-1,1 0 1,-1-1 0,22-18-5453,13-7-2803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5T12:22:17.06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278 0 18578,'0'0'8728,"-9"11"-7362,-6 6-769,1 2 0,1 0 0,-18 33 0,28-46-502,-1 1 0,1 0 0,0-1-1,0 2 1,1-1 0,0 0 0,0 0 0,0 1 0,1-1-1,1 1 1,-1-1 0,1 1 0,0-1 0,1 1 0,0-1-1,0 1 1,4 11 0,-3-16-95,0 0 0,0 0 0,1 0 0,-1-1 0,1 1 0,0-1 0,0 1 0,0-1 0,0 0 0,0 0 0,1 0 0,-1-1 0,0 1 0,1-1 0,-1 0 0,1 0 0,-1 0 0,1 0 0,0-1 0,0 1 0,-1-1 0,1 0 0,0 0 0,-1 0 0,8-2 0,1 1 0,1-1 0,0 0 0,-1-1 0,0 0 0,0-1 0,16-7 0,-1-4-462,24-9-1051,-52 38 531,-15 37 1182,-2-1 1,-29 57 0,22-53 360,21-43-500,-16 33 465,-30 51 1,44-84-465,-1-1 0,0-1-1,0 1 1,-1-1 0,0 0 0,-1-1 0,0 0 0,0 0-1,0-1 1,-18 10 0,23-15-62,1 0 0,-1 0 0,0 0 0,1-1 0,-1 0 0,0 0 0,0 0 0,0 0 0,0 0 0,0-1 0,0 1 0,0-1 0,0 0 0,0-1 0,0 1 0,0-1 0,0 1 0,0-1 0,0-1 0,1 1 0,-1 0 0,0-1 0,1 0 0,-1 0 0,1 0 0,-1 0 0,1 0 0,0-1 0,0 1 0,0-1 0,0 0 0,1 0 0,-1 0 0,1 0 0,-1-1 0,1 1 0,-2-5 0,-1-2 0,1 0 0,0-1 0,1 1 0,0-1 0,1 1 0,0-1 0,0 0 0,1 0 0,1 0 0,0 0 0,0 0 0,4-19 0,-1 18-115,1 0 0,1 0 0,0 1 0,0-1 0,1 1 0,1 1 0,0-1 0,0 1 0,1 0 0,0 0 0,1 1 0,0 0 0,18-13 0,15-8-2025,87-50 0,-122 76 1918,56-31-6911,0 1-3773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88DB8-530C-4269-8329-B8EA10861C27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571D5-6680-4734-923E-3B58AF67DB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83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63665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47967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32271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116573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654DD85-E7C0-41FF-966F-0F0387813021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06375" y="819150"/>
            <a:ext cx="7289800" cy="41021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416" y="5194108"/>
            <a:ext cx="5048661" cy="491962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873" tIns="48435" rIns="96873" bIns="48435" anchor="ctr"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0730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3BC38-0E54-4E83-9C64-1B0FE8E89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EC9CF90-778D-4430-989D-B06B207AD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D90CBE-81D9-4643-A1AE-B86217AC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1A4-8FFF-4BFB-90C9-FC24F5E6DCA6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0430AE-4C6A-4F3A-BF2A-58629ABF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8FF889-B734-4B7E-8C08-21F1DFED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6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25FA87-5309-445C-9DF0-8120FB89B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B6BD61-2396-495A-BFAA-9C771E69D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91E7EB-A39D-416C-A164-E12DC448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224E-D163-457A-82D1-D92A750C1CC3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05BF50-DB73-4D9C-A233-232EF43F2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98847C-98C6-4E04-B0E3-25C67DAD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83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9DF09E4-1D7F-4436-BB2D-7BBA2DFAA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FB841EE-956E-461C-A772-D99AEC8E2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F7EA14-14D1-4580-B7B3-29A6990D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B4B2-FA34-4BF0-B75E-975C258D12B6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8F3D65-3CE9-43EF-BC85-7C75F436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32D8BE-F679-4B2A-88DB-2FF5CF79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468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97200" y="2401889"/>
            <a:ext cx="8595784" cy="90963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966747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057A8-F611-4FAA-B2BA-81B3F30C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70FC1B-9290-445A-A5BA-7821E22B5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A07C6F-E1A4-42EA-8DA9-D15F0C56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76A-BEE6-49D0-91FF-E09CB16D9188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EC9CDB-7938-478F-8860-68E65DC39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43BFFA-0090-4167-924A-A28E136B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49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E69AB-0989-4918-8829-5B0AD31CE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99E048-9AC8-4172-A009-61338CF2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99301D-3635-494B-B445-07057B442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F584-F1B5-4C5C-802A-C88B9ABFDAC1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B211C6-2A75-4A02-B91E-AF4317E2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7F28D0-1ACA-4356-ABE5-F63263946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52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A1A188-A70B-4B7E-BCBE-00830D5D4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A53C92-5708-4369-8C8B-E13D65EC9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EEE671-CCEF-4F19-BC77-7AB2D9DD8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CBA611-0CEB-4900-BB6B-BFD24572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7E3F-C99D-4F7A-B9BF-3D4AD8B01801}" type="datetime1">
              <a:rPr lang="de-DE" smtClean="0"/>
              <a:t>05.03.2026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E67985-3E25-4FF3-8259-412544912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D3AE17-1B1A-441A-ADAB-EA753EFA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5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6D44B-ECB2-494B-B8DD-1ECD56F8D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788603-C259-4996-B635-C72A6C532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5EE397-1447-4365-8C4D-5FF9A09D7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F77450-0CED-4F63-AFF7-A0A89B354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92E2A0-8BDB-4F76-9EFD-16D48B20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46F1C1-333C-4E5A-8A21-0E00CC52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EFBC1-A306-442D-9E8E-CCD47A24BC39}" type="datetime1">
              <a:rPr lang="de-DE" smtClean="0"/>
              <a:t>05.03.2026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B140476-F72C-43CA-B524-0F82D8BB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4420F6-8C8B-4711-AE1B-287E0016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27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29DFFF-4E57-4515-ACFA-89CD362EC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AE44362-E8E0-474C-90E4-0F4FEE906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E0AF1-C575-4C63-B2E4-2F9A4D8AF6FD}" type="datetime1">
              <a:rPr lang="de-DE" smtClean="0"/>
              <a:t>05.03.2026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B84C6F-AD33-4F88-A79E-033B17A4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A6BF78-29DB-4B06-A37A-C12BFB3A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48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B09D0F-C34E-4F2E-A969-A4A7F8B97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CFDE-4171-468A-8ECB-9DD48FB7C024}" type="datetime1">
              <a:rPr lang="de-DE" smtClean="0"/>
              <a:t>05.03.2026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7DA608D-A34D-41DE-A4B0-ED9CBA5D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BC1171-87BC-4E9C-9CA5-040C0BF2D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46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AE8FB-302A-47F7-8EF6-814F266C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1ED2AE-63C2-4A88-8E72-1C8A8ADFB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D1504-586F-4EEF-B44E-8DCF11D09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8C045F-E74E-4EB9-A608-C48C206C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3E57-014D-4E4B-B56F-66D884F50570}" type="datetime1">
              <a:rPr lang="de-DE" smtClean="0"/>
              <a:t>05.03.2026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301431-C3F5-4240-8C69-5B2793FF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11E00E-D6B7-4E10-9B25-9B938B79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36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86D5B-B035-4C6E-B32C-E5BB0DB60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3C39EE-6645-4E2B-8C44-42420026A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FD9577-3F00-433F-A5B5-D5EDE2FFD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6D8129-7F67-461A-ABC5-A539B51BD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44EC-1717-4AC2-9F9C-14F02B911630}" type="datetime1">
              <a:rPr lang="de-DE" smtClean="0"/>
              <a:t>05.03.2026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2C1295-848A-4E26-9974-D57A161E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616B5E-694A-44C5-8863-49AC0D6CA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9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B59945B-5C60-4625-AD95-0F99A2DB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D677A7-E942-4AD7-8973-E54D531E9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964EDA-3920-4803-A501-3B8BD18C18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3248A-B1E1-44F8-AED8-AFF90FB38D03}" type="datetime1">
              <a:rPr lang="de-DE" smtClean="0"/>
              <a:t>05.03.2026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16B5C8-851E-463F-BE62-78864A5EA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5A3770-135E-4C5B-87D8-C7193A65D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63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jpe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customXml" Target="../ink/ink1.xml"/><Relationship Id="rId4" Type="http://schemas.openxmlformats.org/officeDocument/2006/relationships/hyperlink" Target="http://www.bernhardkoester.de/vorlesungen/inhalt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c.europa.eu/eurostat/de/web/main/data/database" TargetMode="External"/><Relationship Id="rId3" Type="http://schemas.openxmlformats.org/officeDocument/2006/relationships/hyperlink" Target="https://www.trademap.org/Index.aspx" TargetMode="External"/><Relationship Id="rId7" Type="http://schemas.openxmlformats.org/officeDocument/2006/relationships/hyperlink" Target="https://data.ecb.europa.eu/" TargetMode="External"/><Relationship Id="rId2" Type="http://schemas.openxmlformats.org/officeDocument/2006/relationships/hyperlink" Target="https://data.wto.org/en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undesbank.de/de/statistiken" TargetMode="External"/><Relationship Id="rId5" Type="http://schemas.openxmlformats.org/officeDocument/2006/relationships/hyperlink" Target="https://www-genesis.destatis.de/genesis/online" TargetMode="External"/><Relationship Id="rId10" Type="http://schemas.openxmlformats.org/officeDocument/2006/relationships/hyperlink" Target="https://data.worldbank.org/" TargetMode="External"/><Relationship Id="rId4" Type="http://schemas.openxmlformats.org/officeDocument/2006/relationships/hyperlink" Target="https://comtrade.un.org/" TargetMode="External"/><Relationship Id="rId9" Type="http://schemas.openxmlformats.org/officeDocument/2006/relationships/hyperlink" Target="https://www.imf.org/en/Data" TargetMode="Externa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60.xml"/><Relationship Id="rId299" Type="http://schemas.openxmlformats.org/officeDocument/2006/relationships/image" Target="../media/image152.png"/><Relationship Id="rId21" Type="http://schemas.openxmlformats.org/officeDocument/2006/relationships/customXml" Target="../ink/ink12.xml"/><Relationship Id="rId63" Type="http://schemas.openxmlformats.org/officeDocument/2006/relationships/customXml" Target="../ink/ink33.xml"/><Relationship Id="rId159" Type="http://schemas.openxmlformats.org/officeDocument/2006/relationships/customXml" Target="../ink/ink82.xml"/><Relationship Id="rId324" Type="http://schemas.openxmlformats.org/officeDocument/2006/relationships/customXml" Target="../ink/ink165.xml"/><Relationship Id="rId170" Type="http://schemas.openxmlformats.org/officeDocument/2006/relationships/image" Target="../media/image88.png"/><Relationship Id="rId226" Type="http://schemas.openxmlformats.org/officeDocument/2006/relationships/image" Target="../media/image116.png"/><Relationship Id="rId268" Type="http://schemas.openxmlformats.org/officeDocument/2006/relationships/image" Target="../media/image137.png"/><Relationship Id="rId32" Type="http://schemas.openxmlformats.org/officeDocument/2006/relationships/image" Target="../media/image20.png"/><Relationship Id="rId74" Type="http://schemas.openxmlformats.org/officeDocument/2006/relationships/image" Target="../media/image41.png"/><Relationship Id="rId128" Type="http://schemas.openxmlformats.org/officeDocument/2006/relationships/image" Target="../media/image67.png"/><Relationship Id="rId335" Type="http://schemas.openxmlformats.org/officeDocument/2006/relationships/image" Target="../media/image170.png"/><Relationship Id="rId5" Type="http://schemas.openxmlformats.org/officeDocument/2006/relationships/customXml" Target="../ink/ink4.xml"/><Relationship Id="rId181" Type="http://schemas.openxmlformats.org/officeDocument/2006/relationships/customXml" Target="../ink/ink93.xml"/><Relationship Id="rId237" Type="http://schemas.openxmlformats.org/officeDocument/2006/relationships/customXml" Target="../ink/ink121.xml"/><Relationship Id="rId279" Type="http://schemas.openxmlformats.org/officeDocument/2006/relationships/customXml" Target="../ink/ink142.xml"/><Relationship Id="rId43" Type="http://schemas.openxmlformats.org/officeDocument/2006/relationships/customXml" Target="../ink/ink23.xml"/><Relationship Id="rId139" Type="http://schemas.openxmlformats.org/officeDocument/2006/relationships/customXml" Target="../ink/ink72.xml"/><Relationship Id="rId290" Type="http://schemas.openxmlformats.org/officeDocument/2006/relationships/image" Target="../media/image148.png"/><Relationship Id="rId304" Type="http://schemas.openxmlformats.org/officeDocument/2006/relationships/customXml" Target="../ink/ink155.xml"/><Relationship Id="rId85" Type="http://schemas.openxmlformats.org/officeDocument/2006/relationships/customXml" Target="../ink/ink44.xml"/><Relationship Id="rId150" Type="http://schemas.openxmlformats.org/officeDocument/2006/relationships/image" Target="../media/image78.png"/><Relationship Id="rId192" Type="http://schemas.openxmlformats.org/officeDocument/2006/relationships/image" Target="../media/image99.png"/><Relationship Id="rId206" Type="http://schemas.openxmlformats.org/officeDocument/2006/relationships/image" Target="../media/image106.png"/><Relationship Id="rId248" Type="http://schemas.openxmlformats.org/officeDocument/2006/relationships/image" Target="../media/image127.png"/><Relationship Id="rId12" Type="http://schemas.openxmlformats.org/officeDocument/2006/relationships/image" Target="../media/image10.png"/><Relationship Id="rId108" Type="http://schemas.openxmlformats.org/officeDocument/2006/relationships/image" Target="../media/image58.png"/><Relationship Id="rId315" Type="http://schemas.openxmlformats.org/officeDocument/2006/relationships/image" Target="../media/image160.png"/><Relationship Id="rId54" Type="http://schemas.openxmlformats.org/officeDocument/2006/relationships/image" Target="../media/image31.png"/><Relationship Id="rId96" Type="http://schemas.openxmlformats.org/officeDocument/2006/relationships/image" Target="../media/image52.png"/><Relationship Id="rId161" Type="http://schemas.openxmlformats.org/officeDocument/2006/relationships/customXml" Target="../ink/ink83.xml"/><Relationship Id="rId217" Type="http://schemas.openxmlformats.org/officeDocument/2006/relationships/customXml" Target="../ink/ink111.xml"/><Relationship Id="rId259" Type="http://schemas.openxmlformats.org/officeDocument/2006/relationships/customXml" Target="../ink/ink132.xml"/><Relationship Id="rId23" Type="http://schemas.openxmlformats.org/officeDocument/2006/relationships/customXml" Target="../ink/ink13.xml"/><Relationship Id="rId119" Type="http://schemas.openxmlformats.org/officeDocument/2006/relationships/customXml" Target="../ink/ink61.xml"/><Relationship Id="rId270" Type="http://schemas.openxmlformats.org/officeDocument/2006/relationships/image" Target="../media/image138.png"/><Relationship Id="rId326" Type="http://schemas.openxmlformats.org/officeDocument/2006/relationships/customXml" Target="../ink/ink166.xml"/><Relationship Id="rId65" Type="http://schemas.openxmlformats.org/officeDocument/2006/relationships/customXml" Target="../ink/ink34.xml"/><Relationship Id="rId130" Type="http://schemas.openxmlformats.org/officeDocument/2006/relationships/image" Target="../media/image68.png"/><Relationship Id="rId172" Type="http://schemas.openxmlformats.org/officeDocument/2006/relationships/image" Target="../media/image89.png"/><Relationship Id="rId228" Type="http://schemas.openxmlformats.org/officeDocument/2006/relationships/image" Target="../media/image117.png"/><Relationship Id="rId281" Type="http://schemas.openxmlformats.org/officeDocument/2006/relationships/customXml" Target="../ink/ink143.xml"/><Relationship Id="rId337" Type="http://schemas.openxmlformats.org/officeDocument/2006/relationships/image" Target="../media/image171.png"/><Relationship Id="rId34" Type="http://schemas.openxmlformats.org/officeDocument/2006/relationships/image" Target="../media/image21.png"/><Relationship Id="rId76" Type="http://schemas.openxmlformats.org/officeDocument/2006/relationships/image" Target="../media/image42.png"/><Relationship Id="rId141" Type="http://schemas.openxmlformats.org/officeDocument/2006/relationships/customXml" Target="../ink/ink73.xml"/><Relationship Id="rId7" Type="http://schemas.openxmlformats.org/officeDocument/2006/relationships/customXml" Target="../ink/ink5.xml"/><Relationship Id="rId183" Type="http://schemas.openxmlformats.org/officeDocument/2006/relationships/customXml" Target="../ink/ink94.xml"/><Relationship Id="rId239" Type="http://schemas.openxmlformats.org/officeDocument/2006/relationships/customXml" Target="../ink/ink122.xml"/><Relationship Id="rId250" Type="http://schemas.openxmlformats.org/officeDocument/2006/relationships/image" Target="../media/image128.png"/><Relationship Id="rId292" Type="http://schemas.openxmlformats.org/officeDocument/2006/relationships/image" Target="../media/image149.png"/><Relationship Id="rId306" Type="http://schemas.openxmlformats.org/officeDocument/2006/relationships/customXml" Target="../ink/ink156.xml"/><Relationship Id="rId45" Type="http://schemas.openxmlformats.org/officeDocument/2006/relationships/customXml" Target="../ink/ink24.xml"/><Relationship Id="rId87" Type="http://schemas.openxmlformats.org/officeDocument/2006/relationships/customXml" Target="../ink/ink45.xml"/><Relationship Id="rId110" Type="http://schemas.openxmlformats.org/officeDocument/2006/relationships/image" Target="../media/image59.png"/><Relationship Id="rId152" Type="http://schemas.openxmlformats.org/officeDocument/2006/relationships/image" Target="../media/image79.png"/><Relationship Id="rId173" Type="http://schemas.openxmlformats.org/officeDocument/2006/relationships/customXml" Target="../ink/ink89.xml"/><Relationship Id="rId194" Type="http://schemas.openxmlformats.org/officeDocument/2006/relationships/image" Target="../media/image100.png"/><Relationship Id="rId208" Type="http://schemas.openxmlformats.org/officeDocument/2006/relationships/image" Target="../media/image107.png"/><Relationship Id="rId229" Type="http://schemas.openxmlformats.org/officeDocument/2006/relationships/customXml" Target="../ink/ink117.xml"/><Relationship Id="rId240" Type="http://schemas.openxmlformats.org/officeDocument/2006/relationships/image" Target="../media/image123.png"/><Relationship Id="rId261" Type="http://schemas.openxmlformats.org/officeDocument/2006/relationships/customXml" Target="../ink/ink133.xml"/><Relationship Id="rId14" Type="http://schemas.openxmlformats.org/officeDocument/2006/relationships/image" Target="../media/image11.png"/><Relationship Id="rId35" Type="http://schemas.openxmlformats.org/officeDocument/2006/relationships/customXml" Target="../ink/ink19.xml"/><Relationship Id="rId56" Type="http://schemas.openxmlformats.org/officeDocument/2006/relationships/image" Target="../media/image32.png"/><Relationship Id="rId77" Type="http://schemas.openxmlformats.org/officeDocument/2006/relationships/customXml" Target="../ink/ink40.xml"/><Relationship Id="rId100" Type="http://schemas.openxmlformats.org/officeDocument/2006/relationships/image" Target="../media/image54.png"/><Relationship Id="rId282" Type="http://schemas.openxmlformats.org/officeDocument/2006/relationships/image" Target="../media/image144.png"/><Relationship Id="rId317" Type="http://schemas.openxmlformats.org/officeDocument/2006/relationships/image" Target="../media/image161.png"/><Relationship Id="rId8" Type="http://schemas.openxmlformats.org/officeDocument/2006/relationships/image" Target="../media/image8.png"/><Relationship Id="rId98" Type="http://schemas.openxmlformats.org/officeDocument/2006/relationships/image" Target="../media/image53.png"/><Relationship Id="rId121" Type="http://schemas.openxmlformats.org/officeDocument/2006/relationships/customXml" Target="../ink/ink62.xml"/><Relationship Id="rId142" Type="http://schemas.openxmlformats.org/officeDocument/2006/relationships/image" Target="../media/image74.png"/><Relationship Id="rId163" Type="http://schemas.openxmlformats.org/officeDocument/2006/relationships/customXml" Target="../ink/ink84.xml"/><Relationship Id="rId184" Type="http://schemas.openxmlformats.org/officeDocument/2006/relationships/image" Target="../media/image95.png"/><Relationship Id="rId219" Type="http://schemas.openxmlformats.org/officeDocument/2006/relationships/customXml" Target="../ink/ink112.xml"/><Relationship Id="rId230" Type="http://schemas.openxmlformats.org/officeDocument/2006/relationships/image" Target="../media/image118.png"/><Relationship Id="rId251" Type="http://schemas.openxmlformats.org/officeDocument/2006/relationships/customXml" Target="../ink/ink128.xml"/><Relationship Id="rId25" Type="http://schemas.openxmlformats.org/officeDocument/2006/relationships/customXml" Target="../ink/ink14.xml"/><Relationship Id="rId46" Type="http://schemas.openxmlformats.org/officeDocument/2006/relationships/image" Target="../media/image27.png"/><Relationship Id="rId67" Type="http://schemas.openxmlformats.org/officeDocument/2006/relationships/customXml" Target="../ink/ink35.xml"/><Relationship Id="rId272" Type="http://schemas.openxmlformats.org/officeDocument/2006/relationships/image" Target="../media/image139.png"/><Relationship Id="rId293" Type="http://schemas.openxmlformats.org/officeDocument/2006/relationships/customXml" Target="../ink/ink149.xml"/><Relationship Id="rId307" Type="http://schemas.openxmlformats.org/officeDocument/2006/relationships/image" Target="../media/image156.png"/><Relationship Id="rId328" Type="http://schemas.openxmlformats.org/officeDocument/2006/relationships/customXml" Target="../ink/ink167.xml"/><Relationship Id="rId88" Type="http://schemas.openxmlformats.org/officeDocument/2006/relationships/image" Target="../media/image48.png"/><Relationship Id="rId111" Type="http://schemas.openxmlformats.org/officeDocument/2006/relationships/customXml" Target="../ink/ink57.xml"/><Relationship Id="rId132" Type="http://schemas.openxmlformats.org/officeDocument/2006/relationships/image" Target="../media/image69.png"/><Relationship Id="rId153" Type="http://schemas.openxmlformats.org/officeDocument/2006/relationships/customXml" Target="../ink/ink79.xml"/><Relationship Id="rId174" Type="http://schemas.openxmlformats.org/officeDocument/2006/relationships/image" Target="../media/image90.png"/><Relationship Id="rId195" Type="http://schemas.openxmlformats.org/officeDocument/2006/relationships/customXml" Target="../ink/ink100.xml"/><Relationship Id="rId209" Type="http://schemas.openxmlformats.org/officeDocument/2006/relationships/customXml" Target="../ink/ink107.xml"/><Relationship Id="rId220" Type="http://schemas.openxmlformats.org/officeDocument/2006/relationships/image" Target="../media/image113.png"/><Relationship Id="rId241" Type="http://schemas.openxmlformats.org/officeDocument/2006/relationships/customXml" Target="../ink/ink123.xml"/><Relationship Id="rId15" Type="http://schemas.openxmlformats.org/officeDocument/2006/relationships/customXml" Target="../ink/ink9.xml"/><Relationship Id="rId36" Type="http://schemas.openxmlformats.org/officeDocument/2006/relationships/image" Target="../media/image22.png"/><Relationship Id="rId57" Type="http://schemas.openxmlformats.org/officeDocument/2006/relationships/customXml" Target="../ink/ink30.xml"/><Relationship Id="rId262" Type="http://schemas.openxmlformats.org/officeDocument/2006/relationships/image" Target="../media/image134.png"/><Relationship Id="rId283" Type="http://schemas.openxmlformats.org/officeDocument/2006/relationships/customXml" Target="../ink/ink144.xml"/><Relationship Id="rId318" Type="http://schemas.openxmlformats.org/officeDocument/2006/relationships/customXml" Target="../ink/ink162.xml"/><Relationship Id="rId78" Type="http://schemas.openxmlformats.org/officeDocument/2006/relationships/image" Target="../media/image43.png"/><Relationship Id="rId99" Type="http://schemas.openxmlformats.org/officeDocument/2006/relationships/customXml" Target="../ink/ink51.xml"/><Relationship Id="rId101" Type="http://schemas.openxmlformats.org/officeDocument/2006/relationships/customXml" Target="../ink/ink52.xml"/><Relationship Id="rId122" Type="http://schemas.openxmlformats.org/officeDocument/2006/relationships/image" Target="../media/image65.png"/><Relationship Id="rId143" Type="http://schemas.openxmlformats.org/officeDocument/2006/relationships/customXml" Target="../ink/ink74.xml"/><Relationship Id="rId164" Type="http://schemas.openxmlformats.org/officeDocument/2006/relationships/image" Target="../media/image85.png"/><Relationship Id="rId185" Type="http://schemas.openxmlformats.org/officeDocument/2006/relationships/customXml" Target="../ink/ink95.xml"/><Relationship Id="rId9" Type="http://schemas.openxmlformats.org/officeDocument/2006/relationships/customXml" Target="../ink/ink6.xml"/><Relationship Id="rId210" Type="http://schemas.openxmlformats.org/officeDocument/2006/relationships/image" Target="../media/image108.png"/><Relationship Id="rId26" Type="http://schemas.openxmlformats.org/officeDocument/2006/relationships/image" Target="../media/image17.png"/><Relationship Id="rId231" Type="http://schemas.openxmlformats.org/officeDocument/2006/relationships/customXml" Target="../ink/ink118.xml"/><Relationship Id="rId252" Type="http://schemas.openxmlformats.org/officeDocument/2006/relationships/image" Target="../media/image129.png"/><Relationship Id="rId273" Type="http://schemas.openxmlformats.org/officeDocument/2006/relationships/customXml" Target="../ink/ink139.xml"/><Relationship Id="rId294" Type="http://schemas.openxmlformats.org/officeDocument/2006/relationships/customXml" Target="../ink/ink150.xml"/><Relationship Id="rId308" Type="http://schemas.openxmlformats.org/officeDocument/2006/relationships/customXml" Target="../ink/ink157.xml"/><Relationship Id="rId329" Type="http://schemas.openxmlformats.org/officeDocument/2006/relationships/image" Target="../media/image167.png"/><Relationship Id="rId47" Type="http://schemas.openxmlformats.org/officeDocument/2006/relationships/customXml" Target="../ink/ink25.xml"/><Relationship Id="rId68" Type="http://schemas.openxmlformats.org/officeDocument/2006/relationships/image" Target="../media/image38.png"/><Relationship Id="rId89" Type="http://schemas.openxmlformats.org/officeDocument/2006/relationships/customXml" Target="../ink/ink46.xml"/><Relationship Id="rId112" Type="http://schemas.openxmlformats.org/officeDocument/2006/relationships/image" Target="../media/image60.png"/><Relationship Id="rId133" Type="http://schemas.openxmlformats.org/officeDocument/2006/relationships/customXml" Target="../ink/ink69.xml"/><Relationship Id="rId154" Type="http://schemas.openxmlformats.org/officeDocument/2006/relationships/image" Target="../media/image80.png"/><Relationship Id="rId175" Type="http://schemas.openxmlformats.org/officeDocument/2006/relationships/customXml" Target="../ink/ink90.xml"/><Relationship Id="rId196" Type="http://schemas.openxmlformats.org/officeDocument/2006/relationships/image" Target="../media/image101.png"/><Relationship Id="rId200" Type="http://schemas.openxmlformats.org/officeDocument/2006/relationships/image" Target="../media/image103.png"/><Relationship Id="rId16" Type="http://schemas.openxmlformats.org/officeDocument/2006/relationships/image" Target="../media/image12.png"/><Relationship Id="rId221" Type="http://schemas.openxmlformats.org/officeDocument/2006/relationships/customXml" Target="../ink/ink113.xml"/><Relationship Id="rId242" Type="http://schemas.openxmlformats.org/officeDocument/2006/relationships/image" Target="../media/image124.png"/><Relationship Id="rId263" Type="http://schemas.openxmlformats.org/officeDocument/2006/relationships/customXml" Target="../ink/ink134.xml"/><Relationship Id="rId284" Type="http://schemas.openxmlformats.org/officeDocument/2006/relationships/image" Target="../media/image145.png"/><Relationship Id="rId319" Type="http://schemas.openxmlformats.org/officeDocument/2006/relationships/image" Target="../media/image162.png"/><Relationship Id="rId37" Type="http://schemas.openxmlformats.org/officeDocument/2006/relationships/customXml" Target="../ink/ink20.xml"/><Relationship Id="rId58" Type="http://schemas.openxmlformats.org/officeDocument/2006/relationships/image" Target="../media/image33.png"/><Relationship Id="rId79" Type="http://schemas.openxmlformats.org/officeDocument/2006/relationships/customXml" Target="../ink/ink41.xml"/><Relationship Id="rId102" Type="http://schemas.openxmlformats.org/officeDocument/2006/relationships/image" Target="../media/image55.png"/><Relationship Id="rId123" Type="http://schemas.openxmlformats.org/officeDocument/2006/relationships/customXml" Target="../ink/ink63.xml"/><Relationship Id="rId144" Type="http://schemas.openxmlformats.org/officeDocument/2006/relationships/image" Target="../media/image75.png"/><Relationship Id="rId330" Type="http://schemas.openxmlformats.org/officeDocument/2006/relationships/customXml" Target="../ink/ink168.xml"/><Relationship Id="rId90" Type="http://schemas.openxmlformats.org/officeDocument/2006/relationships/image" Target="../media/image49.png"/><Relationship Id="rId165" Type="http://schemas.openxmlformats.org/officeDocument/2006/relationships/customXml" Target="../ink/ink85.xml"/><Relationship Id="rId186" Type="http://schemas.openxmlformats.org/officeDocument/2006/relationships/image" Target="../media/image96.png"/><Relationship Id="rId211" Type="http://schemas.openxmlformats.org/officeDocument/2006/relationships/customXml" Target="../ink/ink108.xml"/><Relationship Id="rId232" Type="http://schemas.openxmlformats.org/officeDocument/2006/relationships/image" Target="../media/image119.png"/><Relationship Id="rId253" Type="http://schemas.openxmlformats.org/officeDocument/2006/relationships/customXml" Target="../ink/ink129.xml"/><Relationship Id="rId274" Type="http://schemas.openxmlformats.org/officeDocument/2006/relationships/image" Target="../media/image140.png"/><Relationship Id="rId295" Type="http://schemas.openxmlformats.org/officeDocument/2006/relationships/image" Target="../media/image150.png"/><Relationship Id="rId309" Type="http://schemas.openxmlformats.org/officeDocument/2006/relationships/image" Target="../media/image157.png"/><Relationship Id="rId27" Type="http://schemas.openxmlformats.org/officeDocument/2006/relationships/customXml" Target="../ink/ink15.xml"/><Relationship Id="rId48" Type="http://schemas.openxmlformats.org/officeDocument/2006/relationships/image" Target="../media/image28.png"/><Relationship Id="rId69" Type="http://schemas.openxmlformats.org/officeDocument/2006/relationships/customXml" Target="../ink/ink36.xml"/><Relationship Id="rId113" Type="http://schemas.openxmlformats.org/officeDocument/2006/relationships/customXml" Target="../ink/ink58.xml"/><Relationship Id="rId134" Type="http://schemas.openxmlformats.org/officeDocument/2006/relationships/image" Target="../media/image70.png"/><Relationship Id="rId320" Type="http://schemas.openxmlformats.org/officeDocument/2006/relationships/customXml" Target="../ink/ink163.xml"/><Relationship Id="rId80" Type="http://schemas.openxmlformats.org/officeDocument/2006/relationships/image" Target="../media/image44.png"/><Relationship Id="rId155" Type="http://schemas.openxmlformats.org/officeDocument/2006/relationships/customXml" Target="../ink/ink80.xml"/><Relationship Id="rId176" Type="http://schemas.openxmlformats.org/officeDocument/2006/relationships/image" Target="../media/image91.png"/><Relationship Id="rId197" Type="http://schemas.openxmlformats.org/officeDocument/2006/relationships/customXml" Target="../ink/ink101.xml"/><Relationship Id="rId201" Type="http://schemas.openxmlformats.org/officeDocument/2006/relationships/customXml" Target="../ink/ink103.xml"/><Relationship Id="rId222" Type="http://schemas.openxmlformats.org/officeDocument/2006/relationships/image" Target="../media/image114.png"/><Relationship Id="rId243" Type="http://schemas.openxmlformats.org/officeDocument/2006/relationships/customXml" Target="../ink/ink124.xml"/><Relationship Id="rId264" Type="http://schemas.openxmlformats.org/officeDocument/2006/relationships/image" Target="../media/image135.png"/><Relationship Id="rId285" Type="http://schemas.openxmlformats.org/officeDocument/2006/relationships/customXml" Target="../ink/ink145.xml"/><Relationship Id="rId17" Type="http://schemas.openxmlformats.org/officeDocument/2006/relationships/customXml" Target="../ink/ink10.xml"/><Relationship Id="rId38" Type="http://schemas.openxmlformats.org/officeDocument/2006/relationships/image" Target="../media/image23.png"/><Relationship Id="rId59" Type="http://schemas.openxmlformats.org/officeDocument/2006/relationships/customXml" Target="../ink/ink31.xml"/><Relationship Id="rId103" Type="http://schemas.openxmlformats.org/officeDocument/2006/relationships/customXml" Target="../ink/ink53.xml"/><Relationship Id="rId124" Type="http://schemas.openxmlformats.org/officeDocument/2006/relationships/customXml" Target="../ink/ink64.xml"/><Relationship Id="rId310" Type="http://schemas.openxmlformats.org/officeDocument/2006/relationships/customXml" Target="../ink/ink158.xml"/><Relationship Id="rId70" Type="http://schemas.openxmlformats.org/officeDocument/2006/relationships/image" Target="../media/image39.png"/><Relationship Id="rId91" Type="http://schemas.openxmlformats.org/officeDocument/2006/relationships/customXml" Target="../ink/ink47.xml"/><Relationship Id="rId145" Type="http://schemas.openxmlformats.org/officeDocument/2006/relationships/customXml" Target="../ink/ink75.xml"/><Relationship Id="rId166" Type="http://schemas.openxmlformats.org/officeDocument/2006/relationships/image" Target="../media/image86.png"/><Relationship Id="rId187" Type="http://schemas.openxmlformats.org/officeDocument/2006/relationships/customXml" Target="../ink/ink96.xml"/><Relationship Id="rId331" Type="http://schemas.openxmlformats.org/officeDocument/2006/relationships/image" Target="../media/image168.png"/><Relationship Id="rId1" Type="http://schemas.openxmlformats.org/officeDocument/2006/relationships/slideLayout" Target="../slideLayouts/slideLayout1.xml"/><Relationship Id="rId212" Type="http://schemas.openxmlformats.org/officeDocument/2006/relationships/image" Target="../media/image109.png"/><Relationship Id="rId233" Type="http://schemas.openxmlformats.org/officeDocument/2006/relationships/customXml" Target="../ink/ink119.xml"/><Relationship Id="rId254" Type="http://schemas.openxmlformats.org/officeDocument/2006/relationships/image" Target="../media/image130.png"/><Relationship Id="rId28" Type="http://schemas.openxmlformats.org/officeDocument/2006/relationships/image" Target="../media/image18.png"/><Relationship Id="rId49" Type="http://schemas.openxmlformats.org/officeDocument/2006/relationships/customXml" Target="../ink/ink26.xml"/><Relationship Id="rId114" Type="http://schemas.openxmlformats.org/officeDocument/2006/relationships/image" Target="../media/image61.png"/><Relationship Id="rId275" Type="http://schemas.openxmlformats.org/officeDocument/2006/relationships/customXml" Target="../ink/ink140.xml"/><Relationship Id="rId296" Type="http://schemas.openxmlformats.org/officeDocument/2006/relationships/customXml" Target="../ink/ink151.xml"/><Relationship Id="rId300" Type="http://schemas.openxmlformats.org/officeDocument/2006/relationships/customXml" Target="../ink/ink153.xml"/><Relationship Id="rId60" Type="http://schemas.openxmlformats.org/officeDocument/2006/relationships/image" Target="../media/image34.png"/><Relationship Id="rId81" Type="http://schemas.openxmlformats.org/officeDocument/2006/relationships/customXml" Target="../ink/ink42.xml"/><Relationship Id="rId135" Type="http://schemas.openxmlformats.org/officeDocument/2006/relationships/customXml" Target="../ink/ink70.xml"/><Relationship Id="rId156" Type="http://schemas.openxmlformats.org/officeDocument/2006/relationships/image" Target="../media/image81.png"/><Relationship Id="rId177" Type="http://schemas.openxmlformats.org/officeDocument/2006/relationships/customXml" Target="../ink/ink91.xml"/><Relationship Id="rId198" Type="http://schemas.openxmlformats.org/officeDocument/2006/relationships/image" Target="../media/image102.png"/><Relationship Id="rId321" Type="http://schemas.openxmlformats.org/officeDocument/2006/relationships/image" Target="../media/image163.png"/><Relationship Id="rId202" Type="http://schemas.openxmlformats.org/officeDocument/2006/relationships/image" Target="../media/image104.png"/><Relationship Id="rId223" Type="http://schemas.openxmlformats.org/officeDocument/2006/relationships/customXml" Target="../ink/ink114.xml"/><Relationship Id="rId244" Type="http://schemas.openxmlformats.org/officeDocument/2006/relationships/image" Target="../media/image125.png"/><Relationship Id="rId18" Type="http://schemas.openxmlformats.org/officeDocument/2006/relationships/image" Target="../media/image13.png"/><Relationship Id="rId39" Type="http://schemas.openxmlformats.org/officeDocument/2006/relationships/customXml" Target="../ink/ink21.xml"/><Relationship Id="rId265" Type="http://schemas.openxmlformats.org/officeDocument/2006/relationships/customXml" Target="../ink/ink135.xml"/><Relationship Id="rId286" Type="http://schemas.openxmlformats.org/officeDocument/2006/relationships/image" Target="../media/image146.png"/><Relationship Id="rId50" Type="http://schemas.openxmlformats.org/officeDocument/2006/relationships/image" Target="../media/image29.png"/><Relationship Id="rId104" Type="http://schemas.openxmlformats.org/officeDocument/2006/relationships/image" Target="../media/image56.png"/><Relationship Id="rId125" Type="http://schemas.openxmlformats.org/officeDocument/2006/relationships/customXml" Target="../ink/ink65.xml"/><Relationship Id="rId146" Type="http://schemas.openxmlformats.org/officeDocument/2006/relationships/image" Target="../media/image76.png"/><Relationship Id="rId167" Type="http://schemas.openxmlformats.org/officeDocument/2006/relationships/customXml" Target="../ink/ink86.xml"/><Relationship Id="rId188" Type="http://schemas.openxmlformats.org/officeDocument/2006/relationships/image" Target="../media/image97.png"/><Relationship Id="rId311" Type="http://schemas.openxmlformats.org/officeDocument/2006/relationships/image" Target="../media/image158.png"/><Relationship Id="rId332" Type="http://schemas.openxmlformats.org/officeDocument/2006/relationships/customXml" Target="../ink/ink169.xml"/><Relationship Id="rId71" Type="http://schemas.openxmlformats.org/officeDocument/2006/relationships/customXml" Target="../ink/ink37.xml"/><Relationship Id="rId92" Type="http://schemas.openxmlformats.org/officeDocument/2006/relationships/image" Target="../media/image50.png"/><Relationship Id="rId213" Type="http://schemas.openxmlformats.org/officeDocument/2006/relationships/customXml" Target="../ink/ink109.xml"/><Relationship Id="rId234" Type="http://schemas.openxmlformats.org/officeDocument/2006/relationships/image" Target="../media/image120.png"/><Relationship Id="rId2" Type="http://schemas.openxmlformats.org/officeDocument/2006/relationships/image" Target="../media/image5.png"/><Relationship Id="rId29" Type="http://schemas.openxmlformats.org/officeDocument/2006/relationships/customXml" Target="../ink/ink16.xml"/><Relationship Id="rId255" Type="http://schemas.openxmlformats.org/officeDocument/2006/relationships/customXml" Target="../ink/ink130.xml"/><Relationship Id="rId276" Type="http://schemas.openxmlformats.org/officeDocument/2006/relationships/image" Target="../media/image141.png"/><Relationship Id="rId297" Type="http://schemas.openxmlformats.org/officeDocument/2006/relationships/image" Target="../media/image151.png"/><Relationship Id="rId40" Type="http://schemas.openxmlformats.org/officeDocument/2006/relationships/image" Target="../media/image24.png"/><Relationship Id="rId115" Type="http://schemas.openxmlformats.org/officeDocument/2006/relationships/customXml" Target="../ink/ink59.xml"/><Relationship Id="rId136" Type="http://schemas.openxmlformats.org/officeDocument/2006/relationships/image" Target="../media/image71.png"/><Relationship Id="rId157" Type="http://schemas.openxmlformats.org/officeDocument/2006/relationships/customXml" Target="../ink/ink81.xml"/><Relationship Id="rId178" Type="http://schemas.openxmlformats.org/officeDocument/2006/relationships/image" Target="../media/image92.png"/><Relationship Id="rId301" Type="http://schemas.openxmlformats.org/officeDocument/2006/relationships/image" Target="../media/image153.png"/><Relationship Id="rId322" Type="http://schemas.openxmlformats.org/officeDocument/2006/relationships/customXml" Target="../ink/ink164.xml"/><Relationship Id="rId61" Type="http://schemas.openxmlformats.org/officeDocument/2006/relationships/customXml" Target="../ink/ink32.xml"/><Relationship Id="rId82" Type="http://schemas.openxmlformats.org/officeDocument/2006/relationships/image" Target="../media/image45.png"/><Relationship Id="rId199" Type="http://schemas.openxmlformats.org/officeDocument/2006/relationships/customXml" Target="../ink/ink102.xml"/><Relationship Id="rId203" Type="http://schemas.openxmlformats.org/officeDocument/2006/relationships/customXml" Target="../ink/ink104.xml"/><Relationship Id="rId19" Type="http://schemas.openxmlformats.org/officeDocument/2006/relationships/customXml" Target="../ink/ink11.xml"/><Relationship Id="rId224" Type="http://schemas.openxmlformats.org/officeDocument/2006/relationships/image" Target="../media/image115.png"/><Relationship Id="rId245" Type="http://schemas.openxmlformats.org/officeDocument/2006/relationships/customXml" Target="../ink/ink125.xml"/><Relationship Id="rId266" Type="http://schemas.openxmlformats.org/officeDocument/2006/relationships/image" Target="../media/image136.png"/><Relationship Id="rId287" Type="http://schemas.openxmlformats.org/officeDocument/2006/relationships/customXml" Target="../ink/ink146.xml"/><Relationship Id="rId30" Type="http://schemas.openxmlformats.org/officeDocument/2006/relationships/image" Target="../media/image19.png"/><Relationship Id="rId105" Type="http://schemas.openxmlformats.org/officeDocument/2006/relationships/customXml" Target="../ink/ink54.xml"/><Relationship Id="rId126" Type="http://schemas.openxmlformats.org/officeDocument/2006/relationships/image" Target="../media/image66.png"/><Relationship Id="rId147" Type="http://schemas.openxmlformats.org/officeDocument/2006/relationships/customXml" Target="../ink/ink76.xml"/><Relationship Id="rId168" Type="http://schemas.openxmlformats.org/officeDocument/2006/relationships/image" Target="../media/image87.png"/><Relationship Id="rId312" Type="http://schemas.openxmlformats.org/officeDocument/2006/relationships/customXml" Target="../ink/ink159.xml"/><Relationship Id="rId333" Type="http://schemas.openxmlformats.org/officeDocument/2006/relationships/image" Target="../media/image169.png"/><Relationship Id="rId51" Type="http://schemas.openxmlformats.org/officeDocument/2006/relationships/customXml" Target="../ink/ink27.xml"/><Relationship Id="rId72" Type="http://schemas.openxmlformats.org/officeDocument/2006/relationships/image" Target="../media/image40.png"/><Relationship Id="rId93" Type="http://schemas.openxmlformats.org/officeDocument/2006/relationships/customXml" Target="../ink/ink48.xml"/><Relationship Id="rId189" Type="http://schemas.openxmlformats.org/officeDocument/2006/relationships/customXml" Target="../ink/ink97.xml"/><Relationship Id="rId3" Type="http://schemas.openxmlformats.org/officeDocument/2006/relationships/customXml" Target="../ink/ink3.xml"/><Relationship Id="rId214" Type="http://schemas.openxmlformats.org/officeDocument/2006/relationships/image" Target="../media/image110.png"/><Relationship Id="rId235" Type="http://schemas.openxmlformats.org/officeDocument/2006/relationships/customXml" Target="../ink/ink120.xml"/><Relationship Id="rId256" Type="http://schemas.openxmlformats.org/officeDocument/2006/relationships/image" Target="../media/image131.png"/><Relationship Id="rId277" Type="http://schemas.openxmlformats.org/officeDocument/2006/relationships/customXml" Target="../ink/ink141.xml"/><Relationship Id="rId298" Type="http://schemas.openxmlformats.org/officeDocument/2006/relationships/customXml" Target="../ink/ink152.xml"/><Relationship Id="rId116" Type="http://schemas.openxmlformats.org/officeDocument/2006/relationships/image" Target="../media/image62.png"/><Relationship Id="rId137" Type="http://schemas.openxmlformats.org/officeDocument/2006/relationships/customXml" Target="../ink/ink71.xml"/><Relationship Id="rId158" Type="http://schemas.openxmlformats.org/officeDocument/2006/relationships/image" Target="../media/image82.png"/><Relationship Id="rId302" Type="http://schemas.openxmlformats.org/officeDocument/2006/relationships/customXml" Target="../ink/ink154.xml"/><Relationship Id="rId323" Type="http://schemas.openxmlformats.org/officeDocument/2006/relationships/image" Target="../media/image164.png"/><Relationship Id="rId20" Type="http://schemas.openxmlformats.org/officeDocument/2006/relationships/image" Target="../media/image14.png"/><Relationship Id="rId41" Type="http://schemas.openxmlformats.org/officeDocument/2006/relationships/customXml" Target="../ink/ink22.xml"/><Relationship Id="rId62" Type="http://schemas.openxmlformats.org/officeDocument/2006/relationships/image" Target="../media/image35.png"/><Relationship Id="rId83" Type="http://schemas.openxmlformats.org/officeDocument/2006/relationships/customXml" Target="../ink/ink43.xml"/><Relationship Id="rId179" Type="http://schemas.openxmlformats.org/officeDocument/2006/relationships/customXml" Target="../ink/ink92.xml"/><Relationship Id="rId190" Type="http://schemas.openxmlformats.org/officeDocument/2006/relationships/image" Target="../media/image98.png"/><Relationship Id="rId204" Type="http://schemas.openxmlformats.org/officeDocument/2006/relationships/image" Target="../media/image105.png"/><Relationship Id="rId225" Type="http://schemas.openxmlformats.org/officeDocument/2006/relationships/customXml" Target="../ink/ink115.xml"/><Relationship Id="rId246" Type="http://schemas.openxmlformats.org/officeDocument/2006/relationships/image" Target="../media/image126.png"/><Relationship Id="rId267" Type="http://schemas.openxmlformats.org/officeDocument/2006/relationships/customXml" Target="../ink/ink136.xml"/><Relationship Id="rId288" Type="http://schemas.openxmlformats.org/officeDocument/2006/relationships/image" Target="../media/image147.png"/><Relationship Id="rId106" Type="http://schemas.openxmlformats.org/officeDocument/2006/relationships/image" Target="../media/image57.png"/><Relationship Id="rId127" Type="http://schemas.openxmlformats.org/officeDocument/2006/relationships/customXml" Target="../ink/ink66.xml"/><Relationship Id="rId313" Type="http://schemas.openxmlformats.org/officeDocument/2006/relationships/image" Target="../media/image159.png"/><Relationship Id="rId10" Type="http://schemas.openxmlformats.org/officeDocument/2006/relationships/image" Target="../media/image9.png"/><Relationship Id="rId31" Type="http://schemas.openxmlformats.org/officeDocument/2006/relationships/customXml" Target="../ink/ink17.xml"/><Relationship Id="rId52" Type="http://schemas.openxmlformats.org/officeDocument/2006/relationships/image" Target="../media/image30.png"/><Relationship Id="rId73" Type="http://schemas.openxmlformats.org/officeDocument/2006/relationships/customXml" Target="../ink/ink38.xml"/><Relationship Id="rId94" Type="http://schemas.openxmlformats.org/officeDocument/2006/relationships/image" Target="../media/image51.png"/><Relationship Id="rId148" Type="http://schemas.openxmlformats.org/officeDocument/2006/relationships/image" Target="../media/image77.png"/><Relationship Id="rId169" Type="http://schemas.openxmlformats.org/officeDocument/2006/relationships/customXml" Target="../ink/ink87.xml"/><Relationship Id="rId334" Type="http://schemas.openxmlformats.org/officeDocument/2006/relationships/customXml" Target="../ink/ink170.xml"/><Relationship Id="rId4" Type="http://schemas.openxmlformats.org/officeDocument/2006/relationships/image" Target="../media/image6.png"/><Relationship Id="rId180" Type="http://schemas.openxmlformats.org/officeDocument/2006/relationships/image" Target="../media/image93.png"/><Relationship Id="rId215" Type="http://schemas.openxmlformats.org/officeDocument/2006/relationships/customXml" Target="../ink/ink110.xml"/><Relationship Id="rId236" Type="http://schemas.openxmlformats.org/officeDocument/2006/relationships/image" Target="../media/image121.png"/><Relationship Id="rId257" Type="http://schemas.openxmlformats.org/officeDocument/2006/relationships/customXml" Target="../ink/ink131.xml"/><Relationship Id="rId278" Type="http://schemas.openxmlformats.org/officeDocument/2006/relationships/image" Target="../media/image142.png"/><Relationship Id="rId303" Type="http://schemas.openxmlformats.org/officeDocument/2006/relationships/image" Target="../media/image154.png"/><Relationship Id="rId42" Type="http://schemas.openxmlformats.org/officeDocument/2006/relationships/image" Target="../media/image25.png"/><Relationship Id="rId84" Type="http://schemas.openxmlformats.org/officeDocument/2006/relationships/image" Target="../media/image46.png"/><Relationship Id="rId138" Type="http://schemas.openxmlformats.org/officeDocument/2006/relationships/image" Target="../media/image72.png"/><Relationship Id="rId191" Type="http://schemas.openxmlformats.org/officeDocument/2006/relationships/customXml" Target="../ink/ink98.xml"/><Relationship Id="rId205" Type="http://schemas.openxmlformats.org/officeDocument/2006/relationships/customXml" Target="../ink/ink105.xml"/><Relationship Id="rId247" Type="http://schemas.openxmlformats.org/officeDocument/2006/relationships/customXml" Target="../ink/ink126.xml"/><Relationship Id="rId107" Type="http://schemas.openxmlformats.org/officeDocument/2006/relationships/customXml" Target="../ink/ink55.xml"/><Relationship Id="rId289" Type="http://schemas.openxmlformats.org/officeDocument/2006/relationships/customXml" Target="../ink/ink147.xml"/><Relationship Id="rId11" Type="http://schemas.openxmlformats.org/officeDocument/2006/relationships/customXml" Target="../ink/ink7.xml"/><Relationship Id="rId53" Type="http://schemas.openxmlformats.org/officeDocument/2006/relationships/customXml" Target="../ink/ink28.xml"/><Relationship Id="rId149" Type="http://schemas.openxmlformats.org/officeDocument/2006/relationships/customXml" Target="../ink/ink77.xml"/><Relationship Id="rId314" Type="http://schemas.openxmlformats.org/officeDocument/2006/relationships/customXml" Target="../ink/ink160.xml"/><Relationship Id="rId95" Type="http://schemas.openxmlformats.org/officeDocument/2006/relationships/customXml" Target="../ink/ink49.xml"/><Relationship Id="rId160" Type="http://schemas.openxmlformats.org/officeDocument/2006/relationships/image" Target="../media/image83.png"/><Relationship Id="rId216" Type="http://schemas.openxmlformats.org/officeDocument/2006/relationships/image" Target="../media/image111.png"/><Relationship Id="rId258" Type="http://schemas.openxmlformats.org/officeDocument/2006/relationships/image" Target="../media/image132.png"/><Relationship Id="rId22" Type="http://schemas.openxmlformats.org/officeDocument/2006/relationships/image" Target="../media/image15.png"/><Relationship Id="rId64" Type="http://schemas.openxmlformats.org/officeDocument/2006/relationships/image" Target="../media/image36.png"/><Relationship Id="rId118" Type="http://schemas.openxmlformats.org/officeDocument/2006/relationships/image" Target="../media/image63.png"/><Relationship Id="rId325" Type="http://schemas.openxmlformats.org/officeDocument/2006/relationships/image" Target="../media/image165.png"/><Relationship Id="rId171" Type="http://schemas.openxmlformats.org/officeDocument/2006/relationships/customXml" Target="../ink/ink88.xml"/><Relationship Id="rId227" Type="http://schemas.openxmlformats.org/officeDocument/2006/relationships/customXml" Target="../ink/ink116.xml"/><Relationship Id="rId269" Type="http://schemas.openxmlformats.org/officeDocument/2006/relationships/customXml" Target="../ink/ink137.xml"/><Relationship Id="rId33" Type="http://schemas.openxmlformats.org/officeDocument/2006/relationships/customXml" Target="../ink/ink18.xml"/><Relationship Id="rId129" Type="http://schemas.openxmlformats.org/officeDocument/2006/relationships/customXml" Target="../ink/ink67.xml"/><Relationship Id="rId280" Type="http://schemas.openxmlformats.org/officeDocument/2006/relationships/image" Target="../media/image143.png"/><Relationship Id="rId336" Type="http://schemas.openxmlformats.org/officeDocument/2006/relationships/customXml" Target="../ink/ink171.xml"/><Relationship Id="rId75" Type="http://schemas.openxmlformats.org/officeDocument/2006/relationships/customXml" Target="../ink/ink39.xml"/><Relationship Id="rId140" Type="http://schemas.openxmlformats.org/officeDocument/2006/relationships/image" Target="../media/image73.png"/><Relationship Id="rId182" Type="http://schemas.openxmlformats.org/officeDocument/2006/relationships/image" Target="../media/image94.png"/><Relationship Id="rId6" Type="http://schemas.openxmlformats.org/officeDocument/2006/relationships/image" Target="../media/image7.png"/><Relationship Id="rId238" Type="http://schemas.openxmlformats.org/officeDocument/2006/relationships/image" Target="../media/image122.png"/><Relationship Id="rId291" Type="http://schemas.openxmlformats.org/officeDocument/2006/relationships/customXml" Target="../ink/ink148.xml"/><Relationship Id="rId305" Type="http://schemas.openxmlformats.org/officeDocument/2006/relationships/image" Target="../media/image155.png"/><Relationship Id="rId44" Type="http://schemas.openxmlformats.org/officeDocument/2006/relationships/image" Target="../media/image26.png"/><Relationship Id="rId86" Type="http://schemas.openxmlformats.org/officeDocument/2006/relationships/image" Target="../media/image47.png"/><Relationship Id="rId151" Type="http://schemas.openxmlformats.org/officeDocument/2006/relationships/customXml" Target="../ink/ink78.xml"/><Relationship Id="rId193" Type="http://schemas.openxmlformats.org/officeDocument/2006/relationships/customXml" Target="../ink/ink99.xml"/><Relationship Id="rId207" Type="http://schemas.openxmlformats.org/officeDocument/2006/relationships/customXml" Target="../ink/ink106.xml"/><Relationship Id="rId249" Type="http://schemas.openxmlformats.org/officeDocument/2006/relationships/customXml" Target="../ink/ink127.xml"/><Relationship Id="rId13" Type="http://schemas.openxmlformats.org/officeDocument/2006/relationships/customXml" Target="../ink/ink8.xml"/><Relationship Id="rId109" Type="http://schemas.openxmlformats.org/officeDocument/2006/relationships/customXml" Target="../ink/ink56.xml"/><Relationship Id="rId260" Type="http://schemas.openxmlformats.org/officeDocument/2006/relationships/image" Target="../media/image133.png"/><Relationship Id="rId316" Type="http://schemas.openxmlformats.org/officeDocument/2006/relationships/customXml" Target="../ink/ink161.xml"/><Relationship Id="rId55" Type="http://schemas.openxmlformats.org/officeDocument/2006/relationships/customXml" Target="../ink/ink29.xml"/><Relationship Id="rId97" Type="http://schemas.openxmlformats.org/officeDocument/2006/relationships/customXml" Target="../ink/ink50.xml"/><Relationship Id="rId120" Type="http://schemas.openxmlformats.org/officeDocument/2006/relationships/image" Target="../media/image64.png"/><Relationship Id="rId162" Type="http://schemas.openxmlformats.org/officeDocument/2006/relationships/image" Target="../media/image84.png"/><Relationship Id="rId218" Type="http://schemas.openxmlformats.org/officeDocument/2006/relationships/image" Target="../media/image112.png"/><Relationship Id="rId271" Type="http://schemas.openxmlformats.org/officeDocument/2006/relationships/customXml" Target="../ink/ink138.xml"/><Relationship Id="rId24" Type="http://schemas.openxmlformats.org/officeDocument/2006/relationships/image" Target="../media/image16.png"/><Relationship Id="rId66" Type="http://schemas.openxmlformats.org/officeDocument/2006/relationships/image" Target="../media/image37.png"/><Relationship Id="rId131" Type="http://schemas.openxmlformats.org/officeDocument/2006/relationships/customXml" Target="../ink/ink68.xml"/><Relationship Id="rId327" Type="http://schemas.openxmlformats.org/officeDocument/2006/relationships/image" Target="../media/image166.png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229.xml"/><Relationship Id="rId299" Type="http://schemas.openxmlformats.org/officeDocument/2006/relationships/image" Target="../media/image318.png"/><Relationship Id="rId21" Type="http://schemas.openxmlformats.org/officeDocument/2006/relationships/customXml" Target="../ink/ink181.xml"/><Relationship Id="rId63" Type="http://schemas.openxmlformats.org/officeDocument/2006/relationships/customXml" Target="../ink/ink202.xml"/><Relationship Id="rId159" Type="http://schemas.openxmlformats.org/officeDocument/2006/relationships/customXml" Target="../ink/ink251.xml"/><Relationship Id="rId170" Type="http://schemas.openxmlformats.org/officeDocument/2006/relationships/image" Target="../media/image254.png"/><Relationship Id="rId226" Type="http://schemas.openxmlformats.org/officeDocument/2006/relationships/image" Target="../media/image282.png"/><Relationship Id="rId268" Type="http://schemas.openxmlformats.org/officeDocument/2006/relationships/image" Target="../media/image303.png"/><Relationship Id="rId32" Type="http://schemas.openxmlformats.org/officeDocument/2006/relationships/image" Target="../media/image187.png"/><Relationship Id="rId74" Type="http://schemas.openxmlformats.org/officeDocument/2006/relationships/image" Target="../media/image208.png"/><Relationship Id="rId128" Type="http://schemas.openxmlformats.org/officeDocument/2006/relationships/image" Target="../media/image234.png"/><Relationship Id="rId5" Type="http://schemas.openxmlformats.org/officeDocument/2006/relationships/customXml" Target="../ink/ink173.xml"/><Relationship Id="rId181" Type="http://schemas.openxmlformats.org/officeDocument/2006/relationships/customXml" Target="../ink/ink262.xml"/><Relationship Id="rId237" Type="http://schemas.openxmlformats.org/officeDocument/2006/relationships/customXml" Target="../ink/ink290.xml"/><Relationship Id="rId279" Type="http://schemas.openxmlformats.org/officeDocument/2006/relationships/customXml" Target="../ink/ink311.xml"/><Relationship Id="rId43" Type="http://schemas.openxmlformats.org/officeDocument/2006/relationships/customXml" Target="../ink/ink192.xml"/><Relationship Id="rId139" Type="http://schemas.openxmlformats.org/officeDocument/2006/relationships/image" Target="../media/image239.png"/><Relationship Id="rId290" Type="http://schemas.openxmlformats.org/officeDocument/2006/relationships/customXml" Target="../ink/ink317.xml"/><Relationship Id="rId304" Type="http://schemas.openxmlformats.org/officeDocument/2006/relationships/customXml" Target="../ink/ink324.xml"/><Relationship Id="rId85" Type="http://schemas.openxmlformats.org/officeDocument/2006/relationships/customXml" Target="../ink/ink213.xml"/><Relationship Id="rId150" Type="http://schemas.openxmlformats.org/officeDocument/2006/relationships/image" Target="../media/image244.png"/><Relationship Id="rId192" Type="http://schemas.openxmlformats.org/officeDocument/2006/relationships/image" Target="../media/image265.png"/><Relationship Id="rId206" Type="http://schemas.openxmlformats.org/officeDocument/2006/relationships/image" Target="../media/image272.png"/><Relationship Id="rId248" Type="http://schemas.openxmlformats.org/officeDocument/2006/relationships/image" Target="../media/image293.png"/><Relationship Id="rId12" Type="http://schemas.openxmlformats.org/officeDocument/2006/relationships/image" Target="../media/image177.png"/><Relationship Id="rId108" Type="http://schemas.openxmlformats.org/officeDocument/2006/relationships/image" Target="../media/image225.png"/><Relationship Id="rId54" Type="http://schemas.openxmlformats.org/officeDocument/2006/relationships/image" Target="../media/image198.png"/><Relationship Id="rId96" Type="http://schemas.openxmlformats.org/officeDocument/2006/relationships/image" Target="../media/image219.png"/><Relationship Id="rId161" Type="http://schemas.openxmlformats.org/officeDocument/2006/relationships/customXml" Target="../ink/ink252.xml"/><Relationship Id="rId217" Type="http://schemas.openxmlformats.org/officeDocument/2006/relationships/customXml" Target="../ink/ink280.xml"/><Relationship Id="rId259" Type="http://schemas.openxmlformats.org/officeDocument/2006/relationships/customXml" Target="../ink/ink301.xml"/><Relationship Id="rId23" Type="http://schemas.openxmlformats.org/officeDocument/2006/relationships/customXml" Target="../ink/ink182.xml"/><Relationship Id="rId119" Type="http://schemas.openxmlformats.org/officeDocument/2006/relationships/customXml" Target="../ink/ink230.xml"/><Relationship Id="rId270" Type="http://schemas.openxmlformats.org/officeDocument/2006/relationships/image" Target="../media/image304.png"/><Relationship Id="rId44" Type="http://schemas.openxmlformats.org/officeDocument/2006/relationships/image" Target="../media/image193.png"/><Relationship Id="rId65" Type="http://schemas.openxmlformats.org/officeDocument/2006/relationships/customXml" Target="../ink/ink203.xml"/><Relationship Id="rId86" Type="http://schemas.openxmlformats.org/officeDocument/2006/relationships/image" Target="../media/image214.png"/><Relationship Id="rId130" Type="http://schemas.openxmlformats.org/officeDocument/2006/relationships/customXml" Target="../ink/ink236.xml"/><Relationship Id="rId151" Type="http://schemas.openxmlformats.org/officeDocument/2006/relationships/customXml" Target="../ink/ink247.xml"/><Relationship Id="rId172" Type="http://schemas.openxmlformats.org/officeDocument/2006/relationships/image" Target="../media/image255.png"/><Relationship Id="rId193" Type="http://schemas.openxmlformats.org/officeDocument/2006/relationships/customXml" Target="../ink/ink268.xml"/><Relationship Id="rId207" Type="http://schemas.openxmlformats.org/officeDocument/2006/relationships/customXml" Target="../ink/ink275.xml"/><Relationship Id="rId228" Type="http://schemas.openxmlformats.org/officeDocument/2006/relationships/image" Target="../media/image283.png"/><Relationship Id="rId249" Type="http://schemas.openxmlformats.org/officeDocument/2006/relationships/customXml" Target="../ink/ink296.xml"/><Relationship Id="rId13" Type="http://schemas.openxmlformats.org/officeDocument/2006/relationships/customXml" Target="../ink/ink177.xml"/><Relationship Id="rId109" Type="http://schemas.openxmlformats.org/officeDocument/2006/relationships/customXml" Target="../ink/ink225.xml"/><Relationship Id="rId260" Type="http://schemas.openxmlformats.org/officeDocument/2006/relationships/image" Target="../media/image299.png"/><Relationship Id="rId281" Type="http://schemas.openxmlformats.org/officeDocument/2006/relationships/customXml" Target="../ink/ink312.xml"/><Relationship Id="rId34" Type="http://schemas.openxmlformats.org/officeDocument/2006/relationships/image" Target="../media/image188.png"/><Relationship Id="rId55" Type="http://schemas.openxmlformats.org/officeDocument/2006/relationships/customXml" Target="../ink/ink198.xml"/><Relationship Id="rId76" Type="http://schemas.openxmlformats.org/officeDocument/2006/relationships/image" Target="../media/image209.png"/><Relationship Id="rId97" Type="http://schemas.openxmlformats.org/officeDocument/2006/relationships/customXml" Target="../ink/ink219.xml"/><Relationship Id="rId120" Type="http://schemas.openxmlformats.org/officeDocument/2006/relationships/image" Target="../media/image230.png"/><Relationship Id="rId141" Type="http://schemas.openxmlformats.org/officeDocument/2006/relationships/image" Target="../media/image240.png"/><Relationship Id="rId7" Type="http://schemas.openxmlformats.org/officeDocument/2006/relationships/customXml" Target="../ink/ink174.xml"/><Relationship Id="rId162" Type="http://schemas.openxmlformats.org/officeDocument/2006/relationships/image" Target="../media/image250.png"/><Relationship Id="rId183" Type="http://schemas.openxmlformats.org/officeDocument/2006/relationships/customXml" Target="../ink/ink263.xml"/><Relationship Id="rId218" Type="http://schemas.openxmlformats.org/officeDocument/2006/relationships/image" Target="../media/image278.png"/><Relationship Id="rId239" Type="http://schemas.openxmlformats.org/officeDocument/2006/relationships/customXml" Target="../ink/ink291.xml"/><Relationship Id="rId250" Type="http://schemas.openxmlformats.org/officeDocument/2006/relationships/image" Target="../media/image294.png"/><Relationship Id="rId271" Type="http://schemas.openxmlformats.org/officeDocument/2006/relationships/customXml" Target="../ink/ink307.xml"/><Relationship Id="rId292" Type="http://schemas.openxmlformats.org/officeDocument/2006/relationships/customXml" Target="../ink/ink318.xml"/><Relationship Id="rId306" Type="http://schemas.openxmlformats.org/officeDocument/2006/relationships/customXml" Target="../ink/ink325.xml"/><Relationship Id="rId24" Type="http://schemas.openxmlformats.org/officeDocument/2006/relationships/image" Target="../media/image183.png"/><Relationship Id="rId45" Type="http://schemas.openxmlformats.org/officeDocument/2006/relationships/customXml" Target="../ink/ink193.xml"/><Relationship Id="rId66" Type="http://schemas.openxmlformats.org/officeDocument/2006/relationships/image" Target="../media/image204.png"/><Relationship Id="rId87" Type="http://schemas.openxmlformats.org/officeDocument/2006/relationships/customXml" Target="../ink/ink214.xml"/><Relationship Id="rId110" Type="http://schemas.openxmlformats.org/officeDocument/2006/relationships/image" Target="../media/image226.png"/><Relationship Id="rId131" Type="http://schemas.openxmlformats.org/officeDocument/2006/relationships/image" Target="../media/image235.png"/><Relationship Id="rId152" Type="http://schemas.openxmlformats.org/officeDocument/2006/relationships/image" Target="../media/image245.png"/><Relationship Id="rId173" Type="http://schemas.openxmlformats.org/officeDocument/2006/relationships/customXml" Target="../ink/ink258.xml"/><Relationship Id="rId194" Type="http://schemas.openxmlformats.org/officeDocument/2006/relationships/image" Target="../media/image266.png"/><Relationship Id="rId208" Type="http://schemas.openxmlformats.org/officeDocument/2006/relationships/image" Target="../media/image273.png"/><Relationship Id="rId229" Type="http://schemas.openxmlformats.org/officeDocument/2006/relationships/customXml" Target="../ink/ink286.xml"/><Relationship Id="rId240" Type="http://schemas.openxmlformats.org/officeDocument/2006/relationships/image" Target="../media/image289.png"/><Relationship Id="rId261" Type="http://schemas.openxmlformats.org/officeDocument/2006/relationships/customXml" Target="../ink/ink302.xml"/><Relationship Id="rId14" Type="http://schemas.openxmlformats.org/officeDocument/2006/relationships/image" Target="../media/image178.png"/><Relationship Id="rId35" Type="http://schemas.openxmlformats.org/officeDocument/2006/relationships/customXml" Target="../ink/ink188.xml"/><Relationship Id="rId56" Type="http://schemas.openxmlformats.org/officeDocument/2006/relationships/image" Target="../media/image199.png"/><Relationship Id="rId77" Type="http://schemas.openxmlformats.org/officeDocument/2006/relationships/customXml" Target="../ink/ink209.xml"/><Relationship Id="rId100" Type="http://schemas.openxmlformats.org/officeDocument/2006/relationships/image" Target="../media/image221.png"/><Relationship Id="rId282" Type="http://schemas.openxmlformats.org/officeDocument/2006/relationships/image" Target="../media/image310.png"/><Relationship Id="rId8" Type="http://schemas.openxmlformats.org/officeDocument/2006/relationships/image" Target="../media/image175.png"/><Relationship Id="rId98" Type="http://schemas.openxmlformats.org/officeDocument/2006/relationships/image" Target="../media/image220.png"/><Relationship Id="rId121" Type="http://schemas.openxmlformats.org/officeDocument/2006/relationships/customXml" Target="../ink/ink231.xml"/><Relationship Id="rId142" Type="http://schemas.openxmlformats.org/officeDocument/2006/relationships/customXml" Target="../ink/ink242.xml"/><Relationship Id="rId163" Type="http://schemas.openxmlformats.org/officeDocument/2006/relationships/customXml" Target="../ink/ink253.xml"/><Relationship Id="rId184" Type="http://schemas.openxmlformats.org/officeDocument/2006/relationships/image" Target="../media/image261.png"/><Relationship Id="rId219" Type="http://schemas.openxmlformats.org/officeDocument/2006/relationships/customXml" Target="../ink/ink281.xml"/><Relationship Id="rId230" Type="http://schemas.openxmlformats.org/officeDocument/2006/relationships/image" Target="../media/image284.png"/><Relationship Id="rId251" Type="http://schemas.openxmlformats.org/officeDocument/2006/relationships/customXml" Target="../ink/ink297.xml"/><Relationship Id="rId25" Type="http://schemas.openxmlformats.org/officeDocument/2006/relationships/customXml" Target="../ink/ink183.xml"/><Relationship Id="rId46" Type="http://schemas.openxmlformats.org/officeDocument/2006/relationships/image" Target="../media/image194.png"/><Relationship Id="rId67" Type="http://schemas.openxmlformats.org/officeDocument/2006/relationships/customXml" Target="../ink/ink204.xml"/><Relationship Id="rId272" Type="http://schemas.openxmlformats.org/officeDocument/2006/relationships/image" Target="../media/image305.png"/><Relationship Id="rId293" Type="http://schemas.openxmlformats.org/officeDocument/2006/relationships/image" Target="../media/image315.png"/><Relationship Id="rId307" Type="http://schemas.openxmlformats.org/officeDocument/2006/relationships/image" Target="../media/image322.png"/><Relationship Id="rId88" Type="http://schemas.openxmlformats.org/officeDocument/2006/relationships/image" Target="../media/image215.png"/><Relationship Id="rId111" Type="http://schemas.openxmlformats.org/officeDocument/2006/relationships/customXml" Target="../ink/ink226.xml"/><Relationship Id="rId132" Type="http://schemas.openxmlformats.org/officeDocument/2006/relationships/customXml" Target="../ink/ink237.xml"/><Relationship Id="rId153" Type="http://schemas.openxmlformats.org/officeDocument/2006/relationships/customXml" Target="../ink/ink248.xml"/><Relationship Id="rId174" Type="http://schemas.openxmlformats.org/officeDocument/2006/relationships/image" Target="../media/image256.png"/><Relationship Id="rId195" Type="http://schemas.openxmlformats.org/officeDocument/2006/relationships/customXml" Target="../ink/ink269.xml"/><Relationship Id="rId209" Type="http://schemas.openxmlformats.org/officeDocument/2006/relationships/customXml" Target="../ink/ink276.xml"/><Relationship Id="rId220" Type="http://schemas.openxmlformats.org/officeDocument/2006/relationships/image" Target="../media/image279.png"/><Relationship Id="rId241" Type="http://schemas.openxmlformats.org/officeDocument/2006/relationships/customXml" Target="../ink/ink292.xml"/><Relationship Id="rId15" Type="http://schemas.openxmlformats.org/officeDocument/2006/relationships/customXml" Target="../ink/ink178.xml"/><Relationship Id="rId36" Type="http://schemas.openxmlformats.org/officeDocument/2006/relationships/image" Target="../media/image189.png"/><Relationship Id="rId57" Type="http://schemas.openxmlformats.org/officeDocument/2006/relationships/customXml" Target="../ink/ink199.xml"/><Relationship Id="rId262" Type="http://schemas.openxmlformats.org/officeDocument/2006/relationships/image" Target="../media/image300.png"/><Relationship Id="rId283" Type="http://schemas.openxmlformats.org/officeDocument/2006/relationships/customXml" Target="../ink/ink313.xml"/><Relationship Id="rId78" Type="http://schemas.openxmlformats.org/officeDocument/2006/relationships/image" Target="../media/image210.png"/><Relationship Id="rId99" Type="http://schemas.openxmlformats.org/officeDocument/2006/relationships/customXml" Target="../ink/ink220.xml"/><Relationship Id="rId101" Type="http://schemas.openxmlformats.org/officeDocument/2006/relationships/customXml" Target="../ink/ink221.xml"/><Relationship Id="rId122" Type="http://schemas.openxmlformats.org/officeDocument/2006/relationships/image" Target="../media/image231.png"/><Relationship Id="rId143" Type="http://schemas.openxmlformats.org/officeDocument/2006/relationships/image" Target="../media/image241.png"/><Relationship Id="rId164" Type="http://schemas.openxmlformats.org/officeDocument/2006/relationships/image" Target="../media/image251.png"/><Relationship Id="rId185" Type="http://schemas.openxmlformats.org/officeDocument/2006/relationships/customXml" Target="../ink/ink264.xml"/><Relationship Id="rId9" Type="http://schemas.openxmlformats.org/officeDocument/2006/relationships/customXml" Target="../ink/ink175.xml"/><Relationship Id="rId210" Type="http://schemas.openxmlformats.org/officeDocument/2006/relationships/image" Target="../media/image274.png"/><Relationship Id="rId26" Type="http://schemas.openxmlformats.org/officeDocument/2006/relationships/image" Target="../media/image184.png"/><Relationship Id="rId231" Type="http://schemas.openxmlformats.org/officeDocument/2006/relationships/customXml" Target="../ink/ink287.xml"/><Relationship Id="rId252" Type="http://schemas.openxmlformats.org/officeDocument/2006/relationships/image" Target="../media/image295.png"/><Relationship Id="rId273" Type="http://schemas.openxmlformats.org/officeDocument/2006/relationships/customXml" Target="../ink/ink308.xml"/><Relationship Id="rId294" Type="http://schemas.openxmlformats.org/officeDocument/2006/relationships/customXml" Target="../ink/ink319.xml"/><Relationship Id="rId308" Type="http://schemas.openxmlformats.org/officeDocument/2006/relationships/customXml" Target="../ink/ink326.xml"/><Relationship Id="rId47" Type="http://schemas.openxmlformats.org/officeDocument/2006/relationships/customXml" Target="../ink/ink194.xml"/><Relationship Id="rId68" Type="http://schemas.openxmlformats.org/officeDocument/2006/relationships/image" Target="../media/image205.png"/><Relationship Id="rId89" Type="http://schemas.openxmlformats.org/officeDocument/2006/relationships/customXml" Target="../ink/ink215.xml"/><Relationship Id="rId112" Type="http://schemas.openxmlformats.org/officeDocument/2006/relationships/image" Target="../media/image227.png"/><Relationship Id="rId133" Type="http://schemas.openxmlformats.org/officeDocument/2006/relationships/image" Target="../media/image236.png"/><Relationship Id="rId154" Type="http://schemas.openxmlformats.org/officeDocument/2006/relationships/image" Target="../media/image246.png"/><Relationship Id="rId175" Type="http://schemas.openxmlformats.org/officeDocument/2006/relationships/customXml" Target="../ink/ink259.xml"/><Relationship Id="rId196" Type="http://schemas.openxmlformats.org/officeDocument/2006/relationships/image" Target="../media/image267.png"/><Relationship Id="rId200" Type="http://schemas.openxmlformats.org/officeDocument/2006/relationships/image" Target="../media/image269.png"/><Relationship Id="rId16" Type="http://schemas.openxmlformats.org/officeDocument/2006/relationships/image" Target="../media/image179.png"/><Relationship Id="rId221" Type="http://schemas.openxmlformats.org/officeDocument/2006/relationships/customXml" Target="../ink/ink282.xml"/><Relationship Id="rId242" Type="http://schemas.openxmlformats.org/officeDocument/2006/relationships/image" Target="../media/image290.png"/><Relationship Id="rId263" Type="http://schemas.openxmlformats.org/officeDocument/2006/relationships/customXml" Target="../ink/ink303.xml"/><Relationship Id="rId284" Type="http://schemas.openxmlformats.org/officeDocument/2006/relationships/image" Target="../media/image311.png"/><Relationship Id="rId37" Type="http://schemas.openxmlformats.org/officeDocument/2006/relationships/customXml" Target="../ink/ink189.xml"/><Relationship Id="rId58" Type="http://schemas.openxmlformats.org/officeDocument/2006/relationships/image" Target="../media/image200.png"/><Relationship Id="rId79" Type="http://schemas.openxmlformats.org/officeDocument/2006/relationships/customXml" Target="../ink/ink210.xml"/><Relationship Id="rId102" Type="http://schemas.openxmlformats.org/officeDocument/2006/relationships/image" Target="../media/image222.png"/><Relationship Id="rId123" Type="http://schemas.openxmlformats.org/officeDocument/2006/relationships/customXml" Target="../ink/ink232.xml"/><Relationship Id="rId144" Type="http://schemas.openxmlformats.org/officeDocument/2006/relationships/customXml" Target="../ink/ink243.xml"/><Relationship Id="rId90" Type="http://schemas.openxmlformats.org/officeDocument/2006/relationships/image" Target="../media/image216.png"/><Relationship Id="rId165" Type="http://schemas.openxmlformats.org/officeDocument/2006/relationships/customXml" Target="../ink/ink254.xml"/><Relationship Id="rId186" Type="http://schemas.openxmlformats.org/officeDocument/2006/relationships/image" Target="../media/image262.png"/><Relationship Id="rId211" Type="http://schemas.openxmlformats.org/officeDocument/2006/relationships/customXml" Target="../ink/ink277.xml"/><Relationship Id="rId232" Type="http://schemas.openxmlformats.org/officeDocument/2006/relationships/image" Target="../media/image285.png"/><Relationship Id="rId253" Type="http://schemas.openxmlformats.org/officeDocument/2006/relationships/customXml" Target="../ink/ink298.xml"/><Relationship Id="rId274" Type="http://schemas.openxmlformats.org/officeDocument/2006/relationships/image" Target="../media/image306.png"/><Relationship Id="rId295" Type="http://schemas.openxmlformats.org/officeDocument/2006/relationships/image" Target="../media/image316.png"/><Relationship Id="rId309" Type="http://schemas.openxmlformats.org/officeDocument/2006/relationships/image" Target="../media/image323.png"/><Relationship Id="rId27" Type="http://schemas.openxmlformats.org/officeDocument/2006/relationships/customXml" Target="../ink/ink184.xml"/><Relationship Id="rId48" Type="http://schemas.openxmlformats.org/officeDocument/2006/relationships/image" Target="../media/image195.png"/><Relationship Id="rId69" Type="http://schemas.openxmlformats.org/officeDocument/2006/relationships/customXml" Target="../ink/ink205.xml"/><Relationship Id="rId113" Type="http://schemas.openxmlformats.org/officeDocument/2006/relationships/customXml" Target="../ink/ink227.xml"/><Relationship Id="rId134" Type="http://schemas.openxmlformats.org/officeDocument/2006/relationships/customXml" Target="../ink/ink238.xml"/><Relationship Id="rId80" Type="http://schemas.openxmlformats.org/officeDocument/2006/relationships/image" Target="../media/image211.png"/><Relationship Id="rId155" Type="http://schemas.openxmlformats.org/officeDocument/2006/relationships/customXml" Target="../ink/ink249.xml"/><Relationship Id="rId176" Type="http://schemas.openxmlformats.org/officeDocument/2006/relationships/image" Target="../media/image257.png"/><Relationship Id="rId197" Type="http://schemas.openxmlformats.org/officeDocument/2006/relationships/customXml" Target="../ink/ink270.xml"/><Relationship Id="rId201" Type="http://schemas.openxmlformats.org/officeDocument/2006/relationships/customXml" Target="../ink/ink272.xml"/><Relationship Id="rId222" Type="http://schemas.openxmlformats.org/officeDocument/2006/relationships/image" Target="../media/image280.png"/><Relationship Id="rId243" Type="http://schemas.openxmlformats.org/officeDocument/2006/relationships/customXml" Target="../ink/ink293.xml"/><Relationship Id="rId264" Type="http://schemas.openxmlformats.org/officeDocument/2006/relationships/image" Target="../media/image301.png"/><Relationship Id="rId285" Type="http://schemas.openxmlformats.org/officeDocument/2006/relationships/customXml" Target="../ink/ink314.xml"/><Relationship Id="rId17" Type="http://schemas.openxmlformats.org/officeDocument/2006/relationships/customXml" Target="../ink/ink179.xml"/><Relationship Id="rId38" Type="http://schemas.openxmlformats.org/officeDocument/2006/relationships/image" Target="../media/image190.png"/><Relationship Id="rId59" Type="http://schemas.openxmlformats.org/officeDocument/2006/relationships/customXml" Target="../ink/ink200.xml"/><Relationship Id="rId103" Type="http://schemas.openxmlformats.org/officeDocument/2006/relationships/customXml" Target="../ink/ink222.xml"/><Relationship Id="rId124" Type="http://schemas.openxmlformats.org/officeDocument/2006/relationships/image" Target="../media/image232.png"/><Relationship Id="rId310" Type="http://schemas.openxmlformats.org/officeDocument/2006/relationships/customXml" Target="../ink/ink327.xml"/><Relationship Id="rId70" Type="http://schemas.openxmlformats.org/officeDocument/2006/relationships/image" Target="../media/image206.png"/><Relationship Id="rId91" Type="http://schemas.openxmlformats.org/officeDocument/2006/relationships/customXml" Target="../ink/ink216.xml"/><Relationship Id="rId145" Type="http://schemas.openxmlformats.org/officeDocument/2006/relationships/customXml" Target="../ink/ink244.xml"/><Relationship Id="rId166" Type="http://schemas.openxmlformats.org/officeDocument/2006/relationships/image" Target="../media/image252.png"/><Relationship Id="rId187" Type="http://schemas.openxmlformats.org/officeDocument/2006/relationships/customXml" Target="../ink/ink265.xml"/><Relationship Id="rId1" Type="http://schemas.openxmlformats.org/officeDocument/2006/relationships/slideLayout" Target="../slideLayouts/slideLayout1.xml"/><Relationship Id="rId212" Type="http://schemas.openxmlformats.org/officeDocument/2006/relationships/image" Target="../media/image275.png"/><Relationship Id="rId233" Type="http://schemas.openxmlformats.org/officeDocument/2006/relationships/customXml" Target="../ink/ink288.xml"/><Relationship Id="rId254" Type="http://schemas.openxmlformats.org/officeDocument/2006/relationships/image" Target="../media/image296.png"/><Relationship Id="rId28" Type="http://schemas.openxmlformats.org/officeDocument/2006/relationships/image" Target="../media/image185.png"/><Relationship Id="rId49" Type="http://schemas.openxmlformats.org/officeDocument/2006/relationships/customXml" Target="../ink/ink195.xml"/><Relationship Id="rId114" Type="http://schemas.openxmlformats.org/officeDocument/2006/relationships/image" Target="../media/image31.png"/><Relationship Id="rId275" Type="http://schemas.openxmlformats.org/officeDocument/2006/relationships/customXml" Target="../ink/ink309.xml"/><Relationship Id="rId296" Type="http://schemas.openxmlformats.org/officeDocument/2006/relationships/customXml" Target="../ink/ink320.xml"/><Relationship Id="rId300" Type="http://schemas.openxmlformats.org/officeDocument/2006/relationships/customXml" Target="../ink/ink322.xml"/><Relationship Id="rId60" Type="http://schemas.openxmlformats.org/officeDocument/2006/relationships/image" Target="../media/image201.png"/><Relationship Id="rId81" Type="http://schemas.openxmlformats.org/officeDocument/2006/relationships/customXml" Target="../ink/ink211.xml"/><Relationship Id="rId135" Type="http://schemas.openxmlformats.org/officeDocument/2006/relationships/image" Target="../media/image237.png"/><Relationship Id="rId156" Type="http://schemas.openxmlformats.org/officeDocument/2006/relationships/image" Target="../media/image247.png"/><Relationship Id="rId177" Type="http://schemas.openxmlformats.org/officeDocument/2006/relationships/customXml" Target="../ink/ink260.xml"/><Relationship Id="rId198" Type="http://schemas.openxmlformats.org/officeDocument/2006/relationships/image" Target="../media/image268.png"/><Relationship Id="rId202" Type="http://schemas.openxmlformats.org/officeDocument/2006/relationships/image" Target="../media/image270.png"/><Relationship Id="rId223" Type="http://schemas.openxmlformats.org/officeDocument/2006/relationships/customXml" Target="../ink/ink283.xml"/><Relationship Id="rId244" Type="http://schemas.openxmlformats.org/officeDocument/2006/relationships/image" Target="../media/image291.png"/><Relationship Id="rId18" Type="http://schemas.openxmlformats.org/officeDocument/2006/relationships/image" Target="../media/image180.png"/><Relationship Id="rId39" Type="http://schemas.openxmlformats.org/officeDocument/2006/relationships/customXml" Target="../ink/ink190.xml"/><Relationship Id="rId265" Type="http://schemas.openxmlformats.org/officeDocument/2006/relationships/customXml" Target="../ink/ink304.xml"/><Relationship Id="rId286" Type="http://schemas.openxmlformats.org/officeDocument/2006/relationships/customXml" Target="../ink/ink315.xml"/><Relationship Id="rId50" Type="http://schemas.openxmlformats.org/officeDocument/2006/relationships/image" Target="../media/image196.png"/><Relationship Id="rId104" Type="http://schemas.openxmlformats.org/officeDocument/2006/relationships/image" Target="../media/image223.png"/><Relationship Id="rId125" Type="http://schemas.openxmlformats.org/officeDocument/2006/relationships/customXml" Target="../ink/ink233.xml"/><Relationship Id="rId146" Type="http://schemas.openxmlformats.org/officeDocument/2006/relationships/image" Target="../media/image242.png"/><Relationship Id="rId167" Type="http://schemas.openxmlformats.org/officeDocument/2006/relationships/customXml" Target="../ink/ink255.xml"/><Relationship Id="rId188" Type="http://schemas.openxmlformats.org/officeDocument/2006/relationships/image" Target="../media/image263.png"/><Relationship Id="rId311" Type="http://schemas.openxmlformats.org/officeDocument/2006/relationships/image" Target="../media/image324.png"/><Relationship Id="rId71" Type="http://schemas.openxmlformats.org/officeDocument/2006/relationships/customXml" Target="../ink/ink206.xml"/><Relationship Id="rId92" Type="http://schemas.openxmlformats.org/officeDocument/2006/relationships/image" Target="../media/image217.png"/><Relationship Id="rId213" Type="http://schemas.openxmlformats.org/officeDocument/2006/relationships/customXml" Target="../ink/ink278.xml"/><Relationship Id="rId234" Type="http://schemas.openxmlformats.org/officeDocument/2006/relationships/image" Target="../media/image286.png"/><Relationship Id="rId2" Type="http://schemas.openxmlformats.org/officeDocument/2006/relationships/image" Target="../media/image172.png"/><Relationship Id="rId29" Type="http://schemas.openxmlformats.org/officeDocument/2006/relationships/customXml" Target="../ink/ink185.xml"/><Relationship Id="rId255" Type="http://schemas.openxmlformats.org/officeDocument/2006/relationships/customXml" Target="../ink/ink299.xml"/><Relationship Id="rId276" Type="http://schemas.openxmlformats.org/officeDocument/2006/relationships/image" Target="../media/image307.png"/><Relationship Id="rId297" Type="http://schemas.openxmlformats.org/officeDocument/2006/relationships/image" Target="../media/image317.png"/><Relationship Id="rId40" Type="http://schemas.openxmlformats.org/officeDocument/2006/relationships/image" Target="../media/image191.png"/><Relationship Id="rId115" Type="http://schemas.openxmlformats.org/officeDocument/2006/relationships/customXml" Target="../ink/ink228.xml"/><Relationship Id="rId136" Type="http://schemas.openxmlformats.org/officeDocument/2006/relationships/customXml" Target="../ink/ink239.xml"/><Relationship Id="rId157" Type="http://schemas.openxmlformats.org/officeDocument/2006/relationships/customXml" Target="../ink/ink250.xml"/><Relationship Id="rId178" Type="http://schemas.openxmlformats.org/officeDocument/2006/relationships/image" Target="../media/image258.png"/><Relationship Id="rId301" Type="http://schemas.openxmlformats.org/officeDocument/2006/relationships/image" Target="../media/image319.png"/><Relationship Id="rId61" Type="http://schemas.openxmlformats.org/officeDocument/2006/relationships/customXml" Target="../ink/ink201.xml"/><Relationship Id="rId82" Type="http://schemas.openxmlformats.org/officeDocument/2006/relationships/image" Target="../media/image212.png"/><Relationship Id="rId199" Type="http://schemas.openxmlformats.org/officeDocument/2006/relationships/customXml" Target="../ink/ink271.xml"/><Relationship Id="rId203" Type="http://schemas.openxmlformats.org/officeDocument/2006/relationships/customXml" Target="../ink/ink273.xml"/><Relationship Id="rId19" Type="http://schemas.openxmlformats.org/officeDocument/2006/relationships/customXml" Target="../ink/ink180.xml"/><Relationship Id="rId224" Type="http://schemas.openxmlformats.org/officeDocument/2006/relationships/image" Target="../media/image281.png"/><Relationship Id="rId245" Type="http://schemas.openxmlformats.org/officeDocument/2006/relationships/customXml" Target="../ink/ink294.xml"/><Relationship Id="rId266" Type="http://schemas.openxmlformats.org/officeDocument/2006/relationships/image" Target="../media/image302.png"/><Relationship Id="rId287" Type="http://schemas.openxmlformats.org/officeDocument/2006/relationships/image" Target="../media/image312.png"/><Relationship Id="rId30" Type="http://schemas.openxmlformats.org/officeDocument/2006/relationships/image" Target="../media/image186.png"/><Relationship Id="rId105" Type="http://schemas.openxmlformats.org/officeDocument/2006/relationships/customXml" Target="../ink/ink223.xml"/><Relationship Id="rId126" Type="http://schemas.openxmlformats.org/officeDocument/2006/relationships/image" Target="../media/image233.png"/><Relationship Id="rId147" Type="http://schemas.openxmlformats.org/officeDocument/2006/relationships/customXml" Target="../ink/ink245.xml"/><Relationship Id="rId168" Type="http://schemas.openxmlformats.org/officeDocument/2006/relationships/image" Target="../media/image253.png"/><Relationship Id="rId51" Type="http://schemas.openxmlformats.org/officeDocument/2006/relationships/customXml" Target="../ink/ink196.xml"/><Relationship Id="rId72" Type="http://schemas.openxmlformats.org/officeDocument/2006/relationships/image" Target="../media/image207.png"/><Relationship Id="rId93" Type="http://schemas.openxmlformats.org/officeDocument/2006/relationships/customXml" Target="../ink/ink217.xml"/><Relationship Id="rId189" Type="http://schemas.openxmlformats.org/officeDocument/2006/relationships/customXml" Target="../ink/ink266.xml"/><Relationship Id="rId3" Type="http://schemas.openxmlformats.org/officeDocument/2006/relationships/customXml" Target="../ink/ink172.xml"/><Relationship Id="rId214" Type="http://schemas.openxmlformats.org/officeDocument/2006/relationships/image" Target="../media/image276.png"/><Relationship Id="rId235" Type="http://schemas.openxmlformats.org/officeDocument/2006/relationships/customXml" Target="../ink/ink289.xml"/><Relationship Id="rId256" Type="http://schemas.openxmlformats.org/officeDocument/2006/relationships/image" Target="../media/image297.png"/><Relationship Id="rId277" Type="http://schemas.openxmlformats.org/officeDocument/2006/relationships/customXml" Target="../ink/ink310.xml"/><Relationship Id="rId298" Type="http://schemas.openxmlformats.org/officeDocument/2006/relationships/customXml" Target="../ink/ink321.xml"/><Relationship Id="rId116" Type="http://schemas.openxmlformats.org/officeDocument/2006/relationships/image" Target="../media/image228.png"/><Relationship Id="rId137" Type="http://schemas.openxmlformats.org/officeDocument/2006/relationships/image" Target="../media/image238.png"/><Relationship Id="rId158" Type="http://schemas.openxmlformats.org/officeDocument/2006/relationships/image" Target="../media/image248.png"/><Relationship Id="rId302" Type="http://schemas.openxmlformats.org/officeDocument/2006/relationships/customXml" Target="../ink/ink323.xml"/><Relationship Id="rId20" Type="http://schemas.openxmlformats.org/officeDocument/2006/relationships/image" Target="../media/image181.png"/><Relationship Id="rId41" Type="http://schemas.openxmlformats.org/officeDocument/2006/relationships/customXml" Target="../ink/ink191.xml"/><Relationship Id="rId62" Type="http://schemas.openxmlformats.org/officeDocument/2006/relationships/image" Target="../media/image202.png"/><Relationship Id="rId83" Type="http://schemas.openxmlformats.org/officeDocument/2006/relationships/customXml" Target="../ink/ink212.xml"/><Relationship Id="rId179" Type="http://schemas.openxmlformats.org/officeDocument/2006/relationships/customXml" Target="../ink/ink261.xml"/><Relationship Id="rId190" Type="http://schemas.openxmlformats.org/officeDocument/2006/relationships/image" Target="../media/image264.png"/><Relationship Id="rId204" Type="http://schemas.openxmlformats.org/officeDocument/2006/relationships/image" Target="../media/image271.png"/><Relationship Id="rId225" Type="http://schemas.openxmlformats.org/officeDocument/2006/relationships/customXml" Target="../ink/ink284.xml"/><Relationship Id="rId246" Type="http://schemas.openxmlformats.org/officeDocument/2006/relationships/image" Target="../media/image292.png"/><Relationship Id="rId267" Type="http://schemas.openxmlformats.org/officeDocument/2006/relationships/customXml" Target="../ink/ink305.xml"/><Relationship Id="rId288" Type="http://schemas.openxmlformats.org/officeDocument/2006/relationships/customXml" Target="../ink/ink316.xml"/><Relationship Id="rId106" Type="http://schemas.openxmlformats.org/officeDocument/2006/relationships/image" Target="../media/image224.png"/><Relationship Id="rId127" Type="http://schemas.openxmlformats.org/officeDocument/2006/relationships/customXml" Target="../ink/ink234.xml"/><Relationship Id="rId10" Type="http://schemas.openxmlformats.org/officeDocument/2006/relationships/image" Target="../media/image176.png"/><Relationship Id="rId31" Type="http://schemas.openxmlformats.org/officeDocument/2006/relationships/customXml" Target="../ink/ink186.xml"/><Relationship Id="rId52" Type="http://schemas.openxmlformats.org/officeDocument/2006/relationships/image" Target="../media/image197.png"/><Relationship Id="rId73" Type="http://schemas.openxmlformats.org/officeDocument/2006/relationships/customXml" Target="../ink/ink207.xml"/><Relationship Id="rId94" Type="http://schemas.openxmlformats.org/officeDocument/2006/relationships/image" Target="../media/image218.png"/><Relationship Id="rId148" Type="http://schemas.openxmlformats.org/officeDocument/2006/relationships/image" Target="../media/image243.png"/><Relationship Id="rId169" Type="http://schemas.openxmlformats.org/officeDocument/2006/relationships/customXml" Target="../ink/ink256.xml"/><Relationship Id="rId4" Type="http://schemas.openxmlformats.org/officeDocument/2006/relationships/image" Target="../media/image173.png"/><Relationship Id="rId180" Type="http://schemas.openxmlformats.org/officeDocument/2006/relationships/image" Target="../media/image259.png"/><Relationship Id="rId215" Type="http://schemas.openxmlformats.org/officeDocument/2006/relationships/customXml" Target="../ink/ink279.xml"/><Relationship Id="rId236" Type="http://schemas.openxmlformats.org/officeDocument/2006/relationships/image" Target="../media/image287.png"/><Relationship Id="rId257" Type="http://schemas.openxmlformats.org/officeDocument/2006/relationships/customXml" Target="../ink/ink300.xml"/><Relationship Id="rId278" Type="http://schemas.openxmlformats.org/officeDocument/2006/relationships/image" Target="../media/image308.png"/><Relationship Id="rId303" Type="http://schemas.openxmlformats.org/officeDocument/2006/relationships/image" Target="../media/image320.png"/><Relationship Id="rId42" Type="http://schemas.openxmlformats.org/officeDocument/2006/relationships/image" Target="../media/image192.png"/><Relationship Id="rId84" Type="http://schemas.openxmlformats.org/officeDocument/2006/relationships/image" Target="../media/image213.png"/><Relationship Id="rId138" Type="http://schemas.openxmlformats.org/officeDocument/2006/relationships/customXml" Target="../ink/ink240.xml"/><Relationship Id="rId191" Type="http://schemas.openxmlformats.org/officeDocument/2006/relationships/customXml" Target="../ink/ink267.xml"/><Relationship Id="rId205" Type="http://schemas.openxmlformats.org/officeDocument/2006/relationships/customXml" Target="../ink/ink274.xml"/><Relationship Id="rId247" Type="http://schemas.openxmlformats.org/officeDocument/2006/relationships/customXml" Target="../ink/ink295.xml"/><Relationship Id="rId107" Type="http://schemas.openxmlformats.org/officeDocument/2006/relationships/customXml" Target="../ink/ink224.xml"/><Relationship Id="rId289" Type="http://schemas.openxmlformats.org/officeDocument/2006/relationships/image" Target="../media/image313.png"/><Relationship Id="rId11" Type="http://schemas.openxmlformats.org/officeDocument/2006/relationships/customXml" Target="../ink/ink176.xml"/><Relationship Id="rId53" Type="http://schemas.openxmlformats.org/officeDocument/2006/relationships/customXml" Target="../ink/ink197.xml"/><Relationship Id="rId149" Type="http://schemas.openxmlformats.org/officeDocument/2006/relationships/customXml" Target="../ink/ink246.xml"/><Relationship Id="rId95" Type="http://schemas.openxmlformats.org/officeDocument/2006/relationships/customXml" Target="../ink/ink218.xml"/><Relationship Id="rId160" Type="http://schemas.openxmlformats.org/officeDocument/2006/relationships/image" Target="../media/image249.png"/><Relationship Id="rId216" Type="http://schemas.openxmlformats.org/officeDocument/2006/relationships/image" Target="../media/image277.png"/><Relationship Id="rId258" Type="http://schemas.openxmlformats.org/officeDocument/2006/relationships/image" Target="../media/image298.png"/><Relationship Id="rId22" Type="http://schemas.openxmlformats.org/officeDocument/2006/relationships/image" Target="../media/image182.png"/><Relationship Id="rId64" Type="http://schemas.openxmlformats.org/officeDocument/2006/relationships/image" Target="../media/image203.png"/><Relationship Id="rId118" Type="http://schemas.openxmlformats.org/officeDocument/2006/relationships/image" Target="../media/image229.png"/><Relationship Id="rId171" Type="http://schemas.openxmlformats.org/officeDocument/2006/relationships/customXml" Target="../ink/ink257.xml"/><Relationship Id="rId227" Type="http://schemas.openxmlformats.org/officeDocument/2006/relationships/customXml" Target="../ink/ink285.xml"/><Relationship Id="rId269" Type="http://schemas.openxmlformats.org/officeDocument/2006/relationships/customXml" Target="../ink/ink306.xml"/><Relationship Id="rId33" Type="http://schemas.openxmlformats.org/officeDocument/2006/relationships/customXml" Target="../ink/ink187.xml"/><Relationship Id="rId129" Type="http://schemas.openxmlformats.org/officeDocument/2006/relationships/customXml" Target="../ink/ink235.xml"/><Relationship Id="rId280" Type="http://schemas.openxmlformats.org/officeDocument/2006/relationships/image" Target="../media/image309.png"/><Relationship Id="rId75" Type="http://schemas.openxmlformats.org/officeDocument/2006/relationships/customXml" Target="../ink/ink208.xml"/><Relationship Id="rId140" Type="http://schemas.openxmlformats.org/officeDocument/2006/relationships/customXml" Target="../ink/ink241.xml"/><Relationship Id="rId182" Type="http://schemas.openxmlformats.org/officeDocument/2006/relationships/image" Target="../media/image260.png"/><Relationship Id="rId6" Type="http://schemas.openxmlformats.org/officeDocument/2006/relationships/image" Target="../media/image174.png"/><Relationship Id="rId238" Type="http://schemas.openxmlformats.org/officeDocument/2006/relationships/image" Target="../media/image288.png"/><Relationship Id="rId291" Type="http://schemas.openxmlformats.org/officeDocument/2006/relationships/image" Target="../media/image314.png"/><Relationship Id="rId305" Type="http://schemas.openxmlformats.org/officeDocument/2006/relationships/image" Target="../media/image321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customXml" Target="../ink/ink333.xml"/><Relationship Id="rId18" Type="http://schemas.openxmlformats.org/officeDocument/2006/relationships/image" Target="../media/image333.png"/><Relationship Id="rId26" Type="http://schemas.openxmlformats.org/officeDocument/2006/relationships/image" Target="../media/image337.png"/><Relationship Id="rId39" Type="http://schemas.openxmlformats.org/officeDocument/2006/relationships/customXml" Target="../ink/ink346.xml"/><Relationship Id="rId21" Type="http://schemas.openxmlformats.org/officeDocument/2006/relationships/customXml" Target="../ink/ink337.xml"/><Relationship Id="rId34" Type="http://schemas.openxmlformats.org/officeDocument/2006/relationships/image" Target="../media/image341.png"/><Relationship Id="rId42" Type="http://schemas.openxmlformats.org/officeDocument/2006/relationships/image" Target="../media/image345.png"/><Relationship Id="rId47" Type="http://schemas.openxmlformats.org/officeDocument/2006/relationships/customXml" Target="../ink/ink350.xml"/><Relationship Id="rId50" Type="http://schemas.openxmlformats.org/officeDocument/2006/relationships/image" Target="../media/image349.png"/><Relationship Id="rId7" Type="http://schemas.openxmlformats.org/officeDocument/2006/relationships/customXml" Target="../ink/ink330.xml"/><Relationship Id="rId2" Type="http://schemas.openxmlformats.org/officeDocument/2006/relationships/image" Target="../media/image325.emf"/><Relationship Id="rId16" Type="http://schemas.openxmlformats.org/officeDocument/2006/relationships/image" Target="../media/image332.png"/><Relationship Id="rId29" Type="http://schemas.openxmlformats.org/officeDocument/2006/relationships/customXml" Target="../ink/ink341.xml"/><Relationship Id="rId11" Type="http://schemas.openxmlformats.org/officeDocument/2006/relationships/customXml" Target="../ink/ink332.xml"/><Relationship Id="rId24" Type="http://schemas.openxmlformats.org/officeDocument/2006/relationships/image" Target="../media/image336.png"/><Relationship Id="rId32" Type="http://schemas.openxmlformats.org/officeDocument/2006/relationships/image" Target="../media/image340.png"/><Relationship Id="rId37" Type="http://schemas.openxmlformats.org/officeDocument/2006/relationships/customXml" Target="../ink/ink345.xml"/><Relationship Id="rId40" Type="http://schemas.openxmlformats.org/officeDocument/2006/relationships/image" Target="../media/image344.png"/><Relationship Id="rId45" Type="http://schemas.openxmlformats.org/officeDocument/2006/relationships/customXml" Target="../ink/ink349.xml"/><Relationship Id="rId5" Type="http://schemas.openxmlformats.org/officeDocument/2006/relationships/customXml" Target="../ink/ink329.xml"/><Relationship Id="rId15" Type="http://schemas.openxmlformats.org/officeDocument/2006/relationships/customXml" Target="../ink/ink334.xml"/><Relationship Id="rId23" Type="http://schemas.openxmlformats.org/officeDocument/2006/relationships/customXml" Target="../ink/ink338.xml"/><Relationship Id="rId28" Type="http://schemas.openxmlformats.org/officeDocument/2006/relationships/image" Target="../media/image338.png"/><Relationship Id="rId36" Type="http://schemas.openxmlformats.org/officeDocument/2006/relationships/image" Target="../media/image342.png"/><Relationship Id="rId49" Type="http://schemas.openxmlformats.org/officeDocument/2006/relationships/customXml" Target="../ink/ink351.xml"/><Relationship Id="rId10" Type="http://schemas.openxmlformats.org/officeDocument/2006/relationships/image" Target="../media/image329.png"/><Relationship Id="rId19" Type="http://schemas.openxmlformats.org/officeDocument/2006/relationships/customXml" Target="../ink/ink336.xml"/><Relationship Id="rId31" Type="http://schemas.openxmlformats.org/officeDocument/2006/relationships/customXml" Target="../ink/ink342.xml"/><Relationship Id="rId44" Type="http://schemas.openxmlformats.org/officeDocument/2006/relationships/image" Target="../media/image346.png"/><Relationship Id="rId4" Type="http://schemas.openxmlformats.org/officeDocument/2006/relationships/image" Target="../media/image326.png"/><Relationship Id="rId9" Type="http://schemas.openxmlformats.org/officeDocument/2006/relationships/customXml" Target="../ink/ink331.xml"/><Relationship Id="rId14" Type="http://schemas.openxmlformats.org/officeDocument/2006/relationships/image" Target="../media/image331.png"/><Relationship Id="rId22" Type="http://schemas.openxmlformats.org/officeDocument/2006/relationships/image" Target="../media/image335.png"/><Relationship Id="rId27" Type="http://schemas.openxmlformats.org/officeDocument/2006/relationships/customXml" Target="../ink/ink340.xml"/><Relationship Id="rId30" Type="http://schemas.openxmlformats.org/officeDocument/2006/relationships/image" Target="../media/image339.png"/><Relationship Id="rId35" Type="http://schemas.openxmlformats.org/officeDocument/2006/relationships/customXml" Target="../ink/ink344.xml"/><Relationship Id="rId43" Type="http://schemas.openxmlformats.org/officeDocument/2006/relationships/customXml" Target="../ink/ink348.xml"/><Relationship Id="rId48" Type="http://schemas.openxmlformats.org/officeDocument/2006/relationships/image" Target="../media/image348.png"/><Relationship Id="rId8" Type="http://schemas.openxmlformats.org/officeDocument/2006/relationships/image" Target="../media/image328.png"/><Relationship Id="rId3" Type="http://schemas.openxmlformats.org/officeDocument/2006/relationships/customXml" Target="../ink/ink328.xml"/><Relationship Id="rId12" Type="http://schemas.openxmlformats.org/officeDocument/2006/relationships/image" Target="../media/image330.png"/><Relationship Id="rId17" Type="http://schemas.openxmlformats.org/officeDocument/2006/relationships/customXml" Target="../ink/ink335.xml"/><Relationship Id="rId25" Type="http://schemas.openxmlformats.org/officeDocument/2006/relationships/customXml" Target="../ink/ink339.xml"/><Relationship Id="rId33" Type="http://schemas.openxmlformats.org/officeDocument/2006/relationships/customXml" Target="../ink/ink343.xml"/><Relationship Id="rId38" Type="http://schemas.openxmlformats.org/officeDocument/2006/relationships/image" Target="../media/image343.png"/><Relationship Id="rId46" Type="http://schemas.openxmlformats.org/officeDocument/2006/relationships/image" Target="../media/image347.png"/><Relationship Id="rId20" Type="http://schemas.openxmlformats.org/officeDocument/2006/relationships/image" Target="../media/image334.png"/><Relationship Id="rId41" Type="http://schemas.openxmlformats.org/officeDocument/2006/relationships/customXml" Target="../ink/ink34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2775472" y="159476"/>
            <a:ext cx="627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Trade und Policy</a:t>
            </a:r>
            <a:endParaRPr lang="de-DE" sz="2800" b="1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01" y="1171482"/>
            <a:ext cx="1330796" cy="998097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117080" y="765139"/>
            <a:ext cx="1831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Wilhelmshaven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735536" y="5762816"/>
            <a:ext cx="44937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b="1" dirty="0"/>
              <a:t>Prof. Dr. Bernhard Köster</a:t>
            </a:r>
          </a:p>
          <a:p>
            <a:pPr algn="ctr"/>
            <a:r>
              <a:rPr lang="de-DE" sz="1400" b="1" dirty="0"/>
              <a:t>Jade-Hochschule Wilhelmshaven</a:t>
            </a:r>
          </a:p>
          <a:p>
            <a:pPr algn="ctr"/>
            <a:r>
              <a:rPr lang="de-DE" sz="1400" b="1" dirty="0">
                <a:hlinkClick r:id="rId4"/>
              </a:rPr>
              <a:t>http://www.bernhardkoester.de/vorlesungen/inhalt.html</a:t>
            </a:r>
            <a:endParaRPr lang="de-DE" sz="1400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3256948" y="1874728"/>
            <a:ext cx="531414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800" b="1" u="sng" dirty="0"/>
              <a:t>This </a:t>
            </a:r>
            <a:r>
              <a:rPr lang="de-DE" sz="2800" b="1" u="sng" dirty="0" err="1"/>
              <a:t>lecture</a:t>
            </a:r>
            <a:r>
              <a:rPr lang="de-DE" sz="2800" b="1" u="sng" dirty="0"/>
              <a:t> will </a:t>
            </a:r>
            <a:r>
              <a:rPr lang="de-DE" sz="2800" b="1" u="sng" dirty="0" err="1"/>
              <a:t>be</a:t>
            </a:r>
            <a:r>
              <a:rPr lang="de-DE" sz="2800" b="1" u="sng" dirty="0"/>
              <a:t> </a:t>
            </a:r>
            <a:r>
              <a:rPr lang="de-DE" sz="2800" b="1" u="sng" dirty="0" err="1"/>
              <a:t>recorded</a:t>
            </a:r>
            <a:r>
              <a:rPr lang="de-DE" sz="2800" b="1" u="sng" dirty="0"/>
              <a:t> and </a:t>
            </a:r>
          </a:p>
          <a:p>
            <a:pPr algn="ctr"/>
            <a:r>
              <a:rPr lang="de-DE" sz="2800" b="1" u="sng" dirty="0" err="1"/>
              <a:t>Subsequently</a:t>
            </a:r>
            <a:r>
              <a:rPr lang="de-DE" sz="2800" b="1" u="sng" dirty="0"/>
              <a:t> </a:t>
            </a:r>
            <a:r>
              <a:rPr lang="de-DE" sz="2800" b="1" u="sng" dirty="0" err="1"/>
              <a:t>uploaded</a:t>
            </a:r>
            <a:r>
              <a:rPr lang="de-DE" sz="2800" b="1" u="sng" dirty="0"/>
              <a:t> in </a:t>
            </a:r>
            <a:r>
              <a:rPr lang="de-DE" sz="2800" b="1" u="sng" dirty="0" err="1"/>
              <a:t>the</a:t>
            </a:r>
            <a:r>
              <a:rPr lang="de-DE" sz="2800" b="1" u="sng" dirty="0"/>
              <a:t> </a:t>
            </a:r>
          </a:p>
          <a:p>
            <a:pPr algn="ctr"/>
            <a:r>
              <a:rPr lang="de-DE" sz="2800" b="1" u="sng" dirty="0" err="1"/>
              <a:t>world</a:t>
            </a:r>
            <a:r>
              <a:rPr lang="de-DE" sz="2800" b="1" u="sng" dirty="0"/>
              <a:t>-</a:t>
            </a:r>
            <a:r>
              <a:rPr lang="de-DE" sz="2800" b="1" u="sng" dirty="0" err="1"/>
              <a:t>wide</a:t>
            </a:r>
            <a:r>
              <a:rPr lang="de-DE" sz="2800" b="1" u="sng" dirty="0"/>
              <a:t>-web</a:t>
            </a:r>
          </a:p>
          <a:p>
            <a:pPr algn="ctr"/>
            <a:endParaRPr lang="de-DE" sz="2800" b="1" u="sng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08EBC13-E5D1-45A6-B319-C57A82BFED30}"/>
              </a:ext>
            </a:extLst>
          </p:cNvPr>
          <p:cNvGrpSpPr/>
          <p:nvPr/>
        </p:nvGrpSpPr>
        <p:grpSpPr>
          <a:xfrm>
            <a:off x="11420733" y="539347"/>
            <a:ext cx="391680" cy="346680"/>
            <a:chOff x="11420733" y="539347"/>
            <a:chExt cx="391680" cy="346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2" name="Freihand 1">
                  <a:extLst>
                    <a:ext uri="{FF2B5EF4-FFF2-40B4-BE49-F238E27FC236}">
                      <a16:creationId xmlns:a16="http://schemas.microsoft.com/office/drawing/2014/main" id="{5D9B48B1-EEE7-4BD6-BF4E-5AC2763DE72D}"/>
                    </a:ext>
                  </a:extLst>
                </p14:cNvPr>
                <p14:cNvContentPartPr/>
                <p14:nvPr/>
              </p14:nvContentPartPr>
              <p14:xfrm>
                <a:off x="11487333" y="573187"/>
                <a:ext cx="120600" cy="264960"/>
              </p14:xfrm>
            </p:contentPart>
          </mc:Choice>
          <mc:Fallback>
            <p:pic>
              <p:nvPicPr>
                <p:cNvPr id="2" name="Freihand 1">
                  <a:extLst>
                    <a:ext uri="{FF2B5EF4-FFF2-40B4-BE49-F238E27FC236}">
                      <a16:creationId xmlns:a16="http://schemas.microsoft.com/office/drawing/2014/main" id="{5D9B48B1-EEE7-4BD6-BF4E-5AC2763DE72D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1483013" y="568867"/>
                  <a:ext cx="12924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3" name="Freihand 2">
                  <a:extLst>
                    <a:ext uri="{FF2B5EF4-FFF2-40B4-BE49-F238E27FC236}">
                      <a16:creationId xmlns:a16="http://schemas.microsoft.com/office/drawing/2014/main" id="{E09D86FB-BA9E-47CC-91A2-5D3FF1CA5B0C}"/>
                    </a:ext>
                  </a:extLst>
                </p14:cNvPr>
                <p14:cNvContentPartPr/>
                <p14:nvPr/>
              </p14:nvContentPartPr>
              <p14:xfrm>
                <a:off x="11420733" y="539347"/>
                <a:ext cx="391680" cy="346680"/>
              </p14:xfrm>
            </p:contentPart>
          </mc:Choice>
          <mc:Fallback>
            <p:pic>
              <p:nvPicPr>
                <p:cNvPr id="3" name="Freihand 2">
                  <a:extLst>
                    <a:ext uri="{FF2B5EF4-FFF2-40B4-BE49-F238E27FC236}">
                      <a16:creationId xmlns:a16="http://schemas.microsoft.com/office/drawing/2014/main" id="{E09D86FB-BA9E-47CC-91A2-5D3FF1CA5B0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1416413" y="535027"/>
                  <a:ext cx="400320" cy="355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849111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9971B7-33EB-4BC2-8BB2-56149CB51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554" y="2265082"/>
            <a:ext cx="9149918" cy="1309430"/>
          </a:xfrm>
        </p:spPr>
        <p:txBody>
          <a:bodyPr>
            <a:noAutofit/>
          </a:bodyPr>
          <a:lstStyle/>
          <a:p>
            <a:r>
              <a:rPr lang="de-DE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Trade and Policy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00375F8-BC01-4333-A1BB-F4E22450B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2147" y="4747574"/>
            <a:ext cx="9077325" cy="438788"/>
          </a:xfrm>
        </p:spPr>
        <p:txBody>
          <a:bodyPr>
            <a:noAutofit/>
          </a:bodyPr>
          <a:lstStyle/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9785B7A5-5F1F-4A59-8352-502B0D44D345}"/>
              </a:ext>
            </a:extLst>
          </p:cNvPr>
          <p:cNvSpPr txBox="1">
            <a:spLocks/>
          </p:cNvSpPr>
          <p:nvPr/>
        </p:nvSpPr>
        <p:spPr>
          <a:xfrm>
            <a:off x="1591411" y="5470200"/>
            <a:ext cx="9078798" cy="4512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Bernhard Köster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BEBF484-332A-4E5A-ADB1-A980912EFC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362" y="253071"/>
            <a:ext cx="2581275" cy="1771650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D60AE7CF-1F07-4864-9EFB-5CD265C5646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1565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DD6EAC0D-7BE4-42ED-B719-86D8C2F519BA}"/>
              </a:ext>
            </a:extLst>
          </p:cNvPr>
          <p:cNvSpPr txBox="1"/>
          <p:nvPr/>
        </p:nvSpPr>
        <p:spPr>
          <a:xfrm>
            <a:off x="0" y="30764"/>
            <a:ext cx="12172951" cy="5429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endParaRPr lang="de-D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A15B691-283D-4341-8E52-EBA1542B1340}"/>
              </a:ext>
            </a:extLst>
          </p:cNvPr>
          <p:cNvSpPr txBox="1"/>
          <p:nvPr/>
        </p:nvSpPr>
        <p:spPr>
          <a:xfrm>
            <a:off x="88414" y="347256"/>
            <a:ext cx="10680887" cy="583210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Appleyard, D. und A. Field 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Economics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Feenstra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und A Taylor, International Economics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Gandolfo, G., Elements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Economics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Gandolfo, G., International Finance and Open-Economy Macroeconomics</a:t>
            </a: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Krugman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P.,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Obstfeld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und M.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Melitz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International Economics</a:t>
            </a:r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B5DD906-0E05-42F8-BAF0-6D3E2F517DBB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1743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DD6EAC0D-7BE4-42ED-B719-86D8C2F519BA}"/>
              </a:ext>
            </a:extLst>
          </p:cNvPr>
          <p:cNvSpPr txBox="1"/>
          <p:nvPr/>
        </p:nvSpPr>
        <p:spPr>
          <a:xfrm>
            <a:off x="19049" y="9524"/>
            <a:ext cx="12172951" cy="5429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A15B691-283D-4341-8E52-EBA1542B1340}"/>
              </a:ext>
            </a:extLst>
          </p:cNvPr>
          <p:cNvSpPr txBox="1"/>
          <p:nvPr/>
        </p:nvSpPr>
        <p:spPr>
          <a:xfrm>
            <a:off x="0" y="424400"/>
            <a:ext cx="12172951" cy="57965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WTO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Unctad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ITC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UN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Comtrade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Destatis → Genesis-Data →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Germant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rade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data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Bundesbank →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Statistics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Current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Accout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/Exchange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rates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ECB  → General EU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ECB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data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portal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Eurostat →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Internationale Trade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IMF Data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World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bank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data</a:t>
            </a: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B0ABB54-5A5F-47D6-B47B-FFA46D2A1B70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621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0F35BEA-CB47-4C5D-98A3-9C3243FE0824}"/>
              </a:ext>
            </a:extLst>
          </p:cNvPr>
          <p:cNvSpPr txBox="1"/>
          <p:nvPr/>
        </p:nvSpPr>
        <p:spPr>
          <a:xfrm>
            <a:off x="0" y="0"/>
            <a:ext cx="8327571" cy="5676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Trade and World </a:t>
            </a:r>
            <a:r>
              <a:rPr lang="de-DE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de-DE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(nominal)</a:t>
            </a:r>
          </a:p>
          <a:p>
            <a:endParaRPr lang="de-D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EFE902C-4502-4719-BE52-6C2F9B3BFC6F}"/>
              </a:ext>
            </a:extLst>
          </p:cNvPr>
          <p:cNvSpPr txBox="1"/>
          <p:nvPr/>
        </p:nvSpPr>
        <p:spPr>
          <a:xfrm>
            <a:off x="206433" y="5309367"/>
            <a:ext cx="1018309" cy="46578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Source:</a:t>
            </a:r>
          </a:p>
          <a:p>
            <a:r>
              <a:rPr lang="de-DE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Bank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6297DE65-0B01-45A0-8054-1A6681505231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60FB1DA-8305-F5F0-2893-F888687A0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76" y="655022"/>
            <a:ext cx="7506063" cy="458370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Freihand 2">
                <a:extLst>
                  <a:ext uri="{FF2B5EF4-FFF2-40B4-BE49-F238E27FC236}">
                    <a16:creationId xmlns:a16="http://schemas.microsoft.com/office/drawing/2014/main" id="{5DA80A0F-38E9-4222-8ADB-30FE11C82FFC}"/>
                  </a:ext>
                </a:extLst>
              </p14:cNvPr>
              <p14:cNvContentPartPr/>
              <p14:nvPr/>
            </p14:nvContentPartPr>
            <p14:xfrm>
              <a:off x="6439773" y="416907"/>
              <a:ext cx="1666440" cy="80640"/>
            </p14:xfrm>
          </p:contentPart>
        </mc:Choice>
        <mc:Fallback>
          <p:pic>
            <p:nvPicPr>
              <p:cNvPr id="3" name="Freihand 2">
                <a:extLst>
                  <a:ext uri="{FF2B5EF4-FFF2-40B4-BE49-F238E27FC236}">
                    <a16:creationId xmlns:a16="http://schemas.microsoft.com/office/drawing/2014/main" id="{5DA80A0F-38E9-4222-8ADB-30FE11C82FF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35453" y="412587"/>
                <a:ext cx="1675080" cy="89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Freihand 3">
                <a:extLst>
                  <a:ext uri="{FF2B5EF4-FFF2-40B4-BE49-F238E27FC236}">
                    <a16:creationId xmlns:a16="http://schemas.microsoft.com/office/drawing/2014/main" id="{4CCEEEC1-1783-46F0-AADA-B05DCC3C7B09}"/>
                  </a:ext>
                </a:extLst>
              </p14:cNvPr>
              <p14:cNvContentPartPr/>
              <p14:nvPr/>
            </p14:nvContentPartPr>
            <p14:xfrm>
              <a:off x="644493" y="1987587"/>
              <a:ext cx="134280" cy="821880"/>
            </p14:xfrm>
          </p:contentPart>
        </mc:Choice>
        <mc:Fallback>
          <p:pic>
            <p:nvPicPr>
              <p:cNvPr id="4" name="Freihand 3">
                <a:extLst>
                  <a:ext uri="{FF2B5EF4-FFF2-40B4-BE49-F238E27FC236}">
                    <a16:creationId xmlns:a16="http://schemas.microsoft.com/office/drawing/2014/main" id="{4CCEEEC1-1783-46F0-AADA-B05DCC3C7B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40173" y="1983267"/>
                <a:ext cx="142920" cy="83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" name="Freihand 4">
                <a:extLst>
                  <a:ext uri="{FF2B5EF4-FFF2-40B4-BE49-F238E27FC236}">
                    <a16:creationId xmlns:a16="http://schemas.microsoft.com/office/drawing/2014/main" id="{ECC6C6E2-AD47-4237-A2D8-FB5DA97C75E3}"/>
                  </a:ext>
                </a:extLst>
              </p14:cNvPr>
              <p14:cNvContentPartPr/>
              <p14:nvPr/>
            </p14:nvContentPartPr>
            <p14:xfrm>
              <a:off x="4967733" y="1910187"/>
              <a:ext cx="906480" cy="98280"/>
            </p14:xfrm>
          </p:contentPart>
        </mc:Choice>
        <mc:Fallback>
          <p:pic>
            <p:nvPicPr>
              <p:cNvPr id="5" name="Freihand 4">
                <a:extLst>
                  <a:ext uri="{FF2B5EF4-FFF2-40B4-BE49-F238E27FC236}">
                    <a16:creationId xmlns:a16="http://schemas.microsoft.com/office/drawing/2014/main" id="{ECC6C6E2-AD47-4237-A2D8-FB5DA97C75E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963413" y="1905867"/>
                <a:ext cx="915120" cy="10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4" name="Freihand 23">
                <a:extLst>
                  <a:ext uri="{FF2B5EF4-FFF2-40B4-BE49-F238E27FC236}">
                    <a16:creationId xmlns:a16="http://schemas.microsoft.com/office/drawing/2014/main" id="{DB4AA9AE-D409-4555-9CAA-A5EF83FCCE8C}"/>
                  </a:ext>
                </a:extLst>
              </p14:cNvPr>
              <p14:cNvContentPartPr/>
              <p14:nvPr/>
            </p14:nvContentPartPr>
            <p14:xfrm>
              <a:off x="4872333" y="1708587"/>
              <a:ext cx="241200" cy="275760"/>
            </p14:xfrm>
          </p:contentPart>
        </mc:Choice>
        <mc:Fallback>
          <p:pic>
            <p:nvPicPr>
              <p:cNvPr id="24" name="Freihand 23">
                <a:extLst>
                  <a:ext uri="{FF2B5EF4-FFF2-40B4-BE49-F238E27FC236}">
                    <a16:creationId xmlns:a16="http://schemas.microsoft.com/office/drawing/2014/main" id="{DB4AA9AE-D409-4555-9CAA-A5EF83FCCE8C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867653" y="1704267"/>
                <a:ext cx="249840" cy="28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25" name="Freihand 24">
                <a:extLst>
                  <a:ext uri="{FF2B5EF4-FFF2-40B4-BE49-F238E27FC236}">
                    <a16:creationId xmlns:a16="http://schemas.microsoft.com/office/drawing/2014/main" id="{572F6530-9E65-4A95-B09B-E4559BB94665}"/>
                  </a:ext>
                </a:extLst>
              </p14:cNvPr>
              <p14:cNvContentPartPr/>
              <p14:nvPr/>
            </p14:nvContentPartPr>
            <p14:xfrm>
              <a:off x="5743173" y="1640907"/>
              <a:ext cx="294120" cy="50760"/>
            </p14:xfrm>
          </p:contentPart>
        </mc:Choice>
        <mc:Fallback>
          <p:pic>
            <p:nvPicPr>
              <p:cNvPr id="25" name="Freihand 24">
                <a:extLst>
                  <a:ext uri="{FF2B5EF4-FFF2-40B4-BE49-F238E27FC236}">
                    <a16:creationId xmlns:a16="http://schemas.microsoft.com/office/drawing/2014/main" id="{572F6530-9E65-4A95-B09B-E4559BB9466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738853" y="1636587"/>
                <a:ext cx="302760" cy="5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43" name="Freihand 42">
                <a:extLst>
                  <a:ext uri="{FF2B5EF4-FFF2-40B4-BE49-F238E27FC236}">
                    <a16:creationId xmlns:a16="http://schemas.microsoft.com/office/drawing/2014/main" id="{BDBD9D4C-42F7-427E-945D-ABF1FC4FF1A8}"/>
                  </a:ext>
                </a:extLst>
              </p14:cNvPr>
              <p14:cNvContentPartPr/>
              <p14:nvPr/>
            </p14:nvContentPartPr>
            <p14:xfrm>
              <a:off x="6270213" y="2724867"/>
              <a:ext cx="230760" cy="26640"/>
            </p14:xfrm>
          </p:contentPart>
        </mc:Choice>
        <mc:Fallback>
          <p:pic>
            <p:nvPicPr>
              <p:cNvPr id="43" name="Freihand 42">
                <a:extLst>
                  <a:ext uri="{FF2B5EF4-FFF2-40B4-BE49-F238E27FC236}">
                    <a16:creationId xmlns:a16="http://schemas.microsoft.com/office/drawing/2014/main" id="{BDBD9D4C-42F7-427E-945D-ABF1FC4FF1A8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265893" y="2720547"/>
                <a:ext cx="239400" cy="35280"/>
              </a:xfrm>
              <a:prstGeom prst="rect">
                <a:avLst/>
              </a:prstGeom>
            </p:spPr>
          </p:pic>
        </mc:Fallback>
      </mc:AlternateContent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53D10C22-65A0-46B9-B5CD-70D9B9D07F74}"/>
              </a:ext>
            </a:extLst>
          </p:cNvPr>
          <p:cNvGrpSpPr/>
          <p:nvPr/>
        </p:nvGrpSpPr>
        <p:grpSpPr>
          <a:xfrm>
            <a:off x="8654493" y="823707"/>
            <a:ext cx="602640" cy="273240"/>
            <a:chOff x="8654493" y="823707"/>
            <a:chExt cx="602640" cy="273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55" name="Freihand 54">
                  <a:extLst>
                    <a:ext uri="{FF2B5EF4-FFF2-40B4-BE49-F238E27FC236}">
                      <a16:creationId xmlns:a16="http://schemas.microsoft.com/office/drawing/2014/main" id="{C93C3241-ED23-4096-8419-0AC5D4D6CD30}"/>
                    </a:ext>
                  </a:extLst>
                </p14:cNvPr>
                <p14:cNvContentPartPr/>
                <p14:nvPr/>
              </p14:nvContentPartPr>
              <p14:xfrm>
                <a:off x="8746653" y="843147"/>
                <a:ext cx="16920" cy="136800"/>
              </p14:xfrm>
            </p:contentPart>
          </mc:Choice>
          <mc:Fallback>
            <p:pic>
              <p:nvPicPr>
                <p:cNvPr id="55" name="Freihand 54">
                  <a:extLst>
                    <a:ext uri="{FF2B5EF4-FFF2-40B4-BE49-F238E27FC236}">
                      <a16:creationId xmlns:a16="http://schemas.microsoft.com/office/drawing/2014/main" id="{C93C3241-ED23-4096-8419-0AC5D4D6CD3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742333" y="838827"/>
                  <a:ext cx="2556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56" name="Freihand 55">
                  <a:extLst>
                    <a:ext uri="{FF2B5EF4-FFF2-40B4-BE49-F238E27FC236}">
                      <a16:creationId xmlns:a16="http://schemas.microsoft.com/office/drawing/2014/main" id="{CFCE71FD-8208-46A1-A333-6EC535FF45B2}"/>
                    </a:ext>
                  </a:extLst>
                </p14:cNvPr>
                <p14:cNvContentPartPr/>
                <p14:nvPr/>
              </p14:nvContentPartPr>
              <p14:xfrm>
                <a:off x="8654493" y="823707"/>
                <a:ext cx="149040" cy="149400"/>
              </p14:xfrm>
            </p:contentPart>
          </mc:Choice>
          <mc:Fallback>
            <p:pic>
              <p:nvPicPr>
                <p:cNvPr id="56" name="Freihand 55">
                  <a:extLst>
                    <a:ext uri="{FF2B5EF4-FFF2-40B4-BE49-F238E27FC236}">
                      <a16:creationId xmlns:a16="http://schemas.microsoft.com/office/drawing/2014/main" id="{CFCE71FD-8208-46A1-A333-6EC535FF45B2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650173" y="819387"/>
                  <a:ext cx="157680" cy="15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57" name="Freihand 56">
                  <a:extLst>
                    <a:ext uri="{FF2B5EF4-FFF2-40B4-BE49-F238E27FC236}">
                      <a16:creationId xmlns:a16="http://schemas.microsoft.com/office/drawing/2014/main" id="{C4E30589-92AD-45FF-A6C1-0637C6A6FCAA}"/>
                    </a:ext>
                  </a:extLst>
                </p14:cNvPr>
                <p14:cNvContentPartPr/>
                <p14:nvPr/>
              </p14:nvContentPartPr>
              <p14:xfrm>
                <a:off x="8810373" y="913347"/>
                <a:ext cx="348120" cy="46800"/>
              </p14:xfrm>
            </p:contentPart>
          </mc:Choice>
          <mc:Fallback>
            <p:pic>
              <p:nvPicPr>
                <p:cNvPr id="57" name="Freihand 56">
                  <a:extLst>
                    <a:ext uri="{FF2B5EF4-FFF2-40B4-BE49-F238E27FC236}">
                      <a16:creationId xmlns:a16="http://schemas.microsoft.com/office/drawing/2014/main" id="{C4E30589-92AD-45FF-A6C1-0637C6A6FCAA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806053" y="909027"/>
                  <a:ext cx="35676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58" name="Freihand 57">
                  <a:extLst>
                    <a:ext uri="{FF2B5EF4-FFF2-40B4-BE49-F238E27FC236}">
                      <a16:creationId xmlns:a16="http://schemas.microsoft.com/office/drawing/2014/main" id="{3E38B426-2275-4863-8FCA-9C85A3DA1966}"/>
                    </a:ext>
                  </a:extLst>
                </p14:cNvPr>
                <p14:cNvContentPartPr/>
                <p14:nvPr/>
              </p14:nvContentPartPr>
              <p14:xfrm>
                <a:off x="9153813" y="867267"/>
                <a:ext cx="17640" cy="15120"/>
              </p14:xfrm>
            </p:contentPart>
          </mc:Choice>
          <mc:Fallback>
            <p:pic>
              <p:nvPicPr>
                <p:cNvPr id="58" name="Freihand 57">
                  <a:extLst>
                    <a:ext uri="{FF2B5EF4-FFF2-40B4-BE49-F238E27FC236}">
                      <a16:creationId xmlns:a16="http://schemas.microsoft.com/office/drawing/2014/main" id="{3E38B426-2275-4863-8FCA-9C85A3DA1966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149493" y="862947"/>
                  <a:ext cx="2628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59" name="Freihand 58">
                  <a:extLst>
                    <a:ext uri="{FF2B5EF4-FFF2-40B4-BE49-F238E27FC236}">
                      <a16:creationId xmlns:a16="http://schemas.microsoft.com/office/drawing/2014/main" id="{D332D21D-6634-4192-B588-6AB041C8325B}"/>
                    </a:ext>
                  </a:extLst>
                </p14:cNvPr>
                <p14:cNvContentPartPr/>
                <p14:nvPr/>
              </p14:nvContentPartPr>
              <p14:xfrm>
                <a:off x="9137973" y="901107"/>
                <a:ext cx="119160" cy="195840"/>
              </p14:xfrm>
            </p:contentPart>
          </mc:Choice>
          <mc:Fallback>
            <p:pic>
              <p:nvPicPr>
                <p:cNvPr id="59" name="Freihand 58">
                  <a:extLst>
                    <a:ext uri="{FF2B5EF4-FFF2-40B4-BE49-F238E27FC236}">
                      <a16:creationId xmlns:a16="http://schemas.microsoft.com/office/drawing/2014/main" id="{D332D21D-6634-4192-B588-6AB041C8325B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133653" y="896787"/>
                  <a:ext cx="127800" cy="204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60" name="Freihand 59">
                <a:extLst>
                  <a:ext uri="{FF2B5EF4-FFF2-40B4-BE49-F238E27FC236}">
                    <a16:creationId xmlns:a16="http://schemas.microsoft.com/office/drawing/2014/main" id="{9C5983A3-E9D7-4BC7-8569-0EAFA09F0EDB}"/>
                  </a:ext>
                </a:extLst>
              </p14:cNvPr>
              <p14:cNvContentPartPr/>
              <p14:nvPr/>
            </p14:nvContentPartPr>
            <p14:xfrm>
              <a:off x="9458373" y="788787"/>
              <a:ext cx="215640" cy="123840"/>
            </p14:xfrm>
          </p:contentPart>
        </mc:Choice>
        <mc:Fallback>
          <p:pic>
            <p:nvPicPr>
              <p:cNvPr id="60" name="Freihand 59">
                <a:extLst>
                  <a:ext uri="{FF2B5EF4-FFF2-40B4-BE49-F238E27FC236}">
                    <a16:creationId xmlns:a16="http://schemas.microsoft.com/office/drawing/2014/main" id="{9C5983A3-E9D7-4BC7-8569-0EAFA09F0EDB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9454053" y="784467"/>
                <a:ext cx="224280" cy="132480"/>
              </a:xfrm>
              <a:prstGeom prst="rect">
                <a:avLst/>
              </a:prstGeom>
            </p:spPr>
          </p:pic>
        </mc:Fallback>
      </mc:AlternateContent>
      <p:grpSp>
        <p:nvGrpSpPr>
          <p:cNvPr id="74" name="Gruppieren 73">
            <a:extLst>
              <a:ext uri="{FF2B5EF4-FFF2-40B4-BE49-F238E27FC236}">
                <a16:creationId xmlns:a16="http://schemas.microsoft.com/office/drawing/2014/main" id="{CD98A501-9691-4A4B-84AC-83DD37DACE46}"/>
              </a:ext>
            </a:extLst>
          </p:cNvPr>
          <p:cNvGrpSpPr/>
          <p:nvPr/>
        </p:nvGrpSpPr>
        <p:grpSpPr>
          <a:xfrm>
            <a:off x="9952653" y="744507"/>
            <a:ext cx="373320" cy="175320"/>
            <a:chOff x="9952653" y="744507"/>
            <a:chExt cx="373320" cy="175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61" name="Freihand 60">
                  <a:extLst>
                    <a:ext uri="{FF2B5EF4-FFF2-40B4-BE49-F238E27FC236}">
                      <a16:creationId xmlns:a16="http://schemas.microsoft.com/office/drawing/2014/main" id="{3130FB62-C5E0-479A-B41C-AF6E90F7231C}"/>
                    </a:ext>
                  </a:extLst>
                </p14:cNvPr>
                <p14:cNvContentPartPr/>
                <p14:nvPr/>
              </p14:nvContentPartPr>
              <p14:xfrm>
                <a:off x="9952653" y="754947"/>
                <a:ext cx="78120" cy="142920"/>
              </p14:xfrm>
            </p:contentPart>
          </mc:Choice>
          <mc:Fallback>
            <p:pic>
              <p:nvPicPr>
                <p:cNvPr id="61" name="Freihand 60">
                  <a:extLst>
                    <a:ext uri="{FF2B5EF4-FFF2-40B4-BE49-F238E27FC236}">
                      <a16:creationId xmlns:a16="http://schemas.microsoft.com/office/drawing/2014/main" id="{3130FB62-C5E0-479A-B41C-AF6E90F7231C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948333" y="750627"/>
                  <a:ext cx="86760" cy="15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62" name="Freihand 61">
                  <a:extLst>
                    <a:ext uri="{FF2B5EF4-FFF2-40B4-BE49-F238E27FC236}">
                      <a16:creationId xmlns:a16="http://schemas.microsoft.com/office/drawing/2014/main" id="{CBB9C2B5-7749-4709-B83E-04791CCCB493}"/>
                    </a:ext>
                  </a:extLst>
                </p14:cNvPr>
                <p14:cNvContentPartPr/>
                <p14:nvPr/>
              </p14:nvContentPartPr>
              <p14:xfrm>
                <a:off x="10011693" y="835587"/>
                <a:ext cx="129600" cy="65880"/>
              </p14:xfrm>
            </p:contentPart>
          </mc:Choice>
          <mc:Fallback>
            <p:pic>
              <p:nvPicPr>
                <p:cNvPr id="62" name="Freihand 61">
                  <a:extLst>
                    <a:ext uri="{FF2B5EF4-FFF2-40B4-BE49-F238E27FC236}">
                      <a16:creationId xmlns:a16="http://schemas.microsoft.com/office/drawing/2014/main" id="{CBB9C2B5-7749-4709-B83E-04791CCCB493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0007373" y="831267"/>
                  <a:ext cx="138240" cy="7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63" name="Freihand 62">
                  <a:extLst>
                    <a:ext uri="{FF2B5EF4-FFF2-40B4-BE49-F238E27FC236}">
                      <a16:creationId xmlns:a16="http://schemas.microsoft.com/office/drawing/2014/main" id="{BB227A13-EDCD-410E-8BA5-1F7330038FE8}"/>
                    </a:ext>
                  </a:extLst>
                </p14:cNvPr>
                <p14:cNvContentPartPr/>
                <p14:nvPr/>
              </p14:nvContentPartPr>
              <p14:xfrm>
                <a:off x="10136613" y="825507"/>
                <a:ext cx="91440" cy="94320"/>
              </p14:xfrm>
            </p:contentPart>
          </mc:Choice>
          <mc:Fallback>
            <p:pic>
              <p:nvPicPr>
                <p:cNvPr id="63" name="Freihand 62">
                  <a:extLst>
                    <a:ext uri="{FF2B5EF4-FFF2-40B4-BE49-F238E27FC236}">
                      <a16:creationId xmlns:a16="http://schemas.microsoft.com/office/drawing/2014/main" id="{BB227A13-EDCD-410E-8BA5-1F7330038FE8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0132293" y="821187"/>
                  <a:ext cx="100080" cy="10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64" name="Freihand 63">
                  <a:extLst>
                    <a:ext uri="{FF2B5EF4-FFF2-40B4-BE49-F238E27FC236}">
                      <a16:creationId xmlns:a16="http://schemas.microsoft.com/office/drawing/2014/main" id="{8A4809B0-8014-4F2B-B446-FB8C525D7311}"/>
                    </a:ext>
                  </a:extLst>
                </p14:cNvPr>
                <p14:cNvContentPartPr/>
                <p14:nvPr/>
              </p14:nvContentPartPr>
              <p14:xfrm>
                <a:off x="10237413" y="744507"/>
                <a:ext cx="88560" cy="153000"/>
              </p14:xfrm>
            </p:contentPart>
          </mc:Choice>
          <mc:Fallback>
            <p:pic>
              <p:nvPicPr>
                <p:cNvPr id="64" name="Freihand 63">
                  <a:extLst>
                    <a:ext uri="{FF2B5EF4-FFF2-40B4-BE49-F238E27FC236}">
                      <a16:creationId xmlns:a16="http://schemas.microsoft.com/office/drawing/2014/main" id="{8A4809B0-8014-4F2B-B446-FB8C525D7311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10233093" y="740187"/>
                  <a:ext cx="97200" cy="16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38C8C70C-9418-47B7-96A6-01B5F026DD77}"/>
              </a:ext>
            </a:extLst>
          </p:cNvPr>
          <p:cNvGrpSpPr/>
          <p:nvPr/>
        </p:nvGrpSpPr>
        <p:grpSpPr>
          <a:xfrm>
            <a:off x="10653933" y="726867"/>
            <a:ext cx="233640" cy="125280"/>
            <a:chOff x="10653933" y="726867"/>
            <a:chExt cx="233640" cy="125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65" name="Freihand 64">
                  <a:extLst>
                    <a:ext uri="{FF2B5EF4-FFF2-40B4-BE49-F238E27FC236}">
                      <a16:creationId xmlns:a16="http://schemas.microsoft.com/office/drawing/2014/main" id="{BF31358F-AAF7-4010-99F4-2047B872A879}"/>
                    </a:ext>
                  </a:extLst>
                </p14:cNvPr>
                <p14:cNvContentPartPr/>
                <p14:nvPr/>
              </p14:nvContentPartPr>
              <p14:xfrm>
                <a:off x="10653933" y="746667"/>
                <a:ext cx="78480" cy="105480"/>
              </p14:xfrm>
            </p:contentPart>
          </mc:Choice>
          <mc:Fallback>
            <p:pic>
              <p:nvPicPr>
                <p:cNvPr id="65" name="Freihand 64">
                  <a:extLst>
                    <a:ext uri="{FF2B5EF4-FFF2-40B4-BE49-F238E27FC236}">
                      <a16:creationId xmlns:a16="http://schemas.microsoft.com/office/drawing/2014/main" id="{BF31358F-AAF7-4010-99F4-2047B872A879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10649613" y="742347"/>
                  <a:ext cx="87120" cy="11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66" name="Freihand 65">
                  <a:extLst>
                    <a:ext uri="{FF2B5EF4-FFF2-40B4-BE49-F238E27FC236}">
                      <a16:creationId xmlns:a16="http://schemas.microsoft.com/office/drawing/2014/main" id="{48D135B8-BAA8-464D-9616-C07826F10873}"/>
                    </a:ext>
                  </a:extLst>
                </p14:cNvPr>
                <p14:cNvContentPartPr/>
                <p14:nvPr/>
              </p14:nvContentPartPr>
              <p14:xfrm>
                <a:off x="10670853" y="726867"/>
                <a:ext cx="126720" cy="5040"/>
              </p14:xfrm>
            </p:contentPart>
          </mc:Choice>
          <mc:Fallback>
            <p:pic>
              <p:nvPicPr>
                <p:cNvPr id="66" name="Freihand 65">
                  <a:extLst>
                    <a:ext uri="{FF2B5EF4-FFF2-40B4-BE49-F238E27FC236}">
                      <a16:creationId xmlns:a16="http://schemas.microsoft.com/office/drawing/2014/main" id="{48D135B8-BAA8-464D-9616-C07826F10873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0666533" y="722547"/>
                  <a:ext cx="135360" cy="1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67" name="Freihand 66">
                  <a:extLst>
                    <a:ext uri="{FF2B5EF4-FFF2-40B4-BE49-F238E27FC236}">
                      <a16:creationId xmlns:a16="http://schemas.microsoft.com/office/drawing/2014/main" id="{CA486A3B-720D-4161-8B95-B5BF136EE4AC}"/>
                    </a:ext>
                  </a:extLst>
                </p14:cNvPr>
                <p14:cNvContentPartPr/>
                <p14:nvPr/>
              </p14:nvContentPartPr>
              <p14:xfrm>
                <a:off x="10799733" y="728667"/>
                <a:ext cx="87840" cy="97920"/>
              </p14:xfrm>
            </p:contentPart>
          </mc:Choice>
          <mc:Fallback>
            <p:pic>
              <p:nvPicPr>
                <p:cNvPr id="67" name="Freihand 66">
                  <a:extLst>
                    <a:ext uri="{FF2B5EF4-FFF2-40B4-BE49-F238E27FC236}">
                      <a16:creationId xmlns:a16="http://schemas.microsoft.com/office/drawing/2014/main" id="{CA486A3B-720D-4161-8B95-B5BF136EE4AC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10795413" y="724347"/>
                  <a:ext cx="96480" cy="10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88647C89-7BEE-494E-9CF6-8DBF1868318D}"/>
              </a:ext>
            </a:extLst>
          </p:cNvPr>
          <p:cNvGrpSpPr/>
          <p:nvPr/>
        </p:nvGrpSpPr>
        <p:grpSpPr>
          <a:xfrm>
            <a:off x="11149653" y="763947"/>
            <a:ext cx="515880" cy="198720"/>
            <a:chOff x="11149653" y="763947"/>
            <a:chExt cx="515880" cy="198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68" name="Freihand 67">
                  <a:extLst>
                    <a:ext uri="{FF2B5EF4-FFF2-40B4-BE49-F238E27FC236}">
                      <a16:creationId xmlns:a16="http://schemas.microsoft.com/office/drawing/2014/main" id="{CEBDB19F-44E9-4D6C-B4E2-16D445C8CE5E}"/>
                    </a:ext>
                  </a:extLst>
                </p14:cNvPr>
                <p14:cNvContentPartPr/>
                <p14:nvPr/>
              </p14:nvContentPartPr>
              <p14:xfrm>
                <a:off x="11149653" y="763947"/>
                <a:ext cx="95400" cy="198720"/>
              </p14:xfrm>
            </p:contentPart>
          </mc:Choice>
          <mc:Fallback>
            <p:pic>
              <p:nvPicPr>
                <p:cNvPr id="68" name="Freihand 67">
                  <a:extLst>
                    <a:ext uri="{FF2B5EF4-FFF2-40B4-BE49-F238E27FC236}">
                      <a16:creationId xmlns:a16="http://schemas.microsoft.com/office/drawing/2014/main" id="{CEBDB19F-44E9-4D6C-B4E2-16D445C8CE5E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1145333" y="759627"/>
                  <a:ext cx="10404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69" name="Freihand 68">
                  <a:extLst>
                    <a:ext uri="{FF2B5EF4-FFF2-40B4-BE49-F238E27FC236}">
                      <a16:creationId xmlns:a16="http://schemas.microsoft.com/office/drawing/2014/main" id="{378E169C-AD20-4865-A796-D7C5E1DAD34B}"/>
                    </a:ext>
                  </a:extLst>
                </p14:cNvPr>
                <p14:cNvContentPartPr/>
                <p14:nvPr/>
              </p14:nvContentPartPr>
              <p14:xfrm>
                <a:off x="11264493" y="777627"/>
                <a:ext cx="94320" cy="86040"/>
              </p14:xfrm>
            </p:contentPart>
          </mc:Choice>
          <mc:Fallback>
            <p:pic>
              <p:nvPicPr>
                <p:cNvPr id="69" name="Freihand 68">
                  <a:extLst>
                    <a:ext uri="{FF2B5EF4-FFF2-40B4-BE49-F238E27FC236}">
                      <a16:creationId xmlns:a16="http://schemas.microsoft.com/office/drawing/2014/main" id="{378E169C-AD20-4865-A796-D7C5E1DAD34B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1260173" y="773307"/>
                  <a:ext cx="102960" cy="9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70" name="Freihand 69">
                  <a:extLst>
                    <a:ext uri="{FF2B5EF4-FFF2-40B4-BE49-F238E27FC236}">
                      <a16:creationId xmlns:a16="http://schemas.microsoft.com/office/drawing/2014/main" id="{C20C61A8-87D9-4C88-B60E-1494A27D1A6C}"/>
                    </a:ext>
                  </a:extLst>
                </p14:cNvPr>
                <p14:cNvContentPartPr/>
                <p14:nvPr/>
              </p14:nvContentPartPr>
              <p14:xfrm>
                <a:off x="11389413" y="763947"/>
                <a:ext cx="271440" cy="92520"/>
              </p14:xfrm>
            </p:contentPart>
          </mc:Choice>
          <mc:Fallback>
            <p:pic>
              <p:nvPicPr>
                <p:cNvPr id="70" name="Freihand 69">
                  <a:extLst>
                    <a:ext uri="{FF2B5EF4-FFF2-40B4-BE49-F238E27FC236}">
                      <a16:creationId xmlns:a16="http://schemas.microsoft.com/office/drawing/2014/main" id="{C20C61A8-87D9-4C88-B60E-1494A27D1A6C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1385093" y="759627"/>
                  <a:ext cx="28008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71" name="Freihand 70">
                  <a:extLst>
                    <a:ext uri="{FF2B5EF4-FFF2-40B4-BE49-F238E27FC236}">
                      <a16:creationId xmlns:a16="http://schemas.microsoft.com/office/drawing/2014/main" id="{3EBCF570-E05A-4F9F-A753-7827232B940C}"/>
                    </a:ext>
                  </a:extLst>
                </p14:cNvPr>
                <p14:cNvContentPartPr/>
                <p14:nvPr/>
              </p14:nvContentPartPr>
              <p14:xfrm>
                <a:off x="11543493" y="787347"/>
                <a:ext cx="122040" cy="116640"/>
              </p14:xfrm>
            </p:contentPart>
          </mc:Choice>
          <mc:Fallback>
            <p:pic>
              <p:nvPicPr>
                <p:cNvPr id="71" name="Freihand 70">
                  <a:extLst>
                    <a:ext uri="{FF2B5EF4-FFF2-40B4-BE49-F238E27FC236}">
                      <a16:creationId xmlns:a16="http://schemas.microsoft.com/office/drawing/2014/main" id="{3EBCF570-E05A-4F9F-A753-7827232B940C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1539173" y="783027"/>
                  <a:ext cx="130680" cy="125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1" name="Gruppieren 100">
            <a:extLst>
              <a:ext uri="{FF2B5EF4-FFF2-40B4-BE49-F238E27FC236}">
                <a16:creationId xmlns:a16="http://schemas.microsoft.com/office/drawing/2014/main" id="{B0E3862E-32F6-4C1E-8C00-B2840DC48F6B}"/>
              </a:ext>
            </a:extLst>
          </p:cNvPr>
          <p:cNvGrpSpPr/>
          <p:nvPr/>
        </p:nvGrpSpPr>
        <p:grpSpPr>
          <a:xfrm>
            <a:off x="8613813" y="1097307"/>
            <a:ext cx="1132920" cy="212400"/>
            <a:chOff x="8613813" y="1097307"/>
            <a:chExt cx="1132920" cy="212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76" name="Freihand 75">
                  <a:extLst>
                    <a:ext uri="{FF2B5EF4-FFF2-40B4-BE49-F238E27FC236}">
                      <a16:creationId xmlns:a16="http://schemas.microsoft.com/office/drawing/2014/main" id="{53ECC2EF-33EB-4E40-BAA7-2A6568093BE0}"/>
                    </a:ext>
                  </a:extLst>
                </p14:cNvPr>
                <p14:cNvContentPartPr/>
                <p14:nvPr/>
              </p14:nvContentPartPr>
              <p14:xfrm>
                <a:off x="8700573" y="1222947"/>
                <a:ext cx="5040" cy="12240"/>
              </p14:xfrm>
            </p:contentPart>
          </mc:Choice>
          <mc:Fallback>
            <p:pic>
              <p:nvPicPr>
                <p:cNvPr id="76" name="Freihand 75">
                  <a:extLst>
                    <a:ext uri="{FF2B5EF4-FFF2-40B4-BE49-F238E27FC236}">
                      <a16:creationId xmlns:a16="http://schemas.microsoft.com/office/drawing/2014/main" id="{53ECC2EF-33EB-4E40-BAA7-2A6568093BE0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8696253" y="1218627"/>
                  <a:ext cx="13680" cy="2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77" name="Freihand 76">
                  <a:extLst>
                    <a:ext uri="{FF2B5EF4-FFF2-40B4-BE49-F238E27FC236}">
                      <a16:creationId xmlns:a16="http://schemas.microsoft.com/office/drawing/2014/main" id="{50EA0902-CC99-46B5-AF38-D1F2FBCB4D32}"/>
                    </a:ext>
                  </a:extLst>
                </p14:cNvPr>
                <p14:cNvContentPartPr/>
                <p14:nvPr/>
              </p14:nvContentPartPr>
              <p14:xfrm>
                <a:off x="8710653" y="1179027"/>
                <a:ext cx="27360" cy="130680"/>
              </p14:xfrm>
            </p:contentPart>
          </mc:Choice>
          <mc:Fallback>
            <p:pic>
              <p:nvPicPr>
                <p:cNvPr id="77" name="Freihand 76">
                  <a:extLst>
                    <a:ext uri="{FF2B5EF4-FFF2-40B4-BE49-F238E27FC236}">
                      <a16:creationId xmlns:a16="http://schemas.microsoft.com/office/drawing/2014/main" id="{50EA0902-CC99-46B5-AF38-D1F2FBCB4D32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8706333" y="1174707"/>
                  <a:ext cx="3600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78" name="Freihand 77">
                  <a:extLst>
                    <a:ext uri="{FF2B5EF4-FFF2-40B4-BE49-F238E27FC236}">
                      <a16:creationId xmlns:a16="http://schemas.microsoft.com/office/drawing/2014/main" id="{E8B1EB06-9F41-47B0-94C5-132743FE1FBD}"/>
                    </a:ext>
                  </a:extLst>
                </p14:cNvPr>
                <p14:cNvContentPartPr/>
                <p14:nvPr/>
              </p14:nvContentPartPr>
              <p14:xfrm>
                <a:off x="8613813" y="1174347"/>
                <a:ext cx="360" cy="360"/>
              </p14:xfrm>
            </p:contentPart>
          </mc:Choice>
          <mc:Fallback>
            <p:pic>
              <p:nvPicPr>
                <p:cNvPr id="78" name="Freihand 77">
                  <a:extLst>
                    <a:ext uri="{FF2B5EF4-FFF2-40B4-BE49-F238E27FC236}">
                      <a16:creationId xmlns:a16="http://schemas.microsoft.com/office/drawing/2014/main" id="{E8B1EB06-9F41-47B0-94C5-132743FE1FBD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8609493" y="1170027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80" name="Freihand 79">
                  <a:extLst>
                    <a:ext uri="{FF2B5EF4-FFF2-40B4-BE49-F238E27FC236}">
                      <a16:creationId xmlns:a16="http://schemas.microsoft.com/office/drawing/2014/main" id="{1B866509-11C1-4C5C-A58C-8A74EE288033}"/>
                    </a:ext>
                  </a:extLst>
                </p14:cNvPr>
                <p14:cNvContentPartPr/>
                <p14:nvPr/>
              </p14:nvContentPartPr>
              <p14:xfrm>
                <a:off x="8624613" y="1200267"/>
                <a:ext cx="169920" cy="37080"/>
              </p14:xfrm>
            </p:contentPart>
          </mc:Choice>
          <mc:Fallback>
            <p:pic>
              <p:nvPicPr>
                <p:cNvPr id="80" name="Freihand 79">
                  <a:extLst>
                    <a:ext uri="{FF2B5EF4-FFF2-40B4-BE49-F238E27FC236}">
                      <a16:creationId xmlns:a16="http://schemas.microsoft.com/office/drawing/2014/main" id="{1B866509-11C1-4C5C-A58C-8A74EE288033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8620293" y="1195947"/>
                  <a:ext cx="17856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81" name="Freihand 80">
                  <a:extLst>
                    <a:ext uri="{FF2B5EF4-FFF2-40B4-BE49-F238E27FC236}">
                      <a16:creationId xmlns:a16="http://schemas.microsoft.com/office/drawing/2014/main" id="{45923391-DF5C-4A48-A51F-1AFFA9DBD80E}"/>
                    </a:ext>
                  </a:extLst>
                </p14:cNvPr>
                <p14:cNvContentPartPr/>
                <p14:nvPr/>
              </p14:nvContentPartPr>
              <p14:xfrm>
                <a:off x="8787333" y="1137987"/>
                <a:ext cx="97560" cy="155880"/>
              </p14:xfrm>
            </p:contentPart>
          </mc:Choice>
          <mc:Fallback>
            <p:pic>
              <p:nvPicPr>
                <p:cNvPr id="81" name="Freihand 80">
                  <a:extLst>
                    <a:ext uri="{FF2B5EF4-FFF2-40B4-BE49-F238E27FC236}">
                      <a16:creationId xmlns:a16="http://schemas.microsoft.com/office/drawing/2014/main" id="{45923391-DF5C-4A48-A51F-1AFFA9DBD80E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8783013" y="1133667"/>
                  <a:ext cx="10620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82" name="Freihand 81">
                  <a:extLst>
                    <a:ext uri="{FF2B5EF4-FFF2-40B4-BE49-F238E27FC236}">
                      <a16:creationId xmlns:a16="http://schemas.microsoft.com/office/drawing/2014/main" id="{51F787B3-507F-4F7F-BEF0-618E5F4BE497}"/>
                    </a:ext>
                  </a:extLst>
                </p14:cNvPr>
                <p14:cNvContentPartPr/>
                <p14:nvPr/>
              </p14:nvContentPartPr>
              <p14:xfrm>
                <a:off x="8920173" y="1217907"/>
                <a:ext cx="68760" cy="66960"/>
              </p14:xfrm>
            </p:contentPart>
          </mc:Choice>
          <mc:Fallback>
            <p:pic>
              <p:nvPicPr>
                <p:cNvPr id="82" name="Freihand 81">
                  <a:extLst>
                    <a:ext uri="{FF2B5EF4-FFF2-40B4-BE49-F238E27FC236}">
                      <a16:creationId xmlns:a16="http://schemas.microsoft.com/office/drawing/2014/main" id="{51F787B3-507F-4F7F-BEF0-618E5F4BE497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8915853" y="1213587"/>
                  <a:ext cx="7740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83" name="Freihand 82">
                  <a:extLst>
                    <a:ext uri="{FF2B5EF4-FFF2-40B4-BE49-F238E27FC236}">
                      <a16:creationId xmlns:a16="http://schemas.microsoft.com/office/drawing/2014/main" id="{21D3E00A-C6ED-41ED-95B1-97D6289B4691}"/>
                    </a:ext>
                  </a:extLst>
                </p14:cNvPr>
                <p14:cNvContentPartPr/>
                <p14:nvPr/>
              </p14:nvContentPartPr>
              <p14:xfrm>
                <a:off x="9159933" y="1121787"/>
                <a:ext cx="171720" cy="163080"/>
              </p14:xfrm>
            </p:contentPart>
          </mc:Choice>
          <mc:Fallback>
            <p:pic>
              <p:nvPicPr>
                <p:cNvPr id="83" name="Freihand 82">
                  <a:extLst>
                    <a:ext uri="{FF2B5EF4-FFF2-40B4-BE49-F238E27FC236}">
                      <a16:creationId xmlns:a16="http://schemas.microsoft.com/office/drawing/2014/main" id="{21D3E00A-C6ED-41ED-95B1-97D6289B4691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9155613" y="1117467"/>
                  <a:ext cx="18036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84" name="Freihand 83">
                  <a:extLst>
                    <a:ext uri="{FF2B5EF4-FFF2-40B4-BE49-F238E27FC236}">
                      <a16:creationId xmlns:a16="http://schemas.microsoft.com/office/drawing/2014/main" id="{879A5C08-35A6-4C4F-90BC-3AAD8215DD87}"/>
                    </a:ext>
                  </a:extLst>
                </p14:cNvPr>
                <p14:cNvContentPartPr/>
                <p14:nvPr/>
              </p14:nvContentPartPr>
              <p14:xfrm>
                <a:off x="9129693" y="1159947"/>
                <a:ext cx="82440" cy="17280"/>
              </p14:xfrm>
            </p:contentPart>
          </mc:Choice>
          <mc:Fallback>
            <p:pic>
              <p:nvPicPr>
                <p:cNvPr id="84" name="Freihand 83">
                  <a:extLst>
                    <a:ext uri="{FF2B5EF4-FFF2-40B4-BE49-F238E27FC236}">
                      <a16:creationId xmlns:a16="http://schemas.microsoft.com/office/drawing/2014/main" id="{879A5C08-35A6-4C4F-90BC-3AAD8215DD87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9125373" y="1155627"/>
                  <a:ext cx="9108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85" name="Freihand 84">
                  <a:extLst>
                    <a:ext uri="{FF2B5EF4-FFF2-40B4-BE49-F238E27FC236}">
                      <a16:creationId xmlns:a16="http://schemas.microsoft.com/office/drawing/2014/main" id="{7DE12476-01D1-4A09-8A07-FD6716F55FE1}"/>
                    </a:ext>
                  </a:extLst>
                </p14:cNvPr>
                <p14:cNvContentPartPr/>
                <p14:nvPr/>
              </p14:nvContentPartPr>
              <p14:xfrm>
                <a:off x="9311853" y="1205307"/>
                <a:ext cx="126360" cy="63720"/>
              </p14:xfrm>
            </p:contentPart>
          </mc:Choice>
          <mc:Fallback>
            <p:pic>
              <p:nvPicPr>
                <p:cNvPr id="85" name="Freihand 84">
                  <a:extLst>
                    <a:ext uri="{FF2B5EF4-FFF2-40B4-BE49-F238E27FC236}">
                      <a16:creationId xmlns:a16="http://schemas.microsoft.com/office/drawing/2014/main" id="{7DE12476-01D1-4A09-8A07-FD6716F55FE1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9307533" y="1200987"/>
                  <a:ext cx="13500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86" name="Freihand 85">
                  <a:extLst>
                    <a:ext uri="{FF2B5EF4-FFF2-40B4-BE49-F238E27FC236}">
                      <a16:creationId xmlns:a16="http://schemas.microsoft.com/office/drawing/2014/main" id="{E4B0C85B-AF16-4A53-8471-5B4023FA14B5}"/>
                    </a:ext>
                  </a:extLst>
                </p14:cNvPr>
                <p14:cNvContentPartPr/>
                <p14:nvPr/>
              </p14:nvContentPartPr>
              <p14:xfrm>
                <a:off x="9451533" y="1097307"/>
                <a:ext cx="187200" cy="162000"/>
              </p14:xfrm>
            </p:contentPart>
          </mc:Choice>
          <mc:Fallback>
            <p:pic>
              <p:nvPicPr>
                <p:cNvPr id="86" name="Freihand 85">
                  <a:extLst>
                    <a:ext uri="{FF2B5EF4-FFF2-40B4-BE49-F238E27FC236}">
                      <a16:creationId xmlns:a16="http://schemas.microsoft.com/office/drawing/2014/main" id="{E4B0C85B-AF16-4A53-8471-5B4023FA14B5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9447213" y="1092987"/>
                  <a:ext cx="19584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88" name="Freihand 87">
                  <a:extLst>
                    <a:ext uri="{FF2B5EF4-FFF2-40B4-BE49-F238E27FC236}">
                      <a16:creationId xmlns:a16="http://schemas.microsoft.com/office/drawing/2014/main" id="{28AF93B2-F67F-4FF3-8FF7-FD4D3E5D3533}"/>
                    </a:ext>
                  </a:extLst>
                </p14:cNvPr>
                <p14:cNvContentPartPr/>
                <p14:nvPr/>
              </p14:nvContentPartPr>
              <p14:xfrm>
                <a:off x="9572853" y="1185507"/>
                <a:ext cx="173880" cy="95400"/>
              </p14:xfrm>
            </p:contentPart>
          </mc:Choice>
          <mc:Fallback>
            <p:pic>
              <p:nvPicPr>
                <p:cNvPr id="88" name="Freihand 87">
                  <a:extLst>
                    <a:ext uri="{FF2B5EF4-FFF2-40B4-BE49-F238E27FC236}">
                      <a16:creationId xmlns:a16="http://schemas.microsoft.com/office/drawing/2014/main" id="{28AF93B2-F67F-4FF3-8FF7-FD4D3E5D3533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9568533" y="1181187"/>
                  <a:ext cx="182520" cy="104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0" name="Gruppieren 99">
            <a:extLst>
              <a:ext uri="{FF2B5EF4-FFF2-40B4-BE49-F238E27FC236}">
                <a16:creationId xmlns:a16="http://schemas.microsoft.com/office/drawing/2014/main" id="{5D957A78-4757-4E8D-831B-C4FC86A6DFD4}"/>
              </a:ext>
            </a:extLst>
          </p:cNvPr>
          <p:cNvGrpSpPr/>
          <p:nvPr/>
        </p:nvGrpSpPr>
        <p:grpSpPr>
          <a:xfrm>
            <a:off x="9928533" y="1092267"/>
            <a:ext cx="869040" cy="187920"/>
            <a:chOff x="9928533" y="1092267"/>
            <a:chExt cx="869040" cy="187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89" name="Freihand 88">
                  <a:extLst>
                    <a:ext uri="{FF2B5EF4-FFF2-40B4-BE49-F238E27FC236}">
                      <a16:creationId xmlns:a16="http://schemas.microsoft.com/office/drawing/2014/main" id="{A0273441-E400-4E03-B674-42511A6A8600}"/>
                    </a:ext>
                  </a:extLst>
                </p14:cNvPr>
                <p14:cNvContentPartPr/>
                <p14:nvPr/>
              </p14:nvContentPartPr>
              <p14:xfrm>
                <a:off x="9928533" y="1167507"/>
                <a:ext cx="139680" cy="112680"/>
              </p14:xfrm>
            </p:contentPart>
          </mc:Choice>
          <mc:Fallback>
            <p:pic>
              <p:nvPicPr>
                <p:cNvPr id="89" name="Freihand 88">
                  <a:extLst>
                    <a:ext uri="{FF2B5EF4-FFF2-40B4-BE49-F238E27FC236}">
                      <a16:creationId xmlns:a16="http://schemas.microsoft.com/office/drawing/2014/main" id="{A0273441-E400-4E03-B674-42511A6A8600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9924213" y="1163187"/>
                  <a:ext cx="148320" cy="12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90" name="Freihand 89">
                  <a:extLst>
                    <a:ext uri="{FF2B5EF4-FFF2-40B4-BE49-F238E27FC236}">
                      <a16:creationId xmlns:a16="http://schemas.microsoft.com/office/drawing/2014/main" id="{35E58FD3-BA19-496B-B464-AC4DA9067FB6}"/>
                    </a:ext>
                  </a:extLst>
                </p14:cNvPr>
                <p14:cNvContentPartPr/>
                <p14:nvPr/>
              </p14:nvContentPartPr>
              <p14:xfrm>
                <a:off x="10067853" y="1092267"/>
                <a:ext cx="603360" cy="167760"/>
              </p14:xfrm>
            </p:contentPart>
          </mc:Choice>
          <mc:Fallback>
            <p:pic>
              <p:nvPicPr>
                <p:cNvPr id="90" name="Freihand 89">
                  <a:extLst>
                    <a:ext uri="{FF2B5EF4-FFF2-40B4-BE49-F238E27FC236}">
                      <a16:creationId xmlns:a16="http://schemas.microsoft.com/office/drawing/2014/main" id="{35E58FD3-BA19-496B-B464-AC4DA9067FB6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0063533" y="1087947"/>
                  <a:ext cx="61200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91" name="Freihand 90">
                  <a:extLst>
                    <a:ext uri="{FF2B5EF4-FFF2-40B4-BE49-F238E27FC236}">
                      <a16:creationId xmlns:a16="http://schemas.microsoft.com/office/drawing/2014/main" id="{DE853B6F-5A00-4D07-853A-625A1026D705}"/>
                    </a:ext>
                  </a:extLst>
                </p14:cNvPr>
                <p14:cNvContentPartPr/>
                <p14:nvPr/>
              </p14:nvContentPartPr>
              <p14:xfrm>
                <a:off x="10717653" y="1184787"/>
                <a:ext cx="79920" cy="77040"/>
              </p14:xfrm>
            </p:contentPart>
          </mc:Choice>
          <mc:Fallback>
            <p:pic>
              <p:nvPicPr>
                <p:cNvPr id="91" name="Freihand 90">
                  <a:extLst>
                    <a:ext uri="{FF2B5EF4-FFF2-40B4-BE49-F238E27FC236}">
                      <a16:creationId xmlns:a16="http://schemas.microsoft.com/office/drawing/2014/main" id="{DE853B6F-5A00-4D07-853A-625A1026D705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0713333" y="1180467"/>
                  <a:ext cx="88560" cy="85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9" name="Gruppieren 98">
            <a:extLst>
              <a:ext uri="{FF2B5EF4-FFF2-40B4-BE49-F238E27FC236}">
                <a16:creationId xmlns:a16="http://schemas.microsoft.com/office/drawing/2014/main" id="{0FF32DB9-A892-4010-A4F1-50C8F9DF2D54}"/>
              </a:ext>
            </a:extLst>
          </p:cNvPr>
          <p:cNvGrpSpPr/>
          <p:nvPr/>
        </p:nvGrpSpPr>
        <p:grpSpPr>
          <a:xfrm>
            <a:off x="11026173" y="1087587"/>
            <a:ext cx="421560" cy="153720"/>
            <a:chOff x="11026173" y="1087587"/>
            <a:chExt cx="421560" cy="153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92" name="Freihand 91">
                  <a:extLst>
                    <a:ext uri="{FF2B5EF4-FFF2-40B4-BE49-F238E27FC236}">
                      <a16:creationId xmlns:a16="http://schemas.microsoft.com/office/drawing/2014/main" id="{4DF67EE4-0388-483D-B33B-9C6ADE3BA7F5}"/>
                    </a:ext>
                  </a:extLst>
                </p14:cNvPr>
                <p14:cNvContentPartPr/>
                <p14:nvPr/>
              </p14:nvContentPartPr>
              <p14:xfrm>
                <a:off x="11026173" y="1087587"/>
                <a:ext cx="167400" cy="145800"/>
              </p14:xfrm>
            </p:contentPart>
          </mc:Choice>
          <mc:Fallback>
            <p:pic>
              <p:nvPicPr>
                <p:cNvPr id="92" name="Freihand 91">
                  <a:extLst>
                    <a:ext uri="{FF2B5EF4-FFF2-40B4-BE49-F238E27FC236}">
                      <a16:creationId xmlns:a16="http://schemas.microsoft.com/office/drawing/2014/main" id="{4DF67EE4-0388-483D-B33B-9C6ADE3BA7F5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1021853" y="1083267"/>
                  <a:ext cx="17604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93" name="Freihand 92">
                  <a:extLst>
                    <a:ext uri="{FF2B5EF4-FFF2-40B4-BE49-F238E27FC236}">
                      <a16:creationId xmlns:a16="http://schemas.microsoft.com/office/drawing/2014/main" id="{387258C9-800D-49F0-AF62-69E9361228AB}"/>
                    </a:ext>
                  </a:extLst>
                </p14:cNvPr>
                <p14:cNvContentPartPr/>
                <p14:nvPr/>
              </p14:nvContentPartPr>
              <p14:xfrm>
                <a:off x="11198973" y="1155627"/>
                <a:ext cx="150480" cy="70200"/>
              </p14:xfrm>
            </p:contentPart>
          </mc:Choice>
          <mc:Fallback>
            <p:pic>
              <p:nvPicPr>
                <p:cNvPr id="93" name="Freihand 92">
                  <a:extLst>
                    <a:ext uri="{FF2B5EF4-FFF2-40B4-BE49-F238E27FC236}">
                      <a16:creationId xmlns:a16="http://schemas.microsoft.com/office/drawing/2014/main" id="{387258C9-800D-49F0-AF62-69E9361228AB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1194653" y="1151307"/>
                  <a:ext cx="15912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94" name="Freihand 93">
                  <a:extLst>
                    <a:ext uri="{FF2B5EF4-FFF2-40B4-BE49-F238E27FC236}">
                      <a16:creationId xmlns:a16="http://schemas.microsoft.com/office/drawing/2014/main" id="{9A8498DD-A5FA-4E73-BEF2-83754E54074B}"/>
                    </a:ext>
                  </a:extLst>
                </p14:cNvPr>
                <p14:cNvContentPartPr/>
                <p14:nvPr/>
              </p14:nvContentPartPr>
              <p14:xfrm>
                <a:off x="11356293" y="1133307"/>
                <a:ext cx="91440" cy="108000"/>
              </p14:xfrm>
            </p:contentPart>
          </mc:Choice>
          <mc:Fallback>
            <p:pic>
              <p:nvPicPr>
                <p:cNvPr id="94" name="Freihand 93">
                  <a:extLst>
                    <a:ext uri="{FF2B5EF4-FFF2-40B4-BE49-F238E27FC236}">
                      <a16:creationId xmlns:a16="http://schemas.microsoft.com/office/drawing/2014/main" id="{9A8498DD-A5FA-4E73-BEF2-83754E54074B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1351973" y="1128987"/>
                  <a:ext cx="100080" cy="116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3" name="Gruppieren 112">
            <a:extLst>
              <a:ext uri="{FF2B5EF4-FFF2-40B4-BE49-F238E27FC236}">
                <a16:creationId xmlns:a16="http://schemas.microsoft.com/office/drawing/2014/main" id="{C4D8A701-FD67-4097-9CE2-DC76086E89D2}"/>
              </a:ext>
            </a:extLst>
          </p:cNvPr>
          <p:cNvGrpSpPr/>
          <p:nvPr/>
        </p:nvGrpSpPr>
        <p:grpSpPr>
          <a:xfrm>
            <a:off x="8699133" y="1504827"/>
            <a:ext cx="756720" cy="281880"/>
            <a:chOff x="8699133" y="1504827"/>
            <a:chExt cx="756720" cy="281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95" name="Freihand 94">
                  <a:extLst>
                    <a:ext uri="{FF2B5EF4-FFF2-40B4-BE49-F238E27FC236}">
                      <a16:creationId xmlns:a16="http://schemas.microsoft.com/office/drawing/2014/main" id="{70D19D0E-828B-4985-8761-972C7176AC74}"/>
                    </a:ext>
                  </a:extLst>
                </p14:cNvPr>
                <p14:cNvContentPartPr/>
                <p14:nvPr/>
              </p14:nvContentPartPr>
              <p14:xfrm>
                <a:off x="8699133" y="1512747"/>
                <a:ext cx="100800" cy="273960"/>
              </p14:xfrm>
            </p:contentPart>
          </mc:Choice>
          <mc:Fallback>
            <p:pic>
              <p:nvPicPr>
                <p:cNvPr id="95" name="Freihand 94">
                  <a:extLst>
                    <a:ext uri="{FF2B5EF4-FFF2-40B4-BE49-F238E27FC236}">
                      <a16:creationId xmlns:a16="http://schemas.microsoft.com/office/drawing/2014/main" id="{70D19D0E-828B-4985-8761-972C7176AC74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8694813" y="1508427"/>
                  <a:ext cx="10944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96" name="Freihand 95">
                  <a:extLst>
                    <a:ext uri="{FF2B5EF4-FFF2-40B4-BE49-F238E27FC236}">
                      <a16:creationId xmlns:a16="http://schemas.microsoft.com/office/drawing/2014/main" id="{D7013E80-41E2-4C33-9092-465EEDF41537}"/>
                    </a:ext>
                  </a:extLst>
                </p14:cNvPr>
                <p14:cNvContentPartPr/>
                <p14:nvPr/>
              </p14:nvContentPartPr>
              <p14:xfrm>
                <a:off x="8868333" y="1504827"/>
                <a:ext cx="60840" cy="104400"/>
              </p14:xfrm>
            </p:contentPart>
          </mc:Choice>
          <mc:Fallback>
            <p:pic>
              <p:nvPicPr>
                <p:cNvPr id="96" name="Freihand 95">
                  <a:extLst>
                    <a:ext uri="{FF2B5EF4-FFF2-40B4-BE49-F238E27FC236}">
                      <a16:creationId xmlns:a16="http://schemas.microsoft.com/office/drawing/2014/main" id="{D7013E80-41E2-4C33-9092-465EEDF41537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8864013" y="1500507"/>
                  <a:ext cx="69480" cy="11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97" name="Freihand 96">
                  <a:extLst>
                    <a:ext uri="{FF2B5EF4-FFF2-40B4-BE49-F238E27FC236}">
                      <a16:creationId xmlns:a16="http://schemas.microsoft.com/office/drawing/2014/main" id="{76296E17-AC07-4591-9357-878499ABFAAC}"/>
                    </a:ext>
                  </a:extLst>
                </p14:cNvPr>
                <p14:cNvContentPartPr/>
                <p14:nvPr/>
              </p14:nvContentPartPr>
              <p14:xfrm>
                <a:off x="8984973" y="1510947"/>
                <a:ext cx="284040" cy="97560"/>
              </p14:xfrm>
            </p:contentPart>
          </mc:Choice>
          <mc:Fallback>
            <p:pic>
              <p:nvPicPr>
                <p:cNvPr id="97" name="Freihand 96">
                  <a:extLst>
                    <a:ext uri="{FF2B5EF4-FFF2-40B4-BE49-F238E27FC236}">
                      <a16:creationId xmlns:a16="http://schemas.microsoft.com/office/drawing/2014/main" id="{76296E17-AC07-4591-9357-878499ABFAAC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8980653" y="1506627"/>
                  <a:ext cx="292680" cy="10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102" name="Freihand 101">
                  <a:extLst>
                    <a:ext uri="{FF2B5EF4-FFF2-40B4-BE49-F238E27FC236}">
                      <a16:creationId xmlns:a16="http://schemas.microsoft.com/office/drawing/2014/main" id="{45BB17AA-5D6D-425F-B9A6-6ED36D5D3C58}"/>
                    </a:ext>
                  </a:extLst>
                </p14:cNvPr>
                <p14:cNvContentPartPr/>
                <p14:nvPr/>
              </p14:nvContentPartPr>
              <p14:xfrm>
                <a:off x="9299613" y="1513107"/>
                <a:ext cx="156240" cy="56880"/>
              </p14:xfrm>
            </p:contentPart>
          </mc:Choice>
          <mc:Fallback>
            <p:pic>
              <p:nvPicPr>
                <p:cNvPr id="102" name="Freihand 101">
                  <a:extLst>
                    <a:ext uri="{FF2B5EF4-FFF2-40B4-BE49-F238E27FC236}">
                      <a16:creationId xmlns:a16="http://schemas.microsoft.com/office/drawing/2014/main" id="{45BB17AA-5D6D-425F-B9A6-6ED36D5D3C58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9295293" y="1508787"/>
                  <a:ext cx="164880" cy="65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2" name="Gruppieren 111">
            <a:extLst>
              <a:ext uri="{FF2B5EF4-FFF2-40B4-BE49-F238E27FC236}">
                <a16:creationId xmlns:a16="http://schemas.microsoft.com/office/drawing/2014/main" id="{801842E1-2E50-4FDD-9066-FD1E4B8CB663}"/>
              </a:ext>
            </a:extLst>
          </p:cNvPr>
          <p:cNvGrpSpPr/>
          <p:nvPr/>
        </p:nvGrpSpPr>
        <p:grpSpPr>
          <a:xfrm>
            <a:off x="9716133" y="1431027"/>
            <a:ext cx="529560" cy="169200"/>
            <a:chOff x="9716133" y="1431027"/>
            <a:chExt cx="529560" cy="169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103" name="Freihand 102">
                  <a:extLst>
                    <a:ext uri="{FF2B5EF4-FFF2-40B4-BE49-F238E27FC236}">
                      <a16:creationId xmlns:a16="http://schemas.microsoft.com/office/drawing/2014/main" id="{14AC19E3-7CE1-492F-8FE8-4F84F26239D1}"/>
                    </a:ext>
                  </a:extLst>
                </p14:cNvPr>
                <p14:cNvContentPartPr/>
                <p14:nvPr/>
              </p14:nvContentPartPr>
              <p14:xfrm>
                <a:off x="9716133" y="1513827"/>
                <a:ext cx="269280" cy="86400"/>
              </p14:xfrm>
            </p:contentPart>
          </mc:Choice>
          <mc:Fallback>
            <p:pic>
              <p:nvPicPr>
                <p:cNvPr id="103" name="Freihand 102">
                  <a:extLst>
                    <a:ext uri="{FF2B5EF4-FFF2-40B4-BE49-F238E27FC236}">
                      <a16:creationId xmlns:a16="http://schemas.microsoft.com/office/drawing/2014/main" id="{14AC19E3-7CE1-492F-8FE8-4F84F26239D1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9711813" y="1509507"/>
                  <a:ext cx="277920" cy="9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104" name="Freihand 103">
                  <a:extLst>
                    <a:ext uri="{FF2B5EF4-FFF2-40B4-BE49-F238E27FC236}">
                      <a16:creationId xmlns:a16="http://schemas.microsoft.com/office/drawing/2014/main" id="{96D141AA-40E1-4B7D-9574-0954F09E1366}"/>
                    </a:ext>
                  </a:extLst>
                </p14:cNvPr>
                <p14:cNvContentPartPr/>
                <p14:nvPr/>
              </p14:nvContentPartPr>
              <p14:xfrm>
                <a:off x="10051653" y="1431027"/>
                <a:ext cx="194040" cy="162000"/>
              </p14:xfrm>
            </p:contentPart>
          </mc:Choice>
          <mc:Fallback>
            <p:pic>
              <p:nvPicPr>
                <p:cNvPr id="104" name="Freihand 103">
                  <a:extLst>
                    <a:ext uri="{FF2B5EF4-FFF2-40B4-BE49-F238E27FC236}">
                      <a16:creationId xmlns:a16="http://schemas.microsoft.com/office/drawing/2014/main" id="{96D141AA-40E1-4B7D-9574-0954F09E1366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0047333" y="1426707"/>
                  <a:ext cx="202680" cy="170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uppieren 110">
            <a:extLst>
              <a:ext uri="{FF2B5EF4-FFF2-40B4-BE49-F238E27FC236}">
                <a16:creationId xmlns:a16="http://schemas.microsoft.com/office/drawing/2014/main" id="{CDC61894-C5A4-4FF6-B19C-4555EF5E81CE}"/>
              </a:ext>
            </a:extLst>
          </p:cNvPr>
          <p:cNvGrpSpPr/>
          <p:nvPr/>
        </p:nvGrpSpPr>
        <p:grpSpPr>
          <a:xfrm>
            <a:off x="10471413" y="1418427"/>
            <a:ext cx="498240" cy="241920"/>
            <a:chOff x="10471413" y="1418427"/>
            <a:chExt cx="498240" cy="241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105" name="Freihand 104">
                  <a:extLst>
                    <a:ext uri="{FF2B5EF4-FFF2-40B4-BE49-F238E27FC236}">
                      <a16:creationId xmlns:a16="http://schemas.microsoft.com/office/drawing/2014/main" id="{73E6317B-F56E-481C-B96F-20E8840BB71C}"/>
                    </a:ext>
                  </a:extLst>
                </p14:cNvPr>
                <p14:cNvContentPartPr/>
                <p14:nvPr/>
              </p14:nvContentPartPr>
              <p14:xfrm>
                <a:off x="10471413" y="1418427"/>
                <a:ext cx="271080" cy="241920"/>
              </p14:xfrm>
            </p:contentPart>
          </mc:Choice>
          <mc:Fallback>
            <p:pic>
              <p:nvPicPr>
                <p:cNvPr id="105" name="Freihand 104">
                  <a:extLst>
                    <a:ext uri="{FF2B5EF4-FFF2-40B4-BE49-F238E27FC236}">
                      <a16:creationId xmlns:a16="http://schemas.microsoft.com/office/drawing/2014/main" id="{73E6317B-F56E-481C-B96F-20E8840BB71C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0467093" y="1414107"/>
                  <a:ext cx="27972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106" name="Freihand 105">
                  <a:extLst>
                    <a:ext uri="{FF2B5EF4-FFF2-40B4-BE49-F238E27FC236}">
                      <a16:creationId xmlns:a16="http://schemas.microsoft.com/office/drawing/2014/main" id="{93996B50-29C3-4B46-A9B6-AB58B45EF19D}"/>
                    </a:ext>
                  </a:extLst>
                </p14:cNvPr>
                <p14:cNvContentPartPr/>
                <p14:nvPr/>
              </p14:nvContentPartPr>
              <p14:xfrm>
                <a:off x="10743573" y="1433547"/>
                <a:ext cx="226080" cy="150480"/>
              </p14:xfrm>
            </p:contentPart>
          </mc:Choice>
          <mc:Fallback>
            <p:pic>
              <p:nvPicPr>
                <p:cNvPr id="106" name="Freihand 105">
                  <a:extLst>
                    <a:ext uri="{FF2B5EF4-FFF2-40B4-BE49-F238E27FC236}">
                      <a16:creationId xmlns:a16="http://schemas.microsoft.com/office/drawing/2014/main" id="{93996B50-29C3-4B46-A9B6-AB58B45EF19D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0739253" y="1429227"/>
                  <a:ext cx="234720" cy="159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uppieren 109">
            <a:extLst>
              <a:ext uri="{FF2B5EF4-FFF2-40B4-BE49-F238E27FC236}">
                <a16:creationId xmlns:a16="http://schemas.microsoft.com/office/drawing/2014/main" id="{7AE1903E-8CD5-41CD-8221-D87C32028DBA}"/>
              </a:ext>
            </a:extLst>
          </p:cNvPr>
          <p:cNvGrpSpPr/>
          <p:nvPr/>
        </p:nvGrpSpPr>
        <p:grpSpPr>
          <a:xfrm>
            <a:off x="11192853" y="1393227"/>
            <a:ext cx="530640" cy="149040"/>
            <a:chOff x="11192853" y="1393227"/>
            <a:chExt cx="530640" cy="149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107" name="Freihand 106">
                  <a:extLst>
                    <a:ext uri="{FF2B5EF4-FFF2-40B4-BE49-F238E27FC236}">
                      <a16:creationId xmlns:a16="http://schemas.microsoft.com/office/drawing/2014/main" id="{23BF591D-7D07-4C99-88BC-DCAC26441E76}"/>
                    </a:ext>
                  </a:extLst>
                </p14:cNvPr>
                <p14:cNvContentPartPr/>
                <p14:nvPr/>
              </p14:nvContentPartPr>
              <p14:xfrm>
                <a:off x="11192853" y="1393227"/>
                <a:ext cx="282960" cy="138240"/>
              </p14:xfrm>
            </p:contentPart>
          </mc:Choice>
          <mc:Fallback>
            <p:pic>
              <p:nvPicPr>
                <p:cNvPr id="107" name="Freihand 106">
                  <a:extLst>
                    <a:ext uri="{FF2B5EF4-FFF2-40B4-BE49-F238E27FC236}">
                      <a16:creationId xmlns:a16="http://schemas.microsoft.com/office/drawing/2014/main" id="{23BF591D-7D07-4C99-88BC-DCAC26441E76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1188533" y="1388907"/>
                  <a:ext cx="291600" cy="14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108" name="Freihand 107">
                  <a:extLst>
                    <a:ext uri="{FF2B5EF4-FFF2-40B4-BE49-F238E27FC236}">
                      <a16:creationId xmlns:a16="http://schemas.microsoft.com/office/drawing/2014/main" id="{4F66C41E-2656-4B0A-89C2-991A880C3540}"/>
                    </a:ext>
                  </a:extLst>
                </p14:cNvPr>
                <p14:cNvContentPartPr/>
                <p14:nvPr/>
              </p14:nvContentPartPr>
              <p14:xfrm>
                <a:off x="11413173" y="1435707"/>
                <a:ext cx="261360" cy="78840"/>
              </p14:xfrm>
            </p:contentPart>
          </mc:Choice>
          <mc:Fallback>
            <p:pic>
              <p:nvPicPr>
                <p:cNvPr id="108" name="Freihand 107">
                  <a:extLst>
                    <a:ext uri="{FF2B5EF4-FFF2-40B4-BE49-F238E27FC236}">
                      <a16:creationId xmlns:a16="http://schemas.microsoft.com/office/drawing/2014/main" id="{4F66C41E-2656-4B0A-89C2-991A880C3540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1408853" y="1431387"/>
                  <a:ext cx="270000" cy="8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109" name="Freihand 108">
                  <a:extLst>
                    <a:ext uri="{FF2B5EF4-FFF2-40B4-BE49-F238E27FC236}">
                      <a16:creationId xmlns:a16="http://schemas.microsoft.com/office/drawing/2014/main" id="{CF1663B4-98A7-43CD-9646-EBCC9FBC2818}"/>
                    </a:ext>
                  </a:extLst>
                </p14:cNvPr>
                <p14:cNvContentPartPr/>
                <p14:nvPr/>
              </p14:nvContentPartPr>
              <p14:xfrm>
                <a:off x="11656533" y="1484307"/>
                <a:ext cx="66960" cy="57960"/>
              </p14:xfrm>
            </p:contentPart>
          </mc:Choice>
          <mc:Fallback>
            <p:pic>
              <p:nvPicPr>
                <p:cNvPr id="109" name="Freihand 108">
                  <a:extLst>
                    <a:ext uri="{FF2B5EF4-FFF2-40B4-BE49-F238E27FC236}">
                      <a16:creationId xmlns:a16="http://schemas.microsoft.com/office/drawing/2014/main" id="{CF1663B4-98A7-43CD-9646-EBCC9FBC2818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1652213" y="1479987"/>
                  <a:ext cx="75600" cy="66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5">
            <p14:nvContentPartPr>
              <p14:cNvPr id="125" name="Freihand 124">
                <a:extLst>
                  <a:ext uri="{FF2B5EF4-FFF2-40B4-BE49-F238E27FC236}">
                    <a16:creationId xmlns:a16="http://schemas.microsoft.com/office/drawing/2014/main" id="{62BC6826-F687-4310-A4A3-AEE64F672762}"/>
                  </a:ext>
                </a:extLst>
              </p14:cNvPr>
              <p14:cNvContentPartPr/>
              <p14:nvPr/>
            </p14:nvContentPartPr>
            <p14:xfrm>
              <a:off x="5045133" y="1991547"/>
              <a:ext cx="1105560" cy="624600"/>
            </p14:xfrm>
          </p:contentPart>
        </mc:Choice>
        <mc:Fallback>
          <p:pic>
            <p:nvPicPr>
              <p:cNvPr id="125" name="Freihand 124">
                <a:extLst>
                  <a:ext uri="{FF2B5EF4-FFF2-40B4-BE49-F238E27FC236}">
                    <a16:creationId xmlns:a16="http://schemas.microsoft.com/office/drawing/2014/main" id="{62BC6826-F687-4310-A4A3-AEE64F672762}"/>
                  </a:ext>
                </a:extLst>
              </p:cNvPr>
              <p:cNvPicPr/>
              <p:nvPr/>
            </p:nvPicPr>
            <p:blipFill>
              <a:blip r:embed="rId106"/>
              <a:stretch>
                <a:fillRect/>
              </a:stretch>
            </p:blipFill>
            <p:spPr>
              <a:xfrm>
                <a:off x="5040813" y="1987227"/>
                <a:ext cx="1114200" cy="63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7">
            <p14:nvContentPartPr>
              <p14:cNvPr id="126" name="Freihand 125">
                <a:extLst>
                  <a:ext uri="{FF2B5EF4-FFF2-40B4-BE49-F238E27FC236}">
                    <a16:creationId xmlns:a16="http://schemas.microsoft.com/office/drawing/2014/main" id="{739D6030-D15A-42BE-832D-374285C4D749}"/>
                  </a:ext>
                </a:extLst>
              </p14:cNvPr>
              <p14:cNvContentPartPr/>
              <p14:nvPr/>
            </p14:nvContentPartPr>
            <p14:xfrm>
              <a:off x="5049813" y="3150387"/>
              <a:ext cx="875160" cy="298800"/>
            </p14:xfrm>
          </p:contentPart>
        </mc:Choice>
        <mc:Fallback>
          <p:pic>
            <p:nvPicPr>
              <p:cNvPr id="126" name="Freihand 125">
                <a:extLst>
                  <a:ext uri="{FF2B5EF4-FFF2-40B4-BE49-F238E27FC236}">
                    <a16:creationId xmlns:a16="http://schemas.microsoft.com/office/drawing/2014/main" id="{739D6030-D15A-42BE-832D-374285C4D749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5045493" y="3146067"/>
                <a:ext cx="883800" cy="30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9">
            <p14:nvContentPartPr>
              <p14:cNvPr id="127" name="Freihand 126">
                <a:extLst>
                  <a:ext uri="{FF2B5EF4-FFF2-40B4-BE49-F238E27FC236}">
                    <a16:creationId xmlns:a16="http://schemas.microsoft.com/office/drawing/2014/main" id="{ED6E8CC8-4996-4899-976B-876E2E4D5EDF}"/>
                  </a:ext>
                </a:extLst>
              </p14:cNvPr>
              <p14:cNvContentPartPr/>
              <p14:nvPr/>
            </p14:nvContentPartPr>
            <p14:xfrm>
              <a:off x="2927973" y="3003867"/>
              <a:ext cx="857520" cy="325080"/>
            </p14:xfrm>
          </p:contentPart>
        </mc:Choice>
        <mc:Fallback>
          <p:pic>
            <p:nvPicPr>
              <p:cNvPr id="127" name="Freihand 126">
                <a:extLst>
                  <a:ext uri="{FF2B5EF4-FFF2-40B4-BE49-F238E27FC236}">
                    <a16:creationId xmlns:a16="http://schemas.microsoft.com/office/drawing/2014/main" id="{ED6E8CC8-4996-4899-976B-876E2E4D5EDF}"/>
                  </a:ext>
                </a:extLst>
              </p:cNvPr>
              <p:cNvPicPr/>
              <p:nvPr/>
            </p:nvPicPr>
            <p:blipFill>
              <a:blip r:embed="rId110"/>
              <a:stretch>
                <a:fillRect/>
              </a:stretch>
            </p:blipFill>
            <p:spPr>
              <a:xfrm>
                <a:off x="2923653" y="2999547"/>
                <a:ext cx="866160" cy="33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1">
            <p14:nvContentPartPr>
              <p14:cNvPr id="128" name="Freihand 127">
                <a:extLst>
                  <a:ext uri="{FF2B5EF4-FFF2-40B4-BE49-F238E27FC236}">
                    <a16:creationId xmlns:a16="http://schemas.microsoft.com/office/drawing/2014/main" id="{01BEB392-BF76-45FD-B7A8-3E9DF5820BA6}"/>
                  </a:ext>
                </a:extLst>
              </p14:cNvPr>
              <p14:cNvContentPartPr/>
              <p14:nvPr/>
            </p14:nvContentPartPr>
            <p14:xfrm>
              <a:off x="3038493" y="3242187"/>
              <a:ext cx="78120" cy="705240"/>
            </p14:xfrm>
          </p:contentPart>
        </mc:Choice>
        <mc:Fallback>
          <p:pic>
            <p:nvPicPr>
              <p:cNvPr id="128" name="Freihand 127">
                <a:extLst>
                  <a:ext uri="{FF2B5EF4-FFF2-40B4-BE49-F238E27FC236}">
                    <a16:creationId xmlns:a16="http://schemas.microsoft.com/office/drawing/2014/main" id="{01BEB392-BF76-45FD-B7A8-3E9DF5820BA6}"/>
                  </a:ext>
                </a:extLst>
              </p:cNvPr>
              <p:cNvPicPr/>
              <p:nvPr/>
            </p:nvPicPr>
            <p:blipFill>
              <a:blip r:embed="rId112"/>
              <a:stretch>
                <a:fillRect/>
              </a:stretch>
            </p:blipFill>
            <p:spPr>
              <a:xfrm>
                <a:off x="3034173" y="3237867"/>
                <a:ext cx="86760" cy="71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3">
            <p14:nvContentPartPr>
              <p14:cNvPr id="129" name="Freihand 128">
                <a:extLst>
                  <a:ext uri="{FF2B5EF4-FFF2-40B4-BE49-F238E27FC236}">
                    <a16:creationId xmlns:a16="http://schemas.microsoft.com/office/drawing/2014/main" id="{4870CF7F-3061-4382-823E-254C30C80B90}"/>
                  </a:ext>
                </a:extLst>
              </p14:cNvPr>
              <p14:cNvContentPartPr/>
              <p14:nvPr/>
            </p14:nvContentPartPr>
            <p14:xfrm>
              <a:off x="3016893" y="3278187"/>
              <a:ext cx="83160" cy="604440"/>
            </p14:xfrm>
          </p:contentPart>
        </mc:Choice>
        <mc:Fallback>
          <p:pic>
            <p:nvPicPr>
              <p:cNvPr id="129" name="Freihand 128">
                <a:extLst>
                  <a:ext uri="{FF2B5EF4-FFF2-40B4-BE49-F238E27FC236}">
                    <a16:creationId xmlns:a16="http://schemas.microsoft.com/office/drawing/2014/main" id="{4870CF7F-3061-4382-823E-254C30C80B90}"/>
                  </a:ext>
                </a:extLst>
              </p:cNvPr>
              <p:cNvPicPr/>
              <p:nvPr/>
            </p:nvPicPr>
            <p:blipFill>
              <a:blip r:embed="rId114"/>
              <a:stretch>
                <a:fillRect/>
              </a:stretch>
            </p:blipFill>
            <p:spPr>
              <a:xfrm>
                <a:off x="3012573" y="3273867"/>
                <a:ext cx="91800" cy="61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5">
            <p14:nvContentPartPr>
              <p14:cNvPr id="6" name="Freihand 5">
                <a:extLst>
                  <a:ext uri="{FF2B5EF4-FFF2-40B4-BE49-F238E27FC236}">
                    <a16:creationId xmlns:a16="http://schemas.microsoft.com/office/drawing/2014/main" id="{0B3789E3-9890-4603-B166-3B937C54BC26}"/>
                  </a:ext>
                </a:extLst>
              </p14:cNvPr>
              <p14:cNvContentPartPr/>
              <p14:nvPr/>
            </p14:nvContentPartPr>
            <p14:xfrm>
              <a:off x="5169333" y="1213587"/>
              <a:ext cx="153720" cy="241560"/>
            </p14:xfrm>
          </p:contentPart>
        </mc:Choice>
        <mc:Fallback>
          <p:pic>
            <p:nvPicPr>
              <p:cNvPr id="6" name="Freihand 5">
                <a:extLst>
                  <a:ext uri="{FF2B5EF4-FFF2-40B4-BE49-F238E27FC236}">
                    <a16:creationId xmlns:a16="http://schemas.microsoft.com/office/drawing/2014/main" id="{0B3789E3-9890-4603-B166-3B937C54BC26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5165013" y="1209267"/>
                <a:ext cx="162360" cy="25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7" name="Freihand 6">
                <a:extLst>
                  <a:ext uri="{FF2B5EF4-FFF2-40B4-BE49-F238E27FC236}">
                    <a16:creationId xmlns:a16="http://schemas.microsoft.com/office/drawing/2014/main" id="{F9FC04AC-12DC-4F4E-9971-EBC889AE38F0}"/>
                  </a:ext>
                </a:extLst>
              </p14:cNvPr>
              <p14:cNvContentPartPr/>
              <p14:nvPr/>
            </p14:nvContentPartPr>
            <p14:xfrm>
              <a:off x="5228373" y="1333107"/>
              <a:ext cx="78840" cy="21960"/>
            </p14:xfrm>
          </p:contentPart>
        </mc:Choice>
        <mc:Fallback>
          <p:pic>
            <p:nvPicPr>
              <p:cNvPr id="7" name="Freihand 6">
                <a:extLst>
                  <a:ext uri="{FF2B5EF4-FFF2-40B4-BE49-F238E27FC236}">
                    <a16:creationId xmlns:a16="http://schemas.microsoft.com/office/drawing/2014/main" id="{F9FC04AC-12DC-4F4E-9971-EBC889AE38F0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5224053" y="1328787"/>
                <a:ext cx="87480" cy="3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9">
            <p14:nvContentPartPr>
              <p14:cNvPr id="11" name="Freihand 10">
                <a:extLst>
                  <a:ext uri="{FF2B5EF4-FFF2-40B4-BE49-F238E27FC236}">
                    <a16:creationId xmlns:a16="http://schemas.microsoft.com/office/drawing/2014/main" id="{F520AACD-21A9-4367-BA4E-0175A02941A9}"/>
                  </a:ext>
                </a:extLst>
              </p14:cNvPr>
              <p14:cNvContentPartPr/>
              <p14:nvPr/>
            </p14:nvContentPartPr>
            <p14:xfrm>
              <a:off x="5485773" y="1261467"/>
              <a:ext cx="149400" cy="111600"/>
            </p14:xfrm>
          </p:contentPart>
        </mc:Choice>
        <mc:Fallback>
          <p:pic>
            <p:nvPicPr>
              <p:cNvPr id="11" name="Freihand 10">
                <a:extLst>
                  <a:ext uri="{FF2B5EF4-FFF2-40B4-BE49-F238E27FC236}">
                    <a16:creationId xmlns:a16="http://schemas.microsoft.com/office/drawing/2014/main" id="{F520AACD-21A9-4367-BA4E-0175A02941A9}"/>
                  </a:ext>
                </a:extLst>
              </p:cNvPr>
              <p:cNvPicPr/>
              <p:nvPr/>
            </p:nvPicPr>
            <p:blipFill>
              <a:blip r:embed="rId120"/>
              <a:stretch>
                <a:fillRect/>
              </a:stretch>
            </p:blipFill>
            <p:spPr>
              <a:xfrm>
                <a:off x="5481453" y="1257147"/>
                <a:ext cx="158040" cy="12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1">
            <p14:nvContentPartPr>
              <p14:cNvPr id="13" name="Freihand 12">
                <a:extLst>
                  <a:ext uri="{FF2B5EF4-FFF2-40B4-BE49-F238E27FC236}">
                    <a16:creationId xmlns:a16="http://schemas.microsoft.com/office/drawing/2014/main" id="{74D30B7E-A425-48F3-8775-81BB9E03982A}"/>
                  </a:ext>
                </a:extLst>
              </p14:cNvPr>
              <p14:cNvContentPartPr/>
              <p14:nvPr/>
            </p14:nvContentPartPr>
            <p14:xfrm>
              <a:off x="5640933" y="1108827"/>
              <a:ext cx="84240" cy="132840"/>
            </p14:xfrm>
          </p:contentPart>
        </mc:Choice>
        <mc:Fallback>
          <p:pic>
            <p:nvPicPr>
              <p:cNvPr id="13" name="Freihand 12">
                <a:extLst>
                  <a:ext uri="{FF2B5EF4-FFF2-40B4-BE49-F238E27FC236}">
                    <a16:creationId xmlns:a16="http://schemas.microsoft.com/office/drawing/2014/main" id="{74D30B7E-A425-48F3-8775-81BB9E03982A}"/>
                  </a:ext>
                </a:extLst>
              </p:cNvPr>
              <p:cNvPicPr/>
              <p:nvPr/>
            </p:nvPicPr>
            <p:blipFill>
              <a:blip r:embed="rId122"/>
              <a:stretch>
                <a:fillRect/>
              </a:stretch>
            </p:blipFill>
            <p:spPr>
              <a:xfrm>
                <a:off x="5636613" y="1104507"/>
                <a:ext cx="92880" cy="14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3">
            <p14:nvContentPartPr>
              <p14:cNvPr id="15" name="Freihand 14">
                <a:extLst>
                  <a:ext uri="{FF2B5EF4-FFF2-40B4-BE49-F238E27FC236}">
                    <a16:creationId xmlns:a16="http://schemas.microsoft.com/office/drawing/2014/main" id="{688E338E-A517-46D8-831A-BF6B8D95FD7B}"/>
                  </a:ext>
                </a:extLst>
              </p14:cNvPr>
              <p14:cNvContentPartPr/>
              <p14:nvPr/>
            </p14:nvContentPartPr>
            <p14:xfrm>
              <a:off x="5742093" y="1232307"/>
              <a:ext cx="360" cy="360"/>
            </p14:xfrm>
          </p:contentPart>
        </mc:Choice>
        <mc:Fallback>
          <p:pic>
            <p:nvPicPr>
              <p:cNvPr id="15" name="Freihand 14">
                <a:extLst>
                  <a:ext uri="{FF2B5EF4-FFF2-40B4-BE49-F238E27FC236}">
                    <a16:creationId xmlns:a16="http://schemas.microsoft.com/office/drawing/2014/main" id="{688E338E-A517-46D8-831A-BF6B8D95FD7B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5737773" y="1227987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16" name="Freihand 15">
                <a:extLst>
                  <a:ext uri="{FF2B5EF4-FFF2-40B4-BE49-F238E27FC236}">
                    <a16:creationId xmlns:a16="http://schemas.microsoft.com/office/drawing/2014/main" id="{BDEACB8A-4F24-49F5-BECA-BBC9FCA0FE01}"/>
                  </a:ext>
                </a:extLst>
              </p14:cNvPr>
              <p14:cNvContentPartPr/>
              <p14:nvPr/>
            </p14:nvContentPartPr>
            <p14:xfrm>
              <a:off x="5742093" y="1232307"/>
              <a:ext cx="360" cy="360"/>
            </p14:xfrm>
          </p:contentPart>
        </mc:Choice>
        <mc:Fallback>
          <p:pic>
            <p:nvPicPr>
              <p:cNvPr id="16" name="Freihand 15">
                <a:extLst>
                  <a:ext uri="{FF2B5EF4-FFF2-40B4-BE49-F238E27FC236}">
                    <a16:creationId xmlns:a16="http://schemas.microsoft.com/office/drawing/2014/main" id="{BDEACB8A-4F24-49F5-BECA-BBC9FCA0FE01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5737773" y="1227987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5">
            <p14:nvContentPartPr>
              <p14:cNvPr id="17" name="Freihand 16">
                <a:extLst>
                  <a:ext uri="{FF2B5EF4-FFF2-40B4-BE49-F238E27FC236}">
                    <a16:creationId xmlns:a16="http://schemas.microsoft.com/office/drawing/2014/main" id="{B350B3B3-4049-4215-8DFC-7572151083FC}"/>
                  </a:ext>
                </a:extLst>
              </p14:cNvPr>
              <p14:cNvContentPartPr/>
              <p14:nvPr/>
            </p14:nvContentPartPr>
            <p14:xfrm>
              <a:off x="5737053" y="1147707"/>
              <a:ext cx="124560" cy="103680"/>
            </p14:xfrm>
          </p:contentPart>
        </mc:Choice>
        <mc:Fallback>
          <p:pic>
            <p:nvPicPr>
              <p:cNvPr id="17" name="Freihand 16">
                <a:extLst>
                  <a:ext uri="{FF2B5EF4-FFF2-40B4-BE49-F238E27FC236}">
                    <a16:creationId xmlns:a16="http://schemas.microsoft.com/office/drawing/2014/main" id="{B350B3B3-4049-4215-8DFC-7572151083FC}"/>
                  </a:ext>
                </a:extLst>
              </p:cNvPr>
              <p:cNvPicPr/>
              <p:nvPr/>
            </p:nvPicPr>
            <p:blipFill>
              <a:blip r:embed="rId126"/>
              <a:stretch>
                <a:fillRect/>
              </a:stretch>
            </p:blipFill>
            <p:spPr>
              <a:xfrm>
                <a:off x="5732733" y="1143387"/>
                <a:ext cx="133200" cy="11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7">
            <p14:nvContentPartPr>
              <p14:cNvPr id="19" name="Freihand 18">
                <a:extLst>
                  <a:ext uri="{FF2B5EF4-FFF2-40B4-BE49-F238E27FC236}">
                    <a16:creationId xmlns:a16="http://schemas.microsoft.com/office/drawing/2014/main" id="{FA68CF7D-DFE0-4F14-89AB-1612FF93D034}"/>
                  </a:ext>
                </a:extLst>
              </p14:cNvPr>
              <p14:cNvContentPartPr/>
              <p14:nvPr/>
            </p14:nvContentPartPr>
            <p14:xfrm>
              <a:off x="5743533" y="1054467"/>
              <a:ext cx="160200" cy="232200"/>
            </p14:xfrm>
          </p:contentPart>
        </mc:Choice>
        <mc:Fallback>
          <p:pic>
            <p:nvPicPr>
              <p:cNvPr id="19" name="Freihand 18">
                <a:extLst>
                  <a:ext uri="{FF2B5EF4-FFF2-40B4-BE49-F238E27FC236}">
                    <a16:creationId xmlns:a16="http://schemas.microsoft.com/office/drawing/2014/main" id="{FA68CF7D-DFE0-4F14-89AB-1612FF93D034}"/>
                  </a:ext>
                </a:extLst>
              </p:cNvPr>
              <p:cNvPicPr/>
              <p:nvPr/>
            </p:nvPicPr>
            <p:blipFill>
              <a:blip r:embed="rId128"/>
              <a:stretch>
                <a:fillRect/>
              </a:stretch>
            </p:blipFill>
            <p:spPr>
              <a:xfrm>
                <a:off x="5739213" y="1050147"/>
                <a:ext cx="168840" cy="24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9">
            <p14:nvContentPartPr>
              <p14:cNvPr id="21" name="Freihand 20">
                <a:extLst>
                  <a:ext uri="{FF2B5EF4-FFF2-40B4-BE49-F238E27FC236}">
                    <a16:creationId xmlns:a16="http://schemas.microsoft.com/office/drawing/2014/main" id="{C84D7A93-4C87-4249-84C3-7A597BD4D9E0}"/>
                  </a:ext>
                </a:extLst>
              </p14:cNvPr>
              <p14:cNvContentPartPr/>
              <p14:nvPr/>
            </p14:nvContentPartPr>
            <p14:xfrm>
              <a:off x="5127213" y="1123947"/>
              <a:ext cx="330120" cy="410040"/>
            </p14:xfrm>
          </p:contentPart>
        </mc:Choice>
        <mc:Fallback>
          <p:pic>
            <p:nvPicPr>
              <p:cNvPr id="21" name="Freihand 20">
                <a:extLst>
                  <a:ext uri="{FF2B5EF4-FFF2-40B4-BE49-F238E27FC236}">
                    <a16:creationId xmlns:a16="http://schemas.microsoft.com/office/drawing/2014/main" id="{C84D7A93-4C87-4249-84C3-7A597BD4D9E0}"/>
                  </a:ext>
                </a:extLst>
              </p:cNvPr>
              <p:cNvPicPr/>
              <p:nvPr/>
            </p:nvPicPr>
            <p:blipFill>
              <a:blip r:embed="rId130"/>
              <a:stretch>
                <a:fillRect/>
              </a:stretch>
            </p:blipFill>
            <p:spPr>
              <a:xfrm>
                <a:off x="5122893" y="1119627"/>
                <a:ext cx="338760" cy="41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1">
            <p14:nvContentPartPr>
              <p14:cNvPr id="22" name="Freihand 21">
                <a:extLst>
                  <a:ext uri="{FF2B5EF4-FFF2-40B4-BE49-F238E27FC236}">
                    <a16:creationId xmlns:a16="http://schemas.microsoft.com/office/drawing/2014/main" id="{A1AA81DB-D9B7-4F1D-B367-0214D5F552AA}"/>
                  </a:ext>
                </a:extLst>
              </p14:cNvPr>
              <p14:cNvContentPartPr/>
              <p14:nvPr/>
            </p14:nvContentPartPr>
            <p14:xfrm>
              <a:off x="5617893" y="1046547"/>
              <a:ext cx="118080" cy="207000"/>
            </p14:xfrm>
          </p:contentPart>
        </mc:Choice>
        <mc:Fallback>
          <p:pic>
            <p:nvPicPr>
              <p:cNvPr id="22" name="Freihand 21">
                <a:extLst>
                  <a:ext uri="{FF2B5EF4-FFF2-40B4-BE49-F238E27FC236}">
                    <a16:creationId xmlns:a16="http://schemas.microsoft.com/office/drawing/2014/main" id="{A1AA81DB-D9B7-4F1D-B367-0214D5F552AA}"/>
                  </a:ext>
                </a:extLst>
              </p:cNvPr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5613573" y="1042227"/>
                <a:ext cx="126720" cy="21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3">
            <p14:nvContentPartPr>
              <p14:cNvPr id="26" name="Freihand 25">
                <a:extLst>
                  <a:ext uri="{FF2B5EF4-FFF2-40B4-BE49-F238E27FC236}">
                    <a16:creationId xmlns:a16="http://schemas.microsoft.com/office/drawing/2014/main" id="{A0AB5698-16BC-4890-8DCF-48D9C14FE5B4}"/>
                  </a:ext>
                </a:extLst>
              </p14:cNvPr>
              <p14:cNvContentPartPr/>
              <p14:nvPr/>
            </p14:nvContentPartPr>
            <p14:xfrm>
              <a:off x="5902293" y="1287387"/>
              <a:ext cx="284760" cy="122760"/>
            </p14:xfrm>
          </p:contentPart>
        </mc:Choice>
        <mc:Fallback>
          <p:pic>
            <p:nvPicPr>
              <p:cNvPr id="26" name="Freihand 25">
                <a:extLst>
                  <a:ext uri="{FF2B5EF4-FFF2-40B4-BE49-F238E27FC236}">
                    <a16:creationId xmlns:a16="http://schemas.microsoft.com/office/drawing/2014/main" id="{A0AB5698-16BC-4890-8DCF-48D9C14FE5B4}"/>
                  </a:ext>
                </a:extLst>
              </p:cNvPr>
              <p:cNvPicPr/>
              <p:nvPr/>
            </p:nvPicPr>
            <p:blipFill>
              <a:blip r:embed="rId134"/>
              <a:stretch>
                <a:fillRect/>
              </a:stretch>
            </p:blipFill>
            <p:spPr>
              <a:xfrm>
                <a:off x="5897973" y="1283067"/>
                <a:ext cx="293400" cy="13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5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976F3CA4-ED06-4FB7-8799-A25AAB98EFA6}"/>
                  </a:ext>
                </a:extLst>
              </p14:cNvPr>
              <p14:cNvContentPartPr/>
              <p14:nvPr/>
            </p14:nvContentPartPr>
            <p14:xfrm>
              <a:off x="6145293" y="1214307"/>
              <a:ext cx="117000" cy="134280"/>
            </p14:xfrm>
          </p:contentPart>
        </mc:Choice>
        <mc:Fallback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976F3CA4-ED06-4FB7-8799-A25AAB98EFA6}"/>
                  </a:ext>
                </a:extLst>
              </p:cNvPr>
              <p:cNvPicPr/>
              <p:nvPr/>
            </p:nvPicPr>
            <p:blipFill>
              <a:blip r:embed="rId136"/>
              <a:stretch>
                <a:fillRect/>
              </a:stretch>
            </p:blipFill>
            <p:spPr>
              <a:xfrm>
                <a:off x="6140973" y="1209987"/>
                <a:ext cx="125640" cy="14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7">
            <p14:nvContentPartPr>
              <p14:cNvPr id="29" name="Freihand 28">
                <a:extLst>
                  <a:ext uri="{FF2B5EF4-FFF2-40B4-BE49-F238E27FC236}">
                    <a16:creationId xmlns:a16="http://schemas.microsoft.com/office/drawing/2014/main" id="{5AA47099-7BE6-4FC2-BACD-267D946F57E5}"/>
                  </a:ext>
                </a:extLst>
              </p14:cNvPr>
              <p14:cNvContentPartPr/>
              <p14:nvPr/>
            </p14:nvContentPartPr>
            <p14:xfrm>
              <a:off x="6340773" y="1238787"/>
              <a:ext cx="116640" cy="52560"/>
            </p14:xfrm>
          </p:contentPart>
        </mc:Choice>
        <mc:Fallback>
          <p:pic>
            <p:nvPicPr>
              <p:cNvPr id="29" name="Freihand 28">
                <a:extLst>
                  <a:ext uri="{FF2B5EF4-FFF2-40B4-BE49-F238E27FC236}">
                    <a16:creationId xmlns:a16="http://schemas.microsoft.com/office/drawing/2014/main" id="{5AA47099-7BE6-4FC2-BACD-267D946F57E5}"/>
                  </a:ext>
                </a:extLst>
              </p:cNvPr>
              <p:cNvPicPr/>
              <p:nvPr/>
            </p:nvPicPr>
            <p:blipFill>
              <a:blip r:embed="rId138"/>
              <a:stretch>
                <a:fillRect/>
              </a:stretch>
            </p:blipFill>
            <p:spPr>
              <a:xfrm>
                <a:off x="6336453" y="1234467"/>
                <a:ext cx="125280" cy="6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9">
            <p14:nvContentPartPr>
              <p14:cNvPr id="31" name="Freihand 30">
                <a:extLst>
                  <a:ext uri="{FF2B5EF4-FFF2-40B4-BE49-F238E27FC236}">
                    <a16:creationId xmlns:a16="http://schemas.microsoft.com/office/drawing/2014/main" id="{6F2E04DF-F339-4638-BF3C-6B2722ECFE62}"/>
                  </a:ext>
                </a:extLst>
              </p14:cNvPr>
              <p14:cNvContentPartPr/>
              <p14:nvPr/>
            </p14:nvContentPartPr>
            <p14:xfrm>
              <a:off x="6516453" y="1169667"/>
              <a:ext cx="104760" cy="125280"/>
            </p14:xfrm>
          </p:contentPart>
        </mc:Choice>
        <mc:Fallback>
          <p:pic>
            <p:nvPicPr>
              <p:cNvPr id="31" name="Freihand 30">
                <a:extLst>
                  <a:ext uri="{FF2B5EF4-FFF2-40B4-BE49-F238E27FC236}">
                    <a16:creationId xmlns:a16="http://schemas.microsoft.com/office/drawing/2014/main" id="{6F2E04DF-F339-4638-BF3C-6B2722ECFE62}"/>
                  </a:ext>
                </a:extLst>
              </p:cNvPr>
              <p:cNvPicPr/>
              <p:nvPr/>
            </p:nvPicPr>
            <p:blipFill>
              <a:blip r:embed="rId140"/>
              <a:stretch>
                <a:fillRect/>
              </a:stretch>
            </p:blipFill>
            <p:spPr>
              <a:xfrm>
                <a:off x="6512133" y="1165347"/>
                <a:ext cx="113400" cy="13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1">
            <p14:nvContentPartPr>
              <p14:cNvPr id="32" name="Freihand 31">
                <a:extLst>
                  <a:ext uri="{FF2B5EF4-FFF2-40B4-BE49-F238E27FC236}">
                    <a16:creationId xmlns:a16="http://schemas.microsoft.com/office/drawing/2014/main" id="{3FC6F195-2FF4-4275-AB06-E82A444F822E}"/>
                  </a:ext>
                </a:extLst>
              </p14:cNvPr>
              <p14:cNvContentPartPr/>
              <p14:nvPr/>
            </p14:nvContentPartPr>
            <p14:xfrm>
              <a:off x="6558573" y="1125387"/>
              <a:ext cx="124200" cy="182160"/>
            </p14:xfrm>
          </p:contentPart>
        </mc:Choice>
        <mc:Fallback>
          <p:pic>
            <p:nvPicPr>
              <p:cNvPr id="32" name="Freihand 31">
                <a:extLst>
                  <a:ext uri="{FF2B5EF4-FFF2-40B4-BE49-F238E27FC236}">
                    <a16:creationId xmlns:a16="http://schemas.microsoft.com/office/drawing/2014/main" id="{3FC6F195-2FF4-4275-AB06-E82A444F822E}"/>
                  </a:ext>
                </a:extLst>
              </p:cNvPr>
              <p:cNvPicPr/>
              <p:nvPr/>
            </p:nvPicPr>
            <p:blipFill>
              <a:blip r:embed="rId142"/>
              <a:stretch>
                <a:fillRect/>
              </a:stretch>
            </p:blipFill>
            <p:spPr>
              <a:xfrm>
                <a:off x="6554253" y="1121067"/>
                <a:ext cx="132840" cy="19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3">
            <p14:nvContentPartPr>
              <p14:cNvPr id="33" name="Freihand 32">
                <a:extLst>
                  <a:ext uri="{FF2B5EF4-FFF2-40B4-BE49-F238E27FC236}">
                    <a16:creationId xmlns:a16="http://schemas.microsoft.com/office/drawing/2014/main" id="{C9C99E5D-27F4-45A9-8460-5B1D3288D529}"/>
                  </a:ext>
                </a:extLst>
              </p14:cNvPr>
              <p14:cNvContentPartPr/>
              <p14:nvPr/>
            </p14:nvContentPartPr>
            <p14:xfrm>
              <a:off x="6719493" y="1117467"/>
              <a:ext cx="80280" cy="120960"/>
            </p14:xfrm>
          </p:contentPart>
        </mc:Choice>
        <mc:Fallback>
          <p:pic>
            <p:nvPicPr>
              <p:cNvPr id="33" name="Freihand 32">
                <a:extLst>
                  <a:ext uri="{FF2B5EF4-FFF2-40B4-BE49-F238E27FC236}">
                    <a16:creationId xmlns:a16="http://schemas.microsoft.com/office/drawing/2014/main" id="{C9C99E5D-27F4-45A9-8460-5B1D3288D529}"/>
                  </a:ext>
                </a:extLst>
              </p:cNvPr>
              <p:cNvPicPr/>
              <p:nvPr/>
            </p:nvPicPr>
            <p:blipFill>
              <a:blip r:embed="rId144"/>
              <a:stretch>
                <a:fillRect/>
              </a:stretch>
            </p:blipFill>
            <p:spPr>
              <a:xfrm>
                <a:off x="6715173" y="1113147"/>
                <a:ext cx="88920" cy="12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5">
            <p14:nvContentPartPr>
              <p14:cNvPr id="35" name="Freihand 34">
                <a:extLst>
                  <a:ext uri="{FF2B5EF4-FFF2-40B4-BE49-F238E27FC236}">
                    <a16:creationId xmlns:a16="http://schemas.microsoft.com/office/drawing/2014/main" id="{12778CFC-5190-4E9A-992B-0B2D02B712A8}"/>
                  </a:ext>
                </a:extLst>
              </p14:cNvPr>
              <p14:cNvContentPartPr/>
              <p14:nvPr/>
            </p14:nvContentPartPr>
            <p14:xfrm>
              <a:off x="6864573" y="1097667"/>
              <a:ext cx="88560" cy="123840"/>
            </p14:xfrm>
          </p:contentPart>
        </mc:Choice>
        <mc:Fallback>
          <p:pic>
            <p:nvPicPr>
              <p:cNvPr id="35" name="Freihand 34">
                <a:extLst>
                  <a:ext uri="{FF2B5EF4-FFF2-40B4-BE49-F238E27FC236}">
                    <a16:creationId xmlns:a16="http://schemas.microsoft.com/office/drawing/2014/main" id="{12778CFC-5190-4E9A-992B-0B2D02B712A8}"/>
                  </a:ext>
                </a:extLst>
              </p:cNvPr>
              <p:cNvPicPr/>
              <p:nvPr/>
            </p:nvPicPr>
            <p:blipFill>
              <a:blip r:embed="rId146"/>
              <a:stretch>
                <a:fillRect/>
              </a:stretch>
            </p:blipFill>
            <p:spPr>
              <a:xfrm>
                <a:off x="6860253" y="1093347"/>
                <a:ext cx="97200" cy="13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7">
            <p14:nvContentPartPr>
              <p14:cNvPr id="36" name="Freihand 35">
                <a:extLst>
                  <a:ext uri="{FF2B5EF4-FFF2-40B4-BE49-F238E27FC236}">
                    <a16:creationId xmlns:a16="http://schemas.microsoft.com/office/drawing/2014/main" id="{B252CA9C-2A57-41F5-93E3-9CBEC3A52885}"/>
                  </a:ext>
                </a:extLst>
              </p14:cNvPr>
              <p14:cNvContentPartPr/>
              <p14:nvPr/>
            </p14:nvContentPartPr>
            <p14:xfrm>
              <a:off x="6805533" y="1069587"/>
              <a:ext cx="83880" cy="79560"/>
            </p14:xfrm>
          </p:contentPart>
        </mc:Choice>
        <mc:Fallback>
          <p:pic>
            <p:nvPicPr>
              <p:cNvPr id="36" name="Freihand 35">
                <a:extLst>
                  <a:ext uri="{FF2B5EF4-FFF2-40B4-BE49-F238E27FC236}">
                    <a16:creationId xmlns:a16="http://schemas.microsoft.com/office/drawing/2014/main" id="{B252CA9C-2A57-41F5-93E3-9CBEC3A52885}"/>
                  </a:ext>
                </a:extLst>
              </p:cNvPr>
              <p:cNvPicPr/>
              <p:nvPr/>
            </p:nvPicPr>
            <p:blipFill>
              <a:blip r:embed="rId148"/>
              <a:stretch>
                <a:fillRect/>
              </a:stretch>
            </p:blipFill>
            <p:spPr>
              <a:xfrm>
                <a:off x="6801213" y="1065267"/>
                <a:ext cx="92520" cy="8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9">
            <p14:nvContentPartPr>
              <p14:cNvPr id="37" name="Freihand 36">
                <a:extLst>
                  <a:ext uri="{FF2B5EF4-FFF2-40B4-BE49-F238E27FC236}">
                    <a16:creationId xmlns:a16="http://schemas.microsoft.com/office/drawing/2014/main" id="{35784641-5942-4B47-834E-3783A14CB6F9}"/>
                  </a:ext>
                </a:extLst>
              </p14:cNvPr>
              <p14:cNvContentPartPr/>
              <p14:nvPr/>
            </p14:nvContentPartPr>
            <p14:xfrm>
              <a:off x="6953493" y="1160667"/>
              <a:ext cx="35640" cy="51120"/>
            </p14:xfrm>
          </p:contentPart>
        </mc:Choice>
        <mc:Fallback>
          <p:pic>
            <p:nvPicPr>
              <p:cNvPr id="37" name="Freihand 36">
                <a:extLst>
                  <a:ext uri="{FF2B5EF4-FFF2-40B4-BE49-F238E27FC236}">
                    <a16:creationId xmlns:a16="http://schemas.microsoft.com/office/drawing/2014/main" id="{35784641-5942-4B47-834E-3783A14CB6F9}"/>
                  </a:ext>
                </a:extLst>
              </p:cNvPr>
              <p:cNvPicPr/>
              <p:nvPr/>
            </p:nvPicPr>
            <p:blipFill>
              <a:blip r:embed="rId150"/>
              <a:stretch>
                <a:fillRect/>
              </a:stretch>
            </p:blipFill>
            <p:spPr>
              <a:xfrm>
                <a:off x="6949173" y="1156347"/>
                <a:ext cx="44280" cy="5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1">
            <p14:nvContentPartPr>
              <p14:cNvPr id="39" name="Freihand 38">
                <a:extLst>
                  <a:ext uri="{FF2B5EF4-FFF2-40B4-BE49-F238E27FC236}">
                    <a16:creationId xmlns:a16="http://schemas.microsoft.com/office/drawing/2014/main" id="{6F52C16C-6060-4B43-8813-988C0C6A2E10}"/>
                  </a:ext>
                </a:extLst>
              </p14:cNvPr>
              <p14:cNvContentPartPr/>
              <p14:nvPr/>
            </p14:nvContentPartPr>
            <p14:xfrm>
              <a:off x="7076973" y="1039347"/>
              <a:ext cx="77400" cy="224640"/>
            </p14:xfrm>
          </p:contentPart>
        </mc:Choice>
        <mc:Fallback>
          <p:pic>
            <p:nvPicPr>
              <p:cNvPr id="39" name="Freihand 38">
                <a:extLst>
                  <a:ext uri="{FF2B5EF4-FFF2-40B4-BE49-F238E27FC236}">
                    <a16:creationId xmlns:a16="http://schemas.microsoft.com/office/drawing/2014/main" id="{6F52C16C-6060-4B43-8813-988C0C6A2E10}"/>
                  </a:ext>
                </a:extLst>
              </p:cNvPr>
              <p:cNvPicPr/>
              <p:nvPr/>
            </p:nvPicPr>
            <p:blipFill>
              <a:blip r:embed="rId152"/>
              <a:stretch>
                <a:fillRect/>
              </a:stretch>
            </p:blipFill>
            <p:spPr>
              <a:xfrm>
                <a:off x="7072653" y="1035027"/>
                <a:ext cx="86040" cy="2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3">
            <p14:nvContentPartPr>
              <p14:cNvPr id="40" name="Freihand 39">
                <a:extLst>
                  <a:ext uri="{FF2B5EF4-FFF2-40B4-BE49-F238E27FC236}">
                    <a16:creationId xmlns:a16="http://schemas.microsoft.com/office/drawing/2014/main" id="{723143A8-046D-4D06-8456-21896FE306E7}"/>
                  </a:ext>
                </a:extLst>
              </p14:cNvPr>
              <p14:cNvContentPartPr/>
              <p14:nvPr/>
            </p14:nvContentPartPr>
            <p14:xfrm>
              <a:off x="7194693" y="1107027"/>
              <a:ext cx="23760" cy="9000"/>
            </p14:xfrm>
          </p:contentPart>
        </mc:Choice>
        <mc:Fallback>
          <p:pic>
            <p:nvPicPr>
              <p:cNvPr id="40" name="Freihand 39">
                <a:extLst>
                  <a:ext uri="{FF2B5EF4-FFF2-40B4-BE49-F238E27FC236}">
                    <a16:creationId xmlns:a16="http://schemas.microsoft.com/office/drawing/2014/main" id="{723143A8-046D-4D06-8456-21896FE306E7}"/>
                  </a:ext>
                </a:extLst>
              </p:cNvPr>
              <p:cNvPicPr/>
              <p:nvPr/>
            </p:nvPicPr>
            <p:blipFill>
              <a:blip r:embed="rId154"/>
              <a:stretch>
                <a:fillRect/>
              </a:stretch>
            </p:blipFill>
            <p:spPr>
              <a:xfrm>
                <a:off x="7190373" y="1102707"/>
                <a:ext cx="32400" cy="1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5">
            <p14:nvContentPartPr>
              <p14:cNvPr id="41" name="Freihand 40">
                <a:extLst>
                  <a:ext uri="{FF2B5EF4-FFF2-40B4-BE49-F238E27FC236}">
                    <a16:creationId xmlns:a16="http://schemas.microsoft.com/office/drawing/2014/main" id="{EA749EB9-05AD-4F92-A2F1-FA7BE39946AD}"/>
                  </a:ext>
                </a:extLst>
              </p14:cNvPr>
              <p14:cNvContentPartPr/>
              <p14:nvPr/>
            </p14:nvContentPartPr>
            <p14:xfrm>
              <a:off x="7222053" y="1027827"/>
              <a:ext cx="132480" cy="77760"/>
            </p14:xfrm>
          </p:contentPart>
        </mc:Choice>
        <mc:Fallback>
          <p:pic>
            <p:nvPicPr>
              <p:cNvPr id="41" name="Freihand 40">
                <a:extLst>
                  <a:ext uri="{FF2B5EF4-FFF2-40B4-BE49-F238E27FC236}">
                    <a16:creationId xmlns:a16="http://schemas.microsoft.com/office/drawing/2014/main" id="{EA749EB9-05AD-4F92-A2F1-FA7BE39946AD}"/>
                  </a:ext>
                </a:extLst>
              </p:cNvPr>
              <p:cNvPicPr/>
              <p:nvPr/>
            </p:nvPicPr>
            <p:blipFill>
              <a:blip r:embed="rId156"/>
              <a:stretch>
                <a:fillRect/>
              </a:stretch>
            </p:blipFill>
            <p:spPr>
              <a:xfrm>
                <a:off x="7217733" y="1023507"/>
                <a:ext cx="141120" cy="8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7">
            <p14:nvContentPartPr>
              <p14:cNvPr id="130" name="Freihand 129">
                <a:extLst>
                  <a:ext uri="{FF2B5EF4-FFF2-40B4-BE49-F238E27FC236}">
                    <a16:creationId xmlns:a16="http://schemas.microsoft.com/office/drawing/2014/main" id="{3D237538-404D-4D97-9EC5-BE2F993A8B6E}"/>
                  </a:ext>
                </a:extLst>
              </p14:cNvPr>
              <p14:cNvContentPartPr/>
              <p14:nvPr/>
            </p14:nvContentPartPr>
            <p14:xfrm>
              <a:off x="3030573" y="3922227"/>
              <a:ext cx="51480" cy="1201320"/>
            </p14:xfrm>
          </p:contentPart>
        </mc:Choice>
        <mc:Fallback>
          <p:pic>
            <p:nvPicPr>
              <p:cNvPr id="130" name="Freihand 129">
                <a:extLst>
                  <a:ext uri="{FF2B5EF4-FFF2-40B4-BE49-F238E27FC236}">
                    <a16:creationId xmlns:a16="http://schemas.microsoft.com/office/drawing/2014/main" id="{3D237538-404D-4D97-9EC5-BE2F993A8B6E}"/>
                  </a:ext>
                </a:extLst>
              </p:cNvPr>
              <p:cNvPicPr/>
              <p:nvPr/>
            </p:nvPicPr>
            <p:blipFill>
              <a:blip r:embed="rId158"/>
              <a:stretch>
                <a:fillRect/>
              </a:stretch>
            </p:blipFill>
            <p:spPr>
              <a:xfrm>
                <a:off x="3026253" y="3917907"/>
                <a:ext cx="60120" cy="120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9">
            <p14:nvContentPartPr>
              <p14:cNvPr id="131" name="Freihand 130">
                <a:extLst>
                  <a:ext uri="{FF2B5EF4-FFF2-40B4-BE49-F238E27FC236}">
                    <a16:creationId xmlns:a16="http://schemas.microsoft.com/office/drawing/2014/main" id="{5E303B15-52CB-4BAE-9D91-8CAA6880B236}"/>
                  </a:ext>
                </a:extLst>
              </p14:cNvPr>
              <p14:cNvContentPartPr/>
              <p14:nvPr/>
            </p14:nvContentPartPr>
            <p14:xfrm>
              <a:off x="2873973" y="3831867"/>
              <a:ext cx="288000" cy="295560"/>
            </p14:xfrm>
          </p:contentPart>
        </mc:Choice>
        <mc:Fallback>
          <p:pic>
            <p:nvPicPr>
              <p:cNvPr id="131" name="Freihand 130">
                <a:extLst>
                  <a:ext uri="{FF2B5EF4-FFF2-40B4-BE49-F238E27FC236}">
                    <a16:creationId xmlns:a16="http://schemas.microsoft.com/office/drawing/2014/main" id="{5E303B15-52CB-4BAE-9D91-8CAA6880B236}"/>
                  </a:ext>
                </a:extLst>
              </p:cNvPr>
              <p:cNvPicPr/>
              <p:nvPr/>
            </p:nvPicPr>
            <p:blipFill>
              <a:blip r:embed="rId160"/>
              <a:stretch>
                <a:fillRect/>
              </a:stretch>
            </p:blipFill>
            <p:spPr>
              <a:xfrm>
                <a:off x="2869653" y="3827547"/>
                <a:ext cx="296640" cy="30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1">
            <p14:nvContentPartPr>
              <p14:cNvPr id="133" name="Freihand 132">
                <a:extLst>
                  <a:ext uri="{FF2B5EF4-FFF2-40B4-BE49-F238E27FC236}">
                    <a16:creationId xmlns:a16="http://schemas.microsoft.com/office/drawing/2014/main" id="{CD1D5610-88CA-419F-9385-3208BE7DE796}"/>
                  </a:ext>
                </a:extLst>
              </p14:cNvPr>
              <p14:cNvContentPartPr/>
              <p14:nvPr/>
            </p14:nvContentPartPr>
            <p14:xfrm>
              <a:off x="2718813" y="5407947"/>
              <a:ext cx="5760" cy="209520"/>
            </p14:xfrm>
          </p:contentPart>
        </mc:Choice>
        <mc:Fallback>
          <p:pic>
            <p:nvPicPr>
              <p:cNvPr id="133" name="Freihand 132">
                <a:extLst>
                  <a:ext uri="{FF2B5EF4-FFF2-40B4-BE49-F238E27FC236}">
                    <a16:creationId xmlns:a16="http://schemas.microsoft.com/office/drawing/2014/main" id="{CD1D5610-88CA-419F-9385-3208BE7DE796}"/>
                  </a:ext>
                </a:extLst>
              </p:cNvPr>
              <p:cNvPicPr/>
              <p:nvPr/>
            </p:nvPicPr>
            <p:blipFill>
              <a:blip r:embed="rId162"/>
              <a:stretch>
                <a:fillRect/>
              </a:stretch>
            </p:blipFill>
            <p:spPr>
              <a:xfrm>
                <a:off x="2714493" y="5403627"/>
                <a:ext cx="14400" cy="21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3">
            <p14:nvContentPartPr>
              <p14:cNvPr id="134" name="Freihand 133">
                <a:extLst>
                  <a:ext uri="{FF2B5EF4-FFF2-40B4-BE49-F238E27FC236}">
                    <a16:creationId xmlns:a16="http://schemas.microsoft.com/office/drawing/2014/main" id="{8C795E4B-24EE-48E4-925C-F41779C82404}"/>
                  </a:ext>
                </a:extLst>
              </p14:cNvPr>
              <p14:cNvContentPartPr/>
              <p14:nvPr/>
            </p14:nvContentPartPr>
            <p14:xfrm>
              <a:off x="2620173" y="5377707"/>
              <a:ext cx="213840" cy="264960"/>
            </p14:xfrm>
          </p:contentPart>
        </mc:Choice>
        <mc:Fallback>
          <p:pic>
            <p:nvPicPr>
              <p:cNvPr id="134" name="Freihand 133">
                <a:extLst>
                  <a:ext uri="{FF2B5EF4-FFF2-40B4-BE49-F238E27FC236}">
                    <a16:creationId xmlns:a16="http://schemas.microsoft.com/office/drawing/2014/main" id="{8C795E4B-24EE-48E4-925C-F41779C82404}"/>
                  </a:ext>
                </a:extLst>
              </p:cNvPr>
              <p:cNvPicPr/>
              <p:nvPr/>
            </p:nvPicPr>
            <p:blipFill>
              <a:blip r:embed="rId164"/>
              <a:stretch>
                <a:fillRect/>
              </a:stretch>
            </p:blipFill>
            <p:spPr>
              <a:xfrm>
                <a:off x="2615853" y="5373387"/>
                <a:ext cx="222480" cy="27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5">
            <p14:nvContentPartPr>
              <p14:cNvPr id="135" name="Freihand 134">
                <a:extLst>
                  <a:ext uri="{FF2B5EF4-FFF2-40B4-BE49-F238E27FC236}">
                    <a16:creationId xmlns:a16="http://schemas.microsoft.com/office/drawing/2014/main" id="{40FD73D6-6A61-42A5-9FA9-A0B9EE6C7E28}"/>
                  </a:ext>
                </a:extLst>
              </p14:cNvPr>
              <p14:cNvContentPartPr/>
              <p14:nvPr/>
            </p14:nvContentPartPr>
            <p14:xfrm>
              <a:off x="2896293" y="5465907"/>
              <a:ext cx="203040" cy="151200"/>
            </p14:xfrm>
          </p:contentPart>
        </mc:Choice>
        <mc:Fallback>
          <p:pic>
            <p:nvPicPr>
              <p:cNvPr id="135" name="Freihand 134">
                <a:extLst>
                  <a:ext uri="{FF2B5EF4-FFF2-40B4-BE49-F238E27FC236}">
                    <a16:creationId xmlns:a16="http://schemas.microsoft.com/office/drawing/2014/main" id="{40FD73D6-6A61-42A5-9FA9-A0B9EE6C7E28}"/>
                  </a:ext>
                </a:extLst>
              </p:cNvPr>
              <p:cNvPicPr/>
              <p:nvPr/>
            </p:nvPicPr>
            <p:blipFill>
              <a:blip r:embed="rId166"/>
              <a:stretch>
                <a:fillRect/>
              </a:stretch>
            </p:blipFill>
            <p:spPr>
              <a:xfrm>
                <a:off x="2891973" y="5461587"/>
                <a:ext cx="211680" cy="15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7">
            <p14:nvContentPartPr>
              <p14:cNvPr id="136" name="Freihand 135">
                <a:extLst>
                  <a:ext uri="{FF2B5EF4-FFF2-40B4-BE49-F238E27FC236}">
                    <a16:creationId xmlns:a16="http://schemas.microsoft.com/office/drawing/2014/main" id="{88FA01EA-99A2-48C4-A0EB-3FB3F5487981}"/>
                  </a:ext>
                </a:extLst>
              </p14:cNvPr>
              <p14:cNvContentPartPr/>
              <p14:nvPr/>
            </p14:nvContentPartPr>
            <p14:xfrm>
              <a:off x="3086373" y="5388507"/>
              <a:ext cx="291600" cy="173520"/>
            </p14:xfrm>
          </p:contentPart>
        </mc:Choice>
        <mc:Fallback>
          <p:pic>
            <p:nvPicPr>
              <p:cNvPr id="136" name="Freihand 135">
                <a:extLst>
                  <a:ext uri="{FF2B5EF4-FFF2-40B4-BE49-F238E27FC236}">
                    <a16:creationId xmlns:a16="http://schemas.microsoft.com/office/drawing/2014/main" id="{88FA01EA-99A2-48C4-A0EB-3FB3F5487981}"/>
                  </a:ext>
                </a:extLst>
              </p:cNvPr>
              <p:cNvPicPr/>
              <p:nvPr/>
            </p:nvPicPr>
            <p:blipFill>
              <a:blip r:embed="rId168"/>
              <a:stretch>
                <a:fillRect/>
              </a:stretch>
            </p:blipFill>
            <p:spPr>
              <a:xfrm>
                <a:off x="3082053" y="5384187"/>
                <a:ext cx="300240" cy="18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9">
            <p14:nvContentPartPr>
              <p14:cNvPr id="137" name="Freihand 136">
                <a:extLst>
                  <a:ext uri="{FF2B5EF4-FFF2-40B4-BE49-F238E27FC236}">
                    <a16:creationId xmlns:a16="http://schemas.microsoft.com/office/drawing/2014/main" id="{6C5DBFA3-3F80-4655-8F1A-815780C9AE3E}"/>
                  </a:ext>
                </a:extLst>
              </p14:cNvPr>
              <p14:cNvContentPartPr/>
              <p14:nvPr/>
            </p14:nvContentPartPr>
            <p14:xfrm>
              <a:off x="3500013" y="5387427"/>
              <a:ext cx="157320" cy="171000"/>
            </p14:xfrm>
          </p:contentPart>
        </mc:Choice>
        <mc:Fallback>
          <p:pic>
            <p:nvPicPr>
              <p:cNvPr id="137" name="Freihand 136">
                <a:extLst>
                  <a:ext uri="{FF2B5EF4-FFF2-40B4-BE49-F238E27FC236}">
                    <a16:creationId xmlns:a16="http://schemas.microsoft.com/office/drawing/2014/main" id="{6C5DBFA3-3F80-4655-8F1A-815780C9AE3E}"/>
                  </a:ext>
                </a:extLst>
              </p:cNvPr>
              <p:cNvPicPr/>
              <p:nvPr/>
            </p:nvPicPr>
            <p:blipFill>
              <a:blip r:embed="rId170"/>
              <a:stretch>
                <a:fillRect/>
              </a:stretch>
            </p:blipFill>
            <p:spPr>
              <a:xfrm>
                <a:off x="3495693" y="5383107"/>
                <a:ext cx="165960" cy="17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1">
            <p14:nvContentPartPr>
              <p14:cNvPr id="138" name="Freihand 137">
                <a:extLst>
                  <a:ext uri="{FF2B5EF4-FFF2-40B4-BE49-F238E27FC236}">
                    <a16:creationId xmlns:a16="http://schemas.microsoft.com/office/drawing/2014/main" id="{43EDE997-B9D6-4B0E-BA0A-BF89B53E6859}"/>
                  </a:ext>
                </a:extLst>
              </p14:cNvPr>
              <p14:cNvContentPartPr/>
              <p14:nvPr/>
            </p14:nvContentPartPr>
            <p14:xfrm>
              <a:off x="3662013" y="5464467"/>
              <a:ext cx="281160" cy="91800"/>
            </p14:xfrm>
          </p:contentPart>
        </mc:Choice>
        <mc:Fallback>
          <p:pic>
            <p:nvPicPr>
              <p:cNvPr id="138" name="Freihand 137">
                <a:extLst>
                  <a:ext uri="{FF2B5EF4-FFF2-40B4-BE49-F238E27FC236}">
                    <a16:creationId xmlns:a16="http://schemas.microsoft.com/office/drawing/2014/main" id="{43EDE997-B9D6-4B0E-BA0A-BF89B53E6859}"/>
                  </a:ext>
                </a:extLst>
              </p:cNvPr>
              <p:cNvPicPr/>
              <p:nvPr/>
            </p:nvPicPr>
            <p:blipFill>
              <a:blip r:embed="rId172"/>
              <a:stretch>
                <a:fillRect/>
              </a:stretch>
            </p:blipFill>
            <p:spPr>
              <a:xfrm>
                <a:off x="3657693" y="5460147"/>
                <a:ext cx="289800" cy="10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3">
            <p14:nvContentPartPr>
              <p14:cNvPr id="139" name="Freihand 138">
                <a:extLst>
                  <a:ext uri="{FF2B5EF4-FFF2-40B4-BE49-F238E27FC236}">
                    <a16:creationId xmlns:a16="http://schemas.microsoft.com/office/drawing/2014/main" id="{B41D6962-CB4B-42ED-90C5-AAFC4A309625}"/>
                  </a:ext>
                </a:extLst>
              </p14:cNvPr>
              <p14:cNvContentPartPr/>
              <p14:nvPr/>
            </p14:nvContentPartPr>
            <p14:xfrm>
              <a:off x="3975573" y="5472747"/>
              <a:ext cx="140400" cy="63000"/>
            </p14:xfrm>
          </p:contentPart>
        </mc:Choice>
        <mc:Fallback>
          <p:pic>
            <p:nvPicPr>
              <p:cNvPr id="139" name="Freihand 138">
                <a:extLst>
                  <a:ext uri="{FF2B5EF4-FFF2-40B4-BE49-F238E27FC236}">
                    <a16:creationId xmlns:a16="http://schemas.microsoft.com/office/drawing/2014/main" id="{B41D6962-CB4B-42ED-90C5-AAFC4A309625}"/>
                  </a:ext>
                </a:extLst>
              </p:cNvPr>
              <p:cNvPicPr/>
              <p:nvPr/>
            </p:nvPicPr>
            <p:blipFill>
              <a:blip r:embed="rId174"/>
              <a:stretch>
                <a:fillRect/>
              </a:stretch>
            </p:blipFill>
            <p:spPr>
              <a:xfrm>
                <a:off x="3971253" y="5468427"/>
                <a:ext cx="149040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5">
            <p14:nvContentPartPr>
              <p14:cNvPr id="140" name="Freihand 139">
                <a:extLst>
                  <a:ext uri="{FF2B5EF4-FFF2-40B4-BE49-F238E27FC236}">
                    <a16:creationId xmlns:a16="http://schemas.microsoft.com/office/drawing/2014/main" id="{B85960E1-A68B-46F8-B28F-615397FB8DE1}"/>
                  </a:ext>
                </a:extLst>
              </p14:cNvPr>
              <p14:cNvContentPartPr/>
              <p14:nvPr/>
            </p14:nvContentPartPr>
            <p14:xfrm>
              <a:off x="4177893" y="5385987"/>
              <a:ext cx="180000" cy="321480"/>
            </p14:xfrm>
          </p:contentPart>
        </mc:Choice>
        <mc:Fallback>
          <p:pic>
            <p:nvPicPr>
              <p:cNvPr id="140" name="Freihand 139">
                <a:extLst>
                  <a:ext uri="{FF2B5EF4-FFF2-40B4-BE49-F238E27FC236}">
                    <a16:creationId xmlns:a16="http://schemas.microsoft.com/office/drawing/2014/main" id="{B85960E1-A68B-46F8-B28F-615397FB8DE1}"/>
                  </a:ext>
                </a:extLst>
              </p:cNvPr>
              <p:cNvPicPr/>
              <p:nvPr/>
            </p:nvPicPr>
            <p:blipFill>
              <a:blip r:embed="rId176"/>
              <a:stretch>
                <a:fillRect/>
              </a:stretch>
            </p:blipFill>
            <p:spPr>
              <a:xfrm>
                <a:off x="4173573" y="5381667"/>
                <a:ext cx="188640" cy="33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7">
            <p14:nvContentPartPr>
              <p14:cNvPr id="141" name="Freihand 140">
                <a:extLst>
                  <a:ext uri="{FF2B5EF4-FFF2-40B4-BE49-F238E27FC236}">
                    <a16:creationId xmlns:a16="http://schemas.microsoft.com/office/drawing/2014/main" id="{490189F1-B89E-40BB-91EB-132E881B9703}"/>
                  </a:ext>
                </a:extLst>
              </p14:cNvPr>
              <p14:cNvContentPartPr/>
              <p14:nvPr/>
            </p14:nvContentPartPr>
            <p14:xfrm>
              <a:off x="4541853" y="5349267"/>
              <a:ext cx="219240" cy="160920"/>
            </p14:xfrm>
          </p:contentPart>
        </mc:Choice>
        <mc:Fallback>
          <p:pic>
            <p:nvPicPr>
              <p:cNvPr id="141" name="Freihand 140">
                <a:extLst>
                  <a:ext uri="{FF2B5EF4-FFF2-40B4-BE49-F238E27FC236}">
                    <a16:creationId xmlns:a16="http://schemas.microsoft.com/office/drawing/2014/main" id="{490189F1-B89E-40BB-91EB-132E881B9703}"/>
                  </a:ext>
                </a:extLst>
              </p:cNvPr>
              <p:cNvPicPr/>
              <p:nvPr/>
            </p:nvPicPr>
            <p:blipFill>
              <a:blip r:embed="rId178"/>
              <a:stretch>
                <a:fillRect/>
              </a:stretch>
            </p:blipFill>
            <p:spPr>
              <a:xfrm>
                <a:off x="4537533" y="5344947"/>
                <a:ext cx="227880" cy="16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9">
            <p14:nvContentPartPr>
              <p14:cNvPr id="142" name="Freihand 141">
                <a:extLst>
                  <a:ext uri="{FF2B5EF4-FFF2-40B4-BE49-F238E27FC236}">
                    <a16:creationId xmlns:a16="http://schemas.microsoft.com/office/drawing/2014/main" id="{18AD5191-B764-4F63-9536-0C633CC51E26}"/>
                  </a:ext>
                </a:extLst>
              </p14:cNvPr>
              <p14:cNvContentPartPr/>
              <p14:nvPr/>
            </p14:nvContentPartPr>
            <p14:xfrm>
              <a:off x="4915893" y="5395707"/>
              <a:ext cx="130680" cy="114480"/>
            </p14:xfrm>
          </p:contentPart>
        </mc:Choice>
        <mc:Fallback>
          <p:pic>
            <p:nvPicPr>
              <p:cNvPr id="142" name="Freihand 141">
                <a:extLst>
                  <a:ext uri="{FF2B5EF4-FFF2-40B4-BE49-F238E27FC236}">
                    <a16:creationId xmlns:a16="http://schemas.microsoft.com/office/drawing/2014/main" id="{18AD5191-B764-4F63-9536-0C633CC51E26}"/>
                  </a:ext>
                </a:extLst>
              </p:cNvPr>
              <p:cNvPicPr/>
              <p:nvPr/>
            </p:nvPicPr>
            <p:blipFill>
              <a:blip r:embed="rId180"/>
              <a:stretch>
                <a:fillRect/>
              </a:stretch>
            </p:blipFill>
            <p:spPr>
              <a:xfrm>
                <a:off x="4911573" y="5391387"/>
                <a:ext cx="139320" cy="12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1">
            <p14:nvContentPartPr>
              <p14:cNvPr id="143" name="Freihand 142">
                <a:extLst>
                  <a:ext uri="{FF2B5EF4-FFF2-40B4-BE49-F238E27FC236}">
                    <a16:creationId xmlns:a16="http://schemas.microsoft.com/office/drawing/2014/main" id="{3D1D867C-4DE6-47BC-8BAF-523BA5738836}"/>
                  </a:ext>
                </a:extLst>
              </p14:cNvPr>
              <p14:cNvContentPartPr/>
              <p14:nvPr/>
            </p14:nvContentPartPr>
            <p14:xfrm>
              <a:off x="5060613" y="5411547"/>
              <a:ext cx="326160" cy="78120"/>
            </p14:xfrm>
          </p:contentPart>
        </mc:Choice>
        <mc:Fallback>
          <p:pic>
            <p:nvPicPr>
              <p:cNvPr id="143" name="Freihand 142">
                <a:extLst>
                  <a:ext uri="{FF2B5EF4-FFF2-40B4-BE49-F238E27FC236}">
                    <a16:creationId xmlns:a16="http://schemas.microsoft.com/office/drawing/2014/main" id="{3D1D867C-4DE6-47BC-8BAF-523BA5738836}"/>
                  </a:ext>
                </a:extLst>
              </p:cNvPr>
              <p:cNvPicPr/>
              <p:nvPr/>
            </p:nvPicPr>
            <p:blipFill>
              <a:blip r:embed="rId182"/>
              <a:stretch>
                <a:fillRect/>
              </a:stretch>
            </p:blipFill>
            <p:spPr>
              <a:xfrm>
                <a:off x="5056293" y="5407227"/>
                <a:ext cx="334800" cy="8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3">
            <p14:nvContentPartPr>
              <p14:cNvPr id="144" name="Freihand 143">
                <a:extLst>
                  <a:ext uri="{FF2B5EF4-FFF2-40B4-BE49-F238E27FC236}">
                    <a16:creationId xmlns:a16="http://schemas.microsoft.com/office/drawing/2014/main" id="{3C3E2D2D-B741-4BC2-B8BA-7A89830B4588}"/>
                  </a:ext>
                </a:extLst>
              </p14:cNvPr>
              <p14:cNvContentPartPr/>
              <p14:nvPr/>
            </p14:nvContentPartPr>
            <p14:xfrm>
              <a:off x="5437533" y="5414067"/>
              <a:ext cx="345960" cy="88200"/>
            </p14:xfrm>
          </p:contentPart>
        </mc:Choice>
        <mc:Fallback>
          <p:pic>
            <p:nvPicPr>
              <p:cNvPr id="144" name="Freihand 143">
                <a:extLst>
                  <a:ext uri="{FF2B5EF4-FFF2-40B4-BE49-F238E27FC236}">
                    <a16:creationId xmlns:a16="http://schemas.microsoft.com/office/drawing/2014/main" id="{3C3E2D2D-B741-4BC2-B8BA-7A89830B4588}"/>
                  </a:ext>
                </a:extLst>
              </p:cNvPr>
              <p:cNvPicPr/>
              <p:nvPr/>
            </p:nvPicPr>
            <p:blipFill>
              <a:blip r:embed="rId184"/>
              <a:stretch>
                <a:fillRect/>
              </a:stretch>
            </p:blipFill>
            <p:spPr>
              <a:xfrm>
                <a:off x="5433213" y="5409747"/>
                <a:ext cx="354600" cy="9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5">
            <p14:nvContentPartPr>
              <p14:cNvPr id="145" name="Freihand 144">
                <a:extLst>
                  <a:ext uri="{FF2B5EF4-FFF2-40B4-BE49-F238E27FC236}">
                    <a16:creationId xmlns:a16="http://schemas.microsoft.com/office/drawing/2014/main" id="{87BCEC60-10A1-48BF-8292-A02DC89ECFB7}"/>
                  </a:ext>
                </a:extLst>
              </p14:cNvPr>
              <p14:cNvContentPartPr/>
              <p14:nvPr/>
            </p14:nvContentPartPr>
            <p14:xfrm>
              <a:off x="5857293" y="5417307"/>
              <a:ext cx="202680" cy="110160"/>
            </p14:xfrm>
          </p:contentPart>
        </mc:Choice>
        <mc:Fallback>
          <p:pic>
            <p:nvPicPr>
              <p:cNvPr id="145" name="Freihand 144">
                <a:extLst>
                  <a:ext uri="{FF2B5EF4-FFF2-40B4-BE49-F238E27FC236}">
                    <a16:creationId xmlns:a16="http://schemas.microsoft.com/office/drawing/2014/main" id="{87BCEC60-10A1-48BF-8292-A02DC89ECFB7}"/>
                  </a:ext>
                </a:extLst>
              </p:cNvPr>
              <p:cNvPicPr/>
              <p:nvPr/>
            </p:nvPicPr>
            <p:blipFill>
              <a:blip r:embed="rId186"/>
              <a:stretch>
                <a:fillRect/>
              </a:stretch>
            </p:blipFill>
            <p:spPr>
              <a:xfrm>
                <a:off x="5852973" y="5412987"/>
                <a:ext cx="211320" cy="11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7">
            <p14:nvContentPartPr>
              <p14:cNvPr id="146" name="Freihand 145">
                <a:extLst>
                  <a:ext uri="{FF2B5EF4-FFF2-40B4-BE49-F238E27FC236}">
                    <a16:creationId xmlns:a16="http://schemas.microsoft.com/office/drawing/2014/main" id="{8960C87B-CD6E-4A1F-8427-DF2402407AA5}"/>
                  </a:ext>
                </a:extLst>
              </p14:cNvPr>
              <p14:cNvContentPartPr/>
              <p14:nvPr/>
            </p14:nvContentPartPr>
            <p14:xfrm>
              <a:off x="6049893" y="5331987"/>
              <a:ext cx="158400" cy="172440"/>
            </p14:xfrm>
          </p:contentPart>
        </mc:Choice>
        <mc:Fallback>
          <p:pic>
            <p:nvPicPr>
              <p:cNvPr id="146" name="Freihand 145">
                <a:extLst>
                  <a:ext uri="{FF2B5EF4-FFF2-40B4-BE49-F238E27FC236}">
                    <a16:creationId xmlns:a16="http://schemas.microsoft.com/office/drawing/2014/main" id="{8960C87B-CD6E-4A1F-8427-DF2402407AA5}"/>
                  </a:ext>
                </a:extLst>
              </p:cNvPr>
              <p:cNvPicPr/>
              <p:nvPr/>
            </p:nvPicPr>
            <p:blipFill>
              <a:blip r:embed="rId188"/>
              <a:stretch>
                <a:fillRect/>
              </a:stretch>
            </p:blipFill>
            <p:spPr>
              <a:xfrm>
                <a:off x="6045573" y="5327667"/>
                <a:ext cx="167040" cy="18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9">
            <p14:nvContentPartPr>
              <p14:cNvPr id="147" name="Freihand 146">
                <a:extLst>
                  <a:ext uri="{FF2B5EF4-FFF2-40B4-BE49-F238E27FC236}">
                    <a16:creationId xmlns:a16="http://schemas.microsoft.com/office/drawing/2014/main" id="{5B96F935-E2A0-48F8-B920-83C7FF0DBEB2}"/>
                  </a:ext>
                </a:extLst>
              </p14:cNvPr>
              <p14:cNvContentPartPr/>
              <p14:nvPr/>
            </p14:nvContentPartPr>
            <p14:xfrm>
              <a:off x="6201453" y="5268267"/>
              <a:ext cx="117720" cy="251640"/>
            </p14:xfrm>
          </p:contentPart>
        </mc:Choice>
        <mc:Fallback>
          <p:pic>
            <p:nvPicPr>
              <p:cNvPr id="147" name="Freihand 146">
                <a:extLst>
                  <a:ext uri="{FF2B5EF4-FFF2-40B4-BE49-F238E27FC236}">
                    <a16:creationId xmlns:a16="http://schemas.microsoft.com/office/drawing/2014/main" id="{5B96F935-E2A0-48F8-B920-83C7FF0DBEB2}"/>
                  </a:ext>
                </a:extLst>
              </p:cNvPr>
              <p:cNvPicPr/>
              <p:nvPr/>
            </p:nvPicPr>
            <p:blipFill>
              <a:blip r:embed="rId190"/>
              <a:stretch>
                <a:fillRect/>
              </a:stretch>
            </p:blipFill>
            <p:spPr>
              <a:xfrm>
                <a:off x="6197133" y="5263947"/>
                <a:ext cx="126360" cy="26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1">
            <p14:nvContentPartPr>
              <p14:cNvPr id="148" name="Freihand 147">
                <a:extLst>
                  <a:ext uri="{FF2B5EF4-FFF2-40B4-BE49-F238E27FC236}">
                    <a16:creationId xmlns:a16="http://schemas.microsoft.com/office/drawing/2014/main" id="{FC24E654-729B-4AAB-B08E-84CDD7D1B6D2}"/>
                  </a:ext>
                </a:extLst>
              </p14:cNvPr>
              <p14:cNvContentPartPr/>
              <p14:nvPr/>
            </p14:nvContentPartPr>
            <p14:xfrm>
              <a:off x="6482973" y="5343867"/>
              <a:ext cx="149040" cy="126000"/>
            </p14:xfrm>
          </p:contentPart>
        </mc:Choice>
        <mc:Fallback>
          <p:pic>
            <p:nvPicPr>
              <p:cNvPr id="148" name="Freihand 147">
                <a:extLst>
                  <a:ext uri="{FF2B5EF4-FFF2-40B4-BE49-F238E27FC236}">
                    <a16:creationId xmlns:a16="http://schemas.microsoft.com/office/drawing/2014/main" id="{FC24E654-729B-4AAB-B08E-84CDD7D1B6D2}"/>
                  </a:ext>
                </a:extLst>
              </p:cNvPr>
              <p:cNvPicPr/>
              <p:nvPr/>
            </p:nvPicPr>
            <p:blipFill>
              <a:blip r:embed="rId192"/>
              <a:stretch>
                <a:fillRect/>
              </a:stretch>
            </p:blipFill>
            <p:spPr>
              <a:xfrm>
                <a:off x="6478653" y="5339547"/>
                <a:ext cx="157680" cy="13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3">
            <p14:nvContentPartPr>
              <p14:cNvPr id="149" name="Freihand 148">
                <a:extLst>
                  <a:ext uri="{FF2B5EF4-FFF2-40B4-BE49-F238E27FC236}">
                    <a16:creationId xmlns:a16="http://schemas.microsoft.com/office/drawing/2014/main" id="{EEDABB5C-1D82-4E18-B2E2-7B670A2EAE13}"/>
                  </a:ext>
                </a:extLst>
              </p14:cNvPr>
              <p14:cNvContentPartPr/>
              <p14:nvPr/>
            </p14:nvContentPartPr>
            <p14:xfrm>
              <a:off x="6598893" y="5327307"/>
              <a:ext cx="161280" cy="280800"/>
            </p14:xfrm>
          </p:contentPart>
        </mc:Choice>
        <mc:Fallback>
          <p:pic>
            <p:nvPicPr>
              <p:cNvPr id="149" name="Freihand 148">
                <a:extLst>
                  <a:ext uri="{FF2B5EF4-FFF2-40B4-BE49-F238E27FC236}">
                    <a16:creationId xmlns:a16="http://schemas.microsoft.com/office/drawing/2014/main" id="{EEDABB5C-1D82-4E18-B2E2-7B670A2EAE13}"/>
                  </a:ext>
                </a:extLst>
              </p:cNvPr>
              <p:cNvPicPr/>
              <p:nvPr/>
            </p:nvPicPr>
            <p:blipFill>
              <a:blip r:embed="rId194"/>
              <a:stretch>
                <a:fillRect/>
              </a:stretch>
            </p:blipFill>
            <p:spPr>
              <a:xfrm>
                <a:off x="6594573" y="5322987"/>
                <a:ext cx="169920" cy="28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5">
            <p14:nvContentPartPr>
              <p14:cNvPr id="150" name="Freihand 149">
                <a:extLst>
                  <a:ext uri="{FF2B5EF4-FFF2-40B4-BE49-F238E27FC236}">
                    <a16:creationId xmlns:a16="http://schemas.microsoft.com/office/drawing/2014/main" id="{3ABF9C34-43A1-4F9D-B3E5-67F67D3ED516}"/>
                  </a:ext>
                </a:extLst>
              </p14:cNvPr>
              <p14:cNvContentPartPr/>
              <p14:nvPr/>
            </p14:nvContentPartPr>
            <p14:xfrm>
              <a:off x="6808413" y="5322987"/>
              <a:ext cx="127080" cy="124920"/>
            </p14:xfrm>
          </p:contentPart>
        </mc:Choice>
        <mc:Fallback>
          <p:pic>
            <p:nvPicPr>
              <p:cNvPr id="150" name="Freihand 149">
                <a:extLst>
                  <a:ext uri="{FF2B5EF4-FFF2-40B4-BE49-F238E27FC236}">
                    <a16:creationId xmlns:a16="http://schemas.microsoft.com/office/drawing/2014/main" id="{3ABF9C34-43A1-4F9D-B3E5-67F67D3ED516}"/>
                  </a:ext>
                </a:extLst>
              </p:cNvPr>
              <p:cNvPicPr/>
              <p:nvPr/>
            </p:nvPicPr>
            <p:blipFill>
              <a:blip r:embed="rId196"/>
              <a:stretch>
                <a:fillRect/>
              </a:stretch>
            </p:blipFill>
            <p:spPr>
              <a:xfrm>
                <a:off x="6804093" y="5318667"/>
                <a:ext cx="135720" cy="13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7">
            <p14:nvContentPartPr>
              <p14:cNvPr id="151" name="Freihand 150">
                <a:extLst>
                  <a:ext uri="{FF2B5EF4-FFF2-40B4-BE49-F238E27FC236}">
                    <a16:creationId xmlns:a16="http://schemas.microsoft.com/office/drawing/2014/main" id="{8D043E4E-C1C1-4E28-B14F-AE97F80844E7}"/>
                  </a:ext>
                </a:extLst>
              </p14:cNvPr>
              <p14:cNvContentPartPr/>
              <p14:nvPr/>
            </p14:nvContentPartPr>
            <p14:xfrm>
              <a:off x="6966453" y="5206707"/>
              <a:ext cx="581040" cy="227880"/>
            </p14:xfrm>
          </p:contentPart>
        </mc:Choice>
        <mc:Fallback>
          <p:pic>
            <p:nvPicPr>
              <p:cNvPr id="151" name="Freihand 150">
                <a:extLst>
                  <a:ext uri="{FF2B5EF4-FFF2-40B4-BE49-F238E27FC236}">
                    <a16:creationId xmlns:a16="http://schemas.microsoft.com/office/drawing/2014/main" id="{8D043E4E-C1C1-4E28-B14F-AE97F80844E7}"/>
                  </a:ext>
                </a:extLst>
              </p:cNvPr>
              <p:cNvPicPr/>
              <p:nvPr/>
            </p:nvPicPr>
            <p:blipFill>
              <a:blip r:embed="rId198"/>
              <a:stretch>
                <a:fillRect/>
              </a:stretch>
            </p:blipFill>
            <p:spPr>
              <a:xfrm>
                <a:off x="6962133" y="5202387"/>
                <a:ext cx="589680" cy="23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9">
            <p14:nvContentPartPr>
              <p14:cNvPr id="153" name="Freihand 152">
                <a:extLst>
                  <a:ext uri="{FF2B5EF4-FFF2-40B4-BE49-F238E27FC236}">
                    <a16:creationId xmlns:a16="http://schemas.microsoft.com/office/drawing/2014/main" id="{80BE5F79-329D-49D8-BF33-808EBE9BE047}"/>
                  </a:ext>
                </a:extLst>
              </p14:cNvPr>
              <p14:cNvContentPartPr/>
              <p14:nvPr/>
            </p14:nvContentPartPr>
            <p14:xfrm>
              <a:off x="2241093" y="1682307"/>
              <a:ext cx="98640" cy="202320"/>
            </p14:xfrm>
          </p:contentPart>
        </mc:Choice>
        <mc:Fallback>
          <p:pic>
            <p:nvPicPr>
              <p:cNvPr id="153" name="Freihand 152">
                <a:extLst>
                  <a:ext uri="{FF2B5EF4-FFF2-40B4-BE49-F238E27FC236}">
                    <a16:creationId xmlns:a16="http://schemas.microsoft.com/office/drawing/2014/main" id="{80BE5F79-329D-49D8-BF33-808EBE9BE047}"/>
                  </a:ext>
                </a:extLst>
              </p:cNvPr>
              <p:cNvPicPr/>
              <p:nvPr/>
            </p:nvPicPr>
            <p:blipFill>
              <a:blip r:embed="rId200"/>
              <a:stretch>
                <a:fillRect/>
              </a:stretch>
            </p:blipFill>
            <p:spPr>
              <a:xfrm>
                <a:off x="2236773" y="1677987"/>
                <a:ext cx="107280" cy="21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1">
            <p14:nvContentPartPr>
              <p14:cNvPr id="154" name="Freihand 153">
                <a:extLst>
                  <a:ext uri="{FF2B5EF4-FFF2-40B4-BE49-F238E27FC236}">
                    <a16:creationId xmlns:a16="http://schemas.microsoft.com/office/drawing/2014/main" id="{CC297677-7D21-4FA2-B5ED-853086D8E1BA}"/>
                  </a:ext>
                </a:extLst>
              </p14:cNvPr>
              <p14:cNvContentPartPr/>
              <p14:nvPr/>
            </p14:nvContentPartPr>
            <p14:xfrm>
              <a:off x="2328213" y="1766907"/>
              <a:ext cx="129240" cy="91080"/>
            </p14:xfrm>
          </p:contentPart>
        </mc:Choice>
        <mc:Fallback>
          <p:pic>
            <p:nvPicPr>
              <p:cNvPr id="154" name="Freihand 153">
                <a:extLst>
                  <a:ext uri="{FF2B5EF4-FFF2-40B4-BE49-F238E27FC236}">
                    <a16:creationId xmlns:a16="http://schemas.microsoft.com/office/drawing/2014/main" id="{CC297677-7D21-4FA2-B5ED-853086D8E1BA}"/>
                  </a:ext>
                </a:extLst>
              </p:cNvPr>
              <p:cNvPicPr/>
              <p:nvPr/>
            </p:nvPicPr>
            <p:blipFill>
              <a:blip r:embed="rId202"/>
              <a:stretch>
                <a:fillRect/>
              </a:stretch>
            </p:blipFill>
            <p:spPr>
              <a:xfrm>
                <a:off x="2323893" y="1762587"/>
                <a:ext cx="137880" cy="9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3">
            <p14:nvContentPartPr>
              <p14:cNvPr id="155" name="Freihand 154">
                <a:extLst>
                  <a:ext uri="{FF2B5EF4-FFF2-40B4-BE49-F238E27FC236}">
                    <a16:creationId xmlns:a16="http://schemas.microsoft.com/office/drawing/2014/main" id="{14E115F3-23C0-4DF2-A810-1AF0862CE3BA}"/>
                  </a:ext>
                </a:extLst>
              </p14:cNvPr>
              <p14:cNvContentPartPr/>
              <p14:nvPr/>
            </p14:nvContentPartPr>
            <p14:xfrm>
              <a:off x="2444133" y="1759347"/>
              <a:ext cx="117360" cy="259560"/>
            </p14:xfrm>
          </p:contentPart>
        </mc:Choice>
        <mc:Fallback>
          <p:pic>
            <p:nvPicPr>
              <p:cNvPr id="155" name="Freihand 154">
                <a:extLst>
                  <a:ext uri="{FF2B5EF4-FFF2-40B4-BE49-F238E27FC236}">
                    <a16:creationId xmlns:a16="http://schemas.microsoft.com/office/drawing/2014/main" id="{14E115F3-23C0-4DF2-A810-1AF0862CE3BA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2439813" y="1755027"/>
                <a:ext cx="126000" cy="26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5">
            <p14:nvContentPartPr>
              <p14:cNvPr id="156" name="Freihand 155">
                <a:extLst>
                  <a:ext uri="{FF2B5EF4-FFF2-40B4-BE49-F238E27FC236}">
                    <a16:creationId xmlns:a16="http://schemas.microsoft.com/office/drawing/2014/main" id="{21EACA83-D238-49D2-8FC0-5F652BCC7BAE}"/>
                  </a:ext>
                </a:extLst>
              </p14:cNvPr>
              <p14:cNvContentPartPr/>
              <p14:nvPr/>
            </p14:nvContentPartPr>
            <p14:xfrm>
              <a:off x="2534853" y="1719747"/>
              <a:ext cx="200880" cy="89640"/>
            </p14:xfrm>
          </p:contentPart>
        </mc:Choice>
        <mc:Fallback>
          <p:pic>
            <p:nvPicPr>
              <p:cNvPr id="156" name="Freihand 155">
                <a:extLst>
                  <a:ext uri="{FF2B5EF4-FFF2-40B4-BE49-F238E27FC236}">
                    <a16:creationId xmlns:a16="http://schemas.microsoft.com/office/drawing/2014/main" id="{21EACA83-D238-49D2-8FC0-5F652BCC7BAE}"/>
                  </a:ext>
                </a:extLst>
              </p:cNvPr>
              <p:cNvPicPr/>
              <p:nvPr/>
            </p:nvPicPr>
            <p:blipFill>
              <a:blip r:embed="rId206"/>
              <a:stretch>
                <a:fillRect/>
              </a:stretch>
            </p:blipFill>
            <p:spPr>
              <a:xfrm>
                <a:off x="2530533" y="1715427"/>
                <a:ext cx="209520" cy="9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7">
            <p14:nvContentPartPr>
              <p14:cNvPr id="157" name="Freihand 156">
                <a:extLst>
                  <a:ext uri="{FF2B5EF4-FFF2-40B4-BE49-F238E27FC236}">
                    <a16:creationId xmlns:a16="http://schemas.microsoft.com/office/drawing/2014/main" id="{9D94ED7F-CB2E-4228-8DE0-DD91DBF3F21E}"/>
                  </a:ext>
                </a:extLst>
              </p14:cNvPr>
              <p14:cNvContentPartPr/>
              <p14:nvPr/>
            </p14:nvContentPartPr>
            <p14:xfrm>
              <a:off x="2844813" y="1680147"/>
              <a:ext cx="306720" cy="303840"/>
            </p14:xfrm>
          </p:contentPart>
        </mc:Choice>
        <mc:Fallback>
          <p:pic>
            <p:nvPicPr>
              <p:cNvPr id="157" name="Freihand 156">
                <a:extLst>
                  <a:ext uri="{FF2B5EF4-FFF2-40B4-BE49-F238E27FC236}">
                    <a16:creationId xmlns:a16="http://schemas.microsoft.com/office/drawing/2014/main" id="{9D94ED7F-CB2E-4228-8DE0-DD91DBF3F21E}"/>
                  </a:ext>
                </a:extLst>
              </p:cNvPr>
              <p:cNvPicPr/>
              <p:nvPr/>
            </p:nvPicPr>
            <p:blipFill>
              <a:blip r:embed="rId208"/>
              <a:stretch>
                <a:fillRect/>
              </a:stretch>
            </p:blipFill>
            <p:spPr>
              <a:xfrm>
                <a:off x="2840493" y="1675827"/>
                <a:ext cx="315360" cy="31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9">
            <p14:nvContentPartPr>
              <p14:cNvPr id="159" name="Freihand 158">
                <a:extLst>
                  <a:ext uri="{FF2B5EF4-FFF2-40B4-BE49-F238E27FC236}">
                    <a16:creationId xmlns:a16="http://schemas.microsoft.com/office/drawing/2014/main" id="{BC96C517-0A54-4ACD-96C2-97D6323BF651}"/>
                  </a:ext>
                </a:extLst>
              </p14:cNvPr>
              <p14:cNvContentPartPr/>
              <p14:nvPr/>
            </p14:nvContentPartPr>
            <p14:xfrm>
              <a:off x="3083493" y="1627227"/>
              <a:ext cx="290880" cy="136800"/>
            </p14:xfrm>
          </p:contentPart>
        </mc:Choice>
        <mc:Fallback>
          <p:pic>
            <p:nvPicPr>
              <p:cNvPr id="159" name="Freihand 158">
                <a:extLst>
                  <a:ext uri="{FF2B5EF4-FFF2-40B4-BE49-F238E27FC236}">
                    <a16:creationId xmlns:a16="http://schemas.microsoft.com/office/drawing/2014/main" id="{BC96C517-0A54-4ACD-96C2-97D6323BF651}"/>
                  </a:ext>
                </a:extLst>
              </p:cNvPr>
              <p:cNvPicPr/>
              <p:nvPr/>
            </p:nvPicPr>
            <p:blipFill>
              <a:blip r:embed="rId210"/>
              <a:stretch>
                <a:fillRect/>
              </a:stretch>
            </p:blipFill>
            <p:spPr>
              <a:xfrm>
                <a:off x="3079173" y="1622907"/>
                <a:ext cx="299520" cy="14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1">
            <p14:nvContentPartPr>
              <p14:cNvPr id="160" name="Freihand 159">
                <a:extLst>
                  <a:ext uri="{FF2B5EF4-FFF2-40B4-BE49-F238E27FC236}">
                    <a16:creationId xmlns:a16="http://schemas.microsoft.com/office/drawing/2014/main" id="{3485FC20-05DC-4503-A9C2-763C72F707C5}"/>
                  </a:ext>
                </a:extLst>
              </p14:cNvPr>
              <p14:cNvContentPartPr/>
              <p14:nvPr/>
            </p14:nvContentPartPr>
            <p14:xfrm>
              <a:off x="3397053" y="1486107"/>
              <a:ext cx="131400" cy="198000"/>
            </p14:xfrm>
          </p:contentPart>
        </mc:Choice>
        <mc:Fallback>
          <p:pic>
            <p:nvPicPr>
              <p:cNvPr id="160" name="Freihand 159">
                <a:extLst>
                  <a:ext uri="{FF2B5EF4-FFF2-40B4-BE49-F238E27FC236}">
                    <a16:creationId xmlns:a16="http://schemas.microsoft.com/office/drawing/2014/main" id="{3485FC20-05DC-4503-A9C2-763C72F707C5}"/>
                  </a:ext>
                </a:extLst>
              </p:cNvPr>
              <p:cNvPicPr/>
              <p:nvPr/>
            </p:nvPicPr>
            <p:blipFill>
              <a:blip r:embed="rId212"/>
              <a:stretch>
                <a:fillRect/>
              </a:stretch>
            </p:blipFill>
            <p:spPr>
              <a:xfrm>
                <a:off x="3392733" y="1481787"/>
                <a:ext cx="14004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3">
            <p14:nvContentPartPr>
              <p14:cNvPr id="162" name="Freihand 161">
                <a:extLst>
                  <a:ext uri="{FF2B5EF4-FFF2-40B4-BE49-F238E27FC236}">
                    <a16:creationId xmlns:a16="http://schemas.microsoft.com/office/drawing/2014/main" id="{50BF10AC-0058-442D-8DCA-82E8E270D89C}"/>
                  </a:ext>
                </a:extLst>
              </p14:cNvPr>
              <p14:cNvContentPartPr/>
              <p14:nvPr/>
            </p14:nvContentPartPr>
            <p14:xfrm>
              <a:off x="3625653" y="1391787"/>
              <a:ext cx="348480" cy="227160"/>
            </p14:xfrm>
          </p:contentPart>
        </mc:Choice>
        <mc:Fallback>
          <p:pic>
            <p:nvPicPr>
              <p:cNvPr id="162" name="Freihand 161">
                <a:extLst>
                  <a:ext uri="{FF2B5EF4-FFF2-40B4-BE49-F238E27FC236}">
                    <a16:creationId xmlns:a16="http://schemas.microsoft.com/office/drawing/2014/main" id="{50BF10AC-0058-442D-8DCA-82E8E270D89C}"/>
                  </a:ext>
                </a:extLst>
              </p:cNvPr>
              <p:cNvPicPr/>
              <p:nvPr/>
            </p:nvPicPr>
            <p:blipFill>
              <a:blip r:embed="rId214"/>
              <a:stretch>
                <a:fillRect/>
              </a:stretch>
            </p:blipFill>
            <p:spPr>
              <a:xfrm>
                <a:off x="3621333" y="1387467"/>
                <a:ext cx="357120" cy="23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5">
            <p14:nvContentPartPr>
              <p14:cNvPr id="163" name="Freihand 162">
                <a:extLst>
                  <a:ext uri="{FF2B5EF4-FFF2-40B4-BE49-F238E27FC236}">
                    <a16:creationId xmlns:a16="http://schemas.microsoft.com/office/drawing/2014/main" id="{DD46794E-FB08-42DF-AE18-4CA7171BC0B1}"/>
                  </a:ext>
                </a:extLst>
              </p14:cNvPr>
              <p14:cNvContentPartPr/>
              <p14:nvPr/>
            </p14:nvContentPartPr>
            <p14:xfrm>
              <a:off x="3993933" y="1375587"/>
              <a:ext cx="81000" cy="113760"/>
            </p14:xfrm>
          </p:contentPart>
        </mc:Choice>
        <mc:Fallback>
          <p:pic>
            <p:nvPicPr>
              <p:cNvPr id="163" name="Freihand 162">
                <a:extLst>
                  <a:ext uri="{FF2B5EF4-FFF2-40B4-BE49-F238E27FC236}">
                    <a16:creationId xmlns:a16="http://schemas.microsoft.com/office/drawing/2014/main" id="{DD46794E-FB08-42DF-AE18-4CA7171BC0B1}"/>
                  </a:ext>
                </a:extLst>
              </p:cNvPr>
              <p:cNvPicPr/>
              <p:nvPr/>
            </p:nvPicPr>
            <p:blipFill>
              <a:blip r:embed="rId216"/>
              <a:stretch>
                <a:fillRect/>
              </a:stretch>
            </p:blipFill>
            <p:spPr>
              <a:xfrm>
                <a:off x="3989613" y="1371267"/>
                <a:ext cx="89640" cy="122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7">
            <p14:nvContentPartPr>
              <p14:cNvPr id="165" name="Freihand 164">
                <a:extLst>
                  <a:ext uri="{FF2B5EF4-FFF2-40B4-BE49-F238E27FC236}">
                    <a16:creationId xmlns:a16="http://schemas.microsoft.com/office/drawing/2014/main" id="{76AAD618-234B-4D72-A6CA-507F639A4E1A}"/>
                  </a:ext>
                </a:extLst>
              </p14:cNvPr>
              <p14:cNvContentPartPr/>
              <p14:nvPr/>
            </p14:nvContentPartPr>
            <p14:xfrm>
              <a:off x="2383653" y="2015667"/>
              <a:ext cx="205920" cy="205200"/>
            </p14:xfrm>
          </p:contentPart>
        </mc:Choice>
        <mc:Fallback>
          <p:pic>
            <p:nvPicPr>
              <p:cNvPr id="165" name="Freihand 164">
                <a:extLst>
                  <a:ext uri="{FF2B5EF4-FFF2-40B4-BE49-F238E27FC236}">
                    <a16:creationId xmlns:a16="http://schemas.microsoft.com/office/drawing/2014/main" id="{76AAD618-234B-4D72-A6CA-507F639A4E1A}"/>
                  </a:ext>
                </a:extLst>
              </p:cNvPr>
              <p:cNvPicPr/>
              <p:nvPr/>
            </p:nvPicPr>
            <p:blipFill>
              <a:blip r:embed="rId218"/>
              <a:stretch>
                <a:fillRect/>
              </a:stretch>
            </p:blipFill>
            <p:spPr>
              <a:xfrm>
                <a:off x="2379333" y="2011347"/>
                <a:ext cx="214560" cy="21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9">
            <p14:nvContentPartPr>
              <p14:cNvPr id="166" name="Freihand 165">
                <a:extLst>
                  <a:ext uri="{FF2B5EF4-FFF2-40B4-BE49-F238E27FC236}">
                    <a16:creationId xmlns:a16="http://schemas.microsoft.com/office/drawing/2014/main" id="{58A81027-5D1D-41D6-BD5D-31599D8FE886}"/>
                  </a:ext>
                </a:extLst>
              </p14:cNvPr>
              <p14:cNvContentPartPr/>
              <p14:nvPr/>
            </p14:nvContentPartPr>
            <p14:xfrm>
              <a:off x="2588493" y="2079027"/>
              <a:ext cx="245520" cy="85320"/>
            </p14:xfrm>
          </p:contentPart>
        </mc:Choice>
        <mc:Fallback>
          <p:pic>
            <p:nvPicPr>
              <p:cNvPr id="166" name="Freihand 165">
                <a:extLst>
                  <a:ext uri="{FF2B5EF4-FFF2-40B4-BE49-F238E27FC236}">
                    <a16:creationId xmlns:a16="http://schemas.microsoft.com/office/drawing/2014/main" id="{58A81027-5D1D-41D6-BD5D-31599D8FE886}"/>
                  </a:ext>
                </a:extLst>
              </p:cNvPr>
              <p:cNvPicPr/>
              <p:nvPr/>
            </p:nvPicPr>
            <p:blipFill>
              <a:blip r:embed="rId220"/>
              <a:stretch>
                <a:fillRect/>
              </a:stretch>
            </p:blipFill>
            <p:spPr>
              <a:xfrm>
                <a:off x="2584173" y="2074707"/>
                <a:ext cx="254160" cy="9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1">
            <p14:nvContentPartPr>
              <p14:cNvPr id="167" name="Freihand 166">
                <a:extLst>
                  <a:ext uri="{FF2B5EF4-FFF2-40B4-BE49-F238E27FC236}">
                    <a16:creationId xmlns:a16="http://schemas.microsoft.com/office/drawing/2014/main" id="{2F7C0032-7462-4368-9AA6-253469B47A85}"/>
                  </a:ext>
                </a:extLst>
              </p14:cNvPr>
              <p14:cNvContentPartPr/>
              <p14:nvPr/>
            </p14:nvContentPartPr>
            <p14:xfrm>
              <a:off x="3005733" y="1902627"/>
              <a:ext cx="196920" cy="176760"/>
            </p14:xfrm>
          </p:contentPart>
        </mc:Choice>
        <mc:Fallback>
          <p:pic>
            <p:nvPicPr>
              <p:cNvPr id="167" name="Freihand 166">
                <a:extLst>
                  <a:ext uri="{FF2B5EF4-FFF2-40B4-BE49-F238E27FC236}">
                    <a16:creationId xmlns:a16="http://schemas.microsoft.com/office/drawing/2014/main" id="{2F7C0032-7462-4368-9AA6-253469B47A85}"/>
                  </a:ext>
                </a:extLst>
              </p:cNvPr>
              <p:cNvPicPr/>
              <p:nvPr/>
            </p:nvPicPr>
            <p:blipFill>
              <a:blip r:embed="rId222"/>
              <a:stretch>
                <a:fillRect/>
              </a:stretch>
            </p:blipFill>
            <p:spPr>
              <a:xfrm>
                <a:off x="3001413" y="1898307"/>
                <a:ext cx="205560" cy="18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3">
            <p14:nvContentPartPr>
              <p14:cNvPr id="168" name="Freihand 167">
                <a:extLst>
                  <a:ext uri="{FF2B5EF4-FFF2-40B4-BE49-F238E27FC236}">
                    <a16:creationId xmlns:a16="http://schemas.microsoft.com/office/drawing/2014/main" id="{72241F37-8C68-4404-A142-05F250147F51}"/>
                  </a:ext>
                </a:extLst>
              </p14:cNvPr>
              <p14:cNvContentPartPr/>
              <p14:nvPr/>
            </p14:nvContentPartPr>
            <p14:xfrm>
              <a:off x="3349893" y="1881387"/>
              <a:ext cx="130320" cy="118800"/>
            </p14:xfrm>
          </p:contentPart>
        </mc:Choice>
        <mc:Fallback>
          <p:pic>
            <p:nvPicPr>
              <p:cNvPr id="168" name="Freihand 167">
                <a:extLst>
                  <a:ext uri="{FF2B5EF4-FFF2-40B4-BE49-F238E27FC236}">
                    <a16:creationId xmlns:a16="http://schemas.microsoft.com/office/drawing/2014/main" id="{72241F37-8C68-4404-A142-05F250147F51}"/>
                  </a:ext>
                </a:extLst>
              </p:cNvPr>
              <p:cNvPicPr/>
              <p:nvPr/>
            </p:nvPicPr>
            <p:blipFill>
              <a:blip r:embed="rId224"/>
              <a:stretch>
                <a:fillRect/>
              </a:stretch>
            </p:blipFill>
            <p:spPr>
              <a:xfrm>
                <a:off x="3345573" y="1877067"/>
                <a:ext cx="13896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5">
            <p14:nvContentPartPr>
              <p14:cNvPr id="170" name="Freihand 169">
                <a:extLst>
                  <a:ext uri="{FF2B5EF4-FFF2-40B4-BE49-F238E27FC236}">
                    <a16:creationId xmlns:a16="http://schemas.microsoft.com/office/drawing/2014/main" id="{686F45B9-D8F4-47B5-B3A1-F44502771E43}"/>
                  </a:ext>
                </a:extLst>
              </p14:cNvPr>
              <p14:cNvContentPartPr/>
              <p14:nvPr/>
            </p14:nvContentPartPr>
            <p14:xfrm>
              <a:off x="3482013" y="1703907"/>
              <a:ext cx="509040" cy="271440"/>
            </p14:xfrm>
          </p:contentPart>
        </mc:Choice>
        <mc:Fallback>
          <p:pic>
            <p:nvPicPr>
              <p:cNvPr id="170" name="Freihand 169">
                <a:extLst>
                  <a:ext uri="{FF2B5EF4-FFF2-40B4-BE49-F238E27FC236}">
                    <a16:creationId xmlns:a16="http://schemas.microsoft.com/office/drawing/2014/main" id="{686F45B9-D8F4-47B5-B3A1-F44502771E43}"/>
                  </a:ext>
                </a:extLst>
              </p:cNvPr>
              <p:cNvPicPr/>
              <p:nvPr/>
            </p:nvPicPr>
            <p:blipFill>
              <a:blip r:embed="rId226"/>
              <a:stretch>
                <a:fillRect/>
              </a:stretch>
            </p:blipFill>
            <p:spPr>
              <a:xfrm>
                <a:off x="3477693" y="1699587"/>
                <a:ext cx="517680" cy="28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7">
            <p14:nvContentPartPr>
              <p14:cNvPr id="172" name="Freihand 171">
                <a:extLst>
                  <a:ext uri="{FF2B5EF4-FFF2-40B4-BE49-F238E27FC236}">
                    <a16:creationId xmlns:a16="http://schemas.microsoft.com/office/drawing/2014/main" id="{2F7D6722-B2FE-447E-9529-1144296471AE}"/>
                  </a:ext>
                </a:extLst>
              </p14:cNvPr>
              <p14:cNvContentPartPr/>
              <p14:nvPr/>
            </p14:nvContentPartPr>
            <p14:xfrm>
              <a:off x="3314613" y="2034387"/>
              <a:ext cx="10440" cy="632520"/>
            </p14:xfrm>
          </p:contentPart>
        </mc:Choice>
        <mc:Fallback>
          <p:pic>
            <p:nvPicPr>
              <p:cNvPr id="172" name="Freihand 171">
                <a:extLst>
                  <a:ext uri="{FF2B5EF4-FFF2-40B4-BE49-F238E27FC236}">
                    <a16:creationId xmlns:a16="http://schemas.microsoft.com/office/drawing/2014/main" id="{2F7D6722-B2FE-447E-9529-1144296471AE}"/>
                  </a:ext>
                </a:extLst>
              </p:cNvPr>
              <p:cNvPicPr/>
              <p:nvPr/>
            </p:nvPicPr>
            <p:blipFill>
              <a:blip r:embed="rId228"/>
              <a:stretch>
                <a:fillRect/>
              </a:stretch>
            </p:blipFill>
            <p:spPr>
              <a:xfrm>
                <a:off x="3310293" y="2030067"/>
                <a:ext cx="19080" cy="64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9">
            <p14:nvContentPartPr>
              <p14:cNvPr id="173" name="Freihand 172">
                <a:extLst>
                  <a:ext uri="{FF2B5EF4-FFF2-40B4-BE49-F238E27FC236}">
                    <a16:creationId xmlns:a16="http://schemas.microsoft.com/office/drawing/2014/main" id="{8AFDA79E-CD25-4CB0-8245-E4DED5A70F76}"/>
                  </a:ext>
                </a:extLst>
              </p14:cNvPr>
              <p14:cNvContentPartPr/>
              <p14:nvPr/>
            </p14:nvContentPartPr>
            <p14:xfrm>
              <a:off x="3185733" y="2460267"/>
              <a:ext cx="269640" cy="500040"/>
            </p14:xfrm>
          </p:contentPart>
        </mc:Choice>
        <mc:Fallback>
          <p:pic>
            <p:nvPicPr>
              <p:cNvPr id="173" name="Freihand 172">
                <a:extLst>
                  <a:ext uri="{FF2B5EF4-FFF2-40B4-BE49-F238E27FC236}">
                    <a16:creationId xmlns:a16="http://schemas.microsoft.com/office/drawing/2014/main" id="{8AFDA79E-CD25-4CB0-8245-E4DED5A70F76}"/>
                  </a:ext>
                </a:extLst>
              </p:cNvPr>
              <p:cNvPicPr/>
              <p:nvPr/>
            </p:nvPicPr>
            <p:blipFill>
              <a:blip r:embed="rId230"/>
              <a:stretch>
                <a:fillRect/>
              </a:stretch>
            </p:blipFill>
            <p:spPr>
              <a:xfrm>
                <a:off x="3181413" y="2455947"/>
                <a:ext cx="278280" cy="50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1">
            <p14:nvContentPartPr>
              <p14:cNvPr id="192" name="Freihand 191">
                <a:extLst>
                  <a:ext uri="{FF2B5EF4-FFF2-40B4-BE49-F238E27FC236}">
                    <a16:creationId xmlns:a16="http://schemas.microsoft.com/office/drawing/2014/main" id="{C7A726FE-7D42-4048-A8A7-691EB6F08CA1}"/>
                  </a:ext>
                </a:extLst>
              </p14:cNvPr>
              <p14:cNvContentPartPr/>
              <p14:nvPr/>
            </p14:nvContentPartPr>
            <p14:xfrm>
              <a:off x="2563293" y="5561667"/>
              <a:ext cx="5525640" cy="263520"/>
            </p14:xfrm>
          </p:contentPart>
        </mc:Choice>
        <mc:Fallback>
          <p:pic>
            <p:nvPicPr>
              <p:cNvPr id="192" name="Freihand 191">
                <a:extLst>
                  <a:ext uri="{FF2B5EF4-FFF2-40B4-BE49-F238E27FC236}">
                    <a16:creationId xmlns:a16="http://schemas.microsoft.com/office/drawing/2014/main" id="{C7A726FE-7D42-4048-A8A7-691EB6F08CA1}"/>
                  </a:ext>
                </a:extLst>
              </p:cNvPr>
              <p:cNvPicPr/>
              <p:nvPr/>
            </p:nvPicPr>
            <p:blipFill>
              <a:blip r:embed="rId232"/>
              <a:stretch>
                <a:fillRect/>
              </a:stretch>
            </p:blipFill>
            <p:spPr>
              <a:xfrm>
                <a:off x="2558973" y="5557347"/>
                <a:ext cx="5534280" cy="27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3">
            <p14:nvContentPartPr>
              <p14:cNvPr id="216" name="Freihand 215">
                <a:extLst>
                  <a:ext uri="{FF2B5EF4-FFF2-40B4-BE49-F238E27FC236}">
                    <a16:creationId xmlns:a16="http://schemas.microsoft.com/office/drawing/2014/main" id="{F534F20E-279D-4557-BF54-E1F90CBA8958}"/>
                  </a:ext>
                </a:extLst>
              </p14:cNvPr>
              <p14:cNvContentPartPr/>
              <p14:nvPr/>
            </p14:nvContentPartPr>
            <p14:xfrm>
              <a:off x="6292893" y="93987"/>
              <a:ext cx="1905840" cy="495000"/>
            </p14:xfrm>
          </p:contentPart>
        </mc:Choice>
        <mc:Fallback>
          <p:pic>
            <p:nvPicPr>
              <p:cNvPr id="216" name="Freihand 215">
                <a:extLst>
                  <a:ext uri="{FF2B5EF4-FFF2-40B4-BE49-F238E27FC236}">
                    <a16:creationId xmlns:a16="http://schemas.microsoft.com/office/drawing/2014/main" id="{F534F20E-279D-4557-BF54-E1F90CBA8958}"/>
                  </a:ext>
                </a:extLst>
              </p:cNvPr>
              <p:cNvPicPr/>
              <p:nvPr/>
            </p:nvPicPr>
            <p:blipFill>
              <a:blip r:embed="rId234"/>
              <a:stretch>
                <a:fillRect/>
              </a:stretch>
            </p:blipFill>
            <p:spPr>
              <a:xfrm>
                <a:off x="6288573" y="89667"/>
                <a:ext cx="1914480" cy="50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5">
            <p14:nvContentPartPr>
              <p14:cNvPr id="217" name="Freihand 216">
                <a:extLst>
                  <a:ext uri="{FF2B5EF4-FFF2-40B4-BE49-F238E27FC236}">
                    <a16:creationId xmlns:a16="http://schemas.microsoft.com/office/drawing/2014/main" id="{45FFADC3-0BEF-462A-A3F3-49BEE9B93B47}"/>
                  </a:ext>
                </a:extLst>
              </p14:cNvPr>
              <p14:cNvContentPartPr/>
              <p14:nvPr/>
            </p14:nvContentPartPr>
            <p14:xfrm>
              <a:off x="6327093" y="385227"/>
              <a:ext cx="1605240" cy="117000"/>
            </p14:xfrm>
          </p:contentPart>
        </mc:Choice>
        <mc:Fallback>
          <p:pic>
            <p:nvPicPr>
              <p:cNvPr id="217" name="Freihand 216">
                <a:extLst>
                  <a:ext uri="{FF2B5EF4-FFF2-40B4-BE49-F238E27FC236}">
                    <a16:creationId xmlns:a16="http://schemas.microsoft.com/office/drawing/2014/main" id="{45FFADC3-0BEF-462A-A3F3-49BEE9B93B47}"/>
                  </a:ext>
                </a:extLst>
              </p:cNvPr>
              <p:cNvPicPr/>
              <p:nvPr/>
            </p:nvPicPr>
            <p:blipFill>
              <a:blip r:embed="rId236"/>
              <a:stretch>
                <a:fillRect/>
              </a:stretch>
            </p:blipFill>
            <p:spPr>
              <a:xfrm>
                <a:off x="6322773" y="380907"/>
                <a:ext cx="1613880" cy="125640"/>
              </a:xfrm>
              <a:prstGeom prst="rect">
                <a:avLst/>
              </a:prstGeom>
            </p:spPr>
          </p:pic>
        </mc:Fallback>
      </mc:AlternateContent>
      <p:grpSp>
        <p:nvGrpSpPr>
          <p:cNvPr id="219" name="Gruppieren 218">
            <a:extLst>
              <a:ext uri="{FF2B5EF4-FFF2-40B4-BE49-F238E27FC236}">
                <a16:creationId xmlns:a16="http://schemas.microsoft.com/office/drawing/2014/main" id="{42238889-59D5-4904-8D04-C6BAA872F3E0}"/>
              </a:ext>
            </a:extLst>
          </p:cNvPr>
          <p:cNvGrpSpPr/>
          <p:nvPr/>
        </p:nvGrpSpPr>
        <p:grpSpPr>
          <a:xfrm>
            <a:off x="4015893" y="1772667"/>
            <a:ext cx="7722720" cy="2936880"/>
            <a:chOff x="4015893" y="1772667"/>
            <a:chExt cx="7722720" cy="2936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14" name="Freihand 113">
                  <a:extLst>
                    <a:ext uri="{FF2B5EF4-FFF2-40B4-BE49-F238E27FC236}">
                      <a16:creationId xmlns:a16="http://schemas.microsoft.com/office/drawing/2014/main" id="{0369179D-B989-4197-992C-D3CC1EF1A657}"/>
                    </a:ext>
                  </a:extLst>
                </p14:cNvPr>
                <p14:cNvContentPartPr/>
                <p14:nvPr/>
              </p14:nvContentPartPr>
              <p14:xfrm>
                <a:off x="8749173" y="1868787"/>
                <a:ext cx="20880" cy="191880"/>
              </p14:xfrm>
            </p:contentPart>
          </mc:Choice>
          <mc:Fallback>
            <p:pic>
              <p:nvPicPr>
                <p:cNvPr id="114" name="Freihand 113">
                  <a:extLst>
                    <a:ext uri="{FF2B5EF4-FFF2-40B4-BE49-F238E27FC236}">
                      <a16:creationId xmlns:a16="http://schemas.microsoft.com/office/drawing/2014/main" id="{0369179D-B989-4197-992C-D3CC1EF1A657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8744853" y="1864467"/>
                  <a:ext cx="2952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15" name="Freihand 114">
                  <a:extLst>
                    <a:ext uri="{FF2B5EF4-FFF2-40B4-BE49-F238E27FC236}">
                      <a16:creationId xmlns:a16="http://schemas.microsoft.com/office/drawing/2014/main" id="{5E78C84C-3193-4521-A726-3EEB8FBBBB45}"/>
                    </a:ext>
                  </a:extLst>
                </p14:cNvPr>
                <p14:cNvContentPartPr/>
                <p14:nvPr/>
              </p14:nvContentPartPr>
              <p14:xfrm>
                <a:off x="8684013" y="1822707"/>
                <a:ext cx="136080" cy="126000"/>
              </p14:xfrm>
            </p:contentPart>
          </mc:Choice>
          <mc:Fallback>
            <p:pic>
              <p:nvPicPr>
                <p:cNvPr id="115" name="Freihand 114">
                  <a:extLst>
                    <a:ext uri="{FF2B5EF4-FFF2-40B4-BE49-F238E27FC236}">
                      <a16:creationId xmlns:a16="http://schemas.microsoft.com/office/drawing/2014/main" id="{5E78C84C-3193-4521-A726-3EEB8FBBBB45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8679693" y="1818387"/>
                  <a:ext cx="144720" cy="13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16" name="Freihand 115">
                  <a:extLst>
                    <a:ext uri="{FF2B5EF4-FFF2-40B4-BE49-F238E27FC236}">
                      <a16:creationId xmlns:a16="http://schemas.microsoft.com/office/drawing/2014/main" id="{985F0A48-80C2-45CD-A634-BDC7D36E6987}"/>
                    </a:ext>
                  </a:extLst>
                </p14:cNvPr>
                <p14:cNvContentPartPr/>
                <p14:nvPr/>
              </p14:nvContentPartPr>
              <p14:xfrm>
                <a:off x="8823333" y="1887867"/>
                <a:ext cx="442440" cy="170280"/>
              </p14:xfrm>
            </p:contentPart>
          </mc:Choice>
          <mc:Fallback>
            <p:pic>
              <p:nvPicPr>
                <p:cNvPr id="116" name="Freihand 115">
                  <a:extLst>
                    <a:ext uri="{FF2B5EF4-FFF2-40B4-BE49-F238E27FC236}">
                      <a16:creationId xmlns:a16="http://schemas.microsoft.com/office/drawing/2014/main" id="{985F0A48-80C2-45CD-A634-BDC7D36E6987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8819013" y="1883547"/>
                  <a:ext cx="451080" cy="17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17" name="Freihand 116">
                  <a:extLst>
                    <a:ext uri="{FF2B5EF4-FFF2-40B4-BE49-F238E27FC236}">
                      <a16:creationId xmlns:a16="http://schemas.microsoft.com/office/drawing/2014/main" id="{5D30BDCE-6017-4F92-BA30-1291D3DE00C0}"/>
                    </a:ext>
                  </a:extLst>
                </p14:cNvPr>
                <p14:cNvContentPartPr/>
                <p14:nvPr/>
              </p14:nvContentPartPr>
              <p14:xfrm>
                <a:off x="9270813" y="1932147"/>
                <a:ext cx="76320" cy="64800"/>
              </p14:xfrm>
            </p:contentPart>
          </mc:Choice>
          <mc:Fallback>
            <p:pic>
              <p:nvPicPr>
                <p:cNvPr id="117" name="Freihand 116">
                  <a:extLst>
                    <a:ext uri="{FF2B5EF4-FFF2-40B4-BE49-F238E27FC236}">
                      <a16:creationId xmlns:a16="http://schemas.microsoft.com/office/drawing/2014/main" id="{5D30BDCE-6017-4F92-BA30-1291D3DE00C0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9266493" y="1927827"/>
                  <a:ext cx="8496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19" name="Freihand 118">
                  <a:extLst>
                    <a:ext uri="{FF2B5EF4-FFF2-40B4-BE49-F238E27FC236}">
                      <a16:creationId xmlns:a16="http://schemas.microsoft.com/office/drawing/2014/main" id="{98A6AFE5-0DD7-4971-B40C-A9CBE6E1C2C3}"/>
                    </a:ext>
                  </a:extLst>
                </p14:cNvPr>
                <p14:cNvContentPartPr/>
                <p14:nvPr/>
              </p14:nvContentPartPr>
              <p14:xfrm>
                <a:off x="9368373" y="1842507"/>
                <a:ext cx="194400" cy="165600"/>
              </p14:xfrm>
            </p:contentPart>
          </mc:Choice>
          <mc:Fallback>
            <p:pic>
              <p:nvPicPr>
                <p:cNvPr id="119" name="Freihand 118">
                  <a:extLst>
                    <a:ext uri="{FF2B5EF4-FFF2-40B4-BE49-F238E27FC236}">
                      <a16:creationId xmlns:a16="http://schemas.microsoft.com/office/drawing/2014/main" id="{98A6AFE5-0DD7-4971-B40C-A9CBE6E1C2C3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9364053" y="1838187"/>
                  <a:ext cx="20304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20" name="Freihand 119">
                  <a:extLst>
                    <a:ext uri="{FF2B5EF4-FFF2-40B4-BE49-F238E27FC236}">
                      <a16:creationId xmlns:a16="http://schemas.microsoft.com/office/drawing/2014/main" id="{7CC04ED1-2BFA-443D-AB09-8ACD058A6A12}"/>
                    </a:ext>
                  </a:extLst>
                </p14:cNvPr>
                <p14:cNvContentPartPr/>
                <p14:nvPr/>
              </p14:nvContentPartPr>
              <p14:xfrm>
                <a:off x="9518853" y="1923147"/>
                <a:ext cx="217800" cy="81000"/>
              </p14:xfrm>
            </p:contentPart>
          </mc:Choice>
          <mc:Fallback>
            <p:pic>
              <p:nvPicPr>
                <p:cNvPr id="120" name="Freihand 119">
                  <a:extLst>
                    <a:ext uri="{FF2B5EF4-FFF2-40B4-BE49-F238E27FC236}">
                      <a16:creationId xmlns:a16="http://schemas.microsoft.com/office/drawing/2014/main" id="{7CC04ED1-2BFA-443D-AB09-8ACD058A6A12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9514533" y="1918827"/>
                  <a:ext cx="22644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21" name="Freihand 120">
                  <a:extLst>
                    <a:ext uri="{FF2B5EF4-FFF2-40B4-BE49-F238E27FC236}">
                      <a16:creationId xmlns:a16="http://schemas.microsoft.com/office/drawing/2014/main" id="{AC85D115-D83A-419E-A36D-E25C1D3CAD07}"/>
                    </a:ext>
                  </a:extLst>
                </p14:cNvPr>
                <p14:cNvContentPartPr/>
                <p14:nvPr/>
              </p14:nvContentPartPr>
              <p14:xfrm>
                <a:off x="9681573" y="1787787"/>
                <a:ext cx="22320" cy="13320"/>
              </p14:xfrm>
            </p:contentPart>
          </mc:Choice>
          <mc:Fallback>
            <p:pic>
              <p:nvPicPr>
                <p:cNvPr id="121" name="Freihand 120">
                  <a:extLst>
                    <a:ext uri="{FF2B5EF4-FFF2-40B4-BE49-F238E27FC236}">
                      <a16:creationId xmlns:a16="http://schemas.microsoft.com/office/drawing/2014/main" id="{AC85D115-D83A-419E-A36D-E25C1D3CAD07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9677253" y="1783467"/>
                  <a:ext cx="3096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22" name="Freihand 121">
                  <a:extLst>
                    <a:ext uri="{FF2B5EF4-FFF2-40B4-BE49-F238E27FC236}">
                      <a16:creationId xmlns:a16="http://schemas.microsoft.com/office/drawing/2014/main" id="{659EF3A2-06D9-4E8C-8873-D288BF2228E5}"/>
                    </a:ext>
                  </a:extLst>
                </p14:cNvPr>
                <p14:cNvContentPartPr/>
                <p14:nvPr/>
              </p14:nvContentPartPr>
              <p14:xfrm>
                <a:off x="9956613" y="1772667"/>
                <a:ext cx="9720" cy="147600"/>
              </p14:xfrm>
            </p:contentPart>
          </mc:Choice>
          <mc:Fallback>
            <p:pic>
              <p:nvPicPr>
                <p:cNvPr id="122" name="Freihand 121">
                  <a:extLst>
                    <a:ext uri="{FF2B5EF4-FFF2-40B4-BE49-F238E27FC236}">
                      <a16:creationId xmlns:a16="http://schemas.microsoft.com/office/drawing/2014/main" id="{659EF3A2-06D9-4E8C-8873-D288BF2228E5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9952293" y="1768347"/>
                  <a:ext cx="18360" cy="15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23" name="Freihand 122">
                  <a:extLst>
                    <a:ext uri="{FF2B5EF4-FFF2-40B4-BE49-F238E27FC236}">
                      <a16:creationId xmlns:a16="http://schemas.microsoft.com/office/drawing/2014/main" id="{02446C38-00B6-4111-9E8C-4ED7F4794E48}"/>
                    </a:ext>
                  </a:extLst>
                </p14:cNvPr>
                <p14:cNvContentPartPr/>
                <p14:nvPr/>
              </p14:nvContentPartPr>
              <p14:xfrm>
                <a:off x="9958413" y="1995147"/>
                <a:ext cx="22320" cy="37440"/>
              </p14:xfrm>
            </p:contentPart>
          </mc:Choice>
          <mc:Fallback>
            <p:pic>
              <p:nvPicPr>
                <p:cNvPr id="123" name="Freihand 122">
                  <a:extLst>
                    <a:ext uri="{FF2B5EF4-FFF2-40B4-BE49-F238E27FC236}">
                      <a16:creationId xmlns:a16="http://schemas.microsoft.com/office/drawing/2014/main" id="{02446C38-00B6-4111-9E8C-4ED7F4794E48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9954093" y="1990827"/>
                  <a:ext cx="3096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44" name="Freihand 43">
                  <a:extLst>
                    <a:ext uri="{FF2B5EF4-FFF2-40B4-BE49-F238E27FC236}">
                      <a16:creationId xmlns:a16="http://schemas.microsoft.com/office/drawing/2014/main" id="{30771BB6-BCC4-40E0-9049-9013B792E6CA}"/>
                    </a:ext>
                  </a:extLst>
                </p14:cNvPr>
                <p14:cNvContentPartPr/>
                <p14:nvPr/>
              </p14:nvContentPartPr>
              <p14:xfrm>
                <a:off x="6641733" y="2514267"/>
                <a:ext cx="145800" cy="97200"/>
              </p14:xfrm>
            </p:contentPart>
          </mc:Choice>
          <mc:Fallback>
            <p:pic>
              <p:nvPicPr>
                <p:cNvPr id="44" name="Freihand 43">
                  <a:extLst>
                    <a:ext uri="{FF2B5EF4-FFF2-40B4-BE49-F238E27FC236}">
                      <a16:creationId xmlns:a16="http://schemas.microsoft.com/office/drawing/2014/main" id="{30771BB6-BCC4-40E0-9049-9013B792E6CA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6637413" y="2509947"/>
                  <a:ext cx="154440" cy="10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45" name="Freihand 44">
                  <a:extLst>
                    <a:ext uri="{FF2B5EF4-FFF2-40B4-BE49-F238E27FC236}">
                      <a16:creationId xmlns:a16="http://schemas.microsoft.com/office/drawing/2014/main" id="{4A961325-E4D3-47A4-88C0-F19418AB26F9}"/>
                    </a:ext>
                  </a:extLst>
                </p14:cNvPr>
                <p14:cNvContentPartPr/>
                <p14:nvPr/>
              </p14:nvContentPartPr>
              <p14:xfrm>
                <a:off x="6916413" y="2324187"/>
                <a:ext cx="65880" cy="177480"/>
              </p14:xfrm>
            </p:contentPart>
          </mc:Choice>
          <mc:Fallback>
            <p:pic>
              <p:nvPicPr>
                <p:cNvPr id="45" name="Freihand 44">
                  <a:extLst>
                    <a:ext uri="{FF2B5EF4-FFF2-40B4-BE49-F238E27FC236}">
                      <a16:creationId xmlns:a16="http://schemas.microsoft.com/office/drawing/2014/main" id="{4A961325-E4D3-47A4-88C0-F19418AB26F9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6912093" y="2319867"/>
                  <a:ext cx="7452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46" name="Freihand 45">
                  <a:extLst>
                    <a:ext uri="{FF2B5EF4-FFF2-40B4-BE49-F238E27FC236}">
                      <a16:creationId xmlns:a16="http://schemas.microsoft.com/office/drawing/2014/main" id="{F955B361-7FFD-425E-91DA-126FEAD2E0F0}"/>
                    </a:ext>
                  </a:extLst>
                </p14:cNvPr>
                <p14:cNvContentPartPr/>
                <p14:nvPr/>
              </p14:nvContentPartPr>
              <p14:xfrm>
                <a:off x="7012533" y="2456667"/>
                <a:ext cx="11520" cy="83880"/>
              </p14:xfrm>
            </p:contentPart>
          </mc:Choice>
          <mc:Fallback>
            <p:pic>
              <p:nvPicPr>
                <p:cNvPr id="46" name="Freihand 45">
                  <a:extLst>
                    <a:ext uri="{FF2B5EF4-FFF2-40B4-BE49-F238E27FC236}">
                      <a16:creationId xmlns:a16="http://schemas.microsoft.com/office/drawing/2014/main" id="{F955B361-7FFD-425E-91DA-126FEAD2E0F0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7008213" y="2452347"/>
                  <a:ext cx="20160" cy="9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47" name="Freihand 46">
                  <a:extLst>
                    <a:ext uri="{FF2B5EF4-FFF2-40B4-BE49-F238E27FC236}">
                      <a16:creationId xmlns:a16="http://schemas.microsoft.com/office/drawing/2014/main" id="{ECC1C4B8-3838-404C-BB1B-C93797BA9E7E}"/>
                    </a:ext>
                  </a:extLst>
                </p14:cNvPr>
                <p14:cNvContentPartPr/>
                <p14:nvPr/>
              </p14:nvContentPartPr>
              <p14:xfrm>
                <a:off x="7047813" y="2273067"/>
                <a:ext cx="69480" cy="186480"/>
              </p14:xfrm>
            </p:contentPart>
          </mc:Choice>
          <mc:Fallback>
            <p:pic>
              <p:nvPicPr>
                <p:cNvPr id="47" name="Freihand 46">
                  <a:extLst>
                    <a:ext uri="{FF2B5EF4-FFF2-40B4-BE49-F238E27FC236}">
                      <a16:creationId xmlns:a16="http://schemas.microsoft.com/office/drawing/2014/main" id="{ECC1C4B8-3838-404C-BB1B-C93797BA9E7E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7043493" y="2268747"/>
                  <a:ext cx="7812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48" name="Freihand 47">
                  <a:extLst>
                    <a:ext uri="{FF2B5EF4-FFF2-40B4-BE49-F238E27FC236}">
                      <a16:creationId xmlns:a16="http://schemas.microsoft.com/office/drawing/2014/main" id="{5BFEAA2C-8744-41BD-BA9A-40A4CEEB10D2}"/>
                    </a:ext>
                  </a:extLst>
                </p14:cNvPr>
                <p14:cNvContentPartPr/>
                <p14:nvPr/>
              </p14:nvContentPartPr>
              <p14:xfrm>
                <a:off x="7042413" y="2255787"/>
                <a:ext cx="214920" cy="154440"/>
              </p14:xfrm>
            </p:contentPart>
          </mc:Choice>
          <mc:Fallback>
            <p:pic>
              <p:nvPicPr>
                <p:cNvPr id="48" name="Freihand 47">
                  <a:extLst>
                    <a:ext uri="{FF2B5EF4-FFF2-40B4-BE49-F238E27FC236}">
                      <a16:creationId xmlns:a16="http://schemas.microsoft.com/office/drawing/2014/main" id="{5BFEAA2C-8744-41BD-BA9A-40A4CEEB10D2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7038093" y="2251467"/>
                  <a:ext cx="22356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49" name="Freihand 48">
                  <a:extLst>
                    <a:ext uri="{FF2B5EF4-FFF2-40B4-BE49-F238E27FC236}">
                      <a16:creationId xmlns:a16="http://schemas.microsoft.com/office/drawing/2014/main" id="{92FC9C1A-DAEB-4C86-AD6E-66BACDD05863}"/>
                    </a:ext>
                  </a:extLst>
                </p14:cNvPr>
                <p14:cNvContentPartPr/>
                <p14:nvPr/>
              </p14:nvContentPartPr>
              <p14:xfrm>
                <a:off x="7144653" y="2191707"/>
                <a:ext cx="74160" cy="128520"/>
              </p14:xfrm>
            </p:contentPart>
          </mc:Choice>
          <mc:Fallback>
            <p:pic>
              <p:nvPicPr>
                <p:cNvPr id="49" name="Freihand 48">
                  <a:extLst>
                    <a:ext uri="{FF2B5EF4-FFF2-40B4-BE49-F238E27FC236}">
                      <a16:creationId xmlns:a16="http://schemas.microsoft.com/office/drawing/2014/main" id="{92FC9C1A-DAEB-4C86-AD6E-66BACDD05863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7140333" y="2187387"/>
                  <a:ext cx="82800" cy="13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50" name="Freihand 49">
                  <a:extLst>
                    <a:ext uri="{FF2B5EF4-FFF2-40B4-BE49-F238E27FC236}">
                      <a16:creationId xmlns:a16="http://schemas.microsoft.com/office/drawing/2014/main" id="{07FAD0D9-7095-4D1D-8B45-86CCA29FB8A6}"/>
                    </a:ext>
                  </a:extLst>
                </p14:cNvPr>
                <p14:cNvContentPartPr/>
                <p14:nvPr/>
              </p14:nvContentPartPr>
              <p14:xfrm>
                <a:off x="7235733" y="2335347"/>
                <a:ext cx="48960" cy="78480"/>
              </p14:xfrm>
            </p:contentPart>
          </mc:Choice>
          <mc:Fallback>
            <p:pic>
              <p:nvPicPr>
                <p:cNvPr id="50" name="Freihand 49">
                  <a:extLst>
                    <a:ext uri="{FF2B5EF4-FFF2-40B4-BE49-F238E27FC236}">
                      <a16:creationId xmlns:a16="http://schemas.microsoft.com/office/drawing/2014/main" id="{07FAD0D9-7095-4D1D-8B45-86CCA29FB8A6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7231413" y="2331027"/>
                  <a:ext cx="57600" cy="8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51" name="Freihand 50">
                  <a:extLst>
                    <a:ext uri="{FF2B5EF4-FFF2-40B4-BE49-F238E27FC236}">
                      <a16:creationId xmlns:a16="http://schemas.microsoft.com/office/drawing/2014/main" id="{AD38B43B-AE31-4D9F-85F2-F4A93137ECDB}"/>
                    </a:ext>
                  </a:extLst>
                </p14:cNvPr>
                <p14:cNvContentPartPr/>
                <p14:nvPr/>
              </p14:nvContentPartPr>
              <p14:xfrm>
                <a:off x="7326453" y="2212227"/>
                <a:ext cx="109080" cy="265680"/>
              </p14:xfrm>
            </p:contentPart>
          </mc:Choice>
          <mc:Fallback>
            <p:pic>
              <p:nvPicPr>
                <p:cNvPr id="51" name="Freihand 50">
                  <a:extLst>
                    <a:ext uri="{FF2B5EF4-FFF2-40B4-BE49-F238E27FC236}">
                      <a16:creationId xmlns:a16="http://schemas.microsoft.com/office/drawing/2014/main" id="{AD38B43B-AE31-4D9F-85F2-F4A93137ECDB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7322133" y="2207907"/>
                  <a:ext cx="117720" cy="27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52" name="Freihand 51">
                  <a:extLst>
                    <a:ext uri="{FF2B5EF4-FFF2-40B4-BE49-F238E27FC236}">
                      <a16:creationId xmlns:a16="http://schemas.microsoft.com/office/drawing/2014/main" id="{4771C41A-6BA4-498C-BAC8-0FC952B44405}"/>
                    </a:ext>
                  </a:extLst>
                </p14:cNvPr>
                <p14:cNvContentPartPr/>
                <p14:nvPr/>
              </p14:nvContentPartPr>
              <p14:xfrm>
                <a:off x="7499973" y="2247507"/>
                <a:ext cx="20880" cy="36720"/>
              </p14:xfrm>
            </p:contentPart>
          </mc:Choice>
          <mc:Fallback>
            <p:pic>
              <p:nvPicPr>
                <p:cNvPr id="52" name="Freihand 51">
                  <a:extLst>
                    <a:ext uri="{FF2B5EF4-FFF2-40B4-BE49-F238E27FC236}">
                      <a16:creationId xmlns:a16="http://schemas.microsoft.com/office/drawing/2014/main" id="{4771C41A-6BA4-498C-BAC8-0FC952B44405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7495653" y="2243187"/>
                  <a:ext cx="2952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53" name="Freihand 52">
                  <a:extLst>
                    <a:ext uri="{FF2B5EF4-FFF2-40B4-BE49-F238E27FC236}">
                      <a16:creationId xmlns:a16="http://schemas.microsoft.com/office/drawing/2014/main" id="{371F14D8-A768-4B69-A078-75FD92CE4FB8}"/>
                    </a:ext>
                  </a:extLst>
                </p14:cNvPr>
                <p14:cNvContentPartPr/>
                <p14:nvPr/>
              </p14:nvContentPartPr>
              <p14:xfrm>
                <a:off x="7553973" y="2142747"/>
                <a:ext cx="113400" cy="99360"/>
              </p14:xfrm>
            </p:contentPart>
          </mc:Choice>
          <mc:Fallback>
            <p:pic>
              <p:nvPicPr>
                <p:cNvPr id="53" name="Freihand 52">
                  <a:extLst>
                    <a:ext uri="{FF2B5EF4-FFF2-40B4-BE49-F238E27FC236}">
                      <a16:creationId xmlns:a16="http://schemas.microsoft.com/office/drawing/2014/main" id="{371F14D8-A768-4B69-A078-75FD92CE4FB8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7549653" y="2138427"/>
                  <a:ext cx="12204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75" name="Freihand 174">
                  <a:extLst>
                    <a:ext uri="{FF2B5EF4-FFF2-40B4-BE49-F238E27FC236}">
                      <a16:creationId xmlns:a16="http://schemas.microsoft.com/office/drawing/2014/main" id="{4C6C2FE8-F791-4523-BDEF-787C435AB95B}"/>
                    </a:ext>
                  </a:extLst>
                </p14:cNvPr>
                <p14:cNvContentPartPr/>
                <p14:nvPr/>
              </p14:nvContentPartPr>
              <p14:xfrm>
                <a:off x="4015893" y="1885707"/>
                <a:ext cx="1028160" cy="527040"/>
              </p14:xfrm>
            </p:contentPart>
          </mc:Choice>
          <mc:Fallback>
            <p:pic>
              <p:nvPicPr>
                <p:cNvPr id="175" name="Freihand 174">
                  <a:extLst>
                    <a:ext uri="{FF2B5EF4-FFF2-40B4-BE49-F238E27FC236}">
                      <a16:creationId xmlns:a16="http://schemas.microsoft.com/office/drawing/2014/main" id="{4C6C2FE8-F791-4523-BDEF-787C435AB95B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4011573" y="1881387"/>
                  <a:ext cx="1036800" cy="53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76" name="Freihand 175">
                  <a:extLst>
                    <a:ext uri="{FF2B5EF4-FFF2-40B4-BE49-F238E27FC236}">
                      <a16:creationId xmlns:a16="http://schemas.microsoft.com/office/drawing/2014/main" id="{C0DDB4FA-5BD7-4B9E-B93A-6CA43A5C3C6F}"/>
                    </a:ext>
                  </a:extLst>
                </p14:cNvPr>
                <p14:cNvContentPartPr/>
                <p14:nvPr/>
              </p14:nvContentPartPr>
              <p14:xfrm>
                <a:off x="4760013" y="2249667"/>
                <a:ext cx="308160" cy="193320"/>
              </p14:xfrm>
            </p:contentPart>
          </mc:Choice>
          <mc:Fallback>
            <p:pic>
              <p:nvPicPr>
                <p:cNvPr id="176" name="Freihand 175">
                  <a:extLst>
                    <a:ext uri="{FF2B5EF4-FFF2-40B4-BE49-F238E27FC236}">
                      <a16:creationId xmlns:a16="http://schemas.microsoft.com/office/drawing/2014/main" id="{C0DDB4FA-5BD7-4B9E-B93A-6CA43A5C3C6F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4755693" y="2245347"/>
                  <a:ext cx="316800" cy="20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78" name="Freihand 177">
                  <a:extLst>
                    <a:ext uri="{FF2B5EF4-FFF2-40B4-BE49-F238E27FC236}">
                      <a16:creationId xmlns:a16="http://schemas.microsoft.com/office/drawing/2014/main" id="{28D17517-C95B-40F4-8610-D743F71E886B}"/>
                    </a:ext>
                  </a:extLst>
                </p14:cNvPr>
                <p14:cNvContentPartPr/>
                <p14:nvPr/>
              </p14:nvContentPartPr>
              <p14:xfrm>
                <a:off x="4052253" y="2031867"/>
                <a:ext cx="993240" cy="1005840"/>
              </p14:xfrm>
            </p:contentPart>
          </mc:Choice>
          <mc:Fallback>
            <p:pic>
              <p:nvPicPr>
                <p:cNvPr id="178" name="Freihand 177">
                  <a:extLst>
                    <a:ext uri="{FF2B5EF4-FFF2-40B4-BE49-F238E27FC236}">
                      <a16:creationId xmlns:a16="http://schemas.microsoft.com/office/drawing/2014/main" id="{28D17517-C95B-40F4-8610-D743F71E886B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4047933" y="2027547"/>
                  <a:ext cx="1001880" cy="10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79" name="Freihand 178">
                  <a:extLst>
                    <a:ext uri="{FF2B5EF4-FFF2-40B4-BE49-F238E27FC236}">
                      <a16:creationId xmlns:a16="http://schemas.microsoft.com/office/drawing/2014/main" id="{BF3A1A59-2AE2-4B64-BD72-74B65F33B694}"/>
                    </a:ext>
                  </a:extLst>
                </p14:cNvPr>
                <p14:cNvContentPartPr/>
                <p14:nvPr/>
              </p14:nvContentPartPr>
              <p14:xfrm>
                <a:off x="4823013" y="2880747"/>
                <a:ext cx="320040" cy="289800"/>
              </p14:xfrm>
            </p:contentPart>
          </mc:Choice>
          <mc:Fallback>
            <p:pic>
              <p:nvPicPr>
                <p:cNvPr id="179" name="Freihand 178">
                  <a:extLst>
                    <a:ext uri="{FF2B5EF4-FFF2-40B4-BE49-F238E27FC236}">
                      <a16:creationId xmlns:a16="http://schemas.microsoft.com/office/drawing/2014/main" id="{BF3A1A59-2AE2-4B64-BD72-74B65F33B694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4818693" y="2876427"/>
                  <a:ext cx="328680" cy="29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81" name="Freihand 180">
                  <a:extLst>
                    <a:ext uri="{FF2B5EF4-FFF2-40B4-BE49-F238E27FC236}">
                      <a16:creationId xmlns:a16="http://schemas.microsoft.com/office/drawing/2014/main" id="{A33950F0-886C-4834-B1A3-994995B5CC70}"/>
                    </a:ext>
                  </a:extLst>
                </p14:cNvPr>
                <p14:cNvContentPartPr/>
                <p14:nvPr/>
              </p14:nvContentPartPr>
              <p14:xfrm>
                <a:off x="4853973" y="2741787"/>
                <a:ext cx="90000" cy="1067760"/>
              </p14:xfrm>
            </p:contentPart>
          </mc:Choice>
          <mc:Fallback>
            <p:pic>
              <p:nvPicPr>
                <p:cNvPr id="181" name="Freihand 180">
                  <a:extLst>
                    <a:ext uri="{FF2B5EF4-FFF2-40B4-BE49-F238E27FC236}">
                      <a16:creationId xmlns:a16="http://schemas.microsoft.com/office/drawing/2014/main" id="{A33950F0-886C-4834-B1A3-994995B5CC70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4849653" y="2737467"/>
                  <a:ext cx="98640" cy="10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83" name="Freihand 182">
                  <a:extLst>
                    <a:ext uri="{FF2B5EF4-FFF2-40B4-BE49-F238E27FC236}">
                      <a16:creationId xmlns:a16="http://schemas.microsoft.com/office/drawing/2014/main" id="{7F697756-3B52-4970-ABFB-ED08DC31AC7E}"/>
                    </a:ext>
                  </a:extLst>
                </p14:cNvPr>
                <p14:cNvContentPartPr/>
                <p14:nvPr/>
              </p14:nvContentPartPr>
              <p14:xfrm>
                <a:off x="4641933" y="3843027"/>
                <a:ext cx="122040" cy="154080"/>
              </p14:xfrm>
            </p:contentPart>
          </mc:Choice>
          <mc:Fallback>
            <p:pic>
              <p:nvPicPr>
                <p:cNvPr id="183" name="Freihand 182">
                  <a:extLst>
                    <a:ext uri="{FF2B5EF4-FFF2-40B4-BE49-F238E27FC236}">
                      <a16:creationId xmlns:a16="http://schemas.microsoft.com/office/drawing/2014/main" id="{7F697756-3B52-4970-ABFB-ED08DC31AC7E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4637613" y="3838707"/>
                  <a:ext cx="13068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184" name="Freihand 183">
                  <a:extLst>
                    <a:ext uri="{FF2B5EF4-FFF2-40B4-BE49-F238E27FC236}">
                      <a16:creationId xmlns:a16="http://schemas.microsoft.com/office/drawing/2014/main" id="{4A1349DE-9CBC-4796-9CFE-7D487AEEB91B}"/>
                    </a:ext>
                  </a:extLst>
                </p14:cNvPr>
                <p14:cNvContentPartPr/>
                <p14:nvPr/>
              </p14:nvContentPartPr>
              <p14:xfrm>
                <a:off x="4730493" y="3846627"/>
                <a:ext cx="90000" cy="105840"/>
              </p14:xfrm>
            </p:contentPart>
          </mc:Choice>
          <mc:Fallback>
            <p:pic>
              <p:nvPicPr>
                <p:cNvPr id="184" name="Freihand 183">
                  <a:extLst>
                    <a:ext uri="{FF2B5EF4-FFF2-40B4-BE49-F238E27FC236}">
                      <a16:creationId xmlns:a16="http://schemas.microsoft.com/office/drawing/2014/main" id="{4A1349DE-9CBC-4796-9CFE-7D487AEEB91B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4726173" y="3842307"/>
                  <a:ext cx="9864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185" name="Freihand 184">
                  <a:extLst>
                    <a:ext uri="{FF2B5EF4-FFF2-40B4-BE49-F238E27FC236}">
                      <a16:creationId xmlns:a16="http://schemas.microsoft.com/office/drawing/2014/main" id="{EF035DEF-B68E-47C2-B70E-EE56F9AF3982}"/>
                    </a:ext>
                  </a:extLst>
                </p14:cNvPr>
                <p14:cNvContentPartPr/>
                <p14:nvPr/>
              </p14:nvContentPartPr>
              <p14:xfrm>
                <a:off x="4821933" y="3849147"/>
                <a:ext cx="101880" cy="109440"/>
              </p14:xfrm>
            </p:contentPart>
          </mc:Choice>
          <mc:Fallback>
            <p:pic>
              <p:nvPicPr>
                <p:cNvPr id="185" name="Freihand 184">
                  <a:extLst>
                    <a:ext uri="{FF2B5EF4-FFF2-40B4-BE49-F238E27FC236}">
                      <a16:creationId xmlns:a16="http://schemas.microsoft.com/office/drawing/2014/main" id="{EF035DEF-B68E-47C2-B70E-EE56F9AF3982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4817613" y="3844827"/>
                  <a:ext cx="11052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186" name="Freihand 185">
                  <a:extLst>
                    <a:ext uri="{FF2B5EF4-FFF2-40B4-BE49-F238E27FC236}">
                      <a16:creationId xmlns:a16="http://schemas.microsoft.com/office/drawing/2014/main" id="{78E26575-4182-4031-82B8-8A822FF3AB10}"/>
                    </a:ext>
                  </a:extLst>
                </p14:cNvPr>
                <p14:cNvContentPartPr/>
                <p14:nvPr/>
              </p14:nvContentPartPr>
              <p14:xfrm>
                <a:off x="4936773" y="3841947"/>
                <a:ext cx="78120" cy="93600"/>
              </p14:xfrm>
            </p:contentPart>
          </mc:Choice>
          <mc:Fallback>
            <p:pic>
              <p:nvPicPr>
                <p:cNvPr id="186" name="Freihand 185">
                  <a:extLst>
                    <a:ext uri="{FF2B5EF4-FFF2-40B4-BE49-F238E27FC236}">
                      <a16:creationId xmlns:a16="http://schemas.microsoft.com/office/drawing/2014/main" id="{78E26575-4182-4031-82B8-8A822FF3AB10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4932453" y="3837627"/>
                  <a:ext cx="86760" cy="10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187" name="Freihand 186">
                  <a:extLst>
                    <a:ext uri="{FF2B5EF4-FFF2-40B4-BE49-F238E27FC236}">
                      <a16:creationId xmlns:a16="http://schemas.microsoft.com/office/drawing/2014/main" id="{C7EC8E9A-7D1D-4390-8CF1-6958D720BB31}"/>
                    </a:ext>
                  </a:extLst>
                </p14:cNvPr>
                <p14:cNvContentPartPr/>
                <p14:nvPr/>
              </p14:nvContentPartPr>
              <p14:xfrm>
                <a:off x="4991133" y="4003227"/>
                <a:ext cx="360" cy="360"/>
              </p14:xfrm>
            </p:contentPart>
          </mc:Choice>
          <mc:Fallback>
            <p:pic>
              <p:nvPicPr>
                <p:cNvPr id="187" name="Freihand 186">
                  <a:extLst>
                    <a:ext uri="{FF2B5EF4-FFF2-40B4-BE49-F238E27FC236}">
                      <a16:creationId xmlns:a16="http://schemas.microsoft.com/office/drawing/2014/main" id="{C7EC8E9A-7D1D-4390-8CF1-6958D720BB31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4986813" y="3998907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88" name="Freihand 187">
                  <a:extLst>
                    <a:ext uri="{FF2B5EF4-FFF2-40B4-BE49-F238E27FC236}">
                      <a16:creationId xmlns:a16="http://schemas.microsoft.com/office/drawing/2014/main" id="{AC9B5A33-2336-4FC3-9038-04370B776FD7}"/>
                    </a:ext>
                  </a:extLst>
                </p14:cNvPr>
                <p14:cNvContentPartPr/>
                <p14:nvPr/>
              </p14:nvContentPartPr>
              <p14:xfrm>
                <a:off x="4529613" y="3697947"/>
                <a:ext cx="534600" cy="438120"/>
              </p14:xfrm>
            </p:contentPart>
          </mc:Choice>
          <mc:Fallback>
            <p:pic>
              <p:nvPicPr>
                <p:cNvPr id="188" name="Freihand 187">
                  <a:extLst>
                    <a:ext uri="{FF2B5EF4-FFF2-40B4-BE49-F238E27FC236}">
                      <a16:creationId xmlns:a16="http://schemas.microsoft.com/office/drawing/2014/main" id="{AC9B5A33-2336-4FC3-9038-04370B776FD7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4525293" y="3693627"/>
                  <a:ext cx="543240" cy="44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90" name="Freihand 189">
                  <a:extLst>
                    <a:ext uri="{FF2B5EF4-FFF2-40B4-BE49-F238E27FC236}">
                      <a16:creationId xmlns:a16="http://schemas.microsoft.com/office/drawing/2014/main" id="{BEBD297B-3697-4E65-9AE6-A4BFF8550B70}"/>
                    </a:ext>
                  </a:extLst>
                </p14:cNvPr>
                <p14:cNvContentPartPr/>
                <p14:nvPr/>
              </p14:nvContentPartPr>
              <p14:xfrm>
                <a:off x="4955853" y="4105107"/>
                <a:ext cx="2284560" cy="604440"/>
              </p14:xfrm>
            </p:contentPart>
          </mc:Choice>
          <mc:Fallback>
            <p:pic>
              <p:nvPicPr>
                <p:cNvPr id="190" name="Freihand 189">
                  <a:extLst>
                    <a:ext uri="{FF2B5EF4-FFF2-40B4-BE49-F238E27FC236}">
                      <a16:creationId xmlns:a16="http://schemas.microsoft.com/office/drawing/2014/main" id="{BEBD297B-3697-4E65-9AE6-A4BFF8550B70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4951533" y="4100787"/>
                  <a:ext cx="2293200" cy="61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94" name="Freihand 193">
                  <a:extLst>
                    <a:ext uri="{FF2B5EF4-FFF2-40B4-BE49-F238E27FC236}">
                      <a16:creationId xmlns:a16="http://schemas.microsoft.com/office/drawing/2014/main" id="{F3317D30-54D9-4312-9B9D-EBED631A9BBA}"/>
                    </a:ext>
                  </a:extLst>
                </p14:cNvPr>
                <p14:cNvContentPartPr/>
                <p14:nvPr/>
              </p14:nvContentPartPr>
              <p14:xfrm>
                <a:off x="5216853" y="3713787"/>
                <a:ext cx="3174840" cy="116640"/>
              </p14:xfrm>
            </p:contentPart>
          </mc:Choice>
          <mc:Fallback>
            <p:pic>
              <p:nvPicPr>
                <p:cNvPr id="194" name="Freihand 193">
                  <a:extLst>
                    <a:ext uri="{FF2B5EF4-FFF2-40B4-BE49-F238E27FC236}">
                      <a16:creationId xmlns:a16="http://schemas.microsoft.com/office/drawing/2014/main" id="{F3317D30-54D9-4312-9B9D-EBED631A9BBA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5212533" y="3709467"/>
                  <a:ext cx="3183480" cy="12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95" name="Freihand 194">
                  <a:extLst>
                    <a:ext uri="{FF2B5EF4-FFF2-40B4-BE49-F238E27FC236}">
                      <a16:creationId xmlns:a16="http://schemas.microsoft.com/office/drawing/2014/main" id="{4C546202-68EB-49FF-B4DD-D04D5E2AC2D8}"/>
                    </a:ext>
                  </a:extLst>
                </p14:cNvPr>
                <p14:cNvContentPartPr/>
                <p14:nvPr/>
              </p14:nvContentPartPr>
              <p14:xfrm>
                <a:off x="5091573" y="3674907"/>
                <a:ext cx="460440" cy="236880"/>
              </p14:xfrm>
            </p:contentPart>
          </mc:Choice>
          <mc:Fallback>
            <p:pic>
              <p:nvPicPr>
                <p:cNvPr id="195" name="Freihand 194">
                  <a:extLst>
                    <a:ext uri="{FF2B5EF4-FFF2-40B4-BE49-F238E27FC236}">
                      <a16:creationId xmlns:a16="http://schemas.microsoft.com/office/drawing/2014/main" id="{4C546202-68EB-49FF-B4DD-D04D5E2AC2D8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5087253" y="3670587"/>
                  <a:ext cx="46908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96" name="Freihand 195">
                  <a:extLst>
                    <a:ext uri="{FF2B5EF4-FFF2-40B4-BE49-F238E27FC236}">
                      <a16:creationId xmlns:a16="http://schemas.microsoft.com/office/drawing/2014/main" id="{1C183D08-EB20-4624-8C4B-0F8694AACCF8}"/>
                    </a:ext>
                  </a:extLst>
                </p14:cNvPr>
                <p14:cNvContentPartPr/>
                <p14:nvPr/>
              </p14:nvContentPartPr>
              <p14:xfrm>
                <a:off x="8513373" y="3549987"/>
                <a:ext cx="137520" cy="212040"/>
              </p14:xfrm>
            </p:contentPart>
          </mc:Choice>
          <mc:Fallback>
            <p:pic>
              <p:nvPicPr>
                <p:cNvPr id="196" name="Freihand 195">
                  <a:extLst>
                    <a:ext uri="{FF2B5EF4-FFF2-40B4-BE49-F238E27FC236}">
                      <a16:creationId xmlns:a16="http://schemas.microsoft.com/office/drawing/2014/main" id="{1C183D08-EB20-4624-8C4B-0F8694AACCF8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8509053" y="3545667"/>
                  <a:ext cx="14616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97" name="Freihand 196">
                  <a:extLst>
                    <a:ext uri="{FF2B5EF4-FFF2-40B4-BE49-F238E27FC236}">
                      <a16:creationId xmlns:a16="http://schemas.microsoft.com/office/drawing/2014/main" id="{0EA42566-E969-4EA3-83AB-88AFD4728F7B}"/>
                    </a:ext>
                  </a:extLst>
                </p14:cNvPr>
                <p14:cNvContentPartPr/>
                <p14:nvPr/>
              </p14:nvContentPartPr>
              <p14:xfrm>
                <a:off x="8659893" y="3510747"/>
                <a:ext cx="164520" cy="237960"/>
              </p14:xfrm>
            </p:contentPart>
          </mc:Choice>
          <mc:Fallback>
            <p:pic>
              <p:nvPicPr>
                <p:cNvPr id="197" name="Freihand 196">
                  <a:extLst>
                    <a:ext uri="{FF2B5EF4-FFF2-40B4-BE49-F238E27FC236}">
                      <a16:creationId xmlns:a16="http://schemas.microsoft.com/office/drawing/2014/main" id="{0EA42566-E969-4EA3-83AB-88AFD4728F7B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8655573" y="3506427"/>
                  <a:ext cx="17316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98" name="Freihand 197">
                  <a:extLst>
                    <a:ext uri="{FF2B5EF4-FFF2-40B4-BE49-F238E27FC236}">
                      <a16:creationId xmlns:a16="http://schemas.microsoft.com/office/drawing/2014/main" id="{914B46B4-E8BC-4A5C-8BF8-6DE39F89F097}"/>
                    </a:ext>
                  </a:extLst>
                </p14:cNvPr>
                <p14:cNvContentPartPr/>
                <p14:nvPr/>
              </p14:nvContentPartPr>
              <p14:xfrm>
                <a:off x="8802093" y="3473667"/>
                <a:ext cx="293040" cy="256680"/>
              </p14:xfrm>
            </p:contentPart>
          </mc:Choice>
          <mc:Fallback>
            <p:pic>
              <p:nvPicPr>
                <p:cNvPr id="198" name="Freihand 197">
                  <a:extLst>
                    <a:ext uri="{FF2B5EF4-FFF2-40B4-BE49-F238E27FC236}">
                      <a16:creationId xmlns:a16="http://schemas.microsoft.com/office/drawing/2014/main" id="{914B46B4-E8BC-4A5C-8BF8-6DE39F89F097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8797773" y="3469347"/>
                  <a:ext cx="301680" cy="26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99" name="Freihand 198">
                  <a:extLst>
                    <a:ext uri="{FF2B5EF4-FFF2-40B4-BE49-F238E27FC236}">
                      <a16:creationId xmlns:a16="http://schemas.microsoft.com/office/drawing/2014/main" id="{CDEBBA9C-8603-45F8-ADC5-E4CD4CBE58F2}"/>
                    </a:ext>
                  </a:extLst>
                </p14:cNvPr>
                <p14:cNvContentPartPr/>
                <p14:nvPr/>
              </p14:nvContentPartPr>
              <p14:xfrm>
                <a:off x="9274773" y="3422547"/>
                <a:ext cx="250560" cy="322920"/>
              </p14:xfrm>
            </p:contentPart>
          </mc:Choice>
          <mc:Fallback>
            <p:pic>
              <p:nvPicPr>
                <p:cNvPr id="199" name="Freihand 198">
                  <a:extLst>
                    <a:ext uri="{FF2B5EF4-FFF2-40B4-BE49-F238E27FC236}">
                      <a16:creationId xmlns:a16="http://schemas.microsoft.com/office/drawing/2014/main" id="{CDEBBA9C-8603-45F8-ADC5-E4CD4CBE58F2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9270453" y="3418227"/>
                  <a:ext cx="259200" cy="33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200" name="Freihand 199">
                  <a:extLst>
                    <a:ext uri="{FF2B5EF4-FFF2-40B4-BE49-F238E27FC236}">
                      <a16:creationId xmlns:a16="http://schemas.microsoft.com/office/drawing/2014/main" id="{5AF136A3-675A-404D-A84C-D01836D03F6A}"/>
                    </a:ext>
                  </a:extLst>
                </p14:cNvPr>
                <p14:cNvContentPartPr/>
                <p14:nvPr/>
              </p14:nvContentPartPr>
              <p14:xfrm>
                <a:off x="9698133" y="3403467"/>
                <a:ext cx="188640" cy="218520"/>
              </p14:xfrm>
            </p:contentPart>
          </mc:Choice>
          <mc:Fallback>
            <p:pic>
              <p:nvPicPr>
                <p:cNvPr id="200" name="Freihand 199">
                  <a:extLst>
                    <a:ext uri="{FF2B5EF4-FFF2-40B4-BE49-F238E27FC236}">
                      <a16:creationId xmlns:a16="http://schemas.microsoft.com/office/drawing/2014/main" id="{5AF136A3-675A-404D-A84C-D01836D03F6A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9693813" y="3399147"/>
                  <a:ext cx="19728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201" name="Freihand 200">
                  <a:extLst>
                    <a:ext uri="{FF2B5EF4-FFF2-40B4-BE49-F238E27FC236}">
                      <a16:creationId xmlns:a16="http://schemas.microsoft.com/office/drawing/2014/main" id="{01D53A32-E2B9-4CE1-836C-F5B106437F19}"/>
                    </a:ext>
                  </a:extLst>
                </p14:cNvPr>
                <p14:cNvContentPartPr/>
                <p14:nvPr/>
              </p14:nvContentPartPr>
              <p14:xfrm>
                <a:off x="9977493" y="3356307"/>
                <a:ext cx="50040" cy="201600"/>
              </p14:xfrm>
            </p:contentPart>
          </mc:Choice>
          <mc:Fallback>
            <p:pic>
              <p:nvPicPr>
                <p:cNvPr id="201" name="Freihand 200">
                  <a:extLst>
                    <a:ext uri="{FF2B5EF4-FFF2-40B4-BE49-F238E27FC236}">
                      <a16:creationId xmlns:a16="http://schemas.microsoft.com/office/drawing/2014/main" id="{01D53A32-E2B9-4CE1-836C-F5B106437F19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9973173" y="3351987"/>
                  <a:ext cx="5868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202" name="Freihand 201">
                  <a:extLst>
                    <a:ext uri="{FF2B5EF4-FFF2-40B4-BE49-F238E27FC236}">
                      <a16:creationId xmlns:a16="http://schemas.microsoft.com/office/drawing/2014/main" id="{193EFAD3-C15E-48D1-81E4-9C2B507E6E21}"/>
                    </a:ext>
                  </a:extLst>
                </p14:cNvPr>
                <p14:cNvContentPartPr/>
                <p14:nvPr/>
              </p14:nvContentPartPr>
              <p14:xfrm>
                <a:off x="10027173" y="3475827"/>
                <a:ext cx="97920" cy="99360"/>
              </p14:xfrm>
            </p:contentPart>
          </mc:Choice>
          <mc:Fallback>
            <p:pic>
              <p:nvPicPr>
                <p:cNvPr id="202" name="Freihand 201">
                  <a:extLst>
                    <a:ext uri="{FF2B5EF4-FFF2-40B4-BE49-F238E27FC236}">
                      <a16:creationId xmlns:a16="http://schemas.microsoft.com/office/drawing/2014/main" id="{193EFAD3-C15E-48D1-81E4-9C2B507E6E21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10022853" y="3471507"/>
                  <a:ext cx="10656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203" name="Freihand 202">
                  <a:extLst>
                    <a:ext uri="{FF2B5EF4-FFF2-40B4-BE49-F238E27FC236}">
                      <a16:creationId xmlns:a16="http://schemas.microsoft.com/office/drawing/2014/main" id="{F8F22917-E77B-4E29-A851-A3D698EDD96D}"/>
                    </a:ext>
                  </a:extLst>
                </p14:cNvPr>
                <p14:cNvContentPartPr/>
                <p14:nvPr/>
              </p14:nvContentPartPr>
              <p14:xfrm>
                <a:off x="10146333" y="3358467"/>
                <a:ext cx="95040" cy="230040"/>
              </p14:xfrm>
            </p:contentPart>
          </mc:Choice>
          <mc:Fallback>
            <p:pic>
              <p:nvPicPr>
                <p:cNvPr id="203" name="Freihand 202">
                  <a:extLst>
                    <a:ext uri="{FF2B5EF4-FFF2-40B4-BE49-F238E27FC236}">
                      <a16:creationId xmlns:a16="http://schemas.microsoft.com/office/drawing/2014/main" id="{F8F22917-E77B-4E29-A851-A3D698EDD96D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10142013" y="3354147"/>
                  <a:ext cx="10368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204" name="Freihand 203">
                  <a:extLst>
                    <a:ext uri="{FF2B5EF4-FFF2-40B4-BE49-F238E27FC236}">
                      <a16:creationId xmlns:a16="http://schemas.microsoft.com/office/drawing/2014/main" id="{DC73F7EB-862B-4468-B0EE-4A5D9DC566A7}"/>
                    </a:ext>
                  </a:extLst>
                </p14:cNvPr>
                <p14:cNvContentPartPr/>
                <p14:nvPr/>
              </p14:nvContentPartPr>
              <p14:xfrm>
                <a:off x="10318773" y="3335067"/>
                <a:ext cx="20880" cy="238320"/>
              </p14:xfrm>
            </p:contentPart>
          </mc:Choice>
          <mc:Fallback>
            <p:pic>
              <p:nvPicPr>
                <p:cNvPr id="204" name="Freihand 203">
                  <a:extLst>
                    <a:ext uri="{FF2B5EF4-FFF2-40B4-BE49-F238E27FC236}">
                      <a16:creationId xmlns:a16="http://schemas.microsoft.com/office/drawing/2014/main" id="{DC73F7EB-862B-4468-B0EE-4A5D9DC566A7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10314453" y="3330747"/>
                  <a:ext cx="29520" cy="24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205" name="Freihand 204">
                  <a:extLst>
                    <a:ext uri="{FF2B5EF4-FFF2-40B4-BE49-F238E27FC236}">
                      <a16:creationId xmlns:a16="http://schemas.microsoft.com/office/drawing/2014/main" id="{E4C87B5B-4753-4855-9F4C-2E6F3CB3548D}"/>
                    </a:ext>
                  </a:extLst>
                </p14:cNvPr>
                <p14:cNvContentPartPr/>
                <p14:nvPr/>
              </p14:nvContentPartPr>
              <p14:xfrm>
                <a:off x="10437573" y="3314187"/>
                <a:ext cx="17280" cy="240480"/>
              </p14:xfrm>
            </p:contentPart>
          </mc:Choice>
          <mc:Fallback>
            <p:pic>
              <p:nvPicPr>
                <p:cNvPr id="205" name="Freihand 204">
                  <a:extLst>
                    <a:ext uri="{FF2B5EF4-FFF2-40B4-BE49-F238E27FC236}">
                      <a16:creationId xmlns:a16="http://schemas.microsoft.com/office/drawing/2014/main" id="{E4C87B5B-4753-4855-9F4C-2E6F3CB3548D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10433253" y="3309867"/>
                  <a:ext cx="2592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206" name="Freihand 205">
                  <a:extLst>
                    <a:ext uri="{FF2B5EF4-FFF2-40B4-BE49-F238E27FC236}">
                      <a16:creationId xmlns:a16="http://schemas.microsoft.com/office/drawing/2014/main" id="{43F3070C-0A57-451F-940F-E66974D38E37}"/>
                    </a:ext>
                  </a:extLst>
                </p14:cNvPr>
                <p14:cNvContentPartPr/>
                <p14:nvPr/>
              </p14:nvContentPartPr>
              <p14:xfrm>
                <a:off x="10516053" y="3407427"/>
                <a:ext cx="95040" cy="117360"/>
              </p14:xfrm>
            </p:contentPart>
          </mc:Choice>
          <mc:Fallback>
            <p:pic>
              <p:nvPicPr>
                <p:cNvPr id="206" name="Freihand 205">
                  <a:extLst>
                    <a:ext uri="{FF2B5EF4-FFF2-40B4-BE49-F238E27FC236}">
                      <a16:creationId xmlns:a16="http://schemas.microsoft.com/office/drawing/2014/main" id="{43F3070C-0A57-451F-940F-E66974D38E37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10511733" y="3403107"/>
                  <a:ext cx="10368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207" name="Freihand 206">
                  <a:extLst>
                    <a:ext uri="{FF2B5EF4-FFF2-40B4-BE49-F238E27FC236}">
                      <a16:creationId xmlns:a16="http://schemas.microsoft.com/office/drawing/2014/main" id="{86FCA11D-F359-4674-9B6A-14A0BF39545B}"/>
                    </a:ext>
                  </a:extLst>
                </p14:cNvPr>
                <p14:cNvContentPartPr/>
                <p14:nvPr/>
              </p14:nvContentPartPr>
              <p14:xfrm>
                <a:off x="10701813" y="3382947"/>
                <a:ext cx="155880" cy="123120"/>
              </p14:xfrm>
            </p:contentPart>
          </mc:Choice>
          <mc:Fallback>
            <p:pic>
              <p:nvPicPr>
                <p:cNvPr id="207" name="Freihand 206">
                  <a:extLst>
                    <a:ext uri="{FF2B5EF4-FFF2-40B4-BE49-F238E27FC236}">
                      <a16:creationId xmlns:a16="http://schemas.microsoft.com/office/drawing/2014/main" id="{86FCA11D-F359-4674-9B6A-14A0BF39545B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10697493" y="3378627"/>
                  <a:ext cx="16452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6">
              <p14:nvContentPartPr>
                <p14:cNvPr id="208" name="Freihand 207">
                  <a:extLst>
                    <a:ext uri="{FF2B5EF4-FFF2-40B4-BE49-F238E27FC236}">
                      <a16:creationId xmlns:a16="http://schemas.microsoft.com/office/drawing/2014/main" id="{5E60171F-16AF-4782-A705-D859E56B1201}"/>
                    </a:ext>
                  </a:extLst>
                </p14:cNvPr>
                <p14:cNvContentPartPr/>
                <p14:nvPr/>
              </p14:nvContentPartPr>
              <p14:xfrm>
                <a:off x="10701453" y="3375747"/>
                <a:ext cx="192960" cy="82800"/>
              </p14:xfrm>
            </p:contentPart>
          </mc:Choice>
          <mc:Fallback>
            <p:pic>
              <p:nvPicPr>
                <p:cNvPr id="208" name="Freihand 207">
                  <a:extLst>
                    <a:ext uri="{FF2B5EF4-FFF2-40B4-BE49-F238E27FC236}">
                      <a16:creationId xmlns:a16="http://schemas.microsoft.com/office/drawing/2014/main" id="{5E60171F-16AF-4782-A705-D859E56B1201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10697133" y="3371427"/>
                  <a:ext cx="201600" cy="9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8">
              <p14:nvContentPartPr>
                <p14:cNvPr id="209" name="Freihand 208">
                  <a:extLst>
                    <a:ext uri="{FF2B5EF4-FFF2-40B4-BE49-F238E27FC236}">
                      <a16:creationId xmlns:a16="http://schemas.microsoft.com/office/drawing/2014/main" id="{A126B66D-B318-43D1-A46B-0A8F91697B7B}"/>
                    </a:ext>
                  </a:extLst>
                </p14:cNvPr>
                <p14:cNvContentPartPr/>
                <p14:nvPr/>
              </p14:nvContentPartPr>
              <p14:xfrm>
                <a:off x="10946253" y="3227067"/>
                <a:ext cx="162720" cy="231120"/>
              </p14:xfrm>
            </p:contentPart>
          </mc:Choice>
          <mc:Fallback>
            <p:pic>
              <p:nvPicPr>
                <p:cNvPr id="209" name="Freihand 208">
                  <a:extLst>
                    <a:ext uri="{FF2B5EF4-FFF2-40B4-BE49-F238E27FC236}">
                      <a16:creationId xmlns:a16="http://schemas.microsoft.com/office/drawing/2014/main" id="{A126B66D-B318-43D1-A46B-0A8F91697B7B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10941933" y="3222747"/>
                  <a:ext cx="17136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0">
              <p14:nvContentPartPr>
                <p14:cNvPr id="210" name="Freihand 209">
                  <a:extLst>
                    <a:ext uri="{FF2B5EF4-FFF2-40B4-BE49-F238E27FC236}">
                      <a16:creationId xmlns:a16="http://schemas.microsoft.com/office/drawing/2014/main" id="{A03703C4-ED61-4EC3-9E34-EA88122EAC38}"/>
                    </a:ext>
                  </a:extLst>
                </p14:cNvPr>
                <p14:cNvContentPartPr/>
                <p14:nvPr/>
              </p14:nvContentPartPr>
              <p14:xfrm>
                <a:off x="11055693" y="3211587"/>
                <a:ext cx="53280" cy="63000"/>
              </p14:xfrm>
            </p:contentPart>
          </mc:Choice>
          <mc:Fallback>
            <p:pic>
              <p:nvPicPr>
                <p:cNvPr id="210" name="Freihand 209">
                  <a:extLst>
                    <a:ext uri="{FF2B5EF4-FFF2-40B4-BE49-F238E27FC236}">
                      <a16:creationId xmlns:a16="http://schemas.microsoft.com/office/drawing/2014/main" id="{A03703C4-ED61-4EC3-9E34-EA88122EAC38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11051373" y="3207267"/>
                  <a:ext cx="6192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2">
              <p14:nvContentPartPr>
                <p14:cNvPr id="211" name="Freihand 210">
                  <a:extLst>
                    <a:ext uri="{FF2B5EF4-FFF2-40B4-BE49-F238E27FC236}">
                      <a16:creationId xmlns:a16="http://schemas.microsoft.com/office/drawing/2014/main" id="{E6D9D566-856F-4605-92BB-F9FCD609E5E2}"/>
                    </a:ext>
                  </a:extLst>
                </p14:cNvPr>
                <p14:cNvContentPartPr/>
                <p14:nvPr/>
              </p14:nvContentPartPr>
              <p14:xfrm>
                <a:off x="11160813" y="3333627"/>
                <a:ext cx="246960" cy="92520"/>
              </p14:xfrm>
            </p:contentPart>
          </mc:Choice>
          <mc:Fallback>
            <p:pic>
              <p:nvPicPr>
                <p:cNvPr id="211" name="Freihand 210">
                  <a:extLst>
                    <a:ext uri="{FF2B5EF4-FFF2-40B4-BE49-F238E27FC236}">
                      <a16:creationId xmlns:a16="http://schemas.microsoft.com/office/drawing/2014/main" id="{E6D9D566-856F-4605-92BB-F9FCD609E5E2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11156493" y="3329307"/>
                  <a:ext cx="25560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4">
              <p14:nvContentPartPr>
                <p14:cNvPr id="214" name="Freihand 213">
                  <a:extLst>
                    <a:ext uri="{FF2B5EF4-FFF2-40B4-BE49-F238E27FC236}">
                      <a16:creationId xmlns:a16="http://schemas.microsoft.com/office/drawing/2014/main" id="{DEE3F8EF-F913-4973-8889-93A563C0A60D}"/>
                    </a:ext>
                  </a:extLst>
                </p14:cNvPr>
                <p14:cNvContentPartPr/>
                <p14:nvPr/>
              </p14:nvContentPartPr>
              <p14:xfrm>
                <a:off x="9675453" y="3515427"/>
                <a:ext cx="2063160" cy="294840"/>
              </p14:xfrm>
            </p:contentPart>
          </mc:Choice>
          <mc:Fallback>
            <p:pic>
              <p:nvPicPr>
                <p:cNvPr id="214" name="Freihand 213">
                  <a:extLst>
                    <a:ext uri="{FF2B5EF4-FFF2-40B4-BE49-F238E27FC236}">
                      <a16:creationId xmlns:a16="http://schemas.microsoft.com/office/drawing/2014/main" id="{DEE3F8EF-F913-4973-8889-93A563C0A60D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9671133" y="3511107"/>
                  <a:ext cx="207180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6">
              <p14:nvContentPartPr>
                <p14:cNvPr id="218" name="Freihand 217">
                  <a:extLst>
                    <a:ext uri="{FF2B5EF4-FFF2-40B4-BE49-F238E27FC236}">
                      <a16:creationId xmlns:a16="http://schemas.microsoft.com/office/drawing/2014/main" id="{466DC826-249A-4A27-86A8-84EF69780829}"/>
                    </a:ext>
                  </a:extLst>
                </p14:cNvPr>
                <p14:cNvContentPartPr/>
                <p14:nvPr/>
              </p14:nvContentPartPr>
              <p14:xfrm>
                <a:off x="5038653" y="1963467"/>
                <a:ext cx="1125360" cy="643680"/>
              </p14:xfrm>
            </p:contentPart>
          </mc:Choice>
          <mc:Fallback>
            <p:pic>
              <p:nvPicPr>
                <p:cNvPr id="218" name="Freihand 217">
                  <a:extLst>
                    <a:ext uri="{FF2B5EF4-FFF2-40B4-BE49-F238E27FC236}">
                      <a16:creationId xmlns:a16="http://schemas.microsoft.com/office/drawing/2014/main" id="{466DC826-249A-4A27-86A8-84EF69780829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5034333" y="1959147"/>
                  <a:ext cx="1134000" cy="652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39626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B9808947-CEF8-43EC-BF62-5E76F31F3A12}"/>
              </a:ext>
            </a:extLst>
          </p:cNvPr>
          <p:cNvSpPr txBox="1"/>
          <p:nvPr/>
        </p:nvSpPr>
        <p:spPr>
          <a:xfrm>
            <a:off x="192750" y="25136"/>
            <a:ext cx="8061343" cy="5676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Trade and World </a:t>
            </a:r>
            <a:r>
              <a:rPr lang="de-DE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de-D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/>
              <a:t>(real)</a:t>
            </a:r>
          </a:p>
          <a:p>
            <a:endParaRPr lang="de-DE" sz="24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EFE902C-4502-4719-BE52-6C2F9B3BFC6F}"/>
              </a:ext>
            </a:extLst>
          </p:cNvPr>
          <p:cNvSpPr txBox="1"/>
          <p:nvPr/>
        </p:nvSpPr>
        <p:spPr>
          <a:xfrm>
            <a:off x="-28486" y="4862765"/>
            <a:ext cx="4076344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Quelle: IMF, CPB, own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B2E8BBCF-E657-4DE6-91C1-741B93AC3F36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150301D-E3AC-B817-331C-16DC9571C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50" y="453016"/>
            <a:ext cx="7061490" cy="444285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Freihand 1">
                <a:extLst>
                  <a:ext uri="{FF2B5EF4-FFF2-40B4-BE49-F238E27FC236}">
                    <a16:creationId xmlns:a16="http://schemas.microsoft.com/office/drawing/2014/main" id="{278DB831-1F6B-4291-A8BF-FEE20C091EAF}"/>
                  </a:ext>
                </a:extLst>
              </p14:cNvPr>
              <p14:cNvContentPartPr/>
              <p14:nvPr/>
            </p14:nvContentPartPr>
            <p14:xfrm>
              <a:off x="702813" y="5152000"/>
              <a:ext cx="434160" cy="52920"/>
            </p14:xfrm>
          </p:contentPart>
        </mc:Choice>
        <mc:Fallback>
          <p:pic>
            <p:nvPicPr>
              <p:cNvPr id="2" name="Freihand 1">
                <a:extLst>
                  <a:ext uri="{FF2B5EF4-FFF2-40B4-BE49-F238E27FC236}">
                    <a16:creationId xmlns:a16="http://schemas.microsoft.com/office/drawing/2014/main" id="{278DB831-1F6B-4291-A8BF-FEE20C091EA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8493" y="5147680"/>
                <a:ext cx="442800" cy="6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Freihand 3">
                <a:extLst>
                  <a:ext uri="{FF2B5EF4-FFF2-40B4-BE49-F238E27FC236}">
                    <a16:creationId xmlns:a16="http://schemas.microsoft.com/office/drawing/2014/main" id="{CDEF8529-EDB0-4620-A714-98A7E3459BB1}"/>
                  </a:ext>
                </a:extLst>
              </p14:cNvPr>
              <p14:cNvContentPartPr/>
              <p14:nvPr/>
            </p14:nvContentPartPr>
            <p14:xfrm>
              <a:off x="1281693" y="5175400"/>
              <a:ext cx="388800" cy="17280"/>
            </p14:xfrm>
          </p:contentPart>
        </mc:Choice>
        <mc:Fallback>
          <p:pic>
            <p:nvPicPr>
              <p:cNvPr id="4" name="Freihand 3">
                <a:extLst>
                  <a:ext uri="{FF2B5EF4-FFF2-40B4-BE49-F238E27FC236}">
                    <a16:creationId xmlns:a16="http://schemas.microsoft.com/office/drawing/2014/main" id="{CDEF8529-EDB0-4620-A714-98A7E3459BB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77373" y="5171080"/>
                <a:ext cx="397440" cy="2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Freihand 8">
                <a:extLst>
                  <a:ext uri="{FF2B5EF4-FFF2-40B4-BE49-F238E27FC236}">
                    <a16:creationId xmlns:a16="http://schemas.microsoft.com/office/drawing/2014/main" id="{D08F800E-BA5B-4698-9B2E-DBFF9FA59614}"/>
                  </a:ext>
                </a:extLst>
              </p14:cNvPr>
              <p14:cNvContentPartPr/>
              <p14:nvPr/>
            </p14:nvContentPartPr>
            <p14:xfrm>
              <a:off x="2678493" y="669280"/>
              <a:ext cx="1019160" cy="3034440"/>
            </p14:xfrm>
          </p:contentPart>
        </mc:Choice>
        <mc:Fallback>
          <p:pic>
            <p:nvPicPr>
              <p:cNvPr id="9" name="Freihand 8">
                <a:extLst>
                  <a:ext uri="{FF2B5EF4-FFF2-40B4-BE49-F238E27FC236}">
                    <a16:creationId xmlns:a16="http://schemas.microsoft.com/office/drawing/2014/main" id="{D08F800E-BA5B-4698-9B2E-DBFF9FA5961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74173" y="664960"/>
                <a:ext cx="1027800" cy="304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0" name="Freihand 9">
                <a:extLst>
                  <a:ext uri="{FF2B5EF4-FFF2-40B4-BE49-F238E27FC236}">
                    <a16:creationId xmlns:a16="http://schemas.microsoft.com/office/drawing/2014/main" id="{93FFD2AD-27E9-40A4-9494-BC4C7AB2DD20}"/>
                  </a:ext>
                </a:extLst>
              </p14:cNvPr>
              <p14:cNvContentPartPr/>
              <p14:nvPr/>
            </p14:nvContentPartPr>
            <p14:xfrm>
              <a:off x="3220653" y="3854560"/>
              <a:ext cx="23400" cy="236880"/>
            </p14:xfrm>
          </p:contentPart>
        </mc:Choice>
        <mc:Fallback>
          <p:pic>
            <p:nvPicPr>
              <p:cNvPr id="10" name="Freihand 9">
                <a:extLst>
                  <a:ext uri="{FF2B5EF4-FFF2-40B4-BE49-F238E27FC236}">
                    <a16:creationId xmlns:a16="http://schemas.microsoft.com/office/drawing/2014/main" id="{93FFD2AD-27E9-40A4-9494-BC4C7AB2DD2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216333" y="3850240"/>
                <a:ext cx="32040" cy="24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1" name="Freihand 10">
                <a:extLst>
                  <a:ext uri="{FF2B5EF4-FFF2-40B4-BE49-F238E27FC236}">
                    <a16:creationId xmlns:a16="http://schemas.microsoft.com/office/drawing/2014/main" id="{B676FD48-7F57-40B1-BFE0-883A5594ED2D}"/>
                  </a:ext>
                </a:extLst>
              </p14:cNvPr>
              <p14:cNvContentPartPr/>
              <p14:nvPr/>
            </p14:nvContentPartPr>
            <p14:xfrm>
              <a:off x="3098973" y="3714520"/>
              <a:ext cx="251280" cy="183240"/>
            </p14:xfrm>
          </p:contentPart>
        </mc:Choice>
        <mc:Fallback>
          <p:pic>
            <p:nvPicPr>
              <p:cNvPr id="11" name="Freihand 10">
                <a:extLst>
                  <a:ext uri="{FF2B5EF4-FFF2-40B4-BE49-F238E27FC236}">
                    <a16:creationId xmlns:a16="http://schemas.microsoft.com/office/drawing/2014/main" id="{B676FD48-7F57-40B1-BFE0-883A5594ED2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094653" y="3710200"/>
                <a:ext cx="259920" cy="19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2" name="Freihand 11">
                <a:extLst>
                  <a:ext uri="{FF2B5EF4-FFF2-40B4-BE49-F238E27FC236}">
                    <a16:creationId xmlns:a16="http://schemas.microsoft.com/office/drawing/2014/main" id="{B2B3709A-DFB5-44D0-BA06-8B4762823B61}"/>
                  </a:ext>
                </a:extLst>
              </p14:cNvPr>
              <p14:cNvContentPartPr/>
              <p14:nvPr/>
            </p14:nvContentPartPr>
            <p14:xfrm>
              <a:off x="2960373" y="4187200"/>
              <a:ext cx="16920" cy="133920"/>
            </p14:xfrm>
          </p:contentPart>
        </mc:Choice>
        <mc:Fallback>
          <p:pic>
            <p:nvPicPr>
              <p:cNvPr id="12" name="Freihand 11">
                <a:extLst>
                  <a:ext uri="{FF2B5EF4-FFF2-40B4-BE49-F238E27FC236}">
                    <a16:creationId xmlns:a16="http://schemas.microsoft.com/office/drawing/2014/main" id="{B2B3709A-DFB5-44D0-BA06-8B4762823B61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956053" y="4182880"/>
                <a:ext cx="25560" cy="14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3" name="Freihand 12">
                <a:extLst>
                  <a:ext uri="{FF2B5EF4-FFF2-40B4-BE49-F238E27FC236}">
                    <a16:creationId xmlns:a16="http://schemas.microsoft.com/office/drawing/2014/main" id="{8DB6F52B-2C48-4B50-AAFC-EEBEB005F801}"/>
                  </a:ext>
                </a:extLst>
              </p14:cNvPr>
              <p14:cNvContentPartPr/>
              <p14:nvPr/>
            </p14:nvContentPartPr>
            <p14:xfrm>
              <a:off x="2876493" y="4126000"/>
              <a:ext cx="159120" cy="53640"/>
            </p14:xfrm>
          </p:contentPart>
        </mc:Choice>
        <mc:Fallback>
          <p:pic>
            <p:nvPicPr>
              <p:cNvPr id="13" name="Freihand 12">
                <a:extLst>
                  <a:ext uri="{FF2B5EF4-FFF2-40B4-BE49-F238E27FC236}">
                    <a16:creationId xmlns:a16="http://schemas.microsoft.com/office/drawing/2014/main" id="{8DB6F52B-2C48-4B50-AAFC-EEBEB005F801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872173" y="4121680"/>
                <a:ext cx="167760" cy="6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4" name="Freihand 13">
                <a:extLst>
                  <a:ext uri="{FF2B5EF4-FFF2-40B4-BE49-F238E27FC236}">
                    <a16:creationId xmlns:a16="http://schemas.microsoft.com/office/drawing/2014/main" id="{93DDE04C-0688-4427-A625-A6A1002F2CF7}"/>
                  </a:ext>
                </a:extLst>
              </p14:cNvPr>
              <p14:cNvContentPartPr/>
              <p14:nvPr/>
            </p14:nvContentPartPr>
            <p14:xfrm>
              <a:off x="2892693" y="4197280"/>
              <a:ext cx="124920" cy="36000"/>
            </p14:xfrm>
          </p:contentPart>
        </mc:Choice>
        <mc:Fallback>
          <p:pic>
            <p:nvPicPr>
              <p:cNvPr id="14" name="Freihand 13">
                <a:extLst>
                  <a:ext uri="{FF2B5EF4-FFF2-40B4-BE49-F238E27FC236}">
                    <a16:creationId xmlns:a16="http://schemas.microsoft.com/office/drawing/2014/main" id="{93DDE04C-0688-4427-A625-A6A1002F2CF7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888373" y="4192960"/>
                <a:ext cx="133560" cy="4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5" name="Freihand 14">
                <a:extLst>
                  <a:ext uri="{FF2B5EF4-FFF2-40B4-BE49-F238E27FC236}">
                    <a16:creationId xmlns:a16="http://schemas.microsoft.com/office/drawing/2014/main" id="{DE78A6CF-4FCD-49C4-8DB7-348043B1B77F}"/>
                  </a:ext>
                </a:extLst>
              </p14:cNvPr>
              <p14:cNvContentPartPr/>
              <p14:nvPr/>
            </p14:nvContentPartPr>
            <p14:xfrm>
              <a:off x="3030573" y="4150120"/>
              <a:ext cx="232200" cy="117720"/>
            </p14:xfrm>
          </p:contentPart>
        </mc:Choice>
        <mc:Fallback>
          <p:pic>
            <p:nvPicPr>
              <p:cNvPr id="15" name="Freihand 14">
                <a:extLst>
                  <a:ext uri="{FF2B5EF4-FFF2-40B4-BE49-F238E27FC236}">
                    <a16:creationId xmlns:a16="http://schemas.microsoft.com/office/drawing/2014/main" id="{DE78A6CF-4FCD-49C4-8DB7-348043B1B77F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026253" y="4145800"/>
                <a:ext cx="240840" cy="12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6" name="Freihand 15">
                <a:extLst>
                  <a:ext uri="{FF2B5EF4-FFF2-40B4-BE49-F238E27FC236}">
                    <a16:creationId xmlns:a16="http://schemas.microsoft.com/office/drawing/2014/main" id="{C7DDBDC1-7B56-4615-917E-DB3EA0E483C7}"/>
                  </a:ext>
                </a:extLst>
              </p14:cNvPr>
              <p14:cNvContentPartPr/>
              <p14:nvPr/>
            </p14:nvContentPartPr>
            <p14:xfrm>
              <a:off x="3284373" y="4145800"/>
              <a:ext cx="346320" cy="88560"/>
            </p14:xfrm>
          </p:contentPart>
        </mc:Choice>
        <mc:Fallback>
          <p:pic>
            <p:nvPicPr>
              <p:cNvPr id="16" name="Freihand 15">
                <a:extLst>
                  <a:ext uri="{FF2B5EF4-FFF2-40B4-BE49-F238E27FC236}">
                    <a16:creationId xmlns:a16="http://schemas.microsoft.com/office/drawing/2014/main" id="{C7DDBDC1-7B56-4615-917E-DB3EA0E483C7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280053" y="4141480"/>
                <a:ext cx="354960" cy="9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7" name="Freihand 16">
                <a:extLst>
                  <a:ext uri="{FF2B5EF4-FFF2-40B4-BE49-F238E27FC236}">
                    <a16:creationId xmlns:a16="http://schemas.microsoft.com/office/drawing/2014/main" id="{D2DDFA77-C04E-45C7-AD46-1BB92B8E20D6}"/>
                  </a:ext>
                </a:extLst>
              </p14:cNvPr>
              <p14:cNvContentPartPr/>
              <p14:nvPr/>
            </p14:nvContentPartPr>
            <p14:xfrm>
              <a:off x="3626373" y="4110160"/>
              <a:ext cx="17280" cy="28800"/>
            </p14:xfrm>
          </p:contentPart>
        </mc:Choice>
        <mc:Fallback>
          <p:pic>
            <p:nvPicPr>
              <p:cNvPr id="17" name="Freihand 16">
                <a:extLst>
                  <a:ext uri="{FF2B5EF4-FFF2-40B4-BE49-F238E27FC236}">
                    <a16:creationId xmlns:a16="http://schemas.microsoft.com/office/drawing/2014/main" id="{D2DDFA77-C04E-45C7-AD46-1BB92B8E20D6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622053" y="4105840"/>
                <a:ext cx="25920" cy="3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8" name="Freihand 17">
                <a:extLst>
                  <a:ext uri="{FF2B5EF4-FFF2-40B4-BE49-F238E27FC236}">
                    <a16:creationId xmlns:a16="http://schemas.microsoft.com/office/drawing/2014/main" id="{5E1D84CB-61D6-4899-A72C-AF85BCFC937E}"/>
                  </a:ext>
                </a:extLst>
              </p14:cNvPr>
              <p14:cNvContentPartPr/>
              <p14:nvPr/>
            </p14:nvContentPartPr>
            <p14:xfrm>
              <a:off x="3670653" y="4038520"/>
              <a:ext cx="169920" cy="146880"/>
            </p14:xfrm>
          </p:contentPart>
        </mc:Choice>
        <mc:Fallback>
          <p:pic>
            <p:nvPicPr>
              <p:cNvPr id="18" name="Freihand 17">
                <a:extLst>
                  <a:ext uri="{FF2B5EF4-FFF2-40B4-BE49-F238E27FC236}">
                    <a16:creationId xmlns:a16="http://schemas.microsoft.com/office/drawing/2014/main" id="{5E1D84CB-61D6-4899-A72C-AF85BCFC937E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666333" y="4034200"/>
                <a:ext cx="178560" cy="15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19" name="Freihand 18">
                <a:extLst>
                  <a:ext uri="{FF2B5EF4-FFF2-40B4-BE49-F238E27FC236}">
                    <a16:creationId xmlns:a16="http://schemas.microsoft.com/office/drawing/2014/main" id="{ECCEB001-3A39-4FD8-BCD6-FFFF928CEFFB}"/>
                  </a:ext>
                </a:extLst>
              </p14:cNvPr>
              <p14:cNvContentPartPr/>
              <p14:nvPr/>
            </p14:nvContentPartPr>
            <p14:xfrm>
              <a:off x="3375813" y="4333000"/>
              <a:ext cx="129240" cy="105120"/>
            </p14:xfrm>
          </p:contentPart>
        </mc:Choice>
        <mc:Fallback>
          <p:pic>
            <p:nvPicPr>
              <p:cNvPr id="19" name="Freihand 18">
                <a:extLst>
                  <a:ext uri="{FF2B5EF4-FFF2-40B4-BE49-F238E27FC236}">
                    <a16:creationId xmlns:a16="http://schemas.microsoft.com/office/drawing/2014/main" id="{ECCEB001-3A39-4FD8-BCD6-FFFF928CEFFB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3371493" y="4328680"/>
                <a:ext cx="137880" cy="11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0" name="Freihand 19">
                <a:extLst>
                  <a:ext uri="{FF2B5EF4-FFF2-40B4-BE49-F238E27FC236}">
                    <a16:creationId xmlns:a16="http://schemas.microsoft.com/office/drawing/2014/main" id="{1083CC9B-6F78-47DF-9B8E-637081320D7D}"/>
                  </a:ext>
                </a:extLst>
              </p14:cNvPr>
              <p14:cNvContentPartPr/>
              <p14:nvPr/>
            </p14:nvContentPartPr>
            <p14:xfrm>
              <a:off x="3499293" y="4320760"/>
              <a:ext cx="182160" cy="95400"/>
            </p14:xfrm>
          </p:contentPart>
        </mc:Choice>
        <mc:Fallback>
          <p:pic>
            <p:nvPicPr>
              <p:cNvPr id="20" name="Freihand 19">
                <a:extLst>
                  <a:ext uri="{FF2B5EF4-FFF2-40B4-BE49-F238E27FC236}">
                    <a16:creationId xmlns:a16="http://schemas.microsoft.com/office/drawing/2014/main" id="{1083CC9B-6F78-47DF-9B8E-637081320D7D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3494973" y="4316440"/>
                <a:ext cx="190800" cy="10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1" name="Freihand 20">
                <a:extLst>
                  <a:ext uri="{FF2B5EF4-FFF2-40B4-BE49-F238E27FC236}">
                    <a16:creationId xmlns:a16="http://schemas.microsoft.com/office/drawing/2014/main" id="{8404CE42-3F63-41B1-9F1A-B7A5F8F6EC43}"/>
                  </a:ext>
                </a:extLst>
              </p14:cNvPr>
              <p14:cNvContentPartPr/>
              <p14:nvPr/>
            </p14:nvContentPartPr>
            <p14:xfrm>
              <a:off x="3638613" y="4284760"/>
              <a:ext cx="37800" cy="12960"/>
            </p14:xfrm>
          </p:contentPart>
        </mc:Choice>
        <mc:Fallback>
          <p:pic>
            <p:nvPicPr>
              <p:cNvPr id="21" name="Freihand 20">
                <a:extLst>
                  <a:ext uri="{FF2B5EF4-FFF2-40B4-BE49-F238E27FC236}">
                    <a16:creationId xmlns:a16="http://schemas.microsoft.com/office/drawing/2014/main" id="{8404CE42-3F63-41B1-9F1A-B7A5F8F6EC43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3634293" y="4280440"/>
                <a:ext cx="46440" cy="2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3" name="Freihand 22">
                <a:extLst>
                  <a:ext uri="{FF2B5EF4-FFF2-40B4-BE49-F238E27FC236}">
                    <a16:creationId xmlns:a16="http://schemas.microsoft.com/office/drawing/2014/main" id="{4451F66B-D720-4728-B6FB-DFF6864C9427}"/>
                  </a:ext>
                </a:extLst>
              </p14:cNvPr>
              <p14:cNvContentPartPr/>
              <p14:nvPr/>
            </p14:nvContentPartPr>
            <p14:xfrm>
              <a:off x="3672093" y="4292680"/>
              <a:ext cx="134640" cy="115560"/>
            </p14:xfrm>
          </p:contentPart>
        </mc:Choice>
        <mc:Fallback>
          <p:pic>
            <p:nvPicPr>
              <p:cNvPr id="23" name="Freihand 22">
                <a:extLst>
                  <a:ext uri="{FF2B5EF4-FFF2-40B4-BE49-F238E27FC236}">
                    <a16:creationId xmlns:a16="http://schemas.microsoft.com/office/drawing/2014/main" id="{4451F66B-D720-4728-B6FB-DFF6864C9427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3667773" y="4288360"/>
                <a:ext cx="143280" cy="12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24" name="Freihand 23">
                <a:extLst>
                  <a:ext uri="{FF2B5EF4-FFF2-40B4-BE49-F238E27FC236}">
                    <a16:creationId xmlns:a16="http://schemas.microsoft.com/office/drawing/2014/main" id="{BC3C1440-85F9-4FC4-82CD-AFFF0937AF1B}"/>
                  </a:ext>
                </a:extLst>
              </p14:cNvPr>
              <p14:cNvContentPartPr/>
              <p14:nvPr/>
            </p14:nvContentPartPr>
            <p14:xfrm>
              <a:off x="3789093" y="4264960"/>
              <a:ext cx="48240" cy="9720"/>
            </p14:xfrm>
          </p:contentPart>
        </mc:Choice>
        <mc:Fallback>
          <p:pic>
            <p:nvPicPr>
              <p:cNvPr id="24" name="Freihand 23">
                <a:extLst>
                  <a:ext uri="{FF2B5EF4-FFF2-40B4-BE49-F238E27FC236}">
                    <a16:creationId xmlns:a16="http://schemas.microsoft.com/office/drawing/2014/main" id="{BC3C1440-85F9-4FC4-82CD-AFFF0937AF1B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3784773" y="4260640"/>
                <a:ext cx="56880" cy="1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25" name="Freihand 24">
                <a:extLst>
                  <a:ext uri="{FF2B5EF4-FFF2-40B4-BE49-F238E27FC236}">
                    <a16:creationId xmlns:a16="http://schemas.microsoft.com/office/drawing/2014/main" id="{5302E1F8-69C5-4CEA-8BF2-6DCEA88816ED}"/>
                  </a:ext>
                </a:extLst>
              </p14:cNvPr>
              <p14:cNvContentPartPr/>
              <p14:nvPr/>
            </p14:nvContentPartPr>
            <p14:xfrm>
              <a:off x="3882333" y="4282600"/>
              <a:ext cx="120600" cy="105840"/>
            </p14:xfrm>
          </p:contentPart>
        </mc:Choice>
        <mc:Fallback>
          <p:pic>
            <p:nvPicPr>
              <p:cNvPr id="25" name="Freihand 24">
                <a:extLst>
                  <a:ext uri="{FF2B5EF4-FFF2-40B4-BE49-F238E27FC236}">
                    <a16:creationId xmlns:a16="http://schemas.microsoft.com/office/drawing/2014/main" id="{5302E1F8-69C5-4CEA-8BF2-6DCEA88816ED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878013" y="4278280"/>
                <a:ext cx="129240" cy="11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66" name="Freihand 65">
                <a:extLst>
                  <a:ext uri="{FF2B5EF4-FFF2-40B4-BE49-F238E27FC236}">
                    <a16:creationId xmlns:a16="http://schemas.microsoft.com/office/drawing/2014/main" id="{E70D5420-2A4D-48AE-9221-5700D4A7D1CE}"/>
                  </a:ext>
                </a:extLst>
              </p14:cNvPr>
              <p14:cNvContentPartPr/>
              <p14:nvPr/>
            </p14:nvContentPartPr>
            <p14:xfrm>
              <a:off x="2715933" y="609880"/>
              <a:ext cx="1119960" cy="3024000"/>
            </p14:xfrm>
          </p:contentPart>
        </mc:Choice>
        <mc:Fallback>
          <p:pic>
            <p:nvPicPr>
              <p:cNvPr id="66" name="Freihand 65">
                <a:extLst>
                  <a:ext uri="{FF2B5EF4-FFF2-40B4-BE49-F238E27FC236}">
                    <a16:creationId xmlns:a16="http://schemas.microsoft.com/office/drawing/2014/main" id="{E70D5420-2A4D-48AE-9221-5700D4A7D1CE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2711613" y="605560"/>
                <a:ext cx="1128600" cy="3032640"/>
              </a:xfrm>
              <a:prstGeom prst="rect">
                <a:avLst/>
              </a:prstGeom>
            </p:spPr>
          </p:pic>
        </mc:Fallback>
      </mc:AlternateContent>
      <p:grpSp>
        <p:nvGrpSpPr>
          <p:cNvPr id="69" name="Gruppieren 68">
            <a:extLst>
              <a:ext uri="{FF2B5EF4-FFF2-40B4-BE49-F238E27FC236}">
                <a16:creationId xmlns:a16="http://schemas.microsoft.com/office/drawing/2014/main" id="{FCC61647-99E3-4104-9A1B-93BC8AE6014B}"/>
              </a:ext>
            </a:extLst>
          </p:cNvPr>
          <p:cNvGrpSpPr/>
          <p:nvPr/>
        </p:nvGrpSpPr>
        <p:grpSpPr>
          <a:xfrm>
            <a:off x="1272693" y="455080"/>
            <a:ext cx="2013840" cy="1625760"/>
            <a:chOff x="1272693" y="455080"/>
            <a:chExt cx="2013840" cy="1625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6" name="Freihand 5">
                  <a:extLst>
                    <a:ext uri="{FF2B5EF4-FFF2-40B4-BE49-F238E27FC236}">
                      <a16:creationId xmlns:a16="http://schemas.microsoft.com/office/drawing/2014/main" id="{849B84AF-EA73-4B95-8E15-F1D3C15E99A6}"/>
                    </a:ext>
                  </a:extLst>
                </p14:cNvPr>
                <p14:cNvContentPartPr/>
                <p14:nvPr/>
              </p14:nvContentPartPr>
              <p14:xfrm>
                <a:off x="1529373" y="1700680"/>
                <a:ext cx="1112760" cy="99360"/>
              </p14:xfrm>
            </p:contentPart>
          </mc:Choice>
          <mc:Fallback>
            <p:pic>
              <p:nvPicPr>
                <p:cNvPr id="6" name="Freihand 5">
                  <a:extLst>
                    <a:ext uri="{FF2B5EF4-FFF2-40B4-BE49-F238E27FC236}">
                      <a16:creationId xmlns:a16="http://schemas.microsoft.com/office/drawing/2014/main" id="{849B84AF-EA73-4B95-8E15-F1D3C15E99A6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525053" y="1696360"/>
                  <a:ext cx="11214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7" name="Freihand 6">
                  <a:extLst>
                    <a:ext uri="{FF2B5EF4-FFF2-40B4-BE49-F238E27FC236}">
                      <a16:creationId xmlns:a16="http://schemas.microsoft.com/office/drawing/2014/main" id="{FA833D77-86F9-420E-AFF2-BDF0AEBB2394}"/>
                    </a:ext>
                  </a:extLst>
                </p14:cNvPr>
                <p14:cNvContentPartPr/>
                <p14:nvPr/>
              </p14:nvContentPartPr>
              <p14:xfrm>
                <a:off x="1734933" y="1210720"/>
                <a:ext cx="696960" cy="99360"/>
              </p14:xfrm>
            </p:contentPart>
          </mc:Choice>
          <mc:Fallback>
            <p:pic>
              <p:nvPicPr>
                <p:cNvPr id="7" name="Freihand 6">
                  <a:extLst>
                    <a:ext uri="{FF2B5EF4-FFF2-40B4-BE49-F238E27FC236}">
                      <a16:creationId xmlns:a16="http://schemas.microsoft.com/office/drawing/2014/main" id="{FA833D77-86F9-420E-AFF2-BDF0AEBB2394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730613" y="1206400"/>
                  <a:ext cx="7056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27" name="Freihand 26">
                  <a:extLst>
                    <a:ext uri="{FF2B5EF4-FFF2-40B4-BE49-F238E27FC236}">
                      <a16:creationId xmlns:a16="http://schemas.microsoft.com/office/drawing/2014/main" id="{939D0E16-2FF1-4FC2-9502-2FD03147A51F}"/>
                    </a:ext>
                  </a:extLst>
                </p14:cNvPr>
                <p14:cNvContentPartPr/>
                <p14:nvPr/>
              </p14:nvContentPartPr>
              <p14:xfrm>
                <a:off x="1911333" y="1740640"/>
                <a:ext cx="528480" cy="46800"/>
              </p14:xfrm>
            </p:contentPart>
          </mc:Choice>
          <mc:Fallback>
            <p:pic>
              <p:nvPicPr>
                <p:cNvPr id="27" name="Freihand 26">
                  <a:extLst>
                    <a:ext uri="{FF2B5EF4-FFF2-40B4-BE49-F238E27FC236}">
                      <a16:creationId xmlns:a16="http://schemas.microsoft.com/office/drawing/2014/main" id="{939D0E16-2FF1-4FC2-9502-2FD03147A51F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907013" y="1736320"/>
                  <a:ext cx="53712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28" name="Freihand 27">
                  <a:extLst>
                    <a:ext uri="{FF2B5EF4-FFF2-40B4-BE49-F238E27FC236}">
                      <a16:creationId xmlns:a16="http://schemas.microsoft.com/office/drawing/2014/main" id="{08732E30-9CDF-42A0-AA72-088C28142BDB}"/>
                    </a:ext>
                  </a:extLst>
                </p14:cNvPr>
                <p14:cNvContentPartPr/>
                <p14:nvPr/>
              </p14:nvContentPartPr>
              <p14:xfrm>
                <a:off x="1891893" y="1228360"/>
                <a:ext cx="536040" cy="70200"/>
              </p14:xfrm>
            </p:contentPart>
          </mc:Choice>
          <mc:Fallback>
            <p:pic>
              <p:nvPicPr>
                <p:cNvPr id="28" name="Freihand 27">
                  <a:extLst>
                    <a:ext uri="{FF2B5EF4-FFF2-40B4-BE49-F238E27FC236}">
                      <a16:creationId xmlns:a16="http://schemas.microsoft.com/office/drawing/2014/main" id="{08732E30-9CDF-42A0-AA72-088C28142BDB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887573" y="1224040"/>
                  <a:ext cx="54468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29" name="Freihand 28">
                  <a:extLst>
                    <a:ext uri="{FF2B5EF4-FFF2-40B4-BE49-F238E27FC236}">
                      <a16:creationId xmlns:a16="http://schemas.microsoft.com/office/drawing/2014/main" id="{0F88BF3F-1463-4922-9B19-E403534FA2C2}"/>
                    </a:ext>
                  </a:extLst>
                </p14:cNvPr>
                <p14:cNvContentPartPr/>
                <p14:nvPr/>
              </p14:nvContentPartPr>
              <p14:xfrm>
                <a:off x="1411653" y="535720"/>
                <a:ext cx="35280" cy="120240"/>
              </p14:xfrm>
            </p:contentPart>
          </mc:Choice>
          <mc:Fallback>
            <p:pic>
              <p:nvPicPr>
                <p:cNvPr id="29" name="Freihand 28">
                  <a:extLst>
                    <a:ext uri="{FF2B5EF4-FFF2-40B4-BE49-F238E27FC236}">
                      <a16:creationId xmlns:a16="http://schemas.microsoft.com/office/drawing/2014/main" id="{0F88BF3F-1463-4922-9B19-E403534FA2C2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1407333" y="531400"/>
                  <a:ext cx="43920" cy="12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0" name="Freihand 29">
                  <a:extLst>
                    <a:ext uri="{FF2B5EF4-FFF2-40B4-BE49-F238E27FC236}">
                      <a16:creationId xmlns:a16="http://schemas.microsoft.com/office/drawing/2014/main" id="{9C87DCD9-9E1A-4A3F-8EF7-D2B086137D4A}"/>
                    </a:ext>
                  </a:extLst>
                </p14:cNvPr>
                <p14:cNvContentPartPr/>
                <p14:nvPr/>
              </p14:nvContentPartPr>
              <p14:xfrm>
                <a:off x="1367373" y="506560"/>
                <a:ext cx="147240" cy="26640"/>
              </p14:xfrm>
            </p:contentPart>
          </mc:Choice>
          <mc:Fallback>
            <p:pic>
              <p:nvPicPr>
                <p:cNvPr id="30" name="Freihand 29">
                  <a:extLst>
                    <a:ext uri="{FF2B5EF4-FFF2-40B4-BE49-F238E27FC236}">
                      <a16:creationId xmlns:a16="http://schemas.microsoft.com/office/drawing/2014/main" id="{9C87DCD9-9E1A-4A3F-8EF7-D2B086137D4A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1363053" y="502240"/>
                  <a:ext cx="15588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1" name="Freihand 30">
                  <a:extLst>
                    <a:ext uri="{FF2B5EF4-FFF2-40B4-BE49-F238E27FC236}">
                      <a16:creationId xmlns:a16="http://schemas.microsoft.com/office/drawing/2014/main" id="{C34EBC9B-21B6-4883-BB47-4F1FEB9E6CE3}"/>
                    </a:ext>
                  </a:extLst>
                </p14:cNvPr>
                <p14:cNvContentPartPr/>
                <p14:nvPr/>
              </p14:nvContentPartPr>
              <p14:xfrm>
                <a:off x="1547013" y="566320"/>
                <a:ext cx="104400" cy="113040"/>
              </p14:xfrm>
            </p:contentPart>
          </mc:Choice>
          <mc:Fallback>
            <p:pic>
              <p:nvPicPr>
                <p:cNvPr id="31" name="Freihand 30">
                  <a:extLst>
                    <a:ext uri="{FF2B5EF4-FFF2-40B4-BE49-F238E27FC236}">
                      <a16:creationId xmlns:a16="http://schemas.microsoft.com/office/drawing/2014/main" id="{C34EBC9B-21B6-4883-BB47-4F1FEB9E6CE3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1542693" y="562000"/>
                  <a:ext cx="113040" cy="12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2" name="Freihand 31">
                  <a:extLst>
                    <a:ext uri="{FF2B5EF4-FFF2-40B4-BE49-F238E27FC236}">
                      <a16:creationId xmlns:a16="http://schemas.microsoft.com/office/drawing/2014/main" id="{0D865B78-1ADB-4F95-A113-F027F400F44F}"/>
                    </a:ext>
                  </a:extLst>
                </p14:cNvPr>
                <p14:cNvContentPartPr/>
                <p14:nvPr/>
              </p14:nvContentPartPr>
              <p14:xfrm>
                <a:off x="1676613" y="573880"/>
                <a:ext cx="128520" cy="81720"/>
              </p14:xfrm>
            </p:contentPart>
          </mc:Choice>
          <mc:Fallback>
            <p:pic>
              <p:nvPicPr>
                <p:cNvPr id="32" name="Freihand 31">
                  <a:extLst>
                    <a:ext uri="{FF2B5EF4-FFF2-40B4-BE49-F238E27FC236}">
                      <a16:creationId xmlns:a16="http://schemas.microsoft.com/office/drawing/2014/main" id="{0D865B78-1ADB-4F95-A113-F027F400F44F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1672293" y="569560"/>
                  <a:ext cx="13716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4" name="Freihand 33">
                  <a:extLst>
                    <a:ext uri="{FF2B5EF4-FFF2-40B4-BE49-F238E27FC236}">
                      <a16:creationId xmlns:a16="http://schemas.microsoft.com/office/drawing/2014/main" id="{CF616ECF-4533-4BD0-AFD2-02A34E857B3D}"/>
                    </a:ext>
                  </a:extLst>
                </p14:cNvPr>
                <p14:cNvContentPartPr/>
                <p14:nvPr/>
              </p14:nvContentPartPr>
              <p14:xfrm>
                <a:off x="1840773" y="491080"/>
                <a:ext cx="144000" cy="156240"/>
              </p14:xfrm>
            </p:contentPart>
          </mc:Choice>
          <mc:Fallback>
            <p:pic>
              <p:nvPicPr>
                <p:cNvPr id="34" name="Freihand 33">
                  <a:extLst>
                    <a:ext uri="{FF2B5EF4-FFF2-40B4-BE49-F238E27FC236}">
                      <a16:creationId xmlns:a16="http://schemas.microsoft.com/office/drawing/2014/main" id="{CF616ECF-4533-4BD0-AFD2-02A34E857B3D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1836453" y="486760"/>
                  <a:ext cx="15264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5" name="Freihand 34">
                  <a:extLst>
                    <a:ext uri="{FF2B5EF4-FFF2-40B4-BE49-F238E27FC236}">
                      <a16:creationId xmlns:a16="http://schemas.microsoft.com/office/drawing/2014/main" id="{180BAB8F-E678-4FC2-8BF8-F4C708416F54}"/>
                    </a:ext>
                  </a:extLst>
                </p14:cNvPr>
                <p14:cNvContentPartPr/>
                <p14:nvPr/>
              </p14:nvContentPartPr>
              <p14:xfrm>
                <a:off x="1993053" y="547240"/>
                <a:ext cx="131040" cy="110160"/>
              </p14:xfrm>
            </p:contentPart>
          </mc:Choice>
          <mc:Fallback>
            <p:pic>
              <p:nvPicPr>
                <p:cNvPr id="35" name="Freihand 34">
                  <a:extLst>
                    <a:ext uri="{FF2B5EF4-FFF2-40B4-BE49-F238E27FC236}">
                      <a16:creationId xmlns:a16="http://schemas.microsoft.com/office/drawing/2014/main" id="{180BAB8F-E678-4FC2-8BF8-F4C708416F54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1988733" y="542920"/>
                  <a:ext cx="13968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7" name="Freihand 36">
                  <a:extLst>
                    <a:ext uri="{FF2B5EF4-FFF2-40B4-BE49-F238E27FC236}">
                      <a16:creationId xmlns:a16="http://schemas.microsoft.com/office/drawing/2014/main" id="{09F477BF-1877-48E2-81B7-390806D55834}"/>
                    </a:ext>
                  </a:extLst>
                </p14:cNvPr>
                <p14:cNvContentPartPr/>
                <p14:nvPr/>
              </p14:nvContentPartPr>
              <p14:xfrm>
                <a:off x="2281053" y="455080"/>
                <a:ext cx="110880" cy="149400"/>
              </p14:xfrm>
            </p:contentPart>
          </mc:Choice>
          <mc:Fallback>
            <p:pic>
              <p:nvPicPr>
                <p:cNvPr id="37" name="Freihand 36">
                  <a:extLst>
                    <a:ext uri="{FF2B5EF4-FFF2-40B4-BE49-F238E27FC236}">
                      <a16:creationId xmlns:a16="http://schemas.microsoft.com/office/drawing/2014/main" id="{09F477BF-1877-48E2-81B7-390806D55834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2276733" y="450760"/>
                  <a:ext cx="119520" cy="15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38" name="Freihand 37">
                  <a:extLst>
                    <a:ext uri="{FF2B5EF4-FFF2-40B4-BE49-F238E27FC236}">
                      <a16:creationId xmlns:a16="http://schemas.microsoft.com/office/drawing/2014/main" id="{71F22D12-681D-4DBE-BF1C-4701C2BC5A1A}"/>
                    </a:ext>
                  </a:extLst>
                </p14:cNvPr>
                <p14:cNvContentPartPr/>
                <p14:nvPr/>
              </p14:nvContentPartPr>
              <p14:xfrm>
                <a:off x="2391933" y="537880"/>
                <a:ext cx="74520" cy="75960"/>
              </p14:xfrm>
            </p:contentPart>
          </mc:Choice>
          <mc:Fallback>
            <p:pic>
              <p:nvPicPr>
                <p:cNvPr id="38" name="Freihand 37">
                  <a:extLst>
                    <a:ext uri="{FF2B5EF4-FFF2-40B4-BE49-F238E27FC236}">
                      <a16:creationId xmlns:a16="http://schemas.microsoft.com/office/drawing/2014/main" id="{71F22D12-681D-4DBE-BF1C-4701C2BC5A1A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2387613" y="533560"/>
                  <a:ext cx="8316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39" name="Freihand 38">
                  <a:extLst>
                    <a:ext uri="{FF2B5EF4-FFF2-40B4-BE49-F238E27FC236}">
                      <a16:creationId xmlns:a16="http://schemas.microsoft.com/office/drawing/2014/main" id="{8F377ABA-3834-491B-89DB-7D0C38C19B50}"/>
                    </a:ext>
                  </a:extLst>
                </p14:cNvPr>
                <p14:cNvContentPartPr/>
                <p14:nvPr/>
              </p14:nvContentPartPr>
              <p14:xfrm>
                <a:off x="2479773" y="538960"/>
                <a:ext cx="64800" cy="91440"/>
              </p14:xfrm>
            </p:contentPart>
          </mc:Choice>
          <mc:Fallback>
            <p:pic>
              <p:nvPicPr>
                <p:cNvPr id="39" name="Freihand 38">
                  <a:extLst>
                    <a:ext uri="{FF2B5EF4-FFF2-40B4-BE49-F238E27FC236}">
                      <a16:creationId xmlns:a16="http://schemas.microsoft.com/office/drawing/2014/main" id="{8F377ABA-3834-491B-89DB-7D0C38C19B50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2475453" y="534640"/>
                  <a:ext cx="73440" cy="10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0" name="Freihand 39">
                  <a:extLst>
                    <a:ext uri="{FF2B5EF4-FFF2-40B4-BE49-F238E27FC236}">
                      <a16:creationId xmlns:a16="http://schemas.microsoft.com/office/drawing/2014/main" id="{170026D2-5E78-49C8-BAC7-4A92FEC89374}"/>
                    </a:ext>
                  </a:extLst>
                </p14:cNvPr>
                <p14:cNvContentPartPr/>
                <p14:nvPr/>
              </p14:nvContentPartPr>
              <p14:xfrm>
                <a:off x="2650413" y="513760"/>
                <a:ext cx="21960" cy="136440"/>
              </p14:xfrm>
            </p:contentPart>
          </mc:Choice>
          <mc:Fallback>
            <p:pic>
              <p:nvPicPr>
                <p:cNvPr id="40" name="Freihand 39">
                  <a:extLst>
                    <a:ext uri="{FF2B5EF4-FFF2-40B4-BE49-F238E27FC236}">
                      <a16:creationId xmlns:a16="http://schemas.microsoft.com/office/drawing/2014/main" id="{170026D2-5E78-49C8-BAC7-4A92FEC89374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2646093" y="509440"/>
                  <a:ext cx="3060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1" name="Freihand 40">
                  <a:extLst>
                    <a:ext uri="{FF2B5EF4-FFF2-40B4-BE49-F238E27FC236}">
                      <a16:creationId xmlns:a16="http://schemas.microsoft.com/office/drawing/2014/main" id="{87CE48AF-B5DB-40C8-B9AA-67CAF8F6DF26}"/>
                    </a:ext>
                  </a:extLst>
                </p14:cNvPr>
                <p14:cNvContentPartPr/>
                <p14:nvPr/>
              </p14:nvContentPartPr>
              <p14:xfrm>
                <a:off x="2641053" y="517720"/>
                <a:ext cx="173880" cy="259920"/>
              </p14:xfrm>
            </p:contentPart>
          </mc:Choice>
          <mc:Fallback>
            <p:pic>
              <p:nvPicPr>
                <p:cNvPr id="41" name="Freihand 40">
                  <a:extLst>
                    <a:ext uri="{FF2B5EF4-FFF2-40B4-BE49-F238E27FC236}">
                      <a16:creationId xmlns:a16="http://schemas.microsoft.com/office/drawing/2014/main" id="{87CE48AF-B5DB-40C8-B9AA-67CAF8F6DF26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2636733" y="513400"/>
                  <a:ext cx="18252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2" name="Freihand 41">
                  <a:extLst>
                    <a:ext uri="{FF2B5EF4-FFF2-40B4-BE49-F238E27FC236}">
                      <a16:creationId xmlns:a16="http://schemas.microsoft.com/office/drawing/2014/main" id="{1F0554E4-00F4-42C5-9D48-1BF91AC8EF0F}"/>
                    </a:ext>
                  </a:extLst>
                </p14:cNvPr>
                <p14:cNvContentPartPr/>
                <p14:nvPr/>
              </p14:nvContentPartPr>
              <p14:xfrm>
                <a:off x="2841213" y="531400"/>
                <a:ext cx="445320" cy="105480"/>
              </p14:xfrm>
            </p:contentPart>
          </mc:Choice>
          <mc:Fallback>
            <p:pic>
              <p:nvPicPr>
                <p:cNvPr id="42" name="Freihand 41">
                  <a:extLst>
                    <a:ext uri="{FF2B5EF4-FFF2-40B4-BE49-F238E27FC236}">
                      <a16:creationId xmlns:a16="http://schemas.microsoft.com/office/drawing/2014/main" id="{1F0554E4-00F4-42C5-9D48-1BF91AC8EF0F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2836893" y="527080"/>
                  <a:ext cx="453960" cy="11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3" name="Freihand 42">
                  <a:extLst>
                    <a:ext uri="{FF2B5EF4-FFF2-40B4-BE49-F238E27FC236}">
                      <a16:creationId xmlns:a16="http://schemas.microsoft.com/office/drawing/2014/main" id="{A9ACF442-84E2-404B-A4ED-4511958723E5}"/>
                    </a:ext>
                  </a:extLst>
                </p14:cNvPr>
                <p14:cNvContentPartPr/>
                <p14:nvPr/>
              </p14:nvContentPartPr>
              <p14:xfrm>
                <a:off x="1272693" y="735520"/>
                <a:ext cx="302760" cy="152640"/>
              </p14:xfrm>
            </p:contentPart>
          </mc:Choice>
          <mc:Fallback>
            <p:pic>
              <p:nvPicPr>
                <p:cNvPr id="43" name="Freihand 42">
                  <a:extLst>
                    <a:ext uri="{FF2B5EF4-FFF2-40B4-BE49-F238E27FC236}">
                      <a16:creationId xmlns:a16="http://schemas.microsoft.com/office/drawing/2014/main" id="{A9ACF442-84E2-404B-A4ED-4511958723E5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268373" y="731200"/>
                  <a:ext cx="31140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44" name="Freihand 43">
                  <a:extLst>
                    <a:ext uri="{FF2B5EF4-FFF2-40B4-BE49-F238E27FC236}">
                      <a16:creationId xmlns:a16="http://schemas.microsoft.com/office/drawing/2014/main" id="{F2C0F356-6FF8-4BBB-A2D7-3A3210F9CCCD}"/>
                    </a:ext>
                  </a:extLst>
                </p14:cNvPr>
                <p14:cNvContentPartPr/>
                <p14:nvPr/>
              </p14:nvContentPartPr>
              <p14:xfrm>
                <a:off x="1550613" y="778720"/>
                <a:ext cx="120240" cy="100440"/>
              </p14:xfrm>
            </p:contentPart>
          </mc:Choice>
          <mc:Fallback>
            <p:pic>
              <p:nvPicPr>
                <p:cNvPr id="44" name="Freihand 43">
                  <a:extLst>
                    <a:ext uri="{FF2B5EF4-FFF2-40B4-BE49-F238E27FC236}">
                      <a16:creationId xmlns:a16="http://schemas.microsoft.com/office/drawing/2014/main" id="{F2C0F356-6FF8-4BBB-A2D7-3A3210F9CCCD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546293" y="774400"/>
                  <a:ext cx="128880" cy="10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45" name="Freihand 44">
                  <a:extLst>
                    <a:ext uri="{FF2B5EF4-FFF2-40B4-BE49-F238E27FC236}">
                      <a16:creationId xmlns:a16="http://schemas.microsoft.com/office/drawing/2014/main" id="{9CDADA86-C89E-4E4D-A3BA-020A052D05EF}"/>
                    </a:ext>
                  </a:extLst>
                </p14:cNvPr>
                <p14:cNvContentPartPr/>
                <p14:nvPr/>
              </p14:nvContentPartPr>
              <p14:xfrm>
                <a:off x="1708293" y="787720"/>
                <a:ext cx="79920" cy="91080"/>
              </p14:xfrm>
            </p:contentPart>
          </mc:Choice>
          <mc:Fallback>
            <p:pic>
              <p:nvPicPr>
                <p:cNvPr id="45" name="Freihand 44">
                  <a:extLst>
                    <a:ext uri="{FF2B5EF4-FFF2-40B4-BE49-F238E27FC236}">
                      <a16:creationId xmlns:a16="http://schemas.microsoft.com/office/drawing/2014/main" id="{9CDADA86-C89E-4E4D-A3BA-020A052D05EF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703973" y="783400"/>
                  <a:ext cx="8856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46" name="Freihand 45">
                  <a:extLst>
                    <a:ext uri="{FF2B5EF4-FFF2-40B4-BE49-F238E27FC236}">
                      <a16:creationId xmlns:a16="http://schemas.microsoft.com/office/drawing/2014/main" id="{ACFE7CC0-725D-4167-BF6B-842ACEF95D55}"/>
                    </a:ext>
                  </a:extLst>
                </p14:cNvPr>
                <p14:cNvContentPartPr/>
                <p14:nvPr/>
              </p14:nvContentPartPr>
              <p14:xfrm>
                <a:off x="1982253" y="790240"/>
                <a:ext cx="113040" cy="89640"/>
              </p14:xfrm>
            </p:contentPart>
          </mc:Choice>
          <mc:Fallback>
            <p:pic>
              <p:nvPicPr>
                <p:cNvPr id="46" name="Freihand 45">
                  <a:extLst>
                    <a:ext uri="{FF2B5EF4-FFF2-40B4-BE49-F238E27FC236}">
                      <a16:creationId xmlns:a16="http://schemas.microsoft.com/office/drawing/2014/main" id="{ACFE7CC0-725D-4167-BF6B-842ACEF95D55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977933" y="785920"/>
                  <a:ext cx="121680" cy="9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47" name="Freihand 46">
                  <a:extLst>
                    <a:ext uri="{FF2B5EF4-FFF2-40B4-BE49-F238E27FC236}">
                      <a16:creationId xmlns:a16="http://schemas.microsoft.com/office/drawing/2014/main" id="{3386FDD5-B04B-44FE-928A-85322AACD8A9}"/>
                    </a:ext>
                  </a:extLst>
                </p14:cNvPr>
                <p14:cNvContentPartPr/>
                <p14:nvPr/>
              </p14:nvContentPartPr>
              <p14:xfrm>
                <a:off x="2112573" y="777640"/>
                <a:ext cx="111240" cy="105120"/>
              </p14:xfrm>
            </p:contentPart>
          </mc:Choice>
          <mc:Fallback>
            <p:pic>
              <p:nvPicPr>
                <p:cNvPr id="47" name="Freihand 46">
                  <a:extLst>
                    <a:ext uri="{FF2B5EF4-FFF2-40B4-BE49-F238E27FC236}">
                      <a16:creationId xmlns:a16="http://schemas.microsoft.com/office/drawing/2014/main" id="{3386FDD5-B04B-44FE-928A-85322AACD8A9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2108253" y="773320"/>
                  <a:ext cx="119880" cy="11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48" name="Freihand 47">
                  <a:extLst>
                    <a:ext uri="{FF2B5EF4-FFF2-40B4-BE49-F238E27FC236}">
                      <a16:creationId xmlns:a16="http://schemas.microsoft.com/office/drawing/2014/main" id="{FF12728B-8126-44AB-ACCB-16F458FA093A}"/>
                    </a:ext>
                  </a:extLst>
                </p14:cNvPr>
                <p14:cNvContentPartPr/>
                <p14:nvPr/>
              </p14:nvContentPartPr>
              <p14:xfrm>
                <a:off x="2376813" y="760000"/>
                <a:ext cx="164160" cy="146160"/>
              </p14:xfrm>
            </p:contentPart>
          </mc:Choice>
          <mc:Fallback>
            <p:pic>
              <p:nvPicPr>
                <p:cNvPr id="48" name="Freihand 47">
                  <a:extLst>
                    <a:ext uri="{FF2B5EF4-FFF2-40B4-BE49-F238E27FC236}">
                      <a16:creationId xmlns:a16="http://schemas.microsoft.com/office/drawing/2014/main" id="{FF12728B-8126-44AB-ACCB-16F458FA093A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2372493" y="755680"/>
                  <a:ext cx="172800" cy="15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49" name="Freihand 48">
                  <a:extLst>
                    <a:ext uri="{FF2B5EF4-FFF2-40B4-BE49-F238E27FC236}">
                      <a16:creationId xmlns:a16="http://schemas.microsoft.com/office/drawing/2014/main" id="{95ECFF66-1FEC-4E70-9DEE-1D930871FC8B}"/>
                    </a:ext>
                  </a:extLst>
                </p14:cNvPr>
                <p14:cNvContentPartPr/>
                <p14:nvPr/>
              </p14:nvContentPartPr>
              <p14:xfrm>
                <a:off x="2544573" y="785200"/>
                <a:ext cx="116280" cy="100800"/>
              </p14:xfrm>
            </p:contentPart>
          </mc:Choice>
          <mc:Fallback>
            <p:pic>
              <p:nvPicPr>
                <p:cNvPr id="49" name="Freihand 48">
                  <a:extLst>
                    <a:ext uri="{FF2B5EF4-FFF2-40B4-BE49-F238E27FC236}">
                      <a16:creationId xmlns:a16="http://schemas.microsoft.com/office/drawing/2014/main" id="{95ECFF66-1FEC-4E70-9DEE-1D930871FC8B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2540253" y="780880"/>
                  <a:ext cx="12492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0" name="Freihand 49">
                  <a:extLst>
                    <a:ext uri="{FF2B5EF4-FFF2-40B4-BE49-F238E27FC236}">
                      <a16:creationId xmlns:a16="http://schemas.microsoft.com/office/drawing/2014/main" id="{FD0E0FC7-52B8-436F-B2FD-E3FDCD7450A2}"/>
                    </a:ext>
                  </a:extLst>
                </p14:cNvPr>
                <p14:cNvContentPartPr/>
                <p14:nvPr/>
              </p14:nvContentPartPr>
              <p14:xfrm>
                <a:off x="2655453" y="712120"/>
                <a:ext cx="87480" cy="164520"/>
              </p14:xfrm>
            </p:contentPart>
          </mc:Choice>
          <mc:Fallback>
            <p:pic>
              <p:nvPicPr>
                <p:cNvPr id="50" name="Freihand 49">
                  <a:extLst>
                    <a:ext uri="{FF2B5EF4-FFF2-40B4-BE49-F238E27FC236}">
                      <a16:creationId xmlns:a16="http://schemas.microsoft.com/office/drawing/2014/main" id="{FD0E0FC7-52B8-436F-B2FD-E3FDCD7450A2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2651133" y="707800"/>
                  <a:ext cx="9612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1" name="Freihand 50">
                  <a:extLst>
                    <a:ext uri="{FF2B5EF4-FFF2-40B4-BE49-F238E27FC236}">
                      <a16:creationId xmlns:a16="http://schemas.microsoft.com/office/drawing/2014/main" id="{87BDC5AB-89C5-4EB1-AC1D-2C8D55732985}"/>
                    </a:ext>
                  </a:extLst>
                </p14:cNvPr>
                <p14:cNvContentPartPr/>
                <p14:nvPr/>
              </p14:nvContentPartPr>
              <p14:xfrm>
                <a:off x="1314813" y="1025680"/>
                <a:ext cx="113040" cy="78840"/>
              </p14:xfrm>
            </p:contentPart>
          </mc:Choice>
          <mc:Fallback>
            <p:pic>
              <p:nvPicPr>
                <p:cNvPr id="51" name="Freihand 50">
                  <a:extLst>
                    <a:ext uri="{FF2B5EF4-FFF2-40B4-BE49-F238E27FC236}">
                      <a16:creationId xmlns:a16="http://schemas.microsoft.com/office/drawing/2014/main" id="{87BDC5AB-89C5-4EB1-AC1D-2C8D55732985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1310493" y="1021360"/>
                  <a:ext cx="121680" cy="8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2" name="Freihand 51">
                  <a:extLst>
                    <a:ext uri="{FF2B5EF4-FFF2-40B4-BE49-F238E27FC236}">
                      <a16:creationId xmlns:a16="http://schemas.microsoft.com/office/drawing/2014/main" id="{67E19AC5-9D7A-4939-9721-1B8B714F85A7}"/>
                    </a:ext>
                  </a:extLst>
                </p14:cNvPr>
                <p14:cNvContentPartPr/>
                <p14:nvPr/>
              </p14:nvContentPartPr>
              <p14:xfrm>
                <a:off x="1429653" y="996160"/>
                <a:ext cx="86040" cy="91080"/>
              </p14:xfrm>
            </p:contentPart>
          </mc:Choice>
          <mc:Fallback>
            <p:pic>
              <p:nvPicPr>
                <p:cNvPr id="52" name="Freihand 51">
                  <a:extLst>
                    <a:ext uri="{FF2B5EF4-FFF2-40B4-BE49-F238E27FC236}">
                      <a16:creationId xmlns:a16="http://schemas.microsoft.com/office/drawing/2014/main" id="{67E19AC5-9D7A-4939-9721-1B8B714F85A7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1425333" y="991840"/>
                  <a:ext cx="9468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3" name="Freihand 52">
                  <a:extLst>
                    <a:ext uri="{FF2B5EF4-FFF2-40B4-BE49-F238E27FC236}">
                      <a16:creationId xmlns:a16="http://schemas.microsoft.com/office/drawing/2014/main" id="{12BF1B94-4D4E-4F37-A455-3C043B0F998A}"/>
                    </a:ext>
                  </a:extLst>
                </p14:cNvPr>
                <p14:cNvContentPartPr/>
                <p14:nvPr/>
              </p14:nvContentPartPr>
              <p14:xfrm>
                <a:off x="1727733" y="994720"/>
                <a:ext cx="1440" cy="118800"/>
              </p14:xfrm>
            </p:contentPart>
          </mc:Choice>
          <mc:Fallback>
            <p:pic>
              <p:nvPicPr>
                <p:cNvPr id="53" name="Freihand 52">
                  <a:extLst>
                    <a:ext uri="{FF2B5EF4-FFF2-40B4-BE49-F238E27FC236}">
                      <a16:creationId xmlns:a16="http://schemas.microsoft.com/office/drawing/2014/main" id="{12BF1B94-4D4E-4F37-A455-3C043B0F998A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723413" y="990400"/>
                  <a:ext cx="10080" cy="12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54" name="Freihand 53">
                  <a:extLst>
                    <a:ext uri="{FF2B5EF4-FFF2-40B4-BE49-F238E27FC236}">
                      <a16:creationId xmlns:a16="http://schemas.microsoft.com/office/drawing/2014/main" id="{82A44D30-86F4-4BFD-8974-3DD30170C554}"/>
                    </a:ext>
                  </a:extLst>
                </p14:cNvPr>
                <p14:cNvContentPartPr/>
                <p14:nvPr/>
              </p14:nvContentPartPr>
              <p14:xfrm>
                <a:off x="1632693" y="942880"/>
                <a:ext cx="143280" cy="104400"/>
              </p14:xfrm>
            </p:contentPart>
          </mc:Choice>
          <mc:Fallback>
            <p:pic>
              <p:nvPicPr>
                <p:cNvPr id="54" name="Freihand 53">
                  <a:extLst>
                    <a:ext uri="{FF2B5EF4-FFF2-40B4-BE49-F238E27FC236}">
                      <a16:creationId xmlns:a16="http://schemas.microsoft.com/office/drawing/2014/main" id="{82A44D30-86F4-4BFD-8974-3DD30170C554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628373" y="938560"/>
                  <a:ext cx="151920" cy="11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55" name="Freihand 54">
                  <a:extLst>
                    <a:ext uri="{FF2B5EF4-FFF2-40B4-BE49-F238E27FC236}">
                      <a16:creationId xmlns:a16="http://schemas.microsoft.com/office/drawing/2014/main" id="{53F529C6-747B-4479-90E5-94AF67573BEC}"/>
                    </a:ext>
                  </a:extLst>
                </p14:cNvPr>
                <p14:cNvContentPartPr/>
                <p14:nvPr/>
              </p14:nvContentPartPr>
              <p14:xfrm>
                <a:off x="1793973" y="1018120"/>
                <a:ext cx="82080" cy="66600"/>
              </p14:xfrm>
            </p:contentPart>
          </mc:Choice>
          <mc:Fallback>
            <p:pic>
              <p:nvPicPr>
                <p:cNvPr id="55" name="Freihand 54">
                  <a:extLst>
                    <a:ext uri="{FF2B5EF4-FFF2-40B4-BE49-F238E27FC236}">
                      <a16:creationId xmlns:a16="http://schemas.microsoft.com/office/drawing/2014/main" id="{53F529C6-747B-4479-90E5-94AF67573BEC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789653" y="1013800"/>
                  <a:ext cx="9072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56" name="Freihand 55">
                  <a:extLst>
                    <a:ext uri="{FF2B5EF4-FFF2-40B4-BE49-F238E27FC236}">
                      <a16:creationId xmlns:a16="http://schemas.microsoft.com/office/drawing/2014/main" id="{C5D3AA2D-852B-4E7D-8507-C467548D80D9}"/>
                    </a:ext>
                  </a:extLst>
                </p14:cNvPr>
                <p14:cNvContentPartPr/>
                <p14:nvPr/>
              </p14:nvContentPartPr>
              <p14:xfrm>
                <a:off x="1870293" y="1009120"/>
                <a:ext cx="52560" cy="68040"/>
              </p14:xfrm>
            </p:contentPart>
          </mc:Choice>
          <mc:Fallback>
            <p:pic>
              <p:nvPicPr>
                <p:cNvPr id="56" name="Freihand 55">
                  <a:extLst>
                    <a:ext uri="{FF2B5EF4-FFF2-40B4-BE49-F238E27FC236}">
                      <a16:creationId xmlns:a16="http://schemas.microsoft.com/office/drawing/2014/main" id="{C5D3AA2D-852B-4E7D-8507-C467548D80D9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865973" y="1004800"/>
                  <a:ext cx="61200" cy="7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57" name="Freihand 56">
                  <a:extLst>
                    <a:ext uri="{FF2B5EF4-FFF2-40B4-BE49-F238E27FC236}">
                      <a16:creationId xmlns:a16="http://schemas.microsoft.com/office/drawing/2014/main" id="{B0A43912-9422-4327-92D1-9662343D1B28}"/>
                    </a:ext>
                  </a:extLst>
                </p14:cNvPr>
                <p14:cNvContentPartPr/>
                <p14:nvPr/>
              </p14:nvContentPartPr>
              <p14:xfrm>
                <a:off x="1952733" y="941080"/>
                <a:ext cx="243360" cy="124920"/>
              </p14:xfrm>
            </p:contentPart>
          </mc:Choice>
          <mc:Fallback>
            <p:pic>
              <p:nvPicPr>
                <p:cNvPr id="57" name="Freihand 56">
                  <a:extLst>
                    <a:ext uri="{FF2B5EF4-FFF2-40B4-BE49-F238E27FC236}">
                      <a16:creationId xmlns:a16="http://schemas.microsoft.com/office/drawing/2014/main" id="{B0A43912-9422-4327-92D1-9662343D1B28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948413" y="936760"/>
                  <a:ext cx="252000" cy="13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58" name="Freihand 57">
                  <a:extLst>
                    <a:ext uri="{FF2B5EF4-FFF2-40B4-BE49-F238E27FC236}">
                      <a16:creationId xmlns:a16="http://schemas.microsoft.com/office/drawing/2014/main" id="{983518B9-7981-431F-AFE6-A2AA71CFC885}"/>
                    </a:ext>
                  </a:extLst>
                </p14:cNvPr>
                <p14:cNvContentPartPr/>
                <p14:nvPr/>
              </p14:nvContentPartPr>
              <p14:xfrm>
                <a:off x="2226333" y="995800"/>
                <a:ext cx="118800" cy="72720"/>
              </p14:xfrm>
            </p:contentPart>
          </mc:Choice>
          <mc:Fallback>
            <p:pic>
              <p:nvPicPr>
                <p:cNvPr id="58" name="Freihand 57">
                  <a:extLst>
                    <a:ext uri="{FF2B5EF4-FFF2-40B4-BE49-F238E27FC236}">
                      <a16:creationId xmlns:a16="http://schemas.microsoft.com/office/drawing/2014/main" id="{983518B9-7981-431F-AFE6-A2AA71CFC885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2222013" y="991480"/>
                  <a:ext cx="127440" cy="8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59" name="Freihand 58">
                  <a:extLst>
                    <a:ext uri="{FF2B5EF4-FFF2-40B4-BE49-F238E27FC236}">
                      <a16:creationId xmlns:a16="http://schemas.microsoft.com/office/drawing/2014/main" id="{55F51F91-10E1-49A8-AF00-2EE77F2EAAFB}"/>
                    </a:ext>
                  </a:extLst>
                </p14:cNvPr>
                <p14:cNvContentPartPr/>
                <p14:nvPr/>
              </p14:nvContentPartPr>
              <p14:xfrm>
                <a:off x="2368893" y="915520"/>
                <a:ext cx="133920" cy="155160"/>
              </p14:xfrm>
            </p:contentPart>
          </mc:Choice>
          <mc:Fallback>
            <p:pic>
              <p:nvPicPr>
                <p:cNvPr id="59" name="Freihand 58">
                  <a:extLst>
                    <a:ext uri="{FF2B5EF4-FFF2-40B4-BE49-F238E27FC236}">
                      <a16:creationId xmlns:a16="http://schemas.microsoft.com/office/drawing/2014/main" id="{55F51F91-10E1-49A8-AF00-2EE77F2EAAFB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2364573" y="911200"/>
                  <a:ext cx="142560" cy="16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60" name="Freihand 59">
                  <a:extLst>
                    <a:ext uri="{FF2B5EF4-FFF2-40B4-BE49-F238E27FC236}">
                      <a16:creationId xmlns:a16="http://schemas.microsoft.com/office/drawing/2014/main" id="{488DB5DF-319C-417E-9372-5A95A591C96C}"/>
                    </a:ext>
                  </a:extLst>
                </p14:cNvPr>
                <p14:cNvContentPartPr/>
                <p14:nvPr/>
              </p14:nvContentPartPr>
              <p14:xfrm>
                <a:off x="2485893" y="909040"/>
                <a:ext cx="6120" cy="3240"/>
              </p14:xfrm>
            </p:contentPart>
          </mc:Choice>
          <mc:Fallback>
            <p:pic>
              <p:nvPicPr>
                <p:cNvPr id="60" name="Freihand 59">
                  <a:extLst>
                    <a:ext uri="{FF2B5EF4-FFF2-40B4-BE49-F238E27FC236}">
                      <a16:creationId xmlns:a16="http://schemas.microsoft.com/office/drawing/2014/main" id="{488DB5DF-319C-417E-9372-5A95A591C96C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2481573" y="904720"/>
                  <a:ext cx="14760" cy="1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62" name="Freihand 61">
                  <a:extLst>
                    <a:ext uri="{FF2B5EF4-FFF2-40B4-BE49-F238E27FC236}">
                      <a16:creationId xmlns:a16="http://schemas.microsoft.com/office/drawing/2014/main" id="{2212D764-691D-4B3A-BE85-2920505C54B0}"/>
                    </a:ext>
                  </a:extLst>
                </p14:cNvPr>
                <p14:cNvContentPartPr/>
                <p14:nvPr/>
              </p14:nvContentPartPr>
              <p14:xfrm>
                <a:off x="2522253" y="990760"/>
                <a:ext cx="175680" cy="75960"/>
              </p14:xfrm>
            </p:contentPart>
          </mc:Choice>
          <mc:Fallback>
            <p:pic>
              <p:nvPicPr>
                <p:cNvPr id="62" name="Freihand 61">
                  <a:extLst>
                    <a:ext uri="{FF2B5EF4-FFF2-40B4-BE49-F238E27FC236}">
                      <a16:creationId xmlns:a16="http://schemas.microsoft.com/office/drawing/2014/main" id="{2212D764-691D-4B3A-BE85-2920505C54B0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2517933" y="986440"/>
                  <a:ext cx="18432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63" name="Freihand 62">
                  <a:extLst>
                    <a:ext uri="{FF2B5EF4-FFF2-40B4-BE49-F238E27FC236}">
                      <a16:creationId xmlns:a16="http://schemas.microsoft.com/office/drawing/2014/main" id="{D2E57D58-5449-4875-A312-5677C768D9CC}"/>
                    </a:ext>
                  </a:extLst>
                </p14:cNvPr>
                <p14:cNvContentPartPr/>
                <p14:nvPr/>
              </p14:nvContentPartPr>
              <p14:xfrm>
                <a:off x="2788653" y="864760"/>
                <a:ext cx="23400" cy="125640"/>
              </p14:xfrm>
            </p:contentPart>
          </mc:Choice>
          <mc:Fallback>
            <p:pic>
              <p:nvPicPr>
                <p:cNvPr id="63" name="Freihand 62">
                  <a:extLst>
                    <a:ext uri="{FF2B5EF4-FFF2-40B4-BE49-F238E27FC236}">
                      <a16:creationId xmlns:a16="http://schemas.microsoft.com/office/drawing/2014/main" id="{D2E57D58-5449-4875-A312-5677C768D9CC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2784333" y="860440"/>
                  <a:ext cx="32040" cy="13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64" name="Freihand 63">
                  <a:extLst>
                    <a:ext uri="{FF2B5EF4-FFF2-40B4-BE49-F238E27FC236}">
                      <a16:creationId xmlns:a16="http://schemas.microsoft.com/office/drawing/2014/main" id="{F2F917C3-FBFF-4CE7-8AC6-1289DEFC7B6D}"/>
                    </a:ext>
                  </a:extLst>
                </p14:cNvPr>
                <p14:cNvContentPartPr/>
                <p14:nvPr/>
              </p14:nvContentPartPr>
              <p14:xfrm>
                <a:off x="2795133" y="1063120"/>
                <a:ext cx="360" cy="360"/>
              </p14:xfrm>
            </p:contentPart>
          </mc:Choice>
          <mc:Fallback>
            <p:pic>
              <p:nvPicPr>
                <p:cNvPr id="64" name="Freihand 63">
                  <a:extLst>
                    <a:ext uri="{FF2B5EF4-FFF2-40B4-BE49-F238E27FC236}">
                      <a16:creationId xmlns:a16="http://schemas.microsoft.com/office/drawing/2014/main" id="{F2F917C3-FBFF-4CE7-8AC6-1289DEFC7B6D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2790813" y="105880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68" name="Freihand 67">
                  <a:extLst>
                    <a:ext uri="{FF2B5EF4-FFF2-40B4-BE49-F238E27FC236}">
                      <a16:creationId xmlns:a16="http://schemas.microsoft.com/office/drawing/2014/main" id="{94A5C2D4-E45F-4775-951D-8A8B2476A814}"/>
                    </a:ext>
                  </a:extLst>
                </p14:cNvPr>
                <p14:cNvContentPartPr/>
                <p14:nvPr/>
              </p14:nvContentPartPr>
              <p14:xfrm>
                <a:off x="1309413" y="957280"/>
                <a:ext cx="1503360" cy="1123560"/>
              </p14:xfrm>
            </p:contentPart>
          </mc:Choice>
          <mc:Fallback>
            <p:pic>
              <p:nvPicPr>
                <p:cNvPr id="68" name="Freihand 67">
                  <a:extLst>
                    <a:ext uri="{FF2B5EF4-FFF2-40B4-BE49-F238E27FC236}">
                      <a16:creationId xmlns:a16="http://schemas.microsoft.com/office/drawing/2014/main" id="{94A5C2D4-E45F-4775-951D-8A8B2476A814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1305093" y="952960"/>
                  <a:ext cx="1512000" cy="1132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70" name="Freihand 69">
                <a:extLst>
                  <a:ext uri="{FF2B5EF4-FFF2-40B4-BE49-F238E27FC236}">
                    <a16:creationId xmlns:a16="http://schemas.microsoft.com/office/drawing/2014/main" id="{28466E75-1D23-4143-8B7E-EDFC17624A06}"/>
                  </a:ext>
                </a:extLst>
              </p14:cNvPr>
              <p14:cNvContentPartPr/>
              <p14:nvPr/>
            </p14:nvContentPartPr>
            <p14:xfrm>
              <a:off x="3727173" y="1827040"/>
              <a:ext cx="1491120" cy="65520"/>
            </p14:xfrm>
          </p:contentPart>
        </mc:Choice>
        <mc:Fallback>
          <p:pic>
            <p:nvPicPr>
              <p:cNvPr id="70" name="Freihand 69">
                <a:extLst>
                  <a:ext uri="{FF2B5EF4-FFF2-40B4-BE49-F238E27FC236}">
                    <a16:creationId xmlns:a16="http://schemas.microsoft.com/office/drawing/2014/main" id="{28466E75-1D23-4143-8B7E-EDFC17624A06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3722853" y="1822720"/>
                <a:ext cx="1499760" cy="7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9">
            <p14:nvContentPartPr>
              <p14:cNvPr id="109" name="Freihand 108">
                <a:extLst>
                  <a:ext uri="{FF2B5EF4-FFF2-40B4-BE49-F238E27FC236}">
                    <a16:creationId xmlns:a16="http://schemas.microsoft.com/office/drawing/2014/main" id="{2B3DB31C-2A2E-4CBF-AE55-04C26EC7EE6C}"/>
                  </a:ext>
                </a:extLst>
              </p14:cNvPr>
              <p14:cNvContentPartPr/>
              <p14:nvPr/>
            </p14:nvContentPartPr>
            <p14:xfrm>
              <a:off x="4661733" y="3266680"/>
              <a:ext cx="420480" cy="231120"/>
            </p14:xfrm>
          </p:contentPart>
        </mc:Choice>
        <mc:Fallback>
          <p:pic>
            <p:nvPicPr>
              <p:cNvPr id="109" name="Freihand 108">
                <a:extLst>
                  <a:ext uri="{FF2B5EF4-FFF2-40B4-BE49-F238E27FC236}">
                    <a16:creationId xmlns:a16="http://schemas.microsoft.com/office/drawing/2014/main" id="{2B3DB31C-2A2E-4CBF-AE55-04C26EC7EE6C}"/>
                  </a:ext>
                </a:extLst>
              </p:cNvPr>
              <p:cNvPicPr/>
              <p:nvPr/>
            </p:nvPicPr>
            <p:blipFill>
              <a:blip r:embed="rId120"/>
              <a:stretch>
                <a:fillRect/>
              </a:stretch>
            </p:blipFill>
            <p:spPr>
              <a:xfrm>
                <a:off x="4657413" y="3262360"/>
                <a:ext cx="429120" cy="23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1">
            <p14:nvContentPartPr>
              <p14:cNvPr id="130" name="Freihand 129">
                <a:extLst>
                  <a:ext uri="{FF2B5EF4-FFF2-40B4-BE49-F238E27FC236}">
                    <a16:creationId xmlns:a16="http://schemas.microsoft.com/office/drawing/2014/main" id="{76FFFC5D-A260-44E6-A650-287A1004364B}"/>
                  </a:ext>
                </a:extLst>
              </p14:cNvPr>
              <p14:cNvContentPartPr/>
              <p14:nvPr/>
            </p14:nvContentPartPr>
            <p14:xfrm>
              <a:off x="3361773" y="1386040"/>
              <a:ext cx="532440" cy="686520"/>
            </p14:xfrm>
          </p:contentPart>
        </mc:Choice>
        <mc:Fallback>
          <p:pic>
            <p:nvPicPr>
              <p:cNvPr id="130" name="Freihand 129">
                <a:extLst>
                  <a:ext uri="{FF2B5EF4-FFF2-40B4-BE49-F238E27FC236}">
                    <a16:creationId xmlns:a16="http://schemas.microsoft.com/office/drawing/2014/main" id="{76FFFC5D-A260-44E6-A650-287A1004364B}"/>
                  </a:ext>
                </a:extLst>
              </p:cNvPr>
              <p:cNvPicPr/>
              <p:nvPr/>
            </p:nvPicPr>
            <p:blipFill>
              <a:blip r:embed="rId122"/>
              <a:stretch>
                <a:fillRect/>
              </a:stretch>
            </p:blipFill>
            <p:spPr>
              <a:xfrm>
                <a:off x="3357453" y="1381720"/>
                <a:ext cx="541080" cy="695160"/>
              </a:xfrm>
              <a:prstGeom prst="rect">
                <a:avLst/>
              </a:prstGeom>
            </p:spPr>
          </p:pic>
        </mc:Fallback>
      </mc:AlternateContent>
      <p:grpSp>
        <p:nvGrpSpPr>
          <p:cNvPr id="132" name="Gruppieren 131">
            <a:extLst>
              <a:ext uri="{FF2B5EF4-FFF2-40B4-BE49-F238E27FC236}">
                <a16:creationId xmlns:a16="http://schemas.microsoft.com/office/drawing/2014/main" id="{844799E6-3FC4-470F-A7CE-DE5E3792B19E}"/>
              </a:ext>
            </a:extLst>
          </p:cNvPr>
          <p:cNvGrpSpPr/>
          <p:nvPr/>
        </p:nvGrpSpPr>
        <p:grpSpPr>
          <a:xfrm>
            <a:off x="3951813" y="806800"/>
            <a:ext cx="3276720" cy="2696040"/>
            <a:chOff x="3951813" y="806800"/>
            <a:chExt cx="3276720" cy="269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71" name="Freihand 70">
                  <a:extLst>
                    <a:ext uri="{FF2B5EF4-FFF2-40B4-BE49-F238E27FC236}">
                      <a16:creationId xmlns:a16="http://schemas.microsoft.com/office/drawing/2014/main" id="{4A2104FC-AA0B-47FF-90AF-63D3EFC6193E}"/>
                    </a:ext>
                  </a:extLst>
                </p14:cNvPr>
                <p14:cNvContentPartPr/>
                <p14:nvPr/>
              </p14:nvContentPartPr>
              <p14:xfrm>
                <a:off x="4002573" y="891400"/>
                <a:ext cx="36360" cy="131040"/>
              </p14:xfrm>
            </p:contentPart>
          </mc:Choice>
          <mc:Fallback>
            <p:pic>
              <p:nvPicPr>
                <p:cNvPr id="71" name="Freihand 70">
                  <a:extLst>
                    <a:ext uri="{FF2B5EF4-FFF2-40B4-BE49-F238E27FC236}">
                      <a16:creationId xmlns:a16="http://schemas.microsoft.com/office/drawing/2014/main" id="{4A2104FC-AA0B-47FF-90AF-63D3EFC6193E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3998253" y="887080"/>
                  <a:ext cx="45000" cy="13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72" name="Freihand 71">
                  <a:extLst>
                    <a:ext uri="{FF2B5EF4-FFF2-40B4-BE49-F238E27FC236}">
                      <a16:creationId xmlns:a16="http://schemas.microsoft.com/office/drawing/2014/main" id="{1797E30A-A50B-47B0-8305-81DA62324DD7}"/>
                    </a:ext>
                  </a:extLst>
                </p14:cNvPr>
                <p14:cNvContentPartPr/>
                <p14:nvPr/>
              </p14:nvContentPartPr>
              <p14:xfrm>
                <a:off x="3951813" y="859720"/>
                <a:ext cx="176760" cy="12600"/>
              </p14:xfrm>
            </p:contentPart>
          </mc:Choice>
          <mc:Fallback>
            <p:pic>
              <p:nvPicPr>
                <p:cNvPr id="72" name="Freihand 71">
                  <a:extLst>
                    <a:ext uri="{FF2B5EF4-FFF2-40B4-BE49-F238E27FC236}">
                      <a16:creationId xmlns:a16="http://schemas.microsoft.com/office/drawing/2014/main" id="{1797E30A-A50B-47B0-8305-81DA62324DD7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3947493" y="855400"/>
                  <a:ext cx="18540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73" name="Freihand 72">
                  <a:extLst>
                    <a:ext uri="{FF2B5EF4-FFF2-40B4-BE49-F238E27FC236}">
                      <a16:creationId xmlns:a16="http://schemas.microsoft.com/office/drawing/2014/main" id="{0A22FA18-D702-4E37-96B4-2C3541B35264}"/>
                    </a:ext>
                  </a:extLst>
                </p14:cNvPr>
                <p14:cNvContentPartPr/>
                <p14:nvPr/>
              </p14:nvContentPartPr>
              <p14:xfrm>
                <a:off x="4115613" y="925240"/>
                <a:ext cx="178560" cy="84960"/>
              </p14:xfrm>
            </p:contentPart>
          </mc:Choice>
          <mc:Fallback>
            <p:pic>
              <p:nvPicPr>
                <p:cNvPr id="73" name="Freihand 72">
                  <a:extLst>
                    <a:ext uri="{FF2B5EF4-FFF2-40B4-BE49-F238E27FC236}">
                      <a16:creationId xmlns:a16="http://schemas.microsoft.com/office/drawing/2014/main" id="{0A22FA18-D702-4E37-96B4-2C3541B35264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4111293" y="920920"/>
                  <a:ext cx="187200" cy="9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74" name="Freihand 73">
                  <a:extLst>
                    <a:ext uri="{FF2B5EF4-FFF2-40B4-BE49-F238E27FC236}">
                      <a16:creationId xmlns:a16="http://schemas.microsoft.com/office/drawing/2014/main" id="{A185F007-7613-42E0-A19E-7C7C7F0CAF6A}"/>
                    </a:ext>
                  </a:extLst>
                </p14:cNvPr>
                <p14:cNvContentPartPr/>
                <p14:nvPr/>
              </p14:nvContentPartPr>
              <p14:xfrm>
                <a:off x="4306773" y="948280"/>
                <a:ext cx="360" cy="360"/>
              </p14:xfrm>
            </p:contentPart>
          </mc:Choice>
          <mc:Fallback>
            <p:pic>
              <p:nvPicPr>
                <p:cNvPr id="74" name="Freihand 73">
                  <a:extLst>
                    <a:ext uri="{FF2B5EF4-FFF2-40B4-BE49-F238E27FC236}">
                      <a16:creationId xmlns:a16="http://schemas.microsoft.com/office/drawing/2014/main" id="{A185F007-7613-42E0-A19E-7C7C7F0CAF6A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4302453" y="94396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75" name="Freihand 74">
                  <a:extLst>
                    <a:ext uri="{FF2B5EF4-FFF2-40B4-BE49-F238E27FC236}">
                      <a16:creationId xmlns:a16="http://schemas.microsoft.com/office/drawing/2014/main" id="{7DE80976-5A1A-4161-8FE8-2F6558538FB0}"/>
                    </a:ext>
                  </a:extLst>
                </p14:cNvPr>
                <p14:cNvContentPartPr/>
                <p14:nvPr/>
              </p14:nvContentPartPr>
              <p14:xfrm>
                <a:off x="4294893" y="877000"/>
                <a:ext cx="118440" cy="126360"/>
              </p14:xfrm>
            </p:contentPart>
          </mc:Choice>
          <mc:Fallback>
            <p:pic>
              <p:nvPicPr>
                <p:cNvPr id="75" name="Freihand 74">
                  <a:extLst>
                    <a:ext uri="{FF2B5EF4-FFF2-40B4-BE49-F238E27FC236}">
                      <a16:creationId xmlns:a16="http://schemas.microsoft.com/office/drawing/2014/main" id="{7DE80976-5A1A-4161-8FE8-2F6558538FB0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4290573" y="872680"/>
                  <a:ext cx="127080" cy="13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76" name="Freihand 75">
                  <a:extLst>
                    <a:ext uri="{FF2B5EF4-FFF2-40B4-BE49-F238E27FC236}">
                      <a16:creationId xmlns:a16="http://schemas.microsoft.com/office/drawing/2014/main" id="{9620FA1A-EF50-4148-95D6-A8C6FF85D127}"/>
                    </a:ext>
                  </a:extLst>
                </p14:cNvPr>
                <p14:cNvContentPartPr/>
                <p14:nvPr/>
              </p14:nvContentPartPr>
              <p14:xfrm>
                <a:off x="4437093" y="918760"/>
                <a:ext cx="75240" cy="87480"/>
              </p14:xfrm>
            </p:contentPart>
          </mc:Choice>
          <mc:Fallback>
            <p:pic>
              <p:nvPicPr>
                <p:cNvPr id="76" name="Freihand 75">
                  <a:extLst>
                    <a:ext uri="{FF2B5EF4-FFF2-40B4-BE49-F238E27FC236}">
                      <a16:creationId xmlns:a16="http://schemas.microsoft.com/office/drawing/2014/main" id="{9620FA1A-EF50-4148-95D6-A8C6FF85D127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4432773" y="914440"/>
                  <a:ext cx="83880" cy="9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77" name="Freihand 76">
                  <a:extLst>
                    <a:ext uri="{FF2B5EF4-FFF2-40B4-BE49-F238E27FC236}">
                      <a16:creationId xmlns:a16="http://schemas.microsoft.com/office/drawing/2014/main" id="{4A0F2CED-3765-4D6D-A87A-CDDF4354430F}"/>
                    </a:ext>
                  </a:extLst>
                </p14:cNvPr>
                <p14:cNvContentPartPr/>
                <p14:nvPr/>
              </p14:nvContentPartPr>
              <p14:xfrm>
                <a:off x="4675053" y="901120"/>
                <a:ext cx="16920" cy="68040"/>
              </p14:xfrm>
            </p:contentPart>
          </mc:Choice>
          <mc:Fallback>
            <p:pic>
              <p:nvPicPr>
                <p:cNvPr id="77" name="Freihand 76">
                  <a:extLst>
                    <a:ext uri="{FF2B5EF4-FFF2-40B4-BE49-F238E27FC236}">
                      <a16:creationId xmlns:a16="http://schemas.microsoft.com/office/drawing/2014/main" id="{4A0F2CED-3765-4D6D-A87A-CDDF4354430F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4670733" y="896800"/>
                  <a:ext cx="25560" cy="7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78" name="Freihand 77">
                  <a:extLst>
                    <a:ext uri="{FF2B5EF4-FFF2-40B4-BE49-F238E27FC236}">
                      <a16:creationId xmlns:a16="http://schemas.microsoft.com/office/drawing/2014/main" id="{DC6FF40D-318B-412E-BDD0-9DE81D415D25}"/>
                    </a:ext>
                  </a:extLst>
                </p14:cNvPr>
                <p14:cNvContentPartPr/>
                <p14:nvPr/>
              </p14:nvContentPartPr>
              <p14:xfrm>
                <a:off x="4669293" y="850000"/>
                <a:ext cx="26640" cy="15480"/>
              </p14:xfrm>
            </p:contentPart>
          </mc:Choice>
          <mc:Fallback>
            <p:pic>
              <p:nvPicPr>
                <p:cNvPr id="78" name="Freihand 77">
                  <a:extLst>
                    <a:ext uri="{FF2B5EF4-FFF2-40B4-BE49-F238E27FC236}">
                      <a16:creationId xmlns:a16="http://schemas.microsoft.com/office/drawing/2014/main" id="{DC6FF40D-318B-412E-BDD0-9DE81D415D25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4664973" y="845680"/>
                  <a:ext cx="3528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79" name="Freihand 78">
                  <a:extLst>
                    <a:ext uri="{FF2B5EF4-FFF2-40B4-BE49-F238E27FC236}">
                      <a16:creationId xmlns:a16="http://schemas.microsoft.com/office/drawing/2014/main" id="{48630048-9EDB-4B8A-8142-F0A4C5282A90}"/>
                    </a:ext>
                  </a:extLst>
                </p14:cNvPr>
                <p14:cNvContentPartPr/>
                <p14:nvPr/>
              </p14:nvContentPartPr>
              <p14:xfrm>
                <a:off x="4715733" y="896440"/>
                <a:ext cx="92880" cy="82440"/>
              </p14:xfrm>
            </p:contentPart>
          </mc:Choice>
          <mc:Fallback>
            <p:pic>
              <p:nvPicPr>
                <p:cNvPr id="79" name="Freihand 78">
                  <a:extLst>
                    <a:ext uri="{FF2B5EF4-FFF2-40B4-BE49-F238E27FC236}">
                      <a16:creationId xmlns:a16="http://schemas.microsoft.com/office/drawing/2014/main" id="{48630048-9EDB-4B8A-8142-F0A4C5282A90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4711413" y="892120"/>
                  <a:ext cx="10152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80" name="Freihand 79">
                  <a:extLst>
                    <a:ext uri="{FF2B5EF4-FFF2-40B4-BE49-F238E27FC236}">
                      <a16:creationId xmlns:a16="http://schemas.microsoft.com/office/drawing/2014/main" id="{DF839F7C-BBB3-42A9-BE48-D67DD37A3AB0}"/>
                    </a:ext>
                  </a:extLst>
                </p14:cNvPr>
                <p14:cNvContentPartPr/>
                <p14:nvPr/>
              </p14:nvContentPartPr>
              <p14:xfrm>
                <a:off x="4914453" y="882400"/>
                <a:ext cx="177840" cy="201240"/>
              </p14:xfrm>
            </p:contentPart>
          </mc:Choice>
          <mc:Fallback>
            <p:pic>
              <p:nvPicPr>
                <p:cNvPr id="80" name="Freihand 79">
                  <a:extLst>
                    <a:ext uri="{FF2B5EF4-FFF2-40B4-BE49-F238E27FC236}">
                      <a16:creationId xmlns:a16="http://schemas.microsoft.com/office/drawing/2014/main" id="{DF839F7C-BBB3-42A9-BE48-D67DD37A3AB0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4910133" y="878080"/>
                  <a:ext cx="18648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81" name="Freihand 80">
                  <a:extLst>
                    <a:ext uri="{FF2B5EF4-FFF2-40B4-BE49-F238E27FC236}">
                      <a16:creationId xmlns:a16="http://schemas.microsoft.com/office/drawing/2014/main" id="{A9F6B792-01C4-4E85-99FE-B2A188DF1397}"/>
                    </a:ext>
                  </a:extLst>
                </p14:cNvPr>
                <p14:cNvContentPartPr/>
                <p14:nvPr/>
              </p14:nvContentPartPr>
              <p14:xfrm>
                <a:off x="5100573" y="857200"/>
                <a:ext cx="426960" cy="81720"/>
              </p14:xfrm>
            </p:contentPart>
          </mc:Choice>
          <mc:Fallback>
            <p:pic>
              <p:nvPicPr>
                <p:cNvPr id="81" name="Freihand 80">
                  <a:extLst>
                    <a:ext uri="{FF2B5EF4-FFF2-40B4-BE49-F238E27FC236}">
                      <a16:creationId xmlns:a16="http://schemas.microsoft.com/office/drawing/2014/main" id="{A9F6B792-01C4-4E85-99FE-B2A188DF1397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5096253" y="852880"/>
                  <a:ext cx="43560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82" name="Freihand 81">
                  <a:extLst>
                    <a:ext uri="{FF2B5EF4-FFF2-40B4-BE49-F238E27FC236}">
                      <a16:creationId xmlns:a16="http://schemas.microsoft.com/office/drawing/2014/main" id="{F5B281DE-CB4F-458C-9984-4733452BA3B9}"/>
                    </a:ext>
                  </a:extLst>
                </p14:cNvPr>
                <p14:cNvContentPartPr/>
                <p14:nvPr/>
              </p14:nvContentPartPr>
              <p14:xfrm>
                <a:off x="5537973" y="806800"/>
                <a:ext cx="360" cy="360"/>
              </p14:xfrm>
            </p:contentPart>
          </mc:Choice>
          <mc:Fallback>
            <p:pic>
              <p:nvPicPr>
                <p:cNvPr id="82" name="Freihand 81">
                  <a:extLst>
                    <a:ext uri="{FF2B5EF4-FFF2-40B4-BE49-F238E27FC236}">
                      <a16:creationId xmlns:a16="http://schemas.microsoft.com/office/drawing/2014/main" id="{F5B281DE-CB4F-458C-9984-4733452BA3B9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5533653" y="80248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83" name="Freihand 82">
                  <a:extLst>
                    <a:ext uri="{FF2B5EF4-FFF2-40B4-BE49-F238E27FC236}">
                      <a16:creationId xmlns:a16="http://schemas.microsoft.com/office/drawing/2014/main" id="{B48BED5B-5E16-4A26-A5CE-826B5C974529}"/>
                    </a:ext>
                  </a:extLst>
                </p14:cNvPr>
                <p14:cNvContentPartPr/>
                <p14:nvPr/>
              </p14:nvContentPartPr>
              <p14:xfrm>
                <a:off x="5561013" y="837400"/>
                <a:ext cx="90720" cy="186480"/>
              </p14:xfrm>
            </p:contentPart>
          </mc:Choice>
          <mc:Fallback>
            <p:pic>
              <p:nvPicPr>
                <p:cNvPr id="83" name="Freihand 82">
                  <a:extLst>
                    <a:ext uri="{FF2B5EF4-FFF2-40B4-BE49-F238E27FC236}">
                      <a16:creationId xmlns:a16="http://schemas.microsoft.com/office/drawing/2014/main" id="{B48BED5B-5E16-4A26-A5CE-826B5C974529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5556693" y="833080"/>
                  <a:ext cx="9936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84" name="Freihand 83">
                  <a:extLst>
                    <a:ext uri="{FF2B5EF4-FFF2-40B4-BE49-F238E27FC236}">
                      <a16:creationId xmlns:a16="http://schemas.microsoft.com/office/drawing/2014/main" id="{3ECB1C7B-08C5-4604-AAF4-22133142F1DB}"/>
                    </a:ext>
                  </a:extLst>
                </p14:cNvPr>
                <p14:cNvContentPartPr/>
                <p14:nvPr/>
              </p14:nvContentPartPr>
              <p14:xfrm>
                <a:off x="4294533" y="1147720"/>
                <a:ext cx="87480" cy="64800"/>
              </p14:xfrm>
            </p:contentPart>
          </mc:Choice>
          <mc:Fallback>
            <p:pic>
              <p:nvPicPr>
                <p:cNvPr id="84" name="Freihand 83">
                  <a:extLst>
                    <a:ext uri="{FF2B5EF4-FFF2-40B4-BE49-F238E27FC236}">
                      <a16:creationId xmlns:a16="http://schemas.microsoft.com/office/drawing/2014/main" id="{3ECB1C7B-08C5-4604-AAF4-22133142F1DB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4290213" y="1143400"/>
                  <a:ext cx="9612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85" name="Freihand 84">
                  <a:extLst>
                    <a:ext uri="{FF2B5EF4-FFF2-40B4-BE49-F238E27FC236}">
                      <a16:creationId xmlns:a16="http://schemas.microsoft.com/office/drawing/2014/main" id="{68B7525F-8825-4B64-852D-CA4EF961E339}"/>
                    </a:ext>
                  </a:extLst>
                </p14:cNvPr>
                <p14:cNvContentPartPr/>
                <p14:nvPr/>
              </p14:nvContentPartPr>
              <p14:xfrm>
                <a:off x="4402173" y="1136560"/>
                <a:ext cx="77400" cy="87840"/>
              </p14:xfrm>
            </p:contentPart>
          </mc:Choice>
          <mc:Fallback>
            <p:pic>
              <p:nvPicPr>
                <p:cNvPr id="85" name="Freihand 84">
                  <a:extLst>
                    <a:ext uri="{FF2B5EF4-FFF2-40B4-BE49-F238E27FC236}">
                      <a16:creationId xmlns:a16="http://schemas.microsoft.com/office/drawing/2014/main" id="{68B7525F-8825-4B64-852D-CA4EF961E339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4397853" y="1132240"/>
                  <a:ext cx="86040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86" name="Freihand 85">
                  <a:extLst>
                    <a:ext uri="{FF2B5EF4-FFF2-40B4-BE49-F238E27FC236}">
                      <a16:creationId xmlns:a16="http://schemas.microsoft.com/office/drawing/2014/main" id="{D54B5858-D3FE-4E5A-AE3B-01A122A59A5E}"/>
                    </a:ext>
                  </a:extLst>
                </p14:cNvPr>
                <p14:cNvContentPartPr/>
                <p14:nvPr/>
              </p14:nvContentPartPr>
              <p14:xfrm>
                <a:off x="4621413" y="1109920"/>
                <a:ext cx="172080" cy="156600"/>
              </p14:xfrm>
            </p:contentPart>
          </mc:Choice>
          <mc:Fallback>
            <p:pic>
              <p:nvPicPr>
                <p:cNvPr id="86" name="Freihand 85">
                  <a:extLst>
                    <a:ext uri="{FF2B5EF4-FFF2-40B4-BE49-F238E27FC236}">
                      <a16:creationId xmlns:a16="http://schemas.microsoft.com/office/drawing/2014/main" id="{D54B5858-D3FE-4E5A-AE3B-01A122A59A5E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4617093" y="1105600"/>
                  <a:ext cx="18072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87" name="Freihand 86">
                  <a:extLst>
                    <a:ext uri="{FF2B5EF4-FFF2-40B4-BE49-F238E27FC236}">
                      <a16:creationId xmlns:a16="http://schemas.microsoft.com/office/drawing/2014/main" id="{BED89C53-BA57-48EF-9758-D41CD1BB78C9}"/>
                    </a:ext>
                  </a:extLst>
                </p14:cNvPr>
                <p14:cNvContentPartPr/>
                <p14:nvPr/>
              </p14:nvContentPartPr>
              <p14:xfrm>
                <a:off x="4799253" y="1076080"/>
                <a:ext cx="117000" cy="149400"/>
              </p14:xfrm>
            </p:contentPart>
          </mc:Choice>
          <mc:Fallback>
            <p:pic>
              <p:nvPicPr>
                <p:cNvPr id="87" name="Freihand 86">
                  <a:extLst>
                    <a:ext uri="{FF2B5EF4-FFF2-40B4-BE49-F238E27FC236}">
                      <a16:creationId xmlns:a16="http://schemas.microsoft.com/office/drawing/2014/main" id="{BED89C53-BA57-48EF-9758-D41CD1BB78C9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4794933" y="1071760"/>
                  <a:ext cx="125640" cy="15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88" name="Freihand 87">
                  <a:extLst>
                    <a:ext uri="{FF2B5EF4-FFF2-40B4-BE49-F238E27FC236}">
                      <a16:creationId xmlns:a16="http://schemas.microsoft.com/office/drawing/2014/main" id="{26F46864-3BE1-4E66-8AF5-1EF33F5D926F}"/>
                    </a:ext>
                  </a:extLst>
                </p14:cNvPr>
                <p14:cNvContentPartPr/>
                <p14:nvPr/>
              </p14:nvContentPartPr>
              <p14:xfrm>
                <a:off x="5145933" y="1120360"/>
                <a:ext cx="161280" cy="91440"/>
              </p14:xfrm>
            </p:contentPart>
          </mc:Choice>
          <mc:Fallback>
            <p:pic>
              <p:nvPicPr>
                <p:cNvPr id="88" name="Freihand 87">
                  <a:extLst>
                    <a:ext uri="{FF2B5EF4-FFF2-40B4-BE49-F238E27FC236}">
                      <a16:creationId xmlns:a16="http://schemas.microsoft.com/office/drawing/2014/main" id="{26F46864-3BE1-4E66-8AF5-1EF33F5D926F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5141613" y="1116040"/>
                  <a:ext cx="169920" cy="10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89" name="Freihand 88">
                  <a:extLst>
                    <a:ext uri="{FF2B5EF4-FFF2-40B4-BE49-F238E27FC236}">
                      <a16:creationId xmlns:a16="http://schemas.microsoft.com/office/drawing/2014/main" id="{55CB1D08-66AE-48CA-A22B-DFF08DEFCDD5}"/>
                    </a:ext>
                  </a:extLst>
                </p14:cNvPr>
                <p14:cNvContentPartPr/>
                <p14:nvPr/>
              </p14:nvContentPartPr>
              <p14:xfrm>
                <a:off x="5286333" y="1094080"/>
                <a:ext cx="118440" cy="121320"/>
              </p14:xfrm>
            </p:contentPart>
          </mc:Choice>
          <mc:Fallback>
            <p:pic>
              <p:nvPicPr>
                <p:cNvPr id="89" name="Freihand 88">
                  <a:extLst>
                    <a:ext uri="{FF2B5EF4-FFF2-40B4-BE49-F238E27FC236}">
                      <a16:creationId xmlns:a16="http://schemas.microsoft.com/office/drawing/2014/main" id="{55CB1D08-66AE-48CA-A22B-DFF08DEFCDD5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5282013" y="1089760"/>
                  <a:ext cx="127080" cy="12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91" name="Freihand 90">
                  <a:extLst>
                    <a:ext uri="{FF2B5EF4-FFF2-40B4-BE49-F238E27FC236}">
                      <a16:creationId xmlns:a16="http://schemas.microsoft.com/office/drawing/2014/main" id="{F7076752-45D3-4E0B-A634-17AF9AE69F5F}"/>
                    </a:ext>
                  </a:extLst>
                </p14:cNvPr>
                <p14:cNvContentPartPr/>
                <p14:nvPr/>
              </p14:nvContentPartPr>
              <p14:xfrm>
                <a:off x="4378053" y="1341760"/>
                <a:ext cx="29880" cy="198720"/>
              </p14:xfrm>
            </p:contentPart>
          </mc:Choice>
          <mc:Fallback>
            <p:pic>
              <p:nvPicPr>
                <p:cNvPr id="91" name="Freihand 90">
                  <a:extLst>
                    <a:ext uri="{FF2B5EF4-FFF2-40B4-BE49-F238E27FC236}">
                      <a16:creationId xmlns:a16="http://schemas.microsoft.com/office/drawing/2014/main" id="{F7076752-45D3-4E0B-A634-17AF9AE69F5F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4373733" y="1337440"/>
                  <a:ext cx="3852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92" name="Freihand 91">
                  <a:extLst>
                    <a:ext uri="{FF2B5EF4-FFF2-40B4-BE49-F238E27FC236}">
                      <a16:creationId xmlns:a16="http://schemas.microsoft.com/office/drawing/2014/main" id="{FFDF27F2-91BF-4242-B37D-85CB210D73AF}"/>
                    </a:ext>
                  </a:extLst>
                </p14:cNvPr>
                <p14:cNvContentPartPr/>
                <p14:nvPr/>
              </p14:nvContentPartPr>
              <p14:xfrm>
                <a:off x="4333413" y="1319800"/>
                <a:ext cx="213840" cy="190800"/>
              </p14:xfrm>
            </p:contentPart>
          </mc:Choice>
          <mc:Fallback>
            <p:pic>
              <p:nvPicPr>
                <p:cNvPr id="92" name="Freihand 91">
                  <a:extLst>
                    <a:ext uri="{FF2B5EF4-FFF2-40B4-BE49-F238E27FC236}">
                      <a16:creationId xmlns:a16="http://schemas.microsoft.com/office/drawing/2014/main" id="{FFDF27F2-91BF-4242-B37D-85CB210D73AF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4329093" y="1315480"/>
                  <a:ext cx="22248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93" name="Freihand 92">
                  <a:extLst>
                    <a:ext uri="{FF2B5EF4-FFF2-40B4-BE49-F238E27FC236}">
                      <a16:creationId xmlns:a16="http://schemas.microsoft.com/office/drawing/2014/main" id="{94E628F4-0263-4AE0-BFBF-D14F53D0298F}"/>
                    </a:ext>
                  </a:extLst>
                </p14:cNvPr>
                <p14:cNvContentPartPr/>
                <p14:nvPr/>
              </p14:nvContentPartPr>
              <p14:xfrm>
                <a:off x="4523853" y="1409080"/>
                <a:ext cx="67320" cy="78840"/>
              </p14:xfrm>
            </p:contentPart>
          </mc:Choice>
          <mc:Fallback>
            <p:pic>
              <p:nvPicPr>
                <p:cNvPr id="93" name="Freihand 92">
                  <a:extLst>
                    <a:ext uri="{FF2B5EF4-FFF2-40B4-BE49-F238E27FC236}">
                      <a16:creationId xmlns:a16="http://schemas.microsoft.com/office/drawing/2014/main" id="{94E628F4-0263-4AE0-BFBF-D14F53D0298F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4519533" y="1404760"/>
                  <a:ext cx="75960" cy="8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94" name="Freihand 93">
                  <a:extLst>
                    <a:ext uri="{FF2B5EF4-FFF2-40B4-BE49-F238E27FC236}">
                      <a16:creationId xmlns:a16="http://schemas.microsoft.com/office/drawing/2014/main" id="{B6072F9D-F9C2-4374-89FD-9CA1A1E76F9D}"/>
                    </a:ext>
                  </a:extLst>
                </p14:cNvPr>
                <p14:cNvContentPartPr/>
                <p14:nvPr/>
              </p14:nvContentPartPr>
              <p14:xfrm>
                <a:off x="4613133" y="1403320"/>
                <a:ext cx="37440" cy="52920"/>
              </p14:xfrm>
            </p:contentPart>
          </mc:Choice>
          <mc:Fallback>
            <p:pic>
              <p:nvPicPr>
                <p:cNvPr id="94" name="Freihand 93">
                  <a:extLst>
                    <a:ext uri="{FF2B5EF4-FFF2-40B4-BE49-F238E27FC236}">
                      <a16:creationId xmlns:a16="http://schemas.microsoft.com/office/drawing/2014/main" id="{B6072F9D-F9C2-4374-89FD-9CA1A1E76F9D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4608813" y="1399000"/>
                  <a:ext cx="4608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95" name="Freihand 94">
                  <a:extLst>
                    <a:ext uri="{FF2B5EF4-FFF2-40B4-BE49-F238E27FC236}">
                      <a16:creationId xmlns:a16="http://schemas.microsoft.com/office/drawing/2014/main" id="{98512FCF-460E-493C-B8D1-CDB955CC46A6}"/>
                    </a:ext>
                  </a:extLst>
                </p14:cNvPr>
                <p14:cNvContentPartPr/>
                <p14:nvPr/>
              </p14:nvContentPartPr>
              <p14:xfrm>
                <a:off x="4607733" y="1308280"/>
                <a:ext cx="253440" cy="166680"/>
              </p14:xfrm>
            </p:contentPart>
          </mc:Choice>
          <mc:Fallback>
            <p:pic>
              <p:nvPicPr>
                <p:cNvPr id="95" name="Freihand 94">
                  <a:extLst>
                    <a:ext uri="{FF2B5EF4-FFF2-40B4-BE49-F238E27FC236}">
                      <a16:creationId xmlns:a16="http://schemas.microsoft.com/office/drawing/2014/main" id="{98512FCF-460E-493C-B8D1-CDB955CC46A6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4603413" y="1303960"/>
                  <a:ext cx="26208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96" name="Freihand 95">
                  <a:extLst>
                    <a:ext uri="{FF2B5EF4-FFF2-40B4-BE49-F238E27FC236}">
                      <a16:creationId xmlns:a16="http://schemas.microsoft.com/office/drawing/2014/main" id="{0F5B8EB6-B64C-4475-A0F5-B5D7748B4F5C}"/>
                    </a:ext>
                  </a:extLst>
                </p14:cNvPr>
                <p14:cNvContentPartPr/>
                <p14:nvPr/>
              </p14:nvContentPartPr>
              <p14:xfrm>
                <a:off x="4879533" y="1370560"/>
                <a:ext cx="97200" cy="89280"/>
              </p14:xfrm>
            </p:contentPart>
          </mc:Choice>
          <mc:Fallback>
            <p:pic>
              <p:nvPicPr>
                <p:cNvPr id="96" name="Freihand 95">
                  <a:extLst>
                    <a:ext uri="{FF2B5EF4-FFF2-40B4-BE49-F238E27FC236}">
                      <a16:creationId xmlns:a16="http://schemas.microsoft.com/office/drawing/2014/main" id="{0F5B8EB6-B64C-4475-A0F5-B5D7748B4F5C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4875213" y="1366240"/>
                  <a:ext cx="105840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97" name="Freihand 96">
                  <a:extLst>
                    <a:ext uri="{FF2B5EF4-FFF2-40B4-BE49-F238E27FC236}">
                      <a16:creationId xmlns:a16="http://schemas.microsoft.com/office/drawing/2014/main" id="{FB96BBBB-BD4F-4E4D-A17F-EEEFDD988A21}"/>
                    </a:ext>
                  </a:extLst>
                </p14:cNvPr>
                <p14:cNvContentPartPr/>
                <p14:nvPr/>
              </p14:nvContentPartPr>
              <p14:xfrm>
                <a:off x="5013453" y="1277320"/>
                <a:ext cx="115560" cy="160200"/>
              </p14:xfrm>
            </p:contentPart>
          </mc:Choice>
          <mc:Fallback>
            <p:pic>
              <p:nvPicPr>
                <p:cNvPr id="97" name="Freihand 96">
                  <a:extLst>
                    <a:ext uri="{FF2B5EF4-FFF2-40B4-BE49-F238E27FC236}">
                      <a16:creationId xmlns:a16="http://schemas.microsoft.com/office/drawing/2014/main" id="{FB96BBBB-BD4F-4E4D-A17F-EEEFDD988A21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5009133" y="1273000"/>
                  <a:ext cx="12420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98" name="Freihand 97">
                  <a:extLst>
                    <a:ext uri="{FF2B5EF4-FFF2-40B4-BE49-F238E27FC236}">
                      <a16:creationId xmlns:a16="http://schemas.microsoft.com/office/drawing/2014/main" id="{A7DE69B7-04C9-4149-B1EB-E7DD3F667BED}"/>
                    </a:ext>
                  </a:extLst>
                </p14:cNvPr>
                <p14:cNvContentPartPr/>
                <p14:nvPr/>
              </p14:nvContentPartPr>
              <p14:xfrm>
                <a:off x="5115333" y="1278760"/>
                <a:ext cx="183960" cy="114120"/>
              </p14:xfrm>
            </p:contentPart>
          </mc:Choice>
          <mc:Fallback>
            <p:pic>
              <p:nvPicPr>
                <p:cNvPr id="98" name="Freihand 97">
                  <a:extLst>
                    <a:ext uri="{FF2B5EF4-FFF2-40B4-BE49-F238E27FC236}">
                      <a16:creationId xmlns:a16="http://schemas.microsoft.com/office/drawing/2014/main" id="{A7DE69B7-04C9-4149-B1EB-E7DD3F667BED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5111013" y="1274440"/>
                  <a:ext cx="192600" cy="12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00" name="Freihand 99">
                  <a:extLst>
                    <a:ext uri="{FF2B5EF4-FFF2-40B4-BE49-F238E27FC236}">
                      <a16:creationId xmlns:a16="http://schemas.microsoft.com/office/drawing/2014/main" id="{57CDFE15-2393-4515-BD28-21DB1C89AB5F}"/>
                    </a:ext>
                  </a:extLst>
                </p14:cNvPr>
                <p14:cNvContentPartPr/>
                <p14:nvPr/>
              </p14:nvContentPartPr>
              <p14:xfrm>
                <a:off x="4646973" y="1941880"/>
                <a:ext cx="63360" cy="787320"/>
              </p14:xfrm>
            </p:contentPart>
          </mc:Choice>
          <mc:Fallback>
            <p:pic>
              <p:nvPicPr>
                <p:cNvPr id="100" name="Freihand 99">
                  <a:extLst>
                    <a:ext uri="{FF2B5EF4-FFF2-40B4-BE49-F238E27FC236}">
                      <a16:creationId xmlns:a16="http://schemas.microsoft.com/office/drawing/2014/main" id="{57CDFE15-2393-4515-BD28-21DB1C89AB5F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4642653" y="1937560"/>
                  <a:ext cx="72000" cy="79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01" name="Freihand 100">
                  <a:extLst>
                    <a:ext uri="{FF2B5EF4-FFF2-40B4-BE49-F238E27FC236}">
                      <a16:creationId xmlns:a16="http://schemas.microsoft.com/office/drawing/2014/main" id="{83C8591F-586F-4439-B34F-C41C88234AB2}"/>
                    </a:ext>
                  </a:extLst>
                </p14:cNvPr>
                <p14:cNvContentPartPr/>
                <p14:nvPr/>
              </p14:nvContentPartPr>
              <p14:xfrm>
                <a:off x="4477773" y="2891200"/>
                <a:ext cx="131040" cy="184320"/>
              </p14:xfrm>
            </p:contentPart>
          </mc:Choice>
          <mc:Fallback>
            <p:pic>
              <p:nvPicPr>
                <p:cNvPr id="101" name="Freihand 100">
                  <a:extLst>
                    <a:ext uri="{FF2B5EF4-FFF2-40B4-BE49-F238E27FC236}">
                      <a16:creationId xmlns:a16="http://schemas.microsoft.com/office/drawing/2014/main" id="{83C8591F-586F-4439-B34F-C41C88234AB2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4473453" y="2886880"/>
                  <a:ext cx="13968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02" name="Freihand 101">
                  <a:extLst>
                    <a:ext uri="{FF2B5EF4-FFF2-40B4-BE49-F238E27FC236}">
                      <a16:creationId xmlns:a16="http://schemas.microsoft.com/office/drawing/2014/main" id="{BD5D8164-C8DA-491D-B8B8-7E7F7DECE779}"/>
                    </a:ext>
                  </a:extLst>
                </p14:cNvPr>
                <p14:cNvContentPartPr/>
                <p14:nvPr/>
              </p14:nvContentPartPr>
              <p14:xfrm>
                <a:off x="4595493" y="2927920"/>
                <a:ext cx="82440" cy="110880"/>
              </p14:xfrm>
            </p:contentPart>
          </mc:Choice>
          <mc:Fallback>
            <p:pic>
              <p:nvPicPr>
                <p:cNvPr id="102" name="Freihand 101">
                  <a:extLst>
                    <a:ext uri="{FF2B5EF4-FFF2-40B4-BE49-F238E27FC236}">
                      <a16:creationId xmlns:a16="http://schemas.microsoft.com/office/drawing/2014/main" id="{BD5D8164-C8DA-491D-B8B8-7E7F7DECE779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4591173" y="2923600"/>
                  <a:ext cx="9108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03" name="Freihand 102">
                  <a:extLst>
                    <a:ext uri="{FF2B5EF4-FFF2-40B4-BE49-F238E27FC236}">
                      <a16:creationId xmlns:a16="http://schemas.microsoft.com/office/drawing/2014/main" id="{6F3FE3AE-3099-4C1F-A756-3669818781FF}"/>
                    </a:ext>
                  </a:extLst>
                </p14:cNvPr>
                <p14:cNvContentPartPr/>
                <p14:nvPr/>
              </p14:nvContentPartPr>
              <p14:xfrm>
                <a:off x="4689813" y="2919280"/>
                <a:ext cx="33480" cy="145080"/>
              </p14:xfrm>
            </p:contentPart>
          </mc:Choice>
          <mc:Fallback>
            <p:pic>
              <p:nvPicPr>
                <p:cNvPr id="103" name="Freihand 102">
                  <a:extLst>
                    <a:ext uri="{FF2B5EF4-FFF2-40B4-BE49-F238E27FC236}">
                      <a16:creationId xmlns:a16="http://schemas.microsoft.com/office/drawing/2014/main" id="{6F3FE3AE-3099-4C1F-A756-3669818781FF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4685493" y="2914960"/>
                  <a:ext cx="42120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04" name="Freihand 103">
                  <a:extLst>
                    <a:ext uri="{FF2B5EF4-FFF2-40B4-BE49-F238E27FC236}">
                      <a16:creationId xmlns:a16="http://schemas.microsoft.com/office/drawing/2014/main" id="{534D16A8-F18A-43F6-95CB-C16C6F488C96}"/>
                    </a:ext>
                  </a:extLst>
                </p14:cNvPr>
                <p14:cNvContentPartPr/>
                <p14:nvPr/>
              </p14:nvContentPartPr>
              <p14:xfrm>
                <a:off x="4748133" y="2904160"/>
                <a:ext cx="97560" cy="183600"/>
              </p14:xfrm>
            </p:contentPart>
          </mc:Choice>
          <mc:Fallback>
            <p:pic>
              <p:nvPicPr>
                <p:cNvPr id="104" name="Freihand 103">
                  <a:extLst>
                    <a:ext uri="{FF2B5EF4-FFF2-40B4-BE49-F238E27FC236}">
                      <a16:creationId xmlns:a16="http://schemas.microsoft.com/office/drawing/2014/main" id="{534D16A8-F18A-43F6-95CB-C16C6F488C96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4743813" y="2899840"/>
                  <a:ext cx="10620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06" name="Freihand 105">
                  <a:extLst>
                    <a:ext uri="{FF2B5EF4-FFF2-40B4-BE49-F238E27FC236}">
                      <a16:creationId xmlns:a16="http://schemas.microsoft.com/office/drawing/2014/main" id="{9B240D15-8ED8-497E-A88D-D87DC2CC613E}"/>
                    </a:ext>
                  </a:extLst>
                </p14:cNvPr>
                <p14:cNvContentPartPr/>
                <p14:nvPr/>
              </p14:nvContentPartPr>
              <p14:xfrm>
                <a:off x="4532853" y="3231760"/>
                <a:ext cx="68400" cy="165960"/>
              </p14:xfrm>
            </p:contentPart>
          </mc:Choice>
          <mc:Fallback>
            <p:pic>
              <p:nvPicPr>
                <p:cNvPr id="106" name="Freihand 105">
                  <a:extLst>
                    <a:ext uri="{FF2B5EF4-FFF2-40B4-BE49-F238E27FC236}">
                      <a16:creationId xmlns:a16="http://schemas.microsoft.com/office/drawing/2014/main" id="{9B240D15-8ED8-497E-A88D-D87DC2CC613E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4528533" y="3227440"/>
                  <a:ext cx="7704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07" name="Freihand 106">
                  <a:extLst>
                    <a:ext uri="{FF2B5EF4-FFF2-40B4-BE49-F238E27FC236}">
                      <a16:creationId xmlns:a16="http://schemas.microsoft.com/office/drawing/2014/main" id="{B335BEE9-3831-44DD-AF6B-CA221ECDBF54}"/>
                    </a:ext>
                  </a:extLst>
                </p14:cNvPr>
                <p14:cNvContentPartPr/>
                <p14:nvPr/>
              </p14:nvContentPartPr>
              <p14:xfrm>
                <a:off x="4475613" y="3206200"/>
                <a:ext cx="204840" cy="40320"/>
              </p14:xfrm>
            </p:contentPart>
          </mc:Choice>
          <mc:Fallback>
            <p:pic>
              <p:nvPicPr>
                <p:cNvPr id="107" name="Freihand 106">
                  <a:extLst>
                    <a:ext uri="{FF2B5EF4-FFF2-40B4-BE49-F238E27FC236}">
                      <a16:creationId xmlns:a16="http://schemas.microsoft.com/office/drawing/2014/main" id="{B335BEE9-3831-44DD-AF6B-CA221ECDBF54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4471293" y="3201880"/>
                  <a:ext cx="21348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11" name="Freihand 110">
                  <a:extLst>
                    <a:ext uri="{FF2B5EF4-FFF2-40B4-BE49-F238E27FC236}">
                      <a16:creationId xmlns:a16="http://schemas.microsoft.com/office/drawing/2014/main" id="{322B0F8F-962A-4EB3-B4A3-C8208C47CC55}"/>
                    </a:ext>
                  </a:extLst>
                </p14:cNvPr>
                <p14:cNvContentPartPr/>
                <p14:nvPr/>
              </p14:nvContentPartPr>
              <p14:xfrm>
                <a:off x="4127133" y="3237880"/>
                <a:ext cx="145080" cy="160920"/>
              </p14:xfrm>
            </p:contentPart>
          </mc:Choice>
          <mc:Fallback>
            <p:pic>
              <p:nvPicPr>
                <p:cNvPr id="111" name="Freihand 110">
                  <a:extLst>
                    <a:ext uri="{FF2B5EF4-FFF2-40B4-BE49-F238E27FC236}">
                      <a16:creationId xmlns:a16="http://schemas.microsoft.com/office/drawing/2014/main" id="{322B0F8F-962A-4EB3-B4A3-C8208C47CC55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4122813" y="3233560"/>
                  <a:ext cx="15372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12" name="Freihand 111">
                  <a:extLst>
                    <a:ext uri="{FF2B5EF4-FFF2-40B4-BE49-F238E27FC236}">
                      <a16:creationId xmlns:a16="http://schemas.microsoft.com/office/drawing/2014/main" id="{6A844774-C5CD-4AD0-8F3A-3321CE3E860D}"/>
                    </a:ext>
                  </a:extLst>
                </p14:cNvPr>
                <p14:cNvContentPartPr/>
                <p14:nvPr/>
              </p14:nvContentPartPr>
              <p14:xfrm>
                <a:off x="4298133" y="3218800"/>
                <a:ext cx="44640" cy="172080"/>
              </p14:xfrm>
            </p:contentPart>
          </mc:Choice>
          <mc:Fallback>
            <p:pic>
              <p:nvPicPr>
                <p:cNvPr id="112" name="Freihand 111">
                  <a:extLst>
                    <a:ext uri="{FF2B5EF4-FFF2-40B4-BE49-F238E27FC236}">
                      <a16:creationId xmlns:a16="http://schemas.microsoft.com/office/drawing/2014/main" id="{6A844774-C5CD-4AD0-8F3A-3321CE3E860D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4293813" y="3214480"/>
                  <a:ext cx="5328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13" name="Freihand 112">
                  <a:extLst>
                    <a:ext uri="{FF2B5EF4-FFF2-40B4-BE49-F238E27FC236}">
                      <a16:creationId xmlns:a16="http://schemas.microsoft.com/office/drawing/2014/main" id="{2D2732A3-21BC-455C-AEDB-1B7CBA7B2030}"/>
                    </a:ext>
                  </a:extLst>
                </p14:cNvPr>
                <p14:cNvContentPartPr/>
                <p14:nvPr/>
              </p14:nvContentPartPr>
              <p14:xfrm>
                <a:off x="4252413" y="3293320"/>
                <a:ext cx="82440" cy="128880"/>
              </p14:xfrm>
            </p:contentPart>
          </mc:Choice>
          <mc:Fallback>
            <p:pic>
              <p:nvPicPr>
                <p:cNvPr id="113" name="Freihand 112">
                  <a:extLst>
                    <a:ext uri="{FF2B5EF4-FFF2-40B4-BE49-F238E27FC236}">
                      <a16:creationId xmlns:a16="http://schemas.microsoft.com/office/drawing/2014/main" id="{2D2732A3-21BC-455C-AEDB-1B7CBA7B2030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4248093" y="3289000"/>
                  <a:ext cx="91080" cy="1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14" name="Freihand 113">
                  <a:extLst>
                    <a:ext uri="{FF2B5EF4-FFF2-40B4-BE49-F238E27FC236}">
                      <a16:creationId xmlns:a16="http://schemas.microsoft.com/office/drawing/2014/main" id="{066A649C-C024-41F0-96F8-38F29F607C91}"/>
                    </a:ext>
                  </a:extLst>
                </p14:cNvPr>
                <p14:cNvContentPartPr/>
                <p14:nvPr/>
              </p14:nvContentPartPr>
              <p14:xfrm>
                <a:off x="4321893" y="3224560"/>
                <a:ext cx="151560" cy="181080"/>
              </p14:xfrm>
            </p:contentPart>
          </mc:Choice>
          <mc:Fallback>
            <p:pic>
              <p:nvPicPr>
                <p:cNvPr id="114" name="Freihand 113">
                  <a:extLst>
                    <a:ext uri="{FF2B5EF4-FFF2-40B4-BE49-F238E27FC236}">
                      <a16:creationId xmlns:a16="http://schemas.microsoft.com/office/drawing/2014/main" id="{066A649C-C024-41F0-96F8-38F29F607C91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4317573" y="3220240"/>
                  <a:ext cx="16020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16" name="Freihand 115">
                  <a:extLst>
                    <a:ext uri="{FF2B5EF4-FFF2-40B4-BE49-F238E27FC236}">
                      <a16:creationId xmlns:a16="http://schemas.microsoft.com/office/drawing/2014/main" id="{5F5FDE68-8A03-46BA-AFFF-C1BAE72016A2}"/>
                    </a:ext>
                  </a:extLst>
                </p14:cNvPr>
                <p14:cNvContentPartPr/>
                <p14:nvPr/>
              </p14:nvContentPartPr>
              <p14:xfrm>
                <a:off x="5170413" y="3265960"/>
                <a:ext cx="231120" cy="75600"/>
              </p14:xfrm>
            </p:contentPart>
          </mc:Choice>
          <mc:Fallback>
            <p:pic>
              <p:nvPicPr>
                <p:cNvPr id="116" name="Freihand 115">
                  <a:extLst>
                    <a:ext uri="{FF2B5EF4-FFF2-40B4-BE49-F238E27FC236}">
                      <a16:creationId xmlns:a16="http://schemas.microsoft.com/office/drawing/2014/main" id="{5F5FDE68-8A03-46BA-AFFF-C1BAE72016A2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5166093" y="3261640"/>
                  <a:ext cx="23976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17" name="Freihand 116">
                  <a:extLst>
                    <a:ext uri="{FF2B5EF4-FFF2-40B4-BE49-F238E27FC236}">
                      <a16:creationId xmlns:a16="http://schemas.microsoft.com/office/drawing/2014/main" id="{33CBE52F-E486-4941-9B06-BD6A1C7C6F13}"/>
                    </a:ext>
                  </a:extLst>
                </p14:cNvPr>
                <p14:cNvContentPartPr/>
                <p14:nvPr/>
              </p14:nvContentPartPr>
              <p14:xfrm>
                <a:off x="5328453" y="3155080"/>
                <a:ext cx="271800" cy="200880"/>
              </p14:xfrm>
            </p:contentPart>
          </mc:Choice>
          <mc:Fallback>
            <p:pic>
              <p:nvPicPr>
                <p:cNvPr id="117" name="Freihand 116">
                  <a:extLst>
                    <a:ext uri="{FF2B5EF4-FFF2-40B4-BE49-F238E27FC236}">
                      <a16:creationId xmlns:a16="http://schemas.microsoft.com/office/drawing/2014/main" id="{33CBE52F-E486-4941-9B06-BD6A1C7C6F13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5324133" y="3150760"/>
                  <a:ext cx="28044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19" name="Freihand 118">
                  <a:extLst>
                    <a:ext uri="{FF2B5EF4-FFF2-40B4-BE49-F238E27FC236}">
                      <a16:creationId xmlns:a16="http://schemas.microsoft.com/office/drawing/2014/main" id="{9F630A02-E795-449E-AF52-AC44BA5447E0}"/>
                    </a:ext>
                  </a:extLst>
                </p14:cNvPr>
                <p14:cNvContentPartPr/>
                <p14:nvPr/>
              </p14:nvContentPartPr>
              <p14:xfrm>
                <a:off x="5465253" y="3203680"/>
                <a:ext cx="250560" cy="124560"/>
              </p14:xfrm>
            </p:contentPart>
          </mc:Choice>
          <mc:Fallback>
            <p:pic>
              <p:nvPicPr>
                <p:cNvPr id="119" name="Freihand 118">
                  <a:extLst>
                    <a:ext uri="{FF2B5EF4-FFF2-40B4-BE49-F238E27FC236}">
                      <a16:creationId xmlns:a16="http://schemas.microsoft.com/office/drawing/2014/main" id="{9F630A02-E795-449E-AF52-AC44BA5447E0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5460933" y="3199360"/>
                  <a:ext cx="259200" cy="13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120" name="Freihand 119">
                  <a:extLst>
                    <a:ext uri="{FF2B5EF4-FFF2-40B4-BE49-F238E27FC236}">
                      <a16:creationId xmlns:a16="http://schemas.microsoft.com/office/drawing/2014/main" id="{FEADFA7A-F758-416C-9B25-15A735684829}"/>
                    </a:ext>
                  </a:extLst>
                </p14:cNvPr>
                <p14:cNvContentPartPr/>
                <p14:nvPr/>
              </p14:nvContentPartPr>
              <p14:xfrm>
                <a:off x="5692053" y="3165520"/>
                <a:ext cx="78840" cy="51840"/>
              </p14:xfrm>
            </p:contentPart>
          </mc:Choice>
          <mc:Fallback>
            <p:pic>
              <p:nvPicPr>
                <p:cNvPr id="120" name="Freihand 119">
                  <a:extLst>
                    <a:ext uri="{FF2B5EF4-FFF2-40B4-BE49-F238E27FC236}">
                      <a16:creationId xmlns:a16="http://schemas.microsoft.com/office/drawing/2014/main" id="{FEADFA7A-F758-416C-9B25-15A735684829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5687733" y="3161200"/>
                  <a:ext cx="874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121" name="Freihand 120">
                  <a:extLst>
                    <a:ext uri="{FF2B5EF4-FFF2-40B4-BE49-F238E27FC236}">
                      <a16:creationId xmlns:a16="http://schemas.microsoft.com/office/drawing/2014/main" id="{145C56C5-7680-473F-93EE-27202424BD08}"/>
                    </a:ext>
                  </a:extLst>
                </p14:cNvPr>
                <p14:cNvContentPartPr/>
                <p14:nvPr/>
              </p14:nvContentPartPr>
              <p14:xfrm>
                <a:off x="5736693" y="3204760"/>
                <a:ext cx="106920" cy="109440"/>
              </p14:xfrm>
            </p:contentPart>
          </mc:Choice>
          <mc:Fallback>
            <p:pic>
              <p:nvPicPr>
                <p:cNvPr id="121" name="Freihand 120">
                  <a:extLst>
                    <a:ext uri="{FF2B5EF4-FFF2-40B4-BE49-F238E27FC236}">
                      <a16:creationId xmlns:a16="http://schemas.microsoft.com/office/drawing/2014/main" id="{145C56C5-7680-473F-93EE-27202424BD08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5732373" y="3200440"/>
                  <a:ext cx="11556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22" name="Freihand 121">
                  <a:extLst>
                    <a:ext uri="{FF2B5EF4-FFF2-40B4-BE49-F238E27FC236}">
                      <a16:creationId xmlns:a16="http://schemas.microsoft.com/office/drawing/2014/main" id="{F0BA3512-4576-43A4-AF00-B655C5166327}"/>
                    </a:ext>
                  </a:extLst>
                </p14:cNvPr>
                <p14:cNvContentPartPr/>
                <p14:nvPr/>
              </p14:nvContentPartPr>
              <p14:xfrm>
                <a:off x="5873853" y="3212680"/>
                <a:ext cx="26280" cy="108360"/>
              </p14:xfrm>
            </p:contentPart>
          </mc:Choice>
          <mc:Fallback>
            <p:pic>
              <p:nvPicPr>
                <p:cNvPr id="122" name="Freihand 121">
                  <a:extLst>
                    <a:ext uri="{FF2B5EF4-FFF2-40B4-BE49-F238E27FC236}">
                      <a16:creationId xmlns:a16="http://schemas.microsoft.com/office/drawing/2014/main" id="{F0BA3512-4576-43A4-AF00-B655C5166327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5869533" y="3208360"/>
                  <a:ext cx="34920" cy="11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23" name="Freihand 122">
                  <a:extLst>
                    <a:ext uri="{FF2B5EF4-FFF2-40B4-BE49-F238E27FC236}">
                      <a16:creationId xmlns:a16="http://schemas.microsoft.com/office/drawing/2014/main" id="{158611BF-4BCE-4342-97DA-901E4C270EBF}"/>
                    </a:ext>
                  </a:extLst>
                </p14:cNvPr>
                <p14:cNvContentPartPr/>
                <p14:nvPr/>
              </p14:nvContentPartPr>
              <p14:xfrm>
                <a:off x="5900133" y="3201520"/>
                <a:ext cx="90360" cy="110160"/>
              </p14:xfrm>
            </p:contentPart>
          </mc:Choice>
          <mc:Fallback>
            <p:pic>
              <p:nvPicPr>
                <p:cNvPr id="123" name="Freihand 122">
                  <a:extLst>
                    <a:ext uri="{FF2B5EF4-FFF2-40B4-BE49-F238E27FC236}">
                      <a16:creationId xmlns:a16="http://schemas.microsoft.com/office/drawing/2014/main" id="{158611BF-4BCE-4342-97DA-901E4C270EBF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5895813" y="3197200"/>
                  <a:ext cx="9900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24" name="Freihand 123">
                  <a:extLst>
                    <a:ext uri="{FF2B5EF4-FFF2-40B4-BE49-F238E27FC236}">
                      <a16:creationId xmlns:a16="http://schemas.microsoft.com/office/drawing/2014/main" id="{27C1B73F-756D-405C-A3A6-C053D07F5BBA}"/>
                    </a:ext>
                  </a:extLst>
                </p14:cNvPr>
                <p14:cNvContentPartPr/>
                <p14:nvPr/>
              </p14:nvContentPartPr>
              <p14:xfrm>
                <a:off x="5973213" y="3078760"/>
                <a:ext cx="429840" cy="205200"/>
              </p14:xfrm>
            </p:contentPart>
          </mc:Choice>
          <mc:Fallback>
            <p:pic>
              <p:nvPicPr>
                <p:cNvPr id="124" name="Freihand 123">
                  <a:extLst>
                    <a:ext uri="{FF2B5EF4-FFF2-40B4-BE49-F238E27FC236}">
                      <a16:creationId xmlns:a16="http://schemas.microsoft.com/office/drawing/2014/main" id="{27C1B73F-756D-405C-A3A6-C053D07F5BBA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5968893" y="3074440"/>
                  <a:ext cx="43848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25" name="Freihand 124">
                  <a:extLst>
                    <a:ext uri="{FF2B5EF4-FFF2-40B4-BE49-F238E27FC236}">
                      <a16:creationId xmlns:a16="http://schemas.microsoft.com/office/drawing/2014/main" id="{28D8740B-D895-4F14-8876-1C9039393BE1}"/>
                    </a:ext>
                  </a:extLst>
                </p14:cNvPr>
                <p14:cNvContentPartPr/>
                <p14:nvPr/>
              </p14:nvContentPartPr>
              <p14:xfrm>
                <a:off x="6376053" y="3116560"/>
                <a:ext cx="46440" cy="35280"/>
              </p14:xfrm>
            </p:contentPart>
          </mc:Choice>
          <mc:Fallback>
            <p:pic>
              <p:nvPicPr>
                <p:cNvPr id="125" name="Freihand 124">
                  <a:extLst>
                    <a:ext uri="{FF2B5EF4-FFF2-40B4-BE49-F238E27FC236}">
                      <a16:creationId xmlns:a16="http://schemas.microsoft.com/office/drawing/2014/main" id="{28D8740B-D895-4F14-8876-1C9039393BE1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6371733" y="3112240"/>
                  <a:ext cx="5508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26" name="Freihand 125">
                  <a:extLst>
                    <a:ext uri="{FF2B5EF4-FFF2-40B4-BE49-F238E27FC236}">
                      <a16:creationId xmlns:a16="http://schemas.microsoft.com/office/drawing/2014/main" id="{470B279D-C555-4CCF-998F-F3985845A5DC}"/>
                    </a:ext>
                  </a:extLst>
                </p14:cNvPr>
                <p14:cNvContentPartPr/>
                <p14:nvPr/>
              </p14:nvContentPartPr>
              <p14:xfrm>
                <a:off x="6434373" y="3192880"/>
                <a:ext cx="191160" cy="63720"/>
              </p14:xfrm>
            </p:contentPart>
          </mc:Choice>
          <mc:Fallback>
            <p:pic>
              <p:nvPicPr>
                <p:cNvPr id="126" name="Freihand 125">
                  <a:extLst>
                    <a:ext uri="{FF2B5EF4-FFF2-40B4-BE49-F238E27FC236}">
                      <a16:creationId xmlns:a16="http://schemas.microsoft.com/office/drawing/2014/main" id="{470B279D-C555-4CCF-998F-F3985845A5DC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6430053" y="3188560"/>
                  <a:ext cx="19980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28" name="Freihand 127">
                  <a:extLst>
                    <a:ext uri="{FF2B5EF4-FFF2-40B4-BE49-F238E27FC236}">
                      <a16:creationId xmlns:a16="http://schemas.microsoft.com/office/drawing/2014/main" id="{526676DB-A7D6-46CE-A64F-350117D2DBE2}"/>
                    </a:ext>
                  </a:extLst>
                </p14:cNvPr>
                <p14:cNvContentPartPr/>
                <p14:nvPr/>
              </p14:nvContentPartPr>
              <p14:xfrm>
                <a:off x="4537533" y="3464680"/>
                <a:ext cx="2691000" cy="38160"/>
              </p14:xfrm>
            </p:contentPart>
          </mc:Choice>
          <mc:Fallback>
            <p:pic>
              <p:nvPicPr>
                <p:cNvPr id="128" name="Freihand 127">
                  <a:extLst>
                    <a:ext uri="{FF2B5EF4-FFF2-40B4-BE49-F238E27FC236}">
                      <a16:creationId xmlns:a16="http://schemas.microsoft.com/office/drawing/2014/main" id="{526676DB-A7D6-46CE-A64F-350117D2DBE2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4533213" y="3460360"/>
                  <a:ext cx="269964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31" name="Freihand 130">
                  <a:extLst>
                    <a:ext uri="{FF2B5EF4-FFF2-40B4-BE49-F238E27FC236}">
                      <a16:creationId xmlns:a16="http://schemas.microsoft.com/office/drawing/2014/main" id="{E2357DF7-2B6F-4653-91D5-B32BA6A520AF}"/>
                    </a:ext>
                  </a:extLst>
                </p14:cNvPr>
                <p14:cNvContentPartPr/>
                <p14:nvPr/>
              </p14:nvContentPartPr>
              <p14:xfrm>
                <a:off x="5490813" y="981760"/>
                <a:ext cx="611640" cy="1844640"/>
              </p14:xfrm>
            </p:contentPart>
          </mc:Choice>
          <mc:Fallback>
            <p:pic>
              <p:nvPicPr>
                <p:cNvPr id="131" name="Freihand 130">
                  <a:extLst>
                    <a:ext uri="{FF2B5EF4-FFF2-40B4-BE49-F238E27FC236}">
                      <a16:creationId xmlns:a16="http://schemas.microsoft.com/office/drawing/2014/main" id="{E2357DF7-2B6F-4653-91D5-B32BA6A520AF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5486493" y="977440"/>
                  <a:ext cx="620280" cy="185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D30298C8-8DE5-4932-9A76-6D2DCD28706F}"/>
              </a:ext>
            </a:extLst>
          </p:cNvPr>
          <p:cNvGrpSpPr/>
          <p:nvPr/>
        </p:nvGrpSpPr>
        <p:grpSpPr>
          <a:xfrm>
            <a:off x="5805453" y="570640"/>
            <a:ext cx="658080" cy="286920"/>
            <a:chOff x="5805453" y="570640"/>
            <a:chExt cx="658080" cy="286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33" name="Freihand 132">
                  <a:extLst>
                    <a:ext uri="{FF2B5EF4-FFF2-40B4-BE49-F238E27FC236}">
                      <a16:creationId xmlns:a16="http://schemas.microsoft.com/office/drawing/2014/main" id="{3AE27D62-3555-4393-9E4B-1AABD1D42DAF}"/>
                    </a:ext>
                  </a:extLst>
                </p14:cNvPr>
                <p14:cNvContentPartPr/>
                <p14:nvPr/>
              </p14:nvContentPartPr>
              <p14:xfrm>
                <a:off x="5807253" y="570640"/>
                <a:ext cx="157680" cy="196920"/>
              </p14:xfrm>
            </p:contentPart>
          </mc:Choice>
          <mc:Fallback>
            <p:pic>
              <p:nvPicPr>
                <p:cNvPr id="133" name="Freihand 132">
                  <a:extLst>
                    <a:ext uri="{FF2B5EF4-FFF2-40B4-BE49-F238E27FC236}">
                      <a16:creationId xmlns:a16="http://schemas.microsoft.com/office/drawing/2014/main" id="{3AE27D62-3555-4393-9E4B-1AABD1D42DAF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5802933" y="566320"/>
                  <a:ext cx="16632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34" name="Freihand 133">
                  <a:extLst>
                    <a:ext uri="{FF2B5EF4-FFF2-40B4-BE49-F238E27FC236}">
                      <a16:creationId xmlns:a16="http://schemas.microsoft.com/office/drawing/2014/main" id="{9D136187-FB1D-47CE-B16C-BA23899D351A}"/>
                    </a:ext>
                  </a:extLst>
                </p14:cNvPr>
                <p14:cNvContentPartPr/>
                <p14:nvPr/>
              </p14:nvContentPartPr>
              <p14:xfrm>
                <a:off x="5947293" y="693400"/>
                <a:ext cx="258480" cy="69840"/>
              </p14:xfrm>
            </p:contentPart>
          </mc:Choice>
          <mc:Fallback>
            <p:pic>
              <p:nvPicPr>
                <p:cNvPr id="134" name="Freihand 133">
                  <a:extLst>
                    <a:ext uri="{FF2B5EF4-FFF2-40B4-BE49-F238E27FC236}">
                      <a16:creationId xmlns:a16="http://schemas.microsoft.com/office/drawing/2014/main" id="{9D136187-FB1D-47CE-B16C-BA23899D351A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5942973" y="689080"/>
                  <a:ext cx="267120" cy="7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35" name="Freihand 134">
                  <a:extLst>
                    <a:ext uri="{FF2B5EF4-FFF2-40B4-BE49-F238E27FC236}">
                      <a16:creationId xmlns:a16="http://schemas.microsoft.com/office/drawing/2014/main" id="{4C740F5B-A35E-41B5-B4F7-9B43148DF0ED}"/>
                    </a:ext>
                  </a:extLst>
                </p14:cNvPr>
                <p14:cNvContentPartPr/>
                <p14:nvPr/>
              </p14:nvContentPartPr>
              <p14:xfrm>
                <a:off x="6228453" y="669640"/>
                <a:ext cx="65520" cy="39960"/>
              </p14:xfrm>
            </p:contentPart>
          </mc:Choice>
          <mc:Fallback>
            <p:pic>
              <p:nvPicPr>
                <p:cNvPr id="135" name="Freihand 134">
                  <a:extLst>
                    <a:ext uri="{FF2B5EF4-FFF2-40B4-BE49-F238E27FC236}">
                      <a16:creationId xmlns:a16="http://schemas.microsoft.com/office/drawing/2014/main" id="{4C740F5B-A35E-41B5-B4F7-9B43148DF0ED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6224133" y="665320"/>
                  <a:ext cx="7416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36" name="Freihand 135">
                  <a:extLst>
                    <a:ext uri="{FF2B5EF4-FFF2-40B4-BE49-F238E27FC236}">
                      <a16:creationId xmlns:a16="http://schemas.microsoft.com/office/drawing/2014/main" id="{B5F74D41-7B59-4C39-B88B-B6ECB376C540}"/>
                    </a:ext>
                  </a:extLst>
                </p14:cNvPr>
                <p14:cNvContentPartPr/>
                <p14:nvPr/>
              </p14:nvContentPartPr>
              <p14:xfrm>
                <a:off x="6307653" y="655600"/>
                <a:ext cx="93240" cy="58680"/>
              </p14:xfrm>
            </p:contentPart>
          </mc:Choice>
          <mc:Fallback>
            <p:pic>
              <p:nvPicPr>
                <p:cNvPr id="136" name="Freihand 135">
                  <a:extLst>
                    <a:ext uri="{FF2B5EF4-FFF2-40B4-BE49-F238E27FC236}">
                      <a16:creationId xmlns:a16="http://schemas.microsoft.com/office/drawing/2014/main" id="{B5F74D41-7B59-4C39-B88B-B6ECB376C540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6303333" y="651280"/>
                  <a:ext cx="10188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38" name="Freihand 137">
                  <a:extLst>
                    <a:ext uri="{FF2B5EF4-FFF2-40B4-BE49-F238E27FC236}">
                      <a16:creationId xmlns:a16="http://schemas.microsoft.com/office/drawing/2014/main" id="{1A4941DE-7185-4A9C-BD10-44820B70F281}"/>
                    </a:ext>
                  </a:extLst>
                </p14:cNvPr>
                <p14:cNvContentPartPr/>
                <p14:nvPr/>
              </p14:nvContentPartPr>
              <p14:xfrm>
                <a:off x="5805453" y="721840"/>
                <a:ext cx="658080" cy="135720"/>
              </p14:xfrm>
            </p:contentPart>
          </mc:Choice>
          <mc:Fallback>
            <p:pic>
              <p:nvPicPr>
                <p:cNvPr id="138" name="Freihand 137">
                  <a:extLst>
                    <a:ext uri="{FF2B5EF4-FFF2-40B4-BE49-F238E27FC236}">
                      <a16:creationId xmlns:a16="http://schemas.microsoft.com/office/drawing/2014/main" id="{1A4941DE-7185-4A9C-BD10-44820B70F281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5801133" y="717520"/>
                  <a:ext cx="666720" cy="144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31">
            <p14:nvContentPartPr>
              <p14:cNvPr id="140" name="Freihand 139">
                <a:extLst>
                  <a:ext uri="{FF2B5EF4-FFF2-40B4-BE49-F238E27FC236}">
                    <a16:creationId xmlns:a16="http://schemas.microsoft.com/office/drawing/2014/main" id="{F8E2B4E5-CC4D-4C59-B392-C69DA56BBB71}"/>
                  </a:ext>
                </a:extLst>
              </p14:cNvPr>
              <p14:cNvContentPartPr/>
              <p14:nvPr/>
            </p14:nvContentPartPr>
            <p14:xfrm>
              <a:off x="3942813" y="1566040"/>
              <a:ext cx="105840" cy="756360"/>
            </p14:xfrm>
          </p:contentPart>
        </mc:Choice>
        <mc:Fallback>
          <p:pic>
            <p:nvPicPr>
              <p:cNvPr id="140" name="Freihand 139">
                <a:extLst>
                  <a:ext uri="{FF2B5EF4-FFF2-40B4-BE49-F238E27FC236}">
                    <a16:creationId xmlns:a16="http://schemas.microsoft.com/office/drawing/2014/main" id="{F8E2B4E5-CC4D-4C59-B392-C69DA56BBB71}"/>
                  </a:ext>
                </a:extLst>
              </p:cNvPr>
              <p:cNvPicPr/>
              <p:nvPr/>
            </p:nvPicPr>
            <p:blipFill>
              <a:blip r:embed="rId232"/>
              <a:stretch>
                <a:fillRect/>
              </a:stretch>
            </p:blipFill>
            <p:spPr>
              <a:xfrm>
                <a:off x="3938493" y="1561720"/>
                <a:ext cx="114480" cy="76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3">
            <p14:nvContentPartPr>
              <p14:cNvPr id="141" name="Freihand 140">
                <a:extLst>
                  <a:ext uri="{FF2B5EF4-FFF2-40B4-BE49-F238E27FC236}">
                    <a16:creationId xmlns:a16="http://schemas.microsoft.com/office/drawing/2014/main" id="{5A05FC9C-0520-4679-9125-ED97C1B27556}"/>
                  </a:ext>
                </a:extLst>
              </p14:cNvPr>
              <p14:cNvContentPartPr/>
              <p14:nvPr/>
            </p14:nvContentPartPr>
            <p14:xfrm>
              <a:off x="3963333" y="1743880"/>
              <a:ext cx="46440" cy="609120"/>
            </p14:xfrm>
          </p:contentPart>
        </mc:Choice>
        <mc:Fallback>
          <p:pic>
            <p:nvPicPr>
              <p:cNvPr id="141" name="Freihand 140">
                <a:extLst>
                  <a:ext uri="{FF2B5EF4-FFF2-40B4-BE49-F238E27FC236}">
                    <a16:creationId xmlns:a16="http://schemas.microsoft.com/office/drawing/2014/main" id="{5A05FC9C-0520-4679-9125-ED97C1B27556}"/>
                  </a:ext>
                </a:extLst>
              </p:cNvPr>
              <p:cNvPicPr/>
              <p:nvPr/>
            </p:nvPicPr>
            <p:blipFill>
              <a:blip r:embed="rId234"/>
              <a:stretch>
                <a:fillRect/>
              </a:stretch>
            </p:blipFill>
            <p:spPr>
              <a:xfrm>
                <a:off x="3959013" y="1739560"/>
                <a:ext cx="55080" cy="61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5">
            <p14:nvContentPartPr>
              <p14:cNvPr id="142" name="Freihand 141">
                <a:extLst>
                  <a:ext uri="{FF2B5EF4-FFF2-40B4-BE49-F238E27FC236}">
                    <a16:creationId xmlns:a16="http://schemas.microsoft.com/office/drawing/2014/main" id="{4A956213-424D-4BFF-8E85-D60A46A1EE71}"/>
                  </a:ext>
                </a:extLst>
              </p14:cNvPr>
              <p14:cNvContentPartPr/>
              <p14:nvPr/>
            </p14:nvContentPartPr>
            <p14:xfrm>
              <a:off x="6346893" y="1344640"/>
              <a:ext cx="975600" cy="1021320"/>
            </p14:xfrm>
          </p:contentPart>
        </mc:Choice>
        <mc:Fallback>
          <p:pic>
            <p:nvPicPr>
              <p:cNvPr id="142" name="Freihand 141">
                <a:extLst>
                  <a:ext uri="{FF2B5EF4-FFF2-40B4-BE49-F238E27FC236}">
                    <a16:creationId xmlns:a16="http://schemas.microsoft.com/office/drawing/2014/main" id="{4A956213-424D-4BFF-8E85-D60A46A1EE71}"/>
                  </a:ext>
                </a:extLst>
              </p:cNvPr>
              <p:cNvPicPr/>
              <p:nvPr/>
            </p:nvPicPr>
            <p:blipFill>
              <a:blip r:embed="rId236"/>
              <a:stretch>
                <a:fillRect/>
              </a:stretch>
            </p:blipFill>
            <p:spPr>
              <a:xfrm>
                <a:off x="6342573" y="1340320"/>
                <a:ext cx="984240" cy="1029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82" name="Gruppieren 181">
            <a:extLst>
              <a:ext uri="{FF2B5EF4-FFF2-40B4-BE49-F238E27FC236}">
                <a16:creationId xmlns:a16="http://schemas.microsoft.com/office/drawing/2014/main" id="{DB6AFC95-8E2F-4B12-9E9A-4FD8D6C90C5F}"/>
              </a:ext>
            </a:extLst>
          </p:cNvPr>
          <p:cNvGrpSpPr/>
          <p:nvPr/>
        </p:nvGrpSpPr>
        <p:grpSpPr>
          <a:xfrm>
            <a:off x="7346973" y="1071040"/>
            <a:ext cx="511200" cy="387000"/>
            <a:chOff x="7346973" y="1071040"/>
            <a:chExt cx="511200" cy="387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43" name="Freihand 142">
                  <a:extLst>
                    <a:ext uri="{FF2B5EF4-FFF2-40B4-BE49-F238E27FC236}">
                      <a16:creationId xmlns:a16="http://schemas.microsoft.com/office/drawing/2014/main" id="{318A95D6-6898-4524-96B2-3A989D42C5D8}"/>
                    </a:ext>
                  </a:extLst>
                </p14:cNvPr>
                <p14:cNvContentPartPr/>
                <p14:nvPr/>
              </p14:nvContentPartPr>
              <p14:xfrm>
                <a:off x="7441293" y="1071040"/>
                <a:ext cx="416880" cy="294120"/>
              </p14:xfrm>
            </p:contentPart>
          </mc:Choice>
          <mc:Fallback>
            <p:pic>
              <p:nvPicPr>
                <p:cNvPr id="143" name="Freihand 142">
                  <a:extLst>
                    <a:ext uri="{FF2B5EF4-FFF2-40B4-BE49-F238E27FC236}">
                      <a16:creationId xmlns:a16="http://schemas.microsoft.com/office/drawing/2014/main" id="{318A95D6-6898-4524-96B2-3A989D42C5D8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7436973" y="1066720"/>
                  <a:ext cx="425520" cy="30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44" name="Freihand 143">
                  <a:extLst>
                    <a:ext uri="{FF2B5EF4-FFF2-40B4-BE49-F238E27FC236}">
                      <a16:creationId xmlns:a16="http://schemas.microsoft.com/office/drawing/2014/main" id="{73AC0B42-F77F-4AE5-9F4A-41326F286A5F}"/>
                    </a:ext>
                  </a:extLst>
                </p14:cNvPr>
                <p14:cNvContentPartPr/>
                <p14:nvPr/>
              </p14:nvContentPartPr>
              <p14:xfrm>
                <a:off x="7346973" y="1206040"/>
                <a:ext cx="365400" cy="252000"/>
              </p14:xfrm>
            </p:contentPart>
          </mc:Choice>
          <mc:Fallback>
            <p:pic>
              <p:nvPicPr>
                <p:cNvPr id="144" name="Freihand 143">
                  <a:extLst>
                    <a:ext uri="{FF2B5EF4-FFF2-40B4-BE49-F238E27FC236}">
                      <a16:creationId xmlns:a16="http://schemas.microsoft.com/office/drawing/2014/main" id="{73AC0B42-F77F-4AE5-9F4A-41326F286A5F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7342653" y="1201720"/>
                  <a:ext cx="374040" cy="260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1" name="Gruppieren 180">
            <a:extLst>
              <a:ext uri="{FF2B5EF4-FFF2-40B4-BE49-F238E27FC236}">
                <a16:creationId xmlns:a16="http://schemas.microsoft.com/office/drawing/2014/main" id="{F8FF5808-1D0F-44AC-924B-D63BE30397EF}"/>
              </a:ext>
            </a:extLst>
          </p:cNvPr>
          <p:cNvGrpSpPr/>
          <p:nvPr/>
        </p:nvGrpSpPr>
        <p:grpSpPr>
          <a:xfrm>
            <a:off x="8065533" y="174280"/>
            <a:ext cx="3815640" cy="998280"/>
            <a:chOff x="8065533" y="174280"/>
            <a:chExt cx="3815640" cy="99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45" name="Freihand 144">
                  <a:extLst>
                    <a:ext uri="{FF2B5EF4-FFF2-40B4-BE49-F238E27FC236}">
                      <a16:creationId xmlns:a16="http://schemas.microsoft.com/office/drawing/2014/main" id="{C2A2BA19-7BDA-4D29-BD7C-873CE577A69A}"/>
                    </a:ext>
                  </a:extLst>
                </p14:cNvPr>
                <p14:cNvContentPartPr/>
                <p14:nvPr/>
              </p14:nvContentPartPr>
              <p14:xfrm>
                <a:off x="8228973" y="775840"/>
                <a:ext cx="18720" cy="176760"/>
              </p14:xfrm>
            </p:contentPart>
          </mc:Choice>
          <mc:Fallback>
            <p:pic>
              <p:nvPicPr>
                <p:cNvPr id="145" name="Freihand 144">
                  <a:extLst>
                    <a:ext uri="{FF2B5EF4-FFF2-40B4-BE49-F238E27FC236}">
                      <a16:creationId xmlns:a16="http://schemas.microsoft.com/office/drawing/2014/main" id="{C2A2BA19-7BDA-4D29-BD7C-873CE577A69A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8224653" y="771520"/>
                  <a:ext cx="2736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46" name="Freihand 145">
                  <a:extLst>
                    <a:ext uri="{FF2B5EF4-FFF2-40B4-BE49-F238E27FC236}">
                      <a16:creationId xmlns:a16="http://schemas.microsoft.com/office/drawing/2014/main" id="{99927EE9-D937-4724-83CA-5398CE091F3E}"/>
                    </a:ext>
                  </a:extLst>
                </p14:cNvPr>
                <p14:cNvContentPartPr/>
                <p14:nvPr/>
              </p14:nvContentPartPr>
              <p14:xfrm>
                <a:off x="8065533" y="698800"/>
                <a:ext cx="267480" cy="237960"/>
              </p14:xfrm>
            </p:contentPart>
          </mc:Choice>
          <mc:Fallback>
            <p:pic>
              <p:nvPicPr>
                <p:cNvPr id="146" name="Freihand 145">
                  <a:extLst>
                    <a:ext uri="{FF2B5EF4-FFF2-40B4-BE49-F238E27FC236}">
                      <a16:creationId xmlns:a16="http://schemas.microsoft.com/office/drawing/2014/main" id="{99927EE9-D937-4724-83CA-5398CE091F3E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8061213" y="694480"/>
                  <a:ext cx="27612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47" name="Freihand 146">
                  <a:extLst>
                    <a:ext uri="{FF2B5EF4-FFF2-40B4-BE49-F238E27FC236}">
                      <a16:creationId xmlns:a16="http://schemas.microsoft.com/office/drawing/2014/main" id="{00ACB6A2-737C-4203-BF6E-EED4B83BEC33}"/>
                    </a:ext>
                  </a:extLst>
                </p14:cNvPr>
                <p14:cNvContentPartPr/>
                <p14:nvPr/>
              </p14:nvContentPartPr>
              <p14:xfrm>
                <a:off x="8398893" y="731200"/>
                <a:ext cx="175680" cy="153000"/>
              </p14:xfrm>
            </p:contentPart>
          </mc:Choice>
          <mc:Fallback>
            <p:pic>
              <p:nvPicPr>
                <p:cNvPr id="147" name="Freihand 146">
                  <a:extLst>
                    <a:ext uri="{FF2B5EF4-FFF2-40B4-BE49-F238E27FC236}">
                      <a16:creationId xmlns:a16="http://schemas.microsoft.com/office/drawing/2014/main" id="{00ACB6A2-737C-4203-BF6E-EED4B83BEC33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8394573" y="726880"/>
                  <a:ext cx="18432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48" name="Freihand 147">
                  <a:extLst>
                    <a:ext uri="{FF2B5EF4-FFF2-40B4-BE49-F238E27FC236}">
                      <a16:creationId xmlns:a16="http://schemas.microsoft.com/office/drawing/2014/main" id="{FED88892-777F-48B7-8D93-01F790BD3BEE}"/>
                    </a:ext>
                  </a:extLst>
                </p14:cNvPr>
                <p14:cNvContentPartPr/>
                <p14:nvPr/>
              </p14:nvContentPartPr>
              <p14:xfrm>
                <a:off x="8708853" y="609160"/>
                <a:ext cx="33480" cy="209160"/>
              </p14:xfrm>
            </p:contentPart>
          </mc:Choice>
          <mc:Fallback>
            <p:pic>
              <p:nvPicPr>
                <p:cNvPr id="148" name="Freihand 147">
                  <a:extLst>
                    <a:ext uri="{FF2B5EF4-FFF2-40B4-BE49-F238E27FC236}">
                      <a16:creationId xmlns:a16="http://schemas.microsoft.com/office/drawing/2014/main" id="{FED88892-777F-48B7-8D93-01F790BD3BEE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8704533" y="604840"/>
                  <a:ext cx="4212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49" name="Freihand 148">
                  <a:extLst>
                    <a:ext uri="{FF2B5EF4-FFF2-40B4-BE49-F238E27FC236}">
                      <a16:creationId xmlns:a16="http://schemas.microsoft.com/office/drawing/2014/main" id="{54D5B662-C2D6-49ED-86C1-0FBE75216F36}"/>
                    </a:ext>
                  </a:extLst>
                </p14:cNvPr>
                <p14:cNvContentPartPr/>
                <p14:nvPr/>
              </p14:nvContentPartPr>
              <p14:xfrm>
                <a:off x="8633613" y="577120"/>
                <a:ext cx="317520" cy="189000"/>
              </p14:xfrm>
            </p:contentPart>
          </mc:Choice>
          <mc:Fallback>
            <p:pic>
              <p:nvPicPr>
                <p:cNvPr id="149" name="Freihand 148">
                  <a:extLst>
                    <a:ext uri="{FF2B5EF4-FFF2-40B4-BE49-F238E27FC236}">
                      <a16:creationId xmlns:a16="http://schemas.microsoft.com/office/drawing/2014/main" id="{54D5B662-C2D6-49ED-86C1-0FBE75216F36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8629293" y="572800"/>
                  <a:ext cx="326160" cy="19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50" name="Freihand 149">
                  <a:extLst>
                    <a:ext uri="{FF2B5EF4-FFF2-40B4-BE49-F238E27FC236}">
                      <a16:creationId xmlns:a16="http://schemas.microsoft.com/office/drawing/2014/main" id="{C37E9408-BD82-463A-8FB9-B293099C769C}"/>
                    </a:ext>
                  </a:extLst>
                </p14:cNvPr>
                <p14:cNvContentPartPr/>
                <p14:nvPr/>
              </p14:nvContentPartPr>
              <p14:xfrm>
                <a:off x="8859693" y="557320"/>
                <a:ext cx="34920" cy="16200"/>
              </p14:xfrm>
            </p:contentPart>
          </mc:Choice>
          <mc:Fallback>
            <p:pic>
              <p:nvPicPr>
                <p:cNvPr id="150" name="Freihand 149">
                  <a:extLst>
                    <a:ext uri="{FF2B5EF4-FFF2-40B4-BE49-F238E27FC236}">
                      <a16:creationId xmlns:a16="http://schemas.microsoft.com/office/drawing/2014/main" id="{C37E9408-BD82-463A-8FB9-B293099C769C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8855373" y="553000"/>
                  <a:ext cx="43560" cy="2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51" name="Freihand 150">
                  <a:extLst>
                    <a:ext uri="{FF2B5EF4-FFF2-40B4-BE49-F238E27FC236}">
                      <a16:creationId xmlns:a16="http://schemas.microsoft.com/office/drawing/2014/main" id="{3D5982FC-F2D7-49AE-AABB-230B20B686DC}"/>
                    </a:ext>
                  </a:extLst>
                </p14:cNvPr>
                <p14:cNvContentPartPr/>
                <p14:nvPr/>
              </p14:nvContentPartPr>
              <p14:xfrm>
                <a:off x="8942853" y="600880"/>
                <a:ext cx="94680" cy="142560"/>
              </p14:xfrm>
            </p:contentPart>
          </mc:Choice>
          <mc:Fallback>
            <p:pic>
              <p:nvPicPr>
                <p:cNvPr id="151" name="Freihand 150">
                  <a:extLst>
                    <a:ext uri="{FF2B5EF4-FFF2-40B4-BE49-F238E27FC236}">
                      <a16:creationId xmlns:a16="http://schemas.microsoft.com/office/drawing/2014/main" id="{3D5982FC-F2D7-49AE-AABB-230B20B686DC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8938533" y="596560"/>
                  <a:ext cx="10332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52" name="Freihand 151">
                  <a:extLst>
                    <a:ext uri="{FF2B5EF4-FFF2-40B4-BE49-F238E27FC236}">
                      <a16:creationId xmlns:a16="http://schemas.microsoft.com/office/drawing/2014/main" id="{CA4C4AA6-30FF-4835-A592-04CAB83EB07B}"/>
                    </a:ext>
                  </a:extLst>
                </p14:cNvPr>
                <p14:cNvContentPartPr/>
                <p14:nvPr/>
              </p14:nvContentPartPr>
              <p14:xfrm>
                <a:off x="9078573" y="464800"/>
                <a:ext cx="146160" cy="229320"/>
              </p14:xfrm>
            </p:contentPart>
          </mc:Choice>
          <mc:Fallback>
            <p:pic>
              <p:nvPicPr>
                <p:cNvPr id="152" name="Freihand 151">
                  <a:extLst>
                    <a:ext uri="{FF2B5EF4-FFF2-40B4-BE49-F238E27FC236}">
                      <a16:creationId xmlns:a16="http://schemas.microsoft.com/office/drawing/2014/main" id="{CA4C4AA6-30FF-4835-A592-04CAB83EB07B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9074253" y="460480"/>
                  <a:ext cx="15480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53" name="Freihand 152">
                  <a:extLst>
                    <a:ext uri="{FF2B5EF4-FFF2-40B4-BE49-F238E27FC236}">
                      <a16:creationId xmlns:a16="http://schemas.microsoft.com/office/drawing/2014/main" id="{35B95D81-2329-4FE8-94EB-0C5EEAE3C049}"/>
                    </a:ext>
                  </a:extLst>
                </p14:cNvPr>
                <p14:cNvContentPartPr/>
                <p14:nvPr/>
              </p14:nvContentPartPr>
              <p14:xfrm>
                <a:off x="9175773" y="568480"/>
                <a:ext cx="299160" cy="64080"/>
              </p14:xfrm>
            </p:contentPart>
          </mc:Choice>
          <mc:Fallback>
            <p:pic>
              <p:nvPicPr>
                <p:cNvPr id="153" name="Freihand 152">
                  <a:extLst>
                    <a:ext uri="{FF2B5EF4-FFF2-40B4-BE49-F238E27FC236}">
                      <a16:creationId xmlns:a16="http://schemas.microsoft.com/office/drawing/2014/main" id="{35B95D81-2329-4FE8-94EB-0C5EEAE3C049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9171453" y="564160"/>
                  <a:ext cx="30780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54" name="Freihand 153">
                  <a:extLst>
                    <a:ext uri="{FF2B5EF4-FFF2-40B4-BE49-F238E27FC236}">
                      <a16:creationId xmlns:a16="http://schemas.microsoft.com/office/drawing/2014/main" id="{C5AA16B7-D4D9-4E5F-99CD-327A26694B26}"/>
                    </a:ext>
                  </a:extLst>
                </p14:cNvPr>
                <p14:cNvContentPartPr/>
                <p14:nvPr/>
              </p14:nvContentPartPr>
              <p14:xfrm>
                <a:off x="9441093" y="474160"/>
                <a:ext cx="22680" cy="16920"/>
              </p14:xfrm>
            </p:contentPart>
          </mc:Choice>
          <mc:Fallback>
            <p:pic>
              <p:nvPicPr>
                <p:cNvPr id="154" name="Freihand 153">
                  <a:extLst>
                    <a:ext uri="{FF2B5EF4-FFF2-40B4-BE49-F238E27FC236}">
                      <a16:creationId xmlns:a16="http://schemas.microsoft.com/office/drawing/2014/main" id="{C5AA16B7-D4D9-4E5F-99CD-327A26694B26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9436773" y="469840"/>
                  <a:ext cx="3132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55" name="Freihand 154">
                  <a:extLst>
                    <a:ext uri="{FF2B5EF4-FFF2-40B4-BE49-F238E27FC236}">
                      <a16:creationId xmlns:a16="http://schemas.microsoft.com/office/drawing/2014/main" id="{4C918CBA-A3AA-42F6-823F-2A9555BF647D}"/>
                    </a:ext>
                  </a:extLst>
                </p14:cNvPr>
                <p14:cNvContentPartPr/>
                <p14:nvPr/>
              </p14:nvContentPartPr>
              <p14:xfrm>
                <a:off x="9543333" y="521680"/>
                <a:ext cx="121680" cy="279000"/>
              </p14:xfrm>
            </p:contentPart>
          </mc:Choice>
          <mc:Fallback>
            <p:pic>
              <p:nvPicPr>
                <p:cNvPr id="155" name="Freihand 154">
                  <a:extLst>
                    <a:ext uri="{FF2B5EF4-FFF2-40B4-BE49-F238E27FC236}">
                      <a16:creationId xmlns:a16="http://schemas.microsoft.com/office/drawing/2014/main" id="{4C918CBA-A3AA-42F6-823F-2A9555BF647D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9539013" y="517360"/>
                  <a:ext cx="13032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56" name="Freihand 155">
                  <a:extLst>
                    <a:ext uri="{FF2B5EF4-FFF2-40B4-BE49-F238E27FC236}">
                      <a16:creationId xmlns:a16="http://schemas.microsoft.com/office/drawing/2014/main" id="{FDF7731D-49A3-43FF-8DAD-EE6F15054172}"/>
                    </a:ext>
                  </a:extLst>
                </p14:cNvPr>
                <p14:cNvContentPartPr/>
                <p14:nvPr/>
              </p14:nvContentPartPr>
              <p14:xfrm>
                <a:off x="9794613" y="313960"/>
                <a:ext cx="189720" cy="300240"/>
              </p14:xfrm>
            </p:contentPart>
          </mc:Choice>
          <mc:Fallback>
            <p:pic>
              <p:nvPicPr>
                <p:cNvPr id="156" name="Freihand 155">
                  <a:extLst>
                    <a:ext uri="{FF2B5EF4-FFF2-40B4-BE49-F238E27FC236}">
                      <a16:creationId xmlns:a16="http://schemas.microsoft.com/office/drawing/2014/main" id="{FDF7731D-49A3-43FF-8DAD-EE6F15054172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9790293" y="309640"/>
                  <a:ext cx="19836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57" name="Freihand 156">
                  <a:extLst>
                    <a:ext uri="{FF2B5EF4-FFF2-40B4-BE49-F238E27FC236}">
                      <a16:creationId xmlns:a16="http://schemas.microsoft.com/office/drawing/2014/main" id="{11AB6BB5-DF0B-4789-BAD2-C6906E19737A}"/>
                    </a:ext>
                  </a:extLst>
                </p14:cNvPr>
                <p14:cNvContentPartPr/>
                <p14:nvPr/>
              </p14:nvContentPartPr>
              <p14:xfrm>
                <a:off x="10191333" y="339160"/>
                <a:ext cx="47520" cy="234360"/>
              </p14:xfrm>
            </p:contentPart>
          </mc:Choice>
          <mc:Fallback>
            <p:pic>
              <p:nvPicPr>
                <p:cNvPr id="157" name="Freihand 156">
                  <a:extLst>
                    <a:ext uri="{FF2B5EF4-FFF2-40B4-BE49-F238E27FC236}">
                      <a16:creationId xmlns:a16="http://schemas.microsoft.com/office/drawing/2014/main" id="{11AB6BB5-DF0B-4789-BAD2-C6906E19737A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10187013" y="334840"/>
                  <a:ext cx="5616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58" name="Freihand 157">
                  <a:extLst>
                    <a:ext uri="{FF2B5EF4-FFF2-40B4-BE49-F238E27FC236}">
                      <a16:creationId xmlns:a16="http://schemas.microsoft.com/office/drawing/2014/main" id="{E2A03E70-BE56-433C-9741-EAB4557DA45B}"/>
                    </a:ext>
                  </a:extLst>
                </p14:cNvPr>
                <p14:cNvContentPartPr/>
                <p14:nvPr/>
              </p14:nvContentPartPr>
              <p14:xfrm>
                <a:off x="10054893" y="334120"/>
                <a:ext cx="252000" cy="254880"/>
              </p14:xfrm>
            </p:contentPart>
          </mc:Choice>
          <mc:Fallback>
            <p:pic>
              <p:nvPicPr>
                <p:cNvPr id="158" name="Freihand 157">
                  <a:extLst>
                    <a:ext uri="{FF2B5EF4-FFF2-40B4-BE49-F238E27FC236}">
                      <a16:creationId xmlns:a16="http://schemas.microsoft.com/office/drawing/2014/main" id="{E2A03E70-BE56-433C-9741-EAB4557DA45B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10050573" y="329800"/>
                  <a:ext cx="26064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59" name="Freihand 158">
                  <a:extLst>
                    <a:ext uri="{FF2B5EF4-FFF2-40B4-BE49-F238E27FC236}">
                      <a16:creationId xmlns:a16="http://schemas.microsoft.com/office/drawing/2014/main" id="{42FB24D6-EDB9-4E0D-BD63-38C089DACBF5}"/>
                    </a:ext>
                  </a:extLst>
                </p14:cNvPr>
                <p14:cNvContentPartPr/>
                <p14:nvPr/>
              </p14:nvContentPartPr>
              <p14:xfrm>
                <a:off x="10368453" y="371560"/>
                <a:ext cx="101880" cy="124560"/>
              </p14:xfrm>
            </p:contentPart>
          </mc:Choice>
          <mc:Fallback>
            <p:pic>
              <p:nvPicPr>
                <p:cNvPr id="159" name="Freihand 158">
                  <a:extLst>
                    <a:ext uri="{FF2B5EF4-FFF2-40B4-BE49-F238E27FC236}">
                      <a16:creationId xmlns:a16="http://schemas.microsoft.com/office/drawing/2014/main" id="{42FB24D6-EDB9-4E0D-BD63-38C089DACBF5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10364133" y="367240"/>
                  <a:ext cx="110520" cy="13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60" name="Freihand 159">
                  <a:extLst>
                    <a:ext uri="{FF2B5EF4-FFF2-40B4-BE49-F238E27FC236}">
                      <a16:creationId xmlns:a16="http://schemas.microsoft.com/office/drawing/2014/main" id="{0C772ED9-54C3-4C89-8F9E-D6007BF47725}"/>
                    </a:ext>
                  </a:extLst>
                </p14:cNvPr>
                <p14:cNvContentPartPr/>
                <p14:nvPr/>
              </p14:nvContentPartPr>
              <p14:xfrm>
                <a:off x="10592733" y="211000"/>
                <a:ext cx="135000" cy="229320"/>
              </p14:xfrm>
            </p:contentPart>
          </mc:Choice>
          <mc:Fallback>
            <p:pic>
              <p:nvPicPr>
                <p:cNvPr id="160" name="Freihand 159">
                  <a:extLst>
                    <a:ext uri="{FF2B5EF4-FFF2-40B4-BE49-F238E27FC236}">
                      <a16:creationId xmlns:a16="http://schemas.microsoft.com/office/drawing/2014/main" id="{0C772ED9-54C3-4C89-8F9E-D6007BF47725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10588413" y="206680"/>
                  <a:ext cx="14364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61" name="Freihand 160">
                  <a:extLst>
                    <a:ext uri="{FF2B5EF4-FFF2-40B4-BE49-F238E27FC236}">
                      <a16:creationId xmlns:a16="http://schemas.microsoft.com/office/drawing/2014/main" id="{3693A120-5C91-4538-A8F3-6EB8B9FCCCE2}"/>
                    </a:ext>
                  </a:extLst>
                </p14:cNvPr>
                <p14:cNvContentPartPr/>
                <p14:nvPr/>
              </p14:nvContentPartPr>
              <p14:xfrm>
                <a:off x="10729533" y="289120"/>
                <a:ext cx="251640" cy="124920"/>
              </p14:xfrm>
            </p:contentPart>
          </mc:Choice>
          <mc:Fallback>
            <p:pic>
              <p:nvPicPr>
                <p:cNvPr id="161" name="Freihand 160">
                  <a:extLst>
                    <a:ext uri="{FF2B5EF4-FFF2-40B4-BE49-F238E27FC236}">
                      <a16:creationId xmlns:a16="http://schemas.microsoft.com/office/drawing/2014/main" id="{3693A120-5C91-4538-A8F3-6EB8B9FCCCE2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10725213" y="284800"/>
                  <a:ext cx="260280" cy="13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62" name="Freihand 161">
                  <a:extLst>
                    <a:ext uri="{FF2B5EF4-FFF2-40B4-BE49-F238E27FC236}">
                      <a16:creationId xmlns:a16="http://schemas.microsoft.com/office/drawing/2014/main" id="{9B5BB234-A813-4C8E-8976-854A56C225B3}"/>
                    </a:ext>
                  </a:extLst>
                </p14:cNvPr>
                <p14:cNvContentPartPr/>
                <p14:nvPr/>
              </p14:nvContentPartPr>
              <p14:xfrm>
                <a:off x="11010693" y="258520"/>
                <a:ext cx="108720" cy="281880"/>
              </p14:xfrm>
            </p:contentPart>
          </mc:Choice>
          <mc:Fallback>
            <p:pic>
              <p:nvPicPr>
                <p:cNvPr id="162" name="Freihand 161">
                  <a:extLst>
                    <a:ext uri="{FF2B5EF4-FFF2-40B4-BE49-F238E27FC236}">
                      <a16:creationId xmlns:a16="http://schemas.microsoft.com/office/drawing/2014/main" id="{9B5BB234-A813-4C8E-8976-854A56C225B3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11006373" y="254200"/>
                  <a:ext cx="117360" cy="29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63" name="Freihand 162">
                  <a:extLst>
                    <a:ext uri="{FF2B5EF4-FFF2-40B4-BE49-F238E27FC236}">
                      <a16:creationId xmlns:a16="http://schemas.microsoft.com/office/drawing/2014/main" id="{298B87B2-275F-49B1-B561-270AE513EC0F}"/>
                    </a:ext>
                  </a:extLst>
                </p14:cNvPr>
                <p14:cNvContentPartPr/>
                <p14:nvPr/>
              </p14:nvContentPartPr>
              <p14:xfrm>
                <a:off x="11139573" y="174280"/>
                <a:ext cx="285480" cy="146160"/>
              </p14:xfrm>
            </p:contentPart>
          </mc:Choice>
          <mc:Fallback>
            <p:pic>
              <p:nvPicPr>
                <p:cNvPr id="163" name="Freihand 162">
                  <a:extLst>
                    <a:ext uri="{FF2B5EF4-FFF2-40B4-BE49-F238E27FC236}">
                      <a16:creationId xmlns:a16="http://schemas.microsoft.com/office/drawing/2014/main" id="{298B87B2-275F-49B1-B561-270AE513EC0F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11135253" y="169960"/>
                  <a:ext cx="294120" cy="15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64" name="Freihand 163">
                  <a:extLst>
                    <a:ext uri="{FF2B5EF4-FFF2-40B4-BE49-F238E27FC236}">
                      <a16:creationId xmlns:a16="http://schemas.microsoft.com/office/drawing/2014/main" id="{8FA42AF2-FD81-4E94-94F7-70C38D0481CC}"/>
                    </a:ext>
                  </a:extLst>
                </p14:cNvPr>
                <p14:cNvContentPartPr/>
                <p14:nvPr/>
              </p14:nvContentPartPr>
              <p14:xfrm>
                <a:off x="11401653" y="175000"/>
                <a:ext cx="46800" cy="17640"/>
              </p14:xfrm>
            </p:contentPart>
          </mc:Choice>
          <mc:Fallback>
            <p:pic>
              <p:nvPicPr>
                <p:cNvPr id="164" name="Freihand 163">
                  <a:extLst>
                    <a:ext uri="{FF2B5EF4-FFF2-40B4-BE49-F238E27FC236}">
                      <a16:creationId xmlns:a16="http://schemas.microsoft.com/office/drawing/2014/main" id="{8FA42AF2-FD81-4E94-94F7-70C38D0481CC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11397333" y="170680"/>
                  <a:ext cx="5544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65" name="Freihand 164">
                  <a:extLst>
                    <a:ext uri="{FF2B5EF4-FFF2-40B4-BE49-F238E27FC236}">
                      <a16:creationId xmlns:a16="http://schemas.microsoft.com/office/drawing/2014/main" id="{C01769C0-C786-4D6F-90E4-80CB687B2B19}"/>
                    </a:ext>
                  </a:extLst>
                </p14:cNvPr>
                <p14:cNvContentPartPr/>
                <p14:nvPr/>
              </p14:nvContentPartPr>
              <p14:xfrm>
                <a:off x="11488773" y="210280"/>
                <a:ext cx="117360" cy="285120"/>
              </p14:xfrm>
            </p:contentPart>
          </mc:Choice>
          <mc:Fallback>
            <p:pic>
              <p:nvPicPr>
                <p:cNvPr id="165" name="Freihand 164">
                  <a:extLst>
                    <a:ext uri="{FF2B5EF4-FFF2-40B4-BE49-F238E27FC236}">
                      <a16:creationId xmlns:a16="http://schemas.microsoft.com/office/drawing/2014/main" id="{C01769C0-C786-4D6F-90E4-80CB687B2B19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11484453" y="205960"/>
                  <a:ext cx="12600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66" name="Freihand 165">
                  <a:extLst>
                    <a:ext uri="{FF2B5EF4-FFF2-40B4-BE49-F238E27FC236}">
                      <a16:creationId xmlns:a16="http://schemas.microsoft.com/office/drawing/2014/main" id="{D2DBFE65-A1B9-414E-BAE5-23DA8DB380F9}"/>
                    </a:ext>
                  </a:extLst>
                </p14:cNvPr>
                <p14:cNvContentPartPr/>
                <p14:nvPr/>
              </p14:nvContentPartPr>
              <p14:xfrm>
                <a:off x="9181533" y="1049080"/>
                <a:ext cx="250920" cy="123480"/>
              </p14:xfrm>
            </p:contentPart>
          </mc:Choice>
          <mc:Fallback>
            <p:pic>
              <p:nvPicPr>
                <p:cNvPr id="166" name="Freihand 165">
                  <a:extLst>
                    <a:ext uri="{FF2B5EF4-FFF2-40B4-BE49-F238E27FC236}">
                      <a16:creationId xmlns:a16="http://schemas.microsoft.com/office/drawing/2014/main" id="{D2DBFE65-A1B9-414E-BAE5-23DA8DB380F9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9177213" y="1044760"/>
                  <a:ext cx="259560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67" name="Freihand 166">
                  <a:extLst>
                    <a:ext uri="{FF2B5EF4-FFF2-40B4-BE49-F238E27FC236}">
                      <a16:creationId xmlns:a16="http://schemas.microsoft.com/office/drawing/2014/main" id="{1F4ED580-C6D1-4B34-9E72-2192AC60E1EA}"/>
                    </a:ext>
                  </a:extLst>
                </p14:cNvPr>
                <p14:cNvContentPartPr/>
                <p14:nvPr/>
              </p14:nvContentPartPr>
              <p14:xfrm>
                <a:off x="9335253" y="933160"/>
                <a:ext cx="360" cy="360"/>
              </p14:xfrm>
            </p:contentPart>
          </mc:Choice>
          <mc:Fallback>
            <p:pic>
              <p:nvPicPr>
                <p:cNvPr id="167" name="Freihand 166">
                  <a:extLst>
                    <a:ext uri="{FF2B5EF4-FFF2-40B4-BE49-F238E27FC236}">
                      <a16:creationId xmlns:a16="http://schemas.microsoft.com/office/drawing/2014/main" id="{1F4ED580-C6D1-4B34-9E72-2192AC60E1EA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9330933" y="92884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68" name="Freihand 167">
                  <a:extLst>
                    <a:ext uri="{FF2B5EF4-FFF2-40B4-BE49-F238E27FC236}">
                      <a16:creationId xmlns:a16="http://schemas.microsoft.com/office/drawing/2014/main" id="{C3A90F40-C754-4F81-9208-D3E2C89D3A65}"/>
                    </a:ext>
                  </a:extLst>
                </p14:cNvPr>
                <p14:cNvContentPartPr/>
                <p14:nvPr/>
              </p14:nvContentPartPr>
              <p14:xfrm>
                <a:off x="9710373" y="896440"/>
                <a:ext cx="10440" cy="180360"/>
              </p14:xfrm>
            </p:contentPart>
          </mc:Choice>
          <mc:Fallback>
            <p:pic>
              <p:nvPicPr>
                <p:cNvPr id="168" name="Freihand 167">
                  <a:extLst>
                    <a:ext uri="{FF2B5EF4-FFF2-40B4-BE49-F238E27FC236}">
                      <a16:creationId xmlns:a16="http://schemas.microsoft.com/office/drawing/2014/main" id="{C3A90F40-C754-4F81-9208-D3E2C89D3A65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9706053" y="892120"/>
                  <a:ext cx="1908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69" name="Freihand 168">
                  <a:extLst>
                    <a:ext uri="{FF2B5EF4-FFF2-40B4-BE49-F238E27FC236}">
                      <a16:creationId xmlns:a16="http://schemas.microsoft.com/office/drawing/2014/main" id="{05600944-C24B-4B58-8898-847DF95FC398}"/>
                    </a:ext>
                  </a:extLst>
                </p14:cNvPr>
                <p14:cNvContentPartPr/>
                <p14:nvPr/>
              </p14:nvContentPartPr>
              <p14:xfrm>
                <a:off x="9623613" y="1011280"/>
                <a:ext cx="259560" cy="79200"/>
              </p14:xfrm>
            </p:contentPart>
          </mc:Choice>
          <mc:Fallback>
            <p:pic>
              <p:nvPicPr>
                <p:cNvPr id="169" name="Freihand 168">
                  <a:extLst>
                    <a:ext uri="{FF2B5EF4-FFF2-40B4-BE49-F238E27FC236}">
                      <a16:creationId xmlns:a16="http://schemas.microsoft.com/office/drawing/2014/main" id="{05600944-C24B-4B58-8898-847DF95FC398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9619293" y="1006960"/>
                  <a:ext cx="26820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70" name="Freihand 169">
                  <a:extLst>
                    <a:ext uri="{FF2B5EF4-FFF2-40B4-BE49-F238E27FC236}">
                      <a16:creationId xmlns:a16="http://schemas.microsoft.com/office/drawing/2014/main" id="{5FBD5798-749C-4968-BBAA-BCDAF3338ECA}"/>
                    </a:ext>
                  </a:extLst>
                </p14:cNvPr>
                <p14:cNvContentPartPr/>
                <p14:nvPr/>
              </p14:nvContentPartPr>
              <p14:xfrm>
                <a:off x="9598413" y="827680"/>
                <a:ext cx="192960" cy="88200"/>
              </p14:xfrm>
            </p:contentPart>
          </mc:Choice>
          <mc:Fallback>
            <p:pic>
              <p:nvPicPr>
                <p:cNvPr id="170" name="Freihand 169">
                  <a:extLst>
                    <a:ext uri="{FF2B5EF4-FFF2-40B4-BE49-F238E27FC236}">
                      <a16:creationId xmlns:a16="http://schemas.microsoft.com/office/drawing/2014/main" id="{5FBD5798-749C-4968-BBAA-BCDAF3338ECA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9594093" y="823360"/>
                  <a:ext cx="201600" cy="9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71" name="Freihand 170">
                  <a:extLst>
                    <a:ext uri="{FF2B5EF4-FFF2-40B4-BE49-F238E27FC236}">
                      <a16:creationId xmlns:a16="http://schemas.microsoft.com/office/drawing/2014/main" id="{D1ADE6B9-08B4-4DB1-B6EF-5B6633051260}"/>
                    </a:ext>
                  </a:extLst>
                </p14:cNvPr>
                <p14:cNvContentPartPr/>
                <p14:nvPr/>
              </p14:nvContentPartPr>
              <p14:xfrm>
                <a:off x="9841053" y="901480"/>
                <a:ext cx="184320" cy="99720"/>
              </p14:xfrm>
            </p:contentPart>
          </mc:Choice>
          <mc:Fallback>
            <p:pic>
              <p:nvPicPr>
                <p:cNvPr id="171" name="Freihand 170">
                  <a:extLst>
                    <a:ext uri="{FF2B5EF4-FFF2-40B4-BE49-F238E27FC236}">
                      <a16:creationId xmlns:a16="http://schemas.microsoft.com/office/drawing/2014/main" id="{D1ADE6B9-08B4-4DB1-B6EF-5B6633051260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9836733" y="897160"/>
                  <a:ext cx="19296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72" name="Freihand 171">
                  <a:extLst>
                    <a:ext uri="{FF2B5EF4-FFF2-40B4-BE49-F238E27FC236}">
                      <a16:creationId xmlns:a16="http://schemas.microsoft.com/office/drawing/2014/main" id="{2EB3AAA9-5E08-49D8-BB06-D38A70579450}"/>
                    </a:ext>
                  </a:extLst>
                </p14:cNvPr>
                <p14:cNvContentPartPr/>
                <p14:nvPr/>
              </p14:nvContentPartPr>
              <p14:xfrm>
                <a:off x="10041573" y="766480"/>
                <a:ext cx="362160" cy="205200"/>
              </p14:xfrm>
            </p:contentPart>
          </mc:Choice>
          <mc:Fallback>
            <p:pic>
              <p:nvPicPr>
                <p:cNvPr id="172" name="Freihand 171">
                  <a:extLst>
                    <a:ext uri="{FF2B5EF4-FFF2-40B4-BE49-F238E27FC236}">
                      <a16:creationId xmlns:a16="http://schemas.microsoft.com/office/drawing/2014/main" id="{2EB3AAA9-5E08-49D8-BB06-D38A70579450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10037253" y="762160"/>
                  <a:ext cx="37080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73" name="Freihand 172">
                  <a:extLst>
                    <a:ext uri="{FF2B5EF4-FFF2-40B4-BE49-F238E27FC236}">
                      <a16:creationId xmlns:a16="http://schemas.microsoft.com/office/drawing/2014/main" id="{433F6723-DDFB-40AC-9825-61F08D905563}"/>
                    </a:ext>
                  </a:extLst>
                </p14:cNvPr>
                <p14:cNvContentPartPr/>
                <p14:nvPr/>
              </p14:nvContentPartPr>
              <p14:xfrm>
                <a:off x="10437573" y="675760"/>
                <a:ext cx="296640" cy="194760"/>
              </p14:xfrm>
            </p:contentPart>
          </mc:Choice>
          <mc:Fallback>
            <p:pic>
              <p:nvPicPr>
                <p:cNvPr id="173" name="Freihand 172">
                  <a:extLst>
                    <a:ext uri="{FF2B5EF4-FFF2-40B4-BE49-F238E27FC236}">
                      <a16:creationId xmlns:a16="http://schemas.microsoft.com/office/drawing/2014/main" id="{433F6723-DDFB-40AC-9825-61F08D905563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10433253" y="671440"/>
                  <a:ext cx="30528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74" name="Freihand 173">
                  <a:extLst>
                    <a:ext uri="{FF2B5EF4-FFF2-40B4-BE49-F238E27FC236}">
                      <a16:creationId xmlns:a16="http://schemas.microsoft.com/office/drawing/2014/main" id="{836C4924-D1E0-49B2-B9AD-B910A124932E}"/>
                    </a:ext>
                  </a:extLst>
                </p14:cNvPr>
                <p14:cNvContentPartPr/>
                <p14:nvPr/>
              </p14:nvContentPartPr>
              <p14:xfrm>
                <a:off x="10729893" y="689440"/>
                <a:ext cx="18720" cy="47880"/>
              </p14:xfrm>
            </p:contentPart>
          </mc:Choice>
          <mc:Fallback>
            <p:pic>
              <p:nvPicPr>
                <p:cNvPr id="174" name="Freihand 173">
                  <a:extLst>
                    <a:ext uri="{FF2B5EF4-FFF2-40B4-BE49-F238E27FC236}">
                      <a16:creationId xmlns:a16="http://schemas.microsoft.com/office/drawing/2014/main" id="{836C4924-D1E0-49B2-B9AD-B910A124932E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10725573" y="685120"/>
                  <a:ext cx="2736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75" name="Freihand 174">
                  <a:extLst>
                    <a:ext uri="{FF2B5EF4-FFF2-40B4-BE49-F238E27FC236}">
                      <a16:creationId xmlns:a16="http://schemas.microsoft.com/office/drawing/2014/main" id="{271EAB5C-D791-4EDB-8874-6DAE4F863676}"/>
                    </a:ext>
                  </a:extLst>
                </p14:cNvPr>
                <p14:cNvContentPartPr/>
                <p14:nvPr/>
              </p14:nvContentPartPr>
              <p14:xfrm>
                <a:off x="10806573" y="758200"/>
                <a:ext cx="181800" cy="52200"/>
              </p14:xfrm>
            </p:contentPart>
          </mc:Choice>
          <mc:Fallback>
            <p:pic>
              <p:nvPicPr>
                <p:cNvPr id="175" name="Freihand 174">
                  <a:extLst>
                    <a:ext uri="{FF2B5EF4-FFF2-40B4-BE49-F238E27FC236}">
                      <a16:creationId xmlns:a16="http://schemas.microsoft.com/office/drawing/2014/main" id="{271EAB5C-D791-4EDB-8874-6DAE4F863676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10802253" y="753880"/>
                  <a:ext cx="19044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76" name="Freihand 175">
                  <a:extLst>
                    <a:ext uri="{FF2B5EF4-FFF2-40B4-BE49-F238E27FC236}">
                      <a16:creationId xmlns:a16="http://schemas.microsoft.com/office/drawing/2014/main" id="{BC728C37-54BE-4EF4-94D6-60A235EBF001}"/>
                    </a:ext>
                  </a:extLst>
                </p14:cNvPr>
                <p14:cNvContentPartPr/>
                <p14:nvPr/>
              </p14:nvContentPartPr>
              <p14:xfrm>
                <a:off x="11224173" y="592960"/>
                <a:ext cx="25920" cy="159120"/>
              </p14:xfrm>
            </p:contentPart>
          </mc:Choice>
          <mc:Fallback>
            <p:pic>
              <p:nvPicPr>
                <p:cNvPr id="176" name="Freihand 175">
                  <a:extLst>
                    <a:ext uri="{FF2B5EF4-FFF2-40B4-BE49-F238E27FC236}">
                      <a16:creationId xmlns:a16="http://schemas.microsoft.com/office/drawing/2014/main" id="{BC728C37-54BE-4EF4-94D6-60A235EBF001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11219853" y="588640"/>
                  <a:ext cx="34560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77" name="Freihand 176">
                  <a:extLst>
                    <a:ext uri="{FF2B5EF4-FFF2-40B4-BE49-F238E27FC236}">
                      <a16:creationId xmlns:a16="http://schemas.microsoft.com/office/drawing/2014/main" id="{1C2EED93-8B94-4FF8-89F9-B4B88539254A}"/>
                    </a:ext>
                  </a:extLst>
                </p14:cNvPr>
                <p14:cNvContentPartPr/>
                <p14:nvPr/>
              </p14:nvContentPartPr>
              <p14:xfrm>
                <a:off x="11097813" y="558760"/>
                <a:ext cx="212400" cy="48600"/>
              </p14:xfrm>
            </p:contentPart>
          </mc:Choice>
          <mc:Fallback>
            <p:pic>
              <p:nvPicPr>
                <p:cNvPr id="177" name="Freihand 176">
                  <a:extLst>
                    <a:ext uri="{FF2B5EF4-FFF2-40B4-BE49-F238E27FC236}">
                      <a16:creationId xmlns:a16="http://schemas.microsoft.com/office/drawing/2014/main" id="{1C2EED93-8B94-4FF8-89F9-B4B88539254A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11093493" y="554440"/>
                  <a:ext cx="22104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78" name="Freihand 177">
                  <a:extLst>
                    <a:ext uri="{FF2B5EF4-FFF2-40B4-BE49-F238E27FC236}">
                      <a16:creationId xmlns:a16="http://schemas.microsoft.com/office/drawing/2014/main" id="{EC2C885D-8EA8-4A66-AF5C-51969E14D64F}"/>
                    </a:ext>
                  </a:extLst>
                </p14:cNvPr>
                <p14:cNvContentPartPr/>
                <p14:nvPr/>
              </p14:nvContentPartPr>
              <p14:xfrm>
                <a:off x="11350893" y="634720"/>
                <a:ext cx="77040" cy="116640"/>
              </p14:xfrm>
            </p:contentPart>
          </mc:Choice>
          <mc:Fallback>
            <p:pic>
              <p:nvPicPr>
                <p:cNvPr id="178" name="Freihand 177">
                  <a:extLst>
                    <a:ext uri="{FF2B5EF4-FFF2-40B4-BE49-F238E27FC236}">
                      <a16:creationId xmlns:a16="http://schemas.microsoft.com/office/drawing/2014/main" id="{EC2C885D-8EA8-4A66-AF5C-51969E14D64F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11346573" y="630400"/>
                  <a:ext cx="85680" cy="12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79" name="Freihand 178">
                  <a:extLst>
                    <a:ext uri="{FF2B5EF4-FFF2-40B4-BE49-F238E27FC236}">
                      <a16:creationId xmlns:a16="http://schemas.microsoft.com/office/drawing/2014/main" id="{01CC0C81-8DE7-40F0-9E10-586336F60F0F}"/>
                    </a:ext>
                  </a:extLst>
                </p14:cNvPr>
                <p14:cNvContentPartPr/>
                <p14:nvPr/>
              </p14:nvContentPartPr>
              <p14:xfrm>
                <a:off x="11431173" y="488560"/>
                <a:ext cx="309600" cy="208080"/>
              </p14:xfrm>
            </p:contentPart>
          </mc:Choice>
          <mc:Fallback>
            <p:pic>
              <p:nvPicPr>
                <p:cNvPr id="179" name="Freihand 178">
                  <a:extLst>
                    <a:ext uri="{FF2B5EF4-FFF2-40B4-BE49-F238E27FC236}">
                      <a16:creationId xmlns:a16="http://schemas.microsoft.com/office/drawing/2014/main" id="{01CC0C81-8DE7-40F0-9E10-586336F60F0F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11426853" y="484240"/>
                  <a:ext cx="31824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80" name="Freihand 179">
                  <a:extLst>
                    <a:ext uri="{FF2B5EF4-FFF2-40B4-BE49-F238E27FC236}">
                      <a16:creationId xmlns:a16="http://schemas.microsoft.com/office/drawing/2014/main" id="{A75DE395-84C6-420C-9C41-370BB6080A1E}"/>
                    </a:ext>
                  </a:extLst>
                </p14:cNvPr>
                <p14:cNvContentPartPr/>
                <p14:nvPr/>
              </p14:nvContentPartPr>
              <p14:xfrm>
                <a:off x="11764893" y="541840"/>
                <a:ext cx="116280" cy="103320"/>
              </p14:xfrm>
            </p:contentPart>
          </mc:Choice>
          <mc:Fallback>
            <p:pic>
              <p:nvPicPr>
                <p:cNvPr id="180" name="Freihand 179">
                  <a:extLst>
                    <a:ext uri="{FF2B5EF4-FFF2-40B4-BE49-F238E27FC236}">
                      <a16:creationId xmlns:a16="http://schemas.microsoft.com/office/drawing/2014/main" id="{A75DE395-84C6-420C-9C41-370BB6080A1E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11760573" y="537520"/>
                  <a:ext cx="124920" cy="1119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51120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B9808947-CEF8-43EC-BF62-5E76F31F3A12}"/>
              </a:ext>
            </a:extLst>
          </p:cNvPr>
          <p:cNvSpPr txBox="1"/>
          <p:nvPr/>
        </p:nvSpPr>
        <p:spPr>
          <a:xfrm>
            <a:off x="70832" y="0"/>
            <a:ext cx="11083895" cy="5676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Global trade </a:t>
            </a:r>
            <a:r>
              <a:rPr lang="de-DE" sz="3200" dirty="0" err="1"/>
              <a:t>relations</a:t>
            </a:r>
            <a:endParaRPr lang="de-DE" sz="24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EFE902C-4502-4719-BE52-6C2F9B3BFC6F}"/>
              </a:ext>
            </a:extLst>
          </p:cNvPr>
          <p:cNvSpPr txBox="1"/>
          <p:nvPr/>
        </p:nvSpPr>
        <p:spPr>
          <a:xfrm>
            <a:off x="18420" y="4128327"/>
            <a:ext cx="5660164" cy="3609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Quelle: World Bank, own </a:t>
            </a:r>
            <a:r>
              <a:rPr lang="de-DE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endParaRPr lang="de-DE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4EFE902C-4502-4719-BE52-6C2F9B3BFC6F}"/>
              </a:ext>
            </a:extLst>
          </p:cNvPr>
          <p:cNvSpPr txBox="1"/>
          <p:nvPr/>
        </p:nvSpPr>
        <p:spPr>
          <a:xfrm>
            <a:off x="59909" y="4520883"/>
            <a:ext cx="5660165" cy="3609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Openess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Ex+Im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)/GDP (nominal </a:t>
            </a:r>
            <a:r>
              <a:rPr lang="de-DE">
                <a:latin typeface="Times New Roman" panose="02020603050405020304" pitchFamily="18" charset="0"/>
                <a:cs typeface="Times New Roman" panose="02020603050405020304" pitchFamily="18" charset="0"/>
              </a:rPr>
              <a:t>values)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F76F213-A884-4AA6-9B2B-15E87D3DE97B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389DACD-B3B9-735C-4CE6-24E7EA00B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32" y="500822"/>
            <a:ext cx="5740688" cy="366360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Freihand 1">
                <a:extLst>
                  <a:ext uri="{FF2B5EF4-FFF2-40B4-BE49-F238E27FC236}">
                    <a16:creationId xmlns:a16="http://schemas.microsoft.com/office/drawing/2014/main" id="{F09DD5B5-7248-4818-813A-70BE8E5E5916}"/>
                  </a:ext>
                </a:extLst>
              </p14:cNvPr>
              <p14:cNvContentPartPr/>
              <p14:nvPr/>
            </p14:nvContentPartPr>
            <p14:xfrm>
              <a:off x="4330173" y="665320"/>
              <a:ext cx="1232640" cy="53280"/>
            </p14:xfrm>
          </p:contentPart>
        </mc:Choice>
        <mc:Fallback>
          <p:pic>
            <p:nvPicPr>
              <p:cNvPr id="2" name="Freihand 1">
                <a:extLst>
                  <a:ext uri="{FF2B5EF4-FFF2-40B4-BE49-F238E27FC236}">
                    <a16:creationId xmlns:a16="http://schemas.microsoft.com/office/drawing/2014/main" id="{F09DD5B5-7248-4818-813A-70BE8E5E591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25853" y="661000"/>
                <a:ext cx="1241280" cy="61920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80BAA3C9-AB39-43DB-B6B2-7473BE23C90E}"/>
              </a:ext>
            </a:extLst>
          </p:cNvPr>
          <p:cNvGrpSpPr/>
          <p:nvPr/>
        </p:nvGrpSpPr>
        <p:grpSpPr>
          <a:xfrm>
            <a:off x="5880333" y="563800"/>
            <a:ext cx="859320" cy="217800"/>
            <a:chOff x="5880333" y="563800"/>
            <a:chExt cx="859320" cy="217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4" name="Freihand 3">
                  <a:extLst>
                    <a:ext uri="{FF2B5EF4-FFF2-40B4-BE49-F238E27FC236}">
                      <a16:creationId xmlns:a16="http://schemas.microsoft.com/office/drawing/2014/main" id="{AB3A9AA3-FE9F-4DDF-935C-795D52C5D8C6}"/>
                    </a:ext>
                  </a:extLst>
                </p14:cNvPr>
                <p14:cNvContentPartPr/>
                <p14:nvPr/>
              </p14:nvContentPartPr>
              <p14:xfrm>
                <a:off x="5880333" y="563800"/>
                <a:ext cx="111960" cy="109440"/>
              </p14:xfrm>
            </p:contentPart>
          </mc:Choice>
          <mc:Fallback>
            <p:pic>
              <p:nvPicPr>
                <p:cNvPr id="4" name="Freihand 3">
                  <a:extLst>
                    <a:ext uri="{FF2B5EF4-FFF2-40B4-BE49-F238E27FC236}">
                      <a16:creationId xmlns:a16="http://schemas.microsoft.com/office/drawing/2014/main" id="{AB3A9AA3-FE9F-4DDF-935C-795D52C5D8C6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876013" y="559480"/>
                  <a:ext cx="12060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6" name="Freihand 5">
                  <a:extLst>
                    <a:ext uri="{FF2B5EF4-FFF2-40B4-BE49-F238E27FC236}">
                      <a16:creationId xmlns:a16="http://schemas.microsoft.com/office/drawing/2014/main" id="{3473271B-7B71-4EF4-9D95-1FFFA8C96631}"/>
                    </a:ext>
                  </a:extLst>
                </p14:cNvPr>
                <p14:cNvContentPartPr/>
                <p14:nvPr/>
              </p14:nvContentPartPr>
              <p14:xfrm>
                <a:off x="5981853" y="621760"/>
                <a:ext cx="115920" cy="159840"/>
              </p14:xfrm>
            </p:contentPart>
          </mc:Choice>
          <mc:Fallback>
            <p:pic>
              <p:nvPicPr>
                <p:cNvPr id="6" name="Freihand 5">
                  <a:extLst>
                    <a:ext uri="{FF2B5EF4-FFF2-40B4-BE49-F238E27FC236}">
                      <a16:creationId xmlns:a16="http://schemas.microsoft.com/office/drawing/2014/main" id="{3473271B-7B71-4EF4-9D95-1FFFA8C96631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977533" y="617440"/>
                  <a:ext cx="12456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Freihand 6">
                  <a:extLst>
                    <a:ext uri="{FF2B5EF4-FFF2-40B4-BE49-F238E27FC236}">
                      <a16:creationId xmlns:a16="http://schemas.microsoft.com/office/drawing/2014/main" id="{FC189FDA-ACC7-48A6-89C6-EBA3CB13606E}"/>
                    </a:ext>
                  </a:extLst>
                </p14:cNvPr>
                <p14:cNvContentPartPr/>
                <p14:nvPr/>
              </p14:nvContentPartPr>
              <p14:xfrm>
                <a:off x="6103533" y="614200"/>
                <a:ext cx="208440" cy="78120"/>
              </p14:xfrm>
            </p:contentPart>
          </mc:Choice>
          <mc:Fallback>
            <p:pic>
              <p:nvPicPr>
                <p:cNvPr id="7" name="Freihand 6">
                  <a:extLst>
                    <a:ext uri="{FF2B5EF4-FFF2-40B4-BE49-F238E27FC236}">
                      <a16:creationId xmlns:a16="http://schemas.microsoft.com/office/drawing/2014/main" id="{FC189FDA-ACC7-48A6-89C6-EBA3CB13606E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099213" y="609880"/>
                  <a:ext cx="21708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9" name="Freihand 8">
                  <a:extLst>
                    <a:ext uri="{FF2B5EF4-FFF2-40B4-BE49-F238E27FC236}">
                      <a16:creationId xmlns:a16="http://schemas.microsoft.com/office/drawing/2014/main" id="{6A6D1EE8-A5AD-4D9B-BA31-8EF89B3BA26C}"/>
                    </a:ext>
                  </a:extLst>
                </p14:cNvPr>
                <p14:cNvContentPartPr/>
                <p14:nvPr/>
              </p14:nvContentPartPr>
              <p14:xfrm>
                <a:off x="6321333" y="621760"/>
                <a:ext cx="142920" cy="76680"/>
              </p14:xfrm>
            </p:contentPart>
          </mc:Choice>
          <mc:Fallback>
            <p:pic>
              <p:nvPicPr>
                <p:cNvPr id="9" name="Freihand 8">
                  <a:extLst>
                    <a:ext uri="{FF2B5EF4-FFF2-40B4-BE49-F238E27FC236}">
                      <a16:creationId xmlns:a16="http://schemas.microsoft.com/office/drawing/2014/main" id="{6A6D1EE8-A5AD-4D9B-BA31-8EF89B3BA26C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6317013" y="617440"/>
                  <a:ext cx="151560" cy="8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0" name="Freihand 9">
                  <a:extLst>
                    <a:ext uri="{FF2B5EF4-FFF2-40B4-BE49-F238E27FC236}">
                      <a16:creationId xmlns:a16="http://schemas.microsoft.com/office/drawing/2014/main" id="{D1B5CBEB-666D-4C94-8796-687F7B0883AE}"/>
                    </a:ext>
                  </a:extLst>
                </p14:cNvPr>
                <p14:cNvContentPartPr/>
                <p14:nvPr/>
              </p14:nvContentPartPr>
              <p14:xfrm>
                <a:off x="6445173" y="614560"/>
                <a:ext cx="98640" cy="83880"/>
              </p14:xfrm>
            </p:contentPart>
          </mc:Choice>
          <mc:Fallback>
            <p:pic>
              <p:nvPicPr>
                <p:cNvPr id="10" name="Freihand 9">
                  <a:extLst>
                    <a:ext uri="{FF2B5EF4-FFF2-40B4-BE49-F238E27FC236}">
                      <a16:creationId xmlns:a16="http://schemas.microsoft.com/office/drawing/2014/main" id="{D1B5CBEB-666D-4C94-8796-687F7B0883AE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440853" y="610240"/>
                  <a:ext cx="107280" cy="9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1" name="Freihand 10">
                  <a:extLst>
                    <a:ext uri="{FF2B5EF4-FFF2-40B4-BE49-F238E27FC236}">
                      <a16:creationId xmlns:a16="http://schemas.microsoft.com/office/drawing/2014/main" id="{E5077C11-B771-41C9-BFB1-8C36EDEC07E5}"/>
                    </a:ext>
                  </a:extLst>
                </p14:cNvPr>
                <p14:cNvContentPartPr/>
                <p14:nvPr/>
              </p14:nvContentPartPr>
              <p14:xfrm>
                <a:off x="6545253" y="609160"/>
                <a:ext cx="98280" cy="91080"/>
              </p14:xfrm>
            </p:contentPart>
          </mc:Choice>
          <mc:Fallback>
            <p:pic>
              <p:nvPicPr>
                <p:cNvPr id="11" name="Freihand 10">
                  <a:extLst>
                    <a:ext uri="{FF2B5EF4-FFF2-40B4-BE49-F238E27FC236}">
                      <a16:creationId xmlns:a16="http://schemas.microsoft.com/office/drawing/2014/main" id="{E5077C11-B771-41C9-BFB1-8C36EDEC07E5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540933" y="604840"/>
                  <a:ext cx="10692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2" name="Freihand 11">
                  <a:extLst>
                    <a:ext uri="{FF2B5EF4-FFF2-40B4-BE49-F238E27FC236}">
                      <a16:creationId xmlns:a16="http://schemas.microsoft.com/office/drawing/2014/main" id="{0C0272B0-DEF5-43DF-A5C2-063AE0FA6837}"/>
                    </a:ext>
                  </a:extLst>
                </p14:cNvPr>
                <p14:cNvContentPartPr/>
                <p14:nvPr/>
              </p14:nvContentPartPr>
              <p14:xfrm>
                <a:off x="6639933" y="589720"/>
                <a:ext cx="99720" cy="111600"/>
              </p14:xfrm>
            </p:contentPart>
          </mc:Choice>
          <mc:Fallback>
            <p:pic>
              <p:nvPicPr>
                <p:cNvPr id="12" name="Freihand 11">
                  <a:extLst>
                    <a:ext uri="{FF2B5EF4-FFF2-40B4-BE49-F238E27FC236}">
                      <a16:creationId xmlns:a16="http://schemas.microsoft.com/office/drawing/2014/main" id="{0C0272B0-DEF5-43DF-A5C2-063AE0FA6837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635613" y="585400"/>
                  <a:ext cx="108360" cy="120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7F897C12-D900-4249-B956-1E6D3BF1D497}"/>
              </a:ext>
            </a:extLst>
          </p:cNvPr>
          <p:cNvGrpSpPr/>
          <p:nvPr/>
        </p:nvGrpSpPr>
        <p:grpSpPr>
          <a:xfrm>
            <a:off x="2896293" y="208480"/>
            <a:ext cx="698400" cy="519480"/>
            <a:chOff x="2896293" y="208480"/>
            <a:chExt cx="698400" cy="519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4" name="Freihand 13">
                  <a:extLst>
                    <a:ext uri="{FF2B5EF4-FFF2-40B4-BE49-F238E27FC236}">
                      <a16:creationId xmlns:a16="http://schemas.microsoft.com/office/drawing/2014/main" id="{489079E1-3F22-454A-A2DF-7AA102372128}"/>
                    </a:ext>
                  </a:extLst>
                </p14:cNvPr>
                <p14:cNvContentPartPr/>
                <p14:nvPr/>
              </p14:nvContentPartPr>
              <p14:xfrm>
                <a:off x="3019053" y="561280"/>
                <a:ext cx="575640" cy="166680"/>
              </p14:xfrm>
            </p:contentPart>
          </mc:Choice>
          <mc:Fallback>
            <p:pic>
              <p:nvPicPr>
                <p:cNvPr id="14" name="Freihand 13">
                  <a:extLst>
                    <a:ext uri="{FF2B5EF4-FFF2-40B4-BE49-F238E27FC236}">
                      <a16:creationId xmlns:a16="http://schemas.microsoft.com/office/drawing/2014/main" id="{489079E1-3F22-454A-A2DF-7AA102372128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3014733" y="556960"/>
                  <a:ext cx="58428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5" name="Freihand 14">
                  <a:extLst>
                    <a:ext uri="{FF2B5EF4-FFF2-40B4-BE49-F238E27FC236}">
                      <a16:creationId xmlns:a16="http://schemas.microsoft.com/office/drawing/2014/main" id="{C9CB0639-77B1-4BF3-B785-4E0E1E48523F}"/>
                    </a:ext>
                  </a:extLst>
                </p14:cNvPr>
                <p14:cNvContentPartPr/>
                <p14:nvPr/>
              </p14:nvContentPartPr>
              <p14:xfrm>
                <a:off x="2896293" y="283360"/>
                <a:ext cx="171000" cy="217800"/>
              </p14:xfrm>
            </p:contentPart>
          </mc:Choice>
          <mc:Fallback>
            <p:pic>
              <p:nvPicPr>
                <p:cNvPr id="15" name="Freihand 14">
                  <a:extLst>
                    <a:ext uri="{FF2B5EF4-FFF2-40B4-BE49-F238E27FC236}">
                      <a16:creationId xmlns:a16="http://schemas.microsoft.com/office/drawing/2014/main" id="{C9CB0639-77B1-4BF3-B785-4E0E1E48523F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2891973" y="279040"/>
                  <a:ext cx="17964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6" name="Freihand 15">
                  <a:extLst>
                    <a:ext uri="{FF2B5EF4-FFF2-40B4-BE49-F238E27FC236}">
                      <a16:creationId xmlns:a16="http://schemas.microsoft.com/office/drawing/2014/main" id="{24A50AC1-036E-430B-B5F4-1645D3AA9526}"/>
                    </a:ext>
                  </a:extLst>
                </p14:cNvPr>
                <p14:cNvContentPartPr/>
                <p14:nvPr/>
              </p14:nvContentPartPr>
              <p14:xfrm>
                <a:off x="3164493" y="284800"/>
                <a:ext cx="27000" cy="173160"/>
              </p14:xfrm>
            </p:contentPart>
          </mc:Choice>
          <mc:Fallback>
            <p:pic>
              <p:nvPicPr>
                <p:cNvPr id="16" name="Freihand 15">
                  <a:extLst>
                    <a:ext uri="{FF2B5EF4-FFF2-40B4-BE49-F238E27FC236}">
                      <a16:creationId xmlns:a16="http://schemas.microsoft.com/office/drawing/2014/main" id="{24A50AC1-036E-430B-B5F4-1645D3AA9526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3160173" y="280480"/>
                  <a:ext cx="3564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7" name="Freihand 16">
                  <a:extLst>
                    <a:ext uri="{FF2B5EF4-FFF2-40B4-BE49-F238E27FC236}">
                      <a16:creationId xmlns:a16="http://schemas.microsoft.com/office/drawing/2014/main" id="{2D012DAD-2132-4A44-969F-27F9CD959585}"/>
                    </a:ext>
                  </a:extLst>
                </p14:cNvPr>
                <p14:cNvContentPartPr/>
                <p14:nvPr/>
              </p14:nvContentPartPr>
              <p14:xfrm>
                <a:off x="3066933" y="245200"/>
                <a:ext cx="243360" cy="198360"/>
              </p14:xfrm>
            </p:contentPart>
          </mc:Choice>
          <mc:Fallback>
            <p:pic>
              <p:nvPicPr>
                <p:cNvPr id="17" name="Freihand 16">
                  <a:extLst>
                    <a:ext uri="{FF2B5EF4-FFF2-40B4-BE49-F238E27FC236}">
                      <a16:creationId xmlns:a16="http://schemas.microsoft.com/office/drawing/2014/main" id="{2D012DAD-2132-4A44-969F-27F9CD959585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3062613" y="240880"/>
                  <a:ext cx="25200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8" name="Freihand 17">
                  <a:extLst>
                    <a:ext uri="{FF2B5EF4-FFF2-40B4-BE49-F238E27FC236}">
                      <a16:creationId xmlns:a16="http://schemas.microsoft.com/office/drawing/2014/main" id="{F6D9691F-4377-4B62-A179-7B9ED3A36442}"/>
                    </a:ext>
                  </a:extLst>
                </p14:cNvPr>
                <p14:cNvContentPartPr/>
                <p14:nvPr/>
              </p14:nvContentPartPr>
              <p14:xfrm>
                <a:off x="3399573" y="242680"/>
                <a:ext cx="25560" cy="239400"/>
              </p14:xfrm>
            </p:contentPart>
          </mc:Choice>
          <mc:Fallback>
            <p:pic>
              <p:nvPicPr>
                <p:cNvPr id="18" name="Freihand 17">
                  <a:extLst>
                    <a:ext uri="{FF2B5EF4-FFF2-40B4-BE49-F238E27FC236}">
                      <a16:creationId xmlns:a16="http://schemas.microsoft.com/office/drawing/2014/main" id="{F6D9691F-4377-4B62-A179-7B9ED3A36442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3395253" y="238360"/>
                  <a:ext cx="3420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9" name="Freihand 18">
                  <a:extLst>
                    <a:ext uri="{FF2B5EF4-FFF2-40B4-BE49-F238E27FC236}">
                      <a16:creationId xmlns:a16="http://schemas.microsoft.com/office/drawing/2014/main" id="{3F8D9CB0-07E1-4AA6-82D8-F3B3B2BA995B}"/>
                    </a:ext>
                  </a:extLst>
                </p14:cNvPr>
                <p14:cNvContentPartPr/>
                <p14:nvPr/>
              </p14:nvContentPartPr>
              <p14:xfrm>
                <a:off x="3284373" y="208480"/>
                <a:ext cx="270000" cy="126360"/>
              </p14:xfrm>
            </p:contentPart>
          </mc:Choice>
          <mc:Fallback>
            <p:pic>
              <p:nvPicPr>
                <p:cNvPr id="19" name="Freihand 18">
                  <a:extLst>
                    <a:ext uri="{FF2B5EF4-FFF2-40B4-BE49-F238E27FC236}">
                      <a16:creationId xmlns:a16="http://schemas.microsoft.com/office/drawing/2014/main" id="{3F8D9CB0-07E1-4AA6-82D8-F3B3B2BA995B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3280053" y="204160"/>
                  <a:ext cx="278640" cy="135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8A94C6F6-89C4-4C4D-B70C-760D70F045F5}"/>
              </a:ext>
            </a:extLst>
          </p:cNvPr>
          <p:cNvGrpSpPr/>
          <p:nvPr/>
        </p:nvGrpSpPr>
        <p:grpSpPr>
          <a:xfrm>
            <a:off x="2582733" y="628240"/>
            <a:ext cx="376920" cy="483480"/>
            <a:chOff x="2582733" y="628240"/>
            <a:chExt cx="376920" cy="483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3" name="Freihand 22">
                  <a:extLst>
                    <a:ext uri="{FF2B5EF4-FFF2-40B4-BE49-F238E27FC236}">
                      <a16:creationId xmlns:a16="http://schemas.microsoft.com/office/drawing/2014/main" id="{7FBC54D4-E6F1-4362-8854-71B861737B9A}"/>
                    </a:ext>
                  </a:extLst>
                </p14:cNvPr>
                <p14:cNvContentPartPr/>
                <p14:nvPr/>
              </p14:nvContentPartPr>
              <p14:xfrm>
                <a:off x="2582733" y="878440"/>
                <a:ext cx="376920" cy="233280"/>
              </p14:xfrm>
            </p:contentPart>
          </mc:Choice>
          <mc:Fallback>
            <p:pic>
              <p:nvPicPr>
                <p:cNvPr id="23" name="Freihand 22">
                  <a:extLst>
                    <a:ext uri="{FF2B5EF4-FFF2-40B4-BE49-F238E27FC236}">
                      <a16:creationId xmlns:a16="http://schemas.microsoft.com/office/drawing/2014/main" id="{7FBC54D4-E6F1-4362-8854-71B861737B9A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578413" y="874120"/>
                  <a:ext cx="38556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4" name="Freihand 23">
                  <a:extLst>
                    <a:ext uri="{FF2B5EF4-FFF2-40B4-BE49-F238E27FC236}">
                      <a16:creationId xmlns:a16="http://schemas.microsoft.com/office/drawing/2014/main" id="{11A1CA31-B4AC-44B8-882F-CAD080AB5114}"/>
                    </a:ext>
                  </a:extLst>
                </p14:cNvPr>
                <p14:cNvContentPartPr/>
                <p14:nvPr/>
              </p14:nvContentPartPr>
              <p14:xfrm>
                <a:off x="2675253" y="667480"/>
                <a:ext cx="2160" cy="110520"/>
              </p14:xfrm>
            </p:contentPart>
          </mc:Choice>
          <mc:Fallback>
            <p:pic>
              <p:nvPicPr>
                <p:cNvPr id="24" name="Freihand 23">
                  <a:extLst>
                    <a:ext uri="{FF2B5EF4-FFF2-40B4-BE49-F238E27FC236}">
                      <a16:creationId xmlns:a16="http://schemas.microsoft.com/office/drawing/2014/main" id="{11A1CA31-B4AC-44B8-882F-CAD080AB5114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670933" y="663160"/>
                  <a:ext cx="10800" cy="11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5" name="Freihand 24">
                  <a:extLst>
                    <a:ext uri="{FF2B5EF4-FFF2-40B4-BE49-F238E27FC236}">
                      <a16:creationId xmlns:a16="http://schemas.microsoft.com/office/drawing/2014/main" id="{66B5156F-7EEC-4408-A6A5-CB7A31D3EB5B}"/>
                    </a:ext>
                  </a:extLst>
                </p14:cNvPr>
                <p14:cNvContentPartPr/>
                <p14:nvPr/>
              </p14:nvContentPartPr>
              <p14:xfrm>
                <a:off x="2594613" y="628240"/>
                <a:ext cx="161640" cy="20160"/>
              </p14:xfrm>
            </p:contentPart>
          </mc:Choice>
          <mc:Fallback>
            <p:pic>
              <p:nvPicPr>
                <p:cNvPr id="25" name="Freihand 24">
                  <a:extLst>
                    <a:ext uri="{FF2B5EF4-FFF2-40B4-BE49-F238E27FC236}">
                      <a16:creationId xmlns:a16="http://schemas.microsoft.com/office/drawing/2014/main" id="{66B5156F-7EEC-4408-A6A5-CB7A31D3EB5B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2590293" y="623920"/>
                  <a:ext cx="170280" cy="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6" name="Freihand 25">
                  <a:extLst>
                    <a:ext uri="{FF2B5EF4-FFF2-40B4-BE49-F238E27FC236}">
                      <a16:creationId xmlns:a16="http://schemas.microsoft.com/office/drawing/2014/main" id="{4CD0D9F6-93EE-4997-BA99-D3181E424590}"/>
                    </a:ext>
                  </a:extLst>
                </p14:cNvPr>
                <p14:cNvContentPartPr/>
                <p14:nvPr/>
              </p14:nvContentPartPr>
              <p14:xfrm>
                <a:off x="2738613" y="680080"/>
                <a:ext cx="85320" cy="109800"/>
              </p14:xfrm>
            </p:contentPart>
          </mc:Choice>
          <mc:Fallback>
            <p:pic>
              <p:nvPicPr>
                <p:cNvPr id="26" name="Freihand 25">
                  <a:extLst>
                    <a:ext uri="{FF2B5EF4-FFF2-40B4-BE49-F238E27FC236}">
                      <a16:creationId xmlns:a16="http://schemas.microsoft.com/office/drawing/2014/main" id="{4CD0D9F6-93EE-4997-BA99-D3181E424590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2734293" y="675760"/>
                  <a:ext cx="9396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7" name="Freihand 26">
                  <a:extLst>
                    <a:ext uri="{FF2B5EF4-FFF2-40B4-BE49-F238E27FC236}">
                      <a16:creationId xmlns:a16="http://schemas.microsoft.com/office/drawing/2014/main" id="{C82FA481-FEB2-4317-AEEB-A9AFA2BF6BB2}"/>
                    </a:ext>
                  </a:extLst>
                </p14:cNvPr>
                <p14:cNvContentPartPr/>
                <p14:nvPr/>
              </p14:nvContentPartPr>
              <p14:xfrm>
                <a:off x="2823933" y="762880"/>
                <a:ext cx="12240" cy="28440"/>
              </p14:xfrm>
            </p:contentPart>
          </mc:Choice>
          <mc:Fallback>
            <p:pic>
              <p:nvPicPr>
                <p:cNvPr id="27" name="Freihand 26">
                  <a:extLst>
                    <a:ext uri="{FF2B5EF4-FFF2-40B4-BE49-F238E27FC236}">
                      <a16:creationId xmlns:a16="http://schemas.microsoft.com/office/drawing/2014/main" id="{C82FA481-FEB2-4317-AEEB-A9AFA2BF6BB2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2819613" y="758560"/>
                  <a:ext cx="2088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8" name="Freihand 27">
                  <a:extLst>
                    <a:ext uri="{FF2B5EF4-FFF2-40B4-BE49-F238E27FC236}">
                      <a16:creationId xmlns:a16="http://schemas.microsoft.com/office/drawing/2014/main" id="{46C2D2D0-0509-4305-821A-2A0185DDC549}"/>
                    </a:ext>
                  </a:extLst>
                </p14:cNvPr>
                <p14:cNvContentPartPr/>
                <p14:nvPr/>
              </p14:nvContentPartPr>
              <p14:xfrm>
                <a:off x="2842293" y="706360"/>
                <a:ext cx="14400" cy="101520"/>
              </p14:xfrm>
            </p:contentPart>
          </mc:Choice>
          <mc:Fallback>
            <p:pic>
              <p:nvPicPr>
                <p:cNvPr id="28" name="Freihand 27">
                  <a:extLst>
                    <a:ext uri="{FF2B5EF4-FFF2-40B4-BE49-F238E27FC236}">
                      <a16:creationId xmlns:a16="http://schemas.microsoft.com/office/drawing/2014/main" id="{46C2D2D0-0509-4305-821A-2A0185DDC549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2837973" y="702040"/>
                  <a:ext cx="23040" cy="11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9" name="Freihand 28">
                  <a:extLst>
                    <a:ext uri="{FF2B5EF4-FFF2-40B4-BE49-F238E27FC236}">
                      <a16:creationId xmlns:a16="http://schemas.microsoft.com/office/drawing/2014/main" id="{CF7E8263-6372-48FE-A35B-B99D3F34D412}"/>
                    </a:ext>
                  </a:extLst>
                </p14:cNvPr>
                <p14:cNvContentPartPr/>
                <p14:nvPr/>
              </p14:nvContentPartPr>
              <p14:xfrm>
                <a:off x="2838333" y="654160"/>
                <a:ext cx="89280" cy="199800"/>
              </p14:xfrm>
            </p:contentPart>
          </mc:Choice>
          <mc:Fallback>
            <p:pic>
              <p:nvPicPr>
                <p:cNvPr id="29" name="Freihand 28">
                  <a:extLst>
                    <a:ext uri="{FF2B5EF4-FFF2-40B4-BE49-F238E27FC236}">
                      <a16:creationId xmlns:a16="http://schemas.microsoft.com/office/drawing/2014/main" id="{CF7E8263-6372-48FE-A35B-B99D3F34D412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2834013" y="649840"/>
                  <a:ext cx="97920" cy="208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31" name="Freihand 30">
                <a:extLst>
                  <a:ext uri="{FF2B5EF4-FFF2-40B4-BE49-F238E27FC236}">
                    <a16:creationId xmlns:a16="http://schemas.microsoft.com/office/drawing/2014/main" id="{A552604B-BCBB-4AE8-B63A-756BE92A98DE}"/>
                  </a:ext>
                </a:extLst>
              </p14:cNvPr>
              <p14:cNvContentPartPr/>
              <p14:nvPr/>
            </p14:nvContentPartPr>
            <p14:xfrm>
              <a:off x="1127973" y="4834480"/>
              <a:ext cx="1271520" cy="63360"/>
            </p14:xfrm>
          </p:contentPart>
        </mc:Choice>
        <mc:Fallback>
          <p:pic>
            <p:nvPicPr>
              <p:cNvPr id="31" name="Freihand 30">
                <a:extLst>
                  <a:ext uri="{FF2B5EF4-FFF2-40B4-BE49-F238E27FC236}">
                    <a16:creationId xmlns:a16="http://schemas.microsoft.com/office/drawing/2014/main" id="{A552604B-BCBB-4AE8-B63A-756BE92A98DE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1123653" y="4830160"/>
                <a:ext cx="128016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32" name="Freihand 31">
                <a:extLst>
                  <a:ext uri="{FF2B5EF4-FFF2-40B4-BE49-F238E27FC236}">
                    <a16:creationId xmlns:a16="http://schemas.microsoft.com/office/drawing/2014/main" id="{D77A9654-A39F-45FC-874B-29D8E4DB6C10}"/>
                  </a:ext>
                </a:extLst>
              </p14:cNvPr>
              <p14:cNvContentPartPr/>
              <p14:nvPr/>
            </p14:nvContentPartPr>
            <p14:xfrm>
              <a:off x="755733" y="1687360"/>
              <a:ext cx="4944240" cy="363960"/>
            </p14:xfrm>
          </p:contentPart>
        </mc:Choice>
        <mc:Fallback>
          <p:pic>
            <p:nvPicPr>
              <p:cNvPr id="32" name="Freihand 31">
                <a:extLst>
                  <a:ext uri="{FF2B5EF4-FFF2-40B4-BE49-F238E27FC236}">
                    <a16:creationId xmlns:a16="http://schemas.microsoft.com/office/drawing/2014/main" id="{D77A9654-A39F-45FC-874B-29D8E4DB6C10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751413" y="1683040"/>
                <a:ext cx="4952880" cy="37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33" name="Freihand 32">
                <a:extLst>
                  <a:ext uri="{FF2B5EF4-FFF2-40B4-BE49-F238E27FC236}">
                    <a16:creationId xmlns:a16="http://schemas.microsoft.com/office/drawing/2014/main" id="{BB010278-634A-49BC-9DE8-15F1E08B499C}"/>
                  </a:ext>
                </a:extLst>
              </p14:cNvPr>
              <p14:cNvContentPartPr/>
              <p14:nvPr/>
            </p14:nvContentPartPr>
            <p14:xfrm>
              <a:off x="4626453" y="1703200"/>
              <a:ext cx="1137600" cy="410040"/>
            </p14:xfrm>
          </p:contentPart>
        </mc:Choice>
        <mc:Fallback>
          <p:pic>
            <p:nvPicPr>
              <p:cNvPr id="33" name="Freihand 32">
                <a:extLst>
                  <a:ext uri="{FF2B5EF4-FFF2-40B4-BE49-F238E27FC236}">
                    <a16:creationId xmlns:a16="http://schemas.microsoft.com/office/drawing/2014/main" id="{BB010278-634A-49BC-9DE8-15F1E08B499C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4622133" y="1698880"/>
                <a:ext cx="1146240" cy="418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71606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E174F76-88D6-45A3-B2B4-F8B50747D29E}">
  <we:reference id="wa200007063" version="1.2.0.0" store="de-DE" storeType="OMEX"/>
  <we:alternateReferences>
    <we:reference id="wa200007063" version="1.2.0.0" store="wa2000070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Breitbild</PresentationFormat>
  <Paragraphs>53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Sparkasse Rg</vt:lpstr>
      <vt:lpstr>Times New Roman</vt:lpstr>
      <vt:lpstr>Office</vt:lpstr>
      <vt:lpstr>PowerPoint-Präsentation</vt:lpstr>
      <vt:lpstr>International Trade and Policy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Außenwirtschaft</dc:title>
  <dc:creator>BK</dc:creator>
  <cp:lastModifiedBy>Köster, Bernhard Johannes</cp:lastModifiedBy>
  <cp:revision>566</cp:revision>
  <dcterms:created xsi:type="dcterms:W3CDTF">2019-02-11T10:45:01Z</dcterms:created>
  <dcterms:modified xsi:type="dcterms:W3CDTF">2026-03-05T12:46:27Z</dcterms:modified>
</cp:coreProperties>
</file>