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notesSlides/notesSlide2.xml" ContentType="application/vnd.openxmlformats-officedocument.presentationml.notesSlide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notesSlides/notesSlide3.xml" ContentType="application/vnd.openxmlformats-officedocument.presentationml.notesSlide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458" r:id="rId2"/>
    <p:sldId id="1455" r:id="rId3"/>
    <p:sldId id="1456" r:id="rId4"/>
    <p:sldId id="14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2:3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7079,'0'0'13148,"5"-6"-12507,-3 4-587,-1 0 0,0 0 1,1 0-1,-1 1 0,1-1 0,-1 1 1,1-1-1,0 1 0,-1 0 1,1-1-1,0 1 0,0 0 1,2-1-1,0 2 76,0 0 1,0 0-1,0 0 0,-1 0 1,1 0-1,0 1 0,0 0 1,-1 0-1,1 0 0,4 1 1,31 8 151,0-2-1,1-1 1,0-3 0,1-1 0,-1-2-1,0-2 1,1-1 0,47-10 0,-52 5-57,32-3 1423,-68 10-1573,-21 0-6097,9 0 641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12716,'0'0'5910,"-1"9"-4800,-44 237 5334,2 142-3637,36-259-2188,-5 164-106,17-280-989,0-9-2231,1-23-15709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12812,'0'0'13042,"0"13"-12503,-10 272 1052,10-283-1610,0 0 1,-1 0-1,1 0 0,0 0 1,1 0-1,-1 0 0,0 0 1,1 0-1,-1 0 1,1 0-1,-1 0 0,1 0 1,0-1-1,0 1 0,0 0 1,0 0-1,0-1 1,0 1-1,0-1 0,1 1 1,-1-1-1,1 0 0,-1 1 1,1-1-1,-1 0 1,3 2-1,-1-3 5,0 1 1,0-1 0,0 1-1,1-1 1,-1 0-1,0 0 1,0 0-1,0-1 1,0 1 0,0-1-1,0 1 1,0-1-1,0 0 1,0 0-1,0-1 1,4-2-1,42-26 86,-41 24-130,0 1 0,1-1 1,0 1-1,-1 1 0,1-1 0,1 2 1,-1-1-1,17-3 0,-25 7 45,0 0 0,0 0 0,0 0 0,0-1 1,0 1-1,0 1 0,0-1 0,0 0 0,0 0 0,-1 0 0,1 0 0,0 1 1,0-1-1,0 0 0,0 1 0,0-1 0,0 1 0,-1-1 0,1 1 0,0-1 1,0 1-1,-1 0 0,1-1 0,0 1 0,-1 0 0,1 0 0,-1-1 0,1 1 0,-1 0 1,1 1-1,0 1 15,0 1 1,0-1-1,-1 0 1,1 0 0,-1 1-1,0-1 1,0 0-1,0 0 1,-1 5-1,-1 2 142,1 0-1,-2-1 0,1 1 0,-2-1 1,-6 15-1,5-15 84,-2 0 0,1 0 1,-1-1-1,0 0 0,-1 0 1,1 0-1,-2-1 0,1-1 1,-1 1-1,0-1 0,0-1 1,-1 1-1,0-2 0,0 1 1,0-1-1,0-1 0,0 0 1,-1-1-1,0 1 0,1-2 1,-1 0-1,0 0 0,-14-1 1,23-1-338,0 1 0,0 0 1,0-1-1,-1 0 1,1 1-1,0-1 0,0 0 1,0 0-1,0 0 0,0 0 1,1-1-1,-1 1 1,0 0-1,0-1 0,1 1 1,-1-1-1,1 0 1,-1 0-1,1 1 0,0-1 1,0 0-1,0 0 0,0 0 1,0 0-1,0 0 1,0 0-1,1-1 0,-1-1 1,0 1-324,1 0 1,-1 0 0,1 0 0,0 0-1,0 0 1,0 0 0,0 0-1,1 0 1,-1 1 0,1-1 0,0 0-1,0 0 1,0 0 0,0 1-1,0-1 1,1 0 0,-1 1-1,1 0 1,0-1 0,-1 1 0,4-3-1,18-12-6090,4 2-3551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10730,'0'0'18914,"0"5"-18807,-1 2-103,0-5-5,1-1 1,-1 1-1,1 0 1,0-1-1,0 1 0,-1 0 1,1-1-1,0 1 1,0 0-1,0-1 0,1 1 1,-1 0-1,0-1 1,1 1-1,-1 0 0,1-1 1,0 1-1,-1-1 0,1 1 1,0-1-1,0 1 1,0-1-1,0 1 0,0-1 1,0 0-1,0 0 1,0 1-1,1-1 0,-1 0 1,0 0-1,1 0 1,-1-1-1,1 1 0,-1 0 1,1 0-1,0-1 0,-1 1 1,1-1-1,-1 1 1,1-1-1,3 0 0,-4 0-38,1 0-1,0 1 0,-1-1 0,1 0 0,0 0 0,-1 1 0,1-1 0,-1 1 0,1 0 0,-1-1 0,1 1 0,-1 0 0,1 0 0,-1 0 0,0 0 0,1 0 1,-1 0-1,0 0 0,0 0 0,0 1 0,0-1 0,0 0 0,0 1 0,0-1 0,0 1 0,0 1 0,-1-1 45,0 1 0,0-1-1,0 0 1,0 1 0,-1-1 0,1 1-1,-1-1 1,0 0 0,1 0 0,-1 1 0,0-1-1,0 0 1,0 0 0,-1 0 0,-2 4-1,-2 2 130,-1 0 0,0 0 0,-1 0 0,0-1 0,0 0 0,0 0 0,-12 6 0,18-12-132,0 0 0,0 0 1,0 0-1,-1 0 0,1 0 0,0-1 0,-1 1 1,1 0-1,0-1 0,-1 0 0,1 0 1,-3 0-1,4 0-138,0 0-1,0 0 1,0-1 0,1 1 0,-1 0 0,0-1 0,0 1 0,0-1-1,1 1 1,-1-1 0,0 1 0,0-1 0,1 1 0,-1-1 0,0 0-1,1 1 1,-1-1 0,1 0 0,-1 0 0,1 1 0,-1-3 0,-1-3-1239,1 0 1,-1 0 0,1 0 0,1-1 0,-1 1 0,1 0 0,1-8 0,-1 0-1360,0-17-5664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23 6598,'-61'-9'3331,"61"1"289,0 2 2626,2 6-3908,3 0-288,8 0-288,0 0-481,7 0-224,4 0-289,1 0-511,5 0-225,4 0-1666,-1 0-3106,-4 0-1442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3716,'0'0'23254,"60"7"-22518,-45-7-640,2 0-32,1 0-832,-2 0-2115,2-5-1761,0-5-7496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9513,'0'0'9246,"7"-8"-7751,-4 3-1250,0 1-1,1 0 1,0 0 0,0 0-1,0 1 1,1-1 0,-1 1 0,1 0-1,-1 0 1,1 1 0,0 0 0,0-1-1,0 1 1,1 1 0,-1-1-1,0 1 1,1 0 0,10 0 0,-15 0-205,0 1 0,0-1 1,0 1-1,1 0 1,-1 0-1,0 0 1,0 0-1,0 0 0,0 0 1,0 0-1,1 0 1,-1 0-1,0 0 1,0 1-1,0-1 1,0 1-1,0-1 0,0 0 1,0 1-1,0 0 1,0-1-1,0 1 1,0 0-1,0-1 0,0 1 1,0 0-1,-1 0 1,1 0-1,0 0 1,0-1-1,-1 1 1,2 2-1,-3 0 61,1-1 1,-1 1-1,0-1 1,0 1-1,0-1 1,0 0-1,0 1 0,-1-1 1,1 0-1,-1 0 1,1 0-1,-1 0 1,0 0-1,-3 2 1,-16 18 409,-31 33 295,50-51-789,-1-1 0,1 0-1,0 0 1,1 1 0,-1 0 0,0-1-1,1 1 1,0 0 0,0-1 0,0 1-1,0 0 1,1 0 0,-1 0 0,1 0-1,1 8 1,-1-11-44,1 0 0,0 1 0,0-1 0,0 0 0,-1 0 0,1 0 0,0 0 0,1 0 0,-1 0 0,0 0 0,0 0 0,0 0 0,0 0 0,1 0 0,-1-1 0,0 1 0,1-1 0,-1 1 0,1-1 0,-1 1 0,1-1 0,-1 0 0,0 0 0,1 0 0,2 0 0,46 2-2616,-43-2 1648,30-3-4450,1-8-3897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17617,'0'0'7997,"-3"10"-7037,-2 13-862,0-1 0,2 1 0,1 1 0,1-1 0,2 33 0,0-45-136,-1 56 22,0-65 17,0 0 1,0 0 0,0 1-1,0-1 1,-1 0-1,1 0 1,-1 0-1,0 0 1,0 1 0,1-1-1,-1 0 1,-1 0-1,1 0 1,0-1-1,0 1 1,-1 0 0,1 0-1,-1-1 1,1 1-1,-1-1 1,0 1 0,0-1-1,-3 2 1,4-3 8,1 1 0,-1-1 0,0 0 1,0 0-1,1 0 0,-1-1 0,0 1 0,1 0 1,-1 0-1,0 0 0,1 0 0,-1-1 1,0 1-1,1 0 0,-1-1 0,0 1 0,1 0 1,-1-1-1,1 1 0,-1-1 0,1 1 1,-1-1-1,1 1 0,-1-1 0,1 1 0,-1-1 1,1 0-1,0 1 0,-1-1 0,1 1 1,0-1-1,0 0 0,0 1 0,-1-1 0,1 0 1,0 0-1,0 1 0,0-1 0,0-1 1,-4-34-13,4 31 22,-1-14-119,1 0 1,1 0 0,1 0-1,5-22 1,-6 33 46,1 1 1,0-1-1,1 1 1,0 0 0,0 0-1,0 0 1,1 0-1,0 1 1,0-1 0,1 1-1,0 0 1,0 0-1,8-6 1,-11 10 39,0 1 0,0-1 0,0 1 0,0-1 0,0 1 1,1 0-1,-1 0 0,1 0 0,-1 1 0,0-1 0,1 0 0,-1 1 0,1 0 0,0-1 0,-1 1 1,1 0-1,-1 1 0,1-1 0,-1 0 0,1 1 0,-1-1 0,1 1 0,-1 0 0,1-1 1,-1 1-1,0 1 0,1-1 0,-1 0 0,0 0 0,0 1 0,0-1 0,0 1 0,0 0 0,0 0 1,-1 0-1,4 3 0,-3-3 131,-1 1 1,1-1 0,-1 1-1,1-1 1,-1 1 0,0-1-1,0 1 1,0 0-1,0-1 1,0 1 0,0 0-1,-1 0 1,0 0-1,1 0 1,-1 0 0,0-1-1,0 1 1,-1 0 0,1 0-1,-1 0 1,1 0-1,-1 0 1,0-1 0,0 1-1,0 0 1,0-1 0,-1 1-1,1-1 1,-1 1-1,1-1 1,-1 0 0,-3 3-1,3-2-23,-2 0 0,1 0 0,0 0-1,-1-1 1,1 1 0,-1-1 0,0 0 0,1 0 0,-1 0-1,0-1 1,0 0 0,0 1 0,-1-1 0,1-1-1,0 1 1,0 0 0,-1-1 0,-4 0 0,9-1-740,0-1 1,0 1-1,0 0 0,0 0 1,0-1-1,1 1 1,-1 0-1,0 0 1,1-1-1,-1 1 1,1 0-1,-1 0 1,1 0-1,0 0 1,-1 0-1,1 0 0,0 0 1,0 0-1,1-2 1,14-12-8310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5445,'0'0'19250,"63"-6"-18225,-34 0-640,5 0-353,1 1-641,-2 3-1857,-7-1-1442,-3 2-1313,-8 1-4292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16752,'0'0'4981,"9"7"-3519,0 0-1272,0-1-1,1-1 0,-1 0 0,1 0 1,0-1-1,0 0 0,1-1 0,-1 0 1,1 0-1,20 1 0,-22-4-138,22 4 25,-31-4-65,1 0-1,-1 1 0,1-1 1,-1 0-1,1 0 0,-1 1 0,0-1 1,1 0-1,-1 1 0,1-1 1,-1 0-1,0 1 0,1-1 0,-1 1 1,0-1-1,0 1 0,1-1 1,-1 1-1,0-1 0,0 0 1,0 1-1,0-1 0,0 1 0,1-1 1,-1 1-1,0 0 0,0-1 1,0 1-1,0-1 0,0 1 0,-1-1 1,1 1-1,0-1 0,0 1 1,0-1-1,0 1 0,0-1 1,-1 0-1,1 1 0,0-1 0,0 1 1,-1-1-1,1 1 0,0-1 1,-1 0-1,1 1 0,-1-1 0,1 0 1,0 1-1,-1-1 0,1 0 1,-2 1-1,-58 65 1000,37-46-3060,2-1-3498,11-13-4749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9417,'0'0'12801,"-1"10"-11845,-37 233 2637,29-190-1789,28-119-1329,50-117 0,-67 180-526,0 0 0,0 0-1,0 0 1,1 0 0,-1 0 0,1 0-1,-1 1 1,1-1 0,0 1 0,0 0-1,1 0 1,-1 0 0,0 0-1,1 0 1,-1 1 0,1 0 0,-1-1-1,1 1 1,0 1 0,-1-1 0,1 0-1,0 1 1,0 0 0,-1 0 0,1 0-1,4 1 1,-5-1 45,0 1 0,0 0 0,0-1 0,0 1-1,0 1 1,0-1 0,-1 0 0,1 1 0,-1-1 0,1 1 0,-1 0 0,1-1 0,-1 1 0,0 1 0,0-1-1,0 0 1,0 0 0,0 1 0,0-1 0,-1 1 0,1 0 0,-1-1 0,0 1 0,0 0 0,0 0-1,0 0 1,0 0 0,-1 0 0,1 0 0,-1 0 0,0 0 0,0 3 0,0-4 69,0 1 0,-1 0 0,0-1 1,1 1-1,-1 0 0,0-1 0,0 1 0,-1-1 1,1 0-1,0 1 0,-1-1 0,0 0 1,1 0-1,-1 0 0,0 0 0,0 0 0,0 0 1,0-1-1,0 1 0,-1-1 0,1 1 1,0-1-1,-1 0 0,-4 2 0,-1 0 125,0 0-1,1-1 1,-1 0-1,0 0 1,0 0 0,-17 0-1,25-2-213,-1 0 0,1 0 0,-1 0 0,1 0-1,0 0 1,-1 0 0,1 0 0,-1 0 0,1 0 0,-1 0-1,1-1 1,-1 1 0,1 0 0,0 0 0,-1 0 0,1 0-1,-1-1 1,1 1 0,0 0 0,-1 0 0,1-1 0,0 1-1,-1 0 1,1-1 0,0 1 0,-1 0 0,1-1 0,0 1-1,0 0 1,0-1 0,-1 1 0,1-1 0,0 1 0,0 0-1,0-1 1,0 1 0,0-1 0,-1 0 0,7-19-3609,14-9-4474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10250,'0'0'11210,"63"0"-10793,-41 0-321,2 4-128,-2-1-1121,-2-2-1730,-5-1-2818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3171,'0'0'19891,"76"34"-19539,-24-41-192,4-10-1633,-3 0-3876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93 127 20980,'0'0'4190,"10"3"-3330,-3-1-730,0-1-1,0 1 1,0-1 0,0 0-1,0-1 1,0 0 0,1 0-1,7-1 1,-12 0-103,-1 1 0,1-1 0,-1 0 0,1 0 0,-1 0 0,1 0-1,-1 0 1,0-1 0,1 1 0,-1-1 0,0 0 0,0 1 0,0-1 0,0 0 0,0 0 0,-1 0 0,1-1 0,-1 1 0,1 0 0,-1 0-1,0-1 1,0 1 0,0-1 0,0 1 0,0-1 0,0 0 0,-1 1 0,1-1 0,-1 0 0,0-2 0,0 2 27,1 0 0,-1 0 0,-1 0 0,1 1 0,0-1 0,-1 0 0,1 0 0,-1 0 0,0 0 0,0 1 0,0-1 0,0 0 0,-1 1 0,1-1 0,-1 1 0,1-1 0,-1 1 0,0 0 0,0 0 0,0 0 0,0 0 0,0 0 0,-1 0 0,1 1 0,0-1 0,-1 1 0,1-1 0,-1 1 0,0 0 0,1 0 0,-1 0 0,0 0 1,0 1-1,0-1 0,0 1 0,1-1 0,-1 1 0,-4 0 0,1 0-56,0 0 1,0-1 0,0 2-1,0-1 1,-1 1-1,1 0 1,0 0 0,0 1-1,0 0 1,1 0-1,-1 0 1,0 0 0,1 1-1,-1 0 1,1 1 0,0-1-1,-8 7 1,9-4-11,-1-1 0,1 1 0,0 1 0,0-1 0,1 0 0,-1 1 0,2-1 0,-1 1 0,1 0 0,0 0 0,0 0 0,1 0 0,-1 15 0,2-19-5,0 1 0,0-1 1,1 0-1,-1 1 1,1-1-1,0 0 0,0 0 1,0 0-1,0 1 1,1-1-1,0 0 0,-1 0 1,1-1-1,0 1 1,0 0-1,0-1 0,1 1 1,-1-1-1,1 0 1,-1 1-1,1-1 0,0 0 1,0-1-1,-1 1 1,1-1-1,1 1 0,-1-1 1,0 0-1,0 0 1,0 0-1,6 1 0,8 1-588,0-1 0,1 0 0,25-1 0,21-7-5366,-9-10-3937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7335,'0'-1'381,"1"0"-1,0-1 1,-1 1-1,1 0 1,0 0-1,0 1 1,0-1-1,0 0 1,0 0 0,0 0-1,0 0 1,0 1-1,0-1 1,0 1-1,1-1 1,-1 1 0,0-1-1,0 1 1,0-1-1,1 1 1,-1 0-1,2 0 1,40-8 966,-32 6-578,69-7 587,-80 10-1307,0-1 0,0 1 1,0-1-1,0 1 0,1-1 0,-1 1 1,0-1-1,0 0 0,0 1 0,-1-1 1,1 1-1,0-1 0,0 1 0,0-1 1,0 1-1,0-1 0,0 1 1,-1-1-1,1 1 0,0-1 0,0 0 1,-1 1-1,1-1 0,0 1 0,-1-1 1,1 0-1,0 1 0,-1-1 0,1 0 1,-1 0-1,1 1 0,-1-1 0,-12 15 611,-36 14 1272,95-20-1782,-43-9-161,-1 1 1,1-1 0,-1 1 0,1 0 0,-1 0 0,1 0-1,-1 0 1,1 0 0,-1 1 0,0-1 0,0 1-1,1 0 1,-1-1 0,0 1 0,-1 0 0,1 0 0,0 0-1,0 1 1,-1-1 0,3 4 0,-4-4 13,0 0-1,1 0 1,-1 0 0,0 0 0,0 0-1,-1 0 1,1 0 0,0 0 0,0 0 0,-1 0-1,0 0 1,1 0 0,-1-1 0,0 1-1,0 0 1,0 0 0,0-1 0,0 1-1,0 0 1,0-1 0,0 1 0,-1-1-1,1 0 1,-1 1 0,1-1 0,-1 0-1,0 0 1,1 0 0,-1 0 0,-2 1 0,-3 2 206,-1-1 1,1 0-1,-1 0 1,0-1-1,0 0 1,0 0-1,0-1 1,-1 0-1,1 0 1,0-1-1,-11-1 1,18 1-296,15-1-2722,26-16-4542,-14 2 954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4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 13068,'0'0'10538,"-9"-3"-10602,75 12-454,-64-9 526,-1 1 0,1-1 0,-1 1 0,1-1-1,-1 1 1,1-1 0,-1 1 0,0 0 0,1 0 0,-1 0-1,0 0 1,0 0 0,1 0 0,-1 0 0,0 0-1,0 0 1,0 0 0,0 1 0,-1-1 0,1 0-1,0 1 1,0-1 0,-1 0 0,1 1 0,-1-1-1,1 1 1,-1-1 0,0 1 0,0-1 0,1 1 0,-1 0-1,0-1 1,0 1 0,-1-1 0,1 1 0,0-1-1,0 1 1,-1-1 0,1 1 0,-1-1 0,1 1-1,-1-1 1,0 1 0,0-1 0,1 0 0,-1 0-1,0 1 1,0-1 0,0 0 0,-2 2 0,-4 5 119,0 0-1,-1-1 1,1 1 0,-1-2 0,-1 1 0,-9 5 0,14-9-131,-1 0-24,1 0 0,-1-1-1,0 1 1,0-1 0,0 0-1,0 0 1,0 0 0,-1-1 0,1 0-1,-7 1 1,12-37-10558,6 11 2461</inkml:trace>
  <inkml:trace contextRef="#ctx0" brushRef="#br0" timeOffset="1">55 3 6278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4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44 6278,'8'-26'4612,"-7"25"-2113,2-2-738,4 3-351,7-1-610,2-1-255,7 1-385,2 0-96,3-2-1505,-2 0-3396,-6 0-7014</inkml:trace>
  <inkml:trace contextRef="#ctx0" brushRef="#br0" timeOffset="1">1 306 10890,'0'0'8008,"53"-8"-7175,-20 2-321,1-3-256,4 2-127,-4-2-33,-1 4-32,-2 0-289,-1 0-735,-4 0-1827,-4-3-3171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4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9129,'0'0'6550,"11"-1"-5499,28-3-296,-16 0-288,0 0-1,0 2 1,1 1 0,-1 1 0,33 5 0,-56-5-457,1 0 0,0 0 0,0 0 0,0 1 1,0-1-1,-1 0 0,1 1 0,0-1 0,0 1 0,0-1 1,-1 1-1,1-1 0,0 1 0,-1-1 0,1 1 0,-1 0 0,1-1 1,-1 1-1,1 0 0,-1-1 0,1 1 0,-1 0 0,1 0 0,-1 0 1,0-1-1,0 1 0,1 0 0,-1 0 0,0 0 0,0 0 1,0 0-1,0-1 0,0 1 0,0 0 0,0 0 0,0 0 0,0 0 1,-1 0-1,1-1 0,0 1 0,0 0 0,-1 0 0,1 0 0,-1-1 1,1 1-1,-1 0 0,1 0 0,-1-1 0,1 1 0,-1 0 1,1-1-1,-1 1 0,-1 0 0,-34 33 835,4-14 148,-65 26-1,49-24-420,48-22-572,-1 0-1,1 0 0,0 0 1,0 0-1,0 0 0,0 0 1,-1 0-1,1 0 0,0 0 1,0 0-1,0 0 0,0 0 1,-1 0-1,1 0 0,0 0 1,0 0-1,0 0 0,0 0 1,-1 0-1,1 0 0,0 0 1,0 0-1,0 0 0,0 0 1,0 1-1,0-1 0,-1 0 1,1 0-1,0 0 0,0 0 1,0 0-1,0 0 0,0 1 1,0-1-1,0 0 0,0 0 1,0 0-1,-1 0 1,1 1-1,0-1 0,0 0 1,0 0-1,0 0 0,0 0 1,0 1-1,0-1 0,0 0 1,0 0-1,0 0 0,0 0 1,1 1-1,-1-1 0,0 0 1,0 0-1,0 0 0,0 0 1,0 0-1,0 1 0,0-1 1,0 0-1,0 0 0,0 0 1,1 0-1,-1 0 0,0 0 1,0 1-1,19 2-60,33-2-191,-49-1 209,34 0-2079,54-10 0,-19-2-3857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8520,'-2'0'7783,"7"0"-6822,10 0 289,3 0-33,5 0-385,3 0-543,0 0-193,0 0-32,-2-3-32,-4 1-673,-4-1-832,-8 3-865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11691,'0'0'6855,"48"0"-5863,-18-2-351,3-1-513,3 3-96,-3-1-1954,-4-2-3811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5958,'0'0'14798,"0"53"-13837,0-22-449,0 3-384,0 1-64,0-5-32,0-3-736,7-8-1186,6-9-577,0-10-1152,1-1-2499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7911,'0'0'11227,"11"-1"-10581,142-31 198,-153 32-853,0-1 0,1 1 1,-1 0-1,0 0 0,0 0 1,0 0-1,1 0 0,-1 0 1,0 0-1,0 0 0,0 0 1,1 0-1,-1 0 1,0 0-1,0 0 0,0 0 1,1 0-1,-1 0 0,0 0 1,0 0-1,0 0 0,1 0 1,-1 0-1,0 0 1,0 1-1,0-1 0,0 0 1,1 0-1,-1 0 0,0 0 1,0 0-1,0 0 0,0 1 1,0-1-1,1 0 0,-1 0 1,0 0-1,0 0 1,0 1-1,0-1 0,0 0 1,0 0-1,0 0 0,0 1 1,-3 12-66,-17 20 387,16-25-196,-15 28-380,2 1-1,2 1 0,-14 47 1,27-76-289,-2-3-2811,0-5-1848,-3-1-3570</inkml:trace>
  <inkml:trace contextRef="#ctx0" brushRef="#br0" timeOffset="1">0 217 5926,'0'0'10121,"54"-17"-9096,-23 15-576,3-2-321,1 2-64,-2-1-993,-5 2-2819,-4-2-4740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9577,'0'0'3844,"-28"53"-2467,21-36-32,4-3-512,3-3-673,0-3-224,0-3-1409,10-3-449,1-2-2082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52 12075,'0'0'7554,"3"4"-7463,16 33 22,-17-32-94,0 0-1,0 0 1,0 0-1,1 0 0,0 0 1,0-1-1,0 1 1,0-1-1,1 0 1,-1 0-1,1 0 0,0 0 1,1-1-1,5 4 1,-9-6-54,1 0 1,-1-1-1,0 1 1,1 0 0,-1 0-1,0 0 1,1 0-1,-1 0 1,0 0 0,0 1-1,0-1 1,0 0-1,0 1 1,0-1-1,0 0 1,0 1 0,-1-1-1,1 1 1,-1-1-1,1 1 1,-1 0-1,1 2 1,-1-2 18,0 0 0,-1 0 0,0-1 0,1 1 0,-1 0 0,0 0 0,1-1 0,-1 1 1,0-1-1,0 1 0,0-1 0,-1 1 0,1-1 0,0 0 0,-1 0 0,1 1 0,0-1 0,-1 0 0,1 0 0,-1 0 0,-2 0 0,-42 22 90,43-22-83,-1 0 0,1 0-1,0 0 1,0-1 0,-1 1 0,1-1 0,0 1 0,-1-1 0,1 0 0,-1-1 0,1 1 0,0 0 0,-6-2 0,8 0-91,-1 1-1,1 0 1,0-1 0,-1 1 0,1-1 0,0 1-1,0-1 1,0 1 0,1-1 0,-1 0 0,0 1-1,0-1 1,1 0 0,-1 0 0,1 1-1,0-1 1,-1 0 0,1 0 0,0 0 0,0 0-1,1-3 1,1-44-3480,-1 47 3354,0-8-847,1-1 0,0 1 1,1 0-1,4-11 0,-4 14 758,0-1 0,1 1 0,0 0 1,1 0-1,8-10 0,-9 12 527,-1 1-1,2 1 1,-1-1-1,0 0 1,1 1-1,-1 0 1,1 0 0,9-4-1,-9 5 336,0 1 0,0-1 0,0 1 0,0 0 0,1 1 0,-1-1 0,0 1-1,0 0 1,0 0 0,9 1 0,0 2-344,0-1-601,1 0-1,-1 0 1,1-1 0,19-2 0,14-7-8629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21813,'0'0'5173,"15"-7"-4981,-13 6-192,10-5 17,-1 1 1,1 0-1,0 0 0,0 1 0,0 1 0,1 0 0,-1 1 0,15-1 1,-16 3 75,5-1-172,0 0 0,0 2 0,0 0 0,0 1 0,17 4 0,-31-6 44,0 1 0,1-1 1,-1 1-1,0 0 0,1 0 1,-1 0-1,0 0 0,0 0 1,0 1-1,0-1 1,0 1-1,0-1 0,0 1 1,0 0-1,-1 0 0,1-1 1,-1 1-1,1 0 0,-1 1 1,0-1-1,0 0 0,0 0 1,0 0-1,0 1 0,0-1 1,0 0-1,-1 1 0,1-1 1,-1 1-1,0-1 0,0 1 1,0-1-1,0 0 0,0 1 1,-1-1-1,1 1 0,-1-1 1,1 1-1,-1-1 0,0 0 1,-2 4-1,-1 4 40,0-1 0,-1 1 1,-1-2-1,0 1 0,0 0 0,0-1 0,-9 8 1,-58 54 150,51-51-108,-6 5 164,20-19-25,1 0-1,-1 1 1,1 0-1,0 1 1,1 0-1,0 0 1,0 0-1,0 1 1,1-1-1,0 1 1,-7 16-1,12-22-172,0-1 0,0 0-1,0 0 1,0 0 0,0 0 0,0 1 0,0-1-1,0 0 1,1 0 0,-1 0 0,0 0 0,1 0-1,-1 1 1,1-1 0,-1 0 0,1 0 0,0 0-1,-1 0 1,1-1 0,0 1 0,0 0 0,0 0-1,-1 0 1,1 0 0,0-1 0,0 1 0,0 0-1,0-1 1,0 1 0,0-1 0,0 1 0,1-1-1,-1 0 1,0 1 0,0-1 0,0 0 0,0 0-1,0 0 1,2 0 0,57 3 229,-47-4-136,17 1-419,0-2-1,0-1 1,48-10-1,-56 7-1790,-2-1 0,1 0 0,23-13 0,-4-2-6247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5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19474,'0'0'9065,"38"58"-8905,-32-31-64,0 1-96,-3 0-929,-1 1-832,-2-5-866,0-3-1024,0-8-1282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5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16367,'0'0'7880,"11"-4"-7213,12-2-482,0 0-1,0 2 1,0 0-1,40-1 1,-46 5-157,-1 0 0,1 1 0,0 0 0,-1 1 0,1 1 0,-1 1 0,0 0 0,21 9 0,-34-11 64,1-1-1,0 1 1,-1 0 0,1 0 0,-1 0 0,0 1 0,0-1 0,0 1 0,0 0-1,0 0 1,-1 0 0,1 0 0,-1 0 0,0 1 0,0-1 0,0 1-1,0-1 1,-1 1 0,1 0 0,-1 0 0,0-1 0,0 1 0,-1 0 0,1 0-1,-1 0 1,1 0 0,-1 0 0,-1 0 0,1 0 0,0 0 0,-1 0 0,0 0-1,0 0 1,0 0 0,-1-1 0,-2 8 0,-1-1 160,0 0 0,-1-1 1,0 0-1,0 1 0,-1-2 0,0 1 1,0-1-1,-1 0 0,0-1 0,-1 0 1,0 0-1,-11 7 0,9-8-283,0-1 1,-1 0-1,0 0 1,0-2-1,0 1 1,0-1-1,0-1 0,-1 0 1,1-1-1,-18 0 1,29-1-185,0 0-1,0 0 1,0 0 0,-1 0 0,1 0 0,0 0 0,0 0 0,0 0-1,0-1 1,0 1 0,0-1 0,-1 1 0,1-1 0,0 1 0,0-1 0,0 1-1,0-1 1,0 0 0,1 1 0,-1-1 0,0 0 0,0 0 0,0 0-1,1 0 1,-1 0 0,0 0 0,1 0 0,-1 0 0,0-1 0,-4-17-6736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5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19955,'0'0'8584,"18"57"-11307,-12-47-2626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5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23254,'0'0'8808,"39"-35"-13548,-22 18-3364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13261,'-6'64'11009,"-9"15"-8094,4-22-2379,-5 62-1,10-57 1869,5-57-946,5-38-809,3-8-669,1 0 1,2 1-1,1 1 1,3-1-1,19-39 1,-30 75-70,0-1 1,0 1-1,0 0 1,0 0-1,1 0 1,0 0-1,-1 0 1,1 1-1,1 0 1,-1 0-1,0 0 1,1 0-1,8-3 1,-11 5 58,1-1-1,0 1 1,-1 1 0,1-1 0,0 0 0,0 1 0,0-1-1,0 1 1,0 0 0,-1 0 0,1 0 0,0 0 0,0 0-1,0 1 1,0-1 0,0 1 0,-1 0 0,1 0 0,0 0-1,-1 0 1,1 0 0,0 1 0,-1-1 0,0 1 0,5 3-1,-5-4 45,-1 1 0,1-1 0,-1 1-1,0-1 1,1 1 0,-1-1 0,0 1-1,0 0 1,0 0 0,0 0 0,0-1-1,-1 1 1,1 0 0,0 0 0,-1 0-1,0 0 1,1 0 0,-1 0 0,0 0-1,0 0 1,0 1 0,0-1 0,-1 3-1,0-2 40,0 0-1,-1 0 1,1-1 0,-1 1-1,0 0 1,0-1-1,0 1 1,0-1 0,0 1-1,-1-1 1,1 0-1,-1 0 1,-4 2 0,-1 2 66,0-2 0,-1 1 1,0-1-1,0-1 1,0 1-1,-1-1 0,1-1 1,-18 2-1,26-3-162,0-1 0,1 0-1,-1 0 1,0 0 0,0 0 0,0 0 0,1 0-1,-1 0 1,0 0 0,0 0 0,0 0 0,1 0-1,-1-1 1,0 1 0,0 0 0,1-1 0,-1 1 0,0 0-1,0-1 1,1 1 0,-1-1 0,0 1 0,0-1-1,8-12-2520,27-12-3871,-6 10-1204,6 1-6460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22197,'0'0'9609,"68"5"-9545,-46-5-1217,0 0-1025,-3 0-1538,-2 0-896,-7-1-1410</inkml:trace>
  <inkml:trace contextRef="#ctx0" brushRef="#br0" timeOffset="1">5 89 10890,'0'0'18546,"76"18"-18162,-37-18-256,0-6-160,-5 1-1345,-4-3-2755,-6-1-3299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19474,'0'0'10848,"0"11"-10602,-2 25-473,0 68 988,8-52-2872,7-9-3711,-2-32-2864,-3-10 257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10474,'0'0'18924,"8"2"-18486,16 0-387,0 0 0,-1-2-1,1 0 1,0-2 0,47-8 0,-71 9-65,1 1 0,-1-1 0,1 1 0,0 0 0,-1-1 0,1 1 0,-1 0 0,1 0 0,0 0 0,-1-1 0,1 1 0,0 0 0,-1 0 0,1 0 0,0 0 0,-1 0 0,1 0 0,0 0 0,-1 0 0,1 1 0,0-1 0,-1 0 0,1 0 0,0 0 1,-1 1-1,1-1 0,0 0 0,-1 1 0,1-1 0,-1 1 0,1-1 0,-1 1 0,1-1 0,-1 0 0,1 1 0,-1 0 0,0-1 0,1 1 0,-1-1 0,0 1 0,1 0 0,-1-1 0,0 1 0,0-1 0,1 1 0,-1 0 0,0-1 0,0 1 0,0 0 0,0-1 1,0 1-1,0 0 0,0 0 0,0-1 0,0 1 0,0 0 0,-1-1 0,1 1 0,0-1 0,0 1 0,-1 0 0,1-1 0,0 1 0,-1-1 0,1 1 0,0 0 0,-1-1 0,0 1 0,-32 52 293,27-45-192,-97 125 1562,99-128 482,3 0-4179,-14-23-26536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15054,'0'0'8777,"58"0"-7016,-28 0-31,3 0-801,0-4-737,-3 0-192,0 2-1057,-6-1-1858,-9 2-2018,-2-2-2690</inkml:trace>
  <inkml:trace contextRef="#ctx0" brushRef="#br0" timeOffset="1">290 54 13965,'0'0'5766,"-12"48"-3588,5-28-513,0 2-31,2-4-897,2 1-609,3-3-1025,0-6-1313,0-7-1538,4-3-2370,4-4-6630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19827,'0'0'8733,"-5"10"-7724,-5 4-775,5-8-169,1 1 0,0 0 0,0 0 0,0 0 1,-3 13-1,9-19-114,0 0 0,0 0 0,1 0 1,-1-1-1,1 1 0,-1 0 0,0-1 0,1 0 1,-1 1-1,1-1 0,-1 0 0,1 0 0,-1-1 1,3 1-1,8 0-410,-8 1 356,0 0 0,-1 0-1,1 1 1,0-1 0,0 1-1,-1 0 1,1 0-1,-1 1 1,0-1 0,0 1-1,0 0 1,0 0 0,0 1-1,-1-1 1,1 1 0,-1 0-1,4 5 1,-6-7 149,1 0-1,-1 1 1,0-1 0,0 0 0,0 1 0,0-1 0,-1 1 0,1-1-1,-1 1 1,1-1 0,-1 1 0,0 0 0,0-1 0,0 1-1,0-1 1,0 1 0,-1-1 0,1 1 0,-1 0 0,0-1-1,0 0 1,0 1 0,0-1 0,0 1 0,0-1 0,0 0-1,-1 0 1,1 0 0,-1 0 0,0 0 0,0 0 0,0 0 0,1 0-1,-4 1 1,-1 2 132,-1-1 0,1 1 0,-1-1 1,0 0-1,-1-1 0,1 0 0,0 0 0,-1-1 0,0 1 0,0-2 0,1 1 0,-1-1 0,-13 0 0,20-1-257,0 0-1,0 0 0,0 0 0,1-1 1,-1 1-1,0 0 0,0-1 1,0 1-1,0 0 0,1-1 1,-1 1-1,0-1 0,1 1 1,-1-1-1,0 0 0,1 1 1,-1-1-1,0 0 0,1 1 0,-1-1 1,1 0-1,0 0 0,-1 1 1,1-1-1,-1 0 0,1 0 1,0 0-1,0 0 0,-1 1 1,1-1-1,0-1 0,-2-33-5586,2 28 4092,0-23-5398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9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12556,'0'0'11520,"14"-3"-10794,59-15-350,-1-4-1,85-37 1,-157 60-408,0 0 0,1 0 0,-1 0 0,0 0 0,0 0 0,0 0 0,0-1 0,0 1 0,0 0 0,0 0 0,0 0 0,-1 0 0,1 0 0,0 0 1,0 0-1,-1 0 0,1-1 0,-1 1 0,1 0 0,-1 0 0,1 0 0,-1-1 0,1 1 0,-2 0 0,-13 31 24,-40 57 112,4 3-1,-45 117 0,87-168-1080,9-38-3735,2-24-14294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11082,'0'0'12524,"60"-4"-10730,-34 4-417,-1 0-544,3 0-673,1 0-640,3 0-3300,2 0-3971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10410,'0'0'16688,"81"-10"-16592,-38 0-833,1-1-1986,-1-2-2850,-4 2-7143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19154,'0'0'10090,"7"58"-9962,-3-39-128,0 2-417,2-2-447,1-4-962,-2-1-1249,1-3-1185,-2-5-3011</inkml:trace>
  <inkml:trace contextRef="#ctx0" brushRef="#br0" timeOffset="1">1 221 12780,'0'0'13485,"72"-5"-13069,-36-3-288,3 0-640,-3 3-1250,-3 1-1281,-5 2-672,-6 0-1698,-7 2-4357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14734,'0'0'10533,"9"0"-9775,9-2-476,107-6 637,-124 8-921,0 0-1,0 0 1,0 0 0,0 0 0,0 0 0,0 0-1,0 0 1,0 1 0,-1-1 0,1 0 0,0 0-1,0 1 1,0-1 0,0 0 0,0 1 0,-1-1-1,1 1 1,0-1 0,0 1 0,-1 0 0,1-1-1,-1 1 1,1 0 0,0-1 0,-1 1 0,1 0-1,-1 0 1,1 0 0,-1 1 36,1 0 0,-1 0 0,0-1 1,0 1-1,0 0 0,-1 0 0,1-1 0,0 1 0,-1 0 0,1-1 0,-1 1 0,1 0 1,-2 2-1,-2 4 222,-1-1 1,0 1 0,0-1 0,-11 12-1,-109 93 2531,125-112-2777,-1 0 0,1 0 0,0 1 0,0-1 0,0 0 0,-1 0 0,1 0-1,0 0 1,0 1 0,0-1 0,0 0 0,0 0 0,0 1 0,-1-1 0,1 0 0,0 0 0,0 0 0,0 1 0,0-1 0,0 0 0,0 0 0,0 1-1,0-1 1,0 0 0,0 0 0,0 1 0,0-1 0,0 0 0,0 0 0,0 1 0,0-1 0,0 0 0,0 0 0,1 1 0,-1-1 0,0 0 0,0 0-1,0 0 1,0 1 0,0-1 0,1 0 0,-1 0 0,0 0 0,0 1 0,0-1 0,1 0 0,-1 0 0,0 0 0,0 0 0,0 0 0,1 0 0,-1 1-1,22 2 219,28-5-224,46-18-3053,-34 0-4563,-26 6-1895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10025,'0'0'14238,"2"10"-12487,-1-4-1633,0-1-1,-1 0 1,1 1 0,-1-1-1,-1 1 1,1-1 0,-1 1 0,0-1-1,0 1 1,0-1 0,-1 0-1,0 0 1,0 0 0,0 0-1,-1 0 1,1 0 0,-1 0 0,0-1-1,-1 1 1,-6 6 0,5-5-94,-12 14-66,0 1 0,-2-2 0,-20 17-1,39-37-1483,0 1 1399,0 0 0,0 0 0,0 0 0,0 0 0,0 0-1,0 0 1,0 0 0,0 0 0,0 0 0,0-1 0,0 1-1,0 0 1,0 0 0,0 0 0,-3 0-4705,3-2 3659,0-10-8569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15503,'0'0'9609,"62"39"-7655,-24-22-673,4 2-993,4 2-192,5-3-961,-2-3-2786,-4-3-4068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10218,'0'0'19762,"-10"1"-19639,-4 2-59,-1 1-1,1 0 1,0 1 0,0 1-1,0 1 1,1 0-1,0 0 1,1 1 0,-1 1-1,1 0 1,-13 14 0,25-23-62,0 0 0,0 0 0,0 0 0,0 0 0,0 1 0,-1-1 0,1 0 0,0 0 0,0 0 0,0 0 0,0 0 0,0 1 0,0-1 0,0 0 0,0 0 0,0 0 0,0 0 0,0 0 0,1 1 0,-1-1 0,0 0 0,0 0 0,0 0 0,0 0 0,0 0 0,0 1 0,0-1 0,0 0 0,0 0 0,0 0 0,0 0 0,1 0 0,-1 0 0,0 0 0,0 0 0,0 0 0,0 1 0,0-1 0,0 0 0,1 0 0,-1 0 0,0 0 0,0 0 0,0 0 0,0 0 0,0 0 0,1 0 0,-1 0 0,0 0 0,0 0 0,0 0 0,0 0 0,0 0 0,1 0 0,-1 0 0,0 0 0,0 0 0,0-1 1,20 3 85,23-2-194,-23-2-270,41 1-320,-60 1 686,1 1 1,-1-1-1,1 0 1,-1 0-1,1 0 1,-1 1-1,1-1 1,-1 1-1,0-1 1,1 1-1,-1 0 1,0 0-1,1-1 1,-1 1-1,0 0 1,0 0-1,1 0 1,-1 0-1,0 0 1,0 1-1,0-1 1,-1 0-1,1 0 1,0 1-1,0-1 1,-1 0-1,1 1 1,-1-1-1,1 1 1,0 1-1,-1 2 81,0 1 0,-1-1 0,1 0 0,-1 0 1,0 0-1,0-1 0,-1 1 0,1 0 0,-1 0 0,0-1 0,0 1 0,-1-1 0,1 1 0,-1-1 0,0 0 0,0 0 0,-1 0 0,1-1 0,-1 1 0,0-1 0,-7 5 0,4-3 52,0 0 1,0 0-1,-1-1 0,0 0 1,1-1-1,-2 0 0,1 0 1,0 0-1,0-1 0,-1 0 0,1-1 1,-11 1-1,19-3-127,0 1 0,0 0 0,0 0 1,-1-1-1,1 1 0,0 0 0,0 0 0,0-1 0,0 1 0,-1 0 1,1 0-1,0-1 0,0 1 0,0 0 0,0-1 0,0 1 0,0 0 1,0-1-1,0 1 0,0 0 0,0-1 0,0 1 0,0 0 0,0 0 1,0-1-1,0 1 0,0 0 0,0-1 0,0 1 0,1 0 0,-1 0 1,0-1-1,0 1 0,0 0 0,0 0 0,1-1 0,-1 1 0,0 0 1,0 0-1,0-1 0,1 1 0,-1 0 0,0 0 0,1-1 0,10-13-1370,43-31-8534,-19 17 352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21044,'0'0'10218,"3"54"-18226,5-46-1985</inkml:trace>
  <inkml:trace contextRef="#ctx0" brushRef="#br0" timeOffset="1">31 180 15086,'0'0'17681,"-27"32"-17681,32-32-705,4 0-2818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9737,'0'0'5947,"6"-9"-3513,18-29-175,-15 30 1719,-6 14-2471,-3 18-1323,0-20 222,-4 78 664,-29 148 0,22-163-990,-2 10 582,20-171 1426,42-85-2023,-38 147-83,1 1 1,1 0-1,28-45 0,-39 73-2,1-1 0,0 1-1,0 0 1,0 0-1,0 0 1,0 0 0,1 1-1,-1-1 1,1 1-1,0 0 1,-1 0 0,1 1-1,0-1 1,0 1-1,1-1 1,-1 1 0,0 0-1,7 0 1,-8 1-3,0 0 1,-1 0-1,1 0 0,0 0 1,-1 0-1,1 1 0,0-1 1,-1 1-1,1 0 1,-1 0-1,1 0 0,-1 0 1,0 0-1,1 0 0,-1 1 1,0-1-1,0 1 1,0-1-1,0 1 0,0 0 1,0 0-1,0 0 0,-1 0 1,1 0-1,-1 1 1,1-1-1,-1 0 0,0 1 1,0-1-1,2 6 0,-3-6 21,0 0-1,1 0 1,-1 0-1,0 0 1,0 0 0,0 0-1,0 0 1,0 1-1,0-1 1,-1 0-1,1 0 1,-1 0-1,0 0 1,1 0-1,-1 0 1,0 0-1,0 0 1,0 0 0,-2 2-1,-1 0 72,0 1 1,0-1-1,0 0 1,0 0-1,-1-1 0,0 1 1,-5 2-1,-6 3 157,-1 0 0,0-1 0,-28 7 0,38-13-1840,13-5-3092,2 0 2516,17-9-5887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17424,'0'0'13005,"53"0"-11564,-18-1-704,6-5-577,-3-2-160,1 3-609,-8 0-1408,-8 4-1090,-7 1-1250,-13 0-2049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12172,'0'0'8135,"64"17"-7078,-27-14-64,-2 0-480,3-3-417,0 0-737,-5 0-2434,-3 0-4484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0 418 14798,'0'0'11467,"60"0"-10122,-22-10-608,6 1-609,-1 0-1121,-1 0-2755,-10 5-2337,-6 0-5478</inkml:trace>
  <inkml:trace contextRef="#ctx0" brushRef="#br0" timeOffset="1">580 0 18642,'0'0'11274,"7"66"-11017,-1-37-193,2 1-160,-1-3-1218,2 0-1408,-2-5-1186,-5-6-1505,0-5-5670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20884,'0'0'7655,"65"4"-6534,-27-4-865,2 0-256,1-3-1249,-6-1-1794,-9 1-736,-7 0-1474,-7 1-3171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17008,'0'0'10068,"10"0"-8835,24-2-484,-16 0-728,0 1 0,0 0 0,35 4 0,-53-2-39,1-1 1,0 0-1,-1 1 0,1-1 0,-1 0 1,1 1-1,-1-1 0,1 1 0,-1-1 1,1 1-1,-1-1 0,1 1 0,-1-1 1,1 1-1,-1 0 0,0-1 0,1 1 1,-1 0-1,0-1 0,0 1 0,0 0 1,1-1-1,-1 1 0,0 0 0,0-1 1,0 1-1,0 0 0,0-1 0,0 1 1,0 0-1,-1-1 0,1 1 0,0 0 1,0-1-1,0 1 0,-1 0 0,1-1 1,0 1-1,-1 0 0,1-1 0,-1 2 1,-16 25 10,-16 4 168,26-25-21,0 1 1,0-1-1,0 1 0,1 1 1,-10 13-1,24-20-413,0 1-1,1-2 1,-1 1 0,12-1 0,-17 0 263,-1 0 1,0 0-1,0 0 1,0 1 0,1-1-1,-1 1 1,0-1 0,0 1-1,0 0 1,0 0-1,0 0 1,0 0 0,0 0-1,0 0 1,-1 1 0,1-1-1,0 1 1,-1-1 0,1 1-1,-1-1 1,1 1-1,-1 0 1,0 0 0,0 0-1,0 0 1,0 0 0,0 0-1,0 0 1,-1 0-1,1 0 1,0 0 0,-1 0-1,0 1 1,0-1 0,1 0-1,-1 0 1,-1 0 0,1 1-1,0-1 1,0 0-1,-1 0 1,1 0 0,-1 0-1,0 0 1,0 1 0,0-1-1,0 0 1,-1 2-1,-2 1 227,1 0 0,-1-1-1,0 1 1,0-1 0,0 0-1,-1 0 1,1-1 0,-1 1-1,0-1 1,0 0 0,0 0-1,0-1 1,-1 1 0,1-1-1,-1 0 1,0-1-1,1 1 1,-1-1 0,0-1-1,0 1 1,0-1 0,1 0-1,-12-1 1,16 1-333,0-1 0,0 1 0,1-1 0,-1 0 0,0 0 1,0 1-1,0-1 0,1 0 0,-1 0 0,0 0 0,1 0 0,-1 0 0,1 0 0,-1 0 0,1 0 1,0 0-1,-1 0 0,1 0 0,0 0 0,-1 0 0,1 0 0,0 0 0,0 0 0,0 0 0,0-2 0,5-32-9736,8 10-7903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5189,'0'0'18642,"-11"80"-17105,-13-44-928,-4 4-449,0-3-64,0-2-64,8-7 32,4-10-32,5-5-160,7-10-833,4-14-3940,0-12-2402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11403,'0'0'7367,"49"50"-4324,-14-28-1858,7-1-32,6-1-545,5-3-544,-3-7-3491,-2-1-10954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95 3171,'0'0'9043,"-4"-2"-7948,3 1-1019,0 1-1,0-1 1,0 1 0,-1-1 0,1 1 0,0-1 0,0 1 0,0 0 0,-1 0 0,1 0 0,0-1 0,0 1 0,-1 0 0,1 0 0,0 1 0,0-1 0,-1 0 0,1 0 0,0 1 0,0-1 0,0 0 0,-1 1-1,1 0 1,-1 0 0,-18 32 649,18-30-813,-10 22 325,1 0-1,1 0 1,2 1-1,0 0 0,1 1 1,-5 51-1,8-28 124,2-1 0,2 1 0,13 96-1,-9-127-305,-1-1 0,2 0 0,1 0 0,0-1 0,1 1 0,1-1 0,0-1 0,1 1 0,1-1 0,1-1 0,0 0-1,1-1 1,25 24 0,-32-33-47,1 0 0,0-1 1,1 1-1,-1-1 0,1 0 0,0-1 0,0 1 0,0-1 0,9 2 0,-13-5-4,1 1 0,-1-1 0,1 1 0,0-1 0,-1 0 0,1-1 0,0 1 0,-1-1 0,1 1 0,-1-1 0,1 0 0,-1 0 0,1-1 0,-1 1 0,0-1 0,0 1 0,1-1 0,-1 0 0,0-1 0,4-3 0,2-3 17,-1-1-1,0 1 1,-1-1 0,0 0 0,0-1-1,-2 0 1,1 0 0,-1 0 0,4-15-1,27-109 219,-35 131-236,9-46 212,-1 0 0,-3-1-1,-2 1 1,-2-1-1,-6-51 1,1 79 134,-1 1 1,0 0 0,-2 1-1,-1-1 1,-1 1-1,0 1 1,-2-1-1,0 1 1,-26-36 0,28 49-198,1 0 1,-1 0 0,0 0 0,0 1-1,-1 1 1,0-1 0,0 2 0,-12-6-1,15 7-398,0 1 0,0 0-1,0 0 1,-1 1-1,1-1 1,-1 1 0,0 1-1,1-1 1,-1 1-1,1 0 1,-1 1 0,0 0-1,-12 2 1,-6 16-6613,17-8-2039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5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76 5894,'0'0'13682,"-10"-6"-12775,5 3-762,-23-12 188,27 15-317,-1 0 0,1-1 0,0 1 0,0 0 0,0 0 0,0 0 0,0 0 0,0 0 0,0 0 0,0 0 0,-1 0-1,1 0 1,0 0 0,0 1 0,0-1 0,0 0 0,0 1 0,0-1 0,0 1 0,0-1 0,0 1 0,0 0 0,0-1 0,1 1-1,-1 0 1,0 0 0,0-1 0,0 1 0,1 0 0,-2 1 0,-7 16 40,0 1-1,1-1 1,1 1-1,0 0 1,2 1 0,0 0-1,-3 32 1,-2 145 11,10-184-51,-1 39-4,12 101 0,-9-138-28,1 0 0,0 0-1,1 0 1,1 0 0,1-1 0,0 0 0,0 0-1,2-1 1,-1 0 0,2 0 0,13 16 0,-19-25-1,1 0 1,-1-1 0,1 1-1,0-1 1,0 0 0,0 0 0,0 0-1,1-1 1,-1 1 0,1-1-1,0 0 1,-1-1 0,1 1 0,0-1-1,0 0 1,0 0 0,0 0-1,9 0 1,-7-2 13,1 0-1,-1-1 0,0 0 1,0 0-1,0 0 0,0-1 1,-1 0-1,1 0 0,-1-1 1,0 0-1,10-7 0,3-5-99,-2-1 1,0-1-1,0 0 0,-2-1 0,-1 0 0,21-37 1,-20 28 177,-1-1 0,-1-1 0,-2 0 0,-1-1 0,-2 0 1,-1 0-1,-1-1 0,-2 1 0,-1-1 0,-1-1 0,-2 1 0,-6-51 1,4 70 62,-1 0 0,0 0 0,-1 0 0,0 1 0,-1-1 0,-1 1 0,0 0 0,0 1 0,-1 0 1,-1 0-1,0 0 0,0 1 0,-17-17 0,17 21-199,1 0 1,-1 1-1,0-1 1,-1 1-1,1 1 1,-1 0-1,0 0 0,-13-4 1,13 6-334,0 0 0,-1 1 0,1 0 0,-1 0 0,1 1 0,-1 0 0,1 0 0,-1 1 0,-12 4 0,-16 10-3231,1 6-3107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7655,'37'-2'5117,"36"4"-3655,6 0-556,657-13 2606,157-17-1034,-507 12-2367,544-37 292,-435 22-320,840-45 259,-637 30 838,-665 42-768,-30 3 127,-21 0-337,-76-3-5968,57 0 326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2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3844,'0'6'96,"-2"2"-288,2 0-513,0 2-1185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2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2819,'5'-4'2963,"5"-4"-3615,-8 10-1371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24695,'0'0'2435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2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2530,'0'0'2910,"5"-32"651,3 30-3890,-5 4-99,0-1 394,0 10-112,-3-7-973,0 0-1950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0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145 107 6150,'0'0'5354,"-4"-8"-4190,-12-25-112,15 32-982,1 0-1,-1 0 1,0 0 0,1 0 0,-1 0 0,0 0 0,0 0 0,1 1 0,-1-1 0,0 0 0,0 0 0,0 1 0,0-1-1,0 1 1,0-1 0,0 1 0,0 0 0,0-1 0,0 1 0,0 0 0,-1-1 0,1 1 0,0 0 0,0 0-1,0 0 1,0 0 0,0 0 0,0 1 0,-1-1 0,1 0 0,0 0 0,0 1 0,0-1 0,0 0 0,-2 2-1,1-1 25,-1 1-1,0 0 0,0-1 0,1 1 0,-1 0 1,1 1-1,-1-1 0,1 0 0,-2 3 0,-5 10 172,2 0 0,0 0 0,0 0 1,1 1-1,1 0 0,1 0 0,0 1 0,-2 24 0,3-3-60,1-1 0,5 65-1,-3-99-211,0 0-1,0 0 0,0-1 1,1 1-1,-1 0 0,1 0 1,0 0-1,0 0 0,0 0 1,0 0-1,0-1 0,1 1 1,-1-1-1,1 1 0,0-1 1,0 1-1,0-1 0,0 0 1,0 0-1,0 0 0,0 0 1,1 0-1,-1 0 0,1-1 1,-1 1-1,1-1 0,0 0 1,0 0-1,4 2 0,-3-3 22,0 0 0,0 0 0,0 0 0,0-1 0,0 1 0,0-1-1,0 0 1,0 0 0,0 0 0,0-1 0,0 1 0,-1-1 0,1 0-1,-1 0 1,1 0 0,-1-1 0,0 1 0,0-1 0,0 1-1,0-1 1,3-5 0,11-13 81,-1 0 0,-2-1-1,0 0 1,-1-2 0,17-45-1,-24 54-30,-1-1 0,0 0 0,-1-1 0,-1 1 0,-1-1-1,0 1 1,-2-1 0,1 0 0,-2 0 0,-3-22 0,2 33 7,1 1 0,-1 0 0,0 0 0,0 1 1,0-1-1,-1 0 0,1 1 0,-1-1 0,-5-4 1,7 7-196,-1 1 0,1-1 0,-1 1 1,0-1-1,1 1 0,-1 0 0,0-1 1,0 1-1,0 0 0,0 0 0,-2 0 0,2 0-266,0 1 0,1 0 0,-1 0 0,1 0 0,-1 0 0,1 0 0,-1 0 0,0 0 0,1 0 0,-1 1 0,1-1 0,-1 0 0,1 1 0,-1 0 0,1-1 0,-1 1 0,-1 1 0,-10 11-10255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0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82 104 4356,'0'0'2637,"-2"-8"-112,-1-1-2130,2 2 355,-1-1 1,0 1-1,0 0 0,-1 0 1,0 0-1,0 1 0,0-1 1,-1 1-1,0-1 0,-10-10 1,14 17-704,0 0 0,-1 0 0,1-1 0,-1 1 0,1 0 0,-1 0 0,1 0 0,0 0 0,-1 0 1,1 0-1,-1 0 0,1 0 0,-1 0 0,1 1 0,0-1 0,-1 0 0,1 0 0,-1 0 1,1 0-1,0 1 0,-1-1 0,1 0 0,0 0 0,-1 1 0,1-1 0,0 0 0,-1 0 0,1 1 1,0-1-1,0 0 0,-1 1 0,1-1 0,0 0 0,0 1 0,-1-1 0,1 1 0,0-1 0,0 0 1,0 1-1,0-1 0,0 1 0,0-1 0,0 1 0,0-1 0,0 0 0,0 1 0,-6 27-3,5-23 117,-5 31 48,1 0 0,2 0 0,1 0 0,2 0 0,8 61 0,-7-92-221,0 0 0,0 0-1,1 0 1,0 0 0,0-1-1,0 1 1,1 0 0,0-1-1,0 1 1,0-1 0,0 0-1,1 0 1,-1 0 0,1-1-1,0 1 1,0-1 0,0 0-1,6 3 1,-7-4 8,0-1-1,0 0 1,0 0-1,1 0 1,-1 0-1,0 0 1,1 0 0,-1-1-1,0 0 1,1 0-1,-1 0 1,1 0-1,-1 0 1,0-1-1,1 1 1,-1-1 0,0 0-1,1 0 1,-1 0-1,0-1 1,0 1-1,0-1 1,0 1 0,0-1-1,-1 0 1,1 0-1,0-1 1,2-2-1,6-7 21,0 1-1,-2-1 0,1-1 0,-2 0 0,1 0 1,-2-1-1,0 0 0,-1 0 0,0-1 0,-1 0 1,-1 0-1,0 0 0,-1 0 0,0 0 1,-2-1-1,0 0 0,0 1 0,-1-1 0,-5-26 1,5 40-79,0-1 0,-1 0 1,1 0-1,-1 0 0,0 0 1,1 0-1,-2 1 0,1-1 1,0 0-1,0 1 0,-1-1 1,1 1-1,-1-1 0,0 1 1,0 0-1,0 0 0,0 0 1,0 0-1,0 0 0,-1 0 1,1 0-1,-1 1 0,1-1 1,-1 1-1,0 0 0,-4-2 1,4 3-323,-1-1 0,1 1 1,0 0-1,0-1 0,0 2 0,-1-1 1,1 0-1,0 1 0,0-1 1,0 1-1,-1 0 0,1 0 1,0 0-1,0 1 0,1-1 1,-5 3-1,-19 16-5605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0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100 141 5093,'0'0'1447,"-9"-5"581,0 1-1778,-1-1 360,1 0-1,-1 0 1,-15-13 0,23 17-439,-1-1-1,1 0 1,0 0 0,0 0-1,0 0 1,1-1 0,-1 1-1,0 0 1,1-1 0,0 1-1,-1-1 1,1 0 0,0 1-1,0-1 1,0 0 0,1 0-1,-1 0 1,1 1 0,0-1-1,-1 0 1,2-5 0,-1 8-141,0-1 0,0 1 1,0-1-1,0 1 0,0-1 1,0 1-1,1 0 0,-1-1 1,0 1-1,0-1 0,1 1 1,-1 0-1,0-1 0,0 1 1,1 0-1,-1 0 0,0-1 1,1 1-1,-1 0 0,1 0 1,-1-1-1,0 1 0,1 0 1,-1 0-1,1 0 0,-1 0 1,0-1-1,1 1 0,-1 0 1,1 0-1,-1 0 0,2 0 1,19 4 307,21 14-311,-41-17-5,24 10-5,0-1 1,0-1-1,0-2 1,1 0 0,0-2-1,54 4 1,167-8 163,-179-3-133,90-8-390,187-37 1,-475 58 367,-67 16 503,-255 3-1,499-32-458,86-18 0,-36 5-34,73-5 50,261-43-417,-462 61 899,-58 3 1,-509 84 264,588-83-850,3-1-38,0 1 0,1-1 0,-1 1 0,1 0 0,-11 6 0,17-8 17,0 0 0,0 0 0,0 0 0,0 0 0,0 0-1,0 0 1,1 0 0,-1 0 0,0 0 0,0 0 0,0 0 0,0 0 0,0 0 0,0 0 0,1 0 0,-1 0 0,0 0 0,0 0 0,0 0 0,0 0 0,0 0 0,0 0 0,0 0 0,0 0 0,1 0 0,-1 1 0,0-1 0,0 0 0,0 0 0,0 0 0,0 0 0,0 0 0,0 0 0,0 0 0,0 0-1,0 1 1,0-1 0,0 0 0,0 0 0,0 0 0,0 0 0,0 0 0,0 0 0,0 1 0,0-1 0,0 0 0,0 0 0,0 0 0,0 0 0,0 0 0,0 0 0,0 0 0,0 1 0,0-1 0,0 0 0,0 0 0,0 0 0,0 0 0,0 0 0,0 0 0,0 0 0,-1 0 0,1 1-1,15 0-1866,26-2-2558,16-4-2846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0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5701,'0'0'4036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9033,'0'0'1323,"10"1"-362,234 19 3092,138-6-3573,176-30 167,254 6 409,-704 15-1143,638 21 645,-500-29-204,250-34 0,-495 37-359,11-1-512,1-1 0,-1 0 1,0-1-1,21-7 0,-10-4-3390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2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19122,'0'0'5990,"68"-7"-4485,-36 4-224,3-1-544,4 3-609,0 0-64,-4-1-32,-2 2-352,-2 0-929,-9 0-833,-6 5-1185,-10 0-1250,-6 0-2305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2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13933,'0'0'11051,"70"24"-9162,-16-24-1024,4 0-576,6 0-257,-5-4-833,-7 2-1922,-11 0-2241,-11 1-3845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31 9993,'-1'0'385,"0"0"-1,0 0 0,0-1 1,1 1-1,-1-1 1,0 1-1,0 0 0,0-1 1,1 0-1,-1 1 0,0-1 1,1 1-1,-1-1 0,0 0 1,1 1-1,-1-1 0,1 0 1,-1 0-1,1 0 0,-1 1 1,1-1-1,0 0 0,-1 0 1,1 0-1,0 0 0,-1-1 1,2 2-166,0-1 0,0 0 0,-1 0 0,1 1 0,0-1 0,0 0 0,0 1 0,0-1 0,0 1 0,-1-1 0,1 1 0,0 0 0,0-1 0,0 1 0,0 0 0,0 0 0,1-1 0,0 1 0,55-4 872,-57 4-1052,7 0 49,-1 1 1,0-1-1,0 1 1,0 0 0,0 1-1,0-1 1,0 1-1,0 0 1,-1 1 0,1-1-1,9 7 1,-14-8-77,1 0 0,-1 0 1,0 1-1,1-1 0,-1 0 1,0 1-1,0-1 0,0 1 0,0-1 1,0 1-1,0-1 0,-1 1 1,1 0-1,0-1 0,-1 1 0,1 0 1,0 3-1,-2-2 2,1-1 0,0 1 0,-1 0 1,1-1-1,-1 1 0,0-1 0,0 1 0,0-1 0,0 1 0,0-1 1,-1 1-1,1-1 0,-1 0 0,1 0 0,-4 3 0,-3 5 197,-1-1-1,0 0 0,-1-1 1,0 0-1,0 0 0,-1-1 1,0 0-1,0-1 0,-18 7 1,38-15-170,0 1 0,0 0 1,0 1-1,0 0 0,0 0 0,10 2 1,13 0-107,-26-2 28,-1 1 1,0-1-1,1 1 1,-1 0-1,0 1 0,0-1 1,0 1-1,0 0 1,0 0-1,0 0 0,-1 1 1,1 0-1,-1 0 1,7 5-1,-9-6 33,0 0-1,-1 0 1,1 0-1,-1 0 1,1 0 0,-1 0-1,0 0 1,1 0-1,-1 1 1,0-1-1,-1 0 1,1 1 0,0-1-1,-1 1 1,1-1-1,-1 1 1,0-1-1,0 1 1,0-1 0,0 1-1,0-1 1,0 1-1,-1-1 1,1 1-1,-1-1 1,0 1 0,0-1-1,0 0 1,0 0-1,0 1 1,0-1-1,-1 0 1,-2 3 0,0 0 98,0 0 1,0-1-1,0 1 1,-1-1 0,0 0-1,0-1 1,0 1-1,-1-1 1,1 0 0,-1 0-1,1-1 1,-1 1-1,0-1 1,0-1 0,-8 2-1,-8 1 560,1-1 0,-44-1 0,57-5-1462,15-4-1303,15-5-1803,37-6-5402,-27 7 1997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14926,'0'0'11248,"1"12"-10591,-1 9-354,2 77 1011,-19 162-1,19-287 1094,-2 10-2407,1 0 0,1 0 1,4-20-1,2 7-90,0-2-249,2 0 1,1 1-1,1 0 1,23-41-1,-34 69 331,1 1-1,-1 0 1,1 0-1,0 0 1,0 0-1,0 0 1,0 0-1,1 0 1,-1 0-1,0 1 0,1-1 1,-1 1-1,1 0 1,0 0-1,-1 0 1,1 0-1,0 0 1,0 1-1,-1-1 1,1 1-1,0-1 1,0 1-1,0 0 1,0 0-1,-1 1 1,1-1-1,0 0 1,0 1-1,0 0 1,-1 0-1,1 0 1,0 0-1,-1 0 1,1 0-1,-1 1 1,1-1-1,-1 1 1,0-1-1,0 1 1,1 0-1,-1 0 1,0 0-1,-1 0 1,1 1-1,0-1 1,-1 0-1,1 1 1,-1-1-1,0 1 1,0 0-1,0-1 1,0 1-1,0 0 1,0 0-1,-1-1 1,1 1-1,-1 0 1,0 0-1,0 0 1,0 0-1,0-1 1,-1 1-1,0 3 1,-1-3 68,1 0 0,-1-1 0,0 0 0,0 1 0,0-1 0,0 0 1,0 0-1,-1 0 0,1 0 0,-1 0 0,1-1 0,-1 1 0,0-1 1,1 0-1,-1 1 0,0-1 0,0 0 0,0-1 0,0 1 1,0-1-1,-4 1 0,-66 6 736,54-9-2330,37-6-4783,-8 4 4153,26-10-8155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17521,'0'0'11349,"-1"12"-11013,-2 8-250,-1 0-1,0 0 1,-2-1-1,-14 36 0,19-53-89,-3 7-79,0 1-1,0 0 1,0 0-1,-3 20 1,7-29 66,0-1 0,1 1 1,-1-1-1,0 1 0,0-1 1,0 1-1,1-1 0,-1 1 1,0-1-1,1 1 0,-1-1 1,0 0-1,1 1 0,-1-1 1,1 1-1,-1-1 0,1 0 0,-1 0 1,1 1-1,-1-1 0,1 0 1,-1 0-1,1 1 0,-1-1 1,1 0-1,-1 0 0,1 0 1,-1 0-1,1 0 0,-1 0 1,1 0-1,0 0 0,-1 0 1,1 0-1,-1 0 0,1 0 1,-1-1-1,1 1 0,-1 0 1,1 0-1,-1 0 0,1-1 1,-1 1-1,1 0 0,-1-1 1,1 1-1,-1-1 0,29-10 140,-23 7-121,0 1 1,1 1 0,-1-1-1,1 1 1,0 0-1,0 0 1,0 1 0,0 0-1,9-1 1,-14 3 5,0-1 1,0 0-1,1 1 0,-1-1 1,0 1-1,0 0 0,0 0 1,0 0-1,0 0 0,0 0 1,-1 0-1,1 0 0,0 0 1,0 1-1,-1-1 0,1 1 1,-1 0-1,1-1 0,-1 1 1,0 0-1,0 0 0,0-1 1,0 1-1,0 0 0,0 0 1,0 0-1,-1 0 0,1 1 1,-1-1-1,1 0 0,-1 0 1,0 0-1,0 3 0,1 7 104,0-1 1,-1 1-1,-1 0 0,0-1 0,0 1 0,-1-1 0,-1 0 0,0 0 0,0 0 0,-1 0 0,0 0 1,-1-1-1,-1 1 0,1-1 0,-2-1 0,1 1 0,-1-1 0,-1 0 0,1-1 0,-2 1 1,1-2-1,-1 1 0,0-1 0,-1-1 0,1 1 0,-1-2 0,-1 1 0,1-1 0,-1-1 0,0 0 1,0-1-1,0 0 0,0 0 0,-23 1 0,31-3-313,0 0-1,0-1 1,0 0 0,0 1 0,0-1-1,0-1 1,0 1 0,0 0 0,0-1-1,0 1 1,0-1 0,0 0-1,0 0 1,0 0 0,1-1 0,-1 1-1,0 0 1,1-1 0,-1 0 0,-2-2-1,3 0-327,0 0 0,0 0 0,0 0 0,1 0 0,-1-1 0,1 1 0,0 0 1,0-1-1,1 1 0,-1-1 0,1 1 0,0-1 0,1-5 0,-1-25-6673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16496,'0'0'4099,"50"0"-3138,-11 3-384,10-3-353,2 0-160,3 0-384,-3-3-1538,-6-6-800,-9-2-1474,-9 0-1377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5125,'0'0'11771,"8"6"-11120,55 33 560,-29-19-487,43 32 0,-75-51-663,0 1 1,-1-1 0,1 1-1,-1-1 1,1 1-1,-1 0 1,0-1 0,0 1-1,0 0 1,0 0 0,0 0-1,0 0 1,0 0-1,-1 0 1,1 0 0,-1 0-1,1 0 1,-1 0-1,0 0 1,0 1 0,0-1-1,0 0 1,0 0-1,-1 0 1,1 0 0,0 0-1,-1 0 1,0 0 0,1 0-1,-1 0 1,0 0-1,0 0 1,0 0 0,0 0-1,-1 0 1,1-1-1,0 1 1,-2 1 0,-7 8 243,-1 0 0,1-1 0,-2 0 0,-15 11 0,17-14-240,-43 36 373,-5 3-701,20-19-3628,26-21-2178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13068,'0'0'5494,"6"11"-4726,-2-2-674,0 0 0,0-1 0,-1 1 0,0 0 0,0 1 1,-1-1-1,0 0 0,-1 1 0,0-1 0,-1 1 0,0-1 0,-1 14 0,-9 36 484,-25 77 1,9-54 2620,32-115 102,3-8-2871,10-6-700,2 0-1,2 1 1,2 1 0,1 1-1,38-45 1,-63 87 249,0 0 0,0 1 0,0-1 0,1 1 0,-1-1 0,1 1 0,-1-1 0,1 1 0,-1 0 0,1-1 1,0 1-1,-1 0 0,1 0 0,0 1 0,0-1 0,0 0 0,0 0 0,0 1 0,0-1 0,0 1 0,0 0 1,0 0-1,0-1 0,0 1 0,0 1 0,0-1 0,0 0 0,0 0 0,0 1 0,0-1 0,0 1 0,0 0 1,0-1-1,0 1 0,-1 0 0,1 0 0,0 0 0,2 2 0,-1 0-4,0 1 0,0-1 0,0 1 1,-1 0-1,1-1 0,-1 1 0,0 0 0,0 0 0,-1 1 0,1-1 0,-1 0 0,0 1 1,0-1-1,0 0 0,0 1 0,-1 7 0,0-11 32,-1 1 0,1 0 0,-1-1-1,0 1 1,1-1 0,-1 1 0,0-1 0,0 1-1,0-1 1,0 1 0,0-1 0,0 0 0,-1 0-1,1 1 1,0-1 0,-1 0 0,1 0 0,0 0 0,-1-1-1,1 1 1,-1 0 0,0 0 0,1-1 0,-1 1-1,0-1 1,1 1 0,-1-1 0,0 0 0,1 0-1,-4 0 1,-63 3 683,56-3-513,12 0-198,-1 0-1,1 0 0,-1 0 0,1 0 1,0 0-1,-1 0 0,1 0 0,0 0 1,-1 0-1,1 0 0,-1 0 1,1 0-1,0 0 0,-1 0 0,1 0 1,0 0-1,-1 0 0,1 0 0,-1-1 1,1 1-1,0 0 0,-1 0 0,1 0 1,0-1-1,0 1 0,-1 0 0,1-1 1,0 1-1,0 0 0,-1 0 0,1-1 1,0 1-1,-1-1 0,9-10-2884,24-12-4105,-30 22 6467,26-16-6881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12107,'0'0'12028,"-7"11"-11820,-19 34 23,-4 7 1255,-45 60 0,82-170-1219,-4 48-693,-1 2 199,0 0 1,0 1-1,0-1 0,-1 0 0,-1 0 1,1 0-1,-1 0 0,-2-15 1,2 23 214,0-1 0,-1 1 1,1 0-1,0 0 1,-1-1-1,1 1 0,0 0 1,0 0-1,-1 0 1,1 0-1,0-1 0,-1 1 1,1 0-1,0 0 1,-1 0-1,1 0 0,-1 0 1,1 0-1,0 0 1,-1 0-1,1 0 1,0 0-1,-1 0 0,1 0 1,0 0-1,-1 0 1,1 0-1,0 1 0,-1-1 1,1 0-1,0 0 1,-1 0-1,1 1 0,0-1 1,-1 0-1,1 0 1,0 0-1,0 1 0,-1-1 1,-11 10-225,7-3 294,1-1-1,0 1 1,0 0-1,1 0 0,0 1 1,0-1-1,1 1 1,-1-1-1,-1 16 1,4-20-35,-1 0 1,1 0 0,0 0-1,0 0 1,0 0 0,0 0 0,0 0-1,1 0 1,-1 0 0,1 0 0,0 0-1,0 0 1,0-1 0,0 1-1,0 0 1,1 0 0,-1-1 0,1 1-1,0-1 1,-1 1 0,1-1-1,1 0 1,-1 0 0,0 0 0,0 0-1,1 0 1,4 3 0,5-1 52,0-1 0,1 1 0,-1-2 0,1 0 0,0 0 0,0-1 0,23-2 0,-36 1-76,-5-24 561,-109-143 501,126 180-1201,1 0 1,0-1-1,0-1 0,1 0 0,1 0 0,0-2 1,23 12-1,-21-11-512,62 34-6642,-44-28-463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18930,'0'0'6758,"70"-15"-5541,-44 12-576,5 2-449,2-2-160,0 1-32,-2-1-544,-2 2-705,-8 1-417,-12 0-704,-35 9-7015,-5-1 4548,-4-1-2273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6278,'0'0'15054,"9"11"-14285,22-9-193,5-2-319,2 3-193,0-2-1281,-2-1-2083,-8 0-4259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12876,'0'0'5675,"11"-6"-4736,0 0-700,0 0-1,1 1 0,0 1 0,0 0 1,0 1-1,0 0 0,22-2 0,104-2-14,-137 7-224,-1 0-1,1 0 1,0 0 0,-1 0-1,1 0 1,-1 0-1,1 0 1,0 0-1,-1 0 1,1 1-1,-1-1 1,1 0-1,0 0 1,-1 1-1,1-1 1,-1 0-1,1 1 1,-1-1-1,1 1 1,-1-1-1,1 0 1,-1 1-1,0-1 1,1 1-1,-1-1 1,0 1-1,1 0 1,-1-1-1,0 1 1,1 0-1,-3 22-16,-17 24 146,-9 4 279,15-30-131,1 1 0,1 0 0,1 0 1,1 1-1,-9 36 0,16-20-8327,1-42 3939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15246,'0'0'5574,"62"37"-4774,-26-31-447,3 0-193,4-6-1409,3 0-2915,-4-10-6438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13293,'0'0'7543,"-3"11"-7041,-2 7-382,-1 0 1,-1-1-1,-1 0 0,-1 0 1,0 0-1,-22 28 1,13-22 494,-40 37 0,11-28-1234,43-30 81,0 0 0,-1 0-1,0 0 1,1-1 0,-1 0 0,0 0-1,0 0 1,-8 0 0,1-2-4544,4-4-2243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14574,'0'0'4484,"75"49"-3267,-45-26-256,4-2-384,1-1-417,-1-1-96,-3-2-481,-8 0-704,-8-3-576,-7 0-1122,-8-1-1985,0-5-6375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18065,'0'0'11659,"75"-31"-10730,-40 31-320,3 1-513,2 3-96,-2 1-1538,-11-5-2113,-11 0-3940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13036,'0'0'8371,"-1"9"-7474,-4 7-741,-1 0 1,0 0 0,-2 0 0,1-1-1,-2 0 1,0 0 0,0-1 0,-17 18-1,-25 43 542,50-75-559,11-31-1073,3 4-544,-8 19 1034,-1 0-1,0 0 1,0 0-1,-1-1 1,0 0-1,0 0 0,1-12 1,-4 20 497,-3 11 310,-3 5 50,1 0-1,0 1 1,2 0-1,-3 21 1,5-33-374,0-1 1,1 1-1,-1 0 1,1 0-1,0 0 1,0 0-1,0-1 0,1 1 1,0 0-1,-1 0 1,1 0-1,0-1 0,1 1 1,-1-1-1,1 1 1,0-1-1,0 1 1,0-1-1,0 0 0,0 0 1,1 0-1,-1 0 1,1 0-1,4 3 1,-4-9 1384,-6-9-1044,-8-11-375,-15-16-73,10 17-79,-25-50-1,42 72 156,-1 0-1,0-1 0,1 1 1,-1 0-1,1 0 0,-1-1 1,1 1-1,-1 0 0,1 0 1,-1 0-1,1 0 1,-1-1-1,1 1 0,-1 0 1,1 0-1,-1 0 0,1 0 1,0 0-1,-1 0 0,1 1 1,-1-1-1,1 0 0,-1 0 1,1 0-1,-1 0 1,1 1-1,-1-1 0,1 0 1,-1 0-1,0 1 0,1-1 1,-1 0-1,1 1 0,25 10-22,87 35-375,-35-21-5162,-54-20 609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14830,'0'0'8328,"68"22"-8841,-46-18-2049,-8-3-2082,-7-1-4101</inkml:trace>
  <inkml:trace contextRef="#ctx0" brushRef="#br0" timeOffset="1">0 179 7815,'0'0'10250,"60"-1"-9545,-21-6-449,5 1-320,2-1-2178,-4 0-2018,-3 0-6598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12492,'0'0'7329,"9"-4"-6346,6-2-659,0 1 0,0 1 1,29-4-1,-37 6-176,1 1-1,-1 0 1,1 1 0,0 0-1,-1 0 1,1 1 0,-1 0-1,1 0 1,-1 1 0,1-1 0,13 7-1,-19-7-52,0 1 0,0-1-1,-1 0 1,1 1 0,0 0 0,0-1-1,-1 1 1,1 0 0,-1 0-1,0 0 1,1 0 0,-1 0 0,0 0-1,0 1 1,-1-1 0,1 0-1,0 0 1,-1 1 0,1-1-1,-1 0 1,0 1 0,1-1 0,-1 0-1,0 1 1,-1-1 0,1 1-1,0-1 1,-1 0 0,1 1 0,-1-1-1,0 0 1,0 0 0,0 0-1,0 1 1,0-1 0,-3 3 0,-4 9 307,-1-1 0,0 0 0,-1-1 0,-11 13 0,20-25-402,-20 21 239,15-16-176,1 0 0,-1 0 0,1 1 1,0 0-1,0 0 0,1 0 0,-1 0 0,1 1 0,-3 9 0,7-15-60,0 0 0,0-1 0,0 1 0,1 0 0,-1 0 0,0-1 0,1 1 0,-1 0 0,1-1 0,-1 1 0,1 0 0,-1-1-1,1 1 1,0-1 0,-1 1 0,1-1 0,-1 1 0,1-1 0,0 1 0,0-1 0,-1 0 0,1 1 0,0-1 0,0 0 0,-1 0 0,1 1 0,0-1 0,0 0 0,0 0 0,-1 0 0,1 0 0,0 0 0,0 0 0,0 0 0,0 0 0,0-1 0,44 2-232,-36-2-74,55-5-3286,-23-7-1673,-8-4-1854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14638,'0'0'11371,"-42"49"-10410,35-19 128,2 2-513,3 0-320,2 0-128,0-2-96,11-2 1,1-1-674,2-4-1954,-1-2-2882,-1-6-8104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58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8 5061,'0'0'5456,"-9"0"-3705,2-1-1147,4 0-367,0 1 0,1-1 0,-1 1-1,0 0 1,0 0 0,1 0 0,-1 0 0,0 1 0,0-1 0,1 1-1,-1-1 1,-3 2 0,5-1-52,0-1 0,0 1-1,1-1 1,-1 1 0,0-1 0,0 1-1,1 0 1,-1-1 0,0 1 0,1 0-1,-1 0 1,1 0 0,-1-1 0,1 1 0,-1 0-1,1 0 1,-1 0 0,1 0 0,0 0-1,-1 0 1,1 0 0,0 0 0,0 0-1,0 0 1,0 0 0,0 0 0,0 1-1,0-1-115,0 0 0,1 0-1,-1 0 1,0 0-1,0 0 1,1 0 0,-1 0-1,0 0 1,1 0-1,-1-1 1,1 1 0,0 0-1,-1 0 1,1 0-1,-1-1 1,1 1-1,0 0 1,0-1 0,-1 1-1,1 0 1,0-1-1,0 1 1,0-1 0,0 0-1,0 1 1,1 0-1,34 3 329,-1-1 0,1-2 0,0-1 0,52-8 0,-35 4-342,168-8 14,235-25-21,-847 63-112,-17 0 16,471-22-208,56-2 293,381-18-296,-319 8 257,-887 85-332,445-41 347,236-33 72,31-3 24,44-4-201,454-29-2532,6 0 593,-507 32 2091,34-4-130,-36 5 111,0 0 0,-1 0 0,1 0-1,0 0 1,0-1 0,0 1 0,-1 0 0,1 0 0,0 0-1,0-1 1,-1 1 0,1 0 0,0-1 0,0 1 0,-1-1-1,1 1 1,0-1 0,-1 1 0,1-1 0,-1 1 0,1-1-1,0 1 1,-1-1 0,0 0 0,1 1 0,-1-1 0,1 0-1,-1 0 1,0 1 0,1-1 0,-1-1 0,-11-4 1059,-40 0-727,0 3 1,-95 5-1,110-1-319,-70 6-126,1 5-1,-107 25 1,34 6-3512,122-29 344,11-6-2227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0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3075,'0'0'865,"67"-10"-833,-41 3 704,-6 1-63,1-1-128,-3 2-225,-5 3-224,-5 0-96,-8 1-64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1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59 11435,'0'0'5221,"9"-1"-4506,337-23 2574,252-9-2526,-953 63-81,212-13-643,-62-1 126,282-24-193,416-28-2202,-582 39 2363,-171 29 1,-88 44-1325,263-58-2343,12-7-2194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4:3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10634,'0'0'6609,"11"0"-5888,247-16 686,-209 10-1679,1-2 0,-2-2 1,67-23-1,-111 32-9,16-9-808,-14 0-3242,-6 4-437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7:2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8456,'0'0'998,"33"13"2568,11-2-2685,1-2 0,48 4 0,-15-2 128,33 12-186,-78-14-806,0-2 0,0-1 0,54 2 0,-8-9 99,1-4 1,-1-3-1,89-21 0,-147 26-92,0 1 1,0 0 0,-1 1-1,1 2 1,0 0 0,0 1 0,32 8-1,-25-7 67,0 0 0,57-4 1,-27 0-8,-57 1 177,-47 0 113,26 0-362,0-1 0,0-1-1,0-1 1,-30-8 0,-8 0 11,0 3 1,-1 2 0,0 3-1,-62 4 1,49 0-46,50 0 22,-1 2 0,1 0-1,-1 2 1,-22 7 0,21-5 2,0-1-1,0-1 1,-32 2-1,20-8 17,0 0-1,0-3 0,-56-11 1,52 8 195,79 17-386,0-1 0,1-2 0,0-2 0,56 0 0,262-37-689,-275 21 828,13-4 38,-46 6-81,93-4 0,-143 14 78,0-1 0,-1 0-1,1 0 1,0 0 0,0 0-1,0 1 1,0-1 0,-1 0-1,1 0 1,0 0 0,0 1 0,0-1-1,0 0 1,0 0 0,0 0-1,0 1 1,0-1 0,0 0 0,0 0-1,0 1 1,0-1 0,0 0-1,0 0 1,0 1 0,0-1-1,0 0 1,0 0 0,0 1 0,0-1-1,0 0 1,0 0 0,0 0-1,0 1 1,0-1 0,1 0 0,-1 0-1,0 0 1,0 1 0,0-1-1,0 0 1,1 0 0,-1 0-1,0 0 1,0 0 0,0 1 0,1-1-1,-1 0 1,0 0 0,0 0-1,0 0 1,1 0 0,-1 0-1,0 0 1,0 0 0,1 0 0,-1 0-1,0 0 1,0 0 0,1 0-1,-1 0 1,0 0 0,0 0 0,0 0-1,1 0 1,-1 0 0,0 0-1,0 0 1,1 0 0,-1-1 0,-17 12 72,-11-8 16,0-1 1,-40-3-1,42 0 8,0 1 0,0 1 1,-28 6-1,-140 42 319,-23 4-139,185-47-585,-1-1 1,-1-2 0,1-2-1,-54-4 1,74 1-576,0 0-1,0-2 1,0 1-1,0-2 1,1 1-1,0-2 1,-23-13-1,-29-21-8581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08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1802 208 7335,'0'0'8499,"-5"-9"-7576,-1 1-744,-1-1 0,0 1 0,0 1 0,0-1 0,-1 1 0,0 0 0,0 1 1,-1 0-1,0 0 0,0 1 0,0 0 0,-20-7 0,-36-5 166,0 2-1,0 3 1,-96-5 0,-14-2 486,100 7-497,0 4 0,0 4 0,-89 5 0,128 2-208,0 2 0,1 1 0,0 1 1,0 2-1,1 2 0,0 1 0,0 2 0,-56 32 0,51-23-75,2 2-1,1 1 1,1 2-1,1 1 1,-51 57-1,71-69-27,1 0 0,1 0 0,1 1 0,1 1 0,0 0 0,1 0 0,1 1-1,1 0 1,1 0 0,1 0 0,0 1 0,2 0 0,0 0 0,0 26-1,3-24 4,1 1 0,1-1 0,1 1-1,0-1 1,15 45 0,-14-58-21,0 0 0,0-1 0,1 1 0,0-1 0,1 0 0,0-1 0,1 1 0,-1-1 0,2-1 0,-1 1 0,1-1 0,0 0 0,0-1 0,1 0 0,17 9 0,-7-7 35,0 0-1,1-2 1,0 0 0,0-1-1,0-1 1,1-1-1,23 1 1,150-6 127,-153 0-154,400-45 88,-156 11-85,-191 27 43,189-25-116,-246 27 204,-1-1 1,-1-2-1,1-2 0,-1-1 1,50-27-1,-78 36-7,0-1-1,1 0 0,-2 0 0,1 0 0,-1-1 1,1 0-1,-2-1 0,1 1 0,-1-1 0,0 0 1,0 0-1,-1-1 0,0 0 0,6-15 0,-6 11-63,-1-1 0,-1 1 1,0-1-1,0 0 0,-1 1 0,-1-1 0,0 0 0,-1 0 0,-3-17 0,-1 7-69,-1-1 0,-1 1 0,-1 0 0,-1 0 0,-1 1 0,-1 0 0,-1 1 0,-1 0 0,0 1 0,-20-21 0,24 31-93,-1 0 1,0 1 0,-1 0-1,0 1 1,-1 0 0,1 1-1,-1 0 1,-1 1 0,-13-5-1,-2 2-2020,0 1 0,-1 1 0,-34-3 0,3 2-7567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18065,'0'0'865,"-71"46"-224,44-3-353,-3 12-192,0 9-32,1 4 0,4 0-32,9-6-32,8-6 96,8-9-64,4-9-128,23-13 32,9-7-128,10-9-1314,0-8-1440,-1-1-2179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18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62 5349,'0'0'14622,"-18"2"-10602,3 49-2189,16-51-1812,1 0 1,-1 1-1,1-1 1,-1 0-1,0 0 0,1 0 1,-1 0-1,1 0 1,-1 0-1,1-1 1,-1 1-1,1 0 1,1-2-1,2-1 172,-1 0 1,0 0-1,0 0 1,0-1-1,0 0 1,-1 0-1,0 0 1,1 0-1,-1 0 1,-1-1-1,1 1 1,-1-1-1,0 0 1,2-5-1,-29 26-282,10 8-180,15-16-253,14-10 380,-3-4 186,0-1 1,-1 0 0,0 0 0,-1-1-1,12-12 1,-57 34 224,28-9-172,-28 13 397,35-18-161,3-4-259,0 1 0,0-1 0,0 1 1,0 0-1,1 0 0,-1 0 0,1 0 0,0 0 0,0 0 0,5-3 0,2-3-11,10-13-10,-16 16 1,-13 13-69,-51 51 97,60-57-38,3-3-11,-1 0 0,1 0-1,0 0 1,-1 0 0,1 0-1,-1-1 1,0 1-1,0-1 1,3-2 0,2-3-1,7-8-85,-30 29 4,-31 30 34,85-54 396,-16 0-307,8-5-243,-52 34 78,-57 37 467,78-54-230,29-19 192,-13 5-293,23-13-38,-38 25-74,-2 2 8,0 0 0,0-1 0,0 1 0,1 0 0,-1 0 0,0 0 0,0 0 0,0 0 0,1 0 0,-1 0 0,1 1 0,-1-1 0,1 1 0,-1-1 0,1 1 1,0 0-1,0-1 0,0 1 0,0 0 0,0 0 0,0 0 0,-1 2 0,-4 13-4031,21-17-13855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43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4676,'2'-6'19683,"12"9"-19070,0-1 0,0-1 1,0 0-1,1-1 0,27-3 0,5 1 272,185 2 146,-254 4-6050,5-1 260,1-1-3544,7-2-2129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47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1 163 7335,'0'0'18337,"10"0"-17392,617 0 2290,-744-1-3241,-160 6-57,194-3 70,39-4 210,168-13-585,215 4-1,-314 11-148,-173 2 597,-179-6-27,574 4 115,-88-2-112,223-7 8,-214-4 193,107 13-151,-274 0-148,-44 0-44,-143 0 70,-319 43 0,432-30 23,-1-3-1,0-3 0,0-4 1,-87-6-1,40-10-299,631-1 387,-465 12-92,496-4 27,-414 6-26,975-19 349,-689 11-288,-283 4-51,312-6 70,-381 7-74,102-18 0,21-3 5,-120 21-14,196-7 0,-248 9-2,0 0 0,0-1 0,0 0 0,14-6 1,-14 4-4,1 1 1,0 1 0,20-3-1,78-6 2,-71 5-1,45 1 1,-85 5-35,-31 4-9613,18-4 3042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2 130 7944,'0'0'14830,"-1"-4"-13939,1 3-858,0 0-1,0 1 1,0-1-1,-1 0 1,1 0-1,0 0 1,0 1-1,0-1 1,0 0-1,0 0 1,0 1-1,0-1 1,1 0-1,-1 0 1,0 1-1,0-1 1,1 0-1,-1 0 1,0 1-1,1-1 1,-1 0-1,0 1 1,1-1-1,-1 0 1,1 1-1,-1-1 1,1 1-1,0-1 1,-1 1-1,1-1 1,0 1-1,-1-1 1,1 1-1,0 0 1,-1-1-1,2 1 1,39-4 890,-35 4-887,83 0 736,532-23 170,-537 12-987,207-14-316,-378 36 576,23-2-142,-589 28 146,617-39-109,8 1 64,56 7-164,42 2 42,1-4 1,0-2-1,81-10 1,-136 7-50,173-13 67,270-56-1,-553 69 171,-212 35-226,-362 20 325,525-55-185,143 1-149,0 0 0,0 0 0,1 0 0,-1 0 0,0-1 0,0 1-1,0 0 1,0 0 0,0 0 0,0-1 0,0 1 0,0 0-1,1 0 1,-1-1 0,0 1 0,0 0 0,0 0 0,0 0-1,0-1 1,0 1 0,0 0 0,0 0 0,0-1 0,-1 1-1,1 0 1,0 0 0,0 0 0,0-1 0,0 1 0,0 0 0,0 0-1,0 0 1,0-1 0,-1 1 0,1 0 0,0 0 0,0 0-1,0-1 1,0 1 0,-1 0 0,1 0 0,0 0 0,0 0-1,0 0 1,-1 0 0,1 0 0,0-1 0,0 1 0,0 0-1,-1 0 1,1 0 0,0 0 0,0 0 0,-1 0 0,1 0-1,0 0 1,0 0 0,-1 0 0,1 0 0,0 0 0,0 0 0,0 1-1,-1-1 1,1 0 0,0 0 0,0 0 0,0 0 0,-1 0-1,1 1 1,16-10 25,37 2-46,0 2 0,1 2 1,63 6-1,7-2 41,310-21-50,-65 1-72,-807 50-84,-262 2 1002,700-33-814,-1 0 0,1 0-1,-1 0 1,0 0-1,1 0 1,-1 0 0,0 0-1,1 0 1,-1 0-1,0 0 1,1-1 0,-1 1-1,0 0 1,1 0-1,-1-1 1,1 1 0,-1 0-1,1-1 1,-1 1 0,0 0-1,1-1 1,-1 1-1,1-1 1,0 1 0,-1-1-1,1 1 1,-1-1-1,1 0 1,0 0-4,0 0 0,1 0 1,-1 0-1,1 1 0,-1-1 0,1 0 1,-1 1-1,1-1 0,-1 0 0,1 1 0,0-1 1,-1 1-1,1-1 0,0 1 0,-1-1 1,1 1-1,0-1 0,0 1 0,0 0 0,-1-1 1,1 1-1,0 0 0,0 0 0,1-1 1,56-12-77,0 2 1,1 2 0,104-2 0,-89 8-189,94-5-465,156-13 165,-324 21 570,0 0-1,0-1 1,0 1-1,0 0 1,0 0-1,0 0 1,0 0-1,0 0 1,0 0-1,0 0 1,0-1-1,0 1 0,0 0 1,0 0-1,0 0 1,0 0-1,0 0 1,0 0-1,0 0 1,0-1-1,1 1 1,-31-2 55,-48 1-37,13 7-8,1 2 1,0 4 0,-64 19-1,-7 9-2793,97-31-1347,13-7-2157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1463 14157,'0'0'11174,"-3"-16"-10785,1-2-256,1 0-1,0 0 1,1 0 0,1 0-1,6-35 1,29-150 466,-9-2 0,-8-1 0,-15-361 1,-6 545-1032,1-32 1332,1 52-1286,0-1 0,1 0-1,-1 1 1,1-1 0,-1 1 0,1-1-1,0 1 1,0-1 0,0 1-1,0-1 1,1 1 0,-1 0-1,0 0 1,1 0 0,3-4 0,-1 2-3714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225 140 13261,'0'0'5909,"-9"-8"-4697,4 4-1099,3 2-80,0 0 0,0-1 0,0 1 0,-1 0 0,1 0 0,-1 1-1,1-1 1,-1 0 0,0 1 0,1-1 0,-1 1 0,0 0-1,0 0 1,0 0 0,0 1 0,0-1 0,0 1 0,0-1 0,0 1-1,0 0 1,0 0 0,-1 0 0,1 1 0,0-1 0,0 1-1,0 0 1,0 0 0,0 0 0,1 0 0,-6 2 0,-1 5-23,0-1 1,1 1 0,0 1-1,0-1 1,1 1-1,0 1 1,0-1 0,1 1-1,1 1 1,-6 10 0,5-5 72,0 0 0,0 1 0,2-1 0,0 1 1,1 0-1,-1 20 0,3-35-75,1-1 0,0 0 0,0 1 0,0-1 0,0 0 0,0 1 0,0-1 1,0 0-1,0 1 0,0-1 0,1 0 0,-1 1 0,0-1 0,1 0 0,-1 1 0,1-1 0,0 0 0,-1 0 0,1 0 0,0 0 0,0 0 0,0 0 0,1 2 1,-1-3 18,0 0 1,0 0 0,1 1 0,-1-1 0,0 0 0,0 0 0,0-1 0,1 1 0,-1 0 0,0 0 0,0 0 0,0-1 0,1 1 0,-1-1 0,0 1 0,0-1 0,0 1 0,0-1 0,0 0-1,1 0 1,7-6 242,-1 0 0,1 0 0,-2-1 0,11-12 0,4-8 164,-2-1 1,32-62-1,-43 73-178,-1 0-1,-1-1 0,-1 0 1,0 0-1,-1-1 1,3-34-1,-8 54-239,0 1 0,0-1 1,0 0-1,0 0 0,0 0 0,0 0 1,0 0-1,-1 0 0,1 0 0,0 0 1,0 0-1,0 0 0,0 0 0,0 0 1,0 0-1,0 0 0,0 0 0,0 0 1,0 0-1,0 0 0,0 0 0,-1 0 1,1 0-1,0 0 0,0 0 0,0 0 1,0 0-1,0 0 0,0 0 0,0 0 1,0 0-1,0 0 0,0 0 0,0 0 0,0 0 1,0-1-1,-1 1 0,1 0 0,0 0 1,0 0-1,0 0 0,0 0 0,0 0 1,0 0-1,0 0 0,0 0 0,-8 14 124,-6 22-226,4 5 108,2 0 1,2 1 0,-1 67-1,7-108-23,0 1-1,0 0 0,0 0 0,0-1 1,0 1-1,1 0 0,-1 0 0,0-1 0,1 1 1,0 0-1,-1-1 0,3 4 0,-3-5 5,1 1-1,-1-1 1,1 1-1,-1-1 0,1 0 1,-1 1-1,1-1 1,-1 0-1,1 1 1,-1-1-1,1 0 1,0 0-1,-1 1 1,1-1-1,-1 0 0,1 0 1,0 0-1,-1 0 1,1 0-1,0 0 1,-1 0-1,1 0 1,-1 0-1,2 0 1,1-1 23,-1 0 1,1-1-1,-1 1 1,1 0 0,-1-1-1,1 1 1,-1-1 0,0 0-1,0 0 1,1 0 0,-1 0-1,-1 0 1,1-1 0,1-1-1,20-32 143,-2-1 0,-2-1 0,-1 0 0,-3-2 0,21-73 1,-57 256-208,15-109 35,-2 60 1,8-93 0,0 0 0,0 0 0,0 0 0,0 0 0,0 1 0,0-1 0,1 0 0,-1 0 0,0 0 0,0 0 0,1 0 0,-1 0 0,1 0 0,-1 0 0,1 0 0,-1 0 0,2 1 0,-1-2 4,-1 1 1,0-1 0,1 0-1,-1 0 1,1 0-1,0 0 1,-1 1-1,1-1 1,-1 0 0,1 0-1,-1 0 1,1 0-1,-1 0 1,1 0 0,-1 0-1,1-1 1,-1 1-1,1 0 1,-1 0 0,1 0-1,-1 0 1,1-1-1,-1 1 1,1 0-1,0-1 1,2-1 29,1-1 0,-1 0 0,0 0 1,0 0-1,0 0 0,0-1 0,3-4 0,7-15 72,-1 0 0,14-38-1,-16 36-87,1 0-1,17-28 1,-27 104-385,-4 13 135,1-41-935,2 1 0,0-1-1,4 31 1,-4-53 993,0-1 0,0 1 0,0 0-1,0-1 1,0 1 0,0 0 0,0-1 0,0 1 0,1 0-1,-1-1 1,0 1 0,0-1 0,1 1 0,-1-1 0,1 1-1,-1 0 1,0-1 0,1 1 0,-1-1 0,1 0 0,-1 1-1,1-1 1,-1 1 0,1-1 0,-1 0 0,1 1 0,0-1-1,-1 0 1,1 0 0,-1 1 0,1-1 0,0 0 0,-1 0-1,1 0 1,0 0 0,-1 0 0,1 0 0,1 0 0,11-4-5259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5189,'0'0'192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26 3331,'0'0'15492,"3"7"-13671,0 1-1407,0-1 1,-1 1 0,0 0 0,-1 0-1,1 0 1,-1 1 0,-1-1 0,0 13-1,-9 79 1945,1-27-1794,7-10-452,1-38 172,1-20 205,-1-8 341,1-12-784,-1 0 0,0 1-1,-1-1 1,-1 1-1,0-1 1,-1 1 0,-1 0-1,0 0 1,-1 0-1,-8-17 1,13 30-64,0 1-1,-1 0 1,1-1 0,0 1 0,0 0-1,0-1 1,0 1 0,0 0-1,0 0 1,0-1 0,0 1 0,0 0-1,0-1 1,0 1 0,0 0-1,0-1 1,0 1 0,0 0 0,0-1-1,0 1 1,0 0 0,1-1-1,-1 1 1,0 0 0,0 0 0,0-1-1,0 1 1,1 0 0,-1 0 0,0-1-1,0 1 1,1 0 0,-1 0-1,0 0 1,0-1 0,1 1 0,-1 0-1,19-5-1601,32 5-2402,-36 1 2844,22-5-2792,-29 3 3308,0 0 0,0 0 0,-1 0 1,1 1-1,0 0 0,15 3 0,-21 8 5292,-11 27-1441,5-28-2388,1 1-1,-1-1 1,2 1 0,0 0-1,-2 22 1,26-38-412,27-27-142,-4 2-69,-45 29-110,0 7 424,-1-20-162,-5-41 612,6 56-983,1 0 1,-1 0-1,1 0 0,-1 1 0,1-1 0,-1 0 1,1 0-1,0 0 0,0 0 0,-1-1 0,1 1 1,0 0-1,0 0 0,0 0 0,0-1 0,0 1 1,0 0-1,0-1 0,0 1 0,0-1 0,0 1 1,1-1-1,-1 0 0,0 1 0,0-1 1,0 0-1,1 0 0,-1 0 0,0 0 0,0 0 1,0 0-1,1 0 0,-1 0 0,0 0 0,2-1 1,0 0-224,0 0 0,0 0 0,0 0 0,0 0 0,0 0 0,0-1 0,0 1 1,0-1-1,0 0 0,-1 1 0,1-1 0,-1-1 0,0 1 0,4-5 0,0-2-566,0 0-1,-1-1 1,0 1-1,-1-1 0,0 0 1,-1-1-1,0 1 1,2-17-1,1-48 2606,-6 82 1524,-1 23-1748,-2 18 269,4 65-1,-1-110-1799,1-1 0,-1 0 0,0 0 0,0 1 0,1-1 0,0 0 0,-1 0 0,1 0 0,0 0 0,0 0 0,2 4 0,-3-6 11,1 1 1,-1-1-1,1 1 1,-1-1-1,1 0 0,-1 1 1,1-1-1,-1 0 1,1 1-1,0-1 1,-1 0-1,1 0 1,-1 1-1,1-1 0,0 0 1,-1 0-1,1 0 1,-1 0-1,1 0 1,0 0-1,-1 0 1,1 0-1,0 0 0,-1 0 1,1 0-1,0-1 1,2 0 70,0-1-1,0 0 1,0 1 0,-1-1 0,1 0 0,-1-1 0,1 1 0,-1 0 0,0-1-1,0 1 1,0-1 0,0 0 0,2-4 0,62-135 521,-66 141-682,-6 51-5638,-6-18-2141,4-15 294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6054,'0'1'443,"0"-1"1,0 1 0,0 0-1,0 0 1,0-1-1,0 1 1,0 0 0,0 0-1,1-1 1,-1 1-1,0 0 1,0-1 0,1 1-1,-1 0 1,0-1-1,1 1 1,-1 0 0,1-1-1,-1 1 1,1-1-1,-1 1 1,1-1 0,-1 1-1,1-1 1,0 1-1,-1-1 1,1 1 0,0-1-1,0 1 1,25-3 4199,-20 0-4533,1-1-1,-1 0 1,0 1 0,0-2 0,9-6-1,86-103-1139,-109 165 598,0-27 528,-3 5 400,2 2-1,0-1 0,3 1 0,-6 65 1,12-96-476,0 1 0,0-1 0,0 1 0,0-1 1,1 1-1,-1-1 0,0 1 0,1-1 0,-1 1 1,1-1-1,0 1 0,0-1 0,-1 0 0,1 1 0,0-1 1,0 0-1,0 0 0,0 0 0,1 1 0,-1-1 1,0 0-1,0-1 0,1 1 0,-1 0 0,0 0 1,1-1-1,-1 1 0,3 0 0,-2 0-9,-1-1-1,1 1 1,-1 0-1,0-1 1,1 1-1,-1 0 1,0 0 0,1 0-1,-1 0 1,0 0-1,0 0 1,0 0-1,0 0 1,0 0-1,0 1 1,0-1 0,0 0-1,-1 1 1,1-1-1,0 0 1,-1 1-1,1-1 1,-1 1-1,1-1 1,-1 1 0,0-1-1,0 1 1,0 2-1,0 3 23,-1 1 0,0-1 0,-1 1 0,0-1 0,0 0 0,-1 0 0,1 0 0,-1 0 0,-1-1 0,-7 11 0,9-13 48,0-1 0,0 0 0,0 0 0,-1 1 0,0-2 0,1 1 0,-1 0 0,0-1 0,-1 1 0,1-1 0,0 0 0,-1 0 1,1 0-1,-1 0 0,0-1 0,1 1 0,-1-1 0,0 0 0,0 0 0,0-1 0,-6 1 0,8-1-44,1-1 0,-1 0 0,1 1 0,-1-1 0,1 0 0,0 0 0,-1 0 0,1 0 0,0 0 0,0 0 0,0-1 0,0 1 0,0 0 0,0-1 0,0 1 0,0 0 0,1-1 0,-1 1 0,0-1 0,1 1 0,-1-1 0,1 0 0,0 1 1,-1-1-1,1 1 0,0-1 0,0 0 0,0-2 0,-1-53 11,1 57-43,2-15-1,1 1 0,0-1 0,0 1 0,2 0 1,-1 0-1,2 0 0,0 0 0,1 1 0,0 0 0,1 1 1,0-1-1,1 1 0,0 1 0,1 0 0,17-14 1,2-2-624,47-33 1,36-14-4945,-61 41 386,22-15-8335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4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19667,'0'0'7537,"10"9"-6400,56 53-648,109 134-1,-171-190-749,1 1-1,-1 1 0,0-1 0,0 0 1,2 9-1,0 22-4622,-6-38 4709,1 1 0,-2-1 0,1 1 0,0-1 0,0 1 0,0-1 0,0 1 0,0-1-1,0 1 1,0-1 0,-1 1 0,1-1 0,0 1 0,0-1 0,-1 1 0,1-1 0,0 1 0,-1-1-1,1 0 1,-1 1 0,1-1 0,0 0 0,-1 1 0,1-1 0,-1 0 0,1 1 0,-1-1 0,1 0-1,-1 0 1,1 0 0,-1 1 0,1-1 0,-1 0 0,1 0 0,-1 0 0,1 0 0,-1 0 0,1 0-1,-2 0 1,-17 1-5083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63 17905,'-10'9'988,"-1"2"-903,-1 1 1,2 0 0,0 0 0,0 2 0,1-1 0,1 1 0,0 0 0,1 1 0,0-1 0,-6 25-1,7-13-80,1-1-1,1 1 0,2-1 1,0 44-1,2-67-4,0-1-1,0 1 1,0-1 0,0 1-1,0-1 1,0 1 0,0-1 0,0 1-1,1-1 1,-1 1 0,0-1 0,1 1-1,0-1 1,-1 0 0,1 1-1,0-1 1,-1 0 0,1 0 0,0 1-1,0-1 1,0 0 0,0 0 0,0 0-1,0 0 1,1 0 0,-1 0-1,0-1 1,0 1 0,1 0 0,-1-1-1,0 1 1,1 0 0,-1-1 0,1 0-1,-1 1 1,1-1 0,-1 0-1,1 0 1,-1 0 0,1 0 0,-1 0-1,1 0 1,-1 0 0,1 0 0,-1-1-1,2 0 1,4 0 141,0-2 0,-1 1-1,1-1 1,-1 0 0,0 0 0,0-1 0,0 0 0,9-7-1,11-13 425,-2 0 0,0-1 0,-2-1 0,-1-1 0,-1-1 0,-1-1 0,-2-1-1,-1 0 1,-1-1 0,11-34 0,-22 44 11,-4 21-570,0 0 1,0 0-1,0 0 1,0 0-1,0 0 0,0 0 1,-1 0-1,1-1 1,0 1-1,0 0 1,0 0-1,0 0 0,0 0 1,0 0-1,0 0 1,0 0-1,0 0 0,0 0 1,0 0-1,-1-1 1,1 1-1,0 0 0,0 0 1,0 0-1,0 0 1,0 0-1,0 0 0,0 0 1,0 0-1,-1 0 1,1 0-1,0 0 1,0 0-1,0 0 0,0 0 1,0 0-1,0 0 1,-1 0-1,1 0 0,0 0 1,0 0-1,0 0 1,0 0-1,0 0 0,0 0 1,0 0-1,0 1 1,-1-1-1,1 0 0,0 0 1,0 0-1,0 0 1,0 0-1,0 0 1,0 0-1,0 0 0,0 0 1,0 0-1,0 1 1,0-1-1,0 0 0,-22 29 9,-6 22-38,-34 82 0,51-106-69,1 1 0,2 0-1,1 1 1,-6 56 0,12-83 81,1 0 1,0-1 0,0 1 0,-1 0 0,1-1 0,0 1-1,0 0 1,0-1 0,1 1 0,-1 0 0,0-1-1,1 1 1,-1-1 0,1 1 0,-1 0 0,1-1-1,0 1 1,0-1 0,0 1 0,0-1 0,0 0 0,0 1-1,0-1 1,0 0 0,3 2 0,-2-3 22,0 1 0,1-1 0,-1 0 0,0 0 0,1 0 0,-1-1 0,0 1 0,1 0 0,-1-1 0,0 0-1,0 1 1,0-1 0,1 0 0,-1 0 0,0 0 0,0-1 0,0 1 0,3-3 0,11-8 231,-1-1-1,0-1 0,-1 0 1,-1 0-1,0-2 0,-1 1 1,0-2-1,-2 0 0,13-25 1,-1-4 495,-3 0 1,22-75-1,-19 27-580,-20 80-675,-5 12-477,-17 47-2938,5-8-835,-2 2-1287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4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15214,'0'0'13709,"79"-50"-12588,-19 27-288,8-3-480,2-2-257,-4-2-160,-6 4-1025,-14-2-1090,-11 6-3330,-9-4-4420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112 581 3331,'0'0'6251,"-56"-1"-1147,51 1-2048,12-2-2149,21-8-605,89-61 133,-61 39-79,65-50 1,-117 79-353,4-4 19,1 0 0,-1 0 1,1 1-1,1 0 0,-1 0 0,1 1 1,0 0-1,0 1 0,0 0 0,1 1 1,13-3-1,-15 4 6,0-1-1,0 1 1,0-2 0,0 0-1,-1 0 1,0 0 0,1-1-1,-1 0 1,-1-1 0,12-10-1,30-18 84,25-10-98,3 4 0,137-51 1,-198 86-2,-1-1-1,0-1 1,0 0 0,25-16 0,-38 21-19,-45 18 177,-121 68 65,-174 117 0,159-90 24,-91 53-15,132-69-245,138-94-59,30-19 406,-22 10-337,0 1-1,1-1 1,0 2-1,0-1 1,20-9-1,5-5 9,166-112-9,77-54 4,-219 143-34,-28 20-13,1 2 1,1 1-1,65-32 1,-53 26 344,-40 24-103,-27 22-113,11-4-6320,12-22-234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2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1 288,'-3'6'14451,"1"0"-12614,2 26 946,0-21-11417,0-18-906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13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8136,'0'0'8322,"8"-2"-7676,72-12 328,138-7 0,-85 11-840,27-7-52,289-15 44,-478 33 44,-1 3 0,-48 11 0,4-1-98,-127 16-16,-284 5 0,517-38 6,-1 0-1,54-15 0,-13 3-31,-69 15-30,362-61 26,4 28 12,-618 80 763,66-13-683,-266 42-76,449-76-82,0 1 0,0-1 0,0 0 0,0 0 0,0 0-1,0 0 1,-1 0 0,1 0 0,0 0 0,0 0 0,0 1 0,0-1 0,0 0 0,-1 0 0,1 0 0,0 0 0,0 0 0,0 0 0,0 0 0,0 0 0,-1 0-1,1 0 1,0 0 0,0 0 0,0 0 0,0 0 0,-1 0 0,1 0 0,0 0 0,0 0 0,0 0 0,0 0 0,0-1 0,-1 1 0,1 0 0,0 0 0,0 0 0,0 0-1,0 0 1,0 0 0,0 0 0,0 0 0,-1-1 0,1 1 0,0 0 0,0 0 0,0 0 0,0 0 0,0 0 0,0-1 0,0 1 0,0 0 0,0 0 0,0 0-1,0 0 1,0 0 0,0-1 0,0 1 0,0 0 0,0 0 0,0 0 0,0 0 0,0-1 0,0 1 0,0 0 0,9-10-3359,-7 9 2828,31-28-9754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4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40 504 11403,'0'0'8541,"-8"9"-6779,-24 26 37,38-38 2218,38-32-2824,60-76-1043,-5-4-1,100-151 1,-199 264-161,1 1 1,-1 0 0,0 0 0,1 0-1,0 0 1,-1 0 0,1 1 0,0-1 0,-1 0-1,1 0 1,0 0 0,0 0 0,0 1-1,0-1 1,0 0 0,-1 1 0,1-1 0,0 1-1,1-1 1,0 0 0,-1 21-81,-18 51 187,15-62-41,1-6-65,-20 70-396,3 1 0,3 1 0,-10 152 0,17-233-7107,-5-3 4035,-6-9-5827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4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13997,'0'0'11948,"84"13"-10859,-37-13-705,2-8-288,2-5-1185,-7-5-2755,-6 0-3491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4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5541,'0'0'4506,"6"-8"-1928,-1-1-1450,12-18-16,6 10 7234,-24 35-7348,-1 1-1,-1 0 0,-5 20 0,-6 46-848,14-82-133,-1 1 0,1 0 1,0-1-1,0 1 1,0-1-1,1 1 1,-1-1-1,1 1 1,0-1-1,0 1 0,0-1 1,1 1-1,1 3 1,-1-6 5,0 1 1,-1-1 0,1 0-1,0 0 1,0 0-1,0 0 1,0 0 0,0 0-1,0-1 1,0 1-1,0-1 1,0 1 0,0-1-1,0 0 1,0 0-1,0 0 1,0 0 0,1 0-1,-1 0 1,0-1 0,0 1-1,0 0 1,0-1-1,4-1 1,2-2 23,1 1 0,-1-1 0,0-1 0,0 1 0,0-1 0,0-1 0,-1 1 0,0-2 0,0 1-1,-1 0 1,9-12 0,-6 7-64,0 0-1,-1-1 0,-1 1 0,0-1 0,0-1 0,-2 0 0,6-14 0,-20 59-507,1-9 541,2 0 1,0 1 0,2 0-1,-3 31 1,7-55-31,0 1 1,0 0-1,0 0 1,0-1-1,0 1 1,0 0-1,1 0 1,-1 0-1,0-1 1,0 1-1,0 0 1,1-1-1,-1 1 1,1 0-1,-1-1 1,0 1-1,1 0 1,-1-1-1,1 1 0,-1-1 1,1 1-1,0 0 1,-1-1-1,1 0 1,-1 1-1,1-1 1,0 1-1,-1-1 1,1 0-1,0 1 1,0-1-1,-1 0 1,1 0-1,0 0 1,0 0-1,-1 0 1,1 1-1,0-1 1,0 0-1,0-1 1,-1 1-1,1 0 1,0 0-1,0 0 0,-1 0 1,1-1-1,0 1 1,0 0-1,-1-1 1,1 1-1,0 0 1,-1-1-1,2 0 1,2-1-413,1 0-1,0-1 1,-1 0 0,0 1 0,0-1 0,8-7 0,-4 0-1705,-1-1 1,1 1 0,10-24-1,0-7-5624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15310,'0'0'4629,"0"10"-3012,-3 20-70,-11 120 3123,10-76-3801,5 87 0,3-136-1001,-16-57-724,-69-115-996,80 147 2284,100 0-1153,-34 0-6288,-37 0 832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15 14830,'0'0'6492,"-10"7"-4459,0-1-1496,1 1 0,0 0 0,0 1 0,-13 14-1,20-19-435,-1 0-1,1 0 1,0 0 0,0 0-1,0 0 1,0 1-1,0-1 1,1 0-1,-1 1 1,1-1-1,0 1 1,0 0 0,1-1-1,-1 1 1,1 0-1,-1 0 1,1-1-1,0 1 1,1 0-1,-1 0 1,1-1 0,1 7-1,-1-9-94,0 0-1,0 0 0,0 0 1,0 0-1,0 0 0,1 0 1,-1 0-1,0-1 1,0 1-1,1 0 0,-1-1 1,0 1-1,1-1 1,-1 0-1,1 1 0,-1-1 1,1 0-1,-1 0 0,1 0 1,-1 0-1,0 0 1,1 0-1,-1 0 0,3-1 1,37-7 121,8-15-63,-42 19-88,1 0 0,0 0 0,0 0 0,0 1 0,0 0 0,1 1 0,-1 0 0,1 0 0,10 0 0,-18 2 40,0 1 0,0-1 0,0 1 0,0 0 0,0-1 0,0 1 0,0 0 1,0 0-1,0 0 0,-1 0 0,1 0 0,0 0 0,-1 0 0,1 0 0,-1 0 1,1 0-1,-1 0 0,1 0 0,-1 0 0,1 0 0,-1 0 0,0 1 0,0-1 1,0 0-1,0 0 0,0 0 0,0 1 0,0-1 0,0 2 0,-2 45 1465,2-41-1193,-3 18 167,0-39 245,0-41 222,4-85-922,0 139-47,-1 0 0,0 1 0,1-1 0,-1 1-1,1-1 1,-1 1 0,0-1 0,1 1 0,-1-1 0,1 1 0,-1 0 0,1-1 0,0 1 0,-1 0-1,1-1 1,-1 1 0,1 0 0,-1 0 0,1-1 0,0 1 0,-1 0 0,1 0 0,0 0 0,-1 0-1,1 0 1,0 0 0,-1 0 0,1 0 0,0 0 0,-1 0 0,1 0 0,0 1 0,-1-1-1,1 0 1,-1 0 0,1 1 0,-1-1 0,1 0 0,0 1 0,-1-1 0,1 1 0,37 16-3675,-28-12 2338,24 2-7045,-20-6 1265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13869,'0'0'6721,"0"10"-4308,-4 49 2193,-23 115 0,11-91-4102,10-35-480,-2 93 0,8-141-24,0 0 0,0 0 0,0 1 0,0-1 0,0 0 0,0 1 0,0-1 0,0 0 0,0 0 0,0 1 0,1-1 0,-1 0 0,0 1 0,0-1 0,0 0 0,0 0 0,1 0 0,-1 1 0,0-1 0,0 0 0,1 0 0,-1 0 0,0 0 0,0 1 0,1-1 0,-1 0 0,0 0 0,0 0 0,1 0 0,-1 0 0,0 0 0,1 0 0,-1 0 0,0 0 0,1 0 0,-1 0 0,0 0 0,0 0 0,1 0 0,-1 0 0,0 0 0,1 0 0,-1 0 0,0 0 0,0 0 0,1-1 0,-1 1 0,0 0 0,0 0 0,1 0 0,-1 0 0,0-1 0,0 1 0,1 0 0,16-12 0,0-7 0,-1-1 0,0-1 0,-2 0 0,20-36 0,39-98 0,-70 149 0,1-6-558,-3 8-24,0 0 0,1 0-1,-1 0 1,1 0 0,0 0 0,0 0 0,0 1 0,1-1 0,4-5 0,-3 21-13346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5061,'-9'7'6514,"25"-8"-726,4-1-4744,368-1 3033,516-38-3665,-427 14 305,223-24 723,-538 38-910,219 11 1,22 0-348,-375-1-1033,-50 2-8064,5 1 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20595,'0'0'4266,"12"-4"-2830,8-4-1102,0-1 0,-1 0 0,36-25 0,-48 30-300,-1-1-1,0 1 0,0-1 0,0 0 0,-1-1 0,1 0 1,-1 1-1,-1-2 0,1 1 0,-1 0 0,0-1 0,0 0 1,-1 0-1,0 0 0,0 0 0,3-14 0,-6 20-15,0 0-1,0 0 0,1 0 0,-1 0 0,0 0 1,0 0-1,0 0 0,0 0 0,0 0 0,-1-1 1,1 1-1,0 0 0,0 0 0,-1 0 0,1 1 1,0-1-1,-1 0 0,1 0 0,-1 0 1,1 0-1,-1 0 0,0 0 0,1 0 0,-1 1 1,0-1-1,1 0 0,-1 1 0,0-1 0,0 0 1,0 1-1,0-1 0,0 1 0,0-1 0,0 1 1,0 0-1,0-1 0,0 1 0,0 0 0,0 0 1,0 0-1,0 0 0,0 0 0,0 0 1,0 0-1,0 0 0,0 0 0,0 0 0,0 0 1,-1 1-1,-2 0-8,-1 0 1,1 0-1,-1 1 1,1 0-1,0 0 1,-1 0-1,1 0 1,0 0-1,-6 6 1,-2 4-10,1 0 1,1 0-1,-1 1 0,2 0 1,0 1-1,1 0 0,0 1 1,1-1-1,1 2 0,0-1 1,1 0-1,1 1 1,0 0-1,-2 26 0,5-41-66,1 0-1,0 1 0,0-1 1,0 0-1,0 1 0,0-1 1,0 0-1,1 0 0,-1 1 1,0-1-1,1 0 0,-1 0 1,1 0-1,-1 1 0,1-1 1,0 0-1,-1 0 0,1 0 1,0 0-1,0 0 0,-1 0 1,1 0-1,0 0 0,0-1 1,0 1-1,0 0 0,0 0 1,1-1-1,-1 1 0,0-1 1,0 1-1,0-1 0,1 1 1,-1-1-1,0 0 0,0 0 1,1 1-1,-1-1 0,0 0 1,0 0-1,1 0 0,0-1 1,4 1-699,0-1 1,-1 0-1,1 0 0,-1-1 1,1 0-1,-1 0 1,0 0-1,9-5 0,22-18-6409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14734,'0'0'6758,"-9"58"-4163,9-37-577,5-1-385,7-2-544,4-1-544,7-3-385,-2 0-64,0-5-1089,0-5-1729,-5-3-1763,0-1-2465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19378,'0'0'11873,"2"9"-11569,-1-5-286,1 1-1,-1-1 0,1 1 1,0-1-1,0 0 1,0 0-1,1 0 0,-1 0 1,1 0-1,3 3 1,-4-5-21,0-1 1,0 1 0,0-1-1,0 1 1,0-1 0,0 0-1,0 0 1,0 0 0,1 0-1,-1 0 1,0-1 0,1 1-1,-1-1 1,1 0-1,-1 1 1,0-1 0,1 0-1,-1 0 1,1 0 0,-1-1-1,0 1 1,1-1 0,-1 1-1,0-1 1,1 0 0,3-2-1,2-1-141,-1 0 0,1-1 0,-1 0 0,0-1 0,-1 0-1,0 0 1,1 0 0,-2 0 0,1-1 0,-1 0 0,0 0 0,0-1 0,-1 0-1,4-9 1,-19 47 301,1 1 1,1 1-1,2-1 0,1 1 0,2 1 0,1-1 1,1 1-1,3 32 0,2-52-141,0 0 0,0 0 1,1 0-1,7 16 0,-6-18 17,-1 0-1,0 0 1,0 1 0,-1 0-1,-1-1 1,1 16-1,-3-24 26,0 1 0,0-1 0,-1 1 0,0-1 0,0 1 0,0-1 0,0 0 0,0 1 0,0-1-1,-1 0 1,0 0 0,0 0 0,0 0 0,0 0 0,0-1 0,0 1 0,-1-1 0,1 1 0,-1-1 0,0 0-1,1 0 1,-1 0 0,0 0 0,0 0 0,-7 2 0,8-3-57,0 0-1,0 0 1,0 0 0,0 0-1,-1 0 1,1 0 0,0-1-1,-1 1 1,1-1 0,0 0-1,0 0 1,-1 0 0,1 0-1,-1 0 1,1 0 0,0 0-1,0-1 1,-1 1 0,1-1-1,0 0 1,0 0 0,-1 0-1,-2-1 1,2-1-1,1 1 1,-1-1-1,0 0 0,1 0 0,0 0 1,0 0-1,0 0 0,0-1 1,0 1-1,1 0 0,-1-1 0,1 0 1,-1-4-1,-2-9-1,1 0 1,1-1-1,1 1 0,0-1 1,2-18-1,0 29-271,1 1 0,-1-1 1,1 1-1,0 0 0,0 0 0,1 0 1,0 0-1,0 0 0,0 0 0,1 1 1,0 0-1,8-10 0,8-5-3546,39-32 0,-22 21-195,-11 8-7454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17969,'0'0'6983,"0"67"-6247,0-44-544,8-1-224,7-3-1985,3-6-1923,-3-5-2274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15887,'0'0'10410,"-22"52"-9866,34-52-544,2-3-2050,3-15-5188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10186,'0'0'11701,"-11"5"-11498,-14 7 80,1 2 1,0 1-1,-24 20 0,35-26-136,2 1-1,-1 1 0,2 0 1,-1 1-1,2 0 0,-1 0 1,2 1-1,-10 18 1,16-29-126,1 1 1,0 0-1,-1 0 1,1-1-1,0 1 1,1 0-1,-1 0 1,0 0-1,1 0 1,0 0-1,0 0 1,0 0-1,0 0 1,0 0-1,0 0 1,1 0-1,0 0 1,1 6-1,0-7 8,-1 0 0,1 0 0,0 1 0,0-1 0,0 0 0,0 0 0,0 0-1,0-1 1,0 1 0,1-1 0,-1 1 0,1-1 0,-1 0 0,1 0 0,0 0 0,3 1-1,12 2-523,0-1-1,1-1 0,-1-1 0,37-2 0,-37 1-877,30-4-3880,-1-10-4548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13036,'0'0'13320,"-10"0"-13021,3 0-278,0 1 1,-1 0 0,1 0 0,0 1 0,0 0 0,0 0 0,0 1 0,0 0 0,-7 4-1,11-6-11,0 1-1,0 0 1,0 0-1,1 0 1,-1 0-1,0 0 1,1 0-1,-1 1 1,1-1-1,0 1 1,0 0-1,0 0 1,0 0-1,0-1 1,1 2-1,0-1 1,-1 0-1,1 0 1,0 0-1,0 1 1,1-1-1,-1 0 1,1 1-1,-1-1 1,1 1-1,1 4 1,-1-7-4,1 0 1,-1 0 0,1 0 0,-1 1 0,1-1 0,0 0-1,0 0 1,0 0 0,0 0 0,-1 0 0,1 0 0,0-1-1,1 1 1,-1 0 0,0 0 0,0-1 0,0 1-1,0-1 1,0 1 0,1-1 0,-1 1 0,0-1 0,1 0-1,1 1 1,39 5 129,-30-5-143,33 4-528,-29-4 203,0 0 0,0 2 1,0 0-1,0 0 0,21 9 1,-36-12 325,0 0 1,1 1 0,-1-1 0,0 1 0,0-1-1,0 1 1,0 0 0,0-1 0,0 1 0,0 0-1,0 0 1,0 0 0,0 0 0,0 0 0,-1 0-1,1 0 1,0 0 0,-1 0 0,1 0-1,-1 0 1,1 0 0,-1 1 0,1-1 0,-1 0-1,1 2 1,-2-1 53,1-1-1,0 1 1,-1 0 0,0 0-1,1 0 1,-1-1-1,0 1 1,0 0 0,0-1-1,0 1 1,0-1-1,0 1 1,0-1 0,0 0-1,-2 2 1,-8 6 461,1-1 0,-1 0 1,-20 11-1,28-17-412,-46 25 1174,-1-2 1,-2-3 0,-77 24 0,105-40-1062,19-8-1587,32-19-4709,-19 16 4611,34-24-7878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12107,'0'0'11627,"59"24"-10762,-24-21-641,8-2-127,1-1-129,-5 1-833,-6 2-961,-13 1-448,-13 2-1217,-7 3-2243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12876,'0'0'9257,"73"33"-7848,-23-28-608,6-1-641,3-1-544,-5-3-3780,-2 0-5061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13293,'0'0'6982,"10"49"-6533,-7-24-161,1 0-224,2 2 64,2-5-64,-1 1 0,1-3-32,-1 0 0,-4-2-32,-3 0-897,0-4-1633,-6-6-3460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12684,'0'0'7463,"70"14"-6310,-32-14-256,1 0-224,5 0-449,-4 0-192,-2 0-705,-11 0-1665,-10 0-1570,-10 0-1569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176 168 20403,'-10'8'1298,"-16"13"65,-47 50 0,66-64-1316,1 0-1,-1 0 0,1 1 0,1 0 0,0 1 1,0-1-1,0 1 0,1 0 0,0 0 1,1 0-1,0 0 0,0 1 0,-1 12 0,4-22-58,0 1-1,1-1 0,-1 0 1,0 1-1,0-1 0,0 1 0,1-1 1,-1 0-1,0 1 0,1-1 0,-1 0 1,0 1-1,1-1 0,-1 0 1,0 1-1,1-1 0,-1 0 0,1 0 1,-1 1-1,0-1 0,1 0 1,-1 0-1,1 0 0,-1 0 0,1 0 1,-1 1-1,1-1 0,-1 0 0,1 0 1,-1 0-1,1 0 0,-1 0 1,0-1-1,1 1 0,-1 0 0,1 0 1,-1 0-1,1 0 0,-1 0 1,1-1-1,-1 1 0,0 0 0,1 0 1,-1-1-1,1 1 0,-1 0 1,1-1-1,23-12 143,-2-3 40,-1-1-1,-1-1 1,-1 0-1,0-2 1,-2 0-1,19-28 1,-7 5 778,-2-1 0,27-61-1,-42 75-439,-8 19-118,-6 14 282,-71 120-640,38-68-438,2 2 0,-48 117 1,79-169 5,0 0-1,1 0 1,-1 0 0,1 1 0,0-1-1,1 0 1,-1 10 0,2-14 208,-1 1 0,0-1 0,1 0 0,-1 0 0,0 0 0,1 0 0,-1 0 1,1 0-1,0 0 0,-1 0 0,1 0 0,0 0 0,-1-1 0,1 1 0,0 0 0,0 0 0,0-1 0,0 1 0,0 0 0,0-1 0,0 1 0,0-1 0,0 1 0,0-1 1,0 0-1,0 1 0,0-1 0,0 0 0,0 0 0,0 0 0,0 0 0,1 1 0,-1-2 0,0 1 0,0 0 0,0 0 0,0 0 0,2-1 0,29-5-5221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16 13293,'0'0'8338,"9"-3"-7574,15-1-286,1 0 1,45 0 0,-69 4-477,0 0 1,1 0 0,-1 0-1,1 0 1,-1 0-1,0 1 1,0-1 0,1 1-1,-1-1 1,0 1 0,0-1-1,1 1 1,-1 0 0,0-1-1,0 1 1,0 0 0,0 0-1,0 0 1,0 0 0,0 0-1,0 0 1,0 0 0,1 2-1,-1 0 13,0-1 0,0 1 0,0 0 1,-1 0-1,1 0 0,-1 0 0,0 0 0,1 0 0,-1 0 0,-1 4 0,0 1 46,0 0 0,0 0-1,-1-1 1,0 1 0,-1-1-1,0 1 1,-7 12 0,-6 2 440,-1-1 0,-1 0 0,-2-1 0,-38 31 0,7-6 592,51-45-1093,-1 1-1,1-1 1,-1 0 0,1 0 0,0 1-1,-1-1 1,1 0 0,0 1-1,-1-1 1,1 0 0,0 1 0,0-1-1,-1 1 1,1-1 0,0 0 0,0 1-1,0-1 1,0 1 0,0-1-1,-1 1 1,1-1 0,0 1 0,0-1-1,0 0 1,0 1 0,0-1 0,0 1-1,1-1 1,-1 1 0,0-1-1,0 1 1,0-1 0,0 1 0,0-1-1,1 0 1,-1 1 0,0-1-1,0 1 1,1-1 0,-1 0 0,0 1-1,1-1 1,-1 1 0,28 11 15,34-2 62,72-3-1412,-89-8-2043,0-2-3451,-5-3-8284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13261,'0'0'4847,"-8"12"-4618,-19 29 179,1 2 0,3 2-1,-19 49 1,31-67-142,1 1 0,2 0 0,1 1 0,1-1 0,2 1 0,1 0 0,0 32 0,3-55-230,1 0 1,0-1-1,0 1 1,0 0-1,0 0 1,1-1-1,0 1 0,0-1 1,1 0-1,-1 0 1,1 1-1,0-2 1,1 1-1,-1 0 1,1-1-1,0 1 1,0-1-1,0 0 1,8 5-1,-4-4-480,0 0 0,1 0-1,0-1 1,0 0-1,0 0 1,0-1 0,1 0-1,-1-1 1,1 0-1,18 1 1,19-2-5802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11275,'0'0'14008,"12"-9"-13667,249-169-1836,-285 222 999,-12 27 847,34-65-328,0-1 0,0 1-1,1-1 1,-1 1 0,1 0 0,1 0 0,-1-1-1,1 1 1,0 0 0,0 0 0,2 9 0,-1-13-208,0-1 0,0 0 0,1 0 0,-1 0 0,0 0 0,0 0 0,1 0 0,-1 0 0,0 0 0,1-1 0,-1 1 0,1-1 0,-1 1 0,1-1 0,0 1 0,-1-1 0,1 0 0,-1 0 0,1 1 0,0-1 0,-1 0 0,1-1 0,-1 1 0,1 0 0,-1 0 0,1-1 0,0 1 0,1-2 0,22-6-4839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29 10154,'0'0'13564,"11"-6"-13361,36-15-48,-45 21-149,0-1 0,1 1 0,-1-1 0,0 1 0,1 0-1,-1 0 1,0 0 0,1 0 0,-1 1 0,0-1 0,1 1 0,-1-1 0,0 1 0,0 0 0,0 0-1,1 0 1,-1 0 0,0 0 0,0 0 0,-1 1 0,1-1 0,0 0 0,0 1 0,-1 0-1,1-1 1,0 1 0,-1 0 0,0 0 0,1 0 0,-1 0 0,0 0 0,0 0 0,0 0 0,-1 0-1,1 1 1,0-1 0,-1 0 0,1 1 0,-1-1 0,0 0 0,0 0 0,0 1 0,0-1-1,0 0 1,0 1 0,-1-1 0,0 4 0,-5 7 57,0 0-1,0 0 1,-1-1-1,-1 0 1,0 0-1,-11 12 1,-17 27 369,2 20-1110,29-75-6571,0-9 741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11851,'0'0'5830,"56"0"-4965,-32 0-33,1 0-287,2 2-385,-3-1-320,-3 2-2082,-3-2-2819</inkml:trace>
  <inkml:trace contextRef="#ctx0" brushRef="#br0" timeOffset="1">228 74 7815,'0'0'9481,"-29"67"-7815,22-48-225,1 2-416,6 0-640,0-1-321,0-1-641,2-5-1793,9-10-1730,0-4-3459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13741,'0'0'10682,"0"9"-10052,0 77-171,0-85-477,1 0 0,-1 0-1,0 0 1,1 0 0,-1 0 0,1 0-1,-1 0 1,1 0 0,-1 0-1,1 0 1,0 0 0,-1 0 0,1 0-1,0-1 1,0 1 0,0 0 0,0-1-1,0 1 1,0 0 0,0-1 0,1 1-1,33 14-1345,1 2-329,-34-16 1662,-1 0 0,1 1 1,-1-1-1,0 1 0,1 0 1,-1-1-1,0 1 0,0 0 1,0 0-1,0-1 0,0 1 0,-1 0 1,1 0-1,0 0 0,-1 0 1,0 0-1,1 0 0,-1 0 0,0 1 1,0-1-1,0 0 0,-1 4 1,0-3 63,0 1 1,-1 0-1,1 0 1,-1-1 0,0 1-1,0-1 1,0 0-1,0 1 1,-1-1 0,1 0-1,-5 4 1,1-2 31,1 0 1,-1-1-1,0 1 1,0-1-1,0-1 1,0 1-1,-1-1 1,1 0-1,-1 0 1,0-1-1,0 0 1,0 0-1,-8 1 1,14-3-134,0 0 1,-1-1 0,1 1-1,-1 0 1,1 0-1,0-1 1,-1 1-1,1-1 1,0 0 0,-1 1-1,1-1 1,0 0-1,0 1 1,0-1-1,0 0 1,0 0 0,0 0-1,0 0 1,0 0-1,0 0 1,0-1-1,0 1 1,1 0 0,-1 0-1,0-2 1,-11-37-6610,8 7-2595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7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8264,'0'0'6374,"51"0"-4773,-29 0-800,2 0-449,-1 1-287,0-1-706,-5 2-4036</inkml:trace>
  <inkml:trace contextRef="#ctx0" brushRef="#br0" timeOffset="1">280 174 16047,'0'0'9065,"51"-23"-9001,-26 20-256,-4 0-2467,-2 0-1761,-4-1-5221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3427,'0'0'18711,"9"-1"-17974,42-3-1180,102 8 0,-152-4 393,0 0 1,0 0-1,0 0 1,0 0-1,0 0 1,0 0-1,0 1 1,0-1-1,0 0 0,0 0 1,0 1-1,0-1 1,-1 1-1,1-1 1,0 1-1,0-1 1,0 1-1,0-1 1,-1 1-1,1 0 1,0-1-1,-1 1 1,1 0-1,0 0 0,-1 0 1,1-1-1,-1 1 1,0 0-1,1 0 1,-1 0-1,0 0 1,1 0-1,-1 0 1,0 0-1,0 0 1,0 0-1,0 0 1,0 0-1,0 0 0,0 0 1,0 0-1,0 0 1,0 0-1,0 0 1,-1 0-1,1 0 1,0 0-1,-2 1 1,-1 6 103,-1 0 1,-1 0-1,0-1 0,-7 11 1,6-10-62,1-1-89,-13 17 525,2 1-1,0 0 0,-18 43 1,30-56-1878,0-1 1,1 1 0,-3 22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13645,'0'0'5605,"67"-6"-4868,-32 6-289,2 2-352,3 5-256,-3-3-1826,-4-3-3907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10698,'21'12'815,"-1"2"0,-1 0 0,-1 1-1,0 1 1,0 1 0,-2 0 0,0 2 0,15 23-1,-26-36-691,0 2-1,-1-1 1,0 0-1,0 1 1,0 0-1,-1 0 1,-1 0-1,1 0 1,-1 1-1,-1-1 0,1 0 1,-1 1-1,-1-1 1,0 1-1,0 0 1,-1-1-1,0 1 1,0-1-1,-1 0 0,0 1 1,0-1-1,-1 0 1,0 0-1,0 0 1,-1-1-1,-5 8 1,-9 10-124,-1-1 0,-1-1 0,-1 0 0,0-2 0,-40 30 0,45-44-1126,13-6-4088,8-13 250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9833,'0'0'13656,"-10"7"-11900,2-1-1634,0 0 0,0 0 0,1 1-1,0 0 1,0 0 0,1 1 0,-1-1-1,2 2 1,-1-1 0,1 1 0,1-1 0,-1 1-1,1 1 1,1-1 0,-4 14 0,7-23-124,0 0 1,0 1-1,0-1 1,0 0-1,0 0 1,0 0 0,0 1-1,0-1 1,0 0-1,0 0 1,0 0-1,0 0 1,0 1-1,0-1 1,0 0-1,0 0 1,1 0 0,-1 1-1,0-1 1,0 0-1,0 0 1,0 0-1,0 0 1,0 0-1,0 1 1,1-1-1,-1 0 1,0 0 0,0 0-1,0 0 1,0 0-1,1 0 1,-1 0-1,0 0 1,0 0-1,0 0 1,0 1 0,1-1-1,-1 0 1,0 0-1,0 0 1,0 0-1,1 0 1,-1 0-1,0-1 1,14-3 181,10-10 326,-1-3-342,-16 11-134,-1 0 0,2 1-1,-1-1 1,0 2 0,1-1-1,0 1 1,0 0 0,1 1 0,-1 0-1,15-4 1,-22 9-6,0 0-1,0 0 1,-1 0 0,1 0 0,-1 0-1,1 0 1,-1 0 0,0 0-1,0 0 1,0 0 0,0 0-1,0 0 1,0 1 0,-1-1-1,0 2 1,-1 3 44,0 0-1,-1-1 1,0 1 0,0-1-1,0 0 1,-1 0 0,-6 9-1,-15 28 1010,28-49-861,-1 1 1,1 0-1,0 1 1,0-1-1,0 0 1,1 1-1,0 0 1,0 0-1,0 0 0,0 0 1,0 0-1,1 1 1,7-4-1,15-5-5351,1 8-7916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18129,'0'0'4388,"59"32"-6822,-38-41-6631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6598,'0'0'192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60 833,'-13'-4'112,"-37"-13"3527,47 16-2726,-1 0 1,1-1-1,0 0 1,0 0-1,0 0 1,0 0-1,0 0 1,1 0-1,-1-1 0,1 1 1,-5-7-1,11 3 4436,11 4-3661,22 1-1778,-32 1 751,4 0-515,-1 1 1,0 0-1,0 0 1,1 1-1,-1 0 1,0 0-1,0 0 1,-1 1-1,10 5 1,-15-7-125,0 0 0,0 0 1,0 1-1,0-1 0,-1 0 0,1 1 1,0-1-1,-1 1 0,1 0 0,-1-1 1,0 1-1,1 0 0,-1 0 0,0 0 1,0 0-1,0 0 0,0 0 0,0 0 1,-1 0-1,1 1 0,-1-1 0,1 0 0,-1 0 1,0 0-1,0 1 0,0-1 0,0 0 1,0 1-1,-1-1 0,1 0 0,-1 0 1,1 0-1,-1 0 0,0 1 0,0-1 1,0 0-1,0 0 0,-2 3 0,-4 5 85,-1 0-1,0-1 1,-1-1-1,1 1 1,-2-1-1,1 0 0,-1-1 1,-20 11-1,-20 17 773,50-35-870,-1 0 0,0 0 1,1 1-1,-1-1 0,1 0 1,-1 0-1,1 1 0,-1-1 0,1 1 1,0-1-1,-1 0 0,1 1 1,-1-1-1,1 1 0,0-1 0,0 1 1,-1-1-1,1 1 0,0-1 1,0 1-1,-1 0 0,1-1 0,0 1 1,0-1-1,0 1 0,0-1 1,0 1-1,0 0 0,0-1 1,0 1-1,0-1 0,0 1 0,0 0 1,1 0-1,20 7 126,44-6-962,-55-3 260,-7 1 455,58-1-3421,-1-9-3601,-23-1-1044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14382,'0'0'13725,"13"-2"-12994,-6 2-636,0-1-57,-1 1-1,1-1 1,-1 0 0,1-1 0,-1 1 0,0-1 0,0-1 0,0 1 0,0-1 0,0 0-1,0 0 1,6-6 0,3-3 4,-3 3-113,1 0-1,-2-1 1,0-1 0,0 0 0,0 0-1,-2-1 1,13-19 0,-40 65-343,10-22 492,1 1-1,1 0 1,0 0 0,0 1-1,2 0 1,0 0 0,0 0-1,1 0 1,-1 16 0,4-25-75,0 0 1,0 0-1,0 0 1,1 0-1,-1 0 1,1-1-1,0 1 1,1 0-1,2 6 1,12 7-2419,13-10-5284,-7-7-5204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1162 3651,'0'0'2088,"-8"1"-855,-3 2-522,-8 1-73,-3-3 4889,18-2 189,8-1-4327,10-2-1592,0 0 246,0-1 0,0 0 0,-1 0 0,1-1 0,-1-1-1,-1 0 1,1-1 0,14-12 0,11-5 20,551-343-608,-487 302 477,-41 25-805,109-54-1,-50 41 875,255-126-845,-237 109 1468,34-20-506,-134 64 856,-36 26-877,0 0-1,-1-1 1,1 0-1,0 1 1,-1-1-1,1 0 1,-1 0-1,0 0 1,0 0-1,0 0 1,0 0-1,0 0 1,0 0 0,0-1-1,-1 1 1,1 0-1,0-3 1,-4 4-61,0 0 0,-1 0 0,1 0 0,0 0-1,0 1 1,-1-1 0,1 1 0,0 0 0,-1 0 0,1 0 0,-7 1 0,4-1 45,-166 19 31,-138-24-584,-205 4 683,388 8-215,41 0 57,0-5 0,-157-15-1,138-4-56,23 3 159,0 3-1,-114 0 1,163 17-106,20 1-123,13-6 67,-1-1 1,1 0-1,0 0 0,0 1 0,0-1 1,0 0-1,0 1 0,0-1 0,0 0 1,0 0-1,0 1 0,0-1 0,0 0 1,0 1-1,0-1 0,0 0 0,0 0 1,1 1-1,-1-1 0,0 0 0,0 1 0,0-1 1,0 0-1,0 0 0,1 0 0,-1 1 1,0-1-1,0 0 0,0 0 0,1 1 1,-1-1-1,0 0 0,0 0 0,1 0 1,-1 0-1,0 0 0,0 1 0,1-1 1,-1 0-1,0 0 0,0 0 0,1 0 1,5 4-15,0 1 0,0-1 0,-1 1 0,0 0 0,0 1 0,0-1 0,-1 1 1,1 0-1,-1 0 0,-1 0 0,1 1 0,-1-1 0,0 1 0,-1 0 0,4 13 1,2 14-163,-2 0 1,3 39 0,-2-16 91,2 38 342,-6 183 0,-5-143-139,0-46 42,4 83 610,-2-149-435,-1-18-235,0 0 0,1-1 0,0 1 0,0 0 0,0 0 0,1 0 0,0-1 0,-1 1 0,2 0 0,-1-1 0,0 1-1,1-1 1,3 6 0,-5-9-132,0-1 0,1 0 1,-1 0-1,0 1 0,0-1 0,1 0 0,-1 0 0,0 0 0,1 1 0,-1-1 0,0 0 0,1 0 0,-1 0 0,0 0 0,1 0 0,-1 0 0,1 0 0,-1 0 1,0 0-1,1 0 0,-1 0 0,0 0 0,1 0 0,-1 0 0,1 0 0,-1 0 0,0 0 0,1 0 0,-1 0 0,0 0 0,1-1 0,-1 1 0,0 0 1,1 0-1,-1 0 0,0-1 0,0 1 0,1 0 0,-1 0 0,0-1 0,0 1 0,1 0 0,-1-1 0,0 1 0,0 0 0,0-1 0,1 1 0,-1 0 0,0-1 1,0 1-1,0 0 0,0-1 0,4-20-4395,-4 3-3286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 8936,'0'0'13149,"1"-4"-12418,0-3 141,-3 11-105,-6 25 459,-10 46-2,-31 489 1622,45-468-2798,-1-32 323,3 1-1,3-1 1,3 1-1,18 99 0,-6-75-194,-4-1 0,-4 2 0,-4 91-1,17 166 238,-7-209-413,-5 161 0,-3-56 0,3 478 0,-13-536 0,-4 82 0,7-156-8130,1-110 7550,1 2-2842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3876,'0'0'-32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5990,'0'0'1281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10250,'0'0'8648,"7"0"-8312,274-9 2653,249-2-2593,-45 15 380,293-2-655,-458-4 300,142-5 1263,-319-2-980,173-32-1,-152 17-590,221-2-1,-239 19-48,378-10-86,-349 4 8,-1 0-9,-88 13 30,434-4 119,-474 2 110,-22 0-197,0 1 0,1 1 0,-1 1 0,0 1 0,38 9 0,-45-7-89,-1-2 1,31 2-1,14 2-52,-50-4-1250,0 0-1,0-1 0,1 0 1,-1-1-1,0 0 0,0-1 1,18-3-1,-23 0-4674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 15631,'-15'-6'6140,"21"13"-2057,23 15-2487,16-3-1326,-37-17-260,0 1 1,0 0-1,0 1 0,-1-1 0,0 1 1,0 1-1,13 9 0,-19-12-13,0-1 0,0 0 0,0 0-1,0 0 1,-1 0 0,1 1 0,0-1 0,-1 0-1,1 1 1,-1-1 0,1 0 0,-1 1 0,0-1-1,1 1 1,-1-1 0,0 0 0,0 1 0,0-1-1,0 1 1,0-1 0,-1 1 0,1-1 0,0 0-1,-1 1 1,1-1 0,-1 1 0,1-1 0,-1 0-1,1 0 1,-1 1 0,0-1 0,0 0-1,0 0 1,0 0 0,0 0 0,0 0 0,0 0-1,0 0 1,-2 1 0,-6 5 56,0 0 0,0-1 0,-20 10 0,22-11-9,-68 33 223,-25 15-4543,75-36-1067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53 16047,'0'0'8120,"8"-8"-7106,-1-2-724,-5 7-266,0 0 1,1 0-1,-1 0 0,1 0 0,0 1 0,0-1 0,0 1 0,0 0 0,0 0 0,0 0 0,1 0 0,3-2 0,-9 4 258,-1 0 0,0-1-1,1 1 1,-1 0-1,1 0 1,-1 1 0,0-1-1,1 0 1,-1 1-1,1 0 1,-1 0 0,1-1-1,-1 1 1,1 1-1,-3 0 1,-4 6-102,0 0-1,1 0 1,0 1-1,0 0 1,-10 16 0,15-20-111,-1 0 0,1 0 0,0 1 0,1 0 0,-1 0 0,1-1 0,0 2 0,1-1 0,-1 0 0,1 0 0,0 0 0,1 8 0,0-12-102,1-1 1,0 0-1,-1 0 0,1 0 0,0 0 0,0 0 0,0-1 1,-1 1-1,1 0 0,0 0 0,0 0 0,0-1 0,1 1 1,-1-1-1,0 1 0,0-1 0,0 1 0,0-1 0,0 1 1,1-1-1,-1 0 0,0 0 0,0 0 0,1 0 0,-1 0 1,0 0-1,0 0 0,1 0 0,0 0 0,42-5-2105,-32 1 512,0-1 0,0 0 0,-1-1 0,11-7 0,11-9-5581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72 312 7911,'0'0'3326,"-9"4"-1633,-28 14 62,35-18-1577,1 1 0,0-1-1,-1 1 1,1-1 0,0 1 0,-1 0-1,1 0 1,0 0 0,0-1 0,0 1-1,-1 0 1,1 1 0,0-1 0,0 0-1,1 0 1,-1 0 0,0 1 0,0-1 0,0 0-1,1 1 1,-1-1 0,1 0 0,-1 1-1,1-1 1,0 1 0,-1-1 0,1 1-1,0-1 1,0 1 0,0-1 0,0 1-1,0-1 1,1 2 0,1-2 43,1 0-1,0 0 1,-1-1 0,1 1-1,0-1 1,-1 0 0,1 1-1,0-1 1,-1 0-1,1-1 1,0 1 0,-1 0-1,1-1 1,4-1 0,3-2 77,-1 0 1,0-1 0,0 0 0,0 0-1,-1-1 1,0 0 0,0-1-1,-1 1 1,10-12 0,58-75 823,-69 86-998,15-25 223,-1-1 1,16-38-1,0 1 223,-35 70-572,-1 0 0,0-1 1,0 1-1,0 0 0,1 0 0,-1 0 0,0-1 0,1 1 0,-1 0 0,0 0 0,0 0 1,1 0-1,-1 0 0,0 0 0,1 0 0,-1 0 0,0 0 0,0 0 0,1 0 0,-1 0 0,0 0 1,1 0-1,-1 0 0,0 0 0,1 0 0,-1 0 0,0 0 0,0 0 0,1 0 0,-1 0 0,0 0 1,0 1-1,1-1 0,-1 0 0,0 0 0,0 0 0,1 1 0,-1-1 0,0 0 0,0 0 1,0 1-1,1-1 0,-1 0 0,0 0 0,0 1 0,0-1 0,0 0 0,0 0 0,0 1 0,1-1 1,-1 0-1,0 1 0,0-1 0,0 0 0,0 1 0,0-1 0,0 0 0,0 1 0,9 25-130,-7-23 173,6 18 8,0-1 0,2-1-1,0 1 1,23 29 0,7-3-3506,-33-40-2042,-1-6-4420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17905,'0'0'5125,"0"9"-4821,2 100 757,-12 122 0,-7-83 2743,37-253-2858,43-122 1,-37 137-870,-25 86-90,0 0 1,0 1 0,0 0 0,0-1 0,1 1 0,-1 0 0,1-1 0,0 1 0,0 0-1,0 0 1,0 0 0,0 1 0,1-1 0,-1 0 0,1 1 0,3-3 0,-4 5-11,1-1-1,0 0 1,0 1 0,-1-1 0,1 1-1,0 0 1,0 0 0,0 0 0,0 0-1,-1 1 1,1-1 0,0 1 0,0-1-1,-1 1 1,1 0 0,0 0 0,-1 1-1,1-1 1,-1 0 0,5 4 0,1-1-7,1 1 1,-1 1 0,0 0 0,0 0-1,-1 0 1,13 15 0,-18-20 37,-1 1 1,0 0-1,1-1 0,-1 1 0,0 0 1,0 0-1,-1 0 0,1 0 0,0 0 1,-1 0-1,1 0 0,-1 0 0,1 0 1,-1 0-1,0 0 0,0 0 0,0 0 1,0 0-1,0 0 0,-1 0 0,1 0 1,-1 0-1,1 0 0,-1 0 0,0 0 1,1 0-1,-1 0 0,0 0 0,0 0 1,0-1-1,-1 1 0,1 0 0,0-1 1,-1 1-1,1-1 0,-1 1 0,1-1 1,-4 2-1,-9 7 184,-1 0 0,1-2 1,-2 1-1,1-2 0,-1 0 0,0-1 0,0-1 0,-1 0 1,1-1-1,-26 2 0,41-5-218,1-1 0,-1 0 1,1 0-1,-1 0 0,1 0 0,-1 0 0,1 0 1,-1 0-1,1 0 0,-1 0 0,1 0 0,-1 0 1,0 0-1,1 0 0,-1 0 0,1 0 0,-1-1 1,1 1-1,-1 0 0,1 0 0,0-1 0,-1 1 1,1 0-1,-1-1 0,1 1 0,-1 0 0,1-1 1,0 1-1,-1-1 0,1 1 0,0 0 0,0-1 1,-1 1-1,1-1 0,0 1 0,0-1 0,0 1 1,-1-1-1,1 1 0,0-1 0,0 0 0,8-24-4100,17-8-3668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19218,'0'0'3032,"-9"5"-1964,-16 10-396,2 1-1,0 1 1,1 1 0,-28 29 0,8-2 235,-43 58 0,72-82-733,-6 10-338,6-19-3668,13-12 3645,0 0 0,0 0 0,-1 0 0,1 0 0,0 0 0,0 0 1,0 0-1,0 0 0,-1 0 0,1 0 0,0 0 0,0 0 0,0 0 0,0 0 0,-1 0 1,1 0-1,0 0 0,0-1 0,0 1 0,0 0 0,0 0 0,-1 0 0,1 0 1,0 0-1,0 0 0,0-1 0,0 1 0,0 0 0,0 0 0,0 0 0,-1 0 0,1 0 1,0-1-1,0 1 0,0 0 0,0 0 0,0 0 0,0 0 0,0-1 0,0 1 1,0 0-1,0 0 0,0 0 0,0 0 0,0-1 0,0 1 0,0 0 0,0 0 1,0 0-1,0 0 0,1-1 0,-1 1 0,0 0 0,0 0 0,0-1-227,-2-17-13017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19763,'0'0'5413,"48"69"-3107,-19-40-897,7-1-480,3 2-384,1 0-449,0-5-513,-3-3-1472,-2-10-2019,-5-9-3907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7911,'0'0'13266,"14"-1"-11958,219-4 757,-60 3-2897,-3-11-4218,-129 5 1901,-6-3-2569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11082,'0'0'7181,"12"-12"-6311,81-81-29,84-113-1,-177 206-825,0 1 1,1-1-1,-1 0 0,0 0 0,0 0 0,0 0 0,0 0 0,0 0 0,0 0 0,0 0 0,0 0 1,0 0-1,1 0 0,-1 0 0,0 0 0,0 0 0,0 0 0,0 1 0,0-1 0,0 0 0,0 0 0,1 0 1,-1 0-1,0 0 0,0 0 0,0 0 0,0-1 0,0 1 0,0 0 0,0 0 0,1 0 0,-1 0 1,0 0-1,0 0 0,0 0 0,0 0 0,0 0 0,0 0 0,0 0 0,0 0 0,1 0 0,-1 0 0,0 0 1,0-1-1,0 1 0,0 0 0,0 0 0,0 0 0,0 0 0,0 0 0,0 0 0,0 0 0,0 0 1,0-1-1,0 1 0,0 0 0,0 0 0,0 0 0,0 0 0,-3 15 269,-11 32-140,11-38 124,-13 36 27,8-24-280,1 0 1,1 1 0,0-1 0,2 1 0,1 0 0,-2 31 0,5-53-76,0 1 1,0-1-1,1 1 1,-1-1 0,0 1-1,0-1 1,0 1 0,1-1-1,-1 1 1,0-1 0,1 1-1,-1-1 1,0 0-1,1 1 1,-1-1 0,0 1-1,1-1 1,-1 0 0,1 1-1,-1-1 1,1 0 0,-1 0-1,1 1 1,-1-1-1,1 0 1,-1 0 0,1 0-1,-1 0 1,1 0 0,-1 0-1,1 1 1,-1-1-1,1 0 1,0-1 0,21-2-3293,-1-8-2317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9897,'0'0'12348,"9"-6"-12012,-3 2-312,1 0 0,0 0 0,-1 1 0,1 0 0,0 1 1,1-1-1,-1 1 0,0 0 0,1 1 0,-1 0 0,14 0 0,-20 0-33,0 1 1,0 0-1,1 0 1,-1 0 0,0 0-1,0 1 1,0-1-1,0 0 1,1 0 0,-1 1-1,0-1 1,0 1 0,0-1-1,0 1 1,0-1-1,0 1 1,0 0 0,0-1-1,0 1 1,0 0-1,0 0 1,-1 0 0,1-1-1,0 1 1,0 0-1,-1 0 1,1 0 0,-1 0-1,1 0 1,-1 1-1,1-1 1,-1 0 0,0 0-1,1 0 1,-1 0 0,0 0-1,0 1 1,0-1-1,0 0 1,0 0 0,0 0-1,0 1 1,0-1-1,-1 0 1,1 0 0,0 0-1,-1 0 1,1 0-1,-1 0 1,0 2 0,-4 10 109,0 1 1,-1-1 0,-12 18 0,7-11 175,2-2-113,1 0-1,0 1 1,-7 26 0,11-22-3235,3 1-3370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8008,'0'0'15406,"57"-7"-15374,-32 7-1153,3 0-1762,-3-4-1921,-3-1-5990</inkml:trace>
  <inkml:trace contextRef="#ctx0" brushRef="#br0" timeOffset="1">207 48 12075,'0'0'5221,"-48"67"-3779,33-42-449,4-3-353,6-1-319,4-5-289,1-7-673,2-5-1953,12-4-706,2-9-928,5-11-5733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16303,'0'0'4714,"-5"9"-4153,2-1-475,-2 1-8,2 0 0,-1-1 0,1 1 0,0 1 0,1-1 0,0 0 0,-1 12 0,3-21-73,0 1 0,1 0 1,-1-1-1,1 1 0,-1-1 1,0 1-1,1-1 0,-1 1 1,1-1-1,-1 1 0,1-1 1,0 0-1,-1 1 0,1-1 1,-1 0-1,1 1 0,0-1 1,-1 0-1,1 0 0,0 0 1,-1 1-1,1-1 0,0 0 1,-1 0-1,1 0 0,0 0 1,0 0-1,0 0 0,31 0 383,-20 0-311,-9 0-88,0 0-1,0 0 1,0 0-1,0 1 1,0-1 0,-1 1-1,1 0 1,0 0-1,0 0 1,-1 0 0,1 1-1,0-1 1,-1 1-1,0-1 1,1 1 0,-1 0-1,0 0 1,0 0-1,0 0 1,0 1 0,0-1-1,0 0 1,-1 1-1,1-1 1,1 4 0,-3-3 73,1 0 0,0 1 0,-1-1-1,0 0 1,0 0 0,0 1 0,0-1 0,0 0 0,-1 0 0,1 1 0,-1-1 0,0 0 0,0 0 0,0 0 0,0 0 0,-1 0 0,1 0 0,-1 0 0,0 0 0,0-1 0,0 1 0,0-1 0,-3 3-1,-2 3 367,-1 0-1,0-1 1,0 0-1,-15 10 1,19-15-329,0 0 1,0 0 0,0 0 0,0 0 0,0-1-1,-1 1 1,1-1 0,0 0 0,-1 0-1,1-1 1,-1 1 0,0-1 0,-6-1-1,10 1-225,0-1-1,-1 1 1,1-1-1,0 1 0,1-1 1,-1 0-1,0 0 1,0 1-1,0-1 0,0 0 1,1 0-1,-1 0 0,0 0 1,1 0-1,-1 0 1,0 0-1,1 0 0,0 0 1,-1-1-1,1 1 1,0 0-1,-1 0 0,1 0 1,0 0-1,0-1 0,0-1 1,-1-39-5148,1 33 3455,0-29-5372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13036,'0'0'6150,"62"-1"-5093,-29 1-480,8 0-449,5-8-673,7-6-4900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20307,'0'0'3214,"-13"0"-331,1 0-2523,0 0 0,0 0 1,1 2-1,-1-1 0,0 2 1,0-1-1,1 1 0,-1 1 1,1 0-1,0 1 0,-18 11 1,25-15-364,1 1 1,0 0 0,0 0 0,0 0-1,1 0 1,-1 0 0,0 1 0,1-1 0,-1 1-1,1 0 1,0 0 0,0 0 0,0 0-1,0 0 1,1 0 0,-1 0 0,1 1-1,-2 4 1,5-7-9,-1 0 1,0-1-1,1 1 0,-1 0 1,1-1-1,-1 1 0,0-1 1,1 1-1,-1-1 0,1 0 1,0 0-1,-1 0 0,1 0 1,-1 0-1,1 0 1,-1 0-1,1 0 0,1-1 1,2 1 9,16-1-69,0-2 1,33-6-1,-33 4-1407,0 2 1,34-2-1,-54 5 1471,-1 0 0,1 0 1,-1 0-1,0 0 0,1 0 0,-1 1 0,1-1 0,-1 0 1,0 0-1,1 1 0,-1-1 0,0 0 0,0 0 0,1 1 0,-1-1 1,0 0-1,0 1 0,1-1 0,-1 1 0,0-1 0,0 0 1,0 1-1,0-1 0,1 0 0,-1 1 0,0-1 0,0 1 1,0-1-1,0 1 0,0-1 0,0 0 0,0 1 0,0-1 1,0 1-1,0-1 0,-1 0 0,1 1 0,0-1 0,0 1 0,0-1 1,0 0-1,-1 1 0,1-1 0,0 1 0,-10 20 686,-5-5-265,0 0 0,0-1 0,-2 0 0,0-2 0,0 0 0,-1 0 0,-33 15 0,49-27-1670,5-2 282,0 0 0,0 0 0,-1 0-1,1-1 1,0 1 0,-1-1-1,1 0 1,-1 0 0,4-3 0,2-1-2027,17-13-5706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1 609,'0'0'1281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13 512,'0'0'7517,"-12"-12"6000,72 68-9590,-38-40-3759,1-1 0,38 19 0,-39-21-103,0 1 0,-1 0 1,26 25-1,23 16 31,196 107 1346,-181-109-869,121 99 1,-127-83-391,-43-36-50,51 36 0,19 7 223,64 42 366,-13-21-524,176 142-1,-242-164-190,2 3 16,2-4-1,121 70 1,-10-6 72,-149-96-30,117 67 164,-73-49-154,303 203-27,-312-201-4,-56-35-69,1-2 0,1-2 1,1-1-1,52 20 0,-68-35 7,-1 0 0,1 2-1,-2 1 1,0 1-1,0 0 1,-1 2 0,0 0-1,18 17 1,31 31 2,-52-45 72,-6-6 64,-1 0 0,-1 0 0,0 1 0,12 17 0,-19-21-411,-14-3-20832,4-4 18360,-12 0-4855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3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3651,'0'0'10117,"2"-4"-9055,3-7-1411,5-1 5544,-4 15-187,-3 17-3812,-2 189 1041,-2-111-486,1-115-11958,0 2 2685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3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 6022,'0'0'18310,"-21"5"-15774,31-15-644,4-4-1807,-22 33 25,3-8 197,15-24-348,7-6-273,-29 48 106,3-5-490,10-15-2367,10-13-2381,6-14-2225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4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12268,'0'0'1852,"-2"12"-464,-7 51 398,0 99-1,12-170 2186,11-33-3650,10-115 1575,-27 199-1853,-12 69 1,7-58 114,9-177 1232,-2 62-831,-5 33-360,6 28-199,0-1 0,0 0 0,0 1 0,0-1 0,0 0 0,0 1 0,-1-1 0,1 1 1,0-1-1,0 0 0,-1 1 0,1-1 0,0 1 0,-1-1 0,1 1 0,-1-1 0,1 1 1,-1-1-1,1 1 0,-1-1 0,1 1 0,-1 0 0,1-1 0,-1 1 0,0 0 0,1-1 0,-1 1 1,0 0-1,1 0 0,-1 0 0,0-1 0,1 1 0,-1 0 0,0 0 0,1 0 0,-2 0 1,0 4-16,1-1 1,-1 1-1,1 0 1,0-1 0,0 1-1,0 0 1,0-1-1,1 1 1,0 0 0,0 0-1,0 6 1,0-3 5,-1 178 207,2-183-175,-1-1 1,1 0 0,0 0-1,-1 1 1,1-1 0,0 0 0,-1 0-1,1 0 1,0 0 0,0 0-1,0 0 1,0 0 0,0 0 0,0 0-1,0-1 1,1 1 0,-1 0-1,0-1 1,0 1 0,1-1 0,-1 1-1,0-1 1,0 1 0,1-1-1,1 0 1,12 7-2770,-4 1-6148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4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12620,'0'0'10319,"8"-4"-9337,3-1-854,1 0 0,0 1-1,0 1 1,1 0 0,-1 1-1,1 0 1,-1 1 0,1 1-1,-1 0 1,1 0 0,17 3-1,-7 0-114,-2-1 5,1 0 1,31-3-1,-46 1-4,-1-1-1,0 0 1,0 0-1,0-1 0,0 0 1,0 0-1,0 0 1,0-1-1,0 0 1,-1 0-1,0 0 1,1-1-1,4-4 1,-1-2 17,-6 7-31,-1 0 0,0 0 0,1 0 0,0 1 0,0-1 0,0 1 0,0-1 1,0 1-1,7-3 0,-10 5 21,-5 14 540,-4-5-366,1 1 1,-1-2 0,-1 1 0,0-1 0,0-1 0,0 1 0,-1-2-1,0 0 1,-1 0 0,1-1 0,-1 0 0,0-1 0,0 0 0,0-1 0,-1-1-1,1 1 1,-1-2 0,0 0 0,1-1 0,-1 0 0,0-1 0,1 0-1,-1-1 1,1 0 0,-1-1 0,1 0 0,0-1 0,-20-10 0,31 14-203,1 0 1,-1-1 0,1 1 0,-1 0 0,1 0 0,-1-1 0,1 1-1,-1 0 1,1-1 0,-1 1 0,1 0 0,0-1 0,-1 1 0,1-1-1,-1 1 1,1 0 0,0-1 0,0 1 0,-1-1 0,1 1 0,0-1-1,0 1 1,-1-1 0,1 0 0,0 1 0,0-1 0,0 1 0,0-1-1,0 1 1,0-1 0,0 1 0,0-2 0,15-10-314,28-1-508,-24 10-338,-1 1 0,37 1 0,6 11-4096,-27 0-71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2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3075,'0'0'2819,"-51"35"-2819,43-30 0,2-2-353,0-1-704,1-1 0,1 1-64,-1-2 288,2 1 33,2 0 800,-4 0 800,4 3 386,-2 1-546,-2 2-448,3-2-416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1057,'0'0'801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2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1153,'0'0'0</inkml:trace>
  <inkml:trace contextRef="#ctx0" brushRef="#br0" timeOffset="1">56 0 1313,'-42'38'1858,"39"-34"-1442,0 1-352,0 0-480,-1-2-1666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2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2744 1409,'0'0'6508,"-8"5"-5787,-24 12 189,11-6 9,0 1 0,-29 18 5905,50-30-6660,11-11 419,1 2 350,0-1 1,0 0 0,14-16 0,-15 15-714,0 0 1,1 0 0,17-11-1,179-102 517,-124 67-423,-65 42-193,1 0-1,0 2 0,30-15 0,278-146 14,-159 64-129,-140 90 61,180-112 114,60-3-26,-33 19-116,-134 54 37,-57 33-94,66-31 0,454-255 106,-430 231-78,-5 2-9,-42 26 0,124-61 0,-117 68-34,116-79 0,-6 1-4,3 11 134,264-196 0,-423 274 174,1 2 0,2 2 0,2 2 0,79-35 0,-123 65-397,4-2-778,-10 1-5680,-4-2 114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178 139 15983,'0'0'5322,"-12"0"-2151,6 1-2910,-1-1 0,1 1 0,-1 0 0,1 0 0,-1 0 0,1 1 0,0 0 0,0 1 0,-1-1 0,2 1 0,-1 0 0,0 0 0,1 1 0,-1 0 0,1 0 0,-7 7 0,6-5-235,1 1 0,-1-1 1,1 1-1,1 0 0,-1 0 1,1 0-1,0 1 0,1-1 0,0 1 1,0 0-1,1 0 0,0 0 1,-2 16-1,4-24-28,0 1-1,0-1 1,0 1 0,0-1 0,0 1-1,0-1 1,0 0 0,0 1-1,1-1 1,-1 1 0,0-1 0,0 0-1,0 1 1,1-1 0,-1 0-1,0 1 1,0-1 0,1 0 0,-1 1-1,0-1 1,1 0 0,-1 0-1,0 1 1,1-1 0,-1 0 0,0 0-1,1 0 1,-1 1 0,1-1-1,-1 0 1,0 0 0,1 0 0,-1 0-1,1 0 1,21-2 58,18-16 192,-17 1-71,-2-2 0,0-1-1,-1-1 1,-1 0 0,-1-2-1,-1 0 1,0 0-1,-2-2 1,-1 0 0,14-36-1,-25 48-176,-6 12-35,-16 21-94,-24 37-75,37-48 203,-60 94-271,60-93 159,1 0 0,1 0-1,0 0 1,0 0 0,1 1 0,1 0 0,-1-1-1,0 22 1,3-31-38,0 0 1,-1 0-1,1 0 0,1 0 0,-1 0 0,0 0 1,0 0-1,0 0 0,0 0 0,1 0 1,-1 0-1,1 0 0,-1 0 0,1 0 0,-1 0 1,1 0-1,-1 0 0,1 0 0,0 0 0,-1-1 1,1 1-1,0 0 0,0 0 0,0-1 1,-1 1-1,1-1 0,2 2 0,29 1-5249,-31-3 5354,29 0-6109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9833,'10'-9'7779,"13"8"-1758,-13 1-373,3 133-2621,-11-53-2879,-2-39-44,2 0-1,12 75 1,-14-116-235,0 0 1,0 0-1,0 0 1,0 1-1,0-1 1,0 0-1,0 0 1,0 1-1,0-1 1,0 0-1,0 0 0,1 1 1,-1-1-1,0 0 1,0 0-1,0 0 1,0 1-1,0-1 1,0 0-1,1 0 1,-1 0-1,0 0 0,0 1 1,0-1-1,1 0 1,-1 0-1,0 0 1,0 0-1,0 0 1,1 0-1,-1 1 0,0-1 1,0 0-1,1 0 1,-1 0-1,0 0 1,0 0-1,1 0 1,-1 0-1,0 0 1,0 0-1,0 0 0,1 0 1,-1 0-1,0 0 1,0-1-1,1 1 1,-1 0-1,0 0 1,0 0-1,0 0 1,1 0-1,-1 0 0,0-1 1,2-10-6303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64 15887,'0'0'8792,"11"-9"-8034,40-28 70,-49 35-772,1 0 0,-1 0 0,1 1 0,0-1 0,-1 1 0,1-1 0,0 1 0,0 0 0,0 0 0,0 1 0,0-1 0,0 1 0,0-1 0,0 1 0,0 0 0,0 0 0,0 0 1,0 0-1,0 1 0,0-1 0,0 1 0,5 2 0,-6-2 7,0 1 0,-1-1 1,1 1-1,-1-1 1,1 1-1,-1 0 0,0 0 1,0 0-1,0 0 1,0 0-1,0 0 0,0 0 1,-1 0-1,1 0 0,0 0 1,-1 0-1,0 0 1,0 1-1,1-1 0,-1 0 1,0 0-1,-1 0 1,1 1-1,0-1 0,-1 0 1,0 3-1,-3 5 90,0 0 0,0 0 1,-1 0-1,0 0 0,-1-1 0,0 0 0,0 0 0,-8 8 0,-7 11 151,91-23 101,-67-4-408,0 1-1,0 0 1,1-1 0,-1 1-1,-1 1 1,1-1-1,0 0 1,0 1-1,-1-1 1,0 1-1,1 0 1,-1 0-1,0 0 1,0 0 0,-1 0-1,1 0 1,0 1-1,-1-1 1,0 1-1,0-1 1,0 1-1,0-1 1,-1 1-1,1 4 1,1 7 21,-1-1 1,0 0-1,-1 1 0,-4 26 1,4-37 8,-1 0 0,-1 0 1,1 0-1,0-1 1,-1 1-1,0 0 1,0-1-1,0 0 0,0 1 1,-1-1-1,1 0 1,-1 0-1,0 0 0,0 0 1,0-1-1,0 1 1,0-1-1,0 0 0,-1 0 1,1 0-1,-1 0 1,0-1-1,1 1 1,-1-1-1,-6 1 0,-1 1 51,0-1-1,0-1 1,0 0-1,0 0 0,0-1 1,0 0-1,0-1 1,-12-2-1,20 2-77,-1 0 0,1-1 0,-1 1 0,1 0 0,0-1 0,0 0 0,0 0 0,0 0 0,0 0 0,0 0 0,0-1 0,1 1 0,-1-1 0,1 0 0,0 0 0,-1 1 0,2-1 0,-1-1 0,0 1 0,0 0 0,-1-7 0,4 9-165,0 0 0,0 0-1,1 0 1,-1 0 0,0 0 0,1 0-1,-1 0 1,0 0 0,1 0 0,0 1-1,-1-1 1,1 1 0,2-2 0,2 1-1211,43-22-9455,-20 6 1392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20980,'0'0'11408,"-6"9"-11253,2-5-128,-1 2-11,0-1 1,0 1-1,1 1 0,0-1 1,0 1-1,0-1 1,1 1-1,0 0 1,0 0-1,1 1 1,-3 12-1,9-18-16,1-1 0,-1 0 0,1-1 0,-1 1 0,1-1 0,-1 0 0,1 0 0,6-1 0,-8 1 0,27-4-46,-19 3 1,-1-1 0,1 2-1,0-1 1,14 2 0,-23 0 40,0-1 1,0 0-1,0 0 1,-1 1-1,1-1 1,0 1-1,-1 0 1,1-1-1,0 1 1,-1 0-1,1 0 1,-1 0-1,1 0 1,-1 0 0,1 1-1,-1-1 1,0 0-1,0 0 1,0 1-1,0-1 1,0 1-1,0-1 1,0 1-1,0 0 1,0-1-1,-1 1 1,1 0-1,-1 0 1,1-1-1,0 5 1,-1 2 19,0 0 0,0 1 0,-1-1 0,0 0 0,0 0 0,-1 1 0,0-1 0,-1 0 0,1-1 0,-1 1 0,-1 0 0,0-1 0,-6 9-1,8-11-5,-1-1-1,0 0 1,0 0-1,0 0 0,0-1 1,-1 1-1,0-1 1,0 0-1,0 0 0,0 0 1,0 0-1,0-1 1,-1 0-1,1 0 0,-1 0 1,1 0-1,-1-1 1,0 0-1,0 0 0,0 0 1,0 0-1,0-1 1,-7 0-1,10-1-179,0 1-1,0-1 1,0 0 0,0 0-1,0 0 1,1 0 0,-1-1 0,0 1-1,1 0 1,-1-1 0,1 1-1,0-1 1,-1 0 0,1 1-1,0-1 1,0 0 0,0 0-1,0 0 1,0 1 0,1-1-1,-1 0 1,0 0 0,0-4 0,-10-54-7962,10 51 6422,-4-28-7684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14286,'0'0'12587,"63"-34"-11049,-29 26-705,10-1-545,9-3-224,2-6-1730,-1-1-4291,-5-3-10090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16 14958,'8'-10'4068,"-7"5"-1345,-1 7-1282,-6 15-993,-6 10-352,-2 5 1,-5 4-578,-3 4 129,-1-2 256,0-3 32,2-3 64,3-5 32,3-4 0,3-8-321,3-9-2593,7-6-1410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16335,'0'0'10763,"67"52"-10667,-44-42 0,6-4-64,-5 0-929,2-3-1025,-1-1-864,-6-1-514,-5-1-3010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19731,'0'0'7014,"3"54"-6982,-3-36-993,0-2-1217,1-4-897,-1 0-928,2-6-1507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16848,'0'0'6187,"8"-7"-5076,4 0-922,-1 1 1,1 0 0,0 1 0,1 0-1,-1 1 1,1 0 0,0 1 0,0 1-1,0 0 1,22-1 0,-31 3-139,-1 0-1,1-1 1,0 1 0,0 0-1,-1 1 1,1-1 0,0 1-1,0 0 1,-1 0 0,1 0 0,-1 0-1,1 1 1,-1-1 0,7 5-1,-8-4 47,0 1-1,0 0 0,-1 0 0,1 0 1,-1 1-1,1-1 0,-1 0 0,0 0 1,0 1-1,-1-1 0,1 1 0,-1-1 1,1 1-1,-1-1 0,0 1 0,-1 4 1,0-3 13,1 0 1,-1-1-1,0 1 1,0-1 0,0 1-1,-1-1 1,1 0-1,-1 1 1,0-1-1,-1 0 1,1 0-1,-1 0 1,1-1 0,-1 1-1,0 0 1,-1-1-1,1 0 1,0 0-1,-1 0 1,0 0-1,0-1 1,0 1 0,0-1-1,-5 2 1,1 0-110,-1-1 1,1 1-1,-1-2 0,0 1 1,0-1-1,0 0 1,0-1-1,-1 0 1,1-1-1,0 0 1,-13-1-1,22 1-153,-1-1 1,0 1-1,1 0 0,-1 0 1,1-1-1,-1 1 0,0 0 1,1-1-1,-1 1 0,1 0 1,-1-1-1,1 1 0,-1-1 1,1 1-1,-1-1 0,1 1 0,0-1 1,-1 1-1,1-1 0,0 1 1,-1-1-1,1 0 0,0 1 1,0-1-1,-1 0 0,1 1 1,0-1-1,0 0 0,0 1 1,0-1-1,0 0 0,0 1 1,0-1-1,0 0 0,0 0 1,0-1-331,0-17-6249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2114,'0'0'20451,"-1"8"-19741,-7 29-654,-1-2-1,-2 1 1,-2-1-1,-1-1 0,-1-1 1,-2 0-1,-34 49 0,24-49-1493,26-32 1003,-1 0 0,1 0 0,0 0 0,0-1 0,-1 1 1,1 0-1,0 0 0,-1-1 0,1 1 0,-1-1 0,1 0 0,-1 1 0,1-1 0,-1 0 0,-1 0 0,-4 0-6494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18225,'0'0'4228,"58"-1"-2818,-30 1-898,0 0-352,1 2-96,-4 3-320,2 2-1602,-7-2-864,-3 0-2243,-4-1-3011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14350,'0'0'6053,"-8"1"-2775,0 1-2957,1 0 1,-1 0-1,1 0 0,0 1 1,0 1-1,0-1 0,0 1 1,1 0-1,-1 0 0,1 1 0,0 0 1,0 0-1,1 1 0,0-1 1,-7 9-1,8-9-188,-32 40 587,34-43-719,0 1 1,0 0-1,1-1 0,-1 1 0,1 0 0,0 0 0,0 0 0,0 0 0,0 1 1,0-1-1,1 0 0,-1 0 0,1 0 0,0 6 0,0-9-8,1 1 0,0-1 0,-1 1 0,1 0 0,-1-1 0,1 1 0,0-1 0,-1 0 1,1 1-1,0-1 0,0 1 0,-1-1 0,1 0 0,0 0 0,0 1 0,0-1 0,-1 0 0,1 0 0,0 0 0,0 0 0,0 0 0,-1 0 0,1 0 0,0 0 0,1-1 0,22-2 87,-12-2-80,-1-1 0,1 0 0,-1 0 0,-1-1 0,1-1 0,-1 0 0,-1 0 0,1-1 0,-1 0 0,-1-1 0,0 0 0,0 0 0,9-18 0,-17 23-331,-7 9 164,-9 9 51,11-8 90,-40 50 138,42-51-96,1 0 0,-1 1 0,0-1 0,1 1 0,0-1 0,0 1 0,1 0 0,-1 0 0,1 0-1,0 0 1,0 7 0,1-12-32,0 1-1,0-1 1,1 1 0,-1-1-1,0 1 1,1-1-1,-1 0 1,1 1-1,-1-1 1,1 1 0,-1-1-1,0 0 1,1 0-1,-1 1 1,1-1-1,-1 0 1,1 0-1,0 1 1,-1-1 0,1 0-1,-1 0 1,1 0-1,-1 0 1,1 0-1,-1 0 1,1 0 0,0 0-1,-1 0 1,1 0-1,-1 0 1,1-1-1,22-1-535,-10-4-599,0 1 0,-1-2-1,0 0 1,0 0 0,0-1 0,17-16-1,-10 9-1674,11-9-3318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13677,'0'0'15786,"6"-1"-15658,9 1-81,-11 5 28,-19 16 100,12-19-168,1 1 0,-1 0 1,1 0-1,-1 0 0,1 1 0,0-1 1,0 0-1,1 1 0,-1 0 1,1-1-1,-3 8 0,7-10-17,-1 0-1,1 0 1,0 0 0,-1-1-1,1 1 1,-1-1-1,1 0 1,0 0 0,-1 0-1,1 0 1,3-1 0,-2 1-10,6 0-33,-1-1-81,1 1 0,-1 1 0,0-1 0,0 2 0,16 3 0,-23-5 118,-1 1-1,0-1 0,0 1 1,1-1-1,-1 1 0,0 0 1,0-1-1,0 1 0,0 0 1,0 0-1,0 0 0,0 0 1,0 0-1,0 0 0,0 0 1,-1 0-1,1 1 0,0-1 1,0 2-1,-1-1 18,0 0 1,1 0 0,-1 0-1,0 0 1,0 0-1,-1 0 1,1 0-1,0 0 1,-1 0-1,1 0 1,-1 0-1,0 0 1,0 0-1,0 0 1,0 0 0,-2 3-1,-4 4 136,0-1 0,-1 0 0,0 0 0,-1-1 0,0 0 0,0 0 0,0-1 0,-1 0 0,0-1 0,0 0 0,0 0 0,-1-1 0,1-1 0,-1 0 0,0 0 0,0-1 0,-12 1 0,22-3-384,1 0 0,-1 0 0,0 0 0,1 0-1,-1 0 1,1 0 0,-1 0 0,1 0 0,-1 0-1,0-1 1,1 1 0,-1 0 0,1 0 0,-1-1-1,1 1 1,-1 0 0,1-1 0,-1 1 0,1 0-1,0-1 1,-1 1 0,1 0 0,-1-1-1,1 1 1,0-1 0,-1 1 0,1-1 0,0 1-1,0-1 1,-1 1 0,1-1 0,0 0 0,0 1-1,0-1 1,0 1 0,0-1 0,0 1 0,0-2-1,-1-15-13140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12748,'0'0'10378,"3"58"-11115,-1-40-288,-2 5-448,1-4-1218,-1 1-2786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10442,'0'0'2851,"72"-23"-2531,-43 18-256,-2 0 0,5 1 64,-5 4 160,0-1-95,3 1-97,2 0-96,2 0-1634,2 0-2113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9417,'0'0'5317,"68"2"-4196,-45-2 128,4-2-544,0-3-385,4 3-192,3 1-96,2-1-32,1 0-1537,2 0-2755,3-1-5125</inkml:trace>
  <inkml:trace contextRef="#ctx0" brushRef="#br0" timeOffset="1">724 0 9065,'0'0'1889,"69"2"-2017,-41-2-128,0 0 32,5 0-961,1 0-2499,2 3-480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1634,'0'0'3843,"59"0"-864,-41 0-1217,0 0-769,0 0-65,2 0-287,-2 0-513,-1 0-1249,2 0-3779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 6951,'0'0'9598,"-1"8"-7778,-17 105 2566,-21 68-2859,14-68-1840,19-100 907,4-33-91,5-37-254,5 18-389,1 1 0,3 0 1,1 0-1,1 2 1,3-1-1,36-60 1,-50 94 126,0-1 0,-1 0 0,2 1 0,-1 0 1,0 0-1,1 0 0,-1 0 0,1 0 0,0 1 1,0-1-1,0 1 0,0 0 0,0 0 0,0 1 1,1-1-1,-1 1 0,1 0 0,-1 0 0,1 1 0,-1-1 1,1 1-1,-1 0 0,1 0 0,-1 1 0,1-1 1,-1 1-1,1 0 0,-1 0 0,1 0 0,-1 1 1,0 0-1,0-1 0,0 2 0,0-1 0,0 0 0,0 1 1,0 0-1,-1-1 0,7 8 0,-9-9 10,0 0 0,0 1-1,0-1 1,1 1-1,-2-1 1,1 1 0,0-1-1,0 1 1,0 0 0,-1-1-1,1 1 1,-1 0 0,1 0-1,-1-1 1,0 1 0,0 0-1,0 0 1,0 0 0,0-1-1,0 1 1,0 0 0,0 0-1,-1-1 1,1 1-1,-1 0 1,0 1 0,-1 1 59,0-1 1,-1 0-1,1 0 1,-1 0 0,1-1-1,-1 1 1,0-1-1,0 1 1,0-1-1,-1 0 1,-5 3 0,-3 1 119,0-1 1,0 0 0,-1-1 0,1-1-1,-1 1 1,-16 0 0,7-4-1326,22-3-2369,11-4-431,11-5-2516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52 7079,'16'-15'1840,"-10"9"-542,1 1-1,-1-1 0,1 1 1,0 0-1,10-4 1,-16 8-545,-12 26-289,-18 13 7,-36 37 0,-3-5 3920,67-70-4097,2-2-248,1-1 1,-1 1-1,1-1 0,0 1 1,-1 0-1,1 0 1,0 0-1,0 0 1,4-3-1,-1 0-46,69-84-1345,-74 88 1286,-3 37-160,-1-18 386,2-8-108,0 0-1,0 0 1,1 0-1,0 1 1,1-1-1,2 17 1,-2-26-43,0 0 0,1 0 1,-1 0-1,1 0 1,0 0-1,-1 0 0,1 0 1,0 0-1,0 0 1,-1 0-1,1 0 0,0-1 1,0 1-1,0 0 0,0 0 1,0-1-1,0 1 1,0-1-1,0 1 0,0-1 1,1 0-1,-1 1 1,0-1-1,0 0 0,0 0 1,0 0-1,0 1 0,3-2 1,-4 1 100,-3-13-67,0 0-1,-1 0 0,-1 0 0,0 0 0,-1 1 1,0-1-1,-1 1 0,-8-11 0,0 6-72,5 3-172,11 14 188,-1-1 0,1 1 0,0-1-1,-1 1 1,1 0 0,-1-1 0,1 1 0,-1 0 0,1-1 0,0 1 0,-1 0 0,1 0 0,0 0 0,-1 0 0,1 0 0,0-1 0,-1 1 0,1 0 0,0 0-1,-1 1 1,1-1 0,0 0 0,-1 0 0,1 0 0,0 0 0,-1 0 0,2 1 0,117 7-3693,-67-8-778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11307,'0'0'13805,"58"-27"-13645,-27 23-160,2 4 0,-2 0-897,-5 3-1217,-7 4-1025,-8 2-1569,-10 2-2787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10186,'0'0'11819,"62"27"-11499,-20-27-160,-2 0-2017,-1-8-3268,-3-6-10378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12300,'0'0'9774,"10"-2"-9550,25 0-26,0 1 1,0 2-1,69 11 0,-52-6-350,-51-6 116,0 0 0,0 0 0,0 0 0,-1 0 0,1 0-1,0 0 1,0 1 0,0-1 0,-1 0 0,1 0 0,0 1 0,0-1 0,-1 0 0,1 1 0,0-1 0,-1 1-1,1-1 1,0 1 0,-1-1 0,1 1 0,-1-1 0,1 1 0,-1-1 0,1 1 0,-1 0 0,1-1-1,-1 1 1,1 0 0,-1 1 0,0 0 15,0-1 0,0 1-1,0 0 1,-1-1 0,1 1-1,-1-1 1,1 1 0,-1-1-1,1 1 1,-1-1 0,0 1-1,0-1 1,0 1 0,-1 0-1,-50 52 439,40-43-296,2-1-19,-53 60 676,58-64-807,0 1 0,1-1 1,-1 1-1,1 0 0,1 1 1,-1-1-1,1 1 0,1-1 0,-3 9 1,5-11-273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12364,'0'0'2525,"-10"12"-363,0-2-1559,4-5-223,0 0 0,1 0-1,0 1 1,0 0 0,0 0 0,1 0 0,0 1 0,0-1 0,0 1 0,1 0 0,-4 13 0,7-20-363,0 0-1,-1 1 1,1-1 0,0 0-1,0 1 1,0-1-1,0 1 1,0-1 0,0 0-1,0 1 1,0-1 0,0 1-1,0-1 1,0 0-1,0 1 1,0-1 0,1 0-1,-1 1 1,0-1 0,0 1-1,0-1 1,0 0-1,1 1 1,-1-1 0,0 0-1,0 0 1,1 1-1,-1-1 1,0 0 0,0 1-1,1-1 1,-1 0 0,0 0-1,1 0 1,-1 1-1,0-1 1,1 0 0,-1 0-1,1 0 1,-1 0 0,1 0-1,22-4 491,19-19-9,-31 15-539,0 1-287,-1 0 0,0-1 0,0 0 0,0-1 1,-1 0-1,-1-1 0,14-18 0,-60 57 889,26-17-146,1 0 0,1 1 0,0 0 0,0 1 0,2 0 0,-1 0 0,2 1 0,0 0 0,1 0 0,1 1 0,0 0 0,1 0 0,0 0 0,1 0 1,0 25-1,10 32-230,-4-58-189,-1 0 0,0 0 0,-2 0 0,-1 27 0,0-38 33,-1-1 0,0 1 0,1 0 0,-1 0 0,-1-1 0,1 0 0,0 1 0,-1-1 0,0 0 0,0 0 0,0 0 0,0-1 1,0 1-1,-1-1 0,1 1 0,-1-1 0,1 0 0,-1-1 0,-5 3 0,4-2 232,-1 1 0,0-1 1,1 0-1,-1 0 0,0-1 0,0 0 1,0 0-1,0 0 0,0-1 0,0 0 1,0 0-1,-11-2 0,15 1-252,1 0-1,0 0 1,-1 0-1,1 0 1,0 0-1,0 0 1,-1 0-1,1-1 1,0 1 0,0 0-1,0-1 1,1 1-1,-1-1 1,0 1-1,0-1 1,1 1-1,-1-1 1,1 0-1,0 1 1,-1-1 0,1 0-1,0 1 1,0-1-1,0-3 1,3-44-52,0 39 29,0-1 1,1 0-1,0 1 1,1 0-1,0 0 1,1 0-1,0 1 1,0 0-1,1 0 1,0 0-1,0 1 1,1 0-1,16-12 0,12-8-540,1 2 0,40-21-1,-70 43 411,39-23-5012,1-2-3834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13645,'0'0'8136,"75"-3"-7208,-32 3-671,6-2-225,5-3-2435,-1-4-3874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9513,'0'0'9929,"-59"62"-9865,38-38-64,3-1 65,5-2-1,-1 0 128,3-5 64,0 1-192,4-6 0,0-3-512,1-6-1218,1-2-3939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14670,'0'0'4388,"56"6"-4100,-36 3-224,-1 5-32,-1 0-256,-3 3-160,-2 1-385,-3-2-1153,-7-4-2722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14446,'0'0'5717,"-2"9"-5519,-2 3-15,0 0 1,-1 0 0,0 0 0,-1-1 0,0 0 0,-1 0 0,0 0 0,-15 17-1,18-21-2,13-11-710,13-11-1349,-21 14 1765,0 0-1,-1 1 1,1-1-1,0 0 1,0 0-1,0 0 1,-1 0-1,1 1 1,0-1-1,-1 0 1,1 0-1,-1-1 1,1 1-1,-1 0 1,0 0-1,1 0 1,-1 0-1,0 0 1,0 0-1,1 0 1,-1-1-1,0 1 1,0 0-1,-1 0 1,1 0-1,0-2 1,-1 3 103,-1 0 0,1 0 0,0 0 0,0 0 0,0 0 0,0 0 1,0 1-1,0-1 0,0 0 0,-1 1 0,1-1 0,0 1 0,0-1 0,0 1 0,1 0 0,-1-1 0,0 1 1,0 0-1,0 0 0,0-1 0,1 1 0,-1 0 0,0 0 0,1 0 0,-1 0 0,0 0 0,0 1 1,-2 3 108,-1-1 0,1 1 1,-1 0-1,1-1 1,1 1-1,-1 1 1,1-1-1,-1 0 0,2 1 1,-1-1-1,1 1 1,-1-1-1,1 1 1,1 0-1,-1 8 0,2-13-61,-1 0 0,1 0 0,0 0 0,0 0 0,-1-1 0,1 1 0,0 0 0,0 0 0,0-1 0,0 1 0,0 0 0,0-1 0,0 1 0,0-1 0,0 1 0,0-1-1,0 0 1,0 1 0,0-1 0,1 0 0,-1 0 0,0 0 0,0 0 0,0 0 0,0 0 0,0 0 0,1 0 0,-1 0 0,0-1 0,0 1 0,2-1 0,0 1 8,1-1 1,-1 1 0,0-1 0,1 0 0,-1 0 0,0 0 0,1 0-1,-1 0 1,0-1 0,3-2 0,-5 3-24,0 1 1,0-1-1,0 0 0,-1 0 1,1 0-1,0 0 0,-1 0 1,1 0-1,0 0 0,-1 0 1,1 0-1,-1 0 0,0 0 1,1-1-1,-1 1 0,0 0 1,0 0-1,0 0 1,0-1-1,0 1 0,0 0 1,0 0-1,0 0 0,0 0 1,-1-1-1,1 1 0,0 0 1,-1 0-1,1 0 0,-1-1 1,-28-24 642,27 24-633,-1 1 0,1-1 1,-1 0-1,1 0 0,0 0 1,0 0-1,0 0 0,0-1 1,0 1-1,-2-4 0,37 7-417,7 17-1659,-9-3-3436,-3-3-3783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51 1666,'-13'-4'12545,"12"-6"-6572,2 9-5803,-1-1-1,1 1 1,0 0 0,0-1 0,0 1 0,-1 0 0,1 0 0,1-1 0,-1 1-1,0 0 1,0 0 0,0 0 0,1 0 0,-1 1 0,2-2 0,3-1 9,0 0-1,0 1 1,0 0 0,0 0 0,0 0 0,1 1 0,-1 0-1,1 0 1,-1 0 0,1 1 0,-1 0 0,1 1 0,10 1-1,-16-1-150,0 0-1,0 0 1,0 0-1,0 0 1,0 0-1,0 1 1,0-1-1,0 0 1,0 0-1,-1 1 1,1-1-1,-1 1 1,1-1-1,-1 1 1,1-1-1,-1 1 1,0-1-1,1 1 1,-1-1-1,0 1 0,0-1 1,0 1-1,-1-1 1,1 1-1,0-1 1,0 1-1,-1-1 1,0 3-1,-18 42 1232,-8-16-481,23-27-632,0 0 0,1 1 0,-1-1 1,1 1-1,0 0 0,0 0 0,0 0 0,0 0 0,1 1 0,-1-1 0,1 1 0,0 0 1,-2 9-1,8-13-132,-1 0 1,1 0 0,0 0 0,0-1-1,0 1 1,0-1 0,0 0 0,0 0-1,6-1 1,-3 1-88,8-1-1244,0 0 0,30-6 0,3-7-6823,-22 6-38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15182,'0'0'10538,"9"-2"-10057,3-2-328,1 0 1,-1-1 0,0 0-1,-1-1 1,0-1-1,0 1 1,0-2-1,0 1 1,-1-2 0,-1 1-1,0-1 1,16-20-1,-24 28 333,-2 5-357,1 1 0,-1-1 0,0 0 0,-1 0 0,1 0-1,-4 8 1,-26 63 377,30-70-536,-1 0 1,1 1-1,0-1 0,0 1 0,0-1 0,1 1 0,0 0 0,0-1 0,0 1 0,1-1 1,0 1-1,1 7 0,-1-13-195,0 1 1,0 0-1,0 0 1,-1 0-1,1-1 1,0 1-1,0 0 1,0-1-1,0 1 1,0-1-1,0 1 1,0-1-1,1 0 1,-1 1-1,0-1 1,0 0 0,0 0-1,0 0 1,0 0-1,0 0 1,1 0-1,-1 0 1,0 0-1,0 0 1,0-1-1,0 1 1,2-1-1,-3 1 126,26-5-7524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1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12075,'0'0'8697,"-1"10"-7726,-2 17-477,0-10-314,1 0 1,0 0 0,3 33 0,-1-50-176,0 1-1,1 0 0,-1-1 0,1 1 0,-1-1 1,0 1-1,1-1 0,-1 0 0,1 1 0,-1-1 1,1 1-1,-1-1 0,1 0 0,0 0 0,-1 1 1,1-1-1,-1 0 0,1 0 0,0 1 0,-1-1 0,1 0 1,0 0-1,-1 0 0,1 0 0,-1 0 0,1 0 1,0 0-1,-1 0 0,1 0 0,0-1 0,-1 1 1,1 0-1,-1 0 0,1 0 0,0-1 0,-1 1 1,1 0-1,-1-1 0,1 1 0,-1 0 0,1-1 1,-1 1-1,1-1 0,-1 1 0,1-1 0,25-18 225,-17 11-378,-1-1-1,-1 1 1,1-2-1,-2 1 1,1-1-1,-1 0 1,6-13-1,-12 21 92,-9 29-81,8-25 151,-13 40 314,13-39-371,0-1-1,0 0 1,1 1 0,-1-1-1,1 1 1,-1-1 0,1 1-1,0-1 1,0 1 0,0-1-1,1 1 1,-1-1 0,1 0-1,0 3 1,5-4-2950,8-3-4030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0 4324,'0'0'13805,"-9"7"-13527,-29 28 42,2 1 1,1 3-1,-52 76 0,62-83-224,8-10-166,-43 64 466,55-78-604,0 1 1,1-1-1,0 1 1,1 0-1,0 0 0,0 0 1,1 0-1,-2 15 0,4-23 65,0-1-1,0 0 0,0 1 1,-1-1-1,1 0 0,0 1 1,0-1-1,0 0 0,0 1 1,0-1-1,0 0 1,0 1-1,0-1 0,0 1 1,0-1-1,0 0 0,0 1 1,0-1-1,1 0 0,-1 1 1,0-1-1,0 0 0,0 1 1,0-1-1,1 0 1,-1 1-1,0-1 0,0 0 1,1 0-1,-1 1 0,0-1 1,0 0-1,1 0 0,-1 1 1,0-1-1,1 0 1,-1 0-1,0 0 0,1 0 1,-1 0-1,0 1 0,1-1 1,-1 0-1,0 0 0,1 0 1,-1 0-1,1 0 0,-1 0 1,0 0-1,1 0 1,-1 0-1,0 0 0,1-1 1,18 2-7812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9001,'0'0'4927,"-9"7"-4206,-40 37 404,3 1 0,2 2 0,-65 89 0,105-130-1117,0-1 1,1 1 0,0 0-1,0 0 1,0 0 0,-3 12-1,6-17-75,0 0 0,0 0 0,0 0 0,0-1 0,0 1 0,0 0 0,0 0 0,0 0 0,0 0 1,0-1-1,0 1 0,0 0 0,1 0 0,-1 0 0,0 0 0,1-1 0,-1 1 0,0 0 0,1 0 0,-1-1 0,1 1 0,-1 0 0,2 0 0,-1 0-189,1 0 1,0-1 0,-1 1-1,1-1 1,0 1-1,-1-1 1,1 0 0,0 1-1,0-1 1,-1 0 0,1 0-1,0 0 1,0-1 0,0 1-1,-1 0 1,3-1 0,27-8-5095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8712,'0'0'6086,"-77"69"-4773,36-27-288,-5 10-576,-2 3-161,0-1-192,8-4-64,4-5 0,10-12 0,12-12-32,13-9 0,3-12-192,26 0-1089,14-16-385,9-12-2242,8-8-2626</inkml:trace>
  <inkml:trace contextRef="#ctx0" brushRef="#br0" timeOffset="1">543 146 8808,'0'0'3876,"-67"72"-1762,20-33-577,-5 4-127,-2 2-353,4-4-192,8-7-97,17-6-63,11-10-481,14-12-192,18-6-192,21-8-801,14-16-1313,5-5-2082,9-9-2082</inkml:trace>
  <inkml:trace contextRef="#ctx0" brushRef="#br0" timeOffset="2">632 304 12075,'0'0'1858,"-74"59"160,35-23-64,3-7-737,8-5 96,7-5-416,14-6-512,7-10-417,17-3-161,16-9-511,9-8-1378,6-9-1602,1 3-2818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206 104 13741,'0'0'3646,"2"-9"-133,1-2-2284,3-32 3110,-6 42-4310,-1 1 0,1 0 0,0 0 0,0-1 1,0 1-1,0 0 0,-1-1 0,1 1 0,0 0 1,0 0-1,0 0 0,-1-1 0,1 1 0,0 0 1,0 0-1,-1 0 0,1 0 0,0-1 0,-1 1 1,1 0-1,0 0 0,0 0 0,-1 0 0,1 0 0,0 0 1,-1 0-1,1 0 0,0 0 0,-1 0 0,1 0 1,0 0-1,-1 0 0,1 0 0,0 0 0,-1 0 1,1 0-1,0 0 0,0 1 0,-1-1 0,1 0 1,0 0-1,-1 0 0,1 0 0,0 1 0,0-1 0,-1 1 1,-15 8 509,4 3-545,0 1 0,0 1 0,1-1 1,1 2-1,1-1 0,0 1 0,0 1 0,2 0 0,0 0 1,-6 20-1,13-35-8,0 1 0,0 0 0,0 0 0,0-1 0,1 1 0,-1 0 0,0-1 0,1 1 0,-1 0 1,1-1-1,0 1 0,-1 0 0,1-1 0,0 1 0,0-1 0,0 0 0,0 1 0,0-1 0,0 0 0,0 1 0,1-1 1,-1 0-1,0 0 0,1 0 0,-1 0 0,1 0 0,2 1 0,56 23 70,-24-12-48,-33-12-8,-1 1 1,1-1-1,-1 0 0,0 1 0,1-1 1,-1 1-1,0 0 0,0 0 0,0-1 1,0 1-1,0 1 0,-1-1 0,1 0 1,-1 0-1,1 1 0,-1-1 1,0 1-1,0-1 0,0 1 0,0-1 1,0 1-1,-1 0 0,1 3 0,-1-4 15,-1 1 0,1 0 0,-1 0-1,0 0 1,0-1 0,0 1 0,0 0-1,0-1 1,-1 1 0,1-1 0,-1 1-1,0-1 1,1 0 0,-1 0 0,0 1 0,-1-1-1,1-1 1,0 1 0,0 0 0,-1-1-1,-4 3 1,-4 2 95,0 0-1,0-2 1,0 1-1,-1-1 1,-15 3 0,21-6-18,1 0 1,-1 0-1,0 0 1,0-1 0,1 0-1,-1 0 1,0 0-1,0-1 1,1 0 0,-1 0-1,0 0 1,1-1-1,-8-3 1,11 4-87,0 0 0,0 0 0,0-1 1,0 1-1,1-1 0,-1 1 0,0-1 0,0 0 0,1 0 0,-1 0 0,1 0 1,0 0-1,0 0 0,0 0 0,0 0 0,0 0 0,0-1 0,0 1 1,1 0-1,-1-1 0,1 1 0,-1 0 0,1-1 0,0 1 0,0-1 0,0 1 1,0 0-1,1-1 0,-1 1 0,1-1 0,-1 1 0,1 0 0,0 0 1,0-1-1,0 1 0,0 0 0,2-3 0,3-5 9,0 0 0,0 1-1,1 0 1,0 0 0,0 0 0,13-10-1,87-64 711,-76 62-371,-2-1 0,-1-1 0,47-51 0,-72 72-352,-1-1 0,0 0-1,0-1 1,0 1 0,0 0 0,-1 0 0,1-1 0,-1 1-1,0-1 1,1-5 0,-2 8-2,0 1 0,0-1 0,0 1 0,0-1 0,0 0 0,0 1-1,0-1 1,0 0 0,0 1 0,0-1 0,-1 1 0,1-1 0,0 0 0,0 1 0,-1-1 0,1 1 0,0-1 0,-1 1-1,1-1 1,-1 1 0,1-1 0,0 1 0,-2-1 0,1 0 0,0 1 0,-1-1 0,1 1 0,0 0-1,-1-1 1,1 1 0,0 0 0,-1 0 0,1 0 0,0 0 0,-1 0 0,1 0-1,0 0 1,-1 1 0,-1 0 0,-1 0-244,0 0 0,0 1 0,0-1 0,0 1 1,0 0-1,1 1 0,-1-1 0,-4 5 0,1-1-879,0 1-1,1-1 1,0 1-1,0 1 1,0-1 0,1 1-1,0 0 1,1 0-1,0 1 1,-4 11 0,5-4-7387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7335,'0'0'5525,"-10"10"-3005,-2 3-2013,2-3 3,-1 1-1,2 0 0,-1 1 0,-9 17 0,19-29-490,0 0 0,-1 1 0,1-1 0,0 1 0,0-1-1,0 1 1,0-1 0,0 0 0,0 1 0,0-1 0,-1 1-1,2-1 1,-1 1 0,0-1 0,0 1 0,0-1 0,0 1-1,0-1 1,0 0 0,0 1 0,0-1 0,1 1-1,-1-1 1,0 1 0,0-1 0,1 0 0,-1 1 0,0-1-1,1 0 1,-1 1 0,0-1 0,1 0 0,-1 1 0,0-1-1,1 0 1,-1 0 0,1 1 0,-1-1 0,0 0 0,1 0-1,-1 0 1,1 0 0,-1 0 0,1 0 0,-1 0 0,1 1-1,-1-1 1,0 0 0,1 0 0,-1-1 0,1 1-1,-1 0 1,1 0 0,-1 0 0,1 0 0,-1 0 0,0 0-1,1-1 1,0 1 0,33-6-214,36-21-1882,-55 19 870,1 2-1,-1 0 0,32-7 0,-46 13 1203,-1 0 1,0-1 0,0 1-1,0 0 1,1 0-1,-1 0 1,0 0 0,0 0-1,1 0 1,-1 0-1,0 0 1,0 0 0,0 0-1,1 0 1,-1 0-1,0 0 1,0 0 0,1 0-1,-1 0 1,0 0-1,0 0 1,0 0 0,1 0-1,-1 0 1,0 0-1,0 1 1,0-1 0,1 0-1,-1 0 1,0 0-1,0 0 1,0 0 0,0 1-1,1-1 1,-1 0-1,0 0 1,0 0 0,0 1-1,0-1 1,0 0-1,0 0 1,0 0 0,1 1-1,-1-1 1,0 0-1,0 0 1,0 1 0,0-1-1,-8 14 23,-15 11-1069,-2-6-3370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1 578 9801,'0'0'10351,"1"-10"-9657,2-1-564,1 0-1,0 0 1,1 0-1,0 1 1,0-1-1,1 1 1,0 1-1,1-1 0,0 1 1,1 0-1,12-11 1,223-231 1144,-155 173-3720,4 6-3840,-69 55 1813,-6 0-1095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36 13741,'0'-2'271,"1"1"1,-1-1-1,0 1 0,0 0 1,0-1-1,-1 1 1,1-1-1,0 1 0,-1 0 1,1-1-1,0 1 0,-1-1 1,0 1-1,1 0 0,-1 0 1,0-1-1,1 1 0,-1 0 1,0 0-1,0 0 1,0 0-1,0 0 0,-2-2 1,1 3-136,1-1 0,-1 1 0,0 0 1,1-1-1,-1 1 0,0 0 1,1 0-1,-1 0 0,0 0 0,1 0 1,-1 0-1,0 1 0,1-1 0,-1 1 1,0-1-1,-2 2 0,-3 1-104,0 1 0,1-1 0,-1 1 1,1 0-1,0 1 0,0 0 0,-9 10 0,1 1 257,2 1 0,0 0 1,-17 36-1,25-45-238,0-1 1,1 1-1,1 0 1,-1 0-1,1 0 1,0 0-1,1 1 0,0-1 1,1 0-1,-1 1 1,1-1-1,2 14 1,-1-21-96,-1 0 0,1 1 0,-1-1 0,1 0 0,-1 1 0,1-1 0,0 0 0,-1 0 0,1 0 1,0 0-1,0 0 0,0 1 0,0-2 0,0 1 0,0 0 0,0 0 0,0 0 0,1 0 0,-1-1 0,0 1 0,0 0 1,3 0-1,0 0-193,0 0 1,0 0 0,0-1 0,0 0 0,0 1 0,0-1-1,8-1 1,-3-1-880,1 1-1,0-1 1,-1-1-1,1 0 1,15-8-1,13-12-5769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14029,'0'0'3358,"-9"8"-3080,-45 45-144,50-48-12,0-1 1,0 1 0,1 0 0,-1 0-1,1 0 1,0 1 0,1-1 0,-1 1-1,1-1 1,0 1 0,0 0 0,-1 11-1,6-17-2,1 0-1,-1-1 0,0 1 0,0-1 0,1 1 1,-1-1-1,0 0 0,4-2 0,28-15 163,27-11-566,-57 27 242,-1 0-1,0 1 1,1 0-1,-1 0 1,1 0-1,-1 1 0,1-1 1,0 1-1,-1 0 1,1 0-1,5 2 1,-9-2 55,0 1 0,0 0 0,-1 1-1,1-1 1,0 0 0,-1 0 0,1 0 0,-1 0 0,1 0 0,-1 0 0,0 1-1,0-1 1,1 0 0,-1 0 0,0 1 0,0-1 0,0 0 0,0 0 0,0 1 0,-1-1-1,1 2 1,-5 27 889,3-23-664,-1-1-1,0 1 1,0-1-1,0 1 1,-1-1-1,0-1 1,0 1-1,-1 0 1,0-1 0,0 0-1,0 0 1,0 0-1,-1-1 1,0 0-1,0 0 1,0 0-1,0-1 1,-1 0 0,1 0-1,-1-1 1,0 1-1,0-1 1,0-1-1,0 0 1,-10 1 0,7-8-3566,11-14-5826,7 10 565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39 173 4260,'0'0'15775,"-6"8"-14296,-20 26-406,19-21 610,11-13-145,10-10-78,10-19-585,-2-2-1,0 0 1,-2-1-1,28-63 1,-46 124-398,-5 21-469,-3-3-459,-2 68 0,8-115 451,1 0 0,-1 1 0,0-1 0,0 0 0,0 0 0,0 0 0,0 1 0,0-1 0,1 0 0,-1 0 0,0 0 0,0 1 0,0-1 0,0 0 0,1 0 0,-1 0 0,0 0 0,0 0 0,1 1 0,-1-1 0,0 0 0,0 0 0,0 0 0,1 0 0,-1 0 0,0 0 0,0 0 0,1 0 0,-1 0 0,0 0 0,0 0 0,1 0 0,-1 0 0,0 0 0,0 0 0,1 0 0,-1 0 0,0 0 0,0-1 0,1 1 0,-1 0 0,0 0 0,0 0 0,0 0 0,1 0-1,-1-1 1,0 1 0,0 0 0,1 0 0,11-9 97,-2-1-410,0-2-1,-1 1 0,10-18 0,-7 5-3307,-6 0-4021,-6 14 1076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16143,'0'0'10410,"69"-30"-11403,-44 25-1153,-2-2-1281,-3 2-3011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610 0 10346,'0'0'8135,"-8"5"-7579,-256 169 2003,113-72-3470,-2-6-7901,119-77 4915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212 140 737,'12'-8'1697,"11"-6"-752,60-44 2961,-74 52-2696,-1-1 0,-1 0 0,1-1 0,7-10 0,-15 18-1112,-1 0 0,1 0 0,0 0 0,-1 1 0,1-1 0,0 0 0,-1 0 0,1 0 0,0 0 0,-1 0 0,1 0 0,0 0 0,-1 0 0,1 0 0,0 0 0,-1 0 0,1 0 0,0 0 0,-1-1 0,1 1 0,0 0 0,0 0 0,-1 0 0,1 0 0,0-1 0,-1 1 0,1 0 0,0 0 0,0 0-1,-1-1 1,1 1 0,0 0 0,0 0 0,0-1 0,-1 1 0,1 0 0,0-1 0,0 1 0,0 0 0,0-1 0,0 1 0,0 0 0,0-1 0,-1 1 0,1 0 0,0-1 0,0 1 0,0 0 0,0-1 0,1 1 0,-1 0 0,0-1 0,0 1 0,0 0 0,0-1 0,0 1 0,0 0 0,0 0 0,1-1 0,-1 1 0,0 0 0,0-1 0,0 1 0,1 0 0,-1 0 0,0-1 0,0 1-1,1 0 1,-29 7 643,1 5-405,1 2 0,1 1 1,1 1-1,0 1 0,0 1 1,2 1-1,1 1 0,0 1 1,2 1-1,0 1 0,1 1 1,-25 44-1,38-59-279,1 1 0,0 0 0,0 0 0,1 0 0,-3 21-1,5-29-52,1 0-1,0 0 0,-1 0 0,1 0 0,0 0 1,1 0-1,-1 0 0,0 0 0,0 0 0,1 0 0,-1 0 1,1 0-1,0 0 0,0 0 0,-1 0 0,1 0 0,0 0 1,1-1-1,-1 1 0,0 0 0,0-1 0,1 1 0,-1-1 1,1 1-1,-1-1 0,1 0 0,0 0 0,0 1 1,-1-1-1,1 0 0,0-1 0,0 1 0,0 0 0,0 0 1,0-1-1,4 1 0,17 2-594,0-1 0,0-2 0,0 0 0,1-1-1,-1-1 1,0-2 0,0 0 0,-1-1 0,1-1 0,34-15 0,-5-6-3936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 9993,'-3'-3'5578,"-1"12"-4131,-1 14-389,-11 209 4488,16 120-3891,9-258-1073,-10-135-4489,2 28 2149,-1 0 1,-1 0-1,0-1 1,-4-14-1,-6-16-5352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13325,'0'0'1964,"10"-11"22,-10 11-1974,7-10 370,1 2-1,0-1 0,0 1 1,1 0-1,0 1 0,1 0 0,-1 1 1,1 0-1,1 0 0,18-7 1,-12 8-149,1 1 0,0 1 0,0 1 0,0 0 1,0 1-1,0 1 0,28 4 0,-39-3-228,0 0 0,0 1 0,0 0 1,-1 0-1,1 1 0,-1 0 0,0 0 0,1 0 0,10 8 0,-14-8 19,0 0-1,0 1 1,0-1-1,0 1 1,0-1 0,-1 1-1,1 0 1,-1 0-1,0 0 1,0 0-1,0 0 1,-1 0-1,0 1 1,0-1-1,0 0 1,1 9 0,-1-4 241,-1 1 0,0 0 1,0-1-1,-1 1 1,0 0-1,-1 0 1,0-1-1,0 1 1,-1-1-1,0 0 1,-1 0-1,0 0 1,-10 15-1,7-13 136,-2-1 1,0 0-1,0 0 0,-1-1 1,0 0-1,0 0 0,-1-1 1,0-1-1,-20 11 1,20-13-217,-1 0 1,1-1 0,-1 0 0,1 0 0,-1-1 0,0-1 0,-21 2 0,29-4-249,0 0 0,0 0 0,0 0-1,1-1 1,-1 0 0,0 1 0,0-1 0,0-1 0,1 1 0,-1 0 0,1-1-1,-5-2 1,6 2-171,0 0 0,0 1-1,0-1 1,0 0 0,1 0-1,-1-1 1,0 1 0,1 0-1,0 0 1,-1-1 0,1 1-1,0-1 1,0 1 0,1-1-1,-1 0 1,0 1 0,1-1-1,-1 0 1,1-3 0,0 5-15,0 1 1,0-1-1,0 0 1,0 0 0,0 1-1,0-1 1,1 0-1,-1 1 1,0-1 0,0 0-1,1 1 1,-1-1-1,0 0 1,1 1 0,-1-1-1,0 0 1,1 1-1,-1-1 1,1 1 0,-1-1-1,1 1 1,0-1-1,-1 1 1,1 0 0,-1-1-1,1 1 1,0-1-1,-1 1 1,1 0 0,0 0-1,-1-1 1,1 1-1,0 0 1,0 0 0,-1 0-1,1 0 1,0 0-1,-1 0 1,1 0 0,0 0-1,0 0 1,-1 0-1,2 1 1,-1-1 117,16-1-5907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6790,'0'0'25977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36 10250,'0'-2'796,"0"0"0,0 0 0,0 0 0,0 0 0,0 0 0,0 0 0,-1 0 0,1 0 0,-1 0 1,0 0-1,1 1 0,-1-1 0,0 0 0,-2-3 0,2 5-665,0-1 0,0 0 0,0 1 0,-1 0 0,1-1 0,0 1 0,-1 0 0,1-1 0,0 1 0,-1 0 0,1 0 0,0 0 0,-1 0 0,1 0 0,0 1 0,-1-1 0,1 0 0,0 1 0,0-1 0,-1 0 0,1 1 0,0 0 0,0-1 1,0 1-1,-2 1 0,-10 5 19,-1 1 1,2 1 0,0 0 0,0 0 0,0 1-1,-16 19 1,7-4 332,0 1 0,-17 28-1,30-41-288,1-1 0,0 1 0,-9 26 0,15-37-189,0 0-1,0 0 1,0 0-1,1 0 1,-1 1-1,1-1 1,-1 0-1,1 0 1,0 1-1,0-1 1,0 0-1,0 1 1,0-1-1,0 0 1,1 0-1,-1 1 1,1-1-1,0 0 1,0 0-1,0 0 1,0 0-1,0 1 1,0-2-1,0 1 1,0 0-1,1 0 1,-1 0-1,1 0 1,0-1-1,-1 1 1,1-1-1,0 0 1,2 2-1,7 1 13,0 0-1,0-1 1,0 0-1,0-1 1,0-1-1,16 1 0,-18-2-63,1 1-1,-1 0 0,1 0 0,-1 1 0,0 0 0,0 1 1,0 0-1,0 1 0,10 4 0,-17-7 46,-1 0 0,0 1 0,1-1 1,-1 0-1,0 0 0,0 1 0,0-1 0,0 1 0,0-1 0,0 1 0,0-1 0,0 1 1,0-1-1,-1 1 0,1 0 0,-1 0 0,1-1 0,-1 1 0,0 0 0,0 0 0,0-1 0,1 1 1,-2 0-1,1 0 0,0 0 0,0-1 0,-1 1 0,1 0 0,-1 0 0,1-1 0,-1 1 1,0-1-1,1 1 0,-3 2 0,-1 3 113,0 0 0,-1 0 0,0 0-1,0-1 1,-1 1 0,-6 4 0,1-1 99,0-1 0,-1 0 0,-1-1 0,0 0 0,0-1 0,0-1 0,-1 0 0,0 0 0,0-2 0,0 0 0,0 0 0,-1-1 0,0-1 0,-22 0 0,53-17-6862,6 3 1789,2 1-1703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10410,'0'0'12214,"-2"9"-11050,0 3-965,0-1 1,-1 0-1,-1-1 1,0 1-1,0 0 1,-1-1-1,-1 0 1,-6 10-1,-63 78 973,52-72-937,1 2 0,-24 40 1,45-66-663,16-19-3214,27-43-4901,-14 22 1282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12107,'0'0'8184,"-2"10"-7068,-2 8-831,2 0 0,0 1 0,1-1 0,1 0 0,0 1 0,2-1 0,0 1 0,1-1 0,1 0 0,0 0 0,1-1 0,9 19 0,-8-24-899,8 17-1045,-10-11-7578</inkml:trace>
  <inkml:trace contextRef="#ctx0" brushRef="#br0" timeOffset="1">0 207 15375,'0'0'6598,"66"-1"-5701,-34 1-737,4 0-609,-3 0-3362,-6-7-5574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0 678 11018,'0'-11'315,"1"-8"-392,0 0-1,2 1 0,0-1 0,0 1 0,2-1 1,8-19-1,60-118 171,-45 100 1681,-1-1 1,-3-2-1,22-84 1,-39 100 1877,-6 40-861,-4 28-2193,-31 216 16,15-123-1182,-6 191-1,26-334-6117,-1-5 1974,-1-14-3680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51 101 11499,'-5'15'2386,"-7"28"-868,2 0-1,2 0 0,-3 71 1,9-79-805,1-20-470,0 0-1,0 1 0,2-1 0,0 1 0,0-1 1,2 0-1,0 0 0,6 18 0,-9-30-179,1-2-1,0 1 1,0 0-1,0 0 1,1 0-1,-1 0 0,0-1 1,1 1-1,-1 0 1,1-1-1,-1 1 1,1-1-1,0 0 1,-1 1-1,1-1 1,0 0-1,0 0 1,0 0-1,0-1 0,0 1 1,0 0-1,0-1 1,0 1-1,0-1 1,1 0-1,-1 0 1,0 0-1,0 0 1,0 0-1,0 0 1,1 0-1,-1-1 0,0 1 1,0-1-1,0 1 1,0-1-1,4-2 1,3-2 238,1 0 1,-1-1-1,0 0 1,0 0-1,-1-1 1,10-10 0,43-46 545,86-115 1,-24 7-4401,-82 111-2597,-9 9-4559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149 145 17008,'0'0'4095,"-8"-9"-1752,-27-30-586,34 38-1709,-1-1 0,1 1 0,-1 0 0,1 0 0,-1 0 0,1 0 1,-1 0-1,1 0 0,-1 0 0,0 0 0,0 1 0,1-1 1,-1 1-1,0-1 0,0 1 0,0 0 0,0 0 0,1-1 1,-1 1-1,0 1 0,0-1 0,0 0 0,0 0 0,0 1 1,1-1-1,-1 1 0,0-1 0,0 1 0,1 0 0,-1 0 1,0 0-1,1 0 0,-1 0 0,1 0 0,-1 0 0,1 0 1,0 1-1,-1-1 0,1 1 0,0-1 0,0 1 0,0-1 1,0 1-1,0-1 0,0 1 0,0 2 0,-4 5-59,0 1 1,1 1-1,0-1 0,0 0 1,-3 20-1,6-21 36,0 0 1,0 0-1,0 1 1,1-1-1,3 15 1,-3-22-16,0-1 0,0 0 0,1 1 0,-1-1 0,1 0 0,-1 1 0,1-1 0,-1 0 0,1 0 0,0 0 0,-1 1 0,1-1 1,0 0-1,0 0 0,0 0 0,0 0 0,0 0 0,2 1 0,-1-2 17,0 1-1,-1-1 1,1 0 0,0 0 0,-1 0 0,1 0 0,0 0 0,-1 0-1,1 0 1,0 0 0,-1-1 0,1 1 0,-1-1 0,1 1-1,-1-1 1,1 1 0,-1-1 0,1 0 0,-1 0 0,2-1-1,4-4 156,0 1 0,-1-1 0,0 0 0,0-1 0,-1 0 0,0 0 0,0 0 0,0 0 0,-1-1 0,6-14 0,-4 7 33,0-1-1,-1 1 1,0-1 0,4-31-1,-8 25-13,-3 15-125,-1 11-123,-4 14 0,0 0 0,2 0 0,0 1 0,1 0 1,1 0-1,1 0 0,1 0 0,1 27 0,0-45 46,0-1 0,1 0-1,-1 1 1,0-1 0,0 1 0,0-1-1,0 0 1,1 1 0,-1-1 0,0 1-1,0-1 1,1 0 0,-1 1-1,0-1 1,1 0 0,-1 0 0,0 1-1,1-1 1,-1 0 0,1 0 0,-1 1-1,0-1 1,1 0 0,-1 0 0,1 0-1,-1 0 1,1 0 0,-1 0-1,0 0 1,1 1 0,-1-1 0,1 0-1,-1-1 1,1 1 0,-1 0 0,0 0-1,1 0 1,-1 0 0,1 0 0,-1 0-1,1 0 1,0-1 0,18-10 141,-6-3-33,-1-2 0,0 0 0,-2 0 1,0-1-1,-1-1 0,0 1 1,-1-1-1,-1-1 0,5-25 1,-18 205-519,5-159 416,1-1 0,0 1 0,0-1 0,0 0 0,0 1 0,0-1 0,0 1 0,0-1 0,0 1 0,1-1 0,-1 0 0,1 1 0,-1-1 0,1 0 0,-1 1 0,1-1 0,0 0 0,-1 0 0,1 1 0,0-1 0,0 0 0,0 0 0,0 0 0,0 0 0,0 0 0,0 0 0,1-1 0,-1 1 0,0 0 0,0 0 0,1-1 0,1 2 0,0-3 26,-1 1 0,1 0 0,-1 0 0,1-1 0,-1 0-1,1 1 1,-1-1 0,0 0 0,1 0 0,-1 0 0,0 0 0,0-1 0,0 1 0,0 0 0,0-1 0,0 0-1,0 1 1,2-4 0,9-10-25,0 0 1,-1-1-1,-1 0 0,-1-1 0,0 0 1,-1 0-1,-1-1 0,-1 0 0,0-1 1,-1 1-1,4-28 0,-24 210-6,14-164-13,0 1 0,0-1 0,0 1 1,-1 0-1,1-1 0,0 1 0,0 0 0,0-1 0,0 1 0,0-1 0,0 1 1,0 0-1,0-1 0,1 1 0,-1 0 0,0-1 0,0 1 0,0-1 0,1 1 1,-1 0-1,0-1 0,1 1 0,-1-1 0,1 1 0,-1-1 0,0 1 1,1-1-1,-1 0 0,1 1 0,-1-1 0,1 1 0,-1-1 0,1 0 0,0 1 1,-1-1-1,1 0 0,-1 0 0,1 0 0,0 1 0,-1-1 0,1 0 1,-1 0-1,1 0 0,0 0 0,-1 0 0,1 0 0,0 0 0,-1 0 0,1 0 1,0 0-1,-1-1 0,1 1 0,-1 0 0,1 0 0,0-1 0,3-1-181,-1 1 0,0-1 0,0 0 0,0-1 1,-1 1-1,1 0 0,0-1 0,3-5 0,4-7-2452,0 0 0,-2-1 1,0-1-1,6-17 0,0-7-6803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20788,'0'0'1735,"-4"9"-145,-2 5-1354,2 0-1,0 1 0,0-1 0,1 1 0,1-1 0,1 1 0,0 0 0,1 0 0,2 21 0,2-1 166,2 1 0,2-1 1,12 36-1,-22-85-547,1 2-3,0 0 0,-2 0 0,-6-21 0,8 29 190,-15-27 44,15 30-20,1 0-1,-1-1 1,0 1-1,0 0 0,0 0 1,0 0-1,0 0 1,0 0-1,0 0 1,0 0-1,0 0 0,0 0 1,0 1-1,-1-1 1,1 0-1,0 1 1,0-1-1,-1 1 0,-1-1 1,2 2-72,1 0 0,0 0 0,-1 0 0,1 0 0,0 0 0,0 0 0,0 0 0,0 0 0,0 0 0,0 1-1,0-1 1,0 0 0,1 0 0,-1 0 0,0 0 0,1 0 0,-1 0 0,1 0 0,-1 0 0,1 0 0,0 1 0,3 0-388,1 0 0,-1 0 0,0 0 0,1 0-1,-1-1 1,1 0 0,-1 0 0,1 0 0,0 0 0,-1-1 0,1 0 0,9-1 0,-4 1-1347,0-1 0,-1 0 0,1-1 0,0 0 0,11-4 0,2-4-3676,-5-2-145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61 141 3427,'0'0'17158,"-8"6"-15877,6-5-1204,-32 27 1112,32-27-1119,1 1 0,0-1 1,-1 0-1,1 1 0,0-1 0,0 1 0,0-1 0,0 1 0,0 0 1,0-1-1,1 1 0,-1 0 0,0 0 0,1-1 0,0 1 1,-1 0-1,1 0 0,0 0 0,0 0 0,0 0 0,0 0 1,0-1-1,0 1 0,1 0 0,-1 0 0,1 2 0,1-4-24,0 0-1,0 0 1,0 1-1,0-2 1,0 1 0,-1 0-1,1 0 1,0-1-1,0 1 1,0-1-1,0 1 1,-1-1-1,1 0 1,0 0-1,-1 1 1,4-3-1,18-12 110,-19 11-146,0 0 0,0 1 0,1 0 0,-1 0 0,1 0 0,0 1 0,-1 0 1,2-1-1,-1 2 0,0-1 0,0 1 0,0-1 0,1 1 0,-1 1 0,0-1 0,1 1 0,-1 0 1,1 0-1,6 2 0,1 4 1295,-9-5 945,-4-10-234,0-4-1401,0-97-166,1 109-536,-1 0 1,1 0-1,-1 0 0,1 0 0,-1 0 1,1 0-1,0 0 0,-1 1 0,1-1 1,0 0-1,0 0 0,-1 1 1,1-1-1,0 1 0,0-1 0,0 0 1,0 1-1,0 0 0,0-1 0,0 1 1,0 0-1,0-1 0,0 1 0,0 0 1,0 0-1,0 0 0,0 0 1,0 0-1,0 0 0,2 0 0,45 3-5119,-24-1 2612,-23-2 2157,1 0 1,-1 0-1,1 0 0,-1-1 0,1 1 1,-1 0-1,1-1 0,-1 1 0,1-1 1,-1 1-1,1-1 0,-1 0 0,0 0 1,1 1-1,-1-1 0,0 0 0,0 0 1,0 0-1,0-1 0,2-1 0,8-14-5631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5509,'0'0'3540,"0"-8"116,0-27-437,-2 29 1746,0 14-3905,-1 16-1116,2-1 216,1 38-61,0-57-112,1-1 1,-1 1-1,1 0 0,-1-1 0,1 1 0,0-1 1,1 0-1,-1 1 0,1-1 0,-1 0 0,1 0 0,0 0 1,3 4-1,-5-7-4,1 1 0,0 0 0,-1-1 0,1 1 1,0 0-1,0-1 0,0 1 0,-1-1 0,1 1 0,0-1 0,0 1 1,0-1-1,0 0 0,0 0 0,0 1 0,0-1 0,0 0 0,0 0 1,0 0-1,0 0 0,0 0 0,0 0 0,0 0 0,0 0 0,0-1 1,0 1-1,-1 0 0,1-1 0,0 1 0,0 0 0,0-1 0,0 1 1,0-1-1,-1 1 0,1-1 0,1-1 0,19-25-1387,-17 22 2174,-8 21 2212,2-5-2882,0-1-1,0 1 1,1-1 0,0 13-1,1-22-85,0 1-1,-1-1 0,1 1 1,0 0-1,0-1 0,0 1 1,1-1-1,-1 1 0,0-1 0,1 1 1,-1 0-1,1-1 0,-1 1 1,1-1-1,0 0 0,-1 1 0,1-1 1,0 0-1,0 1 0,0-1 1,0 0-1,0 0 0,0 0 0,1 0 1,-1 0-1,0 0 0,0 0 1,1 0-1,-1 0 0,1 0 1,-1-1-1,1 1 0,-1-1 0,1 1 1,2 0-1,-1-2 149,-1 0-1,1 0 1,-1-1-1,0 1 1,1 0-1,-1-1 1,0 0-1,0 1 1,0-1-1,0 0 1,-1 0-1,1 0 1,0 0-1,-1 0 1,1-1 0,-1 1-1,0 0 1,0-1-1,0 1 1,1-5-1,19-54 574,-27 90-593,-7 55 0,13-74-78,-1 0 0,2 1 0,-1-1 0,1 0 0,1 0 0,0 0-1,0 0 1,1 0 0,0-1 0,5 11 0,24 34 37,-25-46-86,-1 1 0,0 0 0,0 1-1,-1 0 1,0-1 0,-1 2-1,0-1 1,-1 0 0,0 1-1,-1 0 1,2 11 0,-5-21 19,1 0 1,0 0-1,0 0 1,-1 0 0,1 0-1,-1 0 1,1 0-1,-1 0 1,1 0-1,-1 0 1,0 0 0,1 0-1,-1 0 1,0-1-1,0 1 1,0 0-1,0 0 1,0-1 0,1 1-1,-1-1 1,0 1-1,0-1 1,-1 1-1,1-1 1,0 0-1,0 1 1,0-1 0,0 0-1,0 0 1,0 0-1,0 1 1,0-1-1,-1-1 1,1 1 0,0 0-1,0 0 1,0 0-1,0 0 1,-2-1-1,-1 0 113,-1 0-1,0 1 1,0-2-1,1 1 1,-1 0-1,1-1 1,-1 0-1,-5-3 1,3-1-147,0 0 0,1 0 0,-1 0 0,1 0 0,1-1 0,-1 0 0,1 0 0,0-1 0,1 0 0,0 0 0,0 0 0,1 0 0,-4-11 0,6 14 0,0 0 0,0 0 0,0 0 0,1-1 0,0 1 0,0 0 0,0 0 0,0 0 0,1 0 0,0 0 0,0 0 0,1 0 0,-1 0 0,1 0 0,0 0 0,0 1 0,1-1 0,-1 1 0,1-1 0,0 1 0,0 0 0,1 0 0,6-6 0,7-3-1343,0 0 0,0 2 1,1 0-1,22-9 0,10-6-4830,-3-2-7942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10 117 17264,'-8'2'5916,"8"3"-4275,15 3-1195,-9-7-307,0-1 1,0 0-1,0-1 1,0 0 0,-1 0-1,1 0 1,0 0-1,-1-1 1,1 0 0,-1 0-1,1-1 1,-1 1-1,8-7 1,-10 7 0,1 0 1,-1-1-1,0 0 0,0 1 1,0-1-1,-1-1 0,1 1 0,-1 0 1,1-1-1,-1 1 0,0-1 1,-1 1-1,1-1 0,-1 0 0,1 0 1,-1 0-1,0 0 0,-1 0 1,1 0-1,0-5 0,-1 7-79,0 1-1,-1-1 1,1 1-1,0 0 1,-1-1-1,1 1 1,-1 0-1,1-1 1,-1 1-1,1 0 0,-1 0 1,0 0-1,0-1 1,1 1-1,-1 0 1,0 0-1,0 0 1,0 0-1,0 1 1,-1-1-1,1 0 1,0 0-1,0 0 1,0 1-1,-1-1 1,1 1-1,0-1 1,0 1-1,-1 0 1,1-1-1,-1 1 1,1 0-1,0 0 0,-1 0 1,1 0-1,-1 0 1,1 0-1,0 0 1,-1 0-1,-1 1 1,-1-1-70,0 1 0,0 0 0,0 0 1,-1 0-1,1 0 0,0 0 0,0 1 0,0 0 0,1 0 1,-1 0-1,0 0 0,-4 4 0,3 1-10,-1 0 0,1 0 1,1 0-1,-1 1 0,1-1 0,1 1 0,-1 0 0,2 1 1,-1-1-1,1 0 0,0 1 0,0-1 0,1 1 0,1 0 0,-1-1 1,2 11-1,-1-19-15,0 1 1,0 0 0,0 0-1,0 0 1,0 0-1,0 0 1,1 0 0,-1-1-1,0 1 1,0 0-1,1 0 1,-1 0 0,1-1-1,-1 1 1,1 0-1,-1 0 1,1-1 0,0 1-1,-1 0 1,1-1-1,0 1 1,-1-1 0,1 1-1,0-1 1,0 1-1,-1-1 1,2 1 0,29 2-1396,-22-4 413,0-1-1,0 1 0,0-2 0,16-5 1,11-12-4162,2-3-1565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2691,'0'0'15054,"2"-4"-14008,-2 4-937,0-1-1,0 0 0,0 1 1,0-1-1,0 1 0,1-1 1,-1 1-1,0-1 1,0 1-1,1-1 0,-1 1 1,0-1-1,1 1 1,-1-1-1,0 1 0,1 0 1,-1-1-1,1 1 0,-1 0 1,0-1-1,1 1 1,-1 0-1,1-1 0,-1 1 1,1 0-1,0 0 1,-1 0-1,1-1 0,-1 1 1,1 0-1,-1 0 1,1 0-1,-1 0 0,2 0 1,0 22 1221,-13 47-1151,10-61 118,-3 30-8,1-1 1,2 1-1,6 50 0,-1 15 2318,-4-102-2608,0 0 0,1-1 1,-1 1-1,0 0 0,1 0 1,-1 0-1,0-1 0,1 1 1,-1 0-1,1 0 0,-1-1 1,1 1-1,-1-1 1,1 1-1,0 0 0,-1-1 1,1 1-1,0-1 0,-1 1 1,1-1-1,0 0 0,0 1 1,0-1-1,-1 0 0,1 1 1,0-1-1,0 0 0,0 0 1,1 0-1,-1 0-193,-1 0-1,0 0 1,1 0 0,-1 0-1,1 0 1,-1 0-1,1 0 1,-1 0 0,0 0-1,1 0 1,-1 0-1,1 0 1,-1 0 0,0-1-1,1 1 1,-1 0-1,1 0 1,-1-1 0,0 1-1,1 0 1,-1 0-1,0-1 1,0 1 0,1 0-1,-1-1 1,0 1-1,0 0 1,1-1 0,-1 1-1,0-1 1,0 1-1,0 0 1,0-1 0,1 1-1,-1-1 1,0 0-1,0-15-6141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15 8968,'0'0'14286,"-18"18"-14446,24-22 32,0-1 96,2 0 64,-4 1 0,2-1-1025,-3-1-609,0 3-1665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38 12556,'0'0'8979,"-10"9"-7201,4-4-1571,-32 33 1004,36-35-1125,-1 1-1,1-1 1,0 0-1,-1 1 1,1 0-1,1-1 1,-1 1-1,1 0 1,-1 0-1,1 0 1,0 0 0,0 0-1,0 4 1,3-8-75,0-1 1,0 1 0,0-1 0,0 0-1,-1 0 1,1 1 0,0-1-1,-1-1 1,1 1 0,-1 0 0,1 0-1,-1 0 1,1-1 0,0-1 0,78-108 735,-80 111-743,0 0 0,0 0 0,0 0 0,0 0 0,0 0 0,0 0 0,0 0 0,0 0 0,0 0 0,0 1 0,0-1 0,0 0 0,0 0 0,0 0 0,0 0 0,0 0 0,0 0 0,0 0 0,0 0 0,0 0 0,0 0 0,1 0 0,-1 0 0,0 0 0,0 0 0,0 0 0,0 1 0,0-1 0,0 0 0,0 0 0,0 0 0,0 0-1,1 0 1,-1 0 0,0 0 0,0 0 0,0 0 0,0 0 0,0 0 0,0 0 0,0 0 0,0 0 0,0-1 0,0 1 0,1 0 0,-1 0 0,0 0 0,0 0 0,0 0 0,0 0 0,0 0 0,0 0 0,0 0 0,0 0 0,0 0 0,0 0 0,0 0 0,0 0 0,1-1 0,-2 17 331,-6 19 298,-27 51 130,21-56-287,1 0 0,1 1 0,1 0 1,-5 35-1,14-30-875,1-30-227,0-20 444,1-2 90,1 1-1,0 0 1,1 1-1,0-1 1,1 0-1,1 1 1,1 0-1,0 0 1,10-16-1,12-18 38,40-49 0,-59 85 140,-9 11-86,0 1 0,0 0-1,0 0 1,0 0 0,0 0-1,0-1 1,0 1 0,0 0-1,0 0 1,0 0 0,0 0 0,1 0-1,-1-1 1,0 1 0,0 0-1,0 0 1,0 0 0,0 0-1,0 0 1,0 0 0,1-1 0,-1 1-1,0 0 1,0 0 0,0 0-1,0 0 1,0 0 0,1 0-1,-1 0 1,0 0 0,0 0 0,0 0-1,0 0 1,1 0 0,-1 0-1,0 0 1,0 0 0,0 0-1,0 0 1,1 0 0,-1 0 0,0 0-1,0 0 1,0 0 0,0 0-1,1 0 1,-1 0 0,0 0 0,0 0-1,0 1 1,0-1 0,0 0-1,1 0 1,-1 0 0,0 0-1,0 0 1,0 0 0,0 1 0,0-1-1,0 0 1,0 0 0,3 19 17,-6 36 104,1-40-112,2-14-4,0-1 0,0 1 1,0 0-1,0-1 0,0 1 0,0-1 0,0 1 0,0 0 0,0-1 1,0 1-1,1-1 0,-1 1 0,0-1 0,0 1 0,0 0 0,1-1 0,-1 1 1,0-1-1,1 1 0,-1-1 0,0 1 0,1-1 0,-1 0 0,1 1 1,-1-1-1,1 1 0,-1-1 0,1 0 0,-1 1 0,1-1 0,-1 0 0,1 0 1,0 1-1,24-6 201,23-22 58,-45 24-252,58-48 17,-58 48-7,1-1 0,-1 1 0,0-1-1,0 1 1,-1-1 0,1 0 0,-1 0 0,0 0 0,0 0 0,0-1 0,-1 1-1,1 0 1,-1-1 0,1-8 0,-3 17 22,0 1 0,-1 0 1,1-1-1,-1 0 0,0 1 0,-5 7 0,-4 12 104,10-22-126,-1 4 47,0-1 1,0 1-1,1 0 0,-1 0 1,2 0-1,-1 0 0,0 0 1,1 1-1,1 9 0,0-15-65,-1-1 1,1 1-1,-1 0 0,1-1 0,-1 1 0,1-1 1,0 1-1,-1-1 0,1 1 0,0-1 0,-1 0 0,1 1 1,0-1-1,0 0 0,-1 1 0,1-1 0,0 0 1,0 0-1,0 0 0,0 0 0,-1 0 0,1 0 0,0 0 1,0 0-1,0 0 0,-1 0 0,1 0 0,0 0 1,0 0-1,0-1 0,-1 1 0,1 0 0,0-1 1,0 1-1,-1-1 0,2 0 0,27-16 226,-20 9-172,0-1 1,-1 0-1,0-1 0,-1 0 1,0-1-1,-1 1 0,0-1 0,-1 0 1,0-1-1,4-11 0,-24 61-267,-5 16 175,15-20-5048,12-34-4941,4-2-1124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 11050,'6'-8'8245,"-2"11"-3433,-2 23-2257,-12 39-3123,-9-10 1058,12-40-164,2 0 0,0 1 0,0-1-1,1 1 1,1 0 0,1 0 0,-1 25-1,4-40-304,0 0 0,-1 0-1,1 0 1,0 0 0,0 0-1,0 0 1,0 0 0,0 0-1,0 0 1,0 0 0,0-1 0,0 1-1,0 0 1,0-1 0,1 1-1,-1-1 1,0 1 0,0-1-1,1 1 1,-1-1 0,0 0-1,1 0 1,-1 0 0,0 0-1,1 0 1,-1 0 0,3 0 0,40-2 152,-39 1-217,0-1 0,0 1-1,-1-1 1,1 0 0,0 0 0,0 0 0,-1 0-1,1-1 1,-1 0 0,0 0 0,0 0 0,0-1-1,0 1 1,-1-1 0,1 0 0,-1 0 0,0 0-1,3-5 1,-2 2 9,0 0 0,-1-1-1,0 1 1,0-1 0,0 0 0,-1 0-1,0 0 1,-1 0 0,0 0-1,1-13 1,-14 63 911,3-14-711,7-22-127,0 1 48,0-1-1,1 1 1,0 0 0,0 0 0,0 0 0,1 0 0,0 0 0,0 0 0,3 14 0,-2-20-77,-1-1 1,1 1-1,-1-1 0,1 1 1,-1-1-1,1 0 0,0 1 1,-1-1-1,1 0 0,0 1 1,-1-1-1,1 0 0,0 0 1,0 0-1,-1 1 0,1-1 1,0 0-1,0 0 0,-1 0 1,1 0-1,0 0 0,-1-1 1,1 1-1,0 0 0,0 0 1,-1 0-1,1-1 0,0 1 1,-1 0-1,1-1 0,0 1 0,-1 0 1,1-1-1,-1 1 0,2-2 1,20-15-944,-4-8-2617,-5-3-4151,-7 5-722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11755,'0'0'15855,"-12"46"-39205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19859,'0'0'1318,"-7"11"690,0-2-1693,1 1 1,0 0 0,0 1 0,1-1 0,1 1 0,0 0 0,0 0-1,1 1 1,0-1 0,1 1 0,-1 16 0,3-27-314,1 0 1,-1 0 0,1 0-1,0-1 1,-1 1-1,1 0 1,0-1-1,-1 1 1,1-1-1,0 1 1,0 0-1,0-1 1,-1 0 0,1 1-1,0-1 1,0 0-1,0 1 1,0-1-1,0 0 1,0 0-1,0 0 1,0 1 0,0-1-1,0 0 1,0 0-1,0-1 1,0 1-1,0 0 1,-1 0-1,1 0 1,0-1-1,0 1 1,0 0 0,1-1-1,35-8 48,10-1-1775,-46 10 1713,0 0-1,0 0 0,0 0 0,0 0 1,0 0-1,0 0 0,0 0 0,0 0 0,0 0 1,0 1-1,0-1 0,0 0 0,0 1 1,0-1-1,0 1 0,-1-1 0,1 1 1,0-1-1,0 1 0,0 0 0,-1-1 1,1 1-1,0 0 0,-1 0 0,1 0 1,0-1-1,-1 1 0,1 0 0,-1 0 1,0 0-1,1 0 0,-1 0 0,0 0 1,1 0-1,-1 0 0,0 0 0,0 0 0,0 0 1,0 0-1,0 1 0,-1 5 260,0 0 0,0 0 0,0 0 0,-1-1 0,-1 1 0,1-1-1,-1 1 1,0-1 0,0 0 0,-1 0 0,0 0 0,0 0 0,0-1 0,-1 1 0,1-1 0,-1 0-1,-1-1 1,1 1 0,-1-1 0,1 0 0,-1 0 0,0-1 0,-1 0 0,1 0 0,-1 0 0,1-1 0,-1 0-1,0 0 1,0-1 0,1 0 0,-9 0 0,14-1-260,1 0 1,-1-1-1,1 1 1,0-1-1,-1 1 1,1-1-1,-1 1 0,1-1 1,0 1-1,0-1 1,-1 1-1,1-1 1,0 1-1,0-1 0,0 1 1,0-1-1,-1 0 1,1 1-1,0-1 1,0 1-1,0-1 0,0 0 1,0 1-1,0-1 1,1 1-1,-1-1 1,0 1-1,0-1 0,0 0 1,1 0-1,5-21-1433,-1 16-55,0-1 0,0 1 0,1 0 0,11-10 0,-3 3-2093,7-6-2785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9257,'0'0'15844,"-6"9"-14029,5-7-1777,-5 6 201,1 0 0,1 0-1,-1 1 1,1-1 0,0 1-1,1 0 1,0 0 0,1 1 0,0-1-1,-2 15 1,5-23-236,-1-1-1,0 1 1,1 0-1,-1-1 1,1 1-1,-1-1 1,1 1-1,-1-1 1,1 1 0,-1-1-1,1 0 1,0 1-1,-1-1 1,1 0-1,0 1 1,-1-1-1,1 0 1,0 0 0,-1 1-1,1-1 1,0 0-1,-1 0 1,1 0-1,0 0 1,0 0-1,-1 0 1,1 0 0,0 0-1,-1 0 1,1-1-1,0 1 1,-1 0-1,1 0 1,0-1-1,-1 1 1,1 0 0,0-1-1,-1 1 1,1-1-1,31-12 131,-7-4-154,-20 13-26,1 0-1,0 0 1,0 0 0,1 0 0,-1 1-1,1 0 1,-1 0 0,1 1 0,0 0-1,0 0 1,0 1 0,9-1 0,-15 2 58,0 1 1,0 0 0,0-1-1,-1 1 1,1 0 0,0 0-1,0 0 1,-1 0 0,1 0-1,0 0 1,-1 0 0,1 0-1,-1 0 1,1 0 0,-1 0-1,0 0 1,1 1 0,-1-1-1,0 0 1,0 0 0,0 0-1,0 0 1,0 1 0,0-1-1,0 0 1,0 0 0,-1 3-1,1-3 26,-1 1-1,1-1 0,0 1 1,0 0-1,0-1 1,0 1-1,0 0 0,0-1 1,0 1-1,1 0 0,-1-1 1,1 1-1,-1-1 1,1 1-1,0-1 0,-1 1 1,1-1-1,0 1 0,0-1 1,0 1-1,0-1 1,0 0-1,0 0 0,0 0 1,1 0-1,-1 0 0,3 2 1,4-3 74,0 0 1,0-1 0,1 0-1,-1 0 1,0-1-1,0 0 1,0-1 0,-1 1-1,1-1 1,11-7-1,-9 5-195,1 0-1,-1 1 1,1 1-1,-1-1 1,17-1 0,-24 4 67,-1 1 0,1 0 0,-1-1 1,1 1-1,-1 0 0,1 1 0,-1-1 0,1 0 1,0 1-1,-1-1 0,1 1 0,-1 0 1,0 0-1,1 0 0,-1 0 0,0 0 1,0 1-1,1-1 0,-1 1 0,0-1 1,0 1-1,3 3 0,2 2 114,-5-5-69,0-1 0,0 0-1,0 0 1,1 0 0,-1 0-1,0 0 1,0 0 0,1 0-1,-1-1 1,0 1 0,1-1-1,-1 0 1,1 1 0,-1-1-1,0 0 1,1-1 0,-1 1-1,1 0 1,-1-1 0,0 1-1,4-2 1,53-25 883,-23 9-621,-17 13-2817,11 2-6589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9129,'0'0'8936,"70"73"-7943,-48-38-448,2 2-417,4-1-64,-2 1-32,0-6 32,-1-4-288,0-6-962,-1-10-735,-5-4 351,-1-7-832,-4 0-513,-5-12-1569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1441,'0'0'18866,"-23"14"-18834,38 7-32,4-5 32,4-3-416,0-5-545,4-7 0,-3-1-192,-3-5-1409,-4-12-2051,-6-1-3875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13389,'0'0'4740,"21"63"-4291,-3-42-257,5-7-128,4-4-865,5-6-1697,-4-4-289,-2-5 449,-2-11-1730,-5-5-384</inkml:trace>
  <inkml:trace contextRef="#ctx0" brushRef="#br0" timeOffset="1">302 32 6374,'0'0'5413,"50"36"-4836,-39-28-65,-2-3-288,2 3-160,2-3-32,2-4-544,1-1-1282,4 0-3395</inkml:trace>
  <inkml:trace contextRef="#ctx0" brushRef="#br0" timeOffset="2">662 3 5990,'0'0'14413,"20"-2"-27385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0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 1986,'0'0'1730,"-60"0"-1570,45-1-128,5 0-32,-3-2 64,5 3-32,-2-2 0,2 0 0,-2 1 352,2 1 449,-5 0-32,0 0-353,-2 0-320,1 0-128,-1 0-1185,0 0-2755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0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1121 6118,'0'0'8221,"-11"4"-7927,21-6 56,-1 0 0,1 1 0,-1 1 0,17 1 0,-16-1 83,262-7 2076,131 2-2626,-35 11 168,129 7-54,-438-11 98,112-10 0,-112 3 35,66 4 2875,-124 1-2986,0 0 0,-1 0 0,1-1 0,0 1 0,-1 0 0,1 0 0,0 0 0,-1-1 0,1 1 0,0 0-1,-1-1 1,1 1 0,-1 0 0,1-1 0,-1 1 0,1-1 0,-1 1 0,1-1 0,-1 1 0,1-1 0,0-1 0,13-7 333,-14 9-357,1 0-1,-1 0 0,1 0 1,0 0-1,-1 0 1,1 0-1,0 0 1,-1-1-1,1 1 0,-1 0 1,1 0-1,0-1 1,-1 1-1,1 0 0,-1 0 1,1-1-1,-1 1 1,1-1-1,-1 1 1,1 0-1,-1-1 0,0 1 1,1-1-1,-1 1 1,1-1-1,-1 0 1,0 1-1,0-1 0,1 1 1,-1-1-1,0 1 1,0-1-1,0 0 1,1 1-1,-1-1 0,0 0 1,0 1-1,0-1 1,0 1-1,0-1 1,0 0-1,-1 1 0,1-1 1,0 0-1,0 1 1,0-1-1,-1 1 1,1-1-1,0 0 0,0 1 1,-1-1-1,1 1 1,0-1-1,-1 1 1,1-1-1,-1 1 0,1 0 1,-1-1-1,-28-26-204,12 14 496,1 0 1,0-1-1,0 0 0,-13-18 0,11 13-133,0 1 0,-22-17 0,-74-44-108,-152-77-1,70 45-219,194 109 107,-129-83-2782,113 70 2716,0 1 0,2-2 0,0 0 1,-27-35-1,10 8-2004,-3 1 1,-2 2-1,-1 1 0,-2 3 1,-1 1-1,-80-50 0,89 64-1043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10474,'0'0'21866,"1"10"-21498,-1 3-362,-1 0-1,-1 0 0,0 0 1,-1 0-1,-1 0 0,0-1 1,0 1-1,-1-1 0,-1 0 1,-11 18-1,-34 76-8957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0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221 210 1986,'-8'-5'614,"0"0"0,1-1 0,-1 0 0,1 0 0,1-1 0,-1 0 0,1 0 0,0 0 0,1-1 0,-8-13 0,-6-7-348,-22-16-786,27 32 1712,0 2 1,0 0-1,-22-11 0,35 21-1197,1 0-86,0 18-4938,0-13-90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0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4292,'0'0'11750,"8"0"-11302,-6 0-423,-1 0 0,0 0 0,1 0 0,-1 0 0,1 0 0,-1 0 0,1 0 0,-1 1 0,1-1 0,-1 1 0,0-1 0,1 1 0,-1-1 0,0 1 0,1 0 0,-1 0 0,0-1 0,0 1 0,0 0 0,0 0 0,0 0 0,0 0 0,0 1 0,0-1 0,0 0 0,1 2 0,-1 3 63,1 1 0,-1-1-1,-1 0 1,1 1 0,-1-1 0,0 8-1,-1-2-68,2 360 248,1-351-251,1 0 1,1-1-1,12 39 1,-9-38-8,-1 0 0,-1 1 0,3 31 0,-8-50-7,5 98 125,31 169 0,-30-231-121,3 47-1,-6-52 98,0-1 0,13 49 0,-11-62 213,0-1-1,-2 1 1,0 0 0,-2 0-1,0 0 1,-1 0-1,-3 24 1,-2 4 3047,18-50-1302,-11 2-5892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6342,'0'0'8814,"3"-3"-8441,-2 2-369,0 0 0,0 0 0,0 1 0,0-1 0,0 0 0,0 1 0,0-1 0,0 1 0,0-1 0,0 1 0,0-1 0,0 1 0,0 0 0,1 0 0,-1-1 0,0 1 0,0 0 0,0 0 0,0 0 0,1 0 0,-1 1 0,0-1 0,0 0 0,0 0 0,0 1 0,0-1 0,1 0 0,-1 1 0,0 0 0,0-1 0,0 1 0,0-1 0,0 1 0,0 0 0,-1 0 0,1-1 0,0 1 0,0 0 0,1 2 0,20 12-383,-10-9 3,0-1 0,0 0 0,1-1 0,-1 0-1,1-1 1,0 0 0,24 1 0,100-3 27,-74-2 286,199-5 457,179 5-708,-363 12 142,-56-7 190,1 0 0,29 0 0,90-2 55,188-8 559,-274 0 357,97-5 1236,-148 7-246,-12-4-1220,-8-5-284,14 13-491,-20-10 1231,21 10-1249,-1 0 1,1-1-1,0 1 1,-1 0-1,1 0 1,0-1 0,-1 1-1,1 0 1,-1 0-1,1 0 1,0-1-1,-1 1 1,1 0-1,-1 0 1,1 0-1,0 0 1,-1 0-1,1 0 1,-1 0-1,1 0 1,-1 0-1,1 0 1,0 0 0,-1 0-1,1 0 1,-1 1-1,1-1 1,0 0-1,-1 0 1,1 0-1,-1 0 1,1 1-1,0-1 1,-1 0-1,1 1 1,0-1-1,-1 0 1,1 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9321,'14'0'833,"4"0"-673,-2 0 96,6 0-160,4 0-64,5 1 0,2-1-32,4 0-801,3 0-2594,0 0-3139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5605,'0'0'5093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11851,'0'0'1442,"61"0"-1154,-25 0-224,10 0-32,3 0-673,6-1-960,3-1-1602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14638,'0'0'9064,"-13"2"-8706,17-2-656,10 5 1147,-11 1-3707,-1-3 216,8 0-6331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11082,'0'0'4036,"65"1"-3555,-35 0-289,5-1-128,7 2-32,3-1-929,3 0-736,0-1 63,4 0 481,-4 0-320,1 0-3428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12940,'0'0'379,"11"0"-26,129 5 1867,-118-1-3096,4 1-4622,-15-5-1201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11050,'0'0'8937,"-3"2"-10058,3 1 256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49 5125,'0'0'24279,"-10"11"-24231,4-4-75,-31 40 60,33-43-82,2 1 0,-1-1 0,0 1-1,1 0 1,0 0 0,0 0 0,0 0 0,1 1 0,0-1 0,-2 10 0,7-13 37,1-1 0,-1 0 0,0 0 0,0 0 0,0-1 0,1 0-1,-1 0 1,0 0 0,8-1 0,-2 1 5,-6 0 0,-1 1 1,1-1-1,-1 1 1,1 0 0,0 0-1,-1 0 1,0 0-1,1 1 1,-1-1-1,0 1 1,0 0-1,0 0 1,0 0-1,0 1 1,0-1-1,0 1 1,-1-1-1,5 6 1,-6-6 13,0-1-1,0 1 1,0 0-1,-1 0 1,1 0-1,0 0 1,0-1-1,-1 1 1,0 0-1,1 0 1,-1 0-1,0 0 1,0 0-1,0 0 1,0 0-1,0 0 1,0 0 0,-1 0-1,1 0 1,-1 0-1,1 0 1,-1 0-1,0 0 1,0 0-1,0-1 1,0 1-1,0 0 1,0-1-1,0 1 1,0 0-1,-1-1 1,1 0-1,-1 1 1,1-1 0,-4 2-1,-5 4 87,-1 0 0,0-1-1,0-1 1,-1 0 0,0 0 0,1-1 0,-2 0-1,1-1 1,0-1 0,-1 0 0,1-1 0,-19 0-1,30 0-191,-1-1-1,1 0 1,0 0-1,-1 0 1,1-1-1,0 1 1,-1 0-1,1 0 1,0-1-1,0 1 1,-1-1-1,1 1 1,0-1-1,0 1 1,-1-1-1,1 0 0,0 0 1,0 0-1,0 1 1,0-1-1,0 0 1,0 0-1,1 0 1,-1 0-1,0-1 1,0 1-1,1 0 1,-1 0-1,0-2 1,0-2-1208,0-1 1,0 1-1,0 0 1,1-1-1,0 1 0,0-7 1,1 7 145,0-31-10370</inkml:trace>
  <inkml:trace contextRef="#ctx0" brushRef="#br0" timeOffset="1">201 4 19058,'0'0'4484,"58"-4"-3395,-29 4-768,2 0-289,2 0-801,-2 0-2754,-9 0-3812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0 352,'0'0'2691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3716,'0'0'4292,"16"-2"-7816,-11 9 2980,-4 4-545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18 3876,'0'0'6278,"-10"-17"-15343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8808,'0'0'6828,"11"-4"-6449,65-17 241,-69 20-584,0 0 0,1 0 0,-1 0 0,0 1 0,0 0 0,0 1 0,0-1 0,0 1 0,0 1 0,0-1 0,8 4 0,-13-3 35,0-1 0,0 1 0,0 0 0,-1 0 0,1 0 0,-1 0 0,1 0 0,-1 0 0,0 1 0,1-1 0,-1 0 0,-1 1 0,1-1 0,0 1 0,0-1 0,-1 1 0,0-1 0,1 1 0,-1 4 0,-3 52 1568,-13-1-3080,0-7-3434,12-30 1902,1-2-1170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11018,'0'0'8104,"58"-39"-8296,-45 36-769,-1 0-1121,-7 3-1441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3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10250,'0'0'32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3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61 7175,'0'0'10500,"-2"-9"-7359,-2-6-3041,2 15-159,2 0 22,0-1-1,4-8-173,0-5 501,-2 7-7175,-2 2 596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3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15278,'0'0'1314,"68"-20"-1474,-27 13 95,7 2-1312,6-2-929,0-1-1217,0 1-2467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3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17649,'0'0'8520,"30"-15"-8291,-23 10-595,5-1 483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0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4420,'0'0'11851,"1"14"-15086,-1-5-1954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0 11627,'0'0'16101,"-2"10"-14489,-4 43-452,4-26-593,-2 1 0,0-1-1,-12 35 1,-14 6-598,-2-1 0,-4-2 0,-3-1 0,-75 95 0,56-92-1949,15-27-3967,-4-6-6759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0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8104,'0'0'8845,"0"7"-8145,0 36 5199,0-55-15759,2-7-1298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6374,'-2'9'8867,"-3"24"-6568,-3 57 0,6-44-5065,2-3-6363,7-4 10289,0-14-1584,-5-8-2629,-2 17 3407,0 14 9788,0-27-8472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9353,'0'0'7879,"1"49"-7590,1-33-97,6 0-160,-2-3-449,3-2-1601,-2-4-352,4-6 352,-4-1-3523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9129,'0'0'9545,"-22"2"-10026,22 4-1088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13741,'0'0'8136,"-14"65"-7015,12-33-513,0 2-383,2 3-161,0-5 0,0-2-128,0-3-705,5-8-352,1-6-417,-2-8-544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12139,'0'0'4794,"13"-6"-3544,6-2-887,0 2 1,0 0 0,0 2 0,0 0-1,1 1 1,23-1 0,-22 3-190,143 2 287,-162-1-459,-1 0-1,1 0 1,0 1 0,0-1-1,0 0 1,-1 1-1,1-1 1,0 1 0,-1-1-1,1 1 1,0 0-1,-1 0 1,1 0-1,-1 0 1,1 0 0,-1 0-1,1 0 1,-1 1-1,0-1 1,0 0 0,2 4-1,-2-4 27,-1 0 1,0 0-1,0 0 0,0 0 0,1 1 1,-1-1-1,-1 0 0,1 0 0,0 0 0,0 1 1,0-1-1,-1 0 0,1 0 0,0 0 0,-1 0 1,1 0-1,-1 0 0,0 0 0,1 0 1,-1 0-1,0 0 0,1 0 0,-1 0 0,0 0 1,0 0-1,0 0 0,0-1 0,0 1 1,0 0-1,0-1 0,0 1 0,-1 0 0,-71 34 1321,59-30-1279,1 1 1,-1 0 0,1 1-1,0 1 1,-21 16 0,33-23-153,1-1-1,-1 0 1,1 0 0,-1 1 0,1-1 0,-1 0-1,1 1 1,0-1 0,-1 1 0,1-1 0,0 0-1,-1 1 1,1-1 0,0 1 0,0-1 0,-1 1 0,1-1-1,0 1 1,0-1 0,0 1 0,0-1 0,-1 1-1,1 0 1,0-1 0,0 1 0,0-1 0,0 1-1,1-1 1,-1 1 0,0-1 0,0 1 0,0-1-1,0 1 1,1 0 0,17 5-6842,7-6-1036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5445,'0'0'19907,"-12"2"-19362,2-1-483,0 1 0,0 0 1,0 1-1,0 1 0,1-1 1,-16 9-1,21-10-51,0 0 0,1 0 0,-1 0 0,1 1 0,0 0 0,0-1 0,-1 1 0,2 0 0,-1 0 0,0 1 0,1-1 0,-1 0-1,1 1 1,0 0 0,0-1 0,0 1 0,1 0 0,0 0 0,-1 0 0,1 0 0,1 0 0,-2 8 0,3-10-45,-1-1 0,1 1-1,-1-1 1,1 0 0,0 1-1,-1-1 1,1 0 0,0 1-1,0-1 1,0 0 0,0 0-1,0 0 1,0 0 0,1 0-1,-1 0 1,0 0 0,0-1-1,1 1 1,-1 0 0,0-1 0,1 1-1,-1-1 1,1 1 0,-1-1-1,3 1 1,48 9-1569,-37-7 1135,5 0-251,-11-2 360,0 0 0,0 1 0,0 0-1,0 0 1,-1 1 0,1 0-1,-1 1 1,1 0 0,-1 0 0,7 6-1,-14-10 390,0 1 0,-1 0 0,1-1 0,0 1 0,-1 0-1,1 0 1,-1 0 0,1 0 0,-1 0 0,1-1 0,-1 1 0,1 0 0,-1 0-1,0 0 1,0 0 0,0 0 0,1 0 0,-1 0 0,0 0 0,0 0-1,0 0 1,0 0 0,-1 0 0,1 0 0,0 0 0,0 0 0,-1 0-1,1 0 1,0 0 0,-1 0 0,1 0 0,-1 0 0,1 0 0,-1 0 0,0-1-1,1 1 1,-1 0 0,0 0 0,1-1 0,-1 1 0,0 0 0,0-1-1,0 1 1,0-1 0,-1 1 0,-45 23 2739,44-23-2662,-28 12 720,0-3 1,-38 9-1,67-19-2012,4-2-1426,11-10-2417,11-6-4112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11147,'0'0'12652,"49"5"-11884,-27-1-479,1 1-225,5 0-64,-4-1-545,-3 1-1217,-7 2-768,-7-2-769,-7 0-2082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9161,'0'0'14638,"68"47"-13966,-19-44-512,2-1-64,-3 0-320,-3-2-1794,-6 0-2146,-3 0-5124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18417,'0'0'4004,"32"61"-3972,-27-43 0,-2 3 32,-3-2-32,0-1-1089,0-3-2114,0-2-3907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0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15054,'0'0'5387,"-2"10"-5190,-9 63 639,-3 85-1,14-157-780,0 1 1,0-1-1,0 0 0,0 1 1,0-1-1,0 0 0,0 1 1,1-1-1,-1 0 0,0 0 0,1 1 1,-1-1-1,1 0 0,-1 0 1,1 1-1,0-1 0,-1 0 1,1 0-1,0 0 0,0 0 0,0 0 1,0 0-1,0 0 0,0 0 1,2 1-1,-1-2 63,0 1 0,0-1 0,0 0 1,0 0-1,0 0 0,0 0 0,0 0 0,0 0 0,0 0 1,0 0-1,0-1 0,0 1 0,0-1 0,0 0 0,1 0 0,7-4 334,-1 0 0,1 0-1,-1-1 1,-1 0-1,12-9 1,-2-2-25,-2-1 0,1 0 0,19-30 0,-28 36-170,-1 1-1,-1-1 1,0 0 0,0-1 0,-1 1 0,-1-1 0,6-26 0,-16 77-170,0-4-25,2 1 0,-1 64 0,6-98-129,-1 0 0,0 0 0,0 0 1,1 0-1,-1 0 0,1 0 0,-1 0 0,1 0 1,-1 0-1,1 0 0,-1 0 0,1 0 1,0 0-1,0 0 0,-1 0 0,1 0 1,0-1-1,0 1 0,0 0 0,0-1 0,0 1 1,0-1-1,1 1 0,34 8-3964,-22-8 1360,0 0-1,0-2 1,16-1-1,-14-2-10092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11018,'0'0'12973,"52"2"-11724,-28-2-320,3-4-545,0 2-320,-3-1-256,-3 3-1474,-4 0-1184,-7 0-1570,-7 5-2435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13293,'0'0'7628,"8"0"-6304,131-4 1585,-138 4-2907,0 0-1,0 0 1,0 0-1,0 0 0,0 0 1,0 1-1,0-1 0,0 0 1,0 0-1,0 1 0,0-1 1,0 0-1,0 1 0,0-1 1,0 1-1,0 0 0,0-1 1,-1 1-1,1 0 0,0-1 1,0 1-1,-1 0 1,1 0-1,0 0 0,-1-1 1,2 3-1,-2-1 25,1 0 1,-1 0 0,1 0-1,-1 0 1,0 1-1,0-1 1,0 0 0,0 0-1,0 0 1,-1 1-1,1-1 1,-1 3-1,-1 2 95,-1 0-1,1 0 0,-1 0 0,-1 0 0,1-1 0,-8 12 0,-3-4-30,0 0 0,-1-1-1,-27 19 1,-17 15 138,60-43-127,12-2-22,15-2 83,43-15-816,-24 1-2541,-20 5-654,11-3-5509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21044,'0'0'5285,"48"4"-10282,-30-9-1985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2755,'0'0'21855,"0"0"-21801,0-1 0,0 1-1,0 0 1,0 0 0,0-1 0,0 1-1,0 0 1,0-1 0,1 1 0,-1 0 0,0 0-1,0-1 1,0 1 0,0 0 0,0 0-1,1-1 1,-1 1 0,0 0 0,0 0 0,0 0-1,1-1 1,-1 1 0,0 0 0,0 0 0,0 0-1,1 0 1,-1-1 0,0 1 0,1 0-1,-1 0 1,0 0 0,0 0 0,1 0 0,-1 0-1,0 0 1,1 0 0,-1 0 0,0 0 0,1 0-1,10 0 212,0 0-1,0 0 1,0 2-1,0-1 1,11 4-1,21 2-137,-13-5-67,-19-2-203,0 1-1,0 0 1,-1 1-1,1 0 1,16 5-1,-26-6 118,0-1-1,0 1 1,0 0-1,0 0 1,0 0-1,-1-1 1,1 1-1,0 0 1,0 0-1,-1 0 1,1 0-1,-1 0 1,1 1-1,-1-1 1,1 0-1,-1 0 1,1 0 0,-1 0-1,0 1 1,0-1-1,0 0 1,0 0-1,0 0 1,0 1-1,0-1 1,0 0-1,0 0 1,-1 0-1,1 1 1,0-1-1,-1 0 1,1 0-1,-1 0 1,1 0-1,-1 0 1,0 1-1,-27 46 152,23-42-60,-27 40 284,-35 54 268,61-89-579,0 0-1,1 0 0,0 1 1,1 0-1,0 0 1,1 0-1,-2 15 0,5-14-689,3-10-4218,6-22-4625,-5-3 271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15503,'0'0'10313,"61"-3"-9063,-22 6-706,0-3-416,3 0-64,-1 0-1281,-5 0-1121,-8 0-2371,-5-5-3971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10314,'0'0'21492,"-2"3"-23286,8-3-3234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10890,'0'0'6914,"13"-6"-4897,2 0-1336,1 1-1,-1 0 0,1 1 0,0 0 1,0 1-1,32-1 0,-37 4-372,1 0 0,0 1 0,-1 1 0,1-1 0,0 2 0,20 6 0,-30-8-292,1 0 1,-1 0 0,1 0 0,-1 1-1,0-1 1,0 1 0,0 0 0,0-1 0,0 1-1,0 0 1,0 0 0,0 0 0,-1 0 0,1 1-1,-1-1 1,1 0 0,-1 1 0,0-1 0,0 1-1,0-1 1,0 1 0,-1-1 0,1 1 0,-1 0-1,1-1 1,-1 1 0,0 0 0,0-1 0,0 1-1,-1 0 1,1-1 0,0 1 0,-1 0 0,0-1-1,-2 6 1,1-2 50,0 0 0,-1 0 0,0-1-1,0 1 1,0-1 0,-1 0 0,0 0 0,0 0 0,0 0-1,-7 5 1,-56 41 742,53-42-485,0 1 0,0 0 0,-22 23 0,36-32-320,-1-1 0,0 1 0,0 0 0,1-1 1,-1 1-1,0 0 0,1 0 0,-1 0 0,0-1 0,1 1 0,0 0 0,-1 0 0,1 0 0,-1 0 0,1 0 0,0 0 0,0 0 0,-1 0 0,1 0 1,0 0-1,0 0 0,0 0 0,0 0 0,0 0 0,0 0 0,1 0 0,-1 0 0,0 0 0,0 0 0,1-1 0,-1 1 0,0 0 0,1 0 0,-1 0 1,1 0-1,0 0 0,-1-1 0,1 1 0,-1 0 0,1 0 0,0-1 0,0 1 0,-1 0 0,1-1 0,0 1 0,0-1 0,0 1 0,0-1 0,0 0 1,0 1-1,0-1 0,-1 0 0,1 1 0,2-1 0,6 2-187,0 0 1,0 0 0,0-1-1,12 1 1,46-2-3519,-1-10-4183,-23-5-1442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17232,'0'0'9481,"10"-6"-8253,-1-1-998,125-90 753,-117 83-767,0-1-1,-1 0 0,-1-1 0,0-1 0,22-34 0,-63 140 959,20-67-1306,1 0-1,1 0 1,1 1-1,1-1 0,2 42 1,5-39-2894,6-14-2073,5-6-4660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13581,'0'0'8872,"68"-3"-8071,-42 3 96,6 2-641,4 3-192,-2-2-224,1-1-897,-7-2-256,-5 2-545,-13-1-833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15535,'0'0'7046,"78"18"-5604,-35-18-770,6 1-511,1 0-129,-3 3-1154,-7 0-2689,-10-3-2659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0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 11723,'0'0'8963,"-11"-1"-7596,4 1-1164,0 0 0,0 0 0,0 1 1,0 0-1,0 0 0,0 1 0,0-1 0,0 2 1,0-1-1,1 1 0,0 0 0,-1 0 0,1 1 1,0-1-1,-8 8 0,-5 3 607,11-9-378,0 0 0,1 1 0,-1 0 0,1 1 0,0 0 0,1 0 0,0 0 0,-10 16 0,16-22-421,1-1 0,-1 1 0,1 0 0,0-1 1,-1 1-1,1-1 0,0 1 0,0-1 0,0 1 0,-1-1 0,1 0 1,0 1-1,0-1 0,0 0 0,0 1 0,0-1 0,0 0 1,-1 0-1,1 0 0,0 0 0,0 0 0,0 0 0,0 0 1,0 0-1,0 0 0,0-1 0,0 1 0,1-1 0,34-2 152,-1-3-59,-12 1-178,0 1 0,39-1 0,-61 5 72,0 0 0,-1 0 0,1 0 1,-1 0-1,1 0 0,-1 0 0,1 0 0,-1 0 0,1 0 0,-1 0 1,1 0-1,-1 1 0,1-1 0,-1 0 0,1 0 0,-1 1 0,1-1 0,-1 0 1,1 1-1,-1-1 0,0 1 0,1-1 0,-1 0 0,0 1 0,1-1 1,-1 1-1,0-1 0,1 1 0,-1-1 0,0 1 0,0-1 0,0 1 0,0-1 1,0 1-1,1-1 0,-1 1 0,0 0 0,0-1 0,0 1 0,0-1 1,0 1-1,0-1 0,-1 1 0,1-1 0,0 1 0,0-1 0,0 1 0,0-1 1,-1 1-1,1-1 0,0 1 0,-1-1 0,1 1 0,0-1 0,-1 1 1,1-1-1,-21 28 338,4-17-48,0-1 0,-1 0 1,-29 10-1,30-13-35,-1 1 1,1 1-1,-29 19 1,90-34-6185,-10-8 1511,3-4-1404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18514,'0'0'6406,"77"-6"-4677,-34 1-416,9-2-1088,1-1-193,-2 2-1378,-10 2-1504,-13 2-2339,-11 2-2563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17649,'0'0'4228,"48"9"-2755,-1-15 161,9-6-545,5-1-929,0 2-513,-4 3-2177,-13 3-2050,-13 5-3524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13741,'0'0'5749,"-3"10"-4836,-7 35 244,2 1-1,1-1 0,0 82 1,-7 62-1512,14-188 220,0-1-1,0 1 1,1-1 0,-1 1-1,0-1 1,0 1 0,0 0-1,0-1 1,0 1 0,0-1-1,-1 1 1,1 0 0,0-1-1,0 1 1,0-1 0,0 1 0,-1-1-1,1 1 1,0-1 0,-1 1-1,1-1 1,0 1 0,-1-1-1,1 1 1,-1-1 0,1 1-1,0-1 1,-1 0 0,1 1-1,-1-1 1,1 0 0,-1 1-1,0-1 1,1 0 0,-1 0-1,1 0 1,-1 1 0,1-1-1,-1 0 1,0 0 0,1 0-1,-1 0 1,1 0 0,-1 0-1,0 0 1,0 0 0,-1-2-569,0 1 0,0-1 0,0 1 0,0-1 0,0 0 0,1 1 0,-1-1 0,0 0 0,1 0 0,-2-3 0,-14-23-7143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6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15503,'0'0'5669,"75"5"-4484,-33 1 64,9 0-640,2-2-353,3-2-128,-2 1-96,-5 1-736,-9 1-1699,-12 1-1568,-11-1-2916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6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8904,'0'0'8777,"0"12"-6524,-9 181 4441,6-43-5680,3-150-1001,0 0-1,1 0 1,-1-1 0,0 1-1,0 0 1,0 0 0,0 0-1,0 0 1,1 0-1,-1 0 1,0 0 0,0 0-1,0 0 1,0 0-1,1 0 1,-1 0 0,0 0-1,0 0 1,0 0 0,0 0-1,1 0 1,-1 0-1,0 0 1,0 0 0,0 0-1,0 0 1,1 0 0,-1 0-1,0 0 1,0 0-1,0 0 1,0 0 0,1 1-1,-1-1 1,0 0 0,0 0-1,0 0 1,0 0-1,0 0 1,0 0 0,0 1-1,1-1 1,-1 0 0,0 0-1,0 0 1,0 0-1,0 0 1,0 1 0,0-1-1,0 0 1,8-16 331,-1-8-302,-1-1 0,-1-1-1,2-37 1,-6 47-83,0 1 0,-2-1 0,0 1 0,0 0 1,-2 0-1,0-1 0,-5-15 0,5 24-573,5 13 386,17 15 45,-8-16-363,0 0 0,1-1 0,-1 0 0,1-1 0,0 0 0,0-1 0,23 2 0,45-2-7445,-64-2 5285,14 0-6503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6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8456,'0'0'9283,"-10"3"-7729,4 0-1290,-1 0 0,0 0 0,1 0 0,-1 1-1,1 0 1,0 0 0,0 1 0,1 0 0,-1 0 0,1 0 0,0 1 0,1-1 0,-1 1 0,1 0-1,0 1 1,0-1 0,1 1 0,0-1 0,0 1 0,1 0 0,0 0 0,-2 9 0,3-14-238,1 1 1,0-1 0,-1 0 0,1 1-1,0-1 1,0 1 0,0-1 0,0 1-1,1-1 1,-1 1 0,1-1 0,-1 0-1,1 1 1,0-1 0,0 0 0,0 0-1,0 1 1,0-1 0,0 0 0,1 0-1,-1 0 1,1 0 0,0-1 0,1 3-1,1-2 14,-1-1-1,0 0 0,1 0 0,-1 0 0,1 0 0,-1 0 1,1-1-1,-1 1 0,1-1 0,0 0 0,-1 0 0,1 0 1,0-1-1,-1 1 0,1-1 0,4-1 0,-1-1 12,1 0 0,-1 0-1,0-1 1,0 0-1,-1 0 1,1 0 0,-1-1-1,0 0 1,0 0-1,0-1 1,6-7 0,-8 8-7,1 0 1,-1-1 0,0 1 0,-1-1-1,1 0 1,-1 0 0,0 0-1,0 0 1,-1 0 0,0-1-1,0 1 1,0-1 0,0-9-1,-2 16-32,0 0 0,0 0-1,0-1 1,0 1 0,-1 0-1,1 0 1,0-1 0,0 1-1,0 0 1,0 0-1,-1 0 1,1-1 0,0 1-1,0 0 1,-1 0 0,1 0-1,0 0 1,0 0 0,0-1-1,-1 1 1,1 0-1,0 0 1,-1 0 0,1 0-1,0 0 1,0 0 0,-1 0-1,1 0 1,0 0 0,0 0-1,-1 0 1,1 0-1,0 0 1,-1 0 0,1 0-1,0 0 1,0 0 0,-1 0-1,1 0 1,0 1 0,0-1-1,-1 0 1,1 0-1,-13 6-101,7-1 83,2 0 1,-1 0-1,0 1 0,1-1 0,0 1 0,1 0 1,-6 11-1,7-14-100,0 0 0,1 0 1,0 0-1,0 0 0,0 0 0,0 0 1,0 0-1,0 1 0,1-1 1,-1 0-1,1 0 0,0 1 0,0-1 1,1 0-1,-1 1 0,1-1 1,-1 0-1,3 5 0,-2-6-115,0-1-1,1 0 0,-1 0 1,1 0-1,-1 0 1,1 0-1,0-1 0,-1 1 1,1 0-1,0-1 1,0 1-1,-1-1 1,1 1-1,0-1 0,0 0 1,-1 0-1,1 0 1,0 0-1,0 0 0,0 0 1,-1-1-1,3 0 1,41-11-5218,-15-7-85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7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87 160 8584,'0'0'13474,"-10"8"-12177,1 0-885,-1 0-1,1 1 1,-14 17-1,20-22-286,0-1-1,1 1 0,-1 0 0,1 0 0,0 0 0,0 0 1,0 1-1,1-1 0,0 0 0,-1 1 0,1-1 0,1 1 1,-1 0-1,1-1 0,0 1 0,0-1 0,1 7 0,-1-10-113,1 0-1,-1 0 0,1 0 0,0 0 1,0 0-1,-1 0 0,1-1 0,0 1 1,0 0-1,0 0 0,0 0 0,0-1 1,0 1-1,0-1 0,0 1 0,0-1 1,1 1-1,-1-1 0,0 1 0,0-1 1,0 0-1,1 0 0,-1 0 0,0 0 0,0 0 1,0 0-1,1 0 0,-1 0 0,0 0 1,0 0-1,0-1 0,1 1 0,-1 0 1,2-2-1,44-15 315,-34 9-284,0-1 0,0 0 1,-1-1-1,0-1 0,-1 0 1,0 0-1,-1-1 0,0 0 1,13-23-1,-6 4-128,-1-1-1,-1 0 1,11-41 0,-32 91 44,-7 17 175,1 1 0,2 0 0,1 0 0,2 1 0,2 0 0,-2 45 0,7-80-226,0-1 0,1 1-1,-1 0 1,0 0 0,0-1 0,1 1 0,-1-1 0,1 1 0,-1 0 0,1-1 0,0 1 0,0-1 0,0 1 0,0-1 0,0 0 0,0 1 0,0-1 0,0 0 0,0 0 0,0 0-1,1 0 1,-1 0 0,0 0 0,1 0 0,-1 0 0,1 0 0,-1-1 0,1 1 0,0 0 0,-1-1 0,1 0 0,-1 1 0,1-1 0,0 0 0,0 0 0,-1 0 0,1 0 0,0 0-1,-1 0 1,4-1 0,0 0-764,1 0-1,-1 0 1,0 0-1,0-1 1,0 0-1,0 0 1,0 0-1,0 0 1,0-1-1,-1 0 1,1 0-1,3-4 1,16-20-6904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7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11915,'0'0'8702,"-10"9"-6476,-29 29-128,38-36-1947,-1-1 1,1 1-1,-1-1 1,1 1-1,0-1 0,0 1 1,-1 0-1,1-1 1,0 1-1,0 0 0,1 0 1,-1 0-1,0 0 1,1 0-1,-1 0 1,1 0-1,0 0 0,-1 0 1,1 0-1,0 0 1,0 0-1,0 0 0,1 0 1,-1 0-1,0 0 1,1 0-1,0 2 0,0-2-102,1-1 1,-1 1-1,1 0 0,-1-1 0,1 0 0,-1 1 0,1-1 0,0 0 0,0 0 0,0 0 0,-1 0 0,1 0 0,0 0 0,0 0 0,0-1 0,1 1 0,-1-1 0,0 0 0,0 1 0,3-1 0,9 0-16,-1 0-1,1-1 1,0 0-1,-1-1 1,0-1 0,1 0-1,-1 0 1,0-2 0,-1 0-1,1 0 1,-1-1-1,0 0 1,0-1 0,-1-1-1,0 0 1,0 0 0,12-13-1,-22 20-35,0 0 0,0 1-1,-1-1 1,1 0 0,0 0-1,-1 0 1,1 0 0,0 1-1,-1-1 1,1 0 0,-1 0 0,1 0-1,-1 0 1,0 0 0,1-1-1,-1 1 1,0 0 0,0 0-1,0 0 1,1-2 0,-2 2-5,1 1 1,-1 0-1,1-1 0,-1 1 1,0-1-1,1 1 1,-1 0-1,1-1 0,-1 1 1,0 0-1,1 0 0,-1 0 1,0-1-1,1 1 1,-1 0-1,0 0 0,1 0 1,-1 0-1,0 0 1,1 0-1,-1 0 0,0 0 1,0 1-1,-5 0 4,0 0-1,0 0 1,0 1-1,1 0 1,-1 0 0,-7 5-1,4-1 19,1 0 0,0 0-1,1 1 1,-1 0 0,1 1 0,1 0-1,-1 0 1,2 0 0,-1 1 0,1 0-1,-6 12 1,10-18-44,-1 1 0,1-1-1,0 1 1,0 0 0,0-1 0,1 1-1,-1 0 1,1 0 0,0 0 0,0-1 0,0 1-1,0 0 1,1 0 0,0 0 0,-1-1-1,1 1 1,1 0 0,-1-1 0,0 1-1,1-1 1,0 1 0,0-1 0,0 0-1,0 0 1,1 0 0,-1 0 0,1 0 0,-1 0-1,1-1 1,0 1 0,0-1 0,7 4-1,-1-1-880,0 0 0,1-1-1,0 0 1,0 0 0,0-1-1,20 3 1,21 0-5895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1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11339,'0'0'2402,"13"-48"-1057,-8 37-736,-2 10-545,-3 8-6438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7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 62 13357,'0'0'6918,"2"-8"-4062,6-27-587,-8 34-2187,0 1 0,0-1 0,0 0 0,-1 0 0,1 1-1,0-1 1,0 0 0,-1 0 0,1 1 0,0-1 0,-1 0 0,1 1 0,-1-1 0,1 0 0,-1 1 0,1-1-1,-1 1 1,1-1 0,-1 1 0,0-1 0,1 1 0,-1-1 0,0 1 0,1 0 0,-1-1 0,0 1-1,1 0 1,-1 0 0,0-1 0,0 1 0,1 0 0,-1 0 0,-1 0 0,-30-1 722,25 1-592,-4 1-192,-1 0 1,1 1-1,-1 0 0,1 1 1,0 0-1,0 0 0,0 2 1,0-1-1,1 1 0,0 1 1,0 0-1,0 0 0,1 1 1,0 0-1,0 1 0,0 0 1,1 0-1,1 1 0,-1 0 1,-6 12-1,12-19-21,1 1 0,-1-1 1,1 1-1,0-1 0,0 1 0,0 0 0,0-1 0,1 1 0,-1 0 1,1 0-1,0 0 0,-1-1 0,1 1 0,1 0 0,-1 0 1,0 0-1,1-1 0,-1 1 0,1 0 0,0 0 0,1 4 1,1-4-17,-1 0 1,0 0 0,1 0-1,0 0 1,0-1 0,0 1-1,0-1 1,0 0 0,0 1-1,0-1 1,1-1 0,-1 1 0,7 2-1,9 1-848,0 0-1,-1-1 0,2-1 1,37 1-1,9-3-5524,4-1-5739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32 246 3940,'0'0'13228,"-6"9"-10692,-19 24-118,24-28 1912,9-7-3278,9-7-583,20-23-69,-2 0-1,0-3 1,-3-1-1,-1-1 1,45-71-1,-75 106-356,-2 21 98,-2 0-1,0-1 1,-1 1 0,-1-1 0,-1 0 0,-8 17-1,6-12 43,0 0-1,-9 43 0,16-61-143,0 0 0,1 0 0,0 0 0,0-1 1,0 1-1,0 0 0,1 0 0,-1 0 0,1-1 0,2 6 0,-3-9-141,1 0 0,0 0 0,-1 0 0,1 0 0,0 0 0,0 0 0,-1 0-1,1 0 1,0 0 0,0 0 0,0 0 0,0 0 0,0-1 0,1 1-1,1 1 1,-1-2-504,1 1-1,-1 0 1,1-1 0,-1 0-1,1 1 1,-1-1-1,1 0 1,-1 0 0,1-1-1,4 0 1,-4-7-7162,-3 6 6364,0-7-4655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8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73 12524,'0'0'3886,"2"-8"-624,0-4-2152,3-30 3364,-6 42-4358,1-1 1,-1 0-1,1 0 0,-1 1 1,1-1-1,-1 0 0,1 1 1,-1-1-1,1 1 0,-1-1 1,0 1-1,0-1 0,1 1 1,-1-1-1,0 1 0,0 0 1,1 0-1,-1-1 0,0 1 1,0 0-1,0 0 0,1 0 1,-1-1-1,0 1 0,0 0 1,0 0-1,0 1 0,0-1 1,1 0-1,-1 0 0,0 0 1,0 0-1,0 1 0,1-1 1,-1 0-1,0 1 0,0-1 1,0 1-1,-33 14 39,32-14-139,0 1 0,0-1 0,0 1-1,0 0 1,0 0 0,0-1 0,0 1-1,1 1 1,-1-1 0,1 0 0,-1 0 0,1 1-1,0-1 1,0 0 0,0 1 0,0 0-1,0-1 1,1 1 0,-1-1 0,1 1-1,0 0 1,0-1 0,0 1 0,0 4-1,2-4-16,-1 0 1,1 0-1,-1-1 0,1 1 0,0-1 0,0 1 0,0-1 0,1 0 0,-1 0 0,1 0 0,-1 0 0,1 0 0,-1 0 0,1-1 0,0 1 0,0-1 0,0 0 0,0 0 0,0 0 0,4 1 0,58 13-944,-45-11 351,-2 0-1,1 1 1,0 1 0,-1 1-1,24 12 1,-41-19 592,0 1 0,0-1-1,0 1 1,0 0 0,0-1 0,0 1-1,0 0 1,0 0 0,0-1 0,0 1-1,0 0 1,0 0 0,-1 0 0,1 0-1,0 0 1,-1 0 0,1 0 0,-1 0 0,1 1-1,-1-1 1,1 0 0,-1 0 0,0 0-1,0 1 1,1-1 0,-1 0 0,0 0-1,0 2 1,-1-1 78,0 0 0,0 0 0,0 0 0,-1 0 0,1 0 0,0 0 0,-1 0 0,1-1 0,-1 1 0,0 0 0,1-1 0,-1 1 0,0-1 0,-2 1 1,-12 7 530,0 0 1,0-1 0,-18 5 0,25-10-560,0 1 89,-16 6-27,1 0 1,-1-2 0,-1 0 0,1-2-1,-45 5 1,83-27-10478,12 0 1041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9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17809,'0'0'5093,"64"7"-3524,-17-4-512,6-2-544,9 4-385,-4 0-96,3 1-577,-12 1-1985,-13 0-2211,-10 0-3426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9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15022,'0'0'10794,"90"7"-10697,-31-7-194,-5 0-2401,2-6-3107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6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15 14157,'0'0'6246,"59"-14"-4580,-54 15-193,-4 17-224,-1 9-95,-1 6-322,-10 2-415,-1 4-257,-1-2-32,3-3-128,2-4-128,4-1-1121,0-5-1250,0-4-928,-3-5-2178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7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14798,'0'0'5477,"72"18"-4452,-40-17-192,6 1-353,1 2-384,-5-3-1120,-5 2-2564,-10-1-3074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7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13 13261,'0'0'4735,"9"-1"-3849,168-10 1078,-176 11-1947,0 0-1,0 0 0,0 0 0,0 0 0,0 0 0,1 0 0,-1 0 0,0 0 0,0 0 1,0 0-1,0 1 0,0-1 0,0 0 0,0 1 0,0-1 0,0 1 0,0-1 1,0 1-1,0 0 0,0-1 0,-1 1 0,1 0 0,0 0 0,0-1 0,-1 1 1,1 0-1,0 0 0,-1 0 0,1 0 0,-1 0 0,1 0 0,-1 0 0,1 0 0,-1 0 1,0 0-1,0 0 0,1 0 0,-1 0 0,0 0 0,0 0 0,0 1 0,0-1 1,0 0-1,0 0 0,-1 0 0,1 0 0,0 0 0,-1 2 0,-1 3 195,0-1 0,0 0-1,-1 1 1,0-1-1,1 0 1,-2 0-1,1 0 1,-4 4 0,-189 178 1748,195-186-1955,1-1 0,0 0 0,-1 0 0,1 0 0,0 1 0,-1-1 0,1 0 0,0 0 0,-1 1 1,1-1-1,0 0 0,0 0 0,-1 1 0,1-1 0,0 0 0,0 1 0,0-1 0,0 1 0,-1-1 0,1 0 0,0 1 0,0-1 0,0 0 1,0 1-1,0-1 0,0 1 0,0-1 0,0 0 0,0 1 0,0-1 0,0 1 0,0-1 0,0 0 0,1 1 0,-1-1 0,0 0 1,0 1-1,0-1 0,0 0 0,1 1 0,-1-1 0,0 0 0,0 1 0,1-1 0,-1 0 0,0 1 0,1-1 0,25 3 116,33-12-72,-31 2-1544,0-2 0,-1-1 0,33-17-1,-14 0-4631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8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0 4676,'0'0'16592,"-60"73"-15311,32-26 225,-2 9 127,0 5-351,5 3-546,5-1-415,10-2-161,5-5-96,5-7-128,11-6 64,16-4-545,9-7-896,5-11-1666,5-10-2915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8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6887,'0'0'17936,"-2"71"-16654,-8-34-578,-4-1-415,4 1-193,2-4-32,5-4-64,3-7-673,0-5-1217,1-8-672,12-9-417,-4 0-2178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8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14798,'0'0'4730,"8"0"-3716,154-2 1570,-161 2-2587,-1 1 0,0-1 1,1 0-1,-1 0 0,1 0 0,-1 1 1,0-1-1,1 0 0,-1 0 0,1 1 1,-1-1-1,0 0 0,1 1 0,-1-1 1,0 1-1,0-1 0,1 0 0,-1 1 1,0-1-1,0 1 0,0-1 0,1 0 1,-1 1-1,0-1 0,0 1 0,0-1 1,0 1-1,0-1 0,0 1 1,0-1-1,0 1 0,0-1 0,0 1 1,0 0-1,-3 19-29,-4-1 396,-1 0-1,-1-1 1,0 0 0,-13 18 0,-13 25 91,27-46-524,1-4-106,1 2 0,0-1 0,1 1 0,0-1 0,1 1 1,1 1-1,-4 26 0,5-54-11970</inkml:trace>
  <inkml:trace contextRef="#ctx0" brushRef="#br0" timeOffset="1">21 207 1730,'0'0'20531,"57"34"-20371,-34-29-192,0-3-1633,0-2-2339,2 0-2851</inkml:trace>
  <inkml:trace contextRef="#ctx0" brushRef="#br0" timeOffset="2">218 331 13933,'0'0'3716,"-21"49"-1955,9-21-127,5-1-481,-1-4-352,3 0-289,5-6-384,0-5-224,0-8-1505,11-4-1122,3-11-1921,4-11-8104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9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17905,'0'0'6305,"-5"8"-4277,1-2-1499,0 0-340,1-1 0,-1 1 0,1 0 0,0 0 0,0 1 0,1-1 0,0 0-1,0 1 1,-2 12 0,5-18-214,-1 0 0,0 0 0,1-1-1,-1 1 1,1 0 0,-1 0-1,1 0 1,-1-1 0,1 1 0,0 0-1,-1-1 1,1 1 0,0-1-1,0 1 1,-1-1 0,1 1 0,0-1-1,0 1 1,0-1 0,-1 1-1,1-1 1,0 0 0,0 0 0,0 0-1,1 1 1,33 6-1322,-17-4 517,-15-2 784,0-1-1,0 1 1,0 0 0,-1 0 0,1 0 0,0 0 0,0 1-1,-1-1 1,1 1 0,-1-1 0,1 1 0,-1 0-1,0 0 1,0 0 0,0 0 0,0 0 0,0 1 0,0-1-1,0 0 1,-1 1 0,1 0 0,-1-1 0,0 1-1,0 0 1,0 0 0,0-1 0,0 1 0,-1 0 0,1 0-1,-1 0 1,0 0 0,0 0 0,0 0 0,0 0 0,0 0-1,-2 3 1,1 1 293,-2 0-1,1-1 1,-1 1 0,0-1-1,0 0 1,-1 0 0,0 0-1,0 0 1,0-1 0,-1 0-1,1 1 1,-1-2 0,-1 1-1,-8 6 1,14-11-218,-45 27 1034,43-26-1044,-1 1-1,0-1 1,1 0 0,-1 0 0,0-1 0,0 1 0,0 0-1,1-1 1,-1 0 0,0 0 0,0 0 0,0 0 0,0 0 0,0 0-1,-4-2 1,6 1-183,0 0 0,0 1 0,0-2 0,-1 1-1,1 0 1,0 0 0,1 0 0,-1 0 0,0-1 0,0 1-1,0 0 1,1-1 0,-1 1 0,1 0 0,-1-1-1,1 1 1,-1-1 0,1 1 0,0-1 0,0 1 0,0-3-1,-1-40-5420,1 32 3150,0-25-4857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11435,'0'0'14862,"63"-55"-16175,-31 47-2147,1 2-2914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9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14382,'0'0'7110,"63"-5"-5732,-35 4-353,2 1-449,0 0-384,2 0-288,0 0-1826,-1 1-2017,-2 2-3749</inkml:trace>
  <inkml:trace contextRef="#ctx0" brushRef="#br0" timeOffset="1">425 204 18834,'0'0'11403,"72"-25"-11435,-46 25-417,2 0-1505,-2 0-1985,-1-4-2435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0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15086,'0'0'10698,"-11"66"-8776,1-39-577,-1-2-512,1 0-544,7-6-193,3-3-64,0-3-32,11-4-64,9-6 0,3-2-417,2-1-864,-1 0-1794,-1 0-2050,-4-7-1922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0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11883,'0'0'7912,"-31"54"-5286,19-35-608,2 1-480,1-4-193,8-3-673,1 0-543,1-7-193,18-3-1218,1-3-1504,5 0-2179,-1-8-5925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0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334 0 15727,'0'0'4676,"8"10"-3491,2 2-794,-1 1-1,0-1 0,-1 2 0,0-1 0,-1 1 0,-1 0 0,0 1 0,-1-1 0,-1 1 1,0 0-1,-1 0 0,2 26 0,-6-26-207,0 0 0,-1 0 1,0 0-1,-2 0 0,0-1 0,0 1 1,-1-1-1,-1 0 0,0 0 0,-1-1 1,-14 20-1,-12 13 180,-68 73 0,75-90-432,-69 74-530,30-36-4573,22-26-3487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18514,'0'0'10377,"15"11"-11530,2-9-1986,4-2-2146,-2 0-4324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2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41 7847,'0'0'16624,"12"-6"-15562,42-21 22,-51 26-1018,0 0-1,0-1 1,1 1-1,-1 1 0,0-1 1,1 0-1,-1 1 1,0 0-1,1 0 1,-1 0-1,1 0 1,-1 0-1,0 1 1,1-1-1,-1 1 0,0 0 1,0 0-1,1 0 1,-1 0-1,0 1 1,0-1-1,0 1 1,0 0-1,-1 0 1,1 0-1,0 0 0,-1 1 1,1-1-1,2 5 1,-2-3-53,0 0-1,-1 0 1,0 0 0,0 1-1,0-1 1,0 1 0,-1-1-1,1 1 1,-1 0 0,0-1-1,-1 1 1,1 0 0,-1 0-1,0-1 1,0 1 0,-1 0 0,1 0-1,-3 8 1,-1-1 3,-1-1-1,-1 1 1,1-1 0,-2-1-1,0 1 1,-9 11 0,-58 60 116,26-29-86,35-39-42,8-9-7,1-1 0,-1 1 0,1 0 0,0 0 0,0 0 0,1 1 0,-1 0 1,1-1-1,1 1 0,-1 0 0,1 0 0,0 1 0,-3 11 0,6-17-2,0 0 1,-1 0 0,1 0-1,-1 0 1,1 0-1,0 0 1,0-1-1,0 1 1,-1 0 0,1 0-1,0 0 1,0-1-1,0 1 1,0 0-1,0-1 1,0 1 0,0-1-1,1 0 1,-1 1-1,0-1 1,0 0-1,0 1 1,0-1 0,1 0-1,-1 0 1,0 0-1,0 0 1,0 0-1,0 0 1,2-1 0,45-1-492,-44 2 349,10-2-703,-1-1 0,1 0-1,-1 0 1,21-9-1,22-13-5178,-8 0-2214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3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12620,'0'0'13517,"12"2"-12935,10 1-817,-1 0 1,1-2 0,0 0-1,0-2 1,0 0 0,0-2 0,-1 0-1,37-11 1,-76 41 255,-7 6 357,2 0-1,-29 54 0,42-68-366,1 1 0,1 0-1,1 0 1,0 1 0,2 0-1,-5 32 1,9-46-993,2-16-12647,-1-9 4196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3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9449,'0'0'9961,"56"-10"-9480,-21 10-225,3 0-192,6-4-448,0-2-2275,1-5-1409,2-3-6021</inkml:trace>
  <inkml:trace contextRef="#ctx0" brushRef="#br0" timeOffset="1">522 13 13453,'0'0'7239,"73"36"-7239,-42-36-1121,1 0-545,-3 0-576,-8 0-577,-8-1-2850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3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7847,'0'0'5542,"-56"19"-2115,41-11-737,4 0-319,8-1-385,3 1-417,3-3-576,18 0-352,8-1-193,11-3-192,7-1-192,4 0 0,4 0-1313,0 0-3171,-2 0-3812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4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12844,'0'0'6577,"1"9"-4826,-3 15-598,0 0 1,-2 0-1,-12 43 1,8-35-841,-1 25 351,8-54-857,1-1-1,-1 1 1,1 0-1,0-1 1,0 1 0,0 0-1,0-1 1,1 1-1,-1 0 1,1-1 0,0 1-1,-1 0 1,1-1-1,0 1 1,0-1 0,1 0-1,-1 1 1,3 2 0,-4-5 31,0 0 0,1 1 0,-1-1 0,0 0 0,0 0 0,1 0 0,-1 0 1,0 0-1,1 0 0,-1 0 0,0 0 0,1 0 0,-1 0 0,0 0 0,0 0 1,1 0-1,-1 0 0,0 0 0,1 0 0,-1-1 0,0 1 0,0 0 0,1 0 1,-1 0-1,0 0 0,0 0 0,1-1 0,-1 1 0,0 0 0,0 0 0,1-1 1,-1 1-1,0 0 0,0 0 0,0-1 0,0 1 0,1 0 0,-1 0 0,0-1 1,0 1-1,0 0 0,0-1 0,0 1 0,0 0 0,0 0 0,0-1 0,0 1 1,0 0-1,0-1 0,0 1 0,0 0 0,0-1 0,0 1 0,0 0 0,0 0 1,0-1-1,-1 1 0,1 0 0,0-1 0,0 1 0,0 0 48,0-18-7957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60 15407,'0'0'7206,"-5"-10"-5172,3 4-1619,2 4-330,-1-1 0,0 1 0,1 0 1,-1 0-1,0 0 0,0 0 1,0 0-1,0 0 0,-1 0 1,1 0-1,0 0 0,-1 1 0,0-1 1,1 0-1,-1 1 0,0-1 1,0 1-1,1 0 0,-1 0 1,0-1-1,0 1 0,-1 1 0,1-1 1,0 0-1,0 0 0,-4 0 1,-5 1-23,-1 0 1,1 1-1,-1 0 1,1 0 0,0 1-1,-1 1 1,1 0-1,0 1 1,1 0 0,-1 0-1,1 1 1,-1 1 0,1 0-1,1 0 1,-1 1-1,1 0 1,1 0 0,-1 1-1,1 0 1,0 1-1,1 0 1,0 0 0,-7 13-1,7-12-42,0 1 0,1-1-1,0 1 1,1 0 0,0 1-1,1-1 1,0 1-1,1 0 1,0 0 0,1 0-1,1 0 1,0 0 0,0 0-1,2 24 1,1-32-18,-1 0 0,1 0-1,0 0 1,1 0 0,-1 0 0,1-1 0,-1 1-1,1-1 1,0 1 0,0-1 0,1 0 0,-1 0-1,1 0 1,-1-1 0,1 1 0,0-1 0,0 0 0,0 0-1,0 0 1,0-1 0,1 0 0,-1 1 0,0-1-1,1-1 1,4 1 0,9 2 35,-1-1-1,1 0 1,0-2 0,-1 0-1,20-3 1,-32 2-19,0-1 1,0 1-1,0-1 1,-1 0-1,1 0 1,0 0 0,-1-1-1,1 0 1,-1 0-1,0 0 1,0 0-1,0 0 1,-1-1-1,7-7 1,-9 10 13,0 0 1,0 0-1,0-1 1,-1 1-1,1 0 1,0-1-1,0 1 1,-1-1 0,1 1-1,-1-1 1,1 1-1,-1-1 1,0 1-1,0-1 1,1 1-1,-1-1 1,0 0-1,0 1 1,-1-1-1,1 1 1,0-1 0,0 1-1,-1-1 1,1 1-1,-1-1 1,1 1-1,-1-1 1,0 1-1,0 0 1,1-1-1,-1 1 1,0 0 0,0-1-1,0 1 1,-1 0-1,1 0 1,0 0-1,0 0 1,0 0-1,-1 0 1,1 1-1,-1-1 1,1 0-1,0 1 1,-1-1 0,1 1-1,-1-1 1,1 1-1,-3-1 1,-1-1 3,0 1 0,-1-1 0,1 1-1,0 0 1,-1 1 0,1-1 0,-1 1 0,1 0 0,-1 0 0,1 1 0,-11 2 0,16-3-46,0 0-1,0 1 1,1-1 0,-1 0 0,0 1 0,1-1-1,-1 1 1,0-1 0,1 0 0,-1 0 0,0 1-1,1-1 1,-1 0 0,1 0 0,-1 1-1,0-1 1,1 0 0,-1 0 0,1 0 0,-1 0-1,1 0 1,-1 0 0,1 0 0,-1 0 0,1 0-1,-1 0 1,1 0 0,-1 0 0,0 0 0,1 0-1,-1 0 1,1 0 0,-1 0 0,1-1 0,24 1-70,39-23 85,-55 19-71,-1 0 1,1 1-1,1-1 0,-1 2 1,0-1-1,1 1 0,-1 1 1,12-1-1,-20 3 57,0-1 1,-1 1-1,1-1 0,0 1 1,0 0-1,-1-1 0,1 1 1,0 0-1,-1 0 0,1 0 1,-1-1-1,1 1 0,-1 0 0,0 0 1,1 0-1,-1 0 0,0 0 1,1 0-1,-1 0 0,0 0 1,0 0-1,0 0 0,0 0 1,0 0-1,0 0 0,0 0 1,0 0-1,-1 0 0,1 1 1,-6 34 141,-11 1 158,14-33-365,0 0-1,1 1 1,0-1-1,0 1 1,0 0-1,0 0 1,1-1-1,0 1 1,0 0-1,0 1 1,0-1-1,1 0 1,0 7-1,1-12-240,0 1-1,0 0 1,-1 0-1,1 0 1,0 0-1,0-1 1,0 1-1,1 0 0,-1-1 1,0 1-1,0-1 1,0 1-1,0-1 1,1 0-1,-1 0 1,0 1-1,0-1 1,0 0-1,1 0 1,-1 0-1,0 0 1,0 0-1,1 0 1,-1-1-1,2 1 1,3-1-1716,14 1-4798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5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13036,'0'0'9513,"75"-4"-8328,-34 4-480,7 0-449,-2 0-160,1 0-224,-6-6-1665,-11-2-1731,-8-3-5124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6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17200,'0'0'7047,"55"46"-6631,-13-43-320,3-3-128,3 0-1121,-2 0-961,-9 0-897,-10-6-1377,-12 0-5573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6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15567,'0'0'2989,"11"0"-2391,8 0-330,0 1-1,0 1 1,-1 1 0,1 0 0,-1 1-1,29 11 1,-36-10-257,-1-1 1,0 1-1,0 1 0,-1 0 1,12 9-1,-20-14-17,0 0 1,1 0-1,-1 1 0,0-1 1,0 0-1,0 0 0,0 1 1,0-1-1,0 1 0,0-1 1,0 1-1,-1-1 0,1 1 1,0-1-1,-1 1 0,0 0 1,1-1-1,-1 1 0,0 0 1,0-1-1,0 1 0,0 0 1,0-1-1,0 1 0,0 0 1,0-1-1,-1 1 0,1 0 1,-1-1-1,1 1 0,-1-1 1,0 1-1,0-1 0,0 1 1,0-1-1,0 1 0,0-1 1,0 0-1,0 0 0,0 1 1,0-1-1,-1 0 0,1 0 1,-3 1-1,-14 11 220,0-1 1,-1-1-1,0-1 1,-31 13-1,31-16-21,0 1-1,1 1 0,0 1 1,1 1-1,-23 17 0,39-27-206,0 0 0,1 0-1,-1-1 1,0 1 0,0 0 0,0 0 0,0 0-1,1 0 1,-1 0 0,0 0 0,1 0-1,-1 0 1,1 1 0,-1-1 0,1 0-1,-1 2 1,1-2-51,0-1-1,1 0 1,-1 1-1,0-1 1,0 1-1,0-1 1,1 1-1,-1-1 1,0 0-1,1 1 1,-1-1-1,0 0 1,1 1-1,-1-1 1,0 0-1,1 1 1,-1-1-1,1 0 1,-1 0-1,0 1 0,1-1 1,-1 0-1,1 0 1,-1 0-1,1 0 1,-1 0-1,1 0 1,4 1-835,0 0 0,0-1 0,0 0 0,-1 0 0,1-1 0,9-1 0,21-11-8442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7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 16367,'0'0'1597,"-9"1"-476,4 0-1023,0-1 0,1 2 0,-1-1 0,0 0 0,0 1 0,0 0 0,1 0 0,-1 0 0,1 1 0,0 0 0,0-1 0,0 1 0,0 1 0,0-1 0,0 1 0,1-1 0,0 1 0,0 0 0,0 0 0,0 1 0,0-1 0,1 0 0,0 1 0,-2 5 0,0-1 126,1 0 1,0 1-1,0-1 0,1 1 1,0-1-1,0 12 1,2-19-164,0 0 1,0 0-1,0 0 1,0 0-1,0 1 1,0-1-1,1 0 1,-1 0-1,0 0 1,1 0-1,0 0 1,0 0-1,0 0 1,-1 0-1,2 0 1,-1-1-1,0 1 1,0 0-1,0 0 1,1-1-1,-1 1 1,1-1-1,0 1 1,-1-1 0,1 0-1,0 0 1,0 0-1,-1 0 1,1 0-1,0 0 1,0 0-1,0-1 1,4 2-1,3-1 102,0-1-1,0 0 1,0 0-1,0-1 1,0 0-1,0 0 1,0-1 0,0 0-1,0-1 1,-1 0-1,1 0 1,-1-1-1,0 0 1,0-1-1,14-10 1,-16 12-107,-1-1-1,-1 0 0,1 0 1,0 0-1,-1-1 1,0 1-1,0-1 1,-1 0-1,1 0 1,-1-1-1,0 1 1,0-1-1,-1 1 1,1-1-1,-1 0 1,-1 0-1,1 0 1,-1 0-1,0 0 1,0 0-1,-1 0 1,0-1-1,0 1 0,-1-8 1,0 13-58,1-1 0,-1 1 0,0-1 0,1 1 0,-1-1 0,0 1 0,0-1 1,0 1-1,0 0 0,-1 0 0,1-1 0,0 1 0,0 0 0,-1 0 0,1 0 0,-1 1 0,1-1 0,-1 0 0,1 0 0,-1 1 1,1-1-1,-1 1 0,1-1 0,-1 1 0,0 0 0,1 0 0,-1-1 0,0 1 0,1 0 0,-1 1 0,-3-1 0,3 0-158,-1 0-1,1 1 1,-1-1-1,1 0 1,-1 1-1,1 0 1,0 0-1,-1-1 1,1 1-1,0 1 1,0-1-1,-1 0 1,1 0-1,0 1 1,0-1-1,0 1 1,1 0-1,-1 0 1,0-1-1,1 1 1,-3 3-1,-1 27-7211,5-21 1516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7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19 2210,'0'0'13522,"-1"10"-11146,-8 78 1400,-5 62-1066,14-48 167,0-101-2562,0-14 1201,2-14-1573,0 0 0,2 0 0,1 0-1,1 0 1,1 1 0,2 0 0,0 0-1,2 1 1,0 0 0,28-42-1,-38 66 42,0-1-1,0 0 1,0 1-1,0-1 0,0 1 1,0-1-1,0 1 1,0-1-1,1 1 0,-1 0 1,1 0-1,-1 0 1,1-1-1,-1 2 0,1-1 1,0 0-1,-1 0 1,1 0-1,0 1 0,0-1 1,-1 1-1,1-1 1,0 1-1,0 0 0,0 0 1,0 0-1,0 0 1,-1 0-1,1 0 0,0 0 1,2 1-1,-1 1-1,-1 0 0,0-1-1,0 1 1,0 0 0,0 0 0,-1 1-1,1-1 1,0 0 0,-1 1-1,1-1 1,-1 0 0,0 1 0,0 0-1,0-1 1,0 1 0,-1 0-1,1-1 1,-1 1 0,1 5 0,0-4 113,0 1 0,-1-1 0,0 1 0,1-1 0,-2 1 0,1-1 0,0 1 0,-1 0 0,0-1 0,0 1 0,0-1 0,-1 0 1,1 1-1,-1-1 0,0 0 0,0 0 0,-1 0 0,1 0 0,-1-1 0,0 1 0,0-1 0,0 1 0,0-1 0,-1 0 0,1 0 1,-1 0-1,0-1 0,0 1 0,0-1 0,0 0 0,0 0 0,0-1 0,-1 1 0,1-1 0,-1 0 0,1 0 0,-1 0 0,1-1 0,-1 1 1,1-1-1,-10-1 0,13 1-145,1 0 0,-1-1 0,0 1 0,1 0 0,-1 0 0,0-1 0,1 1 0,-1 0 0,0-1 0,1 1 0,-1-1 0,1 1 0,-1-1 0,1 1 0,-1-1 0,1 1 0,-1-1 0,1 0 0,-1 1 0,1-1 0,0 0 0,-1 1 1,1-1-1,0 0 0,0 1 0,0-1 0,-1 0 0,1 0 0,0 1 0,0-1 0,0 0 0,0 1 0,0-1 0,0 0 0,0 0 0,1 1 0,-1-1 0,0 0 0,0 0 0,0 1 0,1-1 0,-1 0 0,14-32-7843,2 15 142,6 2-4688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8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10218,'0'0'15940,"10"5"-14600,-4-2-1263,0 1-1,1-1 1,0-1-1,-1 1 1,1-1-1,0 0 1,0-1-1,0 0 1,0 0-1,0 0 1,0-1-1,0 0 1,0 0-1,1-1 1,-1 0-1,0 0 1,11-4-1,-7 1-27,5-2 31,-1 0 0,0-1 0,22-14 0,-39 22-89,1 1 1,-1 0-1,0 0 0,1 0 1,-1 0-1,1 0 1,0 1-1,-1-1 0,1 0 1,0 1-1,1-1 1,-2 4-1,1-5 12,1 0 0,0 0 0,0-1 0,-1 1 0,1 0 0,0 0 0,0 0 0,0-1 0,0 1 0,0 0 0,0 0 0,0 0 0,0-1 0,0 1 0,0 0 0,0 0 0,0 0 0,1-1 0,-1 1 0,0 0 0,1 0 0,-1-1 0,0 1 0,1 0 0,-1-1 0,1 1 0,-1 0 0,1-1 0,-1 1 0,1-1 0,0 1 0,-1-1 0,1 1-1,0-1 1,-1 1 0,1-1 0,0 0 0,-1 1 0,1-1 0,2 1 0,72 0 692,40-13-5994,-17 1 3722,-77 8 2566,14 0-971,-34 3 50,0 1 1,0-1 0,0 0-1,0 1 1,0-1 0,1 1-1,-1-1 1,0 1 0,0-1-1,0 1 1,0 0 0,0-1 0,-1 1-1,1 0 1,0 0 0,0 0-1,0 0 1,-1 0 0,1 0-1,0 0 1,-1 0 0,1 0-1,-1 0 1,1 0 0,-1 0-1,1 2 1,-1-3-10,1 1 0,0 0 1,0 0-1,-1 0 0,1 0 0,0-1 0,0 1 1,0 0-1,0-1 0,0 1 0,0-1 0,0 1 1,0-1-1,0 0 0,1 1 0,-1-1 0,0 0 1,0 0-1,0 0 0,0 0 0,0 0 1,2 0-1,34-1 126,-26 1-307,-3 0 140,14-1-3431,-21-1-837,-11-4-2166,2 2-988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8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14510,'0'0'9032,"61"16"-25015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8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1 11179,'0'0'4607,"-9"9"-2563,4-4-1875,0 0 1,1 0-1,-1 1 0,1-1 0,1 1 0,-1 0 1,1 0-1,0 0 0,0 0 0,0 1 0,1-1 1,0 1-1,1 0 0,-1-1 0,1 1 0,0 0 1,1 0-1,0 0 0,0 0 0,0 0 0,1 0 1,2 7-1,1 1-114,3 5 46,-2-1-1,0 1 0,-1 1 0,2 37 0,-6-51 12,-1-1 0,0 1 0,0 0-1,0 0 1,-1-1 0,0 1 0,0-1-1,0 0 1,-1 0 0,0 1 0,-1-2-1,1 1 1,-1 0 0,0-1 0,0 0-1,-1 1 1,0-2 0,-10 9 0,10-8 261,-1-1 0,-1 1 0,1-2 0,-1 1 0,1-1 0,-1 0 0,0 0 0,-10 2 1,15-5-299,1 1 1,-1-1-1,1 0 0,-1 1 1,0-1-1,1 0 1,-1 0-1,0 0 1,1 0-1,-1 0 1,1-1-1,-1 1 1,0 0-1,1-1 1,-1 1-1,1-1 1,-1 0-1,1 1 0,-1-1 1,1 0-1,0 0 1,-1 0-1,1 0 1,0 0-1,0 0 1,0 0-1,0 0 1,0-1-1,0 1 1,0 0-1,0-1 1,0 1-1,0-1 0,1 1 1,-1-1-1,1 1 1,-1-1-1,1 1 1,0-1-1,-1 0 1,1 1-1,0-1 1,0-1-1,-1-10-230,0 0 1,1 0-1,1 0 1,0 0-1,1 0 0,0 0 1,1 0-1,1 0 0,0 1 1,10-23-1,-10 28-231,0 0 0,0 0 0,1 0-1,0 0 1,0 1 0,0 0 0,1 0 0,0 0 0,0 1 0,1 0-1,0 0 1,-1 0 0,2 1 0,-1 0 0,0 1 0,1-1-1,-1 1 1,12-2 0,16-2-4141,3 1-3411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9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16720,'0'0'2749,"0"9"-1740,-1 92 1155,-4-1 0,-22 120 0,38-296-1142,1-93 0,-12 168-1155,0 3 45,0-1 1,1 1 0,-1 0 0,0-1 0,0 1 0,1-1-1,-1 1 1,1-1 0,-1 1 0,1-1 0,0 1-1,-1-1 1,1 0 0,0 1 0,0-1 0,0 0-1,2 2 1,1-1-32,0 1 0,0-1-1,0 0 1,0-1 0,0 1 0,1-1-1,-1 0 1,1 0 0,-1 0 0,1 0-1,-1-1 1,1 0 0,-1 0-1,1 0 1,7-1 0,3-3-476,1 0 1,0 0-1,15-8 1,8-2 108,-38 14 502,-1 0-1,1-1 1,-1 1 0,1 0 0,-1 0 0,1 0 0,0 0 0,-1 0 0,1 0 0,-1 0 0,1 0 0,-1 0 0,1 0-1,-1 0 1,1 0 0,0 0 0,-1 0 0,1 0 0,-1 1 0,1-1 0,-1 0 0,1 0 0,-1 1 0,1-1-1,-1 0 1,1 1 0,-1-1 0,0 1 0,1-1 0,-1 0 0,0 1 0,1-1 0,-1 1 0,0-1 0,1 1 0,-1-1-1,0 1 1,1 0 0,-1 31 1386,-15 30 980,15-61-1576,3-26 1933,6-2-2443,-5 13-185,1 1 1,0-1 0,1 1-1,8-15 1,-12 27-127,-1 0 0,0 0 0,0 0-1,1 0 1,-1 1 0,1-1 0,-1 0 0,1 1 0,-1-1 0,1 1 0,-1 0 0,1-1 0,-1 1 0,1 0 0,-1 0 0,1 0 0,-1 0 0,1 0 0,1 1 0,36 4-663,-32-3 386,68 7-3647,-24-8-1598,-3-4-4584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1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91 3651,'2'0'629,"0"0"0,1 0 0,-1-1 0,1 1 0,-1 0 0,0-1-1,1 0 1,-1 0 0,0 0 0,0 0 0,0 0 0,1 0 0,-1 0-1,2-2 1,2-12 7795,-32 21-7441,-3 32-4,23-15-362,6-23-604,0 1 0,0-1-1,0 1 1,1-1 0,-1 1-1,0 0 1,0-1 0,1 1-1,-1-1 1,0 1 0,1-1-1,-1 1 1,0-1 0,1 1-1,-1-1 1,1 0 0,-1 1-1,1-1 1,-1 1 0,1-1-1,-1 0 1,1 0 0,-1 1-1,1-1 1,-1 0 0,1 0-1,0 0 1,-1 1-1,1-1 1,-1 0 0,2 0 0,11 0 91,-1 1 0,1-2 0,0 0 0,-1 0 0,1-1 0,-1-1 1,13-4-1,-9 3-79,-1 0 0,1 1 0,28-1 1,-43 3-24,0 1-1,-1 0 1,1 0 0,0 1 0,-1-1 0,1 0 0,0 0 0,-1 0-1,1 0 1,0 0 0,-1 1 0,1-1 0,0 0 0,-1 1 0,1-1-1,-1 0 1,1 1 0,-1-1 0,1 1 0,-1-1 0,1 1 0,-1-1-1,1 1 1,-1-1 0,1 1 0,-1-1 0,0 1 0,1 0 0,-1-1-1,0 1 1,0 0 0,1-1 0,-1 2 0,-4 29 798,0-21-412,0 0-1,0-1 0,-12 19 1,16-28-334,0 0 0,0-1 0,0 1 0,0 0-1,0 0 1,0 0 0,0 0 0,0 0 0,0 0 0,0 0 0,-1 0 0,1 0 0,0 0 0,0 0 0,0 0 0,0 0 0,0 0 0,0 0 0,0 0 0,0 0 0,0 0 0,-1 0 0,1 0 0,0 0 0,0 0 0,0 0 0,0 0-1,0 0 1,0 0 0,0 0 0,0 0 0,0 0 0,0 1 0,-1-1 0,1 0 0,0 0 0,0 0 0,0 0 0,0 0 0,0 0 0,0 0 0,0 0 0,0 0 0,0 0 0,0 0 0,0 1 0,0-1 0,4-16 1092,16-38-1122,-5 14 139,14-64-104,-29 104-74,0 0-1,1-1 1,-1 1-1,0 0 1,1 0-1,-1 0 1,0 0-1,1 0 1,-1 0-1,0-1 1,1 1-1,-1 0 0,0 0 1,1 0-1,-1 0 1,0 0-1,1 0 1,-1 0-1,0 1 1,1-1-1,-1 0 1,0 0-1,0 0 1,1 0-1,-1 0 1,0 0-1,1 1 1,-1-1-1,0 0 1,0 0-1,1 0 1,-1 1-1,0-1 1,0 0-1,1 0 1,-1 1-1,0-1 1,0 0-1,0 0 1,0 1-1,1-1 1,-1 0-1,0 1 1,16 18-139,-11-14-126,0-2-384,0 0-1,1 0 1,0-1-1,0 0 0,0 0 1,0 0-1,0-1 0,0 1 1,0-1-1,0-1 1,0 1-1,1-1 0,-1-1 1,10 0-1,-13 1 54,25-2-4717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14253,'0'0'10885,"-9"13"-10281,-12 17-298,-23 47 0,37-65-443,1 1 0,1 1 0,0-1 1,0 1-1,2 0 0,-1 0 0,2 0 0,-1 15 0,3-28 49,0-1 0,0 0 0,0 1 0,0-1-1,0 1 1,0-1 0,0 1 0,0-1-1,0 1 1,0-1 0,1 0 0,-1 1 0,0-1-1,0 1 1,1-1 0,-1 0 0,0 1 0,0-1-1,1 0 1,-1 1 0,0-1 0,1 0-1,-1 0 1,1 1 0,-1-1 0,0 0 0,1 0-1,-1 0 1,1 1 0,-1-1 0,0 0 0,1 0-1,-1 0 1,1 0 0,-1 0 0,1 0-1,-1 0 1,0 0 0,1 0 0,-1 0 0,1 0-1,-1 0 1,1 0 0,-1 0 0,0-1 0,1 1-1,-1 0 1,1 0 0,-1 0 0,0-1-1,1 1 1,-1 0 0,1 0 0,-1-1 0,0 1-1,1-1 1,22-18-7941,-13-3-1730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2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33 1794,'6'-17'6023,"1"1"4394,-5 40-6716,-2 105 313,0 200-324,0-328-3429,-5-25 1197,0-15-1257,1 8-208,-1-1 0,-1 0-1,-2 1 1,-12-30 0,21 63-43,1-1 0,0 1 0,0 0 0,0 0 0,0-1 0,0 1 0,0-1-1,0 0 1,0 1 0,1-1 0,-1 0 0,0 0 0,1 0 0,-1-1 0,1 1 0,-1-1 0,1 1-1,-1-1 1,4 0 0,55 3 259,-56-3-238,168-1-361,-172 1 376,0 0 0,0 0-1,0 0 1,-1 0 0,1 1-1,0-1 1,0 0 0,0 1-1,0-1 1,0 0-1,-1 1 1,1-1 0,0 1-1,0-1 1,-1 1 0,1 0-1,0-1 1,-1 1 0,1 0-1,-1 0 1,1-1 0,-1 1-1,1 0 1,-1 0-1,1 0 1,-1 1 0,4 32 242,-4-26-74,-1-1 0,0 1 0,0-1 0,-1 1 0,0-1 0,-5 12 0,7-19-148,0 0 1,0 0 0,0-1 0,0 1 0,0 0-1,-1 0 1,1 0 0,0 0 0,0 0-1,0 0 1,0 0 0,0 0 0,0 0 0,0 0-1,0 0 1,-1 0 0,1 0 0,0 0 0,0 0-1,0 0 1,0 0 0,0 0 0,0 0 0,-1 0-1,1 0 1,0 0 0,0 0 0,0 0 0,0 0-1,0 0 1,0 0 0,0 0 0,-1 0-1,1 0 1,0 0 0,0 0 0,0 0 0,0 0-1,0 0 1,0 0 0,0 1 0,3-26 516,11-31 206,-8 25-729,-6 25 0,1 0 0,1-1 0,-1 1 0,1 0 0,4-9 0,37 30-3753,-16-11 125,-1-1 0,43-2 0,-55-1 851,13 0-5081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3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8 512,'0'0'21589,"-8"-3"-20687,5 2-869,1 0 0,-1 0 0,1 1 0,-1-1 0,1 1 1,-1-1-1,1 1 0,-1 0 0,0 0 0,1 0 0,-1 1 0,1-1 0,-1 0 0,1 1 0,-1 0 0,-4 1 0,4 0 24,0 1 0,0-1 0,0 0 0,1 1-1,-1 0 1,1 0 0,-1 0 0,1 0 0,0 0 0,0 0-1,0 0 1,1 1 0,-1-1 0,-1 6 0,1-5 45,0-1 0,1 1 1,-1 1-1,1-1 1,0 0-1,0 0 0,0 0 1,1 1-1,-1-1 0,1 0 1,0 0-1,0 1 0,1-1 1,1 8-1,-1-10-30,1 0 0,-1 0-1,1-1 1,0 1-1,-1 0 1,1-1 0,0 1-1,0-1 1,0 0 0,0 0-1,0 1 1,1-1 0,-1-1-1,0 1 1,0 0 0,1 0-1,-1-1 1,0 0 0,1 1-1,-1-1 1,1 0-1,-1 0 1,0 0 0,1 0-1,-1-1 1,5 0 0,1 0-10,1-1 1,-1 0 0,0 0 0,0-1 0,0 0-1,0 0 1,0-1 0,-1 0 0,1 0-1,11-10 1,-15 11-27,1-1 1,-1 1-1,0-1 0,-1 1 0,1-1 0,-1 0 0,1-1 0,-1 1 1,0-1-1,-1 1 0,1-1 0,-1 0 0,0 0 0,0 0 0,0 0 1,-1 0-1,0 0 0,1-8 0,-7 10 87,-6 11-112,-8 9-6,-11 32 27,28-47-31,1 1 1,0 0 0,-1-1-1,1 1 1,1 0 0,-1-1-1,0 1 1,1 0 0,-1 0 0,1-1-1,0 1 1,0 0 0,0 0-1,0 0 1,0 0 0,1 0-1,-1-1 1,2 5 0,-1-6-11,0 0 0,1 0 0,-1 0 0,0 0 0,1 0 0,-1-1 1,1 1-1,-1 0 0,1 0 0,-1-1 0,1 1 0,0-1 0,-1 0 0,1 1 0,0-1 0,-1 0 1,1 0-1,1 0 0,41-1-1438,-28 0-17,-6 1 82,-1 0 0,0-1 0,1 0 1,-1-1-1,15-4 0,12-8-5056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3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93 12396,'0'0'6950,"-11"1"-4814,5 0-2118,-3 0 529,0 1 1,0 0-1,0 0 1,-15 7 0,21-8-466,1 0 0,0 0 0,-1 0 0,1 0 0,0 1 0,0-1 0,0 1 0,0 0 0,0 0 0,1-1 0,-1 1 1,0 0-1,1 1 0,-1-1 0,1 0 0,0 0 0,0 1 0,0-1 0,0 0 0,0 1 0,0-1 0,1 1 0,-1-1 0,1 1 1,-1 4-1,1-7-79,0 1 1,1 0 0,-1 0 0,0 0 0,0 0-1,0 0 1,1 0 0,-1-1 0,1 1 0,-1 0-1,0 0 1,1-1 0,-1 1 0,1 0-1,0 0 1,-1-1 0,1 1 0,0-1 0,-1 1-1,1-1 1,0 1 0,-1-1 0,1 1 0,0-1-1,0 1 1,1-1 0,31 6 217,-27-6-178,1 0 0,0 0 0,0-1 0,0 0 0,-1 0 0,1-1 0,8-3 0,-5-1-13,0-1 0,-1 0 1,0-1-1,0 0 0,-1 0 0,0-1 0,9-12 1,-12 15 30,-1 0 1,1-1 0,-1 1-1,0-1 1,-1 0 0,0-1 0,0 1-1,0-1 1,-1 1 0,0-1-1,1-13 1,-3 21-41,0-1 0,0 1 0,0 0 0,0 0 0,0-1 0,0 1 0,0 0 0,0 0 0,0-1 0,0 1 0,0 0 0,0 0 0,0-1 0,0 1 0,0 0 0,0 0 0,-1-1 0,1 1 0,0 0 0,0 0 0,0-1 0,0 1 0,-1 0 0,1 0 0,0 0 0,0-1 0,0 1 0,-1 0 0,1 0 0,0 0 0,0 0 0,-1 0 0,1 0-1,0-1 1,0 1 0,-1 0 0,1 0 0,0 0 0,-1 0 0,-13 5 115,-9 14-235,19-14 106,0 0 1,1 0 0,0 0-1,0 0 1,0 1 0,1-1-1,0 1 1,0-1 0,0 1-1,1 0 1,0 0 0,0 0-1,0 0 1,1 0 0,0 12-1,0-18-2,0 1 0,0-1-1,0 1 1,1-1 0,-1 1-1,0-1 1,0 1 0,0-1-1,1 0 1,-1 1 0,0-1-1,1 1 1,-1-1 0,0 0-1,1 1 1,-1-1 0,0 0-1,1 1 1,-1-1 0,1 0-1,-1 0 1,1 1 0,-1-1-1,1 0 1,-1 0 0,1 0-1,-1 0 1,1 0 0,-1 0-1,1 1 1,-1-1 0,1 0-1,-1 0 1,1-1 0,-1 1-1,1 0 1,-1 0 0,0 0-1,1 0 1,-1 0 0,2-1-1,-1 1-113,0 0 0,-1-1 0,1 1 0,0 0 0,0-1 0,0 1 0,-1-1 0,1 1 0,0-1 0,0 1 0,-1-1 0,1 0 0,0 1 0,-1-1 0,1 0 0,-1 0 0,1 1 0,-1-1 0,1 0 0,-1 0 0,0 0 0,1 1 0,-1-1 0,0 0 0,0 0 0,1 0 0,-1-1 0,5-18-6399,13-12 3776,0 0-1790,-11 15 577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3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50 7527,'0'0'9620,"0"-9"-7762,0-23-43,0 24 171,-20 50-1794,-11 90 2558,19-90-1477,2 2 0,2-1 0,-5 78 0,13-121-1265,0 1 1,0-1 0,1 0-1,-1 1 1,0-1 0,0 0-1,1 1 1,-1-1 0,0 0-1,1 1 1,-1-1 0,0 0-1,1 0 1,-1 0-1,0 1 1,1-1 0,-1 0-1,1 0 1,-1 0 0,0 0-1,1 0 1,-1 1 0,1-1-1,-1 0 1,0 0 0,1 0-1,-1 0 1,1 0-1,-1 0 1,1 0 0,-1-1-1,0 1 1,1 0 0,-1 0-1,1 0 1,-1 0 0,0 0-1,1-1 1,-1 1 0,0 0-1,1-1 1,18-9-1109,-16 6 27,-1 0 0,0 0 0,0 0 0,0 0 0,0 0 0,-1 0 0,1-1 0,-1 1 0,0-6 0,2-8-6737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4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68 19538,'0'0'10111,"8"3"-9475,-1 0-572,1-1 0,-1 0 0,0 0 0,1-1 1,-1 0-1,1 0 0,-1-1 0,13-1 0,-17 1-56,0 0-1,0 0 1,-1-1-1,1 1 1,0-1-1,0 0 1,-1 0-1,1 0 1,0 0-1,-1 0 1,1 0-1,-1-1 1,0 0-1,1 1 0,-1-1 1,0 0-1,0 0 1,0 0-1,0 0 1,0 0-1,-1-1 1,1 1-1,-1 0 1,1-1-1,-1 0 1,0 1-1,0-1 1,0 1-1,0-1 0,-1 0 1,1-3-1,-1 5-15,0 0 0,0 0 0,0 0 0,0 0 0,0 0-1,-1 0 1,1 0 0,0 0 0,-1 0 0,1 0 0,0 0-1,-1 0 1,0 0 0,1 0 0,-1 1 0,1-1-1,-1 0 1,0 0 0,0 1 0,1-1 0,-1 0 0,0 1-1,0-1 1,0 1 0,0-1 0,1 1 0,-1-1 0,0 1-1,0 0 1,0 0 0,0-1 0,0 1 0,0 0 0,0 0-1,0 0 1,0 0 0,0 0 0,0 0 0,0 0-1,0 0 1,0 0 0,0 1 0,0-1 0,-2 1 0,-2 0-19,0-1 1,0 2 0,0-1 0,1 0 0,-1 1 0,0 0 0,1 0-1,-9 5 1,9-4 27,0 0 0,0 0 1,1 1-1,-1 0 0,1-1 0,0 1 0,0 0 0,0 1 1,1-1-1,-1 0 0,1 1 0,0 0 0,0-1 0,-2 9 0,4-10-21,0 0 0,0-1-1,0 1 1,0-1 0,0 1-1,1 0 1,-1-1 0,1 1-1,0-1 1,0 1 0,0-1-1,0 0 1,0 1 0,0-1 0,1 0-1,-1 0 1,1 1 0,-1-1-1,1 0 1,0-1 0,0 1-1,0 0 1,0-1 0,0 1-1,0-1 1,0 1 0,1-1-1,-1 0 1,4 2 0,2 0-825,-1 0 1,0-1 0,0 0 0,1 0-1,-1 0 1,14 0 0,17-1-5343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5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8456,'0'0'13880,"2"12"-12834,1 8-667,-2-3-204,1-1-1,1 0 0,8 25 1,-10-37-161,0-1-1,0 0 1,0 0 0,1 0 0,-1 0 0,1 0 0,0 0-1,0 0 1,0-1 0,0 1 0,0-1 0,1 1-1,-1-1 1,1 0 0,-1 0 0,1 0 0,0 0 0,0 0-1,0-1 1,0 1 0,0-1 0,0 0 0,0 0 0,0 0-1,5 0 1,-2 0 44,1-1 0,0 0 0,0-1 0,0 1 0,-1-1 0,1-1 0,-1 1 0,1-1 0,-1 0 0,1-1 0,-1 0 0,9-5 0,1-3-16,0 0-1,-1-2 0,14-13 1,17-15 63,-47 65-388,-8 14 752,7-29-369,-1 1-1,1 0 1,1-1-1,-1 13 0,2-21-61,1-1-1,-1 1 0,1-1 1,-1 1-1,1-1 0,-1 1 1,1-1-1,-1 1 0,1-1 1,0 0-1,-1 1 0,1-1 1,0 0-1,-1 1 1,1-1-1,0 0 0,-1 0 1,1 0-1,0 0 0,0 0 1,-1 0-1,1 0 0,0 0 1,-1 0-1,1 0 0,0 0 1,1 0-1,23-3 813,-14-1-736,0 0 0,1 0 1,-1-1-1,-1-1 0,1 0 0,-1 0 1,0-1-1,13-13 0,-11 10-105,0 1 0,1 1 0,0-1 0,21-9 0,-33 18-11,-1 0 0,1 0 0,-1 0 0,1-1 0,-1 1 0,0 0 0,1 0 0,-1 0 0,1 0 0,-1 0 0,1 0 0,-1 0 0,1 0 0,-1 0 0,1 0 0,-1 1 0,0-1 0,1 0 0,-1 0 0,1 0 0,-1 0 0,1 1 0,-1-1 0,0 0 0,1 0 0,-1 1 1,0-1-1,1 0 0,-1 1 0,0-1 0,1 0 0,-1 1 0,0-1 0,0 1 0,7 22-150,-7 37-159,-1-44 271,1-15 45,0-1-1,0 1 0,0 0 1,0 0-1,0-1 1,0 1-1,0 0 0,0-1 1,0 1-1,0 0 0,0 0 1,1-1-1,-1 1 0,0 0 1,0-1-1,1 1 0,-1 0 1,1-1-1,-1 1 1,0-1-1,1 1 0,-1-1 1,1 1-1,0-1 0,-1 1 1,1-1-1,-1 1 0,1-1 1,0 0-1,-1 1 0,1-1 1,0 0-1,-1 0 1,2 1-1,0-1 23,1 0 0,-1 0 0,1-1 0,-1 1 1,1 0-1,-1-1 0,0 0 0,1 0 0,-1 0 0,4-2 0,5-2-6,0-2 0,-1 0 0,14-12-1,-18 14-1079,17-16-530,-17 13-3084,-4 0-4464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5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79 13869,'0'0'3561,"2"-8"-513,2-2-2161,-2 6-501,0 0-1,-1 0 0,0 0 1,0 0-1,0 0 1,0 0-1,-1 0 1,1-8-1,-2 11-295,1 0-1,0 0 0,-1 0 1,1 0-1,0 1 1,-1-1-1,1 0 0,-1 0 1,0 1-1,1-1 1,-1 0-1,1 0 1,-1 1-1,0-1 0,0 1 1,1-1-1,-1 1 1,0-1-1,0 1 1,0-1-1,0 1 0,1 0 1,-1-1-1,0 1 1,0 0-1,0 0 0,0 0 1,0 0-1,0 0 1,0 0-1,0 0 1,0 0-1,-1 0 0,-35 4 154,20 4-52,1 0 1,0 1-1,0 1 0,0 0 0,2 1 1,-1 0-1,1 2 0,1-1 0,0 2 0,-12 17 1,24-30-187,0 0 1,0 0 0,0 0-1,0 0 1,0 0 0,0 0-1,1 0 1,-1 0 0,0 1 0,1-1-1,-1 0 1,1 0 0,0 1-1,-1-1 1,1 0 0,0 1-1,0-1 1,0 0 0,-1 1 0,2-1-1,-1 0 1,0 1 0,0-1-1,0 0 1,0 1 0,1-1-1,0 2 1,1-1 8,-1-1-1,1 0 0,0 0 1,-1 0-1,1 0 0,0 0 1,0 0-1,-1 0 1,1-1-1,0 1 0,0-1 1,0 1-1,0-1 1,0 0-1,0 0 0,2 0 1,12 0-231,0 0 0,0-1 0,23-6 0,-24 3-882,0 0 0,0-1 0,17-8 0,16-13-9837,-29 15 1076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6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13 11307,'0'0'8370,"-11"-3"-7339,5 1-920,3 1-41,0 0 1,1 0-1,-1 0 0,0 0 1,0 0-1,0 0 0,0 1 1,0 0-1,0-1 1,0 1-1,0 0 0,0 1 1,0-1-1,0 0 0,0 1 1,0 0-1,0 0 0,0 0 1,0 0-1,0 0 0,1 0 1,-1 1-1,0-1 0,1 1 1,-1 0-1,1 0 0,0 0 1,-3 3-1,2-2 99,0 0 0,1 1 0,-1-1 0,1 1 0,0 0 1,0-1-1,1 1 0,-1 0 0,-1 8 0,3-11-145,0 0 0,0 0 1,0 0-1,0 0 0,0 0 0,0 0 1,1 0-1,-1 0 0,0 0 0,0 0 1,1 0-1,-1 0 0,1 0 0,-1 0 0,1 0 1,-1 0-1,1-1 0,0 1 0,-1 0 1,1 0-1,0-1 0,0 1 0,0 0 1,-1-1-1,1 1 0,0-1 0,0 1 1,0-1-1,0 1 0,0-1 0,0 0 1,0 1-1,0-1 0,0 0 0,0 0 1,0 0-1,0 0 0,0 0 0,0 0 0,0 0 1,0 0-1,2 0 0,18-1-85,0-1 1,0-1-1,0-1 0,0 0 0,0-2 1,-1 0-1,37-17 0,0 0-718,-41 22 533,-16 11 342,-21 26 1008,4-4 1156,18-31-2203,1 0 0,-1-1 0,0 1 0,1-1 1,-1 1-1,0-1 0,1 1 0,-1-1 0,1 0 0,-1 0 1,1 0-1,-1 0 0,1 0 0,-1 0 0,1 0 0,-1 0 1,2-1-1,-1 1 24,15-3-181,-1 0 0,0-1 0,31-12 0,-34 11-714,1 0 0,0 1 0,0 1-1,0 0 1,27-2 0,-40 5 649,-2 1 145,1 0 0,0 0 0,0 0 1,0 0-1,0 0 0,0 0 0,1 0 0,-1 0 1,0 0-1,0 0 0,1 0 0,-1 0 1,1 0-1,-1 0 0,0 0 0,1-1 1,0 1-1,-1 0 0,1 0 0,0 0 1,-1-1-1,1 1 0,0 0 0,0 0 0,-1-1 1,1 1-1,0-1 0,0 1 0,0-1 1,0 1-1,1-1 0,1 1-403,0-1 0,0 0 0,-1 0-1,1 0 1,0-1 0,0 1 0,0-1 0,-1 1 0,1-1-1,0 0 1,-1 0 0,4-2 0,13-8-5465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6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9 15503,'0'0'7025,"-11"-2"-6689,7 1-312,-1 0 15,1-1-1,-1 2 1,1-1-1,-1 0 0,1 1 1,-1 0-1,0 0 0,1 0 1,-1 1-1,1 0 0,-1-1 1,1 1-1,-1 1 0,1-1 1,0 1-1,-1 0 0,1 0 1,-5 3-1,3-1 59,4-3-23,0 0 0,-1 0 0,1 1 0,0-1 1,0 0-1,0 1 0,0 0 0,1-1 0,-1 1 0,0 0 0,1 0 0,-1 0 1,1 0-1,0 0 0,0 0 0,0 0 0,0 0 0,-1 4 0,3-6-60,0 1 0,0 0 0,0 0-1,0-1 1,0 1 0,0-1 0,0 1-1,0-1 1,1 1 0,-1-1-1,0 0 1,0 1 0,1-1 0,-1 0-1,0 0 1,0 0 0,1 0 0,-1 0-1,0 0 1,0 0 0,1-1 0,0 1-1,4-1 24,53 0-768,-31-1-823,0 2 1,47 5-1,-74-6 1555,-1 1 0,1 0 0,0 0 0,0 0 1,-1 0-1,1 0 0,0 1 0,0-1 0,-1 0 0,1 0 0,0 0 0,-1 1 0,1-1 0,0 0 1,-1 1-1,1-1 0,0 1 0,-1-1 0,1 0 0,-1 1 0,1-1 0,-1 1 0,1 0 0,-1-1 1,1 1-1,-1-1 0,1 1 0,-1 0 0,0-1 0,1 1 0,-1 0 0,0 1 0,0-1 96,-1 1 0,1-1 0,-1 1 0,0-1 0,1 0-1,-1 1 1,0-1 0,0 0 0,0 1 0,0-1 0,0 0 0,-1 0-1,1 0 1,-2 1 0,-47 29 2818,15-13-1759,16-7-1103,-1-2 0,0 0 0,0-1-1,-22 5 1,34-12-3277,3-1-2835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7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0 9161,'0'0'11216,"-10"2"-10651,9-2-530,-38 9 417,36-9-394,1 1-1,0-1 0,-1 1 0,1 0 0,0-1 0,0 1 1,-1 0-1,1 1 0,0-1 0,0 0 0,0 1 1,0-1-1,1 1 0,-1-1 0,0 1 0,1 0 0,-3 3 1,0 24-1317,4-26 1268,0 0-1,0-1 1,0 1 0,-1 0 0,1 0 0,-1 0 0,0-1-1,0 1 1,0 0 0,0-1 0,0 1 0,0-1 0,-1 1-1,-3 3 1,2-1 3,-1 0-1,0 0 1,0-1-1,0 0 1,-1 0 0,0 0-1,1 0 1,-1-1-1,0 0 1,-1 0-1,-7 3 1,13-6 79,1-1-96,0 0 1,0-1-1,0 1 0,0 0 1,0 0-1,0 0 1,0 0-1,0 0 1,0 0-1,0 0 0,1 0 1,-1 1-1,0-1 1,1 0-1,-1 1 1,0-1-1,3 0 0,25-9-313,18 0 190,5-1-852,-20-2-2935,-27 8 600,-1-1-2301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11883,'0'0'1991,"0"8"-1451,-14 217 4642,-19 7-3481,-1 18-1388,10-76 1524,11-97-1051,4 1 0,2 0 0,6 90-1,2-155-679,0-1 0,1 1 0,1-1 0,7 23 0,-9-32-83,0 0 0,0-1 0,0 1 0,0-1 0,1 1 0,-1-1 0,1 1-1,-1-1 1,1 0 0,0 1 0,0-1 0,0 0 0,0 0 0,1-1 0,-1 1-1,0 0 1,1-1 0,-1 1 0,1-1 0,0 0 0,-1 0 0,1 0 0,0 0 0,0 0-1,-1-1 1,6 1 0,-5-1-182,1 1-1,0-1 0,-1-1 1,1 1-1,-1-1 1,1 1-1,0-1 0,-1 0 1,1 0-1,-1 0 0,0-1 1,6-3-1,-6 3-552,0 0 1,-1-1-1,1 1 0,-1-1 0,0 0 1,0 0-1,0 0 0,0 0 0,1-4 1,12-26-11013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12332,'0'0'13260,"50"-22"-12075,-18 22-576,4 0-353,3 0-160,-1 0-64,-2 0-64,-7 0-672,-9-4-578,-5 3-351,-10-1-1186,-15 2-10634</inkml:trace>
  <inkml:trace contextRef="#ctx0" brushRef="#br0" timeOffset="1">56 192 15855,'0'0'9001,"74"4"-7272,-42-13-768,1 0-641,-4 2-288,-4 3-32,-9 1-512,-6 3-1154,-8 0-1601,-2 4-929,-9 6-1665,-12 3-6215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8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52 4740,'0'0'14798,"-1"-9"-13148,-3-23-187,4 31-1380,-1 0 0,1 1 1,0-1-1,-1 1 0,1-1 0,-1 0 0,1 1 1,-1-1-1,0 1 0,1-1 0,-1 1 1,1-1-1,-1 1 0,0-1 0,1 1 1,-1 0-1,0-1 0,0 1 0,1 0 1,-1 0-1,0 0 0,0-1 0,1 1 1,-1 0-1,0 0 0,0 0 0,0 0 1,0 1-1,-25 0 291,24 0-247,-7 1-78,-1 0 1,1 1-1,0 0 1,0 1 0,-16 9-1,21-11-36,-1 0-1,1 1 1,0 0 0,0-1 0,0 2-1,0-1 1,1 0 0,-1 1-1,1-1 1,0 1 0,0 0-1,0 0 1,-3 6 0,6-9-14,0 0 1,0 0-1,0 0 1,0 0-1,0 0 1,0 0 0,1 0-1,-1 0 1,0 0-1,0 0 1,1 0 0,-1 0-1,1 0 1,-1 0-1,1 0 1,-1 0-1,1 0 1,-1 0 0,1-1-1,0 1 1,-1 0-1,1 0 1,0-1-1,0 1 1,0-1 0,-1 1-1,1 0 1,0-1-1,0 1 1,0-1-1,0 0 1,0 1 0,0-1-1,0 0 1,0 0-1,2 1 1,46 7-88,-37-6 32,0-1-88,34 7-215,-44-8 343,-1 0-1,0 0 1,1 1 0,-1-1 0,1 0 0,-1 1-1,0 0 1,1-1 0,-1 1 0,0 0 0,1 0-1,-1-1 1,0 1 0,0 0 0,0 0 0,0 0-1,0 1 1,0-1 0,0 0 0,0 0 0,-1 0-1,1 1 1,1 1 0,-3-1 38,1-1 0,-1 1 0,1-1 0,-1 1 0,0-1 0,1 1 0,-1-1 0,0 0 0,0 1 0,0-1 0,0 0 0,0 0 0,0 1 0,0-1 0,-1 0 0,1 0 0,0 0 0,-1-1 0,1 1 0,-1 0 0,1 0 0,-1-1 0,1 1 0,-2 0 0,-44 16 962,43-16-911,-24 8 431,7-2-136,-1 0 0,0-2 0,-1 0 0,-38 3-1,59-8-473,18-6-2115,124-56-12801,-97 40 6667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8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11275,'0'0'12326,"-4"9"-11114,3-6-1151,-16 41 1099,16-43-1130,1 0 0,0 0-1,-1 0 1,1 1 0,0-1 0,-1 0 0,1 0 0,0 0 0,0 1 0,0-1-1,0 0 1,0 0 0,0 0 0,0 1 0,1-1 0,-1 0 0,0 0 0,1 0-1,-1 0 1,1 0 0,-1 1 0,1-1 0,-1 0 0,1 0 0,0 0 0,-1 0 0,1 0-1,0-1 1,0 1 0,0 0 0,0 0 0,0 0 0,0-1 0,0 1 0,0-1-1,0 1 1,0-1 0,2 2 0,10-1 8,0 0 0,-1-1 0,1 0 1,0-1-1,0 0 0,-1-1 0,1-1 0,-1 0 0,14-5 0,55-10-515,-81 18 479,1 0 0,0-1 0,0 1-1,-1 0 1,1 0 0,0 0 0,0 0 0,-1 0 0,1 0 0,0 0 0,0 0-1,-1 0 1,1 0 0,0 0 0,0 0 0,-1 0 0,1 1 0,0-1-1,-1 0 1,1 1 0,0-1 0,-1 0 0,1 1 0,0-1 0,-1 1 0,1-1-1,-1 1 1,1-1 0,-1 1 0,1-1 0,-1 1 0,1 0 0,-1-1-1,1 1 1,-1 0 0,0-1 0,0 1 0,1 0 0,-1-1 0,0 1 0,0 0-1,0 0 1,0-1 0,0 1 0,0 0 0,0 0 0,0 0 0,0-1-1,0 1 1,0 0 0,0-1 0,-1 2 0,1 0 15,0-1-1,0 1 1,0-1 0,0 1-1,0 0 1,0-1 0,1 1 0,-1-1-1,0 1 1,1-1 0,-1 1-1,1-1 1,0 1 0,-1-1 0,1 0-1,0 1 1,0-1 0,2 2-1,-2-2 6,1 0-1,0 0 1,0 0-1,0-1 1,1 1-1,-1-1 1,0 1-1,0-1 0,0 0 1,0 0-1,0 0 1,0 0-1,1 0 1,-1 0-1,0 0 1,0-1-1,2 0 1,36-11-1802,1-12-3983,-19 2-2354,-9 5-2527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8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10442,'0'0'11627,"44"53"-18033,-15-42-321</inkml:trace>
  <inkml:trace contextRef="#ctx0" brushRef="#br0" timeOffset="1">236 88 15599,'0'0'2829,"-9"2"-523,-7 1-1237,-1 2-1,1 0 1,-22 11-1,33-14-747,0 1-1,0 0 0,0 0 0,1 0 0,-1 1 0,1-1 0,-6 7 0,9-8-278,-1 0-1,1 0 0,0-1 1,0 1-1,0 0 0,0 0 1,0 0-1,0 0 0,1 0 1,-1 0-1,1 0 0,-1 1 1,1-1-1,0 0 0,0 0 1,0 0-1,0 0 1,0 0-1,0 1 0,1 1 1,1-1-45,-1-1 0,1 0 1,-1 1-1,1-1 0,0 0 1,0 0-1,0 0 1,0-1-1,0 1 0,0 0 1,0-1-1,0 1 0,1-1 1,-1 0-1,1 0 1,-1 0-1,1 0 0,-1 0 1,1-1-1,3 1 0,55 10-2461,2-10-5287,-32-1 1083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9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28 13869,'0'0'5520,"-9"-5"-3337,1 0-1602,6 3-389,-1 0-1,1 1 1,-1-1-1,0 0 1,0 1-1,0 0 1,0-1-1,0 1 1,0 0-1,0 1 1,0-1-1,0 0 1,-4 1-1,6 0-157,1 0 0,-1 0 0,1 0 0,-1 0 0,1 0-1,-1 0 1,1 0 0,-1 0 0,1 1 0,-1-1 0,1 0 0,-1 0 0,1 1-1,-1-1 1,1 0 0,-1 0 0,1 1 0,-1-1 0,1 1 0,0-1-1,-1 0 1,1 1 0,0-1 0,-1 1 0,1-1 0,0 1 0,0-1 0,-1 1-1,1-1 1,0 1 0,0-1 0,0 1 0,0-1 0,-1 1 0,1-1 0,0 1-1,0-1 1,0 1 0,0 0 0,1-1 0,-1 1 0,0-1 0,0 1 0,0-1-1,0 1 1,0-1 0,1 1 0,-1-1 0,0 1 0,0-1 0,1 1 0,-1-1-1,0 0 1,1 1 0,-1-1 0,1 1 0,1 2-30,-1 0 1,1 0-1,0-1 0,0 1 1,0-1-1,0 1 0,1-1 1,4 4-1,2-2 91,0-1-1,1 0 1,0-1-1,0 0 1,0-1-1,19 1 1,-39-2-150,-1 1-1,1 0 1,0 0 0,-1 1-1,-14 5 1,21-6 47,-1 1-1,1-1 1,0 1 0,0 0 0,0 1-1,1-1 1,-1 1 0,0-1-1,1 1 1,0 0 0,0 1 0,0-1-1,0 0 1,0 1 0,-3 6 0,6-10 1,-1 1 0,1 0 0,0-1 0,-1 1 0,1 0 0,0 0 0,0-1 0,-1 1 0,1 0 0,0 0 0,0-1 0,0 1 0,0 0 0,0 0 0,0-1 0,1 1 0,-1 0 0,0 0 0,0-1 0,0 1 0,1 0 0,-1 0 0,0-1 0,1 1 0,-1 0 0,0-1 0,1 1 0,-1-1 0,1 1 0,-1 0 0,1-1 0,0 1 0,-1-1 0,1 0 0,-1 1 0,1-1 0,0 1 0,0-1 0,-1 0 0,1 1 0,0-1 0,-1 0 0,1 0 0,1 0 0,40 8-87,-34-7 86,142 9-6296,-94-10 469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0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10346,'0'0'11120,"-8"11"-10688,2-3-200,-1 0 1,2 1-1,-1 0 1,2 0-1,-1 0 0,1 1 1,0 0-1,1-1 1,0 1-1,1 1 0,0-1 1,0 0-1,1 0 1,0 12-1,2-21-201,0 0 0,-1 0 0,1 0 0,0 0 0,-1-1 0,1 1 0,0 0 0,0 0-1,0 0 1,0-1 0,0 1 0,0 0 0,0-1 0,0 1 0,0-1 0,0 1 0,0-1 0,0 0 0,0 0 0,0 1 0,0-1 0,1 0 0,-1 0 0,0 0-1,0 0 1,0 0 0,0 0 0,0 0 0,1 0 0,-1-1 0,0 1 0,0 0 0,0-1 0,0 1 0,1-1 0,43-15 745,-23 1-785,-1-2 0,0 0 0,-1-1 0,-1-1 0,27-35 0,-52 63 12,0 1-1,1 0 0,0-1 1,1 2-1,1-1 0,-1 0 0,1 1 1,1 0-1,0 0 0,1-1 1,0 1-1,0 0 0,2 19 0,0-29 5,-1 1 0,0-1 0,1 0-1,0 1 1,-1-1 0,1 0-1,0 0 1,-1 0 0,1 0 0,0 0-1,0 0 1,0 0 0,0 0-1,0 0 1,0 0 0,0 0 0,0-1-1,0 1 1,1 0 0,-1-1-1,0 1 1,0-1 0,1 1 0,-1-1-1,0 0 1,1 1 0,-1-1-1,0 0 1,1 0 0,-1 0 0,0 0-1,1 0 1,-1 0 0,0 0-1,1-1 1,-1 1 0,2-1 0,2 0 76,0 0 0,0-1 0,0 0 0,0 1 0,-1-2 1,1 1-1,-1 0 0,9-7 0,-7 4 8,1-1 1,-1 0-1,0 0 0,0-1 1,-1 0-1,0 0 0,0 0 1,-1 0-1,0-1 1,0 0-1,0 0 0,-1 0 1,-1 0-1,1-1 0,-1 1 1,-1-1-1,2-15 0,-7 54-299,3-27 208,0 1 0,1-1 0,-1 0-1,1 1 1,0-1 0,0 0 0,0 1-1,0-1 1,1 6 0,0-7 9,0-1 0,0 0 0,0 1 0,0-1 0,0 0 0,0 0 0,1 0 0,-1 0 0,0 0 0,0 0 0,1 0 0,-1 0 0,1 0 0,-1-1 0,1 1-1,-1 0 1,1-1 0,-1 1 0,1-1 0,0 0 0,-1 0 0,1 0 0,-1 1 0,1-1 0,0-1 0,1 1 0,6 0 42,0-1-1,-1 0 1,1 0-1,-1-1 1,0 0-1,1-1 1,-1 1-1,0-2 1,0 1-1,0-1 1,-1 0-1,1-1 0,-1 0 1,0 0-1,-1 0 1,1-1-1,-1 0 1,0 0-1,0-1 1,-1 0-1,8-12 1,-13 19-46,0 0 0,0 0 0,1 0 0,-1 0 0,0-1 0,0 1 0,0 0 0,1 0 0,-1 0 0,0-1 0,0 1 0,0 0 0,0 0 0,0 0-1,0-1 1,1 1 0,-1 0 0,0 0 0,0-1 0,0 1 0,0 0 0,0 0 0,0-1 0,0 1 0,0 0 0,0-1 0,0 1 0,0 0 0,0 0 0,0-1 0,0 1 0,0 0 0,-1 0 0,1-1 0,0 1 0,0 0 0,0 0 0,0 0 0,0-1 0,0 1 0,-1 0 0,1 0 0,0 0 0,0-1 0,0 1 0,-1 0 0,-13 6-39,-17 20-129,26-20 177,0 0-1,1 1 1,-1-1-1,1 1 1,1 0-1,-1 0 1,1 0-1,0 1 1,1-1-1,0 1 1,0 0-1,0-1 1,1 1-1,0 12 1,1-19-16,1 0 0,-1 1 0,1-1 0,-1 0 1,1 0-1,0 1 0,-1-1 0,1 0 0,0 0 0,0 0 0,0 0 1,0 0-1,0 0 0,0 0 0,0 0 0,0-1 0,0 1 0,1 0 1,-1-1-1,0 1 0,0 0 0,1-1 0,-1 0 0,0 1 0,1-1 1,-1 0-1,3 1 0,43 1-338,-36-2 145,5-1-860,-1 0 1,0 0 0,0-2 0,20-5-1,27-13-8653,-27 6-1972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1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6 17168,'0'0'4741,"-8"0"-3588,4 0-1079,0 0 1,0 0-1,0 1 0,0 0 1,0-1-1,0 1 1,0 1-1,0-1 0,0 1 1,1-1-1,-1 1 1,1 0-1,-1 0 0,1 1 1,0-1-1,-1 1 1,1-1-1,1 1 0,-1 0 1,0 0-1,1 0 1,-1 1-1,1-1 1,0 1-1,0-1 0,0 1 1,1-1-1,-1 1 1,1 0-1,0 0 0,0 4 1,0-7-51,1 0 1,-1 1-1,1-1 0,0 0 1,-1 0-1,1 0 1,0 1-1,0-1 0,0 0 1,0 0-1,0 0 1,0 1-1,0-1 1,1 0-1,-1 0 0,0 0 1,1 0-1,-1 1 1,1-1-1,-1 0 0,1 0 1,-1 0-1,1 0 1,0 0-1,0 0 0,-1 0 1,1 0-1,2 1 1,-1-1 6,0-1 0,1 1 0,-1-1 0,0 1 0,0-1 0,1 0 0,-1 0 1,0 0-1,0 0 0,1 0 0,-1 0 0,0-1 0,1 1 0,1-2 0,7-1-37,0-1 0,0 0 0,-1-1-1,0 0 1,14-10 0,-19 12-23,-1-1 0,1 1 0,-1-1 0,0 0 0,0-1 0,0 1 0,-1-1 0,1 1 0,-1-1 0,0 0 0,-1 0 0,1-1 0,1-6 0,-28 32 696,22-17-639,0 0-1,0 1 1,0-1-1,0 0 1,1 1-1,0-1 1,0 1-1,0-1 1,0 1-1,0 0 1,0 4-1,1-7-22,1 0 0,-1 0 0,0 1 0,0-1 0,1 0 0,-1 0 0,1 0 0,-1 0 0,1 0 0,-1 0 0,1 0 0,0 0-1,-1 0 1,1 0 0,0-1 0,0 1 0,0 0 0,-1 0 0,1-1 0,0 1 0,0 0 0,0-1 0,0 1 0,0-1 0,1 1 0,-1-1 0,0 0 0,0 1 0,0-1 0,0 0 0,0 0 0,0 0-1,1 0 1,-1 0 0,0 0 0,0 0 0,2-1 0,17 0 87,0-1 0,0 0-1,38-12 1,-28 7-106,-26 6 84,17-2-288,-21 3 235,1 0 1,-1 0-1,1 0 1,-1 0-1,1 1 0,-1-1 1,1 0-1,-1 0 1,0 0-1,1 1 0,-1-1 1,1 0-1,-1 0 1,0 1-1,1-1 0,-1 0 1,0 1-1,1-1 1,-1 0-1,0 1 1,0-1-1,1 0 0,-1 1 1,0-1-1,0 1 1,0-1-1,1 0 0,-1 1 1,0-1-1,0 1 1,0-1-1,0 1 0,0-1 1,0 1-1,0-1 1,0 2 453,5-42 741,-3 32-1128,-2 5-100,1 0 1,-1-1 0,1 1 0,0 0 0,0 0 0,0 0 0,1 0 0,-1 0-1,3-3 1,-3 5 0,0 1 0,0-1 0,0 1 0,0 0 0,0 0 0,0-1 0,0 1 0,1 0 0,-1 0 0,0 0-1,0 0 1,0 0 0,0 0 0,0 0 0,0 1 0,0-1 0,0 0 0,0 1 0,0-1 0,0 1 0,0-1 0,0 1-1,0-1 1,0 1 0,0-1 0,0 1 0,-1 0 0,1 0 0,0-1 0,0 1 0,0 2 0,9 4 22,0-1 0,1 1 0,-1-2 1,1 0-1,0 0 0,1-1 0,-1 0 1,1 0-1,-1-2 0,1 1 0,0-2 0,0 0 1,0 0-1,0-1 0,0 0 0,19-3 1,-30 2-3,0 1 1,0 0 0,0-1 0,0 1 0,0 0-1,0-1 1,0 1 0,0-1 0,0 0-1,0 1 1,0-1 0,0 0 0,0 1 0,0-1-1,-1 0 1,1 0 0,0 0 0,-1 0 0,1 0-1,-1 1 1,1-1 0,-1 0 0,1-1 0,-1 1-1,1 0 1,-1 0 0,0 0 0,0 0 0,0 0-1,1 0 1,-1 0 0,0 0 0,0 0 0,-1-1-1,1 1 1,0 0 0,0 0 0,0 0 0,-1 0-1,1 0 1,-1 0 0,1 0 0,-1 0 0,1 0-1,-1 0 1,1 0 0,-1 0 0,0 0 0,0 1-1,1-1 1,-1 0 0,0 0 0,0 1 0,0-1-1,0 0 1,0 1 0,0-1 0,0 1 0,0-1-1,0 1 1,0 0 0,0-1 0,0 1 0,0 0-1,0 0 1,0 0 0,0 0 0,-1 0 0,0 0-1,-3-1-59,1 1-1,-1 0 1,1 0-1,-1 1 1,1-1-1,-1 1 1,1 0-1,-1 0 1,1 0-1,0 1 1,-6 2 0,8-3-172,0 1 0,1-1 0,-1 1 0,1-1 1,-1 1-1,1 0 0,-1 0 0,1-1 1,0 1-1,0 0 0,0 0 0,0 0 1,0 0-1,1 0 0,-1 1 0,0-1 1,1 0-1,0 0 0,-1 0 0,1 1 1,0-1-1,0 0 0,0 0 0,1 1 0,0 1 1,3 10-4970,12-6-3842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2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9 12492,'-7'-7'6489,"-10"6"-4216,-15 8-1309,26-4-860,-1 0-1,1 1 1,1 0-1,-1 1 1,0-1-1,1 1 1,0 0-1,0 0 1,1 1-1,-1-1 0,1 1 1,1 0-1,-1 0 1,1 1-1,0-1 1,0 1-1,0 0 1,1-1-1,0 1 1,-1 12-1,3-19-99,0 1-1,0-1 1,0 1 0,0-1-1,0 1 1,0-1 0,0 1-1,0-1 1,0 1 0,0-1-1,0 1 1,1-1 0,-1 1-1,0-1 1,0 1 0,1-1-1,-1 1 1,0-1 0,1 0-1,-1 1 1,0-1 0,1 1-1,-1-1 1,0 0 0,1 1-1,-1-1 1,1 0 0,-1 0-1,1 1 1,-1-1 0,1 0-1,0 1 1,21-4 247,19-18 205,-16 0-359,-1-1 0,39-46 0,-59 64-79,0 0-18,-11 35-283,-1-13 506,2 1 0,0 0-1,1 0 1,1 1 0,1-1-1,-1 28 1,4-46-276,1-1 1,-1 1-1,0-1 0,1 1 0,-1-1 1,1 1-1,-1-1 0,1 0 0,0 1 1,-1-1-1,1 0 0,-1 1 0,1-1 1,-1 0-1,1 0 0,0 1 0,-1-1 1,1 0-1,0 0 0,-1 0 1,1 0-1,0 0 0,-1 0 0,1 0 1,0 0-1,-1 0 0,1 0 0,0-1 1,-1 1-1,1 0 0,-1 0 0,1-1 1,1 1-1,22-8-6861,-12-4-965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3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5 7719,'0'0'17484,"4"-2"-17228,3 0 45,-7 6 43,-14 18 399,-13 21 109,26-41-822,0 0 0,0 0 0,0 0 0,0 0 0,0 1 0,0-1 0,1 0 0,-1 1 0,1-1 0,-1 0 0,1 1 0,0-1 0,0 1 0,1 4 0,0-6-27,0 1-1,0 0 1,0-1 0,1 1-1,-1-1 1,1 0-1,-1 1 1,1-1-1,-1 0 1,1 0-1,0 0 1,-1 0 0,1 0-1,0 0 1,3 0-1,36 12 121,-21-7-95,-18-6-28,0 1 0,-1-1 0,1 1 0,0 0 0,0-1-1,0 1 1,0 0 0,-1 0 0,1 0 0,0 0 0,-1 1-1,1-1 1,-1 0 0,1 1 0,-1-1 0,0 1-1,1-1 1,-1 1 0,0-1 0,0 1 0,0 0 0,0 2-1,-1-3 11,-1 1-1,1 0 0,-1 0 1,0-1-1,0 1 0,0 0 1,0-1-1,0 1 0,0-1 1,0 1-1,0-1 1,0 0-1,-1 1 0,1-1 1,-1 0-1,1 0 0,-1 0 1,1 0-1,-1 0 0,0-1 1,1 1-1,-1 0 0,0-1 1,-2 1-1,-9 4 134,0-1-1,0 0 1,0-1 0,-1-1-1,1 0 1,-1-1 0,0 0-1,1-1 1,-1 0 0,-15-4 0,28 4-152,1 0 0,0 0 0,0 0 1,-1 0-1,1 0 0,0 0 1,0 0-1,0 0 0,-1 0 1,1 0-1,0 0 0,0 0 0,0 0 1,-1 0-1,1 0 0,0 0 1,0 0-1,0 0 0,-1 0 1,1-1-1,0 1 0,0 0 1,0 0-1,0 0 0,0 0 0,-1-1 1,1 1-1,0 0 0,0 0 1,0 0-1,0 0 0,0-1 1,0 1-1,0 0 0,0 0 0,-1 0 1,1-1-1,0 1 0,0 0 1,0 0-1,0-1 0,0 1 1,0 0-1,0 0 0,0 0 1,1-1-1,8-8-1055,15-4-1371,88-27-10340,-71 24 3673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3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13997,'0'0'11515,"-6"11"-10276,2-3-1029,1-3-86,-1 0-1,1 1 1,1 0-1,-1-1 1,1 1-1,0 0 1,0 1-1,1-1 0,0 0 1,0 0-1,0 9 1,1-14-117,0 0 0,0-1 0,0 1-1,0 0 1,1-1 0,-1 1 0,0 0 0,0-1 0,1 1 0,-1-1 0,0 1-1,1-1 1,-1 1 0,1 0 0,-1-1 0,1 0 0,-1 1 0,1-1 0,-1 1-1,1-1 1,-1 1 0,1-1 0,0 0 0,-1 0 0,1 1 0,0-1 0,-1 0 0,2 0-1,28 2 192,25-13 120,2-18-414,-47 23-19,1 0 1,0 0-1,0 1 0,1 0 0,-1 1 1,1 0-1,20-3 0,-32 7 108,1 0 1,-1 0-1,0 0 1,1 0-1,-1 0 0,1 0 1,-1 1-1,0-1 0,1 0 1,-1 0-1,1 0 1,-1 0-1,0 1 0,1-1 1,-1 0-1,0 0 1,1 1-1,-1-1 0,0 0 1,0 1-1,1-1 0,-1 0 1,0 1-1,0-1 1,1 0-1,-1 1 0,0-1 1,0 1-1,0-1 1,0 0-1,0 1 0,0-1 1,0 1-1,0-1 1,0 1-1,1 23 165,-1 4 239,0-27-384,0-1 1,0 1 0,0 0 0,0-1-1,1 1 1,-1 0 0,0-1 0,0 1-1,0 0 1,1-1 0,-1 1 0,0-1-1,1 1 1,-1-1 0,1 1 0,-1-1-1,1 1 1,-1-1 0,1 1 0,-1-1-1,1 1 1,-1-1 0,1 0 0,-1 1-1,1-1 1,0 0 0,-1 0 0,2 1-1,10-1 48,-1 0 0,1-1-1,0 0 1,-1-1 0,1-1-1,-1 1 1,0-2 0,0 0 0,0 0-1,11-6 1,47-15-1423,-62 23 1154,1 0-402,-1 0 1,1 1-1,-1-1 0,1 2 0,9-1 0,-15 1 430,-1 0 0,0 0 1,1 0-1,-1 1 0,1-1 0,-1 0 0,0 1 0,1 0 1,-1-1-1,0 1 0,1-1 0,-1 1 0,0 0 1,0 0-1,0 0 0,1 0 0,-1 0 0,0 0 0,0 0 1,-1 0-1,1 0 0,0 1 0,0-1 0,0 0 1,-1 0-1,1 1 0,-1-1 0,1 0 0,-1 1 0,0-1 1,1 1-1,-1 2 0,0-3-9,0 0 0,1 0 1,-1-1-1,0 1 0,0 0 0,1 0 0,-1 0 0,0 0 1,1-1-1,-1 1 0,1 0 0,-1 0 0,1-1 0,0 1 1,-1 0-1,1-1 0,0 1 0,-1 0 0,1-1 0,0 1 1,0-1-1,0 1 0,-1-1 0,1 0 0,0 1 1,0-1-1,0 0 0,1 1 0,28-2-4035,-11-4 1486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3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0 9513,'0'0'5376,"-10"3"-2163,-4 1-2361,1 1-1,0 0 0,-25 15 0,32-17-566,0 1 0,0 0 0,0 1 0,1-1-1,-1 1 1,1 0 0,0 0 0,0 1 0,1 0-1,0-1 1,-6 11 0,10-16-275,0 1 0,0-1 0,-1 0 0,1 1 0,0-1 0,0 0 0,0 1 0,0-1 0,0 0 0,-1 1 0,1-1 0,0 1 0,0-1 0,0 0 0,0 1 0,0-1 0,0 1 1,0-1-1,1 0 0,-1 1 0,0-1 0,0 1 0,0-1 0,0 0 0,0 1 0,0-1 0,1 0 0,-1 1 0,0-1 0,0 0 0,1 1 0,-1-1 0,0 0 0,0 0 0,1 1 0,-1-1 0,1 1 0,18 0 154,23-12-133,-25 4-702,0-1 0,-1-1-1,0-1 1,-1 0-1,0-1 1,-1-1-1,0 0 1,14-16-1,-28 27 395,-21 32 287,18-26 69,-35 55 1864,36-56-1815,0 0 0,0 0 0,0 0-1,1 0 1,0 1 0,0-1 0,0 1 0,0-1 0,1 0 0,-1 1-1,1-1 1,1 1 0,0 6 0,-1-10-190,1-1-1,0 1 0,-1 0 1,1-1-1,0 1 1,0-1-1,0 1 1,0-1-1,-1 1 0,1-1 1,0 1-1,0-1 1,0 0-1,0 1 1,0-1-1,0 0 0,0 0 1,0 0-1,0 0 1,0 0-1,0 0 1,0 0-1,0 0 0,0 0 1,0-1-1,0 1 1,0 0-1,1-1 1,30-9-4605,-8-6-1894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12011,'0'0'14798,"88"22"-14381,-40-31-321,1 0-64,-2-1-1313,-3-2-2307,-5-3-1408,-7-1-3492</inkml:trace>
  <inkml:trace contextRef="#ctx0" brushRef="#br0" timeOffset="1">767 0 19378,'0'0'2467,"-40"62"223,26-27-800,4 3-288,2-2-930,6 2-512,2-4-128,0-4-480,1-2-1538,5-7-833,2-6-800,-8-6-129,0-5-1953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4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 12396,'0'0'5343,"-9"10"-4045,-11 18 412,-33 58 0,45-71-1274,0 0 1,2 0 0,0 1-1,0 0 1,1 0 0,1 0-1,-2 19 1,6-34-425,0 0 0,0 0 0,-1 0-1,1 0 1,0 0 0,0 0 0,0 0 0,0 0 0,0 0 0,1 0 0,-1 0 0,0 0-1,0 0 1,1 0 0,-1 0 0,0-1 0,1 1 0,-1 0 0,1 0 0,-1 0 0,1 0-1,0-1 1,-1 1 0,1 0 0,0 0 0,-1-1 0,1 1 0,0-1 0,0 1-1,0-1 1,0 1 0,-1-1 0,2 1 0,1-1 30,0 0 0,-1 0 0,1 0 0,0 0-1,0 0 1,-1-1 0,1 1 0,-1-1 0,1 0 0,0 0 0,4-2-1,7-5 2,0 1 0,-1-2 0,15-12 0,-6 3-807,-2-1 0,28-33-1,-41 45 550,-1-2-1,0 1 0,0-1 1,-1 1-1,0-2 0,-1 1 0,0 0 1,0-1-1,-1 0 0,2-12 0,-13 26 801,-4 7-283,2 3-109,1 1 0,0-1 0,2 1 0,-1 1 0,2-1 0,0 1 0,-5 19 0,3 30-6713,8-51-6052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4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14798,'0'0'11082,"-9"3"-10921,1 1-120,-1 0 0,2 1 0,-1 0 1,0 0-1,1 1 0,0 0 0,1 0 0,-1 1 1,1 0-1,0 0 0,1 0 0,-1 1 1,2 0-1,-1 0 0,1 0 0,0 0 0,-3 13 1,-5 26 278,12-46-315,-1 0-1,1 0 1,0 0-1,0 0 1,0 0-1,0 0 1,-1 1-1,2-1 1,-1 0-1,0 0 1,0 0-1,0 0 1,0 0-1,1 0 1,-1 0-1,0 0 1,1 0-1,-1 0 1,1 0-1,-1 0 1,1 0-1,0 0 1,-1 0-1,1 0 1,0 0-1,0-1 0,0 1 1,-1 0-1,1-1 1,0 1-1,0 0 1,0-1-1,0 1 1,0-1-1,0 0 1,0 1-1,2-1 1,5 1-151,-1-1-1,1 0 1,0 0 0,0-1-1,-1 0 1,1-1 0,-1 1 0,9-4-1,0-1-2190,-1-1 0,25-15 0,-7 2-3669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5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0 11531,'0'0'4239,"-11"1"-2483,2 0-1518,0 0 1,-1 0-1,1 1 0,0 0 1,1 1-1,-14 5 1,19-7-140,0 1 1,0-1-1,1 1 1,-1 0-1,0 0 0,0 0 1,1 0-1,0 1 1,-1-1-1,1 0 1,0 1-1,0 0 1,0 0-1,0-1 1,1 1-1,-1 0 0,1 0 1,0 1-1,0-1 1,0 0-1,0 0 1,0 1-1,1-1 1,-1 0-1,1 5 1,0-7-86,0 0 0,0 0 0,0 0 0,1 0 0,-1 0 0,0 1-1,1-1 1,-1 0 0,0 0 0,1 0 0,-1 0 0,1-1 0,-1 1 0,1 0 0,0 0 0,-1 0 0,1 0 0,0-1 0,0 1 0,0 0 0,-1 0 0,1-1 0,0 1 0,0-1 0,0 1 0,0-1 0,1 1 0,2 0 83,1 0 0,-1 0-1,0 0 1,0 0 0,0-1-1,1 0 1,6 0 0,-1-1 73,1 0-1,0-1 1,-1 0 0,1 0-1,14-6 1,-6-1-125,-1-1 1,0-1-1,0 0 1,-1-1-1,30-28 0,-51 45 4,0 0 0,0 0 1,0 1-1,1-1 0,0 1 0,0 0 0,0 0 0,1 0 0,0 0 0,0 0 1,1 0-1,0 1 0,0-1 0,-1 10 0,3-15-23,-1-1 0,0 1-1,1 0 1,-1-1 0,1 1 0,-1-1 0,0 1 0,1 0-1,-1-1 1,1 1 0,0-1 0,-1 0 0,1 1 0,-1-1-1,1 1 1,0-1 0,-1 0 0,1 1 0,0-1 0,-1 0-1,1 0 1,0 0 0,0 0 0,-1 1 0,1-1 0,0 0-1,0 0 1,27-1 304,-20 1-177,9-2-64,0 0 0,0-1 0,0-1 0,0-1-1,-1-1 1,26-11 0,-22 8-275,0 2 0,1 0 0,35-7 0,-56 14 175,0 0 0,0 0 0,1 0 0,-1 0-1,0 0 1,0 0 0,1 0 0,-1 0 0,0 0 0,0 0 0,1 0 0,-1 0 0,0 0 0,0 0 0,0 1 0,1-1 0,-1 0 0,0 0 0,0 0 0,0 0 0,1 0 0,-1 1 0,0-1 0,0 0 0,0 0 0,0 0 0,0 1 0,1-1 0,-1 0 0,0 0 0,0 0 0,0 1 0,0-1 0,0 0-1,0 0 1,0 1 0,0-1 0,0 0 0,0 0 0,0 0 0,0 1 0,0-1 0,-3 18-76,-9 15 236,11-32-163,-1 3 25,0-1 1,1 1 0,0 0 0,-1-1-1,1 1 1,1 0 0,-1 0 0,1 0 0,-1 0-1,1 7 1,0-10-9,1 0-1,-1-1 1,0 1-1,0 0 1,1-1 0,-1 1-1,0 0 1,1-1 0,-1 1-1,1-1 1,-1 1-1,1-1 1,-1 1 0,1-1-1,-1 1 1,1-1-1,-1 1 1,1-1 0,0 0-1,-1 1 1,1-1 0,0 0-1,0 1 1,29-3 23,-11-6-1291,0-1-1,0 0 0,-1-2 0,0 0 1,-1-1-1,0 0 0,-1-1 0,19-21 0,-2 1-3901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5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13485,'0'0'2690,"-10"7"-965,9-6-1707,-65 54 2298,61-50-2038,1-1 1,-1 1 0,1 0-1,0 0 1,1 0 0,-1 0-1,1 1 1,0-1 0,1 1-1,-1 0 1,1 0 0,0 0-1,-1 9 1,3-15-273,0 1 0,0 0 0,0 0 0,0 0 0,0-1 0,1 1 1,-1 0-1,0-1 0,0 1 0,1 0 0,-1 0 0,0-1 0,1 1 0,-1 0 0,1-1 0,-1 1 1,1-1-1,-1 1 0,1-1 0,0 1 0,-1-1 0,1 1 0,-1-1 0,1 1 0,0-1 0,-1 0 1,1 0-1,0 1 0,0-1 0,-1 0 0,1 0 0,0 0 0,0 1 0,1-1 0,34 0-9,-25 0-122,39-2-1321,-29 1 737,0 0 1,0 2-1,29 3 0,-49-4 755,1 1 0,-1-1 0,1 0 0,-1 1 0,0-1 0,0 1 0,1-1 0,-1 1 0,0-1 0,0 1 0,1 0 0,-1 0-1,0-1 1,0 1 0,0 0 0,0 0 0,0 0 0,0 0 0,-1 0 0,1 1 0,0-1 0,0 0 0,-1 0 0,1 0 0,-1 1 0,1-1 0,-1 0 0,0 1 0,1-1 0,-1 0 0,0 1 0,0-1 0,0 1 0,0-1 0,0 0 0,0 1 0,0-1 0,0 0 0,-1 1 0,1-1 0,-1 0 0,1 1 0,-1-1 0,1 0-1,-2 2 1,-3 8 641,-1 0 0,0 0-1,0 0 1,-9 10-1,5-7-9,6-1 729,16-17-627,17-15-204,-15 8-615,0-2 0,0 1-1,-2-2 1,1 1-1,-2-2 1,17-25-1,-28 39-17,8 23-401,-4-19 459,-1-1 1,1 0-1,-1 1 1,1-2-1,0 1 1,-1 0-1,1-1 1,0 1 0,0-1-1,0 0 1,0-1-1,0 1 1,1-1-1,-1 0 1,0 1-1,8-2 1,-2 0-57,0 0 0,0 0 0,0-1 1,0-1-1,17-6 0,17-14-456,-41 22 444,-1 0 0,0 0 0,0-1 0,0 1 0,0-1 0,-1 1 1,1-1-1,0 1 0,0-1 0,-1 0 0,1 0 0,-1 0 0,0 0 0,0 0 0,0 0 0,0-1 0,2-3 0,-25 10-386,19-2 475,1 1 0,-1-1 0,0 1 0,1-1 0,-1 1 0,1 0 0,0 0 0,0 0 0,0 0 0,1 0 0,-1 0 0,1 1-1,-1-1 1,1 0 0,0 1 0,1-1 0,-1 1 0,0 0 0,1-1 0,0 1 0,0-1 0,0 1 0,0 0 0,1-1 0,-1 1 0,1-1 0,0 1 0,0-1 0,0 1 0,1-1-1,-1 0 1,1 0 0,-1 0 0,1 1 0,0-2 0,1 1 0,-1 0 0,4 3 0,17 11-52,-13-10-33,0 0-1,0 0 1,16 17-1,-23-20 52,0 0 0,-1 0-1,1 0 1,-1 0 0,1 0-1,-1 1 1,-1-1 0,1 1-1,-1-1 1,1 1 0,-1-1 0,0 1-1,0 8 1,-1-2 51,-1 0 0,1 0 0,-2 0 0,0 0 1,0-1-1,-1 1 0,0-1 0,0 1 0,-10 16 0,11-22 131,-1 1 1,0-2-1,0 1 0,0 0 0,-1-1 0,1 1 1,-1-1-1,0 0 0,0 0 0,-1-1 0,1 1 1,-1-1-1,0 0 0,0 0 0,0-1 0,0 1 1,0-1-1,0 0 0,-1 0 0,-10 1 0,15-3-107,-1 0 0,1 0-1,0-1 1,-1 1-1,1-1 1,-1 1 0,1-1-1,0 1 1,-1-1 0,1 0-1,0 0 1,0 1-1,0-1 1,-1 0 0,1 0-1,0 0 1,0 0 0,0 0-1,0-1 1,1 1 0,-1 0-1,0 0 1,0-1-1,1 1 1,-1 0 0,1-1-1,-1 1 1,1-1 0,0 1-1,-1 0 1,1-1-1,0 1 1,0-1 0,0 1-1,0-1 1,1-1 0,1-61-379,-2 61 323,1-3-104,0 0-1,0-1 1,1 1 0,0 0-1,0 0 1,1 0-1,0 1 1,0-1 0,0 0-1,0 1 1,1 0 0,0 0-1,0 0 1,8-7-1,5-2-988,0 1 1,1 1-1,19-11 0,-7 5-2475,5-5-3404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7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15439,'0'0'1580,"1"11"-913,-5 57 837,-2 0-1,-26 111 1,37-231 1359,-4-52-3096,-1 68 470,0 40-240,0-1 1,1 1 0,0-1-1,0 0 1,0 1 0,0-1-1,0 0 1,1 0-1,0 1 1,-1-1 0,1 0-1,0-1 1,1 1 0,-1 0-1,0-1 1,1 1 0,-1-1-1,1 1 1,0-1 0,4 3-1,-1-2 15,1 1 0,-1-1 0,0 0 0,1 0 0,-1-1 0,1 0-1,0 0 1,0 0 0,8 0 0,-4-1 17,0-1-1,0-1 1,0 1 0,0-2-1,-1 1 1,1-2 0,0 1-1,-1-2 1,0 1 0,0-1-1,13-7 1,-18 8 22,0 0 0,0 0 0,0-1 0,-1 0-1,1 0 1,-1 0 0,0 0 0,0-1 0,0 0 0,0 1-1,-1-1 1,0-1 0,0 1 0,0 0 0,-1-1 0,0 1 0,0-1-1,0 0 1,-1 0 0,0 1 0,1-13 0,-2 17-26,1-1 0,-1 1 0,0 0 0,0-1 0,0 1 0,0 0 0,-1-1 0,1 1 0,0-1 0,-1 1 0,1 0 0,0 0 0,-1-1 0,0 1 0,1 0 0,-1 0 0,0-1 0,0 1 0,1 0 0,-1 0 0,0 0 0,0 0 0,0 0 0,0 0 0,0 0 0,-1 1 0,1-1 0,0 0 0,0 1 0,0-1 0,-1 1 0,1-1 0,0 1 0,-1-1 0,1 1 0,0 0 0,-1 0 0,1 0 0,-1-1 0,1 1 0,0 1 0,-1-1 0,1 0 0,0 0 0,-1 0 0,-1 1-1,-3 1-35,1-1 0,0 0 0,-1 1 0,1 0 0,0 1-1,0-1 1,0 1 0,0 0 0,1 0 0,-7 5-1,2 0 45,1 0 0,1 1 0,-1 0-1,1 0 1,1 1 0,0-1 0,0 1-1,1 1 1,0-1 0,1 1 0,0 0-1,0 0 1,2 0 0,-4 20 0,6-30-24,0 0 1,1 0 0,-1 0-1,0 0 1,0 0 0,1 0 0,-1-1-1,1 1 1,-1 0 0,1 0-1,-1 0 1,1 0 0,-1 0 0,1-1-1,0 1 1,0 0 0,-1-1-1,1 1 1,0 0 0,0-1 0,0 1-1,-1-1 1,1 1 0,0-1-1,0 1 1,0-1 0,0 0-1,0 0 1,0 1 0,0-1 0,0 0-1,0 0 1,1 0 0,43 0 328,-30-1-211,7-1-36,0 0 1,39-11-1,-41 8-106,1 0 0,0 2 0,30-2 0,-51 5 11,1 0 0,0 0 0,0 0 0,0 0 0,0 0 0,0 0 0,0 0 0,0 0 0,0 0 0,0 1 0,0-1 0,-1 0 0,1 1 0,0-1 0,0 0 0,0 1 0,-1-1 0,1 1 0,0 0 0,0-1 0,-1 1 0,1-1 0,0 1 0,-1 0 0,1 0 0,-1-1 0,1 1 0,-1 0 0,1 0 1,-1 0-1,1 1 0,-1 0 41,0 1 0,0 0 0,0-1 0,0 1 0,0-1 0,-1 1 0,1 0 0,-1-1 0,1 1 0,-1-1 0,-1 3 0,-4 8 132,0-1 0,0 0 0,-11 14 0,16-22-2234,13-13-1220,17-18-5774,-9 4-1933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8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2 13004,'0'0'8862,"5"10"-6759,-3-7-2080,-1 0 191,1 1 0,0-1 0,0 1 0,0-1 0,0 0 1,0 1-1,1-1 0,-1 0 0,1-1 0,0 1 0,0 0 0,0-1 1,0 0-1,0 1 0,1-1 0,-1-1 0,1 1 0,-1 0 0,1-1 0,0 0 1,-1 0-1,1 0 0,0 0 0,5 0 0,-4-1-81,1 1 0,-1-2-1,1 1 1,-1-1 0,1 0-1,-1 0 1,0 0 0,11-4 0,-14 4-115,-1 0 1,1 0 0,0 0 0,0-1-1,0 1 1,-1 0 0,1-1 0,-1 1-1,1-1 1,-1 1 0,0-1-1,1 0 1,-1 0 0,0 0 0,0 1-1,0-1 1,-1 0 0,1 0 0,0 0-1,-1 0 1,1-1 0,-1 1 0,1 0-1,-1 0 1,0-3 0,-1 4-20,1 0 1,-1 0-1,1 0 1,-1 0-1,1 0 1,-1 0-1,0 0 1,1 0-1,-1 0 1,0 1-1,0-1 1,0 0-1,0 1 1,1-1-1,-1 0 0,0 1 1,0-1-1,0 1 1,0 0-1,0-1 1,-1 1-1,1 0 1,0-1-1,0 1 1,0 0-1,0 0 1,0 0-1,0 0 1,0 0-1,0 0 1,-2 1-1,-38 1-105,33 0 84,1 0 0,-1 0 0,1 1 0,0 0 0,0 1 0,0 0 0,0 0 0,1 0 0,-1 1 0,-9 9 0,13-12 11,0 1 0,0-1 0,1 1 0,-1 0 0,1 0 0,-1 0 0,1 0 0,0 1 0,0-1 0,1 0 0,-1 1 0,1 0 0,0-1-1,-1 1 1,2 0 0,-1-1 0,0 1 0,1 0 0,0 0 0,0 0 0,0 0 0,0-1 0,2 9 0,-1-10-32,1 1 1,0 0 0,0-1-1,0 1 1,0-1-1,1 1 1,-1-1 0,1 0-1,-1 0 1,1 0 0,0 0-1,0-1 1,0 1-1,0-1 1,0 0 0,0 0-1,0 0 1,0 0-1,6 1 1,66 9-2084,-20-9-911,0-2-2835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9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16784,'0'0'3278,"1"12"-2579,4 314 5520,18-369-4809,28-119-1385,-12 30-323,-38 130 287,-1 0 0,1 0 1,-1 0-1,1 1 0,0-1 0,0 0 0,0 0 0,0 1 0,0-1 0,0 1 0,0-1 0,1 1 0,-1-1 1,1 1-1,-1 0 0,1 0 0,1-2 0,-2 3-3,0 0-1,0 0 1,0 0-1,0 0 1,0 0 0,-1 0-1,1 0 1,0 0 0,0 0-1,0 0 1,0 1-1,0-1 1,0 0 0,-1 0-1,1 1 1,0-1 0,0 1-1,0-1 1,-1 1-1,1-1 1,0 1 0,-1-1-1,1 1 1,0 0 0,0 0-1,2 3 1,0 0 0,0 0 1,-1 0-1,1 1 0,-1-1 0,0 0 0,-1 1 0,1 0 0,-1-1 0,1 1 0,0 8 1,-2-8 29,0-1 0,0 0 0,-1 0 0,1 1 0,-1-1 0,0 0 0,0 0 0,0 0 0,-1 0 0,1 0 0,-1 0 0,0 0 0,0-1 0,0 1 0,-1-1 0,1 1 0,-1-1 0,0 0 0,0 0 0,0 0 0,-4 3 0,2-3 26,-1 1-1,1 0 1,-1-1 0,0 0 0,0-1 0,0 1 0,-1-1 0,1 0 0,-1-1 0,1 1 0,-1-1 0,-12 0-1,19-1-141,0 0 0,1-1 0,-1 1 0,0 0 0,0 0 0,0 0 0,0-1 0,0 1 0,0 0 0,0 0 0,1-1 0,-1 1 0,0 0 0,0 0 0,0 0-1,0-1 1,0 1 0,0 0 0,0 0 0,0-1 0,0 1 0,0 0 0,-1 0 0,1-1 0,0 1 0,0 0 0,0 0 0,0 0 0,0-1 0,0 1 0,0 0 0,-1 0-1,1 0 1,0-1 0,0 1 0,0 0 0,0 0 0,-1 0 0,1 0 0,0-1 0,0 1 0,0 0 0,-1 0 0,1 0 0,0 0 0,0 0 0,0 0 0,-1 0 0,1 0-1,0 0 1,0 0 0,-1 0 0,1 0 0,0 0 0,0 0 0,-1 0 0,1 0 0,0 0 0,0 0 0,-1 0 0,1 0 0,21-9-10085,-1 9-903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9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8 15855,'0'0'10970,"-4"10"-10366,1-3-519,-1 1 10,0 0 1,1 1-1,0-1 1,0 1-1,1 0 1,0 0-1,0 10 0,2-18-83,0-1-1,1 0 0,-1 1 0,0-1 0,1 1 0,-1-1 0,0 0 0,1 1 0,-1-1 0,1 0 0,-1 0 0,0 1 0,1-1 0,-1 0 0,1 0 1,-1 0-1,1 1 0,-1-1 0,1 0 0,-1 0 0,1 0 0,-1 0 0,1 0 0,-1 0 0,1 0 0,-1 0 0,1 0 0,-1 0 0,1 0 0,-1-1 1,1 1-1,-1 0 0,1 0 0,-1 0 0,1-1 0,-1 1 0,0 0 0,1 0 0,-1-1 0,1 1 0,-1 0 0,0-1 0,1 1 0,-1-1 0,24-13 335,67-77-31,-90 127-716,-7-3 471,3-18 0,0-1 1,1 1-1,0 0 1,2 16-1,0-30-35,0-1 0,1 1 0,-1-1 0,1 1 0,-1-1 0,1 1 0,-1-1 0,1 1 0,-1-1 0,1 0 0,-1 1 1,1-1-1,-1 0 0,1 1 0,0-1 0,-1 0 0,1 0 0,0 0 0,-1 1 0,1-1 0,0 0 0,-1 0 0,1 0 0,0 0 0,-1 0 0,1 0 0,0-1 0,-1 1 0,1 0 0,0 0 0,-1 0 0,1-1 0,0 1 0,25-8 942,-16 0-931,0-1 0,-1 0 1,1 0-1,-2 0 1,0-1-1,0-1 1,0 1-1,-2-1 1,8-16-1,-13 71-10397,-1-33 3123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0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11851,'0'0'12300,"0"50"-10987,0-24-640,0 2-481,0 1-96,0-4-192,5-2-929,0-7-1249,2-6-449,-3-9-736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0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13901,'0'0'8744,"64"-4"-13932,-42 9-386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11819,'0'0'3871,"8"-9"-588,-2 3-2977,-1 0 1,1 1 0,1 0 0,-1 0 0,1 1-1,-1-1 1,1 1 0,0 1 0,1-1 0,-1 1-1,1 1 1,-1-1 0,1 1 0,0 1 0,0-1-1,10 1 1,149-5 2290,-142 7-2385,0 1 0,0 1 0,0 1 0,40 12 0,-62-15-156,0 0 0,-1 0 0,1 0 0,0 1 0,0-1 0,0 1 0,-1-1 0,1 1 0,-1 0 0,1 0 0,-1 0 0,0 1 0,0-1 0,0 0 0,3 6 0,-4-6 26,-1-1-1,1 1 0,-1 0 0,1 0 0,-1 0 0,0 0 0,0 0 0,0 0 0,0 0 0,0 0 0,0 0 0,-1 0 1,1 0-1,-1 0 0,1 0 0,-1 0 0,0-1 0,0 1 0,1 0 0,-1 0 0,-1-1 0,1 1 0,0 0 0,0-1 0,-1 1 1,-1 0-1,-16 18 272,-2 0 0,-43 30 1,44-37-225,2 1 1,0 1-1,0 1 0,1 1 1,-15 19-1,31-35-128,0 0-1,1 0 1,-1 1 0,0-1-1,1 0 1,-1 0 0,1 0-1,-1 1 1,1-1 0,-1 0-1,1 1 1,0-1 0,0 0-1,0 1 1,-1-1 0,1 0-1,1 1 1,-1-1 0,0 0 0,0 1-1,0-1 1,1 0 0,-1 1-1,1-1 1,-1 0 0,1 0-1,-1 1 1,1-1 0,0 0-1,-1 0 1,1 0 0,0 0-1,0 0 1,0 0 0,0 0-1,0 0 1,0 0 0,0-1-1,0 1 1,1 0 0,1 0-1,8 5-10,0 0 0,0-1-1,24 6 1,-5 0-105,14 11-1097,16 7-4270,-27-18-700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1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9513,'0'0'12679,"-8"1"-10677,1-1-1768,-3 0 66,0 0 0,0 1 0,0 0 0,0 1 0,0 0 0,0 0 0,1 1 0,-1 0 0,1 1 0,-13 6 0,22-9-302,-1-1 1,1 0-1,-1 0 1,1 1-1,-1-1 1,1 0-1,-1 1 1,1-1-1,0 1 1,-1-1-1,1 0 1,-1 1-1,1-1 1,0 1-1,-1-1 1,1 1-1,0-1 1,0 1-1,-1-1 1,1 1 0,0 0-1,0-1 1,0 1-1,0-1 1,0 1-1,0-1 1,0 1-1,0 0 1,0-1-1,0 1 1,0-1-1,0 1 1,0-1-1,0 1 1,0 0-1,1-1 1,-1 1-1,0-1 1,0 1-1,1-1 1,-1 1-1,0-1 1,1 1 0,-1-1-1,1 0 1,-1 1-1,0-1 1,1 1-1,-1-1 1,1 0-1,-1 0 1,1 1-1,-1-1 1,1 0-1,-1 0 1,1 1-1,0-1 1,-1 0-1,1 0 1,-1 0-1,2 0 1,41 8 123,-37-7-115,6 0 57,6 1-388,-1 0 1,1 1 0,31 11 0,-46-14 293,0 1 0,1 1-1,-1-1 1,0 0 0,0 1 0,-1 0 0,1 0 0,0 0 0,-1 0 0,1 0 0,-1 0 0,1 0 0,-1 1 0,0 0 0,0-1 0,0 1-1,0 0 1,-1 0 0,1 0 0,-1 0 0,0 0 0,0 0 0,0 0 0,0 0 0,0 1 0,-1-1 0,1 5 0,-2-5 125,0 0 1,1-1 0,-2 1 0,1 0-1,0 0 1,0-1 0,-1 1 0,0-1-1,1 1 1,-1-1 0,0 0 0,0 1-1,0-1 1,-1 0 0,1 0 0,0-1-1,-1 1 1,1 0 0,-1-1 0,0 1 0,1-1-1,-1 0 1,0 0 0,0 0 0,-4 0-1,-7 4 320,-1-1 0,1-1 0,0-1 0,-16 1 0,27-2-1381,-15-1 3043,13-2-5131,20-14-21161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2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62 15118,'0'0'4495,"1"-10"-2146,1-29-550,-2 39-1731,0-1-1,0 1 0,0-1 1,0 1-1,0 0 1,0-1-1,0 1 0,0-1 1,0 1-1,0-1 0,0 1 1,0 0-1,0-1 1,0 1-1,0-1 0,0 1 1,0 0-1,-1-1 1,1 1-1,0-1 0,0 1 1,0 0-1,-1-1 1,1 1-1,0 0 0,0-1 1,-1 1-1,1 0 1,0 0-1,-1-1 0,1 1 1,0 0-1,-1 0 0,1-1 1,-1 1-1,-14 7 487,-9 19-699,15-13 174,0 1-1,1 0 1,-6 15 0,12-24-19,0 0 0,0 0 0,1 0 0,-1 1 0,1-1 0,0 0 0,0 1 0,1-1 0,0 1 0,0-1 0,0 1 0,2 7 0,-2-11-13,1-1 0,0 0-1,-1 1 1,1-1-1,0 0 1,0 1 0,0-1-1,1 0 1,-1 0-1,0 0 1,0 0-1,0 0 1,1 0 0,-1 0-1,0-1 1,1 1-1,-1 0 1,1-1 0,-1 1-1,1-1 1,-1 1-1,1-1 1,0 0 0,-1 0-1,1 0 1,-1 0-1,1 0 1,0 0 0,-1 0-1,1 0 1,-1 0-1,1-1 1,-1 1-1,1-1 1,2-1 0,2 1-11,0-1 0,0 0 1,-1 0-1,1-1 0,-1 0 1,1 0-1,-1 0 0,5-5 1,-2-1-30,3-5-109,-10 14 149,-1 0 0,0 0 0,0 0 1,0 0-1,1 0 0,-1 0 0,0 0 1,0 0-1,1 0 0,-1 0 0,0 0 1,0 0-1,1 0 0,-1 0 0,0 0 1,0 0-1,0 0 0,1 0 0,-1 1 1,0-1-1,0 0 0,0 0 0,1 0 1,-1 0-1,0 0 0,0 1 0,0-1 1,0 0-1,1 0 0,-1 0 0,0 1 1,0-1-1,0 0 0,0 0 0,0 0 1,0 1-1,0-1 0,0 0 0,0 0 1,1 1-1,-1-1 0,0 0 0,0 0 1,0 1-1,0-1 0,0 0 0,-1 0 1,1 0-1,0 1 0,0-1 0,0 0 1,0 0-1,0 1 0,0-1 0,0 0 1,0 0-1,0 0 0,-1 1 0,1-1 1,0 0-1,-1 30 171,0-1 0,-2 0 0,-2 0 1,0 0-1,-2 0 0,-1-1 0,-16 36 0,15-43 33,-1-1 0,-1 0 0,-1-1 0,-1 0 0,0-1 0,-2 0 0,0-1-1,0-1 1,-2 0 0,-20 14 0,36-29-194,1 0 0,-1 0 0,0 0 0,0-1 0,0 1 0,0 0 0,0-1 0,0 1 0,0-1 0,-1 1 0,1-1 0,0 0 0,0 1-1,0-1 1,0 0 0,0 0 0,-1 0 0,1 0 0,0 0 0,0 0 0,-2 0 0,3-1-1,-1 1-1,0-1 1,1 1-1,-1-1 1,1 1-1,-1-1 1,1 0-1,-1 0 1,1 1 0,0-1-1,-1 0 1,1 0-1,0 1 1,-1-1-1,1 0 1,0 0-1,0 0 1,0 1 0,0-1-1,0 0 1,0 0-1,0-1 1,0-5-23,1 0 1,0-1-1,1 1 1,-1 0-1,5-11 1,5-7-147,1 2-1,1-1 1,0 2 0,22-27 0,77-82-927,-41 50 898,74-94 192,-141 175-262,-6 10 155,-7 15 113,-1-9 311,1-1 0,1 2 0,1-1 0,0 1 0,2 1 0,0-1 0,0 1 0,2 0 1,-2 20-1,5-37-316,1 0 0,-1 0 0,0 0 0,1 0 0,0 0 0,-1-1 0,1 1 0,-1 0 0,1 0 0,0 0 0,0 0 0,-1-1-1,1 1 1,0 0 0,0-1 0,0 1 0,0-1 0,0 1 0,0-1 0,0 1 0,0-1 0,0 0 0,0 1 0,0-1 0,0 0 0,0 0 0,0 0 0,1 0 0,-1 0 0,0 0 0,0 0 0,0 0 0,0 0 0,1-1 0,2 1-350,1 0 0,-1-1 0,0 1 0,0-1 0,0 0 0,0 0 0,0 0 0,5-3 0,-6 2-659,0-1 0,0 0 0,0 1 0,-1-1 0,1 0 0,-1 0 1,0-1-1,1 1 0,1-5 0,7-17-10721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3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17296,'0'0'9481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3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13677,'0'0'9545,"8"-9"-8493,-5 5-913,2-1 0,-1 1 1,0 0-1,1 0 1,0 0-1,0 1 0,0 0 1,0 0-1,1 0 1,-1 0-1,1 1 0,-1 0 1,1 0-1,0 1 1,0-1-1,0 1 0,9 0 1,-13 1-103,0-1 0,0 1 0,0 0 0,0 0 0,0 0 0,-1 0 0,1 1 0,0-1 0,0 0 0,0 1 0,0 0 1,0-1-1,-1 1 0,1 0 0,0 0 0,0 0 0,-1 0 0,1 0 0,1 2 0,-1-1-13,-1 1 0,0 0 0,0-1 0,0 1-1,0 0 1,-1 0 0,1 0 0,-1 0 0,1 0 0,-1-1 0,0 1-1,-1 5 1,0 4 100,0-1 0,-1 1 1,-1 0-1,1-1 0,-8 17 0,6-17-29,0 1-1,1-1 1,0 1 0,1-1 0,-1 19 0,3-29-67,0 0-1,1-1 1,-1 1 0,0 0 0,1-1 0,-1 1 0,1-1 0,-1 1 0,1 0 0,-1-1 0,1 1 0,-1-1 0,1 0 0,0 1 0,-1-1 0,1 1 0,0-1 0,-1 0 0,1 1 0,0-1 0,0 0 0,-1 0-1,1 0 1,0 0 0,0 1 0,-1-1 0,1 0 0,0 0 0,0-1 0,-1 1 0,1 0 0,0 0 0,0 0 0,-1 0 0,1-1 0,0 1 0,-1 0 0,1 0 0,0-1 0,-1 1 0,1-1 0,0 0 0,34-13 601,-27 7-595,0 0 0,-1 0 0,1-1 0,-2 1 0,1-2 0,-1 1 0,0-1 0,0 0 0,-1 0 0,-1 0 0,1-1 0,-1 1 0,-1-1 1,0 0-1,0-1 0,-1 1 0,-1 0 0,1-1 0,-2 1 0,0-17 0,-1 27-25,1 1 1,-1-1-1,1 1 0,-1 0 1,1-1-1,-1 1 0,1 0 1,-1-1-1,1 1 0,-1 0 1,1-1-1,0 1 0,-1 0 1,1 0-1,0 0 0,0 0 1,0-1-1,0 1 0,0 0 1,0 0-1,0 0 1,0 0-1,0-1 0,0 1 1,0 0-1,0 0 0,0 0 1,1-1-1,-1 1 0,0 0 1,1 0-1,-1-1 0,1 1 1,-1 0-1,1 1 0,0-2 4,-1 1-1,0-1 0,0 0 1,1 1-1,-1-1 0,0 1 1,1-1-1,-1 1 0,1-1 1,-1 0-1,0 1 0,1-1 1,-1 0-1,1 0 0,-1 1 0,1-1 1,-1 0-1,1 0 0,-1 1 1,1-1-1,-1 0 0,1 0 1,0 0-1,-1 0 0,1 0 1,-1 0-1,1 0 0,-1 0 1,1 0-1,-1 0 0,1 0 1,-1 0-1,1-1 0,-1 1 1,1 0-1,-1 0 0,1-1 1,-1 1-1,1 0 0,-1 0 1,1-1-1,0 0 0,1-9-3561,-1-3-8662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4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1 139 15471,'0'0'11813,"13"3"-11353,-8-1-434,1 0 0,0-1 1,-1 0-1,1 0 1,0-1-1,0 1 1,-1-1-1,1 0 1,0-1-1,0 1 0,-1-1 1,1-1-1,0 1 1,-1-1-1,1 1 1,-1-2-1,0 1 0,1-1 1,-1 1-1,7-7 1,-4 3 30,0-1 0,0 0 0,-1 0 0,11-14 0,-16 19-10,0-1 1,0 1 0,-1-1-1,1 1 1,-1-1 0,0 1 0,0-1-1,1 0 1,-2 1 0,1-1-1,0 0 1,-1 0 0,1 0 0,-1 0-1,0 0 1,0 1 0,0-1-1,0 0 1,0 0 0,-1 0 0,-1-5-1,2 8-43,-1-1-1,0 0 0,1 0 1,-1 1-1,0-1 1,0 0-1,0 1 0,0-1 1,0 0-1,1 1 0,-1 0 1,0-1-1,0 1 0,0-1 1,0 1-1,0 0 1,0 0-1,-1 0 0,1-1 1,0 1-1,0 0 0,0 0 1,0 1-1,0-1 0,0 0 1,0 0-1,0 0 1,0 1-1,0-1 0,-1 1 1,-31 14-146,24-7 107,-1 2 0,1-1 0,1 1 0,-14 20 0,18-23 41,0-1-1,1 0 1,0 1 0,0-1 0,0 1-1,1 0 1,0 0 0,0 0-1,1 0 1,-1 10 0,3-16-4,-1 0 0,1 0-1,0 0 1,0 0 0,0-1 0,0 1 0,0 0-1,0 0 1,0-1 0,0 1 0,0 0 0,0-1 0,0 1-1,0-1 1,1 0 0,-1 1 0,0-1 0,0 0 0,0 0-1,1 0 1,-1 1 0,0-1 0,0-1 0,1 1 0,-1 0-1,0 0 1,0 0 0,2-1 0,42-4 148,-18-3-333,-1 0 1,33-15 0,-37 13 8,1 1-1,0 1 1,38-7 0,-60 15 182,0 0-1,-1 0 1,1 0 0,0 0 0,-1 0-1,1 0 1,0 0 0,-1 0-1,1 0 1,-1 0 0,1 0 0,0 1-1,-1-1 1,1 0 0,-1 0 0,1 1-1,0-1 1,-1 0 0,1 1-1,-1-1 1,1 1 0,-1-1 0,0 1-1,1-1 1,-1 1 0,1-1-1,-1 1 1,1 0 0,5 25 403,-10 38 690,3-50-728,0-14-342,1 1 0,0-1 1,0 1-1,0 0 1,0-1-1,0 1 0,1-1 1,-1 1-1,0-1 1,0 1-1,0 0 0,0-1 1,1 1-1,-1-1 1,0 1-1,0-1 0,1 1 1,-1-1-1,0 1 1,1-1-1,-1 0 0,0 1 1,1-1-1,-1 0 1,1 1-1,-1-1 0,1 0 1,-1 1-1,1-1 1,-1 0-1,1 0 0,-1 1 1,1-1-1,-1 0 1,1 0-1,0 0 0,30-3 404,34-22-414,-60 23 6,14-7-161,-9 4-70,0 0-1,0 1 1,0 0 0,0 1 0,0 0 0,1 0 0,17-1 0,-27 4 196,0 1-1,0-1 1,-1 1 0,1-1 0,-1 1 0,1-1 0,0 1 0,-1 0-1,1-1 1,-1 1 0,1 0 0,-1-1 0,0 1 0,1 0-1,-1 0 1,0-1 0,1 1 0,-1 0 0,0 0 0,0 0-1,0-1 1,0 1 0,0 0 0,0 0 0,0 0 0,0 0-1,0-1 1,0 1 0,0 0 0,0 0 0,-1 0 0,1-1 0,0 1-1,0 0 1,-1 1 0,-9 31-104,9-31-287,-11 29-572,10-20-2306,4-3-4013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4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21749,'0'0'5669,"-18"50"-4292,10-26 1,3 2-706,3-1-544,2 1-192,0-1-640,0 1-1763,7-3-3202,1 0-3364</inkml:trace>
  <inkml:trace contextRef="#ctx0" brushRef="#br0" timeOffset="1">9 476 6246,'0'0'20371,"-9"49"-19986,11-46-610,3-3-3138,2 0-4805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4:26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13100,'0'0'14996,"6"-2"-14852,8-2-238,2 1-1,-1 1 1,0 1-1,0 0 1,24 2-1,10 9-9022,-44-6 4169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4:26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11371,'0'0'11979,"62"13"-11851,-42-12-64,1 4-416,-2 0-1250,-2 3-1376,-5 1-1667,-5-1-3811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4:27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4164,'0'0'18834,"5"8"-17740,-4-6-1052,2 1 40,-1 0 0,0 1 0,0-1 0,0 0 0,0 1 0,-1-1 0,0 1 0,1-1 0,-1 1 0,0 0 0,-1-1 0,1 1 0,-1 0 0,0 0 0,0-1-1,0 1 1,0 0 0,0 0 0,-1 0 0,0-1 0,0 1 0,-1 4 0,-16 31 642,11-27-535,1 0-1,1 1 0,0-1 0,1 1 1,0 0-1,1 0 0,0 1 0,-1 18 1,5-31-210,0 0 0,-1 0 1,1 0-1,0 0 0,0 0 1,0 0-1,-1 0 0,1 0 1,0 0-1,0 0 0,0-1 1,1 1-1,-1 0 0,0-1 1,0 1-1,0 0 0,0-1 1,1 0-1,-1 1 0,0-1 1,0 0-1,1 1 0,-1-1 1,0 0-1,1 0 0,-1 0 1,0 0-1,1 0 0,-1-1 1,0 1-1,2-1 0,47-7-3156,-42 4 1657,1 0-1,-1-1 1,0 0-1,-1 0 1,12-10-1,7-9-7773</inkml:trace>
  <inkml:trace contextRef="#ctx0" brushRef="#br0" timeOffset="1">212 113 10218,'0'0'7815,"-37"53"-5156,24-28-706,-2 4-159,1 1-160,5 2-513,-1-3-705,7 2-256,3-4-128,0-3-448,0-5-2114,10-8-2499,1-7-5894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1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59 19026,'0'0'4543,"-1"-8"-2199,0-4-1514,0-6 84,1-2 2477,22 46-1672,9 28-1719,-3-5 0,61 84 0,-79-120 0,2 0 0,-1-1 0,1 0 0,1-1 0,0 0 0,1-1 0,0-1 0,0 0 0,1-1 0,25 10 0,-40-18-22,0 0 0,0 0 0,0 0 0,-1 0 0,1 0 1,0 0-1,0 0 0,0 0 0,0 0 0,0-1 0,0 1 0,0 0 0,0 0 0,-1 0 0,1 0 0,0 0 1,0-1-1,0 1 0,0 0 0,0 0 0,0 0 0,0 0 0,0 0 0,0-1 0,0 1 0,0 0 0,0 0 1,0 0-1,0 0 0,0 0 0,0-1 0,0 1 0,0 0 0,0 0 0,0 0 0,0 0 0,0 0 1,1-1-1,-1 1 0,0 0 0,0 0 0,0 0 0,0 0 0,0 0 0,0 0 0,0 0 0,0-1 0,1 1 1,-1 0-1,0 0 0,0 0 0,0 0 0,0 0 0,0 0 0,1 0 0,-1 0 0,0 0 0,0 0 0,0 0 1,0 0-1,0 0 0,1 0 0,-1 0 0,0 0 0,-8-11-4037,-10-2-2592,-6-1-3028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32 15439,'-8'0'4462,"-9"0"-3572,0 2 0,1 0 0,-1 1 0,1 0 0,-1 2 0,-20 8 0,26-9-635,1 0-1,0 1 1,0 1-1,0-1 1,1 2-1,0-1 1,0 1-1,0 1 1,1-1-1,0 2 0,-8 9 1,15-16-243,0-1-1,0 0 1,0 0 0,0 1 0,0-1 0,1 0-1,-1 1 1,0-1 0,1 1 0,-1-1-1,1 1 1,-1-1 0,1 1 0,-1-1 0,1 1-1,0-1 1,0 1 0,0 0 0,0-1-1,0 1 1,0-1 0,1 1 0,-1-1 0,0 1-1,1-1 1,-1 1 0,2 1 0,0-1 5,-1 0 0,1-1 0,0 1 0,1-1 0,-1 1 0,0-1 0,0 0 0,0 0 0,1 0 0,-1 0 0,1 0 0,-1-1 0,0 1 0,1-1 0,2 1 0,12 0 114,-1 0 0,1-1 0,31-4 0,-32 2-92,0-2 0,0 0-1,-1-1 1,1 0-1,-1-1 1,23-13-1,-32 16 33,-1 0-1,1-1 0,-1 1 1,0-1-1,0 0 0,0-1 1,0 1-1,-1-1 0,1 0 1,-1 0-1,-1 0 0,1-1 0,-1 1 1,0-1-1,0 0 0,0 0 1,-1 0-1,0 0 0,2-8 1,-4 12-47,0 0 0,0 0 1,0 1-1,0-1 0,0 0 1,0 0-1,0 1 0,-1-1 1,1 0-1,-1 0 0,1 1 1,-1-1-1,1 0 0,-1 1 1,0-1-1,0 1 0,0-1 1,0 1-1,0-1 0,0 1 1,-1 0-1,1 0 0,-2-2 1,0 1 7,0 1 1,0-1-1,0 0 0,-1 1 1,1 0-1,-1-1 0,1 2 1,-1-1-1,1 0 0,-8 0 1,4 1-192,-1 0 0,1 0 0,-1 0 1,1 1-1,0 0 0,-1 1 0,1 0 1,0 0-1,0 0 0,-13 7 1,15-6-814,-3 3-342,3-1-6143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1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15 226 11755,'0'0'15487,"-4"9"-14179,4-9-1302,-1 2 81,-1 0-1,1-1 1,0 1 0,0 0 0,1 0 0,-1 0 0,0 0-1,1 0 1,-1 0 0,1 0 0,-1 0 0,1 0 0,0 0-1,0 3 1,1-4-12,1 1 0,-1-1-1,1 0 1,-1 0 0,1 0-1,0 0 1,-1 0 0,1-1 0,0 1-1,0 0 1,-1-1 0,1 0-1,0 1 1,0-1 0,0 0 0,0 0-1,0 0 1,0 0 0,-1 0-1,1 0 1,0 0 0,3-2 0,7 1-12,0-1 1,0 0 0,-1-1 0,1 0 0,-1-1 0,0 0-1,0-1 1,15-8 0,85-60 434,-46 28-380,-27 20-169,-13 8-149,0 1 0,1 1 0,1 1-1,50-18 1,-70 30-3292,-14 2-3324,-4 1 2209,-12-1-7292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2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11 19891,'0'0'5899,"1"8"-5563,-1-3-227,-1 0 0,1 1 0,-1-1 0,0 0 0,-1 0 0,1 1-1,-1-1 1,0 0 0,0 0 0,-1-1 0,-3 6 0,-3 4 487,0-1 1,-23 24-1,8-15 231,21-23-721,5-5-172,29-47-1435,-22 39 731,4-6-270,-9 14 886,0 1 1,0-1 0,0 0-1,-1 0 1,0 0-1,0 0 1,-1-1 0,1 1-1,-1-1 1,1-9-1,-23 53 1222,16-28-922,1-1 0,0 1 0,0-1 0,1 1 0,0 0 0,1 0-1,0 0 1,0 17 0,2-25-170,0 0-1,-1-1 1,1 1-1,-1-1 1,1 1-1,0-1 1,-1 0-1,1 1 1,0-1-1,0 0 1,-1 1-1,1-1 1,0 0-1,0 0 1,0 1-1,-1-1 1,1 0-1,0 0 1,0 0-1,0 0 1,-1 0-1,1 0 1,0-1-1,0 1 1,-1 0-1,1 0 0,0 0 1,0-1-1,0 1 1,-1 0-1,1-1 1,0 1-1,0-2 1,-1 2 7,0 0 0,-1 0 1,1 0-1,-1 0 0,1 0 1,0 0-1,-1-1 0,1 1 0,0 0 1,-1 0-1,1 0 0,0-1 1,-1 1-1,1 0 0,0-1 0,-1 1 1,1 0-1,0 0 0,0-1 0,-1 1 1,1-1-1,0 1 0,0 0 1,0-1-1,0 1 0,-1 0 0,1-1 1,0 1-1,0-1 0,0 1 1,0 0-1,0-1 0,0 1 0,0-1 1,0 1-1,0 0 0,0-1 0,0 1 1,0-1-1,1 1 0,-1 0 1,0-1-1,0 1 0,0-1 0,0 1 1,1 0-1,-1-1 0,0 1 1,0 0-1,1-1 0,-1 1 0,0 0 1,1 0-1,-1-1 0,0 1 0,1 0 1,-1 0-1,0-1 0,1 1 1,-1 0-1,0 0 0,1 0 0,-1 0 1,1 0-1,-1 0 0,1 0 0,-51-10-1029,42 9 1281,0 0 0,0 0 0,0-1 0,0 0 0,1-1-1,-13-4 1,20 7-211,0-1 0,-1 1 0,1 0-1,0 0 1,0 0 0,0 0 0,0 0 0,0 0-1,0 0 1,-1 0 0,1 0 0,0 0 0,0 0-1,0 0 1,0 0 0,0-1 0,0 1-1,0 0 1,0 0 0,0 0 0,-1 0 0,1 0-1,0 0 1,0 0 0,0-1 0,0 1-1,0 0 1,0 0 0,0 0 0,0 0 0,0 0-1,0 0 1,0-1 0,0 1 0,0 0-1,0 0 1,0 0 0,0 0 0,0 0 0,0 0-1,0-1 1,0 1 0,0 0 0,0 0 0,1 0-1,-1 0 1,0 0 0,0 0 0,0-1-1,0 1 1,0 0 0,0 0 0,0 0 0,0 0-1,1 0 1,10-5 217,15 0-292,55 5 349,-8 0-2459,-28-6-5564,-28-2-1035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3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20628,'0'0'7174,"5"51"-6181,-3-28-416,1 1-353,0-2-224,0 0 0,2-4-480,-3 0-289,-2-5-160,0 0-673,0-4-704,0-5-1601,-8-4-1443,-2 0-3618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3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11883,'0'0'15022,"68"-17"-14701,-35 17-257,0 0-32,-5 4-769,3-2-1537,-9 1-2210,-4 1-2787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3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9961,'0'0'11312,"1"11"-9336,6 201 3538,6-238-3336,1-79-1571,-13 93-1152,-1 12-777,0 1 1039,0 1-1,1-1 0,-1-1 0,1 1 0,-1 0 0,1 0 0,-1 0 0,1 0 1,-1 0-1,1 0 0,0 0 0,-1-1 0,1 1 0,0 0 0,0-1 0,0 1 1,0 0-1,0-1 0,-1 1 0,1-1 0,0 1 0,0-1 0,0 0 0,0 1 1,0-1-1,0 0 0,1 0 0,-1 0 0,0 0 0,0 1 0,1-2 0,41 3-8505,-35-3 6670,18 0-2125</inkml:trace>
  <inkml:trace contextRef="#ctx0" brushRef="#br0" timeOffset="1">246 37 11018,'0'0'13827,"-9"5"-12151,0 0-1345,1 1 0,-1 0 1,1 0-1,0 1 0,-7 9 0,11-13-226,1 1 0,0 0-1,0 0 1,1 0 0,-1 0-1,1 0 1,0 0 0,0 1-1,0-1 1,1 1 0,0-1-1,0 1 1,0 0 0,0 0 0,0 9-1,2-14-100,-1 1 0,0 0 0,1-1 0,-1 1 0,1 0 0,0-1 0,-1 1 0,1-1 0,-1 1 0,1-1 0,0 1 1,-1-1-1,1 1 0,0-1 0,0 0 0,-1 1 0,1-1 0,0 0 0,0 0 0,-1 1 0,1-1 0,0 0 0,0 0 0,0 0 0,-1 0 0,1 0 0,0 0 0,0 0 0,0-1 0,1 1 0,27-5 15,-23 1-138,0 0-1,-1 0 1,1-1-1,-1 0 1,0 0-1,0 0 1,0 0-1,-1-1 1,0 0-1,0 0 1,0 0-1,-1 0 1,0-1-1,0 1 1,-1-1-1,0 0 1,3-13-1,-5 19 40,-3 5 19,0 1 0,1-1 1,-1 0-1,1 0 0,0 1 1,0 0-1,-1 5 0,0 6-776,10-1-4878,-6-14 5258,0-1 1,1 1 0,-1-1-1,1 1 1,-1-1-1,1 0 1,-1 0-1,1 0 1,0 0-1,-1 0 1,1 0-1,-1 0 1,1 0-1,-1-1 1,1 1 0,-1 0-1,1-1 1,-1 1-1,1-1 1,1-1-1,19-11-7620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4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88 110 15375,'0'0'7094,"-10"10"-5257,3-4-1696,1 0 165,-1-1 0,1 1 0,0 0 0,1 1 0,-1 0 0,1-1 0,1 2 0,-1-1 0,1 0 0,0 1 0,1 0 0,0 0 0,-3 11 0,6-18-307,0 0-1,0-1 0,0 1 0,0 0 1,0 0-1,0-1 0,0 1 1,0 0-1,0-1 0,0 1 1,1 0-1,-1 0 0,0-1 1,1 1-1,-1 0 0,0-1 1,1 1-1,-1-1 0,0 1 1,1 0-1,-1-1 0,1 1 1,-1-1-1,1 1 0,0-1 0,-1 0 1,1 1-1,-1-1 0,1 1 1,0-1-1,-1 0 0,1 0 1,0 1-1,-1-1 0,1 0 1,0 0-1,0 0 0,-1 0 1,1 0-1,0 0 0,-1 0 1,1 0-1,0 0 0,0 0 1,-1 0-1,1 0 0,0-1 0,-1 1 1,1 0-1,0 0 0,1-1 1,36-18-387,-24 5 253,0 0 0,-1-1-1,-1-1 1,0 0 0,-1-1 0,-1 0-1,0 0 1,-1-1 0,-1 0 0,-1-1-1,8-32 1,-40 111 3666,19-49-3254,0 0 0,1 0 1,0 1-1,1 0 0,0 0 1,-3 25-1,6-35-318,1 0 0,0 0-1,0 0 1,0 0 0,0 0 0,0 0 0,0 0 0,1 0-1,-1 0 1,1 0 0,-1 0 0,1 0 0,0 0-1,-1 0 1,1 0 0,0 0 0,0 0 0,1-1-1,-1 1 1,0 0 0,1-1 0,-1 1 0,1-1 0,-1 0-1,1 1 1,-1-1 0,5 2 0,22 4-4761,7-5-6507,-14-2-2187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4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12 14478,'0'0'16362,"-15"-1"-16207,37 3-55,-7-4 46,-15 2-139,0 0-1,0 0 1,0 0 0,0 0-1,0 0 1,1 0-1,-1 0 1,0 0-1,0-1 1,0 1-1,0 0 1,0 0 0,1 0-1,-1 0 1,0 0-1,0-1 1,0 1-1,0 0 1,0 0-1,0 0 1,0 0 0,0-1-1,0 1 1,0 0-1,0 0 1,0 0-1,0 0 1,0-1 0,0 1-1,0 0 1,0 0-1,0 0 1,0 0-1,0-1 1,0 1-1,0 0 1,0 0 0,0 0-1,0 0 1,0-1-1,0 1 1,0 0-1,0 0 1,-1 0-1,1 0 1,0 0 0,0-1-1,0 1 1,0 0-1,0 0 1,0 0-1,-1 0 1,1 0-1,0 0 1,0 0 0,-1-1-4,-1 1 1,1-1 0,0 1 0,0 0 0,-1-1 0,1 1 0,0 0 0,0 0 0,-1 0 0,1 0 0,0 0 0,-1 0 0,1 0 0,0 0-1,0 1 1,-1-1 0,1 0 0,0 1 0,0-1 0,0 1 0,0 0 0,-1-1 0,1 1 0,0 0 0,0 0 0,0-1 0,-1 2-1,-27 23-6,25-20 22,-1 0-1,1 0 0,0 0 0,1 1 1,0-1-1,0 1 0,-3 7 1,5-12-13,1 0 1,-1 0 0,1 0 0,-1 0 0,1 1 0,0-1 0,-1 0 0,1 0 0,0 1 0,0-1-1,0 0 1,0 0 0,0 1 0,0-1 0,0 0 0,1 0 0,-1 1 0,0-1 0,1 0 0,-1 0 0,1 0-1,-1 0 1,1 1 0,-1-1 0,1 0 0,0 0 0,0 0 0,-1 0 0,1 0 0,0-1 0,0 1-1,0 0 1,0 0 0,0 0 0,0-1 0,0 1 0,0-1 0,1 1 0,-1-1 0,0 1 0,0-1 0,3 1-1,7 1-122,0 0 0,0-1-1,0 0 1,1-1-1,-1 0 1,0-1-1,1 0 1,12-3 0,50-19-5280,-34 5-2030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16688,'0'7'1922,"12"-1"-1186,18-2 449,11-2-896,11-2-33,9 0 288,4 0-383,1-2-97,-7-4-128,-6 1-481,-16 0-1185,-12 4-448,-17 0-160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6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13132,'0'0'8456,"71"26"-7655,-22-26-513,6 0-223,4 0-33,4 0 0,2-13-1506,-4-5-4612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8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16624,'0'0'2018,"13"-5"0,16-6-865,0 2 1,0 2 0,1 0 0,0 2 0,0 1 0,39 0 0,-68 4-1140,0 0 1,0 0-1,0 0 1,0 0 0,0 0-1,0 0 1,0 0-1,0 1 1,1-1 0,-1 0-1,0 0 1,0 1 0,0-1-1,-1 1 1,1-1-1,0 1 1,0-1 0,0 1-1,0 0 1,0-1-1,-1 1 1,1 0 0,0 0-1,0-1 1,-1 1 0,1 0-1,-1 0 1,1 0-1,-1 0 1,1 2 0,0-1 25,-1 1 1,-1-1 0,1 1 0,0-1 0,-1 0 0,1 1 0,-1-1 0,1 1 0,-1-1 0,0 0 0,0 0 0,-3 4 0,-3 6 101,0-1 0,-1-1 0,-18 20 0,-55 35 61,114-58-518,-20-6 242,0 1 1,0 0-1,0 1 0,-1 0 1,1 1-1,-1 0 1,20 11-1,-30-14 75,1 0 0,-1 0 0,1 1 0,-1-1 0,0 1-1,1-1 1,-1 1 0,0 0 0,0 0 0,0 0 0,-1 0 0,1 0 0,0 0 0,-1 0 0,1 1 0,-1-1 0,0 1-1,0-1 1,0 1 0,0-1 0,0 1 0,-1 0 0,1-1 0,-1 1 0,0 0 0,1 0 0,-1-1 0,0 1 0,-1 0 0,1-1-1,0 1 1,-1 0 0,0-1 0,1 1 0,-1 0 0,0-1 0,-1 1 0,1-1 0,0 1 0,-1-1 0,1 0 0,-1 0-1,-2 3 1,-3 4 161,-1-1 1,0 0-1,0-1 0,0 0 0,-1 0 0,0-1 0,-1 0 0,1 0 0,-18 7 0,6-5 201,-1 0 0,1-1-1,-39 7 1,59-14-384,0 0-1,0 0 1,0 1-1,0-1 1,0 0-1,0 0 1,1 0-1,-1 0 1,0 0-1,0 0 1,0 0 0,0 0-1,0 0 1,0-1-1,0 1 1,1 0-1,-1-1 1,0 1-1,0 0 1,0-1-1,-1 0 1,5-13-1202,27-19-2768,-27 30 3129,26-28-5626,4-3-2796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18 14189,'0'0'6604,"-8"-4"-3929,3 2-2464,1 0 0,0 0 1,0 1-1,0-1 1,-1 1-1,1 0 0,-1 0 1,1 1-1,-1-1 1,1 1-1,-1 0 0,0 0 1,1 0-1,-1 1 1,1 0-1,-1 0 0,1 0 1,0 0-1,-1 1 1,1-1-1,0 1 0,0 0 1,0 0-1,-7 6 1,4-1-124,1 0 1,0 0 0,0 1 0,0 0-1,1 0 1,0 1 0,1 0 0,0-1 0,0 1-1,-4 18 1,7-24-76,0 0-1,0-1 1,1 1-1,-1 0 0,1-1 1,0 1-1,0 0 1,0 0-1,0-1 1,0 1-1,0 0 1,1 0-1,-1-1 1,1 1-1,0-1 1,0 1-1,0 0 1,0-1-1,1 0 0,-1 1 1,0-1-1,1 0 1,0 1-1,-1-1 1,1 0-1,0 0 1,0-1-1,0 1 1,1 0-1,-1-1 1,0 1-1,1-1 0,-1 0 1,0 1-1,1-1 1,0 0-1,-1-1 1,1 1-1,0 0 1,-1-1-1,6 1 1,1 0 22,1-1 1,-1 1-1,0-2 1,1 1-1,-1-1 1,0-1-1,0 1 1,1-2 0,-1 1-1,-1-1 1,1-1-1,11-5 1,-16 7-8,0-1 1,0 1 0,1-1 0,-1 0-1,-1-1 1,1 1 0,-1-1-1,1 1 1,-1-1 0,0 0-1,0 0 1,0-1 0,-1 1 0,0-1-1,0 1 1,0-1 0,0 0-1,-1 1 1,1-1 0,-1 0 0,-1 0-1,1 0 1,-1 0 0,0-7-1,-1 7-85,0 1-1,-1 0 0,0 0 1,0 0-1,0 0 0,-1 0 1,1 0-1,-1 1 1,0-1-1,0 1 0,0 0 1,0-1-1,-1 2 0,1-1 1,-1 0-1,0 1 0,0-1 1,0 1-1,0 0 0,0 0 1,0 1-1,0-1 0,-1 1 1,1 0-1,-1 0 0,1 1 1,-1-1-1,1 1 0,-8 0 1,12 1-203,-1-1 1,1 0 0,-1 1-1,1-1 1,0 1 0,-1-1-1,1 0 1,-1 1 0,1-1-1,0 1 1,-1-1 0,1 1-1,0-1 1,0 1 0,0 0-1,-1-1 1,1 1 0,0-1-1,0 1 1,0-1 0,0 1-1,0 0 1,0-1 0,0 1-1,0-1 1,0 1 0,0-1-1,1 2 1,-1 1-1482,0 13-7361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8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18289,'0'0'8312,"-4"9"-7719,2-4-528,-12 35 14,14-39-84,0 0-1,-1 1 1,1-1 0,0 1-1,0-1 1,0 1 0,0-1-1,0 1 1,0-1-1,1 0 1,-1 1 0,0-1-1,1 1 1,-1-1 0,1 0-1,0 1 1,-1-1 0,1 0-1,0 1 1,0-1 0,0 0-1,-1 0 1,1 0 0,1 0-1,-1 0 1,0 0 0,0 0-1,0 0 1,2 1 0,39 15 137,-26-12-135,-1 1 1,0 1-1,0 0 0,21 15 1,-33-20 21,-1 0-1,1 0 1,-1 0 0,1 0-1,-1 0 1,0 1 0,0-1 0,0 1-1,0 0 1,-1 0 0,1-1-1,-1 1 1,1 0 0,-1 0 0,0 1-1,0-1 1,0 0 0,-1 0 0,1 0-1,-1 1 1,0-1 0,0 0-1,0 0 1,0 1 0,-1-1 0,1 0-1,-1 0 1,-1 5 0,0-4 167,0 1 0,-1 0 0,1-1 0,-1 0 0,0 1-1,-1-1 1,1 0 0,-1-1 0,0 1 0,1-1 0,-2 1 0,1-1 0,0 0 0,-8 3 0,5-2-31,0 0-1,0-1 1,-1 0-1,1 0 1,-1-1-1,1 0 1,-1-1-1,-15 2 1,22-3-230,0 0 0,0 0 0,0 0 0,0-1 0,0 1 0,0 0 0,0-1 0,0 1 0,0-1 0,0 1 0,0-1 0,1 1 1,-1-1-1,0 1 0,0-1 0,0 0 0,1 0 0,-1 1 0,0-1 0,1 0 0,-1 0 0,1 0 0,-1 0 0,1 0 0,-1 0 0,1 0 0,-1 0 1,1 0-1,0 0 0,0 0 0,0 0 0,-1-1 0,0-41-5494,1 30 3105,0-30-5085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9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17777,'0'0'5477,"51"0"-4196,-26 2-96,9 3-704,2 1-417,5 0-352,-1 1-2435,-6-2-3171</inkml:trace>
  <inkml:trace contextRef="#ctx0" brushRef="#br0" timeOffset="1">464 199 17392,'0'0'8809,"64"7"-7528,-41-7-704,6 0-481,4 0-289,0-4-2401,1-5-3300,-4-4-7430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01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16 15567,'9'-2'1900,"11"-3"-263,1 2 0,0 0-1,-1 1 1,39 2 0,-58 0-1578,0 0-1,0 0 1,0 0 0,0 0-1,0 0 1,0 1 0,0-1 0,-1 0-1,1 0 1,0 1 0,0-1-1,0 1 1,0-1 0,0 1-1,0-1 1,-1 1 0,1 0 0,0-1-1,0 1 1,-1 0 0,1 0-1,-1-1 1,1 1 0,0 0-1,-1 0 1,0 0 0,1 0 0,-1 0-1,1 0 1,-1 0 0,0-1-1,0 1 1,1 0 0,-1 0-1,0 0 1,0 0 0,0 0 0,0 0-1,0 0 1,-1 0 0,1 0-1,0 0 1,0 0 0,-1 0-1,1 0 1,0 0 0,-1 0 0,1 0-1,-1 0 1,1 0 0,-1-1-1,0 2 1,-2 4 249,0-1-1,-1 1 1,1-1-1,-1 0 1,0 0-1,-8 7 1,-27 19 125,24-21-276,0 1 1,0 1 0,1 0-1,1 1 1,0 0 0,1 1 0,1 1-1,-16 24 1,26-38-158,0 0 0,0 1 0,0-1 0,1 1 0,-1-1 0,0 1 0,1-1 0,-1 1 0,1-1 0,-1 1 0,1-1 0,0 1 0,0 0 0,0-1 0,0 1 0,0-1 0,0 1 0,0 0 0,0-1 0,1 1 0,-1-1 0,0 1 0,1-1 0,0 1 0,-1-1 0,1 1 0,0-1 0,0 1 0,-1-1 0,1 0 0,0 0 0,1 1 0,-1-1 0,0 0 0,0 0 0,0 0 0,1 0 0,-1 0 0,0 0 0,1-1 0,-1 1 0,1 0 0,-1-1 0,1 1 0,-1-1 0,1 1 0,1-1 0,11 2 0,0 0 0,0-1 0,1-1 0,23-2 0,-8 0 0,-12 2-326,3 1-2060,0-1 0,1-2 0,-1 0-1,20-5 1,-28 2-8131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01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23927,'0'0'7815,"54"-31"-20531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1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15695,'0'0'14451,"1"8"-14158,-1 1-266,0 0-1,-1-1 0,0 1 1,0-1-1,-1 1 0,0-1 1,-1 0-1,1 0 0,-2 0 1,1 0-1,-1 0 0,0-1 1,-6 8-1,1 0 133,6-10-39,0-1 0,0 1 0,0 0 0,0 0 0,1 0 0,0 0 0,0 0 0,1 0 0,-1 1 0,1-1 0,0 1 0,1-1 0,-1 1 0,1 7 0,1-12-120,-1 0 0,1 0 0,-1 0 0,1-1 0,-1 1 0,1 0 0,0-1 0,-1 1 0,1 0 0,0-1 0,0 1 0,-1-1 0,1 1 0,0-1 0,0 1 0,0-1 0,0 0 0,0 0 0,0 1 0,-1-1 0,1 0 0,0 0 0,0 0 0,0 0 0,2 0 0,30 0 0,-23 0 0,1 0-487,-1-1 1,1 0-1,-1-1 0,0 0 1,1 0-1,-1-1 0,0-1 1,0 1-1,-1-2 0,1 1 0,15-11 1,-25 14-54,1 1-1,0-1 1,0 1 0,-1-1 0,1 0 0,0 0-1,-1 1 1,1-1 0,-1 0 0,1 0 0,-1 0 0,0 0-1,1 1 1,-1-1 0,0 0 0,1 0 0,-1 0-1,0 0 1,0 0 0,0 0 0,0 0 0,0 0-1,0 0 1,0-1 0,0-2-1874,0-7-7665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1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9257,'0'0'16752,"-24"61"-14991,16-28-223,-2 2-385,3 3-545,-1-3-415,3 2-193,5-6-1186,0-9-2945,0-9-4838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6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20275,'0'0'3588,"73"19"-2948,-37-16-480,-2-2-128,1-1-512,-4 0-577,-8 0-224,-7 0-97,-9 0-95,-12 0-4933,-15 2-1954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6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17072,'0'0'5541,"52"14"-4227,-17-14-33,8 0-544,1 0-609,2-6-961,-5-2-2146,-7-1-3011,-7 0-9384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7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9257,'0'0'10346,"13"-3"-8745,54-9 289,1 2 0,80 1-1,-147 9-1853,-1 0 0,1 0 0,0 0 0,-1-1 0,1 1 0,-1 0 0,1 0 0,-1 1 0,1-1 0,0 0 0,-1 0 0,1 0 0,-1 0 0,1 0 0,-1 1 0,1-1 0,-1 0 0,1 0 0,-1 1 0,1-1 0,-1 0-1,1 1 1,-1-1 0,1 1 0,-1-1 0,0 0 0,1 1 0,-1-1 0,0 1 0,1-1 0,-1 1 0,0-1 0,1 1 0,-1 0 0,-8 21 894,-27 19 178,34-40-1084,-39 37 594,25-26-440,1 1 0,1 0 0,0 1-1,1 1 1,1-1 0,-15 25 0,26-38-165,-1 0 0,0 0 0,1 0 0,-1 0 0,0 0 0,1 0 0,0 0 0,-1 0 0,1 1 0,0-1 0,-1 0 0,1 0 0,0 0 0,0 0 0,0 1-1,0-1 1,0 0 0,0 0 0,1 0 0,-1 0 0,0 1 0,0-1 0,1 0 0,-1 0 0,1 0 0,-1 0 0,1 0 0,-1 0 0,1 0 0,0 0 0,0 0 0,-1 0 0,1 0 0,0-1 0,0 1 0,0 0 0,0 0 0,0-1 0,0 1 0,0-1 0,0 1 0,0-1 0,0 1 0,0-1 0,0 0 0,2 1 0,6 1-75,1-1 0,-1 0 0,1-1 0,17 0 1,-12-1-240,67-2-3172,-27-6-1900,-10-2-1727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8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17168,'0'0'9230,"11"7"-7991,-4-3-1070,-2 0-100,1-1 0,-1 1-1,1-1 1,-1-1 0,1 1-1,0-1 1,0 0 0,0 0-1,0-1 1,1 0 0,-1 0-1,7 0 1,5-1 22,-7 1-72,0 0 1,0-1-1,1-1 0,-1 0 1,0 0-1,0-1 1,0-1-1,0 0 1,-1 0-1,13-7 0,-21 10 56,-12 15 85,-17 22 359,-57 84 1032,75-106-1432,1 0 0,1 0 0,0 1 1,1 0-1,1 0 0,-6 26 0,13-22-418,-1-18-3391,-1-12-11234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 94 7976,'0'0'4393,"-6"-10"-2791,5 9-1580,-2-5 206,0 1 0,-1 0 1,1 0-1,-1 0 0,0 0 0,-1 0 1,1 1-1,-1 0 0,0 0 0,0 0 1,0 1-1,-1-1 0,1 1 0,-1 1 0,0-1 1,-6-1-1,-7 0 140,0 0 0,0 2 1,-1 1-1,1 0 0,-24 3 1,-97 15-177,31 2-175,-196 63 0,250-63-23,0 3 1,2 3-1,1 1 0,0 3 1,-59 46-1,96-64 1,2 0 0,-1 1 0,1 1 0,1 0 0,1 1 0,-18 27 0,24-33 5,0 0 0,1 1 0,1 0 1,-1-1-1,1 2 0,1-1 0,-1 0 1,2 0-1,-1 1 0,1-1 0,1 1 0,0-1 1,0 1-1,3 14 0,-2-19 3,0 0 0,1 0 1,-1 0-1,1-1 0,0 1 0,0 0 0,1-1 0,0 1 1,-1-1-1,2 0 0,-1 0 0,0 0 0,1 0 0,4 3 1,0-1 6,0 0 0,0-1 0,1 0 0,-1 0 0,1-1 0,18 6-1,2-2 84,-1-2-1,1 0 0,59 1 0,13-4 190,0-5 0,0-5-1,0-4 1,106-25 0,-130 18-156,-2-4 1,0-3-1,-1-3 0,-2-3 1,123-73-1,-179 94 124,7-5 480,40-31 0,-58 42-540,0 0 0,-1 0 0,0-1 0,0 1 0,0-1 0,0 0 0,-1 0 0,0 0 0,0 0 0,0-1 0,-1 1 0,0-1-1,0 0 1,2-8 0,-4 11-127,0 0-1,0 1 0,-1-1 1,1 0-1,-1 0 1,0 1-1,0-1 0,0 0 1,0 1-1,0-1 0,0 1 1,-1-1-1,1 1 1,-1 0-1,0-1 0,1 1 1,-1 0-1,0 0 1,0 0-1,-1 0 0,1 1 1,0-1-1,-1 1 0,1-1 1,-1 1-1,1 0 1,-1 0-1,-5-2 0,-10-3-103,0 0 0,0 1 0,-22-2 0,25 4 115,-116-13-1446,15 3-4366,69 2 650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8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12107,'0'0'12973,"51"-5"-10571,-12-1-993,7-2-768,6-1-449,6 1-128,-3-1-961,0 0-3971,-8 0-5574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8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21428,'0'0'3070,"2"10"-2659,18 82 1709,12 69-1811,-29-140 160,-1 0 0,-1 0 0,0 0-1,-2 1 1,-5 31 0,5-49-191,1-7 96,3-17 498,9-32 220,21-39-1330,47-94 1,-79 183 223,0 0 0,0-1 0,0 1 0,1 0 0,-1 0 0,0-1 0,1 1 0,0 0 0,-1 0 0,1 1 0,0-1 0,0 0 0,0 1 0,0-1 0,0 1 0,0-1 0,1 1 0,-1 0 0,0 0 0,1 0 0,-1 0 0,0 1 0,1-1 0,0 1 0,-1-1 0,4 1 0,-4 1-4,1-1 0,0 2 0,0-1 1,0 0-1,-1 0 0,1 1 0,-1 0 1,1-1-1,-1 1 0,1 0 0,-1 0 1,0 0-1,0 1 0,0-1 0,0 0 1,-1 1-1,1-1 0,-1 1 0,1 0 1,-1-1-1,2 6 0,-2-5 37,0 0 0,1 0-1,-1 1 1,-1-1 0,1 0-1,0 1 1,-1-1 0,0 1 0,1-1-1,-1 1 1,-1-1 0,1 0 0,0 1-1,-1-1 1,0 1 0,0-1-1,0 0 1,0 0 0,0 1 0,-1-1-1,0 0 1,1 0 0,-1 0 0,0-1-1,0 1 1,-1 0 0,1-1-1,0 1 1,-1-1 0,0 0 0,1 0-1,-6 3 1,-3 2 59,0-1 1,0 0-1,-1-1 0,0 0 0,0-1 1,0 0-1,-22 3 0,-14-5-121,48-3-8,0 1-1,0 0 0,0 0 0,0-1 1,-1 1-1,1 0 0,0 0 0,0-1 1,0 1-1,0 0 0,0 0 0,0-1 1,0 1-1,0 0 0,0-1 0,0 1 1,0 0-1,0 0 0,0-1 0,0 1 1,0 0-1,0-1 0,0 1 1,0 0-1,1 0 0,-1-1 0,0 1 1,0 0-1,0 0 0,0-1 0,1 1 1,-1 0-1,0 0 0,0 0 0,0-1 1,1 1-1,-1 0 0,0 0 0,0 0 1,1 0-1,-1 0 0,0-1 0,0 1 1,1 0-1,-1 0 0,0 0 0,0 0 1,1 0-1,-1 0 0,14-11-2171,45-13-8528,-22 9 1211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8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12460,'0'0'12710,"1"11"-11135,-1 21-672,0-13-519,0 0 0,1-1 1,4 22-1,-5-40-370,1 1 0,-1 0 0,0-1 0,1 1 0,-1 0 0,1-1 0,-1 1 0,1-1 1,-1 1-1,1-1 0,-1 1 0,1-1 0,-1 1 0,1-1 0,0 1 0,-1-1 0,1 0 0,0 1 0,-1-1 0,1 0 0,0 0 0,-1 1 1,1-1-1,0 0 0,0 0 0,-1 0 0,1 0 0,0 0 0,-1 0 0,1 0 0,0 0 0,0 0 0,-1-1 0,1 1 0,0 0 0,-1 0 0,2-1 1,27-13 688,-10-3-484,0 0 0,-1-1 0,0-1 0,24-35 0,-42 54-212,0 0 0,0-1 0,0 1-1,0 0 1,0 0 0,0 0 0,0 0 0,0 0 0,0 0 0,0-1 0,0 1 0,0 0 0,0 0-1,0 0 1,0 0 0,0 0 0,0 0 0,0 0 0,0-1 0,0 1 0,0 0 0,1 0 0,-1 0 0,0 0-1,0 0 1,0 0 0,0 0 0,0 0 0,0 0 0,0 0 0,1 0 0,-1 0 0,0 0 0,0 0-1,0-1 1,0 1 0,0 0 0,0 0 0,1 0 0,-1 0 0,0 0 0,0 1 0,0-1 0,0 0 0,0 0-1,0 0 1,1 0 0,-1 0 0,0 0 0,0 0 0,0 0 0,0 0 0,0 0 0,0 0 0,0 0-1,0 0 1,1 0 0,-1 0 0,0 1 0,0-1 0,0 0 0,0 0 0,0 0 0,0 0 0,0 0-1,1 14 80,-5 19 45,-3-8 63,4-15-151,0-1-1,1 0 1,0 1-1,1-1 1,0 1-1,0 15 1,2-24-42,-1-1 1,0 1-1,1 0 0,-1-1 1,1 1-1,-1-1 1,0 1-1,1-1 1,-1 1-1,1-1 1,0 0-1,-1 1 1,1-1-1,-1 1 1,1-1-1,0 0 1,-1 0-1,1 1 0,0-1 1,-1 0-1,1 0 1,0 0-1,-1 0 1,1 0-1,0 0 1,-1 0-1,1 0 1,0 0-1,-1 0 1,1 0-1,0 0 1,0 0-1,-1-1 1,1 1-1,-1 0 0,1 0 1,0-1-1,-1 1 1,2-1-1,27-13 26,16-32-3616,-34 32 756,-2 0 0,0-1 0,12-26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9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14286,'8'-4'3907,"1"0"-2145,5 3 224,3 0-865,7 0-96,4-1 0,3 1-289,-1 1-447,3-1-193,-6-1-128,-5 2-321,-4 0-832,-10 0-865,-6 6-1281,-2 4-1730,-15 1-2306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30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12716,'0'0'10218,"76"11"-8425,-30-11-1056,3-5-513,2 1-128,-7 3-128,-4 1-1185,-9 0-2274,-11 0-4100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32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12780,'0'8'7952,"-11"28"-6578,0-8-538,1 0 0,1 1 1,1-1-1,2 2 0,1-1 0,2 1 0,-1 30 0,4-57-797,1-1-1,-1 0 1,1 0-1,0 0 1,-1 0-1,1 0 0,0 0 1,0 0-1,0 0 1,1 0-1,-1-1 1,0 1-1,1 0 1,-1-1-1,1 1 1,0-1-1,-1 1 0,1-1 1,0 0-1,0 0 1,0 0-1,0 0 1,0 0-1,0 0 1,0 0-1,0-1 1,0 1-1,0-1 1,0 1-1,0-1 0,1 0 1,-1 0-1,0 0 1,0 0-1,4-1 1,2 1 3,1-1 0,-1 1-1,1-2 1,-1 1 0,0-1 0,0-1 0,0 1 0,9-5 0,14-16-385,-27 19-639,-1-1 1,1 1-1,-1-1 0,0 1 1,0-1-1,0 0 1,-1 0-1,4-8 1,-5 10 261,0-1 1,-1 1 0,1 0-1,-1-1 1,1 1 0,-1 0 0,0-1-1,0 1 1,0-1 0,-1 1-1,1 0 1,-1-1 0,0 1-1,-1-4 1,0 4 372,1 0-1,-1 0 1,0 0 0,0 0-1,0 1 1,0-1-1,0 1 1,0-1 0,-1 1-1,-3-3 1,6 5 663,-1-1 0,1 1 0,0 0-1,-1-1 1,1 1 0,-1 0 0,1 0 0,-1-1 0,1 1-1,-1 0 1,1 0 0,-1 0 0,1-1 0,-1 1 0,1 0-1,-1 0 1,1 0 0,-1 0 0,1 0 0,-1 0 0,1 0-1,-1 0 1,1 0 0,-1 1 0,1-1 0,-1 0 0,1 0-1,-1 0 1,1 0 0,-1 1 0,-8 16 3773,4 30-2217,5-40-675,-6 76 1613,-4 61-1156,8-50-9657,2-66-4232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0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37 5830,'0'0'3918,"9"-5"-817,3-3-2042,-8 4-450,1 1 1,0 0-1,0 0 0,0 0 0,1 0 0,8-2 0,-15 13 4400,-19 28-3489,-11 6-531,-232 290 1091,255-323-2112,5-4-176,0-1 1,-1 0-1,0 0 1,0 0-1,0 0 0,0 0 1,-1-1-1,-8 5 1,11-51-10449,6 5 1400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0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15919,'0'0'10794,"56"63"-9929,-18-39-256,6 1-257,2-1-224,5 2-64,-1 2-352,-5-1-1858,-9-2-1698,-7-2-2818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1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17264,'0'0'8777,"1"13"-7656,-5 81-255,1-44 465,4 88 0,-1-138-1306,0 1 0,0 0 0,0-1-1,1 1 1,-1 0 0,0-1 0,0 1-1,0-1 1,1 1 0,-1 0 0,0-1-1,1 1 1,-1-1 0,0 1 0,1-1-1,-1 1 1,1-1 0,-1 1 0,1-1-1,-1 0 1,1 1 0,-1-1 0,1 0-1,-1 1 1,1-1 0,-1 0 0,1 1-1,0-1 1,-1 0 0,2 0 0,22-4 577,19-21-18,48-72-461,-91 97-123,1 0 0,-1 0 0,0 0 0,0-1 0,0 1 0,0 0 0,0 0 0,0 0 0,1 0 0,-1 0 0,0 0 0,0 0 0,0 0 0,0 0 0,1 0 0,-1 0 0,0 0 0,0 0 0,0 0 0,0 0 0,1 0 0,-1 0 0,0 0 0,0 0 0,0 0 0,0 0 0,0 0 0,1 0 0,-1 1 0,0-1 0,0 0 0,0 0 0,0 0 0,0 0 0,0 0 0,1 0 0,-1 0 0,0 1 0,0-1 0,0 0 0,0 0 0,0 0 0,0 0 0,0 0 0,0 1 0,0-1 0,0 0 0,0 0 0,0 0 0,0 0 0,0 1 0,0-1 0,0 0 0,0 0 0,0 0 0,0 0 0,0 0 0,0 1 0,0-1 0,0 0 0,0 10 0,0-10 0,-2 13 0,0 1 0,-2-1 0,-5 16 0,6-20 0,0 0 0,0 0 0,1 0 0,0 0 0,0 1 0,1-1 0,0 1 0,1-1 0,1 16 0,0-25-40,-1 1 1,1 0-1,-1-1 1,1 1-1,-1-1 1,1 0-1,-1 1 1,1-1-1,-1 1 0,1-1 1,0 0-1,-1 0 1,1 1-1,0-1 1,-1 0-1,1 0 1,0 0-1,-1 1 0,1-1 1,0 0-1,0 0 1,-1 0-1,1 0 1,0 0-1,-1-1 1,1 1-1,0 0 1,-1 0-1,1 0 0,0-1 1,-1 1-1,2-1 1,22-8-2820,-16 3 254,1-1 0,-2 1 1,1-2-1,6-7 0,-6 7-835,10-11-8154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2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13741,'0'0'14243,"-9"1"-13736,6 0-428,-1-1-1,1 1 1,0 0-1,-1 0 1,1 0 0,0 0-1,0 0 1,0 1 0,0-1-1,0 1 1,0 0-1,0 0 1,0 0 0,1 0-1,-1 1 1,1-1 0,0 1-1,-1-1 1,1 1-1,0 0 1,1 0 0,-1 0-1,0 0 1,1 0-1,0 0 1,0 0 0,0 1-1,0-1 1,0 0 0,0 1-1,1-1 1,0 5-1,0-7-55,0 0-1,1 0 1,-1 0-1,1-1 0,-1 1 1,1 0-1,-1 0 1,1-1-1,-1 1 1,1-1-1,0 1 0,-1 0 1,1-1-1,0 1 1,-1-1-1,1 1 0,0-1 1,0 0-1,0 1 1,0-1-1,-1 0 0,1 0 1,0 0-1,0 1 1,0-1-1,0 0 1,0 0-1,-1 0 0,1 0 1,0 0-1,0-1 1,0 1-1,0 0 0,0 0 1,-1 0-1,3-1 1,36-9 333,13-24-173,-44 27-161,0 1 0,1 0 0,-1 0 0,16-7 0,-23 14-19,-1-1-1,1 0 1,-1 1 0,1-1-1,-1 0 1,1 1 0,-1-1-1,0 1 1,1-1 0,-1 1-1,0-1 1,0 1 0,1-1-1,-1 1 1,0-1 0,0 1-1,0-1 1,1 1 0,-1-1-1,0 1 1,0-1 0,0 1-1,0 0 1,0-1 0,0 1-1,0-1 1,0 1 0,0-1-1,-1 2 1,1 26 109,0-22-101,-2 54-11,4-59 0,0-1 0,0 1 0,0-1 0,0 1 0,0-1 0,0 0 0,0 0 0,0 1 0,0-1 0,0-1 0,0 1 0,0 0 0,0-1 0,3 0 0,3-2 0,-1 0 0,1 0 0,-1-1 0,0 0 0,11-9 0,-13 9 0,0 1 0,0-1 0,0 1 0,0 0 0,1 0 0,0 0 0,-1 1 0,1 0 0,0 0 0,0 0 0,11-1 0,-16 4 0,0 0 0,-1 0 0,1 0 0,0 0 0,0 0 0,-1 0 0,1 0 0,-1 0 0,1 0 0,-1 0 0,1 0 0,-1 0 0,0 0 0,1 0 0,-1 1 0,0-1 0,0 0 0,0 0 0,0 0 0,0 0 0,0 1 0,0-1 0,0 0 0,-1 1 0,1 0 0,0-1 0,0 0 0,-1 1 0,1-1 0,0 1 0,0-1 0,0 0 0,1 1 0,-1-1 0,0 1 0,1-1 0,-1 0 0,0 1 0,1-1 0,0 0 0,-1 0 0,1 1 0,0-1 0,-1 0 0,1 0 0,0 0 0,0 0 0,2 2 0,23-5-2741,7-15-6471,-18 8 25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14446,'0'0'7884,"-5"12"-7595,-7 15-76,-30 80 345,37-94-422,1 1 0,0 0 0,2 0 1,-1 0-1,2 0 0,-1 17 0,2-30-125,0 0 0,0 0 0,1 0-1,-1 0 1,0 0 0,0 0 0,1 0 0,-1 0-1,1 0 1,-1 0 0,1 0 0,-1 0 0,1 0 0,0 0-1,0 0 1,-1 0 0,1-1 0,0 1 0,0 0 0,0-1-1,0 1 1,-1 0 0,1-1 0,2 1 0,32 5 266,-27-7-202,1 0 0,0 0 0,-1-1 0,1 0 0,15-6 0,44-28 139,-67 61-348,-10 5 601,7-26-418,0 0 1,1 1-1,-1-1 0,1 1 0,0-1 0,0 1 0,0-1 0,1 1 0,-1 0 0,1-1 0,0 1 0,2 7 0,-1-11-31,0-1-1,0 1 0,0 0 0,0-1 1,0 1-1,0-1 0,0 1 0,1-1 0,-1 0 1,0 0-1,0 1 0,1-1 0,-1 0 1,0 0-1,0 0 0,1 0 0,-1 0 1,0-1-1,0 1 0,0 0 0,1-1 0,-1 1 1,2-1-1,29-9 413,-4-3-124,42-26 0,-52 28-354,0 0 1,0 1-1,1 1 0,0 1 0,40-11 1,-58 20 36,-1 0 1,1-1 0,0 1-1,0 0 1,-1 0 0,1 0 0,0 0-1,-1 0 1,1 0 0,-1 0 0,1 0-1,-1 0 1,0 0 0,0 0 0,1 0-1,-1 0 1,0 1 0,0-1-1,0 0 1,0 0 0,0 0 0,0 0-1,0 0 1,0 0 0,-1 1 0,1-1-1,-1 1 1,-4 37 1200,5-39-1173,0 1 0,-1-1 0,1 0 0,0 1 0,0-1 1,0 1-1,0-1 0,0 1 0,0-1 0,0 0 0,0 1 0,0-1 1,0 1-1,0-1 0,0 0 0,0 1 0,0-1 0,0 1 0,1-1 1,-1 0-1,0 1 0,0-1 0,0 1 0,0-1 0,1 0 0,-1 1 1,0-1-1,1 0 0,-1 1 0,0-1 0,0 0 0,1 0 0,-1 1 1,1-1-1,-1 0 0,0 0 0,1 0 0,-1 1 0,1-1 1,22-4 365,31-22-101,-46 22-235,2-2-19,-6 4-124,-1-1 0,1 1-1,0 0 1,0 0 0,0 0 0,0 1 0,0-1 0,0 1 0,1 0-1,-1 0 1,0 1 0,1-1 0,7 1 0,-12 1 73,1 0-1,0 0 1,0 0 0,0 0 0,-1 0 0,1 1-1,-1-1 1,1 0 0,-1 0 0,1 1-1,-1-1 1,0 0 0,1 0 0,-1 1 0,0-1-1,0 0 1,0 1 0,0-1 0,0 0 0,0 1-1,-1 1 1,-4 31 11,-16 18 92,35-65-6075,-3-9-486,-1-5-6011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2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78 17969,'0'0'13864,"10"0"-13613,-3 0-209,-1 0 1,0-1-1,0 1 0,1-1 1,-1 0-1,0-1 1,0 0-1,9-3 0,-13 4-30,1-1 0,-1 1-1,1-1 1,-1 0-1,0 0 1,0 0 0,0 0-1,0 0 1,0 0-1,0 0 1,0 0 0,-1-1-1,1 1 1,-1-1-1,0 0 1,0 1 0,1-1-1,-2 0 1,1 1-1,0-1 1,-1 0 0,1 0-1,-1 0 1,0 0-1,0-4 1,-1 7-12,-1 0 0,1 0 0,-1 0 0,1 0 0,-1 0 0,1 0 0,-1 0 0,1 1 0,0-1 0,-1 0 0,1 1 0,-1-1 0,1 1 0,0 0 0,-1-1 0,-1 2 0,-6 5 0,-1 0 0,1 0 0,1 0 0,-1 1 0,1 1 0,-8 10 0,13-16 0,1 1 0,-1 0 0,1 0 0,-1 0 0,1 0 0,0 0 0,1 0 0,-1 1 0,1-1 0,-1 0 0,1 1 0,1-1 0,-1 1 0,1 0 0,0-1 0,0 1 0,0-1 0,1 7 0,0-9 0,0 0 0,0 0 0,1 0 0,-1 0 0,0-1 0,1 1 0,-1 0 0,1-1 0,0 1 0,0-1 0,0 1 0,-1-1 0,1 0 0,0 0 0,1 0 0,-1 0 0,0 0 0,0 0 0,0 0 0,1-1 0,-1 1 0,0-1 0,0 0 0,5 0 0,65 1 0,-59-2 0,-4 1-403,-1-1-1,1 0 1,-1 0-1,0-1 1,15-5-1,-17 5-339,-1-1-1,0 1 1,0-1 0,0 0-1,0-1 1,0 1-1,-1-1 1,0 0 0,7-7-1,7-13-11758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3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17264,'-3'44'8106,"-3"4"-6263,-3 57-2177,9-94 417,-1-9-79,1 0-1,-1 0 1,1 1-1,0-1 1,0 0-1,0 1 1,0-1-1,0 0 1,0 1-1,1-1 1,-1 0-1,1 0 1,0 1-1,0-1 1,0 0-1,0 0 0,0 0 1,0 0-1,0 0 1,1 0-1,1 3 1,-2-5-1248,-3-6-3000,-20-25-6064,5 9 1339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4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14510,'0'0'13420,"62"-36"-12811,-25 31-193,8 0-63,-5 1-193,2 3-96,-7-1-384,-4 2-1474,-5 0-1697,-9 0-1346,-5 6-1921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4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12492,'0'0'9588,"-4"11"-7458,-2 9-1190,1-1 1,1 1-1,1 0 1,-1 33 0,4-47-870,4 47 102,-4-51-166,0-1 0,0 1 1,0-1-1,0 1 0,0-1 0,1 1 0,-1-1 0,1 0 0,-1 1 0,1-1 0,0 0 0,-1 1 1,1-1-1,0 0 0,0 0 0,0 0 0,0 0 0,0 0 0,0 0 0,0 0 0,0 0 0,1 0 0,-1 0 1,0 0-1,0-1 0,1 1 0,-1-1 0,0 1 0,1-1 0,1 1 0,-2-1 23,0-1 0,0 0 0,0 1 0,0-1 0,0 0-1,0 0 1,0 0 0,-1 0 0,1 1 0,0-1 0,0 0 0,-1 0 0,1 0 0,-1-1-1,1 1 1,-1 0 0,0 0 0,1 0 0,-1 0 0,0 0 0,0 0 0,1-1-1,-1 1 1,0 0 0,0 0 0,-1-3 0,2-42 472,-2 38-412,1 6-77,-3-45 192,3 46-199,0-1 0,0 1 0,0 0 0,0-1 0,-1 1 0,1 0 0,0-1 1,-1 1-1,1 0 0,-1-1 0,1 1 0,-1 0 0,0 0 0,0 0 0,1 0 0,-1 0 0,0 0 0,0 0 0,0 0 0,0 0 1,0 0-1,0 0 0,-1 0 0,1 1 0,0-1 0,0 0 0,0 1 0,-1-1 0,-1 0 0,20 14-999,-1-10-1137,0-1 0,-1-1-1,1 0 1,17-2 0,-2 0-4585,-6 1-1714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9833,'0'0'14660,"-10"1"-13235,6-2-1324,1 1 0,-1 0 1,0 1-1,0-1 0,1 1 1,-1-1-1,0 1 0,1 0 0,-1 0 1,1 1-1,-1-1 0,1 1 0,-1 0 1,1 0-1,0 0 0,0 0 1,0 0-1,0 1 0,1-1 0,-1 1 1,1 0-1,-1 0 0,1 0 1,0 0-1,0 0 0,0 0 0,0 1 1,1-1-1,0 1 0,-1-1 1,1 1-1,0 0 0,1-1 0,-1 1 1,0 3-1,1-5-76,0-1 1,0 1 0,-1-1-1,1 1 1,0-1-1,0 1 1,0-1-1,0 1 1,1-1-1,-1 1 1,0-1-1,1 0 1,-1 1-1,1-1 1,-1 0-1,1 1 1,0-1-1,-1 0 1,1 1-1,0-1 1,0 0-1,0 0 1,0 0-1,0 0 1,0 0-1,0 0 1,0 0-1,1 0 1,1 0-1,0 0 15,1 0-1,-1 0 1,1 0-1,-1-1 1,1 0-1,-1 0 0,1 0 1,0 0-1,-1 0 1,1-1-1,6-2 0,-5 2-17,0-1 0,-1 0 0,1 0 0,-1 0 0,1-1 0,-1 1 0,0-1-1,0 0 1,0-1 0,0 1 0,0-1 0,-1 0 0,4-4 0,1-3-24,0 0 0,-1-1 0,10-20 0,-28 50-431,8-16 394,1 1-1,0 0 1,0 0 0,1-1 0,-1 1-1,0 0 1,1 1 0,0-1-1,0 0 1,0 0 0,0 0 0,0 1-1,1-1 1,-1 0 0,1 1-1,0-1 1,0 1 0,1 3 0,0-6-204,0 0 1,0 0 0,0-1 0,0 1 0,0 0 0,0-1 0,0 1-1,0-1 1,0 1 0,0-1 0,0 0 0,0 1 0,0-1 0,1 0-1,-1 0 1,0 0 0,0 0 0,0 0 0,1 0 0,-1 0 0,1 0-1,28-3-4887,-11-8-529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5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81 15118,'0'0'7357,"-5"2"-7181,-17 8 224,16-7 289,2-1-350,-1 0-1,1 1 1,0 0 0,0 0 0,0 0 0,0 0 0,1 1 0,-1 0-1,1-1 1,0 1 0,0 0 0,0 1 0,-3 6 0,2-5-126,0 1 0,0 0 0,1 0 0,0 0 0,1 0 1,0 0-1,0 1 0,-2 11 0,6-19-192,-1 1 0,1-1 0,0 1 0,-1-1 0,1 1 1,0-1-1,-1 0 0,1 0 0,0 0 0,-1 0 0,1 0 0,0 0 0,-1 0 0,1 0 0,-1-1 0,1 1 0,0-1 0,2 0 0,10-6-21,-1-1-1,0 0 0,0-1 0,-1 0 0,0-1 0,0 0 0,-1-1 0,-1 0 0,0-1 1,0 0-1,-1 0 0,-1-1 0,0 0 0,-1-1 0,0 0 0,-1 0 0,5-16 0,-11 22 227,-3 8-98,-12 16-70,-15 27-64,-2 27 181,31-65-346,-1 0 1,1 1-1,-1-1 0,1 0 1,1 1-1,-1-1 0,1 1 0,0-1 1,0 1-1,1-1 0,1 10 0,-1-13-109,0-1-1,0 0 0,0 0 0,0 0 1,0 0-1,1 0 0,-1 0 0,0 0 1,0 0-1,1-1 0,-1 1 0,0 0 1,1-1-1,-1 1 0,1-1 0,-1 1 1,0-1-1,1 0 0,-1 0 0,1 0 0,-1 1 1,1-2-1,-1 1 0,1 0 0,-1 0 1,3-1-1,1 1-1075,16 0-5285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5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18674,'0'0'13522,"7"5"-13351,-5-4-164,0 1 0,0-1 0,1 1 0,-1-1 0,0 0 0,1 0 0,-1 0 0,1 0 0,-1 0 0,1-1 0,-1 1 0,1-1 0,0 0 0,-1 1 0,1-1 0,0 0 0,-1-1 0,1 1 0,0 0 0,-1-1 0,1 0 0,-1 1 0,1-1 0,-1 0 0,1 0 0,-1 0 0,0-1 0,1 1 0,-1-1 0,0 1 0,0-1 0,0 0 0,0 1 0,0-1 0,-1 0 0,1-1 0,2-3 1,-4 6-9,1 0 0,-1-1 0,1 1 0,-1 0 0,0-1 0,1 1 0,-1-1 1,0 1-1,0-1 0,1 1 0,-1-1 0,0 1 0,0-1 0,0 1 0,1-1 1,-1 1-1,0-1 0,0 1 0,0-1 0,0 1 0,0-1 0,0 0 1,0 1-1,0-1 0,0 1 0,-1-2 0,-11 2-150,-17 13-16,24-8 172,-1 0 0,1 0 0,1 0 1,-1 0-1,1 1 0,0 0 0,0 0 0,0 0 1,-4 13-1,7-18-14,0 1 0,1 0 1,-1 0-1,1 0 0,0 0 1,-1 0-1,1 0 0,0-1 1,0 1-1,0 0 0,0 0 1,1 0-1,-1 0 0,1 0 0,-1 0 1,1 0-1,-1-1 0,1 1 1,0 0-1,0-1 0,0 1 1,0 0-1,0-1 0,0 1 1,0-1-1,1 1 0,-1-1 1,0 0-1,1 1 0,-1-1 0,1 0 1,0 0-1,-1 0 0,1 0 1,0-1-1,0 1 0,-1 0 1,1-1-1,0 1 0,3 0 1,5 1-969,0 0 1,1 0 0,-1-1 0,20 0 0,18-4-7516,0-4-9066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5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11307,'0'0'17616,"79"-4"-16879,-35-1-545,6 3-128,-2-1-64,-4 0-768,-7 2-2083,-11 1-2050,-11 0-1921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6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16848,'0'0'11947,"90"5"-11626,-31-14-257,5 2-481,3-2-1665,2 1-2082,-5 0-4676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0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14061,'0'0'10875,"11"0"-9503,27-1-476,-7-1-457,0 1 1,55 7 0,-85-6-436,0 0-1,1 0 1,-1 0 0,1 0-1,-1 1 1,0-1-1,1 0 1,-1 1 0,0-1-1,1 1 1,-1-1 0,0 1-1,0-1 1,1 1 0,-1 0-1,0 0 1,0 0-1,0 0 1,0 0 0,0 0-1,0 0 1,0 0 0,0 0-1,-1 0 1,1 0 0,0 0-1,-1 1 1,1-1-1,-1 0 1,1 1 0,-1-1-1,1 0 1,-1 1 0,0-1-1,0 0 1,0 1 0,0-1-1,0 1 1,0-1-1,0 0 1,0 1 0,-1-1-1,1 0 1,0 1 0,-1-1-1,1 0 1,-2 2 0,0 2 94,-1 0 0,0 0 1,-1 0-1,1 0 0,-1-1 1,0 1-1,0-1 1,-1 0-1,-8 6 0,-98 57 1440,111-66-1538,1-1 0,-1 0 0,0 1 0,1-1 0,-1 1 0,0-1 1,1 1-1,-1-1 0,1 0 0,-1 1 0,1-1 0,-1 0 0,1 1 0,-1-1 0,1 0 0,0 0 1,-1 0-1,1 1 0,-1-1 0,1 0 0,0 0 0,-1 0 0,1 0 0,-1 0 0,1 0 1,-1 0-1,1 0 0,0 0 0,-1-1 0,2 1 0,37 3-111,-27-2-37,1 0-28,-1 1 0,1 1 0,-1 0 0,1 0 0,-1 1 0,0 1-1,12 6 1,-21-9 153,1-1 0,-1 1 0,0 0-1,0 0 1,0 0 0,-1 0-1,1 0 1,0 1 0,-1-1 0,0 1-1,1 0 1,-1 0 0,0 0-1,0 0 1,-1 0 0,1 0 0,-1 0-1,1 0 1,-1 1 0,0-1-1,0 1 1,-1-1 0,1 1 0,-1-1-1,0 1 1,1-1 0,-2 1-1,1-1 1,0 1 0,-2 4 0,1-5 104,-1 1 1,0 0-1,0-1 1,0 1-1,0-1 1,0 1 0,-1-1-1,0 0 1,0 0-1,1 0 1,-2-1-1,1 1 1,0-1 0,0 0-1,-1 1 1,0-2-1,1 1 1,-1 0-1,0-1 1,0 1 0,0-1-1,-6 1 1,-7 2 424,0-1 1,-1-1-1,-31 0 1,36-2-488,-39-3 2,51 3-22,-1-1 1,1 1 0,0-1 0,-1 1-1,1-1 1,0 1 0,-1-1 0,1 0-1,0 0 1,0 0 0,-1 0 0,1 0-1,0 0 1,0 0 0,0 0 0,0 0-1,1 0 1,-1 0 0,0-1 0,0 1-1,1 0 1,-1-1 0,1 1 0,-1 0-1,1-1 1,-1 1 0,1-1 0,0 1-1,0 0 1,0-4 0,0 4-179,0-1-1,1 0 1,0 1-1,-1-1 1,1 0-1,0 1 1,0-1 0,0 1-1,0-1 1,0 1-1,0 0 1,0-1 0,0 1-1,0 0 1,1 0-1,-1 0 1,1 0 0,-1 0-1,1 0 1,1-1-1,42-19-7675,-31 15 4685,22-10-7021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13229,'0'0'9705,"59"-1"-17232,-27 6-2595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0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20467,'0'0'12300,"13"1"-17201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1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14318,'0'0'14050,"-2"13"-13308,-4 12-481,1-10-128,1 0 0,1 1 0,0 0 0,2-1-1,-1 1 1,2 0 0,2 26 0,-1-39-122,0-1-1,1 1 1,-1-1 0,1 0-1,-1 0 1,1 0 0,0 0-1,0 0 1,0 0-1,0 0 1,1 0 0,-1-1-1,0 1 1,1-1 0,-1 0-1,1 0 1,-1 0-1,1 0 1,-1 0 0,1 0-1,0-1 1,-1 1 0,6-1-1,10 3-440,0-2-1,26-1 1,-27 0-568,-9 0-199,1-1-1,-1 1 0,1-2 0,0 1 1,14-5-1,-21 6 632,0-1 1,0 0-1,0 0 0,0 0 1,-1 0-1,1 0 1,0 0-1,0 0 0,0 0 1,-1-1-1,1 1 0,-1-1 1,1 1-1,-1-1 0,0 0 1,1 0-1,-1 1 0,0-1 1,0 0-1,0 0 0,0 0 1,-1 0-1,1 0 0,0 0 1,-1 0-1,0 0 0,1-5 1,-10 5 8034,-10 6-3183,13-1-3569,1 1 1,0 0-1,0 1 1,0-1 0,0 1-1,1 0 1,0 0-1,-7 11 1,6-8-280,0 1-1,0 0 1,1 0 0,0 0 0,1 1 0,0-1 0,0 1 0,1 0 0,-1 12 0,3-20-481,0 0 1,0 0-1,0 0 1,1 0-1,-1 0 1,0 0-1,1 0 1,-1-1-1,1 1 1,0 0-1,-1 0 1,1 0-1,0 0 0,0-1 1,0 1-1,1 0 1,-1-1-1,0 1 1,1-1-1,-1 1 1,1-1-1,-1 0 1,1 0-1,0 0 1,-1 1-1,1-2 1,0 1-1,0 0 1,0 0-1,3 0 1,4 2-1547,0-1 1,0-1 0,1 0 0,-1 0-1,12-1 1,15 0-9286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1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13997,'0'0'15695,"69"53"-15311,-37-48-223,4-4-65,0-1-993,-6 0-1345,-4 0-1121,-11 0 384,-9-4-1249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1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13453,'0'0'10378,"69"31"-9386,-26-31-607,6 0-225,0 0-160,-3-5-1922,-2-8-5285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2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17649,'0'0'6598,"0"70"-5541,-2-36-481,2-1-447,0 0-65,0-3 0,13-2-705,0-10-1409,7-5-768,3-8-97,-2-5-2018,-1-5-5701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2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13164,'0'0'2050,"10"-1"187,1 1-1529,0 0 1,1 1-1,-1 0 0,0 0 0,0 1 1,1 1-1,16 6 0,-23-7-523,-1 0 1,0-1-1,1 2 0,-1-1 0,0 0 1,-1 1-1,1 0 0,0 0 1,-1 0-1,1 0 0,-1 0 0,0 1 1,0 0-1,0-1 0,-1 1 0,1 0 1,-1 1-1,0-1 0,0 0 1,-1 0-1,1 1 0,-1-1 0,0 1 1,1 7-1,-2-5 0,0-1 1,-1 1-1,1-1 1,-1 0-1,-1 1 1,1-1-1,-1 0 1,-1 0-1,1 0 1,-1 0-1,0 0 1,0 0-1,0-1 1,-1 0-1,0 0 1,0 0-1,-6 6 1,2-1 75,0 0 0,0 1 0,-7 14 0,14-23-261,1-1 1,-1 0 0,1 0-1,-1 1 1,1-1 0,-1 0-1,1 1 1,0-1-1,-1 1 1,1-1 0,0 0-1,0 1 1,0-1 0,0 1-1,0-1 1,0 1 0,1-1-1,-1 0 1,1 1 0,-1-1-1,0 0 1,1 1-1,0-1 1,-1 0 0,1 1-1,0-1 1,0 0 0,0 0-1,0 0 1,0 0 0,0 0-1,0 0 1,0 0 0,0 0-1,0 0 1,0-1-1,1 1 1,-1 0 0,0-1-1,3 1 1,5 3-92,1-1-1,1 0 1,-1-1 0,16 2-1,-18-2-70,24 1-3511,59-1 1,-23-5-6172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8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8168,'0'0'15524,"2"5"-14238,-2-4-1206,1 1 0,0-1-1,-1 0 1,1 1-1,0-1 1,0 0 0,0 0-1,0 0 1,0 0 0,0 1-1,0-1 1,0-1-1,1 1 1,-1 0 0,0 0-1,1 0 1,-1-1 0,0 1-1,2 0 1,40 7 686,57-13-541,-78 3-225,-18 1-51,94-6-1717,-35 6-2686,-51 2 1125,-13 8-2812,-11 4-3019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9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70 14638,'0'0'9257,"56"3"-7400,3-15-127,15-4-1185,11 0-449,-4 2-64,-4 5-1986,-12 4-2627,-18 4-3554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8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44 3491,'0'0'1602,"-39"-7"-2339,34 7 929,2 0 449,1-4 128,2-2-449,0-3-416,0 1-961,0-2-1025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9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13 6887,'0'0'14312,"-9"-13"-13223,-7 60 1148,10-29-1794,1 0 0,1 0 0,1 1 0,0-1 0,2 1 0,0 0 0,1 0 0,3 22 0,-2-37-411,1 0 0,0 0 0,0 0 0,0 0 0,0 0 0,1-1 0,0 1 0,-1-1 0,1 1 0,0-1 0,1 0 0,-1-1-1,1 1 1,-1 0 0,1-1 0,0 0 0,-1 0 0,1 0 0,0 0 0,7 1 0,10 4 106,1-1-1,38 6 1,-46-10-101,6 3 0,-1-2 0,1-1 0,0 0 0,-1-1 0,1-1-1,0-1 1,0-1 0,-1-1 0,37-9 0,-7-4-31,0 2 1,1 2-1,1 3 1,-1 1-1,1 3 1,0 2-1,0 3 1,54 5-1,-92-3-13,-1 0-1,0 1 0,1 1 0,-1 0 0,-1 0 0,1 1 0,-1 0 0,21 14 1,-27-16-6,0 1 1,-1 0-1,1 0 1,-1 0 0,0 1-1,0-1 1,0 1-1,-1 0 1,0 0 0,0 0-1,0 0 1,0 1 0,-1-1-1,0 1 1,0 0-1,-1-1 1,1 1 0,-1 0-1,-1 0 1,1 9-1,-1 43 1268,1-57-1246,0-1-1,-1 1 1,1-1 0,-1 1-1,1-1 1,-1 0 0,1 1 0,0-1-1,-1 0 1,1 1 0,0-1-1,-1 0 1,1 0 0,0 0-1,0 0 1,-1 1 0,1-1 0,0 0-1,-1 0 1,1 0 0,0-1-1,0 1 1,-1 0 0,1 0 0,0 0-1,-1 0 1,1-1 0,1 0-1,22-6-490,-1-10-1870,-3-5-3357,1-6-5645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92 12844,'0'0'10116,"-7"5"-8626,57-40-557,-47 33-904,-1 0 1,1-1 0,-1 1-1,1-1 1,-1 0-1,0 1 1,0-1 0,0 0-1,0 0 1,0 0-1,-1-1 1,0 1-1,1 0 1,-1-1 0,0 1-1,0-6 1,-1 9-14,-1-1 0,1 1 0,0-1-1,-1 1 1,1-1 0,-1 1 0,1-1 0,-1 1 0,1 0 0,-1-1 0,0 1 0,1 0 0,-1-1-1,1 1 1,-1 0 0,0 0 0,1-1 0,-1 1 0,0 0 0,1 0 0,-1 0 0,0 0 0,1 0 0,-1 0-1,0 0 1,1 0 0,-1 0 0,0 0 0,1 1 0,-1-1 0,0 0 0,1 0 0,-1 1 0,1-1-1,-2 1 1,-26 9 421,22-7-431,0 1 0,0 0 1,0 0-1,1 0 0,0 1 1,0 0-1,0 0 0,0 0 1,1 1-1,0 0 0,0-1 0,1 1 1,-1 1-1,1-1 0,1 0 1,-1 1-1,1-1 0,0 1 1,0 0-1,1 0 0,-1 7 1,2-13-14,0 0 1,1 0-1,-1 0 1,0 0 0,0 0-1,0 0 1,1 0-1,-1 0 1,1 0 0,-1 0-1,1 0 1,-1 0-1,1 0 1,-1-1 0,1 1-1,0 0 1,-1 0-1,1-1 1,0 1 0,0 0-1,-1-1 1,1 1-1,0-1 1,0 1 0,1 0-1,33 6-1249,-26-7 268,0-1 1,-1 0 0,1 0 0,-1 0 0,1-1 0,10-4-1,-12 2-818,0 1-1,0-1 1,-1 0-1,12-10 1,-2-2-3986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0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8 298 2306,'-8'-3'11559,"10"-5"-7725,15-4-1642,33 6 1514,91-1 0,-107 8-3251,-1-1 0,1-2 0,-1-1 0,0-2 0,0-1 0,47-16 0,-74 20-383,0-1 1,-1 0 0,1 0 0,-1 0 0,1-1 0,-1 0 0,0 0 0,0 0 0,-1-1 0,1 0 0,-1 0 0,0 0 0,0 0 0,-1 0-1,1-1 1,4-10 0,-7 11-33,0 1 0,0 0 0,0 0 0,0-1 0,0 1 0,-1 0 0,0-1 0,0 1 0,0 0 0,-1-1 0,1 1 0,-1 0 0,0 0 0,0-1 0,-1 1 0,1 0 0,-1 0 0,0 0 0,0 0 0,0 1 0,-1-1 0,1 0 0,-1 1 0,0 0 0,-4-5 0,-13-6-1507,3 1-2727,20 9 1547,11 2-111,7 2-6707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1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18417,'0'0'9780,"3"11"-9048,17 78 96,6 27-1147,1-45-4279,-23-60 2025,-19-9-9733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1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14478,'0'0'9929,"53"2"-9128,-6-2 0,5 0-161,7-6-127,-1-4-257,-6-1-192,-7 2-64,-13 4-1057,-10 1-833,-11 1-1057,-9-1-1120,-2-3-3108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2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13837,'0'0'7495,"22"-57"-6021,7 44-481,8 1 31,8 8-223,4 1-448,-1 3-257,2 0-449,-5 6-1857,-5 4-2178,-6-6-3523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2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10730,'0'0'5157,"-2"10"-2360,-1 1-2375,1-4 218,1 0 0,-1 1 1,1-1-1,1 0 1,0 13-1,0-18-537,0 0 1,0-1-1,1 1 0,-1 0 1,1 0-1,-1-1 0,1 1 0,-1 0 1,1-1-1,0 1 0,0-1 1,0 1-1,0-1 0,0 1 1,0-1-1,1 0 0,-1 0 1,0 1-1,1-1 0,-1 0 1,1 0-1,-1 0 0,1-1 1,-1 1-1,1 0 0,0 0 1,-1-1-1,1 1 0,0-1 1,0 0-1,2 1 0,5 0 33,1 0 0,-1-1 0,0 0 0,0-1 0,1 0 0,-1 0 0,0-1 0,0 0 0,13-6 0,4-2-3,44-27 0,-37 19-61,-33 18-46,0 0 1,0-1-1,1 1 0,-1 0 1,0 0-1,1 0 1,-1 0-1,0 0 0,0-1 1,1 1-1,-1 0 1,0 0-1,1 0 0,-1 0 1,0 0-1,1 0 1,-1 0-1,0 0 0,0 0 1,1 0-1,-1 0 1,0 0-1,1 0 0,-1 0 1,0 1-1,1-1 1,-1 0-1,0 0 0,0 0 1,1 0-1,-1 0 1,0 1-1,0-1 0,1 0 1,-1 0-1,0 0 1,0 1-1,0-1 0,1 0 1,-1 0-1,0 1 1,0-1-1,0 0 0,0 1 1,0-1-1,1 0 1,-1 0-1,0 1 0,2 23 1091,2 13-115,-3-36-988,-1 0 0,0 0 1,0 0-1,1-1 0,-1 1 0,1 0 0,-1 0 1,1 0-1,-1 0 0,1 0 0,0-1 0,-1 1 1,1 0-1,0-1 0,0 1 0,-1 0 0,1-1 1,0 1-1,0-1 0,0 1 0,0-1 0,0 0 1,0 1-1,0-1 0,-1 0 0,1 1 0,0-1 1,0 0-1,2 0 0,8-1 109,0-1 1,-1 0-1,1 0 0,-1-1 0,0 0 0,0-1 1,0 0-1,10-6 0,32-12-1084,-45 20 149,1 0 0,-1 0 0,1 1 0,-1-1 0,12 1 0,-14 1-337,-2 0 82,-1 1 0,1-1 0,0-1 0,0 1-1,0 0 1,-1-1 0,1 1 0,0-1 0,-1 0-1,1 0 1,4-2 0,5-6-7175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2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13965,'0'0'6150,"-4"12"-4009,-15 63 246,2 0 1,5 1 0,-6 115-1,20-220-2273,0 0 0,2 0 0,1 0 0,12-35 0,46-110-716,-60 166 596,1 1 1,0 0-1,0 1 0,0-1 1,1 1-1,6-7 1,-11 12-8,1 0 0,0 0 0,0 0 0,0 0 0,0 0 1,0 0-1,0 1 0,0-1 0,0 0 0,0 1 0,0-1 1,0 0-1,0 1 0,0 0 0,1-1 0,-1 1 0,0 0 1,0-1-1,0 1 0,1 0 0,-1 0 0,0 0 0,1 0 1,-1 0-1,0 0 0,0 1 0,0-1 0,1 0 0,-1 1 1,0-1-1,0 0 0,0 1 0,0 0 0,1-1 0,-1 1 0,0 0 1,0-1-1,0 1 0,0 0 0,-1 0 0,1 0 0,0 0 1,0 0-1,0 0 0,0 2 0,2 0 41,-1 0 0,0 0 0,0 0 0,-1 0 0,1 0 0,0 0 0,-1 1 0,0-1 0,0 0 0,0 1 0,0-1 0,-1 1 0,1-1 0,-1 1 0,0 0 0,0-1 0,0 1 0,0-1 0,-1 1 0,0-1 0,1 1 0,-1-1 0,-1 1 0,1-1 0,0 0 0,-1 0 0,1 1 0,-1-1 0,0 0 0,0 0 0,-1-1 0,1 1 0,0 0 0,-1-1 0,0 0 0,1 1 0,-1-1 0,0 0 0,0 0 0,0 0 0,0-1 0,-1 1 0,1-1 0,0 0 0,-1 0 0,1 0 0,-1 0 0,1-1 0,-1 1 0,1-1 0,-1 0 0,1 0 0,-1 0 0,0 0 0,1-1 0,-5-1 0,7 2-110,1 0-1,0 0 1,-1 0-1,1-1 1,-1 1-1,1 0 0,0 0 1,0-1-1,-1 1 1,1 0-1,0-1 1,-1 1-1,1 0 1,0-1-1,0 1 1,0-1-1,-1 1 0,1 0 1,0-1-1,0 1 1,0-1-1,0 1 1,0 0-1,0-1 1,0 1-1,0-1 1,0 1-1,0-1 0,0 1 1,0 0-1,0-1 1,0 1-1,0-1 1,0 1-1,0 0 1,0-1-1,1 1 1,-1-1-1,0 1 0,0 0 1,0-1-1,1 0 1,10-16-6004,6 7 416,6-1-1323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3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65 149 16335,'0'0'11345,"-9"5"-9947,4-3-1221,2-1-96,0 0-1,0 1 1,0-1-1,0 1 1,1-1-1,-1 1 1,0 0-1,1 0 1,-1 0-1,1 0 1,0 1-1,-1-1 1,1 0-1,0 1 1,0 0-1,1-1 1,-1 1-1,1 0 1,-1 0-1,1 0 1,0 0-1,-1 4 1,2-7-76,1 1 0,-1 0 0,0-1 0,1 1 1,-1 0-1,1-1 0,-1 1 0,1 0 0,-1-1 0,1 1 0,-1-1 1,1 1-1,0-1 0,-1 1 0,1-1 0,0 1 0,-1-1 1,1 0-1,0 1 0,-1-1 0,1 0 0,0 0 0,0 1 1,0-1-1,-1 0 0,1 0 0,0 0 0,0 0 0,0 0 0,0 0 1,35 0 119,-26-1-85,123 1 350,-132 0-354,0-1 0,0 1 0,0-1-1,0 1 1,0-1 0,0 1 0,0-1 0,-1 0 0,1 1 0,0-1-1,0 0 1,-1 0 0,1 0 0,-1 1 0,1-1 0,-1 0 0,1 0-1,-1 0 1,1 0 0,-1 0 0,0-1 0,10-28 2,-7 22 0,0-4-264,1 1-1,0 0 1,1 0 0,9-15 0,-10 20-597,1 1 0,-1 0 1,1 0-1,0 0 0,1 0 1,-1 1-1,1 0 0,-1 0 0,9-4 1,34-19-6924,-25 9 1900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3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0 13389,'0'0'10735,"-8"13"-9347,-1 3-947,0 0-1,1 0 0,1 1 1,0 1-1,1-1 1,1 1-1,1 0 0,1 0 1,-2 29-1,4-28-331,0-11-281,0 0-1,1 0 0,0-1 1,0 1-1,1 0 0,0-1 1,0 1-1,1 0 0,4 14 1,-7-31-3055,-5-23 3016,-67-74 3857,73 106-3603,-1 0 0,1 0 0,0-1 1,0 1-1,0 0 0,0 0 0,0-1 0,0 1 0,0 0 1,0 0-1,0 0 0,0-1 0,0 1 0,0 0 0,0 0 0,0-1 1,0 1-1,0 0 0,0 0 0,0-1 0,0 1 0,0 0 1,0 0-1,0 0 0,1-1 0,-1 1 0,0 0 0,0 0 1,0 0-1,0-1 0,0 1 0,1 0 0,-1 0 0,0 0 0,0 0 1,0 0-1,1-1 0,-1 1 0,0 0 0,0 0 0,0 0 1,1 0-1,-1 0 0,0 0 0,1 0 0,18-3 228,21 4-1513,82 16-11746,-91-16 8274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4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8616,'0'0'15893,"-11"1"-14153,10-1-1733,-11 2 403,0 0 0,1 1 0,-18 5 0,26-7-308,-1 0 0,1 0 0,0 1-1,0-1 1,0 1 0,0 0 0,0 0 0,1 0-1,-1 0 1,0 0 0,1 0 0,0 1-1,0-1 1,-1 1 0,1 0 0,1-1-1,-1 1 1,0 0 0,1 0 0,-1 0-1,-1 6 1,3-8-94,0-1 1,0 1-1,1 0 0,-1 0 0,0 0 1,0-1-1,0 1 0,1 0 0,-1 0 0,0-1 1,1 1-1,-1 0 0,0-1 0,1 1 1,-1 0-1,1-1 0,-1 1 0,1-1 0,-1 1 1,1-1-1,0 1 0,-1-1 0,1 1 1,0-1-1,-1 1 0,1-1 0,0 0 1,0 0-1,-1 1 0,1-1 0,0 0 0,0 0 1,-1 0-1,1 0 0,0 0 0,1 0 1,38 3 131,-28-3-142,20 1-522,-18-2 248,-1 1 1,0 1-1,0 0 0,0 1 0,0 0 1,0 1-1,-1 0 0,17 7 1,-28-9 309,0-1 1,0 0-1,0 1 1,-1-1-1,1 1 1,0-1-1,0 1 1,0 0 0,0-1-1,0 1 1,-1 0-1,1 0 1,0-1-1,-1 1 1,1 0-1,-1 0 1,1 0-1,-1 0 1,1 0-1,-1 0 1,1 0-1,-1 0 1,0 0 0,1 0-1,-1 0 1,0 0-1,0 0 1,0 0-1,0 0 1,0 2-1,-1-1 85,0 0 0,-1 0 0,1 1 0,0-1-1,-1-1 1,1 1 0,-1 0 0,0 0 0,1 0 0,-1-1-1,0 1 1,-4 1 0,-8 6 628,0-1 0,-29 11 0,43-19-735,-16 6 31,0 0 0,0-1-1,0-1 1,-1 0 0,1-2 0,-25 2-1,38-4-221,-4-1-371,5-5-3333,2-8-4162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4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17392,'0'0'3588,"54"-11"-2115,-16 4-672,7 2-545,8-1-32,0 1-159,-2-1-610,-6 3-1729,-10 0-993,-14 3-609,-18 0-192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7623,'0'0'10463,"12"5"-10158,3 1-263,1-1 1,0-1 0,0 0 0,0-1-1,21 2 1,-35-5 2,0 0-1,0 0 1,0 0-1,0 0 1,1 0-1,-1 1 1,0-1 0,0 1-1,0 0 1,0 0-1,0 0 1,0 0-1,0 0 1,0 0 0,0 0-1,-1 0 1,1 1-1,0-1 1,-1 1-1,3 2 1,-3-2 359,0 0 0,-1 1-1,1-1 1,-1 0 0,1 1 0,-1-1 0,0 0 0,0 1-1,0-1 1,0 1 0,0-1 0,0 0 0,-1 1 0,1-1 0,-1 0-1,1 1 1,-3 2 0,3-4 237,0-12-470,0 0 0,1 1 1,0-1-1,1 1 0,0-1 1,1 1-1,0 0 0,1-1 0,0 2 1,5-12-1,-6 20-240,-1 0 1,1 0-1,0 0 1,0 0-1,-1 0 0,1 1 1,0-1-1,0 1 0,-1 0 1,1-1-1,0 1 0,0 1 1,0-1-1,4 1 0,5 0-321,20-1-902,37-1-2409,-24-7-2629,-6-9-6236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4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13389,'0'0'10474,"95"7"-9225,-33-7-641,10 0-415,-3 0-129,0 0-257,-10 0-1536,-14 0-2083,-13 0-1793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7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19122,'0'0'1014,"13"-3"-122,7-2-114,0 1 1,0 1-1,41 0 1,-57 3-668,-1 0 1,1 0-1,0 1 1,0-1-1,-1 1 1,1 0-1,0 0 1,-1 0-1,1 1 0,-1-1 1,1 1-1,-1 0 1,0 0-1,5 4 1,-6-4-78,-1 0 1,0 0 0,1 0-1,-1 1 1,0-1-1,-1 0 1,1 1 0,0-1-1,-1 1 1,1-1-1,-1 1 1,0-1 0,0 1-1,0-1 1,0 1-1,0-1 1,0 1 0,-1-1-1,1 1 1,-1-1-1,0 1 1,0-1 0,0 0-1,0 0 1,-2 5-1,-5 6 283,-1 1 0,1-1 0,-2 0 0,0-1 0,-1 0 0,-23 19 0,17-15 142,1 0 1,-18 24 0,33-39-430,0 0-1,0 0 1,0 1-1,0-1 1,1 0-1,-1 1 1,0-1-1,0 1 1,1-1-1,-1 1 0,1-1 1,-1 1-1,1 0 1,0-1-1,0 1 1,0-1-1,0 1 1,0 0-1,0 2 1,1-3-21,-1-1 0,1 1 1,-1 0-1,1 0 0,0 0 1,0 0-1,-1-1 0,1 1 1,0 0-1,0-1 0,0 1 1,0 0-1,0-1 0,0 1 1,0-1-1,0 0 0,0 1 1,0-1-1,0 0 0,0 1 1,1-1-1,8 1-17,0-1-1,0 0 1,0 0-1,18-3 1,-9-1-992,0 0 0,-1-1 0,29-11 0,15-16-10182,-35 15-2041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7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18225,'0'0'9278,"8"-1"-9021,36-1 305,-28 2-908,0-1-1,1 0 0,-1-1 1,-1-1-1,1 0 0,0-1 1,-1-1-1,0-1 0,26-12 1,-46 23 441,1 0 1,0 0 0,0 0 0,0 0-1,0 1 1,-4 10 0,-4 5 72,-89 154 152,68-95-3443,32-77-1276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13837,'0'0'8296,"51"0"-6663,-23 0-960,3 0-513,4 0-64,-1-6-1761,0 0-3204,-6 0-5124</inkml:trace>
  <inkml:trace contextRef="#ctx0" brushRef="#br0" timeOffset="1">364 42 17969,'0'0'10218,"78"7"-9866,-43-14-288,7 0-1345,-3-5-3043,-4 1-1666,-2 0-9128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8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22613,'0'0'4709,"-13"63"-2723,12-35-1025,1 5-417,0-4-320,0 1-160,4-5-192,9-4-1185,0-5-1698,2-9-1025,0-7-1569,-2 0-4068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8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6758,'0'0'23479,"12"0"-22305,5 1-991,0 0-1,0 1 1,0 1-1,0 1 1,19 6 0,-33-9-180,0 1 1,0-1 0,1 1 0,-1-1 0,0 1-1,0 0 1,0 0 0,-1 0 0,1 1 0,0-1-1,-1 1 1,0-1 0,1 1 0,-1 0 0,3 5-1,-5-6 4,1 1 0,0 0 0,-1 0 0,0 0 0,0 0-1,0 0 1,0 0 0,0 0 0,0 0 0,-1 0-1,1 0 1,-1 0 0,0-1 0,0 1 0,0 0 0,0 0-1,-1-1 1,1 1 0,-1-1 0,0 1 0,1-1-1,-4 4 1,-58 63 46,46-53-56,1 1-1,-26 37 1,41-54 4,1 0-1,0 1 1,-1-1-1,1 1 1,0-1-1,-1 0 1,1 1-1,0-1 1,0 1-1,-1-1 1,1 1-1,0-1 1,0 1-1,0-1 1,0 1-1,0 0 1,-1-1-1,1 1 1,0-1-1,0 1 1,0-1-1,1 1 1,-1-1-1,0 1 1,0-1-1,0 1 1,0-1-1,0 1 1,1 0-1,-1-1 1,0 0-1,0 1 1,1-1-1,-1 1 1,0-1-1,1 1 1,-1-1-1,1 0 1,-1 1-1,0-1 1,1 0 0,0 1-1,32 4 22,38-16-242,9-9-3746,-14 3-4202,-31 9 747</inkml:trace>
  <inkml:trace contextRef="#ctx0" brushRef="#br0" timeOffset="1">474 108 20371,'0'0'9321,"54"0"-8264,-25 0-448,4 0-417,1 0-128,1 0-160,-3 0-737,-10 0-961,-2 0-1857,-11 0-449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8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9225,'0'0'18289,"58"34"-17104,-16-34-768,2-6-321,1-5-32,-4 1-417,-7 1-1536,-4 0-1571,-6 2-2850,-5 1-8552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9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22005,'0'0'8776,"4"49"-7847,-6-21-481,-6 4-223,2 2-97,5-4-64,1-1-32,0-6-577,0-5-1184,7-8-1570,2-6-2563,3-4-4836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9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84 20628,'0'0'9555,"-7"8"-9405,-19 27-28,26-34-117,0-1-1,0 1 1,-1-1-1,1 1 0,0-1 1,0 1-1,0-1 0,0 1 1,0-1-1,0 1 0,0 0 1,0-1-1,0 1 0,0-1 1,0 1-1,0-1 0,1 1 1,-1-1-1,0 1 0,0-1 1,0 1-1,1-1 0,-1 1 1,0-1-1,1 1 0,-1-1 1,0 1-1,1-1 0,-1 0 1,1 1-1,-1-1 0,0 0 1,1 1-1,-1-1 0,1 0 1,-1 0-1,1 1 0,-1-1 1,1 0-1,0 0 0,26 8 179,-21-7-116,32 7 60,44 12-267,-78-18 118,1-1-1,-1 1 1,0 0 0,0 0 0,0 0-1,0 1 1,0-1 0,0 1-1,0 0 1,-1 0 0,0 0-1,0 1 1,0-1 0,3 5 0,-5-6 37,0 0 0,0 0 1,0 0-1,0 1 1,0-1-1,-1 0 1,1 0-1,-1 0 1,0 1-1,0-1 0,0 0 1,0 0-1,0 1 1,0-1-1,0 0 1,-1 0-1,1 0 0,-1 1 1,1-1-1,-1 0 1,-2 3-1,1 0 71,-2-1-1,1 1 0,0-1 1,-1 0-1,0 1 0,0-2 1,0 1-1,-8 5 0,-3 1 140,-2 0 0,0-1 0,0-1-1,-23 8 1,35-14-642,0 0 1,-1 0-1,1-1 1,-1 0-1,0 0 1,0 0-1,1-1 1,-1 1-1,-6-2 1,10 1 105,1-1 1,-1 1 0,0-1-1,1 0 1,-1 1-1,1-1 1,-1 0 0,1 0-1,-1 0 1,1 0-1,-1 0 1,1-1 0,0 1-1,0 0 1,0-1-1,0 1 1,0-1 0,0 1-1,0-1 1,0 1-1,0-1 1,1 1 0,-1-1-1,1 0 1,-1 0-1,1 1 1,0-1 0,-1 0-1,1 0 1,0 1-1,0-1 1,1-2 0,-2-27-14590</inkml:trace>
  <inkml:trace contextRef="#ctx0" brushRef="#br0" timeOffset="1">84 45 18578,'0'0'4772,"53"-14"-544,-16 9-1377,13 2-897,6 0-1570,7 1-384,6 0 0,-1-2 0,0 1-4869,-1-6-10793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1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14414,'0'0'14210,"9"0"-13601,160-22 1350,-79 15-1729,-89 7-188,-37 6 289,5 4-129,-1-2-1,0-1 1,-61 5 0,296-16-122,-222-5 5,2 8-85,1 0 0,0 1 0,-1 1 0,1 1 0,-28 6 0,93-11-2578,-11-8-1672,4-2-2791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12236,'0'0'1964,"9"-3"-1163,26-4 90,1 2 0,-1 1 1,1 2-1,64 5 0,-19-1-484,1195-31 4,-540-43-670,-176 13 3444,45 27-1087,-581 32-1724,-13 1 254,0-2 0,0 1-1,0-1 1,19-5-1,-66-17-8266,16 6 144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10922,'0'0'7175,"-30"56"-6246,21-24 64,3 4-384,1 1-385,4 1-128,1-5-32,1-5-32,8-6-801,0-4-544,-1-5 704,-4-9-2305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2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2691,'0'0'160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3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64 6438,'0'0'6839,"3"-8"-3983,2-6-1728,2-6 211,3-1 7623,-9 25-8727,-1 0-1,0 1 1,0-1-1,-1 1 1,0-1-1,1 0 1,-2 1-1,1-1 1,0 0-1,-1 0 1,0 0-1,-2 5 1,-3 8-22,-22 118-227,9-31 951,20-103-408,0-5-497,0 1 1,0-1 0,1 1-1,0-1 1,-1 1-1,1-1 1,1 1-1,-1-1 1,0 1 0,1 0-1,0 0 1,-1-1-1,4-2 1,4-12 2,20-51-35,-10 23 0,26-48 0,-44 93 0,-1-1 0,1 1 0,-1 0 0,1 0 0,0 0 0,0 0 0,-1 0 0,1 0 0,0 0 0,0 0 0,0 0 0,0 1 0,0-1 0,0 0 0,1 1 0,-1-1 0,0 0 0,0 1 0,2-1 0,-2 1 0,0 0 0,0 0 0,0 0 0,0 0 0,-1 1 0,1-1 0,0 0 0,0 1 0,0-1 0,0 0 0,-1 1 0,1-1 0,0 1 0,0-1 0,-1 1 0,1 0 0,0-1 0,-1 1 0,1-1 0,-1 1 0,1 1 0,2 1 0,-1 1 0,0 0 0,0 0 0,0 0 0,-1 0 0,1 0 0,-1 1 0,0-1 0,1 8 0,-2-8 0,0 0 0,0 0 0,0 0 0,0 0 0,-1 0 0,1 0 0,-1 0 0,0 0 0,-1 0 0,1-1 0,0 1 0,-1 0 0,0-1 0,0 1 0,0-1 0,0 0 0,-4 4 0,1-2 0,0-1 0,-1 1 0,0-1 0,0 0 0,0-1 0,0 1 0,0-1 0,-14 4 0,-27-2-496,30-10-233,17 4 692,-1 0 0,1 1 0,0-1 0,0 0 0,0 1 0,0-1 0,1 1 0,-1-1 0,0 0 0,0 1 1,0-1-1,0 0 0,1 1 0,-1-1 0,0 1 0,1-1 0,-1 1 0,0-1 0,1 0 0,-1 1 0,1-1 0,-1 1 0,1 0 0,-1-1 0,1 1 0,-1-1 0,1 1 1,-1 0-1,1-1 0,0 1 0,7-5-2261,0 1 1,0 0-1,1 0 1,-1 1-1,1 0 1,0 1-1,16-3 1,-3 0-5972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3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8232,'0'0'22175,"0"5"-22030,-1 4-210,4 21 555,-3-30-460,1 1 0,-1 0-1,1 0 1,-1-1 0,1 1-1,0 0 1,-1-1-1,1 1 1,0-1 0,-1 1-1,1-1 1,0 1 0,0-1-1,0 0 1,-1 1-1,1-1 1,0 0 0,0 1-1,0-1 1,0 0 0,0 0-1,0 0 1,-1 0-1,1 0 1,0 0 0,0 0-1,0 0 1,0 0 0,0-1-1,0 1 1,-1 0-1,1-1 1,0 1 0,1-1-1,26-19 301,-26 18-304,0 0 1,1 0 0,-1 0 0,0 0 0,1 1 0,-1-1-1,0 1 1,1-1 0,0 1 0,-1 0 0,7-2 0,-10 7-16,1 0 0,-1 0 0,1 0 1,-1-1-1,0 1 0,0 0 0,-1-1 1,-2 6-1,1-2-11,0 1 0,0 0 0,1 0 0,0 0 0,0 0 0,1 0 0,-1 14 0,2-22 0,0 1 0,1-1 0,-1 1 0,1-1 0,-1 1 0,1-1 0,-1 1 0,1-1 0,-1 1 0,1-1 0,-1 0 0,1 1 0,-1-1 0,1 0 0,0 0 0,-1 1 0,1-1 0,-1 0 0,1 0 0,0 0 0,-1 0 0,1 0 0,0 0 0,-1 0 0,1 0 0,0 0 0,-1 0 0,1 0 0,0 0 0,-1 0 0,1 0 0,-1-1 0,1 1 0,0 0 0,-1 0 0,2-2 0,26-8 0,-26 8 1,8-3-37,-1-1 1,0 0-1,-1 0 1,0-1-1,0 0 1,0-1-1,-1 0 1,0 0-1,0 0 1,8-16-1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6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5285,'0'0'12236,"-18"5"-10784,19-4-1430,0-1 0,0 1 1,0 0-1,0 0 1,1 0-1,-1-1 0,0 1 1,1-1-1,-1 1 0,0-1 1,1 1-1,-1-1 1,0 0-1,1 1 0,-1-1 1,1 0-1,-1 0 0,3 0 1,34-1-1620,-26 0-2,13 1-2602,-1 0-1266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7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5894,'0'0'10794,"49"1"-10282,-31-1-255,3 0-161,1 0-64,4 2-128,0-1-865,-1 1-929,1 1-544,-4-2-257,-1 2-1313</inkml:trace>
  <inkml:trace contextRef="#ctx0" brushRef="#br0" timeOffset="1">316 18 2947,'0'0'10794,"39"6"-10634,-21-6-128,3 0-1025,1 0-1697,-4 0-1698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7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8904,'0'0'5510</inkml:trace>
  <inkml:trace contextRef="#ctx0" brushRef="#br0" timeOffset="1">318 1 9865,'0'0'4196,"66"3"-4132,-43-3-192,1 0-480,1 0-642,1 0 418,-3 0 159,-4 0-288,-2 0-865,-2 0-2113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8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5317,'0'0'4516,"63"0"-3715,-42 0-577,2 0-128,-1 0-32,4-4-512,-3-1-3332</inkml:trace>
  <inkml:trace contextRef="#ctx0" brushRef="#br0" timeOffset="1">335 1 4901,'0'0'8295,"11"0"-8092,197 5-5895,30 0 5112,-219-5-4401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8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9449,'0'0'7175,"55"0"-7047,-33 0-96,0-2 0,6 1-96,2 1-961,2-1-1698,2-1-2241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9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11307,'0'0'7719,"48"-4"-7687,-17 2-160,10-1-1570,3 2-1761,0 1 416,-3 0-3235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9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1089,'0'0'12278,"10"0"-11066,100-10 196,-66 4-3209,0 3 1,79 2 0,-77 5 4530,23-1-3357,-31-3-2389</inkml:trace>
  <inkml:trace contextRef="#ctx0" brushRef="#br0" timeOffset="1">652 45 14478,'0'0'7495,"77"-13"-8937,-32 8-1120,4-1-1730,1 1-2306</inkml:trace>
  <inkml:trace contextRef="#ctx0" brushRef="#br0" timeOffset="2">1114 40 14382,'0'0'4772,"53"-5"-4548,-19-1-256,8-3-1121,6-1-3683,1 0-7752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11627,'0'0'2077,"7"-11"-310,-3 4-1581,1 0 1,1 1-1,-1-1 1,1 1-1,0 0 1,0 1-1,0-1 1,1 1-1,0 1 1,0-1-1,1 1 1,-1 0-1,1 1 1,0 0-1,12-4 1,-2 2-21,0 1 0,0 0 0,0 1 0,1 1 0,-1 1 0,1 1 0,0 0 0,-1 1 0,25 5 0,-41-5-137,1 0 1,-1-1-1,0 1 0,1 1 1,-1-1-1,0 0 0,0 0 1,0 1-1,0-1 0,0 1 1,0 0-1,0-1 1,0 1-1,-1 0 0,1 0 1,-1 0-1,1 0 0,-1 1 1,0-1-1,2 5 0,-2-3 86,0 1-1,0-1 1,-1 1 0,1-1-1,-1 1 1,0-1-1,-1 1 1,1-1 0,-1 1-1,0-1 1,-1 5-1,-2 3 159,0-1 0,0 1 0,-1-1 0,-1 0 0,0-1 0,-1 1 0,-14 17 0,16-21-306,-1-1 0,1 0 1,-1 0-1,0-1 1,0 0-1,0 0 0,-1 0 1,0-1-1,0 0 0,0 0 1,0-1-1,-1 1 1,1-2-1,-1 1 0,0-1 1,0 0-1,-13 0 0,20-2-1605,5-2-5311,13-6 1710,3 2-3100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50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13805,'0'0'4869,"53"-7"-5094,-14 1-2785,4 0-3332</inkml:trace>
  <inkml:trace contextRef="#ctx0" brushRef="#br0" timeOffset="1">408 50 14478,'0'0'5285,"10"-1"-4848,63-3 715,153 0-9394,-129 3 8937,-88-1 7883,2-2-6572,13-5-2378,7 7 6,1-1-1490,1-6-3588,-11-2-3828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56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13485,'2'0'7298,"2"4"-3535,22 28-2637,2 17-221,-5-7 623,2-1-1,49 62 1,-72-100-1458,1 0-1,0-1 0,-1 1 1,1-1-1,0 1 1,1-1-1,-1 0 0,0 0 1,1 0-1,6 2 1,-24-23-11196,3 11 4614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56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1 334 12300,'0'0'16191,"2"-10"-15358,4-5-537,1 0 0,1 1 0,0 0 0,1 0 0,0 1 0,1 0 0,0 1 0,22-20 0,156-139 483,-179 165-2790,0 2-5448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59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94 1954,'3'-2'1615,"10"-5"1459,0-1 1,-1-1-1,0 0 1,0 0 0,-1-2-1,0 1 1,10-14-1,-21 23-2987,0 1-1,-1 0 1,1 0-1,0-1 1,0 1 0,0 0-1,0 0 1,-1-1-1,1 1 1,0 0-1,0 0 1,0 0-1,-1-1 1,1 1-1,0 0 1,0 0-1,-1 0 1,1 0-1,0 0 1,-1 0-1,1 0 1,0-1 0,0 1-1,-1 0 1,1 0-1,0 0 1,-1 0-1,1 0 1,0 0-1,0 0 1,-1 0-1,1 1 1,0-1-1,-1 0 1,1 0-1,0 0 1,0 0 0,-1 0-1,1 0 1,0 1-1,0-1 1,-1 0-1,1 0 1,-17 4-281,-50 31 298,61-31-102,1-1 0,0 1 1,0 0-1,0 0 0,1 0 0,-1 1 1,1-1-1,0 1 0,0 0 0,-3 6 1,7-10-5,0 0 1,-1 0 0,1 0 0,0-1 0,0 1 0,-1 0 0,1 0 0,0 0 0,0 0 0,0-1 0,0 1 0,0 0 0,0 0 0,1 0 0,-1 0 0,0 0-1,0-1 1,1 1 0,-1 0 0,0 0 0,1 0 0,-1-1 0,0 1 0,1 0 0,0-1 0,-1 1 0,1 0 0,-1-1 0,1 1 0,0 0 0,-1-1 0,1 1 0,0-1-1,-1 0 1,1 1 0,0-1 0,0 1 0,0-1 0,-1 0 0,1 0 0,0 1 0,0-1 0,0 0 0,1 0 0,54 6 85,-31-4-99,-16 0-57,-1 0 0,1 0 1,-1 1-1,0 0 0,0 1 1,0 0-1,10 6 0,-16-9 66,-1 0 0,1 0 1,-1 0-1,1 0 0,-1 0 0,1 0 0,-1 1 0,0-1 0,0 0 0,0 1 0,0-1 1,0 1-1,0-1 0,0 1 0,0-1 0,0 1 0,-1 0 0,1 0 0,-1-1 0,1 1 1,-1 0-1,0 0 0,1-1 0,-1 1 0,0 0 0,0 0 0,-1 0 0,1-1 0,0 1 1,0 0-1,-1 0 0,1-1 0,-1 1 0,0 0 0,1-1 0,-1 1 0,0 0 0,0-1 1,0 1-1,0-1 0,0 1 0,-1-1 0,-1 2 0,-3 2 73,1 0 0,-1 0 0,0 0 0,0-1 0,-1 0 0,1-1 0,-1 1 0,0-1 0,0-1 0,0 1 1,0-1-1,-13 2 0,-1-1 132,1-1 1,-1 0 0,-27-3 0,47 1-255,0 0 0,1 0 0,-1 0 0,0 0-1,1 0 1,-1 0 0,1 0 0,-1 0 0,0 0 0,1 0 0,-1 0 0,1 0 0,-1-1-1,0 1 1,1 0 0,-1 0 0,1-1 0,-1 1 0,1-1 0,-1 1 0,1 0 0,-1-1 0,1 1-1,-1-1 1,1 1 0,0-1 0,-1 1 0,1-1 0,0 1 0,-1-1 0,1 1 0,0-1-1,0 0 1,0 1 0,-1-1 0,1 1 0,0-1 0,0 0 0,0 1 0,0-1 0,0 0-1,0 1 1,0-1 0,0 1 0,0-1 0,1 0 0,-1 0 0,1-2-493,0 1 0,0 0 1,0-1-1,0 1 0,0 0 1,1 0-1,-1 0 0,1 0 1,0 0-1,2-2 0,12-10-7149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59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15182,'0'0'15455,"-3"11"-14884,-3 12-439,0 0-1,2 0 0,1 0 0,-1 33 1,4-45-321,2 22 123,6-14-3843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00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1 108 11883,'0'0'14958,"56"-49"-13933,-10 41-352,7 3-289,3-1-159,0 0-65,-2 1-128,-4 0-577,-8 1-2273,-8-6-3172,-2 1-11499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01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11659,'0'0'13576,"1"0"-13536,-1 0 1,1 0-1,-1 0 1,1-1-1,-1 1 1,1 0-1,-1 0 1,0 0-1,1 1 1,-1-1-1,1 0 1,-1 0-1,1 0 1,-1 0-1,1 0 1,-1 0-1,0 1 1,1-1-1,-1 0 1,1 0-1,-1 1 1,0-1-1,1 0 1,-1 0-1,0 1 1,1-1-1,-1 0 1,0 1-1,0-1 1,1 1-1,-1-1 1,0 0-1,0 2 1,4 8 704,13 32 1329,-16-42-2032,-1 1 0,0-1 0,1 1 0,-1-1 0,0 1 0,1-1 0,-1 0 0,1 1 0,-1-1 0,1 1 0,-1-1 0,1 0 0,0 0 0,-1 1 0,1-1 0,-1 0 0,1 0 0,0 0 0,-1 1 0,1-1 0,-1 0 0,1 0 0,1 0 0,-1-1 23,0 1 0,0-1 1,0 1-1,0-1 0,0 0 1,0 1-1,0-1 1,0 0-1,0 0 0,0 0 1,0 0-1,0 0 0,0 0 1,-1 0-1,1 0 1,1-2-1,0-1 5,0 0 0,0 0 1,0 0-1,0 0 0,0 0 0,-1-1 0,0 1 1,0-1-1,0 1 0,0-1 0,-1 1 0,0-9 1,0 13-210,7 25-7281,-6-24 6747,0 0 0,0 0 0,1-1 0,-1 1 0,0 0 0,1 0 0,-1-1 0,1 1 0,-1-1 0,1 1 0,-1-1 0,1 1 0,-1-1 0,1 0 0,1 0 0,16 1-8851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02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105 175 12684,'0'0'4794,"-9"0"-2509,2 0-1802,0 1-1,0 0 1,0 0 0,0 1 0,1 0 0,-11 4-1,15-5-396,0 0 0,-1 0-1,1 0 1,0 1-1,0-1 1,0 1 0,0-1-1,0 1 1,0-1-1,0 1 1,1 0 0,-1 0-1,1 0 1,-1 0-1,1 0 1,0 1 0,0-1-1,0 0 1,0 1-1,0-1 1,0 0 0,0 1-1,1-1 1,0 1-1,-1 3 1,4-5-15,-1 0 0,1-1 1,-1 1-1,1-1 0,0 0 0,-1 0 0,1 0 0,0 0 1,-1 0-1,1-1 0,2 0 0,4-2 50,0 0-1,-1 0 1,0-1-1,0-1 1,0 1-1,8-7 1,35-18 103,-50 28-224,-7 22-123,-2-6 203,5-10-69,0 1 1,0-1-1,0 1 0,1 0 1,0 0-1,0 0 1,-1 9-1,25-18-219,-3-7-1811,0-1 0,0 0 1,-2-2-1,1 0 0,-1-1 1,20-22-1,-60 62 7722,-9 9-1498,32-35-4209,0 0 0,0-1 0,1 1 1,-1 0-1,0 0 0,0-1 0,0 1 0,0 0 0,0 0 1,1-1-1,-1 1 0,0 0 0,0 0 0,1 0 0,-1 0 1,0-1-1,0 1 0,1 0 0,-1 0 0,0 0 0,0 0 1,1 0-1,-1 0 0,0 0 0,0 0 0,1 0 0,-1 0 1,0 0-1,0 0 0,1 0 0,-1 0 0,0 0 0,1 0 1,-1 0-1,0 0 0,0 0 0,1 0 0,-1 0 0,0 0 0,0 1 1,1-1-1,-1 0 0,0 0 0,0 0 0,0 0 0,1 1 1,-1-1-1,0 0 0,0 0 0,0 0 0,1 1 0,-1-1 1,0 0-1,0 0 0,0 1 0,0-1 0,0 0 0,0 0 1,0 1-1,3 23-105,0-5-2072,0-18 2118,-1-1 0,0 1 0,1-1 0,-1 1-1,0-1 1,1 0 0,-1 0 0,0 0 0,1 0-1,-1-1 1,0 1 0,0-1 0,1 1 0,-1-1 0,0 0-1,0 0 1,0 0 0,0 0 0,0 0 0,0 0 0,0-1-1,0 1 1,0-1 0,0 1 0,-1-1 0,1 0-1,-1 1 1,1-1 0,1-3 0,8-8-35,-1-2 1,15-27-1,-18 29 103,3-4 353,-1-2 1,14-36 0,-20 46 380,0 0-1,-1-1 1,-1 1 0,0 0 0,0-11 0,-21 43 78,11-9-365,1 0 0,1 1-1,0 0 1,1 1 0,1-1 0,0 1 0,1 0-1,1 0 1,0 1 0,0 27 0,3-42-523,1 1 0,0-1 1,-1 0-1,1 1 0,0-1 1,0 0-1,0 0 0,1 0 0,-1 0 1,0 0-1,1 0 0,-1 0 0,1-1 1,0 1-1,-1-1 0,1 1 0,0-1 1,0 1-1,0-1 0,0 0 1,0 0-1,1 0 0,-1 0 0,0 0 1,3 0-1,-3 0-426,0-1 1,0 0-1,0 1 0,0-1 1,0 0-1,0 0 1,0 0-1,0 0 0,0 0 1,1-1-1,-1 1 1,0-1-1,0 1 0,0-1 1,-1 0-1,1 0 1,0 0-1,0 0 0,2-1 1,10-12-8329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03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16944,'0'0'8990,"9"4"-8120,-5-2-774,1 0 0,0-1 0,-1 0 0,1 1 0,0-2 1,0 1-1,0-1 0,0 1 0,0-1 0,-1-1 0,1 1 0,0-1 0,0 0 0,0 0 0,0 0 0,-1-1 1,1 1-1,-1-1 0,1 0 0,-1-1 0,0 1 0,1-1 0,-1 0 0,-1 0 0,1 0 0,0 0 0,-1-1 1,1 1-1,-1-1 0,0 0 0,3-5 0,-6 9-88,0 0 0,0-1 0,0 1 0,0 0 0,1 0 0,-1-1-1,0 1 1,0 0 0,0 0 0,0-1 0,0 1 0,0 0 0,0-1 0,0 1 0,0 0 0,0 0 0,0-1 0,0 1 0,0 0 0,0-1-1,0 1 1,0 0 0,0-1 0,0 1 0,0 0 0,0 0 0,0-1 0,0 1 0,0 0 0,-1 0 0,1-1 0,0 1 0,0 0 0,0 0 0,-1-1-1,1 1 1,0 0 0,0 0 0,-1 0 0,1 0 0,0-1 0,-17 1 82,-16 12-97,23-6 3,1 1-1,0-1 1,1 2-1,-1-1 1,-8 11-1,14-14 7,0 0 0,0-1 0,0 1-1,1 1 1,0-1 0,-1 0 0,2 0 0,-1 1-1,0-1 1,1 1 0,0 0 0,0-1 0,0 1 0,0 8-1,2-12-35,-1 1 1,0-1-1,1 1 0,0-1 0,-1 1 0,1-1 0,0 1 0,0-1 0,0 0 0,0 1 1,0-1-1,0 0 0,0 0 0,0 0 0,0 0 0,1 0 0,-1 0 0,0 0 1,1 0-1,-1 0 0,1-1 0,-1 1 0,1-1 0,-1 1 0,1-1 0,-1 1 0,1-1 1,0 0-1,2 0 0,55 4-3698,-52-4 2918,46-1-6906,9-6-5866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39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0 521 11179,'0'0'11707,"11"-11"-10752,200-152 693,-66 55-1588,-58 38-166,-21 15-46,81-51-1,-136 100-1039,-8 5-2483,-10 4-1729,-10 5-3185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11435,'0'0'3379,"-4"8"-838,-15 20-876,11-17-1305,0 0 1,0 0-1,1 1 1,1-1-1,0 2 0,1-1 1,-7 23-1,16-31-183,6-9-40,5-7 25,-8 1-130,-1-1 1,0 1 0,0-1 0,-1 0-1,-1 0 1,5-19 0,-8 34-155,1-1 0,-1 0 1,1 0-1,0 1 0,-1-1 0,1 0 0,0 0 1,0-1-1,0 1 0,0 0 0,1-1 0,-1 1 0,0-1 1,1 0-1,-1 0 0,1 0 0,-1 0 0,1 0 1,-1 0-1,1-1 0,0 1 0,4-1 0,64 5-3825,-65-5 3393,35 0-3610,-2-1-1276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39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8808,'0'0'13154,"3"10"-12230,-1-2-843,-1 0 0,0 0 0,0-1 0,-1 1 0,0 0 0,-1 0 0,0 0 0,0-1 0,0 1 0,-1 0 0,0-1 1,-1 1-1,1-1 0,-1 0 0,-7 11 0,-12 24 152,9-19 102,1 1 0,-14 43 0,26-67-331,0 0-1,0 0 0,0 0 0,-1 0 0,1 1 0,0-1 0,0 0 0,0 0 0,0 0 1,0 0-1,0 1 0,0-1 0,0 0 0,0 0 0,1 0 0,-1 0 0,0 1 1,0-1-1,0 0 0,0 0 0,0 0 0,0 0 0,0 1 0,0-1 0,0 0 0,0 0 1,1 0-1,-1 0 0,0 0 0,0 0 0,0 1 0,0-1 0,0 0 0,1 0 1,-1 0-1,0 0 0,0 0 0,0 0 0,0 0 0,1 0 0,-1 0 0,0 0 1,0 0-1,0 0 0,0 0 0,1 0 0,13-2 38,13-8 44,157-70 210,-58 34-4701,-74 27-1610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0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19506,'0'0'5766,"2"49"-4933,-1-22-513,1 5-320,-2 0 32,0-3-224,0-5-385,0-2 1,1-8 63,1-6-512,-1-6-256,1-2-833,-2-14-4036,-2-4-1217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1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 14029,'0'0'9449,"64"-18"-7911,-15 12-481,12 1-673,3-1-320,1-1 0,-3 1-865,-10-2-2530,-9-1-2530,-10-4-10731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1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16496,'0'0'8162,"1"9"-7388,6 132 742,-7-140-1469,0 0 0,0 0 0,0 0 0,0 0 0,0 0 0,0 0 0,1 0 0,-1 0 0,0 0 0,0 0 0,1 0 0,-1 0 0,1 0 0,-1-1 0,1 1 0,0 0-1,-1 0 1,1 0 0,0-1 0,-1 1 0,1 0 0,1 0 0,-1-1 24,0 1 0,0-1 0,0 0 0,0 0 0,0 0 0,-1-1 0,1 1 0,0 0 0,0 0 0,0 0 0,0-1 0,0 1 0,-1 0 0,1-1-1,0 1 1,0-1 0,-1 1 0,1-1 0,1-1 0,2-1 140,0-1-1,0 0 0,-1 0 1,1 0-1,-1-1 1,4-7-1,-3 1-22,0 1 0,-1 0 0,0-1 0,-1 0 0,2-13 0,-3 13-94,-1 10-174,6 26-2664,-4-23 2295,0 0 0,0-1 0,0 1-1,0-1 1,0 0 0,0 1 0,0-1 0,1 0-1,-1 0 1,1 0 0,-1-1 0,1 1-1,-1 0 1,1-1 0,-1 0 0,1 0-1,3 0 1,51-2-7768,-49 1 6194,20-3-4549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2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21 6983,'0'0'16522,"-9"6"-15903,4-3-524,2-1-35,0-1-1,0 1 1,0 0 0,0 0-1,0 0 1,0 0-1,1 0 1,-1 1 0,1-1-1,-1 1 1,1 0 0,0 0-1,0 0 1,0 0-1,1 0 1,-1 0 0,1 0-1,-1 1 1,1-1 0,0 0-1,1 1 1,-1-1-1,0 1 1,1 3 0,0-6-40,1 0 1,-1 0-1,1 0 1,0 0-1,-1-1 1,1 1-1,0 0 1,-1 0-1,1-1 1,0 1-1,0 0 1,0-1-1,0 1 1,0-1 0,0 1-1,0-1 1,0 0-1,0 1 1,0-1-1,0 0 1,0 0-1,0 1 1,0-1-1,0 0 1,0 0-1,0 0 1,0 0-1,0 0 1,0-1-1,0 1 1,0 0 0,0 0-1,0-1 1,2 0-1,35-13 564,-33 11-482,-1-1 0,0 1 0,0-1 0,0 0 0,0 0 0,-1-1 0,1 1 0,-1-1 0,0 0 0,0 0 0,-1 0 0,1 0 0,-1 0 0,-1 0 0,1-1 0,-1 1 0,1 0 0,0-12 0,-4 17-88,1 0 1,0 0-1,0 0 0,0 1 1,0-1-1,0 0 0,0 0 1,0 1-1,0-1 0,0 1 1,0-1-1,0 1 0,0-1 1,0 1-1,0-1 0,0 1 1,1 0-1,-2 1 0,-23 40 16,24-40-74,0 0 0,0 0 1,1 0-1,-1 1 0,0-1 1,1 0-1,-1 1 0,1-1 1,0 1-1,0-1 0,0 1 0,0-1 1,0 0-1,1 1 0,-1-1 1,1 0-1,-1 1 0,2 1 1,-1-3-182,0 0-1,1 0 1,-1 0 0,0-1 0,1 1 0,-1 0 0,1-1 0,-1 1 0,1-1 0,-1 0 0,1 0 0,-1 1 0,1-1 0,-1 0 0,1 0 0,-1 0 0,1 0 0,0-1 0,-1 1 0,3-1 0,32-8-3559,-7-5-17,1-4-1708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2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118 163 7911,'0'0'12108,"-12"9"-9989,5-4-1878,-50 41 1775,53-42-1767,0 0 0,0 0 0,1 0 0,-1 0 0,1 1 0,0-1 0,0 1 0,0 0 0,1 0 0,0 0 0,0 0 0,-2 10-1,3-15-247,1 1 0,0-1-1,0 1 1,0-1 0,0 0-1,0 1 1,0-1 0,0 1-1,1-1 1,-1 1 0,0-1-1,0 0 1,0 1 0,0-1-1,0 1 1,1-1 0,-1 0-1,0 1 1,0-1 0,0 0-1,1 1 1,-1-1 0,0 0-1,1 1 1,-1-1 0,0 0-1,1 0 1,-1 1 0,0-1-1,1 0 1,-1 0-1,1 0 1,-1 0 0,0 1-1,1-1 1,-1 0 0,1 0-1,23-3 116,19-15 123,-22 0-171,-1 0 1,-2-1 0,0-1 0,0 0 0,-2-2 0,-1 0 0,-1-1 0,0 0 0,-2-1 0,13-34 0,-21 43 202,-17 41 29,-21 47 164,28-57-346,1 0-1,1 0 1,0 0-1,1 0 0,1 1 1,-1 30-1,3-45-159,0 0 0,1-1-1,-1 1 1,0-1 0,1 1 0,-1 0-1,1-1 1,-1 1 0,1-1 0,-1 0-1,1 1 1,0-1 0,0 1-1,0-1 1,0 0 0,0 0 0,0 1-1,0-1 1,0 0 0,1 0 0,-1 0-1,0 0 1,1-1 0,-1 1 0,0 0-1,1 0 1,-1-1 0,1 1-1,-1-1 1,1 1 0,0-1 0,-1 0-1,1 0 1,-1 0 0,1 0 0,0 0-1,-1 0 1,4 0 0,29-8-3889,-6-7-3414,-7-5-1549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2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33 10250,'0'0'9587,"-3"9"-6773,-12 27-497,15-35-2261,0-1 0,0 1 1,0 0-1,0-1 0,0 1 0,0 0 1,0-1-1,0 1 0,0 0 1,0 0-1,0-1 0,0 1 1,1 0-1,-1-1 0,0 1 0,1-1 1,-1 1-1,0 0 0,1-1 1,-1 1-1,0-1 0,1 1 1,-1-1-1,1 1 0,-1-1 1,1 1-1,0-1 0,-1 0 0,1 1 1,-1-1-1,1 0 0,0 1 1,-1-1-1,1 0 0,0 0 1,-1 1-1,1-1 0,0 0 0,-1 0 1,1 0-1,0 0 0,-1 0 1,1 0-1,0 0 0,-1 0 1,1-1-1,1 1 0,34-4 290,-27 2-277,-1-1 0,0-1 1,-1 0-1,1 0 0,12-9 0,-17 11 42,1 0 0,-1-1 1,0 0-1,0 1 0,0-1 0,-1 0 0,1 0 0,-1-1 0,1 1 0,-1 0 0,0-1 0,0 1 1,-1-1-1,3-6 0,-4 9-84,0 1 1,0 0-1,0-1 1,0 1-1,0 0 0,0-1 1,0 1-1,0 0 1,0-1-1,0 1 1,0 0-1,0-1 1,0 1-1,0 0 0,0-1 1,0 1-1,-1 0 1,1-1-1,0 1 1,0 0-1,0 0 0,0-1 1,-1 1-1,1 0 1,0 0-1,0-1 1,-1 1-1,1 0 1,0 0-1,-1 0 0,1 0 1,0-1-1,-1 1 1,1 0-1,0 0 1,0 0-1,-1 0 0,1 0 1,0 0-1,-1 0 1,-21 3 293,-17 14-171,32-11-134,-1 0 1,2 0-1,-1 1 1,1 0-1,-10 14 0,13-17-20,1 0 0,0 0-1,0 0 1,0 0-1,1 0 1,-1 0-1,1 0 1,0 0 0,0 1-1,0-1 1,1 0-1,0 1 1,0-1-1,0 8 1,1-10-57,0 0 0,-1 0-1,1 0 1,0 1 0,1-1 0,-1 0 0,0-1-1,0 1 1,1 0 0,-1 0 0,1-1 0,0 1-1,-1 0 1,1-1 0,0 0 0,0 1 0,0-1-1,0 0 1,0 0 0,0 0 0,0 0 0,1-1-1,-1 1 1,0 0 0,3-1 0,60 8-6195,-21-8-1256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3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23 142 11339,'0'0'14574,"12"-2"-13453,2 0-967,-1-1 0,1-1 1,-1 0-1,0 0 1,20-11-1,-28 13-118,0-1 0,-1 1 0,1-1 0,-1 0 0,0 0 0,0 0 0,0 0 0,0-1 0,0 0 0,0 1 0,-1-1 0,0-1 0,0 1 0,0 0 0,-1-1 0,1 0 0,-1 1 0,0-1 0,0 0 0,-1 0 1,2-7-1,-3 11-14,-1 1 1,1-1 0,0 0 0,0 0-1,-1 0 1,1 0 0,-1 1 0,1-1-1,-1 0 1,1 0 0,-1 1 0,1-1-1,-1 1 1,0-1 0,1 0 0,-1 1-1,0-1 1,1 1 0,-1-1 0,0 1-1,0 0 1,0-1 0,1 1 0,-1 0-1,0-1 1,0 1 0,0 0 0,0 0-1,0 0 1,0 0 0,1 0 0,-1 0 0,0 0-1,0 0 1,0 0 0,0 0 0,0 0-1,0 1 1,1-1 0,-3 1 0,-39 10 52,31-4-50,0 0-1,1 0 1,-1 1-1,1 0 0,1 1 1,0 0-1,0 1 0,-9 11 1,14-15-29,0-1 0,0 1 1,0-1-1,1 1 1,0 0-1,0 0 1,0 1-1,1-1 0,0 1 1,0-1-1,1 1 1,0-1-1,0 1 1,0 0-1,1 0 0,0 0 1,1 8-1,0-14-19,0 1 1,0-1-1,0 0 0,0 0 0,0 0 0,0 0 0,1 0 1,-1 0-1,0 0 0,1 0 0,-1 0 0,1 0 0,-1-1 1,1 1-1,-1-1 0,1 1 0,-1-1 0,1 0 0,0 1 0,-1-1 1,1 0-1,-1 0 0,1 0 0,0 0 0,-1 0 0,1-1 1,2 0-1,48-8-2018,-33 2-432,-1-1 0,30-18-1,-5-2-3889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4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34 9865,'0'0'9166,"-10"6"-6390,-62 38 1223,65-39-3723,1 0 1,0 0 0,0 0-1,0 1 1,0-1 0,1 1-1,0 1 1,0-1-1,1 1 1,-5 8 0,11-11-413,8-7 144,8-8 61,25-26-810,-31 25 390,1 1 0,26-18 0,-33 30 290,-7 10 146,-4 8 169,-10 7 250,-33 46 1,31-50 112,1 2 1,-16 32-1,31-53-788,0 1-1,0 0 0,0-1 1,0 1-1,1 0 1,-1 0-1,1 0 0,1 6 1,-1-1-1184,0-8 1302,2-24 229,5 7-466,0 1 0,1-1 0,0 2 1,2-1-1,0 1 0,14-16 0,7-4 87,38-32 1,-69 66 224,0 0 1,0 0-1,0 0 1,0 0-1,0 0 1,0 0-1,0 0 1,0 1-1,0-1 1,0 0-1,0 0 1,0 0-1,0 0 1,0 0-1,0 0 1,0 1-1,0-1 1,0 0-1,0 0 1,0 0-1,0 0 1,0 0-1,0 0 1,0 0-1,0 0 1,0 0-1,1 1 1,-1-1-1,0 0 1,0 0-1,0 0 1,0 0-1,0 0 0,0 0 1,0 0-1,0 0 1,1 0-1,-1 0 1,0 0-1,0 0 1,0 0-1,0 0 1,0 0-1,0 0 1,1 0-1,-1 0 1,0 0-1,0 0 1,0 0-1,0 0 1,0 0-1,0 0 1,0 0-1,1 0 1,-1 0-1,0 0 1,0 0-1,0 0 1,0 0-1,0 0 1,0-1-1,0 1 1,-4 20 614,-10 23-301,14-41-308,-3 4-41,-5 29 292,8-34-262,0 0 0,0-1 0,0 1 0,0 0 0,0-1 0,1 1 1,-1-1-1,0 1 0,0 0 0,1-1 0,-1 1 0,1-1 0,-1 1 0,0-1 1,1 1-1,-1-1 0,1 1 0,-1-1 0,1 1 0,-1-1 0,1 1 1,0-1-1,-1 0 0,1 0 0,-1 1 0,1-1 0,0 0 0,-1 0 1,1 1-1,0-1 0,-1 0 0,1 0 0,0 0 0,-1 0 0,1 0 0,0 0 1,-1 0-1,1 0 0,0-1 0,-1 1 0,1 0 0,0 0 0,-1 0 1,1-1-1,-1 1 0,1 0 0,0-1 0,0 1 0,5-3 40,1 1-1,-1-1 0,0-1 1,0 1-1,0-1 1,0 0-1,-1 0 0,8-8 1,42-45-30,-40 40 9,28-35 109,-43 51-172,-14 29 118,9-21-25,3-4 20,0 0-1,-1 1 1,1-1 0,0 1-1,1-1 1,-1 1 0,1 0-1,-1-1 1,1 1-1,0 0 1,1 0 0,-2 8-1,4-12-22,1 0-1,-1 0 1,0 0-1,0 0 1,1 0-1,-1-1 1,0 1-1,0-1 1,0 1-1,0-1 1,0 0-1,0 0 1,0 0-1,0 0 1,0 0-1,3-3 1,24-15 92,50-44 1,-24 19-195,-64 84-126,8-38 173,-21 53 384,21-54-391,0 0 0,1 0-1,-1 0 1,1 0 0,0 0-1,-1 0 1,1 1-1,0-1 1,0 0 0,0 0-1,-1 0 1,1 1 0,0-1-1,1 0 1,-1 0 0,0 1-1,0-1 1,0 0-1,1 0 1,-1 0 0,1 0-1,-1 1 1,1-1 0,-1 0-1,1 0 1,0 0 0,-1 0-1,1 0 1,0 0 0,0-1-1,0 1 1,0 0-1,0 0 1,0 0 0,0-1-1,0 1 1,0-1 0,0 1-1,0-1 1,2 1 0,43-1-4555,-22-6-2813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4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12588,'0'0'7047,"0"1"-4805,-4 16-192,-7 6-737,-1 3-576,1 3-289,1 1-224,5-3-192,2-8 32,3-6-160,3-9-1185,12-4-961,3-13-385,-2-9-2658,0-6-9641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 11050,'-9'0'2905,"-2"0"-2285,1 1 1,0 1 0,0 0 0,0 0-1,0 1 1,-15 6 0,21-8-494,0 1 1,1-1-1,0 1 1,-1 0-1,1 0 1,0 0-1,0 0 1,0 1-1,0-1 1,0 1-1,0 0 1,1 0-1,0 0 1,-1 0-1,1 0 1,0 0-1,0 1 1,1-1-1,-1 1 1,1-1-1,0 1 1,0 0-1,0-1 1,-1 6-1,2-8-117,1 0-1,-1 0 1,0-1-1,0 1 1,1 0-1,-1 0 1,0 0-1,1 0 1,-1 0-1,1-1 1,-1 1-1,1 0 1,-1 0-1,1-1 1,-1 1-1,1 0 1,0-1-1,-1 1 1,1-1-1,0 1 1,0-1-1,0 1 1,-1-1 0,1 1-1,0-1 1,0 0-1,0 1 1,0-1-1,0 0 1,-1 0-1,1 0 1,0 0-1,1 0 1,39 1 205,-31-1-119,-2 0-126,1-1 0,-1 0-1,0-1 1,0 0 0,0 0-1,0-1 1,0 1 0,12-8-1,-17 9 5,0-1 0,0 1 0,0-1-1,0 0 1,0 0 0,-1 0 0,1-1 0,0 1-1,-1-1 1,0 1 0,0-1 0,1 0 0,-2 0 0,1 0-1,0 0 1,-1 0 0,1 0 0,-1 0 0,0-1-1,0 1 1,0-1 0,1-5 0,-3 8 46,1 0 0,0 0 0,-1 1-1,1-1 1,-1 0 0,1 0 0,-1 0 0,1 1 0,-1-1 0,0 0 0,1 1 0,-1-1 0,0 1 0,1-1 0,-1 1 0,0-1 0,0 1 0,0-1-1,1 1 1,-1 0 0,0-1 0,0 1 0,0 0 0,0 0 0,0 0 0,0 0 0,0 0 0,1 0 0,-3 0 0,-34-1 295,30 1-235,-16 2-7,23-2-80,0 0 0,-1 0 0,1 0 0,-1 0 0,1 0 0,0 0 0,-1 0 0,1 0 0,-1 0 0,1 0 0,-1 0 0,1 0 0,0 0 0,-1 0 0,1 0 1,-1 0-1,1 1 0,0-1 0,-1 0 0,1 0 0,-1 1 0,1-1 0,0 0 0,-1 0 0,1 1 0,0-1 0,0 0 0,-1 1 0,1-1 0,0 0 0,0 1 0,-1-1 0,1 0 0,0 1 0,0-1 0,0 1 0,0-1 0,0 1 0,0-1 0,-1 0 0,1 1 0,0-1 0,0 1 0,0 0 0,5 0-309,0 0 0,-1-1 0,1 1 0,-1-1 0,1 0-1,0 0 1,-1-1 0,8 0 0,-9 0 129,46-11-2951,-5-10-3600,-16 7-1040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5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12011,'0'0'8099,"0"8"-6546,-4 22-811,-1 0 0,-1 0 1,-2-1-1,-12 32 0,-10 42 1024,29-101-1740,0 0 0,1 1 0,-1-1 0,1 1 0,-1-1 0,1 1 0,0-1 0,0 1 0,1-1 0,-1 0 0,1 4-1,-1-5-18,0-1 0,1 1 1,-1-1-1,0 0 0,1 1 0,-1-1 0,0 0 0,1 1 0,-1-1 0,0 1 0,1-1 0,-1 0 0,1 0 0,-1 1 0,0-1 0,1 0 0,-1 0 0,1 0 0,-1 1 0,1-1 0,-1 0 0,1 0 0,-1 0 0,1 0 0,-1 0 0,1 0 0,-1 0 0,1 0 0,-1 0 0,1 0 0,-1 0 0,1-1 0,6-1-53,0-1 0,0 0 0,-1-1 0,0 0 0,11-7 0,-14 8-17,0 0 0,0 1-1,1 0 1,-1 0 0,1 0-1,0 0 1,-1 1-1,1-1 1,0 1 0,0 0-1,0 0 1,0 0 0,0 1-1,6-1 1,-9 2 64,0 0-1,0 0 1,-1-1 0,1 1-1,0 0 1,-1 0 0,1 0-1,-1 0 1,1 0 0,-1 0-1,1 0 1,-1 0-1,0 0 1,1 1 0,-1-1-1,0 0 1,0 0 0,0 0-1,0 0 1,0 0 0,0 0-1,0 1 1,0 0 0,-3 32 640,1-28-494,0-1 0,0 1 0,-1-1 0,1 0 1,-1 1-1,0-1 0,-1-1 0,1 1 0,-1 0 1,0-1-1,0 0 0,0 0 0,-1 0 0,0 0 0,1-1 1,-1 0-1,-1 0 0,1 0 0,0-1 0,-1 1 1,1-1-1,-1 0 0,1-1 0,-1 0 0,0 1 1,0-2-1,-11 1 0,16-1-183,0 0 0,0 0 1,0 0-1,0 0 0,-1 0 0,1 0 1,0 0-1,0-1 0,0 1 0,0-1 0,0 1 1,0 0-1,0-1 0,0 0 0,0 1 1,0-1-1,0 0 0,0 1 0,1-1 1,-1 0-1,0 0 0,0 0 0,1 1 1,-1-1-1,1 0 0,-1 0 0,0 0 0,1 0 1,0 0-1,-1 0 0,1 0 0,0-1 1,-1 1-1,1 0 0,0 0 0,0 0 1,0 0-1,0 0 0,0 0 0,0 0 1,0-1-1,1 0 0,-1-1-468,1 0 1,-1 0-1,1 0 1,0 0-1,0 0 1,1 0-1,-1 0 1,0 0-1,1 0 0,0 0 1,-1 1-1,1-1 1,0 1-1,4-4 1,39-24-9005,-21 16 2157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6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12812,'0'0'15076,"-2"9"-13816,-1 5-917,-1 1-74,0 0 0,2-1 1,-1 17-1,3-30-266,0-1 1,0 0-1,0 0 1,0 1-1,0-1 1,0 0-1,0 1 1,0-1-1,0 0 1,0 0-1,0 1 0,0-1 1,0 0-1,0 0 1,1 1-1,-1-1 1,0 0-1,0 0 1,0 1-1,0-1 1,1 0-1,-1 0 1,0 0-1,0 1 1,1-1-1,-1 0 1,0 0-1,0 0 1,1 0-1,-1 0 1,0 0-1,0 1 1,1-1-1,-1 0 1,0 0-1,0 0 1,1 0-1,-1 0 1,0 0-1,1 0 1,-1 0-1,17-6 149,14-14 41,-14 5-184,28-25 68,-42 38-95,-1 1 0,0-1 1,1 1-1,-1 0 0,1-1 0,-1 1 0,1 0 0,-1 0 0,1 0 0,0 1 0,-1-1 0,1 1 0,0 0 0,0-1 0,0 1 0,5 1 0,-7 0 7,1-1-1,-1 1 1,0 0 0,0 0-1,1 0 1,-1 0 0,0 0 0,0 0-1,0 0 1,0 0 0,0 0-1,0 0 1,0 1 0,-1-1 0,1 0-1,0 1 1,-1-1 0,1 0-1,-1 1 1,1-1 0,-1 1 0,0-1-1,0 1 1,1 1 0,-1-1 11,0-1-1,0 1 1,0-1 0,0 1 0,1-1 0,-1 1-1,1-1 1,-1 1 0,1-1 0,-1 1 0,1-1-1,0 1 1,0-1 0,0 0 0,0 0 0,0 1-1,0-1 1,0 0 0,0 0 0,0 0 0,0 0 0,1 0-1,-1-1 1,0 1 0,1 0 0,-1 0 0,0-1-1,1 1 1,-1-1 0,1 1 0,2-1 0,6 0-12,-1-1 0,0 0 0,1-1 1,-1 0-1,0 0 0,0-1 1,0 0-1,0-1 0,-1 0 0,14-8 1,-13 7-182,0 0 0,0 1 1,0 0-1,0 0 1,1 1-1,-1 0 0,1 1 1,0 0-1,11-1 0,-20 4 195,0-1 0,0 0 0,0 1 0,0-1 0,0 1 0,-1-1 0,1 1 0,0-1 0,0 1 0,0 0 0,-1-1 0,1 1 0,0 0 0,-1 0 0,1-1 0,-1 1 0,1 0 0,-1 0 0,1 0 0,-1 0 0,0 0 0,1 0 0,-1 0 0,0 0 0,0 0 1,1 0-1,-1 0 0,0 0 0,0 0 0,0 0 0,0-1 0,0 1 0,-1 2 0,1-1 18,-1-1 1,1 0-1,0 1 1,0-1 0,0 1-1,0-1 1,1 0-1,-1 1 1,0-1 0,0 0-1,1 1 1,-1-1-1,1 0 1,-1 0 0,1 1-1,0-1 1,-1 0-1,1 0 1,0 0 0,0 0-1,0 0 1,0 0-1,0 0 1,0 0 0,0 0-1,0 0 1,0 0-1,0-1 1,1 1 0,-1-1-1,0 1 1,0-1-1,3 2 1,10-3 126,-1 1 1,0-2-1,0 1 1,0-2-1,0 0 0,14-5 1,21-5-2015,0 7-5108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6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22005,'0'0'9769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7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11883,'0'0'14478,"-7"59"-14286,7-37-160,0 0-128,0-5-865,3-6-608,3 0-1058,3-9-928,-2 2-1026,-2 0-2145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7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6694,'0'0'4138,"-4"10"-1021,1-1-2979,0-5 416,1 1-1,0 0 1,0 0-1,1-1 0,-1 1 1,1 0-1,0 1 1,0-1-1,1 0 1,-1 0-1,1 0 1,1 0-1,-1 1 1,1-1-1,-1 0 0,1 0 1,3 7-1,-1-4-603,0-1-1,-1 0 0,0 1 1,0-1-1,-1 1 0,0 0 0,0-1 1,-1 1-1,0 9 0,0-17 38,0 0 0,0 0 0,0 0-1,0-1 1,0 1 0,0 0 0,0 0 0,0 0-1,0 0 1,0-1 0,0 1 0,0 0-1,1 0 1,-1 0 0,0 0 0,0-1 0,0 1-1,0 0 1,0 0 0,0 0 0,1 0-1,-1 0 1,0 0 0,0 0 0,0-1 0,1 1-1,-1 0 1,0 0 0,0 0 0,0 0-1,0 0 1,1 0 0,-1 0 0,0 0 0,0 0-1,0 0 1,1 0 0,-1 0 0,0 0-1,0 0 1,0 0 0,1 0 0,-1 0 0,0 1-1,0-1 1,0 0 0,0 0 0,1 0-1,-1 0 1,0 0 0,0 0 0,0 0 0,0 1-1,0-1 1,1 0 0,-1 0 0,0 0-1,0 0 1,0 0 0,0 1 0,0-1 0,0 0-1,0 0 1,0 0 0,0 1 0,1-1-1,9-14-2031,-1-5-3715,-1-2-6657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9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14029,'0'0'280,"-1"0"1,1 0-1,0 0 0,-1 0 0,1 0 0,0 0 0,-1 1 0,1-1 0,0 0 1,-1 0-1,1 0 0,0 1 0,0-1 0,-1 0 0,1 0 0,0 1 0,0-1 1,-1 0-1,1 0 0,0 1 0,0-1 0,0 0 0,0 1 0,0-1 0,-1 0 1,1 1-1,0-1 0,0 0 0,0 1 0,0-1 0,0 1 0,0-1 0,0 0 1,0 1-1,3 21 2451,8 17-1691,-2-18-811,1-1 0,0-1-1,2 0 1,0-1 0,1 0 0,1-1 0,28 28 0,-34-37 760,-3 0-3346,-5-8 2154,0 1 0,0-1 0,0 0 0,0 0 0,0 1 0,1-1 0,-1 0 0,0 0 0,0 1 0,0-1 0,0 0 0,0 1 0,-1-1 0,1 0 0,0 0 0,0 1 0,0-1-1,0 0 1,0 0 0,0 1 0,0-1 0,0 0 0,-1 0 0,1 1 0,0-1 0,0 0 0,0 0 0,0 0 0,-1 0 0,1 1 0,0-1 0,0 0 0,-1 0 0,1 0 0,0 0 0,0 0 0,-1 1 0,1-1 0,0 0 0,0 0 0,-1 0 0,1 0 0,0 0 0,0 0 0,-1 0 0,1 0 0,0 0 0,-1 0 0,1 0 0,0 0 0,0 0 0,-1 0 0,1 0 0,0-1 0,0 1 0,-1 0 0,-14-1-10271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9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1 217 13869,'0'0'13965,"52"-39"-12555,-22 21-353,1-2-257,2-1-479,-1-1-225,-3 3 0,1 2-224,-3 3-705,0 0-865,-3 3-1601,-6 0-2754,-3 1-4421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1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35 12011,'9'-12'2441,"6"-10"6146,-13 21-5595,-8 14-3014,-3 3 186,-1-1 0,-1 0 0,-1-1 0,0 0 0,-14 12 0,-35 44 2193,82-86-2499,15-20-586,5-28-167,-38 58 648,-4 9 41,-19 35 11,16-30 260,1 0 0,0 0 0,1 1 0,-1-1 0,-1 17 0,4-24-57,0 0 0,-1 0 1,1 0-1,0 1 0,0-1 0,0 0 0,0 0 0,0 1 0,0-1 0,0 0 0,0 0 1,0 1-1,1-1 0,-1 0 0,0 0 0,1 0 0,-1 0 0,1 1 0,0-1 0,-1 0 1,1 0-1,0 0 0,-1 0 0,1 0 0,0-1 0,0 1 0,0 0 0,0 0 0,0 0 1,0-1-1,0 1 0,0 0 0,0-1 0,0 1 0,1-1 0,-1 0 0,0 1 0,0-1 1,0 0-1,1 0 0,-1 1 0,0-1 0,0 0 0,0 0 0,1 0 0,-1-1 0,0 1 1,0 0-1,1 0 0,-1-1 0,2 0 0,-2 0 5,-1 1 0,1-1 0,0 0 0,0 0 0,-1 0-1,1 0 1,0 1 0,-1-1 0,1 0 0,-1 0 0,1 0 0,-1 0 0,0-1 0,1 1 0,-1 0 0,0 0 0,0 0 0,1 0 0,-1 0-1,0 0 1,0 0 0,-1 0 0,1-1 0,0 1 0,0 0 0,0 0 0,-1 0 0,0-2 0,1 0 11,-1-1 0,0 1 0,0 0 1,0-1-1,0 1 0,-1 0 0,1 0 0,-4-5 0,-2 2-18,0 0 0,0 1 0,-1 0-1,0 0 1,0 0 0,0 1 0,-1 0-1,0 1 1,1 0 0,-1 0 0,0 1-1,-12-1 1,20 3 53,45 7 373,40 0 224,-40-4-2022,0 2-6257,-37-5 1249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15695,'0'0'10111,"1"10"-9134,0 34-514,-1 8-839,9 53 0,-9-96-753,-11-15-17830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2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11627,'0'0'15535,"69"-32"-15407,-39 28-96,1 3-224,-6-3-1122,-4 4-1440,-4 0-1154,-5 0-832,-6 0-3492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80 10154,'0'0'5915,"-11"11"-5040,3-3-801,-37 42 612,42-46-639,-1 0 0,1 1 0,1 0 0,-1 0 0,1-1 1,-1 2-1,1-1 0,1 0 0,-1 0 0,1 1 0,0-1 0,-1 7 0,3-11-45,-1 0 0,0 0 0,1 0 0,-1-1-1,1 1 1,-1 0 0,1 0 0,-1 0 0,1-1 0,-1 1 0,1 0 0,0-1 0,-1 1-1,1-1 1,0 1 0,0 0 0,-1-1 0,1 0 0,0 1 0,0-1 0,0 1 0,0-1-1,0 0 1,-1 0 0,1 1 0,0-1 0,0 0 0,0 0 0,0 0 0,0 0 0,0 0-1,0 0 1,0 0 0,1-1 0,38-5 231,-24 0-345,0-1 0,-1 0 1,0-2-1,-1 0 0,1 0 0,-2-1 1,0-1-1,0 0 0,0-1 0,-2-1 0,0 1 1,0-2-1,-1 1 0,-1-2 0,12-22 1,-16 12 1298,-5 24-1125,0 1 1,0 0-1,0-1 1,0 1-1,0 0 1,0-1 0,-1 1-1,1-1 1,0 1-1,0 0 1,0-1-1,-1 1 1,1 0-1,0-1 1,-1 1 0,1 0-1,0 0 1,0-1-1,-1 1 1,1 0-1,-1 0 1,1 0-1,0-1 1,-1 1 0,1 0-1,0 0 1,-1 0-1,1 0 1,-1 0-1,1 0 1,-1 0 0,-2 0 30,1 1 0,-1-1 1,1 1-1,-1 0 1,1 0-1,-1 0 1,1 0-1,-1 0 1,1 1-1,0-1 1,0 1-1,0-1 1,0 1-1,-2 2 1,-9 8 47,1 1 1,1 0-1,-14 22 1,21-29-89,0-1-1,1 1 1,0 0-1,0 0 1,1 1-1,0-1 1,0 0-1,0 1 1,1-1-1,0 1 1,0 0-1,1 8 1,0-14-45,0 0 1,0 0 0,0 0-1,1 0 1,-1 0 0,0 0-1,1 0 1,-1 0 0,1 0-1,-1 0 1,1 0 0,0-1-1,-1 1 1,1 0 0,0 0-1,-1-1 1,1 1 0,0 0-1,0-1 1,0 1-1,0-1 1,0 1 0,0-1-1,1 1 1,34 5 260,-23-7-235,0 0-1,1 0 1,15-5-1,-20 4-239,0 0 0,-1 0 0,0-2 0,0 1 0,1-1 0,-2 0 0,1 0 0,0-1 0,-1 0 0,0 0 0,10-11 0,-47 32 927,-12 30 301,40-43-940,-1 0 0,1 1 1,0-1-1,0 1 1,1 0-1,-1-1 0,1 1 1,0 0-1,0 0 0,0 0 1,0 0-1,0 8 1,2-11-62,0 0 1,0 0-1,0 0 0,0 0 1,0 0-1,1 0 1,-1 0-1,0 0 1,1 0-1,-1 0 1,0-1-1,1 1 1,-1 0-1,1-1 0,-1 0 1,1 1-1,-1-1 1,1 0-1,-1 1 1,1-1-1,0 0 1,-1 0-1,1-1 0,-1 1 1,1 0-1,2-1 1,47-4 258,-31-1-429,0-1-1,-1-1 1,0 0-1,-1-2 1,0 0-1,0-1 1,-1 0-1,0-2 1,18-17-1,-43 39 429,1 1 0,0-1 0,0 1 0,-5 14 0,9-20-245,1 0 1,0 0 0,0 1-1,0-1 1,1 0 0,-1 1-1,1 0 1,0-1-1,1 1 1,-1 0 0,1-1-1,0 1 1,0 0 0,0 0-1,2 6 1,-1-10-111,0 0 1,0 0-1,0 0 0,0-1 0,0 1 1,0 0-1,1 0 0,-1-1 1,0 1-1,0-1 0,1 1 1,-1-1-1,1 1 0,-1-1 0,0 0 1,1 0-1,-1 1 0,1-1 1,-1 0-1,0-1 0,1 1 1,-1 0-1,1 0 0,2-1 0,36-10-8686,-14-3-4339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2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13421,'0'0'7751,"0"8"-6400,-4 150 2231,7-154-3199,5-13-43,6-13-49,-10 8 15,-1-1 0,0 0 0,0 1 0,-2-1 0,0-21 0,-1 36-231,4 16-6123,0-16 4930,0 0 24,0 0 0,0 0 0,-1 0-1,1-1 1,0 1 0,0-1 0,-1 0 0,1 0 0,3-2-1,7-3-5311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3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22 9513,'0'0'12284,"-9"10"-11302,-27 33-160,34-42-675,1 1-1,-1 0 1,1 0-1,-1 0 1,1 0-1,0 0 1,0 0-1,0 0 1,0 0-1,0 1 1,0-1-1,1 0 1,-1 0-1,1 1 1,-1-1 0,1 1-1,0-1 1,0 4-1,1 1 513,0-7-559,0 0 0,1 0-1,-1 0 1,0 0 0,1 0-1,-1 0 1,0 0-1,1 0 1,-1-1 0,0 1-1,1 0 1,-1-1 0,0 1-1,2-2 1,4-2-59,-1-1-1,1 0 1,-1 0-1,0-1 1,0 1-1,-1-1 1,1-1-1,-1 1 1,-1-1-1,1 0 1,-1 0-1,0 0 1,-1 0-1,0-1 1,0 0-1,3-13 1,-25 35-180,16-9 129,-1 0 1,1 0 0,0 1-1,0-1 1,1 1-1,-1-1 1,1 1-1,0 0 1,1 0-1,-1 0 1,1 0 0,0 7-1,28-13-2921,-20-4 1562,1 0-1,-1 0 0,0-1 1,0 0-1,-1 0 0,1-1 0,-1 0 1,0 0-1,5-8 0,-6 9-510,13-16-6208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3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85 2402,'0'0'18391,"-9"11"-17403,1-3-754,0-1 122,1 0 0,0 1-1,0 0 1,1 0-1,0 1 1,1 0-1,-1 0 1,2 0-1,-5 10 1,9-17-89,18-21 160,0 1 0,23-34 0,-36 45-307,-1-1 0,0 1 0,0-1 0,0 0 1,-1 0-1,0 0 0,-1 0 0,0 0 0,0-1 0,-1 1 0,1-14 0,-3 26-2,-1 0-1,1 1 1,-1-1-1,0 0 1,0 0-1,-6 8 1,-4 8 4,11-17-56,-1 1-1,1-1 1,-1 1-1,1-1 1,0 1-1,1 0 1,-1 0 0,0-1-1,1 1 1,0 0-1,0 0 1,0 0-1,2 6 1,-2-8-138,1-1 1,-1 0-1,1 0 1,0 0-1,-1 0 0,1 1 1,0-1-1,0 0 1,0 0-1,0 0 1,0-1-1,0 1 0,0 0 1,0 0-1,2 1 1,28 4-5099,-11-6-1834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4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 12716,'0'0'16101,"11"-5"-15279,-6 3-672,1 1 18,0-1 0,0 0 1,0-1-1,0 0 0,0 0 1,0 0-1,-1 0 0,0-1 1,0 0-1,0 0 0,0-1 1,7-7-1,-13 7 81,-7 9 9,-9 10 25,12-9-283,1 0 0,0 1 0,0-1 0,1 1 0,0 0 0,0 0 0,0 0 0,0 0 0,1 1 0,0-1 0,1 1 0,-2 10 0,3-16 1,0-1 1,0 1-1,0-1 1,0 1-1,1-1 1,-1 1-1,0-1 0,1 1 1,-1-1-1,0 1 1,1-1-1,-1 1 0,0-1 1,1 0-1,-1 1 1,1-1-1,-1 0 1,0 1-1,1-1 0,-1 0 1,1 0-1,-1 0 1,1 1-1,-1-1 1,1 0-1,0 0 0,-1 0 1,1 0-1,-1 0 1,1 0-1,0 0 0,22 1-109,-18-1-21,5 0-164,48-2-3690,-18-6-2840,-2-6-3859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1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8904,'0'2'7333,"1"4"-3434,3 34-1390,-4-40-2540,10 57 2861,-10-55-2815,1-1 1,-1 1-1,1 0 0,0-1 0,-1 1 0,1-1 1,0 1-1,0-1 0,0 0 0,0 1 0,0-1 1,0 0-1,2 2 0,-2-3-136,0 1 1,-1-1-1,1 0 1,0 0-1,0 0 0,-1 0 1,1 0-1,0 0 1,-1 0-1,1 0 0,0-1 1,0 1-1,-1 0 1,1 0-1,0 0 0,-1-1 1,1 1-1,0 0 0,-1-1 1,1 1-1,0-1 1,-1 1-1,1-1 0,-1 1 1,1-1-1,-1 1 1,1-1-1,-1 1 0,0-1 1,1 0-1,-1 1 1,1-1-1,-1 0 0,26-52-11324,-16 32 5370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2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4676,'0'0'18055,"0"5"-17132,-1 10-369,2 39 505,-1-51-1033,0 0 0,0-1 0,0 1 0,1 0 0,-1 0 0,1-1 0,0 1 0,0 0 0,0-1 0,0 1 0,1-1-1,-1 1 1,0-1 0,4 4 0,2-4-1249,0-2-3506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5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11403,'0'0'13783,"10"-7"-12496,-6 3-1078,36-23 913,-38 26-965,1-1 0,0 1 0,0 0 0,0 0 0,0 0 0,0 0 0,0 0 0,0 1 0,0-1 0,0 1 0,0 0 1,0 0-1,0 0 0,0 0 0,6 1 0,-8 0-99,0 1 1,0-1 0,-1 0-1,1 0 1,-1 0 0,1 0-1,-1 0 1,0 1 0,1-1-1,-1 0 1,0 0 0,0 1-1,0-1 1,0 0 0,0 1-1,0-1 1,0 0 0,0 0-1,0 1 1,-1-1 0,1 0-1,-1 2 1,-8 30 1042,-10 8-1101,12-30 0,1 0 0,1 1 0,0 0 0,1 0 0,0 0 0,1 1 0,-3 24 0,6-36 0,1 0 0,-1 0 0,1 0 0,-1 0 0,1-1 0,-1 1 0,1 0 0,0 0 0,-1 0 0,1-1 0,0 1 0,0 0 0,0-1 0,-1 1 0,1-1 0,0 1 0,0-1 0,0 1 0,0-1 0,0 0 0,0 1 0,0-1 0,0 0 0,0 0 0,0 0 0,0 0 0,0 0 0,0 0 0,0 0 0,2 0 0,39-1 0,-36 0 0,2 0-764,0 0 0,0 0-1,0-1 1,15-6 0,-14 4-1499,1 0 0,0-1 1,-1-1-1,0 0 0,16-13 0,-9 4-13010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6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17232,'0'0'12909,"11"-1"-11943,19-6-591,-1-1 0,1-1 0,27-14 0,-57 23-382,1-1 0,-1 1 0,1 0-1,-1-1 1,1 1 0,-1 0 0,1 0 0,0-1 0,-1 1 0,1 0 0,-1 0 0,1 0 0,0 0-1,-1 0 1,1 0 0,0 0 0,-1 0 0,1 0 0,-1 0 0,1 0 0,0 0 0,-1 0 0,1 0-1,-1 1 1,1-1 0,0 0 0,-1 0 0,1 1 0,-1-1 0,1 1 0,-1-1 0,1 1-1,-1 20-70,-23 36 212,20-50-78,-14 29 72,9-22-199,1 0 0,0 0 1,1 1-1,1 0 0,1 0 1,0 0-1,-4 29 0,11-42-2808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6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0 108 11787,'0'0'19218,"61"-44"-18001,-23 38-672,4-1-545,4-3 0,1 0 0,-2-4-3043,-3-3-5029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28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17360,'0'0'2723,"-22"61"-2659,21-40-32,1 1 0,0-2-32,0-4 32,0-2-32,0-3 32,0-4 0,5 0-160,0-3-929,1 0-1217,-4-2-1666,3 3-1729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21 14542,'0'0'7196,"-9"-5"-6411,6 3-731,0 0 0,-1 0 0,1 1 0,-1-1 0,1 1 0,-1-1 0,0 1 0,1 0 0,-1 1 0,0-1 0,0 1 1,0-1-1,1 1 0,-1 0 0,0 1 0,0-1 0,0 1 0,0-1 0,1 1 0,-1 0 0,0 1 0,1-1 0,-1 1 0,1-1 0,-1 1 1,1 0-1,0 0 0,0 1 0,0-1 0,-4 4 0,3-2-33,0 1-1,0 0 1,0 0-1,1 0 1,-1 1 0,1-1-1,0 1 1,-2 5 0,5-9-22,-1-1 1,0 0-1,1 1 1,-1-1-1,1 1 1,-1-1-1,1 0 1,0 1-1,0-1 0,0 1 1,-1-1-1,1 1 1,1-1-1,-1 1 1,0-1-1,0 1 1,0-1-1,1 1 1,-1-1-1,1 1 1,-1-1-1,1 0 1,0 1-1,-1-1 1,1 0-1,0 0 1,0 1-1,0-1 1,0 0-1,0 0 1,0 0-1,0 0 0,0 0 1,1 0-1,-1-1 1,0 1-1,0 0 1,3 0-1,6 2-248,0-1-1,0 0 0,0 0 0,0-1 1,19-1-1,-19 0-968,1-1-1,0-1 1,-1 1 0,1-2-1,14-4 1,9-8-4569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29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6726,'0'0'2787,"-3"11"-721,-3 9-1461,-2 8 1209,0 1-1,2 0 0,-3 39 0,10-66-1861,-1 0-1,1 1 1,-1-1 0,1 0-1,0 0 1,0 0 0,0 0-1,0 0 1,0 0 0,1 0-1,-1 0 1,0 0-1,1 0 1,1 1 0,0-1-310,-1 1-1,0-1 1,-1 0 0,1 1 0,0-1 0,-1 1 0,1 0-1,-1 0 1,0-1 0,0 1 0,1 4 0,1 39 96,-3-35 905,0 1 1,-1 0-1,0-1 0,-1 0 0,0 1 1,-1-1-1,-7 20 0,8-33-821,2-5-4854,0 2-3355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3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49 265 4356,'-18'11'3866,"16"-10"-3307,1-1 0,-1 1 1,0 0-1,0 0 0,0 0 0,0 0 1,1 0-1,-1 1 0,1-1 0,-1 0 0,1 1 1,-1-1-1,1 1 0,0 0 0,0-1 0,-1 1 1,1 0-1,1 0 0,-1 0 0,-1 2 801,7-5-1031,0-1-1,-1 1 0,1-1 0,0 0 0,-1-1 1,0 1-1,1-1 0,-1 0 0,0 0 1,0 0-1,3-4 0,11-7 239,59-36 498,105-51 1,2 17-3763,-181 83 2142,15-9-3043,-12-2-5018,-6 9 4783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4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13613,'0'0'9769,"8"-5"-9219,10-3-394,1 0 1,0 1-1,0 1 0,1 1 0,-1 0 1,1 2-1,0 0 0,1 1 0,-1 1 1,34 3-1,-53-1-159,0-1 0,0 1 0,0 0 0,0-1 0,0 1 0,0 0 0,0 0 0,-1 0 0,1 0 0,0-1 0,0 1 0,-1 0 0,1 0 0,-1 1 0,1-1 0,-1 0 0,1 0 0,-1 0-1,1 0 1,-1 0 0,0 0 0,0 1 0,0-1 0,0 0 0,0 0 0,0 0 0,0 1 0,0 0 0,-4 37 43,-1-21 89,-1 0 0,-1-1 0,-10 20 0,-14 38-1401,23-21-6006,8-45-3533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8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4 8360,'6'-4'14823,"-10"19"-11272,-11 20-3166,-30 30 1271,-63 73 1,61-82-1206,31-39 423,3-10-4066,12-8 2847,0 1 0,0 0 0,0-1 0,0 1-1,0 0 1,0-1 0,0 1 0,1-1 0,-1 0 0,0 1-1,0-1 1,1 1 0,-1-1 0,0 0 0,1 0 0,-1 0 0,1 1-1,-1-1 1,1 0 0,-1 0 0,1 0 0,0 0 0,-1 0 0,1 0-1,0 0 1,0 1 0,0-1 0,0 0 0,0 0 0,0 0-1,0 0 1,0 0 0,0 0 0,0-2 0,-2-23-7780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8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11018,'0'0'14350,"59"60"-13645,-39-37-289,1 0-224,2-2-160,0-1 0,-1-2-1025,-2-5-1057,-3-2-1569,-3-5-2723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9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9769,'0'0'15087,"1"10"-14255,1 16-379,-1-7 28,0 0 0,2 0-1,0 0 1,1-1-1,12 34 1,-16-51-431,1-1 0,0 1 0,0 0 1,-1 0-1,1-1 0,0 1 0,0 0 0,0-1 1,0 1-1,0-1 0,0 1 0,0-1 0,0 0 0,0 1 1,0-1-1,0 0 0,0 0 0,0 1 0,0-1 1,0 0-1,0 0 0,0 0 0,0 0 0,0-1 1,0 1-1,0 0 0,0 0 0,0 0 0,0-1 0,0 1 1,0-1-1,0 1 0,1-1 0,-1 0-28,1 1 1,-1-1-1,0 0 0,1 1 0,-1-1 0,0 0 0,1 0 1,-1 0-1,0 0 0,0 0 0,0 0 0,0 0 0,0-1 1,0 1-1,0 0 0,0-1 0,-1 1 0,1 0 0,0-1 1,-1 1-1,1-3 0,-1 4-43,-1 2-319,-6 9 816,-3-7-4125,2-4-8058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0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3267,'-2'1'1025,"-1"1"-544,2 0-33,0-2-352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0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2306,'0'0'3171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2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6374,'1'2'9366,"0"3"-4430,2 25-2944,-3-29-1427,-2 79 3409,0-60-3350,1 1 0,1 0 0,1 0 0,5 29 0,-6-49-599,0-1 0,0 0-1,0 0 1,0 1 0,0-1-1,0 0 1,0 1-1,0-1 1,0 0 0,0 1-1,1-1 1,-1 0 0,0 0-1,0 1 1,0-1 0,0 0-1,1 1 1,-1-1-1,0 0 1,0 0 0,1 0-1,-1 1 1,0-1 0,0 0-1,1 0 1,-1 0 0,0 0-1,0 0 1,1 1-1,-1-1 1,0 0 0,1 0-1,-1 0 1,0 0 0,1 0-1,-1 0 1,1 0 0,11-9 568,8-18 21,-19 26-596,71-119 260,-72 120-279,0 0 0,0 0 0,0 1 0,0-1 1,0 0-1,0 0 0,0 0 0,0 0 0,0 0 0,0 0 0,1 1 0,-1-1 0,0 0 0,0 0 1,0 0-1,0 0 0,0 0 0,0 0 0,1 0 0,-1 0 0,0 0 0,0 0 0,0 0 0,0 0 1,1 0-1,-1 0 0,0 0 0,0 0 0,0 0 0,0 0 0,0 0 0,1 0 0,-1 0 0,0 0 1,0 0-1,0 0 0,0 0 0,1 0 0,-1 0 0,0 0 0,0 0 0,0 0 0,0 0 0,0 0 1,0 0-1,1-1 0,-1 1 0,0 0 0,0 0 0,0 0 0,0 0 0,0 0 0,0-1 0,0 1 1,0 0-1,0 0 0,0 0 0,0 0 0,0 0 0,0-1 0,0 1 0,1 0 0,-1 0 1,-1 0-1,4 22-124,-5 29-18,-23 39 448,56-130-9920,-22 22 3903,0 0-2354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2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14286,'0'0'10682,"-5"8"-8979,-17 24-470,21-32-1214,1 0 1,0 0-1,-1 1 1,1-1-1,0 0 1,0 0-1,0 1 1,-1-1 0,1 0-1,0 1 1,0-1-1,0 0 1,0 1-1,0-1 1,-1 0-1,1 1 1,0-1-1,0 0 1,0 1-1,0-1 1,0 0-1,0 1 1,0-1-1,0 1 1,0-1 0,0 0-1,1 1 1,-1-1-1,0 0 1,0 1-1,0-1 1,0 0-1,0 1 1,1-1-1,-1 0 1,0 0-1,0 1 1,1-1-1,-1 0 1,0 1-1,18 0 240,17-10-53,-16-3-108,-16 10-93,0-1-1,0 1 1,0 0-1,1 0 1,-1 0-1,0 1 1,1-1-1,-1 1 1,1-1-1,0 1 1,-1 0-1,1 1 1,0-1-1,6 0 0,-9 4 112,1 0 0,-1 0 0,0 0-1,0 0 1,0 0 0,0 1 0,0-1-1,-1 0 1,1 0 0,-1 0 0,0 1-1,0-1 1,0 0 0,-1 6 0,1 2 245,-1-10-349,1 1 0,1 0 0,-1 0 0,0-1 0,0 1 0,1 0 0,-1-1 0,0 1-1,1 0 1,0-1 0,-1 1 0,1-1 0,0 1 0,0-1 0,0 1 0,0-1 0,2 3 0,-2-4 3,0 1 0,0-1 0,0 1 1,0-1-1,0 0 0,0 1 0,1-1 1,-1 0-1,0 0 0,0 0 1,0 0-1,0 0 0,0 0 0,0 0 1,0 0-1,1-1 0,-1 1 0,0 0 1,0 0-1,2-2 0,7-3 113,0-1-1,0 0 1,-1-1-1,14-12 0,8-5 36,-31 25-165,1 0-1,0-1 1,0 1 0,-1 0 0,1 0-1,0 0 1,-1-1 0,1 1-1,-1 0 1,1 0 0,-1 0 0,1 0-1,-1 0 1,0 0 0,1 0-1,-1 0 1,0 0 0,0 0 0,0 0-1,0 0 1,0 0 0,0 0-1,0 0 1,0 1 0,0-1-1,0 0 1,-1 1 0,0 38-62,1-40 34,0 0-1,0 1 1,0-1-1,0 0 1,0 0 0,0 1-1,0-1 1,0 0 0,0 0-1,0 0 1,0 1-1,0-1 1,0 0 0,0 0-1,0 1 1,0-1 0,0 0-1,0 0 1,0 0 0,1 1-1,-1-1 1,0 0-1,0 0 1,0 0 0,0 1-1,0-1 1,1 0 0,-1 0-1,0 0 1,0 0-1,0 0 1,1 0 0,-1 1-1,0-1 1,0 0 0,1 0-1,-1 0 1,0 0 0,0 0-1,0 0 1,1 0-1,-1 0 1,0 0 0,0 0-1,1 0 1,-1 0 0,0 0-1,0 0 1,1 0-1,-1 0 1,0 0 0,0 0-1,0-1 1,1 1 0,-1 0-1,0 0 1,0 0 0,0 0-1,1 0 1,-1-1-1,0 1 1,0 0 0,0 0-1,1-1 1,24-18-4161,23-32-11190,-39 40 10053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12396,'0'0'6240,"-5"12"-5706,-11 27 120,1 1-1,2 0 1,2 1-1,2 1 1,1 0 0,-2 52-1,10-94-651,0 1 1,0-1-1,0 0 0,0 1 0,0-1 1,0 0-1,0 1 0,0-1 1,0 1-1,0-1 0,0 0 0,0 1 1,0-1-1,0 0 0,0 1 0,0-1 1,0 1-1,0-1 0,0 0 0,1 1 1,-1-1-1,0 0 0,0 0 1,0 1-1,1-1 0,-1 0 0,0 1 1,0-1-1,1 0 0,-1 0 0,0 0 1,1 1-1,-1-1 0,0 0 0,1 0 1,-1 0-1,0 0 0,1 1 0,-1-1 1,0 0-1,1 0 0,-1 0 1,1 0-1,-1 0 0,0 0 0,1 0 1,-1 0-1,0 0 0,1 0 0,-1 0 1,0 0-1,1-1 0,-1 1 0,1 0 1,-1 0-1,16-16-567,-12 7 306,-1 0 0,-1 0 0,0 0 0,0-1 0,-1 1-1,0-1 1,-1 1 0,0-1 0,0 1 0,-3-11 0,5 21 383,0 1 0,0-1 1,0 0-1,0 0 1,0 0-1,0 0 1,0-1-1,1 1 0,-1 0 1,0-1-1,0 0 1,1 1-1,-1-1 0,0 0 1,5 0-1,48 1 62,-54-1-147,11 0 57,-1-1-1,0-1 1,0 1 0,0-2-1,0 1 1,0-2 0,0 1-1,-1-2 1,0 1 0,0-1-1,11-8 1,-36 27 633,1 0 1,-18 24 0,29-35-628,0 1 1,1-1-1,-1 1 1,1 0-1,0 0 1,0 0 0,0 0-1,0 0 1,1 0-1,-1 0 1,1 1-1,1-1 1,-1 1-1,0-1 1,1 0-1,0 1 1,0-1 0,1 7-1,0-10-86,0 1 0,0-1 1,0 1-1,1-1 0,-1 1 0,0-1 0,1 0 0,-1 0 1,1 0-1,-1 0 0,1 0 0,0 0 0,-1 0 0,1 0 0,0-1 1,-1 1-1,1-1 0,0 1 0,0-1 0,0 0 0,0 0 1,-1 1-1,1-1 0,0-1 0,0 1 0,0 0 0,0 0 0,0-1 1,2 0-1,4 0-354,-1-1 0,1 1 0,0-1 0,-1-1 0,13-5 0,-13 4-692,-1-1 0,1 1-1,-1-1 1,-1-1 0,1 1-1,-1-1 1,8-9 0,9-18-6188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3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34 865,'-2'2'10236,"-2"7"2887,0 1-9486,7-4-3868,8-10 1749,2-4-1427,-1 0 1,0-1 0,0-1 0,12-12 0,-30 28 118,1 0 1,1 0 0,-1 0-1,1 1 1,1-1 0,-1 1-1,1 0 1,0 0 0,0 0 0,1 1-1,0-1 1,0 1 0,1-1-1,-1 15 1,3-21-211,0 0 1,0 0-1,0 0 0,0-1 0,0 1 1,0 0-1,0 0 0,0-1 0,0 1 1,0 0-1,0-1 0,1 1 0,-1-1 1,0 0-1,0 1 0,1-1 1,-1 0-1,0 0 0,0 0 0,1 0 1,-1 0-1,0 0 0,1 0 0,1-1 1,36-1-35,-33 1-564,-1-1-1,1 1 1,0-1-1,0-1 0,-1 1 1,1-1-1,7-5 1,10-9-7687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3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4388,'0'0'21637,"3"13"-20922,6 34-105,-3 1 1,-1 94-1,-3-117-419,-1-20-3249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4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12075,'0'0'13613,"57"-39"-12235,-24 29-578,-2 2-479,2-1-225,-2 4-64,-5 3 0,-4 2-769,-3 0-1409,-7 0-1730,-4 0-1280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4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12844,'0'0'12764,"0"9"-11472,0-2-1024,4 74 1062,-4-73-1303,2 0-1,-1 0 1,1 0-1,0 0 1,1-1-1,-1 1 1,2-1-1,-1 0 1,6 9-1,-9-16-15,0 1 1,1 0-1,-1 0 0,1 0 0,-1-1 0,1 1 0,-1 0 1,1-1-1,-1 1 0,1-1 0,0 1 0,-1 0 1,1-1-1,0 1 0,0-1 0,-1 0 0,1 1 1,0-1-1,0 0 0,0 1 0,-1-1 0,1 0 0,0 0 1,0 0-1,0 0 0,0 1 0,0-1 0,0-1 1,-1 1-1,1 0 0,0 0 0,1 0 0,0-2 10,-1 1 1,1 0-1,-1-1 0,1 1 0,-1-1 0,0 1 0,0-1 0,0 0 1,0 0-1,0 1 0,0-1 0,0 0 0,0-3 0,3-5 113,-1 0 0,-1 0 0,0-1 0,1-14 0,-3 13 46,-2-32 609,2 43-779,0-1 0,0 1-1,0 0 1,-1 0 0,1 0 0,-1 0-1,1 0 1,-1 0 0,1 0 0,-1 0 0,1 0-1,-1 0 1,0 0 0,0 0 0,1 1-1,-1-1 1,0 0 0,0 0 0,0 1 0,0-1-1,0 0 1,0 1 0,0-1 0,0 1-1,0 0 1,0-1 0,0 1 0,-1 0 0,1-1-1,0 1 1,0 0 0,-1 0 0,1 1-195,0 1 0,0-1 1,1 1-1,-1-1 1,1 1-1,-1-1 0,1 1 1,0-1-1,-1 1 0,1 0 1,0-1-1,0 1 1,0-1-1,0 1 0,0 0 1,1-1-1,-1 1 1,0-1-1,1 1 0,-1-1 1,1 1-1,0-1 0,0 2 1,3 0-757,0-1 0,-1 0 0,1 0-1,0 0 1,0 0 0,1-1 0,-1 0 0,0 1 0,0-2 0,1 1 0,-1 0 0,0-1 0,1 0 0,-1 0-1,6-1 1,-8 1 453,19 0-5640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4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93 6470,'0'0'17958,"-10"0"-17023,6 0-872,1-1 0,-1 1 0,1 0 1,0 1-1,-1-1 0,1 0 0,0 1 1,-1 0-1,1 0 0,0 0 0,0 0 1,-1 0-1,1 1 0,0-1 0,0 1 1,1 0-1,-1 0 0,0 0 0,1 0 1,-1 0-1,1 1 0,-1-1 0,1 1 1,0 0-1,0-1 0,1 1 0,-1 0 1,0 0-1,1 0 0,0 0 0,0 1 1,-2 5-1,2-8-4,0 1 0,1-1 0,-1 1 0,0 0-1,1-1 1,-1 1 0,1 0 0,0-1 0,0 1 0,-1 0 0,1-1 0,0 1 0,0 0 0,1-1 0,-1 1-1,0 0 1,0-1 0,1 1 0,-1 0 0,1-1 0,0 1 0,-1-1 0,1 1 0,1 1 0,-1-2-15,1 0 1,-1-1 0,1 1 0,0-1-1,-1 1 1,1-1 0,-1 1-1,1-1 1,0 0 0,-1 0 0,1 0-1,0 0 1,-1 0 0,1 0 0,0 0-1,-1 0 1,1-1 0,0 1-1,1-1 1,7-3 33,0 1 1,-1-1-1,0 0 0,0-1 0,0 0 1,15-12-1,-19 13-93,-1 0 1,1-1-1,-1 1 0,0-1 1,0 0-1,0 0 1,0 0-1,-1 0 0,0-1 1,0 0-1,-1 1 1,1-1-1,-1 0 0,2-11 1,-27 40-547,19-18 551,0 1-1,0 0 0,1 0 1,0 0-1,0 1 0,0-1 1,1 1-1,0 0 0,0-1 1,1 1-1,-1 9 0,1-16 9,1 0 0,0 1 0,0-1 0,0 0 0,1 1 0,-1-1 0,0 0 0,0 1 0,0-1 0,0 0 0,0 1 0,0-1 0,0 0-1,0 0 1,1 1 0,-1-1 0,0 0 0,0 0 0,0 1 0,1-1 0,-1 0 0,0 0 0,0 1 0,1-1 0,-1 0 0,0 0 0,0 0 0,1 0 0,-1 1 0,0-1 0,1 0 0,-1 0 0,0 0-1,1 0 1,-1 0 0,0 0 0,1 0 0,17-4-114,13-14-464,-23 11 372,-1 0-1,-1 0 1,1 0-1,-1-1 1,0 0-1,-1 0 1,0 0-1,0-1 1,-1 0-1,0 0 1,-1 0-1,0 0 0,0-1 1,-1 1-1,0-1 1,1-19-1,-20 47 1395,12-10-852,1-1 0,0 1 0,0 0 0,1 0 0,-1 0 1,2 0-1,0 1 0,0-1 0,-2 15 0,12-14-94,-7-9-310,0 1 0,0 0 0,0-1-1,0 1 1,-1 0 0,1-1 0,0 1 0,0 0 0,-1 0 0,1 0 0,-1 0-1,1 0 1,-1 0 0,1 0 0,-1 0 0,1 0 0,-1 0 0,0 0 0,1 0-1,-1 1 1,0-1 73,0-1 0,0 0-1,0 1 1,0-1 0,0 0-1,0 1 1,0-1 0,-1 0-1,1 0 1,0 1 0,0-1 0,0 0-1,0 1 1,-1-1 0,1 0-1,0 0 1,0 1 0,-1-1-1,1 0 1,0 0 0,0 0-1,-1 1 1,1-1 0,0 0 0,-1 0-1,1 0 1,0 0 0,0 0-1,-1 0 1,1 0 0,0 1-1,-1-1 1,1 0 0,0 0-1,-1 0 1,-1-12-19499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5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78 167 6983,'0'0'8311,"4"-9"-5188,-1 4-2401,13-35 2134,-14 10 4136,-3 30-6955,1-1-1,-1 1 0,1 0 0,-1-1 0,1 1 1,-1 0-1,1 0 0,-1 0 0,1-1 0,-1 1 1,1 0-1,-1 0 0,1 0 0,-1 0 0,1 0 1,-1 0-1,1 0 0,-1 0 0,1 0 0,-1 0 1,1 0-1,-1 1 0,1-1 0,-1 0 0,1 0 1,-1 0-1,1 1 0,-1-1 0,1 0 0,-1 1 1,1-1-1,-1 0 0,1 1 0,0-1 0,-1 0 0,0 2 1,-16 11-58,9-5 171,1 0 1,1 1-1,0 0 0,0 0 1,0 1-1,1-1 1,1 1-1,-1 0 0,2 0 1,-1 1-1,-2 14 0,6-24-145,0-1-1,0 1 0,0-1 1,0 0-1,0 1 1,0-1-1,0 1 0,0-1 1,0 1-1,0-1 0,0 0 1,0 1-1,0-1 0,1 1 1,-1-1-1,0 0 1,0 1-1,0-1 0,1 1 1,-1-1-1,0 0 0,0 1 1,1-1-1,-1 0 0,0 0 1,1 1-1,-1-1 1,0 0-1,1 0 0,-1 1 1,0-1-1,1 0 0,-1 0 1,1 0-1,-1 0 0,0 1 1,1-1-1,0 0 1,21-5 213,19-20 50,-27 14-268,-1 0 0,-1-1 0,0 0 0,-1-1 0,-1 0 0,0-1 0,0 0 0,-1-1 0,-1 0 0,-1-1 0,0 1 0,9-33 0,-65 140-256,43-79 257,1-3-28,1-1-1,0 1 1,0 0-1,1 0 1,1 1-1,-1-1 0,0 15 1,5-25-395,0 1 0,-1-1 0,1 1 0,0-1 0,-1 1 0,1-1 0,0 0 0,0 0 0,0 0 0,-1 0 0,1 0 0,0 0 0,0-1 0,-1 1 0,1 0 0,0-1 0,0 0 0,2-1 0,8-9-5029,-3-5-1841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5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13613,'0'0'12967,"8"4"-11435,-5-2-1451,0-1 0,0 0 1,0 0-1,0 1 0,0-2 0,0 1 1,1 0-1,-1-1 0,0 1 1,0-1-1,1 0 0,-1 0 0,0 0 1,0-1-1,0 1 0,1-1 0,-1 0 1,0 0-1,0 0 0,0 0 0,0 0 1,0-1-1,0 1 0,0-1 0,-1 0 1,3-2-1,7-3 322,-8 5-265,1 0 1,-1-1 0,1 1-1,-1-1 1,0 0-1,0 0 1,-1-1 0,1 1-1,-1-1 1,1 0 0,-1 1-1,3-7 1,-6 10-133,-1-1 0,1 1 1,-1 0-1,1 0 0,-1 0 1,1 0-1,0-1 0,-1 1 1,1 0-1,-1 0 0,1 0 0,-1 0 1,1 0-1,-1 0 0,1 0 1,-1 0-1,1 1 0,-1-1 1,1 0-1,-1 0 0,1 0 1,-1 0-1,1 1 0,0-1 0,-1 0 1,1 0-1,-1 1 0,1-1 1,0 0-1,-1 1 0,1-1 1,-1 1-1,-15 9 42,-3 6-48,7-8 0,0 2 0,1-1 0,0 1 0,1 1 0,0 0 0,1 0 0,-15 25 0,23-35-1,1 0 0,-1-1 0,1 1 1,0 0-1,0 0 0,-1 0 0,1 0 0,0 0 0,0 1 1,0-1-1,0 0 0,0 0 0,0 0 0,0 0 0,1 0 0,-1 0 1,0 0-1,0 0 0,1 0 0,-1-1 0,1 1 0,-1 0 0,1 0 1,-1 0-1,1 0 0,1 1 0,0 0-14,1 0-1,-1 0 1,0-1 0,1 1-1,0-1 1,-1 1 0,1-1 0,0 0-1,4 1 1,64 8-1187,-69-10 1096,46 1-3909,3-1-4675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1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16 705,'0'0'16970,"-4"-2"-16126,-5-8 243,18 6 1091,32 6-352,-38-1-2027,70 9 266,-37-5-2,58 2 1,510-11 37,-355 5-93,269 12 16,-429-5-28,112 5-13,410-3-239,-317 1 1724,-278-40-4361,-9 26 2191,-1 1 1,1-1 0,1 1 0,-1 1 0,0 0 0,0 0 0,1 0 0,13 1 0,-17-4-5124,-4-1 1758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3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2835 2073 2402,'0'0'11905,"-7"-9"-11585,-3-5 93,-2 1 0,0 1 0,0 0 0,-1 1-1,-17-13 1,-167-97-2979,54 33-543,49 28 4449,-357-272 502,336 250-1402,65 49 827,-89-80 0,-102-99-1319,16 15 258,41 13-200,166 167-42,0 1 0,-1 1 0,-1 1 0,-1 0 0,-34-16 0,-117-41 25,129 57 25,2-2 1,0-2-1,1-2 1,-72-47-1,86 49-14,-42-22-1,46 28 0,0-1 0,1-1 0,-24-20 0,42 31 13,0-1 1,0 1 0,0-1-1,1 0 1,-1 0 0,1 0 0,0 0-1,0 0 1,1-1 0,-1 1-1,0-6 1,1 6 115,0-1 1,0 1-1,-1 0 1,0 0-1,1 0 0,-1 0 1,-1 0-1,1 0 0,-5-5 1,5 7-137,0 1 0,0-1 0,0 1-1,0 0 1,0 0 0,0 0 0,-1 0 0,1 0 0,0 0 0,0 1 0,-1-1 0,1 1 0,0 0 0,-1 0 0,1-1 0,0 1 0,-5 1 0,6-1-50,9 39 218,-8 368-1356,-3-346 1370,3 1-1,2 0 1,20 118-1,-20-172-156,9 50 561,4-1 0,27 71 0,-37-112-409,0-1 0,0 1-1,-2 1 1,0-1 0,-1 1-1,0-1 1,-2 19 0,-13 121 322,1-6 748,4 183 993,9-328-2150,0 0 0,0-1 0,0 1 0,0 0 0,1-1 1,0 1-1,0-1 0,0 1 0,0-1 0,5 6 0,-4-5-62,0-1-1,0 1 0,0-1 0,-1 1 1,0 0-1,0 0 0,-1 0 1,1 0-1,-1 0 0,1 10 1,-11 219 4021,10-234-4124,1 1 1,-1-1 0,0 0 0,1 0-1,-1 0 1,0 0 0,1 0 0,-1 0-1,1 0 1,-1-1 0,0 1-1,1 0 1,-1-1 0,0 1 0,0-1-1,2 0 1,0-10-4141,2-5-3362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6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9833,'-1'5'467,"0"0"0,0 0 0,1 0 0,-1 0 0,1 0 0,0 0 0,0 0 0,1 0 0,-1 0 0,1 0 0,0 0 0,4 8 0,-4-11-400,1 0 0,-1 1 0,1-1 1,0 0-1,0 0 0,0 0 0,0 0 1,0 0-1,1-1 0,-1 1 0,1-1 1,-1 0-1,1 1 0,-1-1 0,1 0 1,-1 0-1,1-1 0,0 1 0,0-1 0,0 1 1,-1-1-1,1 0 0,0 0 0,3 0 1,15-1-40,0 0 1,0-2-1,0 0 0,0-2 1,0 0-1,21-9 1,-12 5-351,-23 7 134,-1 0 0,1 0 1,0 1-1,0-1 0,0 2 0,0-1 0,0 1 1,7 1-1,-11-1 179,-1 0 1,0 1-1,0 0 0,0-1 1,0 1-1,0 0 1,0 0-1,0 0 0,0 1 1,-1-1-1,1 0 0,0 1 1,-1-1-1,1 1 1,-1-1-1,1 1 0,-1 0 1,0 0-1,1 0 1,-1 0-1,0-1 0,0 1 1,-1 1-1,1-1 0,0 0 1,-1 0-1,1 0 1,-1 0-1,1 3 0,2 48 654,-4-45-563,1-1 1,0 1-1,0-1 0,1 1 0,0 0 0,0-1 1,1 0-1,0 1 0,0-1 0,1 0 1,0 0-1,7 13 0,-9-18-63,1-1 1,0 1-1,0-1 0,0 1 1,0-1-1,0 0 0,0 0 1,0 0-1,0 0 0,1 0 1,-1 0-1,0-1 0,1 1 1,-1-1-1,0 0 0,1 1 1,-1-1-1,1 0 0,-1 0 0,0-1 1,1 1-1,-1 0 0,1-1 1,-1 1-1,0-1 0,4-2 1,4-1 118,0 0 0,-1-1 0,0 0 0,17-12 0,55-52 215,-59 49-418,1 0-1,0 2 0,44-27 1,-65 44 43,0 0 0,0 0 1,0 0-1,0 0 1,0 0-1,0 0 1,0 1-1,0-1 1,0 1-1,1 0 0,-1-1 1,0 1-1,0 0 1,0 0-1,1 1 1,3 0-1,-5-1 26,1 1 0,-1 0-1,0 0 1,1 0 0,-1 0-1,0 0 1,0 0 0,1 0-1,-1 0 1,0 0 0,0 1 0,0-1-1,-1 0 1,1 1 0,0-1-1,0 0 1,-1 1 0,1 1 0,2 9 138,0 1 0,-2-1 0,1 0 0,-2 0 0,0 15 1,2 14 378,-2-36-461,1 0 1,0 0-1,0 0 0,1-1 1,-1 1-1,1 0 1,0-1-1,0 1 0,1-1 1,-1 0-1,1 0 1,0 0-1,5 6 0,-5-8-37,-1 0 0,1 0 1,0 0-1,-1-1 0,1 1 0,0-1 0,0 0 0,0 0 0,0 0 0,0 0 0,0-1 0,0 1 0,0-1 0,0 0 0,0 0 0,0 0 0,0 0 0,0 0 0,0 0 0,0-1 0,0 0 0,0 0 0,4-1 1,12-6 84,-1-1 1,0-1 0,-1-1 0,0 0 0,28-25 0,4-2-90,-33 26 35,39-24-776,-51 34 626,0 0 0,0 0 0,0 1 0,0-1 0,0 1 0,1 0 0,-1 0 0,0 0 0,1 1 0,-1 0 0,9 0 0,-11 0 93,0 1 0,-1-1 0,0 1 0,1 0 0,-1 0 0,1 0 0,-1-1 1,0 1-1,0 0 0,1 1 0,-1-1 0,0 0 0,0 0 0,0 0 0,0 1 0,0-1 0,-1 0 1,1 1-1,0-1 0,-1 1 0,1-1 0,0 4 0,10 43 387,-5-21-130,-5-24-224,-1 0-1,1-1 1,0 1-1,0-1 1,1 0 0,-1 1-1,0-1 1,1 0 0,0 0-1,-1 0 1,1 0-1,0 0 1,0 0 0,0 0-1,0-1 1,0 1 0,0-1-1,1 1 1,-1-1-1,4 1 1,-3-1-3,1 0 0,0 0 0,0-1 0,0 0 0,0 0 0,0 0 0,0 0 0,0 0 0,0-1 0,0 0 0,0 0-1,4-1 1,11-6 36,-1 0-1,0-1 0,-1-1 1,22-16-1,-32 21-38,19-13-5,61-38-242,-80 53 154,-1-1-1,1 1 1,0 1 0,0-1-1,0 1 1,1 1 0,-1-1-1,0 1 1,1 0 0,-1 1 0,9 0-1,-15 0 67,1 1-1,0-1 0,-1 1 1,1 0-1,-1-1 1,1 1-1,0 0 1,-1 0-1,0 0 0,1 0 1,-1 0-1,0 0 1,1 1-1,-1-1 0,0 0 1,0 1-1,0-1 1,0 1-1,0-1 0,-1 1 1,1-1-1,0 1 1,-1-1-1,1 1 1,-1 0-1,1 2 0,7 54 926,-6-34-450,-2-22-418,0 0 0,0 1 0,1-1 0,-1 0 0,1 0 0,-1 0 0,1 0 0,0 0-1,0 1 1,0-1 0,0-1 0,0 1 0,1 0 0,-1 0 0,0 0 0,1-1 0,-1 1-1,1-1 1,0 1 0,0-1 0,-1 0 0,1 1 0,0-1 0,0 0 0,0 0 0,0 0-1,0-1 1,1 1 0,-1 0 0,0-1 0,0 1 0,0-1 0,1 0 0,-1 0-1,0 0 1,0 0 0,0 0 0,1 0 0,-1-1 0,0 1 0,4-2 0,9-2 337,0-1 1,-1-1 0,1 0 0,22-14 0,-32 18-354,36-21 101,95-47 67,-120 64-271,0 0-1,0 1 1,1 1-1,0 0 1,-1 2 0,34-3-1,-46 6-30,0-1-1,0 0 1,0 1-1,0 0 1,-1 0-1,1 0 0,0 0 1,0 1-1,-1 0 1,1-1-1,-1 1 1,0 0-1,1 1 0,-1-1 1,0 1-1,0-1 1,-1 1-1,1 0 1,0 0-1,-1 0 1,0 0-1,0 1 0,0-1 1,2 5-1,14 17-2715,-6-15-2008,-1-8-4811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14350,'0'0'8007,"-50"18"-7206,47-8-449,3 3-288,13-3-96,15 2-256,5-3-1730,5-5-2658,3 0-5926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7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3 496 10346,'-3'0'2434,"5"0"-1889,17-9-385,5-4 96,9-1 160,1-1 1,8-4-321,2-2-96,5-3 64,10-7-128,8-5-160,13-12-289,14-6-544,11-9-1569,15-9-1090,8-4-384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8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13741,'106'-22'1217,"-11"4"32,-8 4-320,-7 4 224,-7-1-384,-7 4 256,-6 2 32,-12 1-769,-10 3-224,-7 1-32,-11 0 0,-7 0-32,-7 0-96,-4 0-833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8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1800 9385,'0'0'4057,"-11"8"-2103,-54 34-240,111-87 549,39-17-1337,109-60 0,103-39-855,-170 95-8,622-313-2710,25 49 340,2 59 2819,126-47 545,-681 227 22,-205 87-865,-12 6-102,-22 13-1522,1-8-2626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9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54 9641,'0'0'11056,"-1"-9"-9337,0 6-1616,2 1-37,-1 1-1,0-1 1,0 0-1,-1 1 1,1-1-1,0 1 1,0-1-1,-1 0 1,1 1 0,-1-1-1,1 1 1,-1-1-1,0 1 1,0-1-1,0 1 1,1 0 0,-1-1-1,0 1 1,-1 0-1,1 0 1,0 0-1,0 0 1,0 0 0,-1 0-1,1 0 1,-1 0-1,1 0 1,0 0-1,-1 1 1,0-1-1,1 1 1,-1-1 0,1 1-1,-1 0 1,1-1-1,-1 1 1,0 0-1,1 0 1,-1 0 0,0 0-1,1 1 1,-1-1-1,1 0 1,-4 2-1,-4 1-33,0 1-1,0 0 1,1 0-1,0 1 1,0 0 0,0 1-1,0-1 1,1 2-1,0-1 1,0 1-1,-7 9 1,-3 5 215,0 0 1,-23 42-1,35-54-134,1 0-1,0 0 0,0 1 0,0 0 1,-3 17-1,7-25-115,-1 0-1,1 0 1,0 0 0,-1 0-1,1 0 1,0 0 0,0 1-1,0-1 1,1 0 0,-1 0-1,0 0 1,1 0 0,-1 0-1,1 0 1,0 0 0,0 0-1,0 0 1,0 0 0,0-1-1,0 1 1,0 0 0,1 0 0,-1-1-1,1 1 1,-1-1 0,1 0-1,-1 1 1,1-1 0,0 0-1,0 0 1,-1 0 0,1 0-1,3 1 1,6 1-407,1 0 0,-1-1 0,0-1-1,0 0 1,1 0 0,-1-1 0,21-2 0,-11-1-1354,-1-1 1,1-1-1,26-10 1,23-12-6597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9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338 1 18610,'-13'1'1425,"-11"4"-790,1 1 0,0 0 1,0 2-1,1 1 0,0 0 1,1 2-1,0 1 0,-24 16 0,27-16-326,9-6-205,0 0-1,1 0 1,-1 0-1,1 1 1,1 0-1,-1 1 1,-11 15-1,18-22-110,1-1 0,-1 1 0,1-1 0,0 1 0,-1 0 0,1-1 0,0 1 0,-1-1 0,1 1 0,0-1-1,0 1 1,-1 0 0,1-1 0,0 1 0,0 0 0,0-1 0,0 1 0,0 0 0,0-1 0,0 1 0,0 0-1,0-1 1,0 1 0,0 0 0,0-1 0,1 1 0,-1 0 0,0-1 0,0 1 0,1-1 0,-1 1 0,0-1-1,1 1 1,-1 0 0,1-1 0,-1 1 0,1-1 0,-1 0 0,1 1 0,-1-1 0,1 1 0,-1-1 0,1 0 0,-1 1-1,1-1 1,0 0 0,-1 0 0,1 1 0,0-1 0,-1 0 0,1 0 0,0 0 0,43 1-18,-31-1 78,235-9-608,-247 9 575,1 0 0,0 0 0,-1 0 0,1 0-1,-1 0 1,1 0 0,-1 1 0,1-1 0,-1 0-1,1 1 1,-1 0 0,1-1 0,-1 1 0,0 0 0,1-1-1,-1 1 1,0 0 0,1 0 0,0 2 0,-1-2 23,-1 0 1,1 0 0,-1 0 0,1 0 0,-1 0 0,0 0 0,0 0-1,1 0 1,-1 0 0,0 1 0,0-1 0,0 0 0,0 0 0,0 0-1,-1 0 1,1 0 0,0 1 0,0-1 0,-1 0 0,0 1 0,-1 4 181,-1-1 1,-1 1 0,1-1-1,-1 1 1,1-1 0,-1 0-1,-9 8 1,1-3 18,0 0 0,0-1 0,0 0-1,-2-1 1,1-1 0,-1 0 0,0 0-1,0-2 1,0 1 0,-1-2 0,0 0 0,0-1-1,0 0 1,-21 0 0,35-3-279,1 0 1,0 0-1,-1 0 1,1 0-1,0 0 1,0 0-1,-1 0 1,1 0-1,0 0 0,0 0 1,-1 0-1,1 0 1,0 0-1,0 0 1,-1 0-1,1-1 1,0 1-1,0 0 0,-1 0 1,1 0-1,0 0 1,0 0-1,0-1 1,-1 1-1,1 0 1,0 0-1,0 0 0,0-1 1,0 1-1,-1 0 1,1 0-1,0-1 1,0 1-1,0 0 1,0 0-1,0-1 1,0 1-1,0 0 0,0-1 1,0 1-1,0 0 1,0 0-1,0-1 1,0 1-1,0 0 1,0 0-1,0-1 0,0 1 1,0 0-1,0 0 1,0-1-1,1 1 1,-1 0-1,0-1 1,9-13-5198,6-2-2626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1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14286,'0'0'9513,"20"60"-9129,-17-28-192,-3 8-160,0 0-96,0-4-737,0-4-928,0-6-802,0-9 65,0-10-1442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1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19282,'0'0'6566,"68"-34"-5797,-25 34-256,7 0-257,7 0-160,6 0-224,3 0-1666,-5 0-2722,-3-13-9513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9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0 993,'0'0'1153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0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2 114 3844,'0'0'3208,"0"-9"-1340,0-27-497,0 9 2362,-1 43-801,1-11-2468,0 0 0,0 0 0,0 0 0,0 0 0,1 0 0,0-1 0,1 8 0,-1-11-442,0 1 0,0 0 0,0-1 0,0 1 0,1-1 0,-1 1 0,0-1 1,1 0-1,-1 1 0,0-1 0,1 0 0,0 0 0,-1 0 0,1 0 0,0 0 0,-1 0 0,1-1 0,0 1 1,0 0-1,0-1 0,-1 0 0,1 1 0,0-1 0,2 0 0,3 1 38,0-1 0,0 0 0,-1 0 0,1-1-1,0 0 1,0 0 0,-1-1 0,1 1 0,-1-2 0,0 1 0,7-4-1,-9 5 69,0-1 0,-1 0 0,1-1 0,-1 1 0,1-1 0,-1 0 0,0 1 0,0-1 0,0-1 0,0 1 0,-1 0 0,1-1 0,-1 1 0,0-1 0,0 0 0,0 1 0,-1-1 0,3-8 0,-6 8 644,-6 8-646,-6 13-197,14-16 65,0-1 0,-1 1 0,1 0 0,0-1 0,0 1 0,0 0 0,0-1 0,0 1 0,0 0 0,0-1-1,0 1 1,0 0 0,0-1 0,1 1 0,-1 0 0,0-1 0,0 1 0,1-1 0,-1 1 0,0-1 0,1 1 0,-1 0 0,0-1 0,1 1 0,-1-1 0,1 1-1,-1-1 1,1 0 0,-1 1 0,1-1 0,-1 1 0,2-1 0,27 7 51,32-12 212,-48 2-225,-1-1 1,0 0 0,21-9 0,-30 11 35,0 1 1,0 0-1,0-1 0,0 1 0,0-1 0,-1 0 1,1 0-1,0 0 0,-1 0 0,0-1 1,0 1-1,1 0 0,-1-1 0,-1 0 0,1 1 1,0-1-1,-1 0 0,1 0 0,-1 0 1,1-5-1,-2 8-46,-1-1 0,1 0 1,-1 0-1,1 1 0,-1-1 1,0 0-1,0 1 0,1-1 1,-1 1-1,0-1 0,0 1 0,0-1 1,1 1-1,-1 0 0,0-1 1,0 1-1,0 0 0,0 0 1,0-1-1,0 1 0,0 0 1,0 0-1,0 0 0,0 0 1,0 0-1,0 1 0,1-1 0,-1 0 1,-2 1-1,-32 6-173,34-6 145,0-1 1,0 1 0,0-1 0,0 1 0,0-1-1,0 1 1,0 0 0,0 0 0,0-1 0,0 1-1,0 0 1,1 0 0,-1 0 0,0 0 0,1 0-1,-1 0 1,0 0 0,1 0 0,-1 0 0,1 0-1,0 1 1,-1-1 0,1 0 0,0 0 0,0 0-1,0 0 1,0 1 0,0 0 0,0 0 4,1-1 1,0 0-1,0 0 1,-1 0-1,1-1 0,0 1 1,0 0-1,0 0 1,0 0-1,0-1 1,1 1-1,-1 0 0,0-1 1,0 1-1,0-1 1,0 0-1,1 1 1,-1-1-1,0 0 0,0 0 1,1 1-1,-1-1 1,0 0-1,0 0 1,3-1-1,7 1 50,0 0-1,0-1 0,-1 0 1,1-1-1,0 0 1,0-1-1,-1 0 0,1-1 1,-1 0-1,0-1 1,-1 0-1,1 0 1,12-10-1,-55 25 310,10 14-526,24-15 65,18-8 85,-6-4-94,-1-1-1,0-1 0,0 0 0,13-7 0,-21 10-594,-13 7-203,-16 11-213,25-16 1103,-51 30-4383,15-14-3185,9-6-4194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0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0 1 2242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9897,'0'0'5280,"-8"5"-2493,-11 5-1813,-58 35 2511,69-40-2950,0 0 0,1 0 0,-1 1 0,2 0 0,-1 1 0,1 0 0,-9 11 0,15-18-524,-1 1 1,1-1 0,0 1-1,-1-1 1,1 1 0,0-1-1,-1 1 1,1-1 0,0 1-1,0-1 1,-1 1 0,1 0-1,0-1 1,0 1 0,0-1-1,0 1 1,0 0 0,0-1 0,0 1-1,0 0 1,0-1 0,0 1-1,0-1 1,1 1 0,-1 0-1,0-1 1,0 1 0,0-1-1,1 1 1,-1-1 0,0 1-1,1-1 1,-1 1 0,1-1-1,-1 1 1,0-1 0,1 1-1,28 5 243,36-12-562,8-16-1354,-60 17 1615,0 0 0,1 1 0,-1 0 0,1 1 0,0 1 0,27-2 0,-40 5 109,0-1 0,0 0 0,0 1-1,0-1 1,0 1 0,0-1 0,0 1 0,-1 0 0,1-1-1,0 1 1,0 0 0,-1 0 0,1-1 0,-1 1 0,1 0-1,0 0 1,-1 0 0,0 0 0,1 0 0,-1 0 0,1 1-1,0 0-9,-1-1 0,1 1 0,-1-1 0,1 0 0,0 1-1,0-1 1,0 0 0,0 0 0,0 1 0,0-1 0,0 0-1,0 0 1,0 0 0,0 0 0,1 0 0,-1-1 0,0 1-1,1 0 1,1 0 0,7 1 165,0-1 0,0-1 0,0 0-1,20-2 1,-22 1-388,1 0 0,-1 1 1,0 0-1,1 0 0,-1 1 0,0 0 0,16 4 0,-23-5 98,0 1 0,1-1 0,-1 1 0,0 0 0,0-1 1,0 1-1,0 0 0,-1-1 0,1 1 0,0 0 0,0 0 0,0 0 0,-1 0 0,1 0 0,0 0 0,-1 0 0,1 0 0,-1 0 1,1 0-1,-1 0 0,1 0 0,-1 0 0,0 1 0,0-1 0,1 2 0,-1 11-3284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1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2744 246 6246,'0'0'2722,"10"-3"-405,0 0-1477,-6 3-522,-1-1 0,1 0 0,-1 0 0,1 0 0,-1 0 0,1 0 0,-1-1 0,0 0 0,0 0 0,0 0-1,3-2 1,-15 2 5101,-37-1-5136,-507-16 3285,-268-66-3090,-123-18-227,920 102-261,-54-5-28,0 3 1,-90 10-1,162-7 41,0 1 0,0 0-1,0 1 1,0 0-1,0-1 1,0 2-1,1-1 1,-7 4 0,10-4-94,0-1 0,0 0 1,0 1-1,0 0 1,1-1-1,-1 1 0,1 0 1,-1 0-1,1 0 1,-1 0-1,1 0 0,0 0 1,0 1-1,0-1 1,0 0-1,1 0 0,-1 1 1,0-1-1,1 1 1,0-1-1,0 0 0,-1 4 1,1-6-44,0 1 1,0 0-1,0 0 0,1 0 1,-1 0-1,0 0 0,0 0 1,0-1-1,1 1 1,-1 0-1,0 0 0,1 0 1,-1 0-1,1-1 0,-1 1 1,1 0-1,-1-1 1,1 1-1,-1 0 0,1-1 1,0 1-1,-1-1 0,1 1 1,0-1-1,0 1 1,-1-1-1,1 1 0,0-1 1,2 1-1,28 0-6262,0-7-5321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1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15983,'0'0'6662,"-24"63"-5669,11-23-96,1 6-544,1 3-193,3 0-96,3 0-64,5-6-32,0-6-705,0-5-993,0-8-672,0-11-160,-10-11-6855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2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8648,'1'-8'5152,"-1"4"-4884,0 0 1,0 0 0,0 0 0,1 0-1,-1 1 1,1-1 0,0 0-1,0 0 1,1 1 0,-1-1-1,1 1 1,0-1 0,0 1 0,0 0-1,0 0 1,0 0 0,1 0-1,0 0 1,-1 0 0,1 1-1,0-1 1,0 1 0,0 0-1,1 0 1,-1 0 0,0 0 0,1 0-1,0 1 1,4-2 0,14 0-40,0 0 0,0 2 1,0 0-1,0 2 0,0 0 1,44 9-1,-33-3 54,0 2 1,0 2-1,57 26 0,-44-7-328,-45-29 50,0-1 0,0 1 0,0-1 0,0 1 0,0 0-1,0 0 1,0-1 0,-1 1 0,1 0 0,0 0 0,0 0 0,-1-1 0,1 1 0,-1 0 0,1 0 0,-1 0 0,1 0 0,-1 0 0,0 0 0,1 1-1,-1-1 1,0 0 0,0 0 0,0 0 0,0 0 0,0 0 0,0 0 0,0 0 0,0 0 0,0 0 0,-1 0 0,1 1 0,0-1 0,-1 0 0,1 0-1,0 0 1,-1 0 0,0 0 0,1-1 0,-1 1 0,1 0 0,-1 0 0,0 0 0,0 0 0,-1 1 0,-8 4 305,0 0 0,-1-1 0,1 0 0,-1 0 0,0-1 0,-17 4 0,-77 12 224,37-8-430,84-11-8228,20-4 3927,2-9-821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2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288 1 14478,'0'0'5028,"-11"4"-3052,-20 7-1108,2 2 1,0 0 0,0 3-1,1 0 1,1 2-1,-37 31 1,62-48-872,0 1 0,1 0 0,-1 0 0,0 0 0,1-1 0,-1 1 0,1 1-1,0-1 1,0 0 0,-1 0 0,1 0 0,1 1 0,-1-1 0,0 3 0,1-4-6,0 0-1,0 0 1,0 0 0,0 0 0,0 1-1,1-1 1,-1 0 0,0 0-1,1 0 1,-1-1 0,1 1 0,-1 0-1,1 0 1,-1 0 0,1 0 0,0 0-1,-1-1 1,1 1 0,0 0 0,0 0-1,0-1 1,-1 1 0,2 0-1,7 3-110,1 0 0,-1 0 0,1-1 0,-1 0 0,19 2-1,13 5-314,-37-9 409,1 1 1,-1 0-1,0 0 0,0 0 1,0 0-1,0 1 0,0 0 1,0 0-1,-1 0 1,1 0-1,-1 0 0,0 1 1,0-1-1,0 1 1,-1 0-1,1 0 0,2 5 1,-5-6 42,1 0 1,0 0-1,0 0 1,-1 0-1,0 0 0,1 1 1,-1-1-1,0 0 1,-1 0-1,1 0 1,-1 0-1,1 0 1,-1 0-1,0 0 1,0 0-1,0 0 1,0 0-1,-1-1 1,1 1-1,-1 0 1,1-1-1,-1 1 1,0-1-1,0 1 0,0-1 1,-4 3-1,-4 4 299,0-1-1,0 0 0,-1 0 1,0-1-1,-1-1 0,1 1 1,-1-2-1,-1 0 0,1 0 1,-1-1-1,1-1 0,-1 0 1,0-1-1,-14 1 0,40-14-6230,28-3-3219,-16 5 2467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3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71 10314,'0'0'15465,"-4"10"-14589,-50 155 734,45-106-10497,7-108-711,-6 16-182</inkml:trace>
  <inkml:trace contextRef="#ctx0" brushRef="#br0" timeOffset="1">0 12 11435,'0'0'14029,"80"-12"-12972,-32 26-705,5 1-255,4-3-1058,3-5-2947,-2-7-2562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4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8040,'0'0'1249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5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13549,'0'0'6054,"-33"61"-4197,19-25-63,4 8-545,-5 2-160,4 1-384,4-1-449,4-4-96,3-5-160,0-7-1281,3-7-1185,-2-9-513,-1-9-608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6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10730,'0'0'7677,"11"-8"-5665,-4 4-1756,-1-1-42,1 1 1,0 0-1,0 0 1,0 1-1,0-1 1,0 2-1,1-1 1,-1 1-1,1 0 1,-1 0-1,15 0 1,21 0 843,-13 0-820,0 1-1,0 1 1,0 1 0,0 2 0,0 1-1,49 13 1,-77-16-237,-1-1-1,0 0 0,1 1 1,-1-1-1,0 1 1,0-1-1,0 1 0,1 0 1,-1-1-1,0 1 0,0 0 1,0 0-1,0 0 1,0 0-1,0 0 0,0 0 1,-1 0-1,1 0 1,0 0-1,0 1 0,-1-1 1,1 0-1,-1 0 1,1 1-1,0 1 0,-2-1 7,1 0 1,0 0-1,-1 0 0,1 0 0,-1-1 0,0 1 0,1 0 0,-1 0 0,0-1 1,0 1-1,0 0 0,-1-1 0,1 1 0,0-1 0,-3 3 0,-7 6 64,-1 0-1,0-1 0,-21 12 0,27-18-48,-53 30 15,39-23-159,0 1-1,1 1 0,0 0 0,-32 29 1,42-26-2224,18-8-1164,25-8-2792,-33 1 6165,35-6-6696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6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1 8104,'0'0'18364,"-10"0"-17510,-1 1-722,-1 1 0,1 1 0,0-1 0,0 2 0,0-1 0,0 2 0,1-1 0,-15 9 0,18-9-118,0 0 1,1 1 0,-1-1 0,1 1-1,-1 0 1,2 1 0,-1 0 0,0 0 0,1 0-1,0 0 1,1 1 0,-1 0 0,1 0-1,-4 11 1,7-16-37,0 1 0,1-1-1,0 0 1,-1 0 0,1 0 0,0 1-1,0-1 1,0 0 0,0 0-1,1 0 1,-1 1 0,1-1 0,-1 0-1,1 0 1,0 0 0,-1 0-1,1 0 1,0 0 0,1 0 0,-1 0-1,0 0 1,0 0 0,1-1-1,-1 1 1,1-1 0,0 1 0,-1-1-1,1 1 1,0-1 0,0 0 0,0 0-1,0 0 1,0 0 0,0 0-1,0 0 1,3 0 0,11 4-390,0 0 0,0-2-1,0 0 1,17 1 0,-5 0-552,-16-3 575,-1 2-1,0 0 1,0 0 0,16 7-1,-26-9 384,1 0 0,-1-1-1,0 1 1,1 0 0,-1 0-1,0 0 1,0 0 0,1 0-1,-1 0 1,0 0-1,0 0 1,0 1 0,0-1-1,-1 0 1,1 1 0,0-1-1,1 3 1,-2-2 78,0-1 0,-1 1 0,1-1 0,0 1 0,0 0 0,-1-1 0,1 1 0,-1-1 0,1 0 0,-1 1 0,0-1 0,0 1 0,1-1 0,-1 0 0,0 0 0,0 1 0,0-1 0,0 0 0,-1 0 0,1 0 0,0 0-1,-2 1 1,-19 14 529,0-1 0,0-2 0,-2 0 0,0-1 0,0-1 0,-1-1 0,0-2-1,-42 9 1,107-43-13044,-12 5 2209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7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5 11819,'0'0'131,"0"-1"1,0 1-1,0 0 0,0 0 0,1 0 0,-1-1 0,0 1 1,0 0-1,0 0 0,0 0 0,0 0 0,0-1 0,0 1 1,1 0-1,-1 0 0,0 0 0,0 0 0,0 0 0,0-1 1,0 1-1,1 0 0,-1 0 0,0 0 0,0 0 0,0 0 0,1 0 1,-1 0-1,0 0 0,0 0 0,0 0 0,1 0 0,-1 0 1,0 0-1,0 0 0,0 0 0,1 0 0,-1 0 0,0 0 1,0 0-1,0 0 0,1 0 0,-1 0 0,0 0 0,0 0 1,0 0-1,0 1 0,1-1 0,-1 0 0,0 0 0,0 0 1,0 0-1,0 0 0,1 0 0,-1 1 0,0-1 0,0 0 1,0 0-1,0 0 0,0 1 0,5 20 2556,-4 32-2026,-1-48-12,-7 114 1166,2-58-2375,3 1-3711,-3-74-2354,-7-5-1078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65 6118,'0'0'6000,"0"-9"-2637,0 6-3136,0 0 0,-1-1-1,1 1 1,-1 0-1,1-1 1,-1 1 0,0 0-1,0 0 1,0 0 0,-3-5-1,2 7-124,1-1-1,0 1 0,-1 0 0,0-1 0,1 1 1,-1 0-1,0 0 0,1 0 0,-1 0 1,0 0-1,0 1 0,0-1 0,0 1 0,0-1 1,0 1-1,0 0 0,0-1 0,0 1 1,0 0-1,0 0 0,0 0 0,0 1 0,0-1 1,0 1-1,-3 0 0,-1 1 14,1-1 0,-1 2 0,0-1 0,1 0 0,0 1 0,-1 0-1,1 1 1,0-1 0,1 1 0,-1 0 0,1 0 0,-1 0 0,1 1 0,1-1 0,-1 1 0,0 0-1,1 0 1,0 1 0,1-1 0,-1 0 0,1 1 0,-2 6 0,-2 6 53,1-1 1,0 1-1,2 1 1,0-1-1,1 0 1,1 20-1,2-18-84,1 1-1,2-1 1,0 0-1,12 37 0,-9-38-36,-2 0 0,0 1 0,-1-1 0,2 38 0,-6-56-47,0-1 0,0 1 0,0-1 0,0 1 0,0-1 1,0 1-1,0-1 0,0 1 0,0-1 0,0 1 0,0-1 0,0 1 1,-1-1-1,1 0 0,0 1 0,0-1 0,-1 1 0,1-1 1,0 0-1,-1 1 0,1-1 0,0 1 0,-1-1 0,1 0 0,0 0 1,-1 1-1,1-1 0,-1 0 0,1 0 0,-1 1 0,1-1 0,0 0 1,-2 0-1,-18-4 7,-16-18-35,28 12-53,1-1 0,1 0 0,0 0 0,1-1 1,0 1-1,1-1 0,0 0 0,1-1 0,0 1 0,1-1 0,0 1 1,1-1-1,1-20 0,0 31 83,1 1-1,-1-1 1,1 0 0,-1 1-1,1 0 1,0-1 0,0 1-1,-1-1 1,1 1 0,0 0-1,0 0 1,0 0 0,1-1-1,-1 1 1,0 0 0,0 0-1,1 1 1,-1-1 0,0 0-1,1 0 1,-1 1 0,1-1-1,-1 0 1,1 1 0,-1 0-1,1-1 1,-1 1 0,1 0-1,0 0 1,-1 0 0,4 0-1,63-1-122,-52 2 23,98 5-6553,-81-6 586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7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 11915,'0'0'8168,"73"-18"-7399,-32 18-321,10 0-256,4 0-128,3 0-256,2 0-1634,-6 0-2337,-3-3-6247</inkml:trace>
  <inkml:trace contextRef="#ctx0" brushRef="#br0" timeOffset="1">759 1 13164,'0'0'6439,"-54"8"-4550,46-2-800,3 0-256,5 1-160,2-1-417,16 0-160,6-1-32,6-2-320,2 1-1634,-8-4-896,-3 0-802,-12 0-2049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8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12780,'0'0'11531,"53"13"-10730,-11-13-545,5 0-224,2 1-576,-1 1-2756,-7 2-2721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5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13997,'0'0'6214,"25"50"-4933,-25-23-160,0 5-768,2-3-289,1 0 0,3-3-64,0-7-545,4-2-576,-1-7-1025,-1-6-1185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5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12684,'0'0'6983,"67"31"-6119,-27-29-479,5 1-289,-2-2-32,0 3-1313,-7-1-2339,-12-1-3074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6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10762,'0'0'7960,"10"1"-6999,2 0-548,2 1-177,0 0-1,0 0 0,0 1 0,-1 1 0,15 5 1,-26-8-206,1 0 1,-1 0 0,0 0 0,0 0 0,1 1 0,-1-1 0,0 1 0,0-1 0,0 1 0,0 0 0,-1-1 0,1 1 0,0 0 0,-1 0 0,1 0 0,-1 1 0,0-1 0,0 0 0,0 0 0,0 1 0,0-1 0,0 1-1,0-1 1,-1 1 0,1-1 0,-1 1 0,0-1 0,0 1 0,0-1 0,0 1 0,0-1 0,-1 1 0,1-1 0,-1 1 0,1-1 0,-1 1 0,0-1 0,-1 3 0,-7 10 181,1-1-1,-2 0 1,0-1 0,-1 0-1,0 0 1,0-1 0,-2-1 0,-19 16-1,-27 26 238,60-53-449,-1 0 1,0-1-1,1 1 0,-1 0 1,1 0-1,-1 0 0,0 0 1,1 0-1,-1 0 0,1 0 0,-1 0 1,0 0-1,1 0 0,-1 0 1,1 0-1,-1 0 0,0 1 1,1-1-1,-1 0 0,0 0 1,1 0-1,-1 0 0,0 1 0,1-1 1,-1 0-1,0 0 0,1 1 1,-1-1-1,0 0 0,0 1 1,1-1-1,-1 0 0,0 1 1,0-1-1,0 0 0,1 1 0,-1-1 1,0 0-1,0 1 0,0-1 1,0 1-1,0-1 0,0 0 1,0 1-1,0-1 0,0 1 1,0-1-1,0 0 0,0 1 0,0-1 1,0 1-1,0-1 0,0 0 1,0 1-1,-1-1 0,1 0 1,0 1-1,0-1 0,0 0 1,-1 1-1,1-1 0,0 0 1,0 1-1,-1-1 0,1 0 0,0 0 1,-1 1-1,1-1 0,-1 0 1,39-1-189,-34 0 146,20-2-1369,-1-2 1,0-1-1,44-16 0,-17 2-4354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6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 14926,'0'0'6604,"-7"10"-5755,-11 17-331,1 0 0,2 1 0,1 0 1,1 1-1,2 1 0,0 0 0,2 0 1,2 1-1,0 0 0,2 1 0,0 34 1,5-60-514,0-1 0,1 1 1,0-1-1,0 1 0,0-1 1,1 0-1,-1 0 0,1 1 1,1-1-1,-1 0 0,1-1 1,0 1-1,0 0 0,0-1 1,0 0-1,1 1 0,0-1 1,0-1-1,5 5 0,1-1-696,0 0 0,0-1 0,0-1 0,1 0 0,0 0 0,0-1 0,0 0 0,14 2 0,16 2-4882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8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16 7271,'0'0'13415,"9"-4"-11995,26-7 6,-35 11-1370,1 0 1,-1 0 0,1 0-1,-1 0 1,1 0 0,-1 0-1,1 1 1,-1-1 0,1 0-1,-1 0 1,1 0 0,-1 1-1,0-1 1,1 0 0,-1 1-1,1-1 1,-1 0 0,0 1 0,1-1-1,-1 0 1,0 1 0,0-1-1,1 1 1,-1-1 0,0 1-1,0-1 1,0 0 0,1 1-1,-1-1 1,0 1 0,0-1-1,0 1 1,0-1 0,0 1-1,0-1 1,0 1 0,0-1-1,0 1 1,0-1 0,0 1-1,0-1 1,-1 1 0,-1 21 655,-1-10-461,-1 0 0,-1 0 0,0 0 0,-1-1 0,0 1 0,-11 15 0,10-18-27,1 0 1,0 1 0,1 0 0,0 0-1,0 0 1,1 0 0,1 1 0,0 0-1,-3 18 1,6-28-201,0 0-1,0 0 1,0 1 0,0-1 0,0 0-1,1 0 1,-1 0 0,0 0-1,1 0 1,-1 0 0,1 0 0,-1 0-1,1 0 1,-1 0 0,1 0-1,0 0 1,-1 0 0,1 0 0,0 0-1,0 0 1,0-1 0,0 1-1,0 0 1,0-1 0,0 1 0,1 0-1,3 1 22,-1-1 0,1 1 0,-1-1 0,1 0 0,0 0 0,-1-1-1,6 1 1,9-1-177,0-1 0,28-4 0,-31 2-858,0-1 0,0 0 0,-1-1 0,18-8 0,-24 8-661,0 1-1,0-1 1,-1-1-1,13-9 1,-2-6-5027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9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12940,'0'0'8809,"-36"67"-7400,30-38 64,3 1-480,2 1-384,1-1-353,0-1-128,12-5-64,10-6-1025,5-8-2306,2-10-1569,3 0-5542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9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20339,'0'0'12172,"50"2"-14831,-41-2-4644,-5-14-13132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1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0 12396,'0'0'10324,"5"13"-9496,5 25-251,-2 1 1,-1-1-1,-2 1 1,0 44 0,-4-53-537,-1 1 1,-2-1 0,-1 0-1,-1 1 1,-12 40 0,12-59-65,0-1 0,-1 1 1,0-1-1,-1 0 1,0 0-1,-1 0 0,0-1 1,0 0-1,-1 0 0,-1-1 1,0 0-1,0-1 0,0 0 1,-1 0-1,-21 12 1,26-17-170,-1-1 1,0 1 0,0-1 0,0 0-1,0 0 1,0 0 0,-9 0 0,14-2 3,0 1 0,0-1 0,0 0 0,-1-1 1,1 1-1,0 0 0,0 0 0,0 0 0,0-1 0,0 1 1,0 0-1,0-1 0,0 1 0,0-1 0,0 1 0,0-1 0,0 0 1,0 1-1,0-2 0,0 1-217,0-1-1,1 1 1,-1 0 0,0-1-1,1 1 1,0 0-1,-1-1 1,1 1 0,0-1-1,0 1 1,0-1 0,0 1-1,0-1 1,0 1 0,0 0-1,0-1 1,1 1 0,0-3-1,10-26-10142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6822,'0'0'13555,"2"9"-13219,7 28 128,-3 1 0,-1 0 1,-2 0-1,-2 58 0,-21 167 1050,11-171-1495,3-22 95,-12 120 1121,8 251 0,10-310 1199,0-131-2442,0 1-1,0-1 0,0 1 1,0-1-1,0 0 0,0 1 1,1-1-1,-1 1 0,0-1 1,0 0-1,0 1 0,0-1 1,1 0-1,-1 1 0,0-1 1,0 0-1,1 1 0,-1-1 1,0 0-1,0 0 0,1 1 1,-1-1-1,0 0 0,1 0 0,-1 1 1,0-1-1,1 0 0,-1 0 1,1 0-1,-1 0 0,0 0 1,1 0-1,-1 1 0,1-1 1,-1 0-1,0 0 0,1 0 1,-1 0-1,1 0 0,-1-1 1,0 1-1,1 0 0,-1 0 1,0 0-1,1 0 0,-1 0 1,1 0-1,-1-1 0,0 1 1,1 0-1,-1 0 0,1-1 1,20-15-2143,-7-13-1810,-3-9-3070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3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4933,'0'0'6283,"0"13"-1474,0 16-2577,-1-5-1288,-1-1-1,-2 1 0,-6 23 0,5-24-214,1 0 0,0 0 0,1 24 0,5-47-474,0 0-1,1 0 1,-1 0 0,1-1-1,-1 1 1,1-1-1,-1 1 1,0-1 0,1 0-1,-1 0 1,0 0-1,4-3 1,14-12-204,-1-1 1,-1-2-1,0 0 1,-2 0-1,0-2 0,-1 0 1,23-43-1,-34 54-1509,-19 19-14129,8 0 8257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1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14253,'0'0'14078,"10"4"-13886,30 15-75,-39-19-102,1 1-1,-1-1 0,0 0 0,1 1 0,-1-1 0,0 0 0,1 0 0,-1 0 0,1 0 0,-1-1 0,0 1 0,1 0 0,-1 0 0,0-1 1,0 1-1,1-1 0,-1 1 0,0-1 0,0 0 0,0 1 0,1-1 0,-1 0 0,0 0 0,0 0 0,0 0 0,0 0 0,-1 0 0,1 0 1,0 0-1,0 0 0,-1 0 0,1 0 0,0 0 0,-1-1 0,1 1 0,-1 0 0,0-1 0,1 1 0,-1 0 0,0 0 0,0-1 1,0 1-1,0-3 0,0 4 21,0 0 0,-1-1 0,1 1 0,0 0 0,-1-1 0,1 1 0,0 0 0,-1-1 0,1 1 0,-1 0 0,1 0 0,0 0 0,-1-1 0,1 1 0,-1 0 0,1 0 0,-1 0 0,1 0 0,-1 0 0,1 0 0,-1 0 0,1 0 0,-1 0 0,1 0 0,-1 0 0,1 0 0,0 0 0,-1 0 0,1 0 0,-1 1 0,1-1 0,-1 0 0,1 0 0,-1 0 0,1 1 0,-1-1 0,-18 9 303,14-7-249,1 1-1,0 0 0,1 1 1,-1-1-1,0 1 1,1 0-1,0-1 1,0 2-1,0-1 0,0 0 1,1 0-1,0 1 1,0-1-1,0 1 0,-1 5 1,3-9-106,0-1-1,1 0 1,-1 1-1,1-1 1,-1 0 0,1 1-1,-1-1 1,1 0-1,-1 0 1,1 1 0,-1-1-1,1 0 1,0 0-1,-1 0 1,1 0 0,-1 0-1,1 0 1,-1 0-1,1 0 1,0 0 0,-1 0-1,1 0 1,-1 0-1,1 0 1,-1 0 0,1-1-1,0 1 1,-1 0 0,1 0-1,-1-1 1,1 1-1,20-8-2356,-4-6-3509,-2-5-4991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6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4271 19 12908,'0'0'369,"9"-3"-209,5-1 74,-1 1 0,0 0 0,1 1 0,0 0 0,15 1 0,-29 1-189,1 0 1,0 0 0,-1 0 0,1 0-1,0 1 1,-1-1 0,1 0 0,0 1 0,-1-1-1,1 0 1,-1 1 0,1-1 0,0 1-1,-1-1 1,1 1 0,-1-1 0,1 1-1,-1-1 1,0 1 0,1 0 0,-1-1-1,0 1 1,1 0 0,-1-1 0,0 1-1,1 0 1,-1-1 0,0 1 0,0 0-1,0-1 1,0 1 0,0 0 0,0 0-1,0-1 1,0 1 0,0 0 0,0-1-1,-1 2 1,1 1-12,0-1 0,-1 1 0,1-1 0,-1 1-1,0-1 1,0 1 0,0-1 0,0 1 0,0-1 0,-3 4-1,-6 4-2,1-1 0,-1-1 0,-1 1 1,1-2-1,-2 1 0,1-2 0,-1 1 0,-22 8 0,-9 1-366,-53 12 1,-1-9 1458,0-5 0,-188 4 0,105-9-402,-1074 137-701,711-72 113,-460 124 459,967-189-518,-205 43 278,206-47-112,0-1 0,-1-3 0,1 0 0,-69-9 0,-26-3-764,130 11 417,-1 0-1,1 0 1,0 0-1,-1 0 1,1 0-1,0 0 1,-1 0-1,1 0 1,-1 0-1,1 0 1,0 0-1,-1-1 1,1 1-1,0 0 1,0 0-1,-1 0 1,1-1-1,0 1 1,-1 0-1,1 0 1,0-1-1,0 1 1,-1 0-1,1-1 1,0 1 0,0 0-1,0 0 1,0-1-1,-1 1 1,1-1-1,0 1 1,0 0-1,0-1 1,0 1-1,0 0 1,0-1-1,0 1 1,0 0-1,0-1 1,0 1-1,0-1 1,0 1-1,0 0 1,0-1-1,0 1 1,1 0-1,-1-1 1,0 1-1,0 0 1,0-1-1,0 1 1,1 0 0,-1 0-1,0-1 1,1 1-1,7-12-5311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6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525 51 15246,'0'0'1431,"-1"-9"-1271,1 5-153,0 3 2,0-1 1,1 1 0,-1 0-1,0-1 1,0 1 0,0 0-1,0-1 1,-1 1 0,1 0-1,0 0 1,0-1 0,-1 1-1,1 0 1,-1 0 0,1 0-1,-1-1 1,1 1-1,-1 0 1,0 0 0,0 0-1,1 0 1,-1 0 0,0 0-1,0 0 1,0 0 0,0 1-1,0-1 1,0 0 0,0 1-1,-1-1 1,1 0 0,0 1-1,0-1 1,0 1 0,-1 0-1,1-1 1,0 1 0,0 0-1,-1 0 1,1 0-1,0 0 1,-1 0 0,1 0-1,0 0 1,0 0 0,-1 0-1,-1 1 1,-13 5 384,0 0 0,0 1 0,1 0 1,0 2-1,0-1 0,1 2 0,0 0 0,-16 16 0,6-7 127,-254 195 3210,277-214-3727,-23 23 257,23-22-264,1-1-1,0 0 1,-1 0 0,1 0-1,-1 1 1,1-1 0,0 0 0,0 0-1,-1 1 1,1-1 0,0 0-1,-1 1 1,1-1 0,0 1 0,0-1-1,0 0 1,-1 1 0,1-1-1,0 0 1,0 1 0,0-1 0,0 1-1,0-1 1,0 1 0,0-1-1,0 0 1,0 1 0,0-1-1,0 1 1,0-1 0,0 1 0,0-1-1,0 0 1,0 1 0,0-1-1,1 1 1,-1-1 0,0 0 0,0 1-1,0-1 1,1 0 0,-1 1-1,0-1 1,1 0 0,-1 1 0,0-1-1,0 0 1,1 1 0,-1-1-1,1 0 1,-1 0 0,0 0-1,1 1 1,-1-1 0,1 0 0,-1 0-1,0 0 1,1 0 0,-1 0-1,1 0 1,-1 0 0,1 0 0,-1 0-1,0 0 1,1 0 0,-1 0-1,1 0 1,0 0 0,324-6-810,-136-1-2640,-88 5-1314,-6-2-3849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7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0 350 18225,'0'0'6433,"15"-9"-5216,20-16-1120,-2-2 0,0-1 0,-2-2 0,0-1 0,39-54 0,-64 77-90,1-2 13,0 0 1,0 0-1,-1 0 1,0-1-1,-1 1 1,0-1-1,6-23 1,-11 34 35,-1 0 0,1 0 0,-1 0 0,1 0 1,-1 0-1,1 0 0,-1 0 0,1 0 0,-1 0 0,1 0 0,-1 1 1,1-1-1,-1 0 0,1 0 0,-1 0 0,1 1 0,0-1 0,-1 0 1,1 0-1,-1 1 0,1-1 0,0 0 0,-1 1 0,1-1 1,0 1-1,0-1 0,-1 0 0,1 1 0,0-1 0,0 1 0,-1-1 1,1 1-1,0-1 0,0 1 0,-17 21-153,8-7 156,2 0-1,0 1 0,1 0 1,-6 20-1,10-28 16,0 0-1,1 0 0,0 0 1,0 1-1,0-1 1,1 0-1,0 1 1,1-1-1,0 0 1,4 15-1,-4-19-87,2-1-1,-1 0 1,0 0-1,0 0 1,1-1 0,-1 1-1,1-1 1,0 1-1,0-1 1,0 0-1,0 0 1,0 0 0,1 0-1,-1-1 1,1 1-1,-1-1 1,1 0 0,-1 0-1,1 0 1,-1-1-1,6 1 1,38-1-4426,-44 0 3538,0-1 1,0 0-1,-1 1 0,1-1 1,0 0-1,-1-1 0,1 1 0,-1 0 1,1-1-1,-1 1 0,4-4 1,12-16-10459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8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16464,'0'0'7153,"11"0"-5904,-3 0-909,1 1 0,-1 0-1,0 0 1,1 1 0,-1 0-1,0 0 1,0 1 0,11 4-1,-16-5-253,0 0 0,1 0 1,-1 0-1,0 0 0,0 1 0,0-1 0,0 1 0,-1-1 0,1 1 1,-1 0-1,1 0 0,-1 0 0,0 0 0,0 1 0,-1-1 0,1 1 0,-1-1 1,1 1-1,-1-1 0,0 1 0,0 0 0,-1 0 0,1-1 0,-1 7 0,-1-3-4,1 1-1,-2-1 0,1 0 0,-1-1 1,0 1-1,-1 0 0,0 0 0,0-1 0,0 0 1,-1 0-1,1 0 0,-2 0 0,-4 5 0,-12 14 593,-38 34 0,26-28-468,24-22-206,5-6 0,-1 1 0,1 0 0,0 0 0,0 1 0,0-1 0,1 1 0,-1 0 0,1 0 0,1 0 0,-1 0 0,0 0 0,1 1 0,-3 10 0,5-15 0,1-1 1,-1 1-1,0-1 1,0 1-1,0-1 0,1 1 1,-1-1-1,0 1 0,1-1 1,-1 1-1,1-1 1,-1 1-1,0-1 0,1 1 1,-1-1-1,1 0 1,-1 1-1,1-1 0,-1 0 1,1 0-1,-1 1 0,1-1 1,0 0-1,-1 0 1,1 0-1,-1 0 0,1 0 1,0 1-1,-1-1 0,1 0 1,0-1-1,27 2-22,-18-2-21,21 0-889,0-2 0,0-1 0,31-8 1,40-14-6905,-47 10 938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8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13549,'0'0'12460,"15"57"-11115,12-47 256,7-2-576,7-6-576,6-2-289,-1 0-96,-2 0-769,-8-2-1120,-13-3-1571,-13 2-768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8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13293,'0'0'8712,"-44"49"-6854,44-40-481,19-2 192,12-2-319,12-3-642,8-2-320,9 0-224,1-7-1024,-1-6-3365,-2-3-5091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10698,'0'0'10768,"0"29"-11209,0-9-3576,0-13-1108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5669,'0'0'14953,"6"-12"-14307,70-131 1441,-84 211-245,8-67-1297,38-26 234,-57 45 419,16-17-1203,1 0-1,-1 0 1,1 0-1,0 0 1,0 1-1,0-1 0,0 0 1,1 1-1,-1 0 1,1-1-1,-2 7 1,32-32 395,-1-13-302,-12 15 407,-31 42-288,9-13-210,-1 0 1,1 1 0,1 0 0,0 0-1,0 0 1,1 0 0,0 1 0,1 0 0,0 0-1,1 0 1,-2 15 0,47-62 482,57-81-138,-116 137-412,4-5 80,0 0 0,1 0 0,1 1 0,1 0 0,0 1 0,-12 33 0,24-56 50,0 1-1,1 0 1,0 0-1,0 0 1,0 0-1,1 1 1,-1-1-1,11-6 1,3-5-9,10-13-48,-17 16-60,0 1 1,1 1-1,21-16 0,-32 28-47,0 1 0,-1 0-1,1-1 1,-1 1 0,0 0 0,1-1-1,-1 1 1,0 0 0,0 0-1,0-1 1,0 1 0,0 0 0,0 0-1,-1 0 1,1-1 0,-2 4 0,-5 20-357,-21 93-1707,20-39-3846,7-52-654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10698,'0'0'11083,"-1"18"-28476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3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4516,'0'0'14862,"-1"50"-14766,1-35-64,0 1 0,1-3 33,4-2-1,3-3-96,-1-5-865,1-3-1858,0-2-2113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10154,'0'0'9352,"71"-51"-6853,-34 30-545,-2-2-1186,11-1-639,-1-1-97,1 0-609,-4 6-1121,-5 5-320,-8 3-224,-12 5-576,-4 6-834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10634,'0'0'6609,"15"0"-5888,345-23 686,-291 15-1679,0-3 0,-1-3 1,91-32-1,-153 44-9,22-11-808,-20-1-3242,-8 5-437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86 5349,'0'0'14622,"-25"3"-10602,4 68-2189,23-71-1812,0 1 1,0-1-1,0 0 1,0 1-1,0-1 0,0 0 1,0 0-1,0-1 1,0 1-1,0 0 1,0-1-1,0 1 1,4-2-1,0-2 172,0 0 1,-1-1-1,1 0 1,-1 0-1,0 0 1,0 0-1,0-1 1,-1 0-1,0 0 1,0 0-1,0-1 1,-1 1-1,0-1 1,3-7-1,-42 36-282,15 12-180,22-23-253,18-14 380,-4-6 186,0 0 1,-1-1 0,0 0 0,-1-1-1,16-17 1,-78 48 224,37-13-172,-38 18 397,49-25-161,3-5-259,1 0 0,0 0 0,0 1 1,0-1-1,0 1 0,1-1 0,-1 1 0,1 0 0,0 1 0,8-6 0,1-3-11,15-19-10,-21 22 1,-21 19-69,-68 71 97,81-80-38,5-4-11,0 1 0,-1-1-1,1 0 1,0 0 0,-1 0-1,0 0 1,0 0-1,0-1 1,3-4 0,4-3-1,11-12-85,-44 42 4,-42 42 34,118-77 396,-24 0-307,14-6-243,-74 48 78,-79 50 467,109-75-230,39-25 192,-16 6-293,30-20-38,-51 38-74,-4 1 8,0 0 0,1 0 0,-1 0 0,0 0 0,1 0 0,-1 0 0,1 1 0,-1 0 0,1-1 0,0 1 0,0 0 0,0 0 0,0 0 0,0 0 0,0 0 1,0 1-1,1-1 0,-1 1 0,1-1 0,-1 1 0,1-1 0,-1 4 0,-7 18-4031,30-24-13855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4676,'3'-9'19683,"16"13"-19070,1-1 0,0-1 1,0-1-1,0 0 0,39-5 0,6 1 272,259 3 146,-355 5-6050,8-1 260,0-2-3544,11-2-2129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7335,'0'0'18337,"15"0"-17392,859 0 2290,-1038-2-3241,-222 8-57,271-2 70,52-7 210,237-17-585,298 3-1,-437 18-148,-240 2 597,-252-10-27,802 8 115,-124-4-112,312-10 8,-298-5 193,148 18-151,-383 0-148,-60 0-44,-198 0 70,-447 60 0,603-42 23,0-4-1,-1-4 0,-1-5 1,-120-10-1,54-13-299,882-2 387,-649 18-92,691-7 27,-577 9-26,1360-26 349,-961 14-288,-395 7-51,435-9 70,-531 10-74,142-26 0,30-2 5,-168 27-14,273-9 0,-345 13-2,0-1 0,-1-1 0,1 0 0,19-7 1,-18 5-4,-1 0 1,1 1 0,29-2-1,107-9 2,-98 7-1,62 0 1,-117 8-35,-45 6-9613,26-6 3042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156 810 3331,'0'0'6251,"-77"-1"-1147,70 0-2048,15-1-2149,32-12-605,124-85 133,-86 54-79,90-69 1,-162 110-353,5-6 19,1 0 0,0 0 1,0 2-1,1-1 0,1 2 0,-1 0 1,1 0-1,0 1 0,1 1 0,-1 0 1,19-3-1,-20 5 6,0-1-1,-1 0 1,1 0 0,-1-2-1,0 1 1,-1-1 0,1-1-1,-1 0 1,0-1 0,15-15-1,42-25 84,36-12-98,2 4 0,193-72 1,-277 121-2,-1-1-1,0-1 1,0-1 0,35-22 0,-53 29-19,-63 26 177,-169 93 65,-243 165 0,224-127 24,-130 75-15,187-96-245,190-132-59,44-26 406,-32 14-337,0 0-1,1 1 1,0 1-1,1 0 1,27-14-1,8-6 9,231-157-9,107-74 4,-305 199-34,-39 28-13,1 1 1,1 3-1,92-45 1,-74 36 344,-57 34-103,-38 31-113,17-6-6320,16-31-234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1 288,'-5'8'14451,"2"1"-12614,3 36 946,0-29-11417,0-26-906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1620 3651,'0'0'2088,"-11"2"-855,-5 2-522,-10 1-73,-5-3 4889,25-4 189,13-1-4327,11-3-1592,2 1 246,0-1 0,-1-1 0,0-1 0,-1 0 0,1-2-1,-2 0 1,1-1 0,19-16 0,16-9 20,768-476-608,-678 419 477,-58 36-805,152-75-1,-70 57 875,356-176-845,-331 152 1468,48-28-506,-187 90 856,-50 35-877,-1 0-1,1 0 1,-1-1-1,0 1 1,0-1-1,0 1 1,0-1-1,0 0 1,0 1-1,-1-1 1,1 0-1,-1 0 1,0 0 0,0 0-1,0 0 1,0-1-1,0-2 1,-6 4-61,1 1 0,0-1 0,-1 1 0,0 0-1,1 0 1,-1 1 0,1-1 0,-1 1 0,0 0 0,1 0 0,-10 2 0,5-2 45,-231 26 31,-192-33-584,-285 6 683,540 11-215,57-1 57,0-6 0,-220-21-1,194-5-56,33 3 159,-2 5-1,-158-1 1,227 25-106,27 1-123,19-10 67,0 0 1,0 1-1,-1-1 0,1 1 0,0-1 1,0 0-1,0 1 0,0-1 0,0 1 1,0-1-1,0 0 0,0 1 0,0-1 1,0 1-1,0-1 0,0 0 0,1 1 1,-1-1-1,0 1 0,0-1 0,0 0 0,0 1 1,1-1-1,-1 0 0,0 1 0,0-1 1,1 0-1,-1 0 0,0 1 0,1-1 1,-1 0-1,0 0 0,1 1 0,-1-1 1,0 0-1,1 0 0,-1 0 0,0 1 1,1-1-1,-1 0 0,1 0 0,0 0 1,7 6-15,0 0 0,0 0 0,0 1 0,-1 0 0,0 1 0,-1 0 0,1 0 1,-1 0-1,-1 1 0,0-1 0,0 1 0,-1 1 0,0-1 0,0 0 0,4 19 1,3 20-163,-2-1 1,3 56 0,-3-25 91,4 55 342,-8 255 0,-8-200-139,0-63 42,5 113 610,-2-205-435,-1-26-235,0-1 0,1 1 0,0 0 0,0-1 0,0 1 0,1 0 0,0-1 0,0 1 0,1-1 0,0 1 0,0-1-1,0 0 1,5 8 0,-7-14-132,0 1 0,1-1 1,-1 1-1,0-1 0,1 0 0,-1 1 0,1-1 0,-1 0 0,1 0 0,-1 1 0,1-1 0,-1 0 0,1 0 0,-1 0 0,1 0 0,-1 0 0,1 0 0,-1 1 1,1-1-1,-1 0 0,1 0 0,-1-1 0,1 1 0,-1 0 0,1 0 0,-1 0 0,1 0 0,-1 0 0,1 0 0,-1-1 0,1 1 0,-1 0 0,1 0 1,-1-1-1,0 1 0,1 0 0,-1-1 0,1 1 0,-1-1 0,0 1 0,1 0 0,-1-1 0,0 1 0,0-1 0,1 1 0,-1-1 0,0 1 0,0-1 0,0 1 1,1-1-1,-1 1 0,0-1 0,5-27-4395,-4 2-3286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15 8936,'0'0'13149,"1"-6"-12418,1-3 141,-5 14-105,-8 36 459,-14 63-2,-43 683 1622,62-654-2798,-1-43 323,5 0-1,3 0 1,4 0-1,26 140 0,-9-107-194,-5 0 0,-6 2 0,-5 127-1,22 233 238,-8-293-413,-7 224 0,-5-77 0,5 667 0,-18-748 0,-7 114 0,11-218-8130,1-153 7550,1 4-2842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3876,'0'0'-32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3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14 11531,'0'-1'190,"0"1"-1,1-1 1,-1 1-1,0-1 1,0 1 0,0-1-1,0 1 1,0-1 0,0 1-1,0-1 1,0 1-1,-1-1 1,1 1 0,0-1-1,0 1 1,0-1 0,0 1-1,-1 0 1,1-1-1,0 1 1,-1-1 0,1 1-1,0-1 1,-1 1-1,1 0 1,0-1 0,-1 1-1,1 0 1,-1-1 0,-11 8 1558,-9 26-857,11-3-572,1 1-1,2 0 1,2 0 0,1 1 0,1-1-1,2 59 1,1-89-388,-10-29-332,-28-25-192,25 36 581,1 0 0,-15-28 0,26 44 25,1 1 0,0 0 1,0-1-1,0 1 1,0-1-1,-1 1 1,1-1-1,0 1 1,0 0-1,0-1 1,0 1-1,0-1 1,0 1-1,0-1 1,0 1-1,0-1 1,0 1-1,1 0 1,-1-1-1,0 1 0,0-1 1,0 1-1,0 0 1,1-1-1,-1 1 1,0-1-1,0 1 1,1 0-1,-1-1 1,0 1-1,1 0 1,-1 0-1,0-1 1,1 1-1,0 0 1,21-8 165,40 5-380,-46 3 52,63-7-3115,-26-4-2830,-14-1-3643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5990,'0'0'1281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10250,'0'0'8648,"10"-1"-8312,382-10 2653,347-5-2593,-63 22 380,409-3-655,-639-6 300,197-7 1263,-443-2-980,240-46-1,-210 26-590,306-5-1,-332 28-48,527-16-86,-488 7 8,1 1-9,-125 17 30,606-7 119,-661 4 110,-30 0-197,0 2 0,-1 1 0,1 2 0,-1 1 0,54 12 0,-64-10-89,0-1 1,43 1-1,19 3-52,-70-5-1250,1 0-1,-1-1 0,1-1 1,0-1-1,-1 0 0,1-1 1,24-5-1,-32 0-4674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9 15631,'-22'-8'6140,"31"18"-2057,32 20-2487,22-3-1326,-52-24-260,0 1 1,0 1-1,-1-1 0,1 2 0,-1-1 1,0 1-1,17 15 0,-25-20-13,-1 1 0,0-1 0,0 1-1,1 0 1,-1-1 0,0 1 0,-1 0 0,1 0-1,0 0 1,0 0 0,-1 0 0,1 0 0,-1 0-1,0 0 1,1 0 0,-1 0 0,0 0 0,0 0-1,0 0 1,0 0 0,-1 0 0,1 0 0,-1 0-1,1-1 1,-1 1 0,0 0 0,1 0 0,-1 0-1,0 0 1,0-1 0,0 1 0,-1 0-1,1-1 1,0 1 0,0-1 0,-1 1 0,1-1-1,-1 0 1,-2 2 0,-8 7 56,-1-1 0,0 0 0,-27 14 0,29-17-9,-93 47 223,-35 21-4543,104-51-1067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100 435 7911,'0'0'3326,"-13"6"-1633,-38 18 62,49-23-1577,0-1 0,0 1-1,0 0 1,0 0 0,0 0 0,1 0-1,-1 0 1,0 0 0,1 1 0,-1-1-1,1 0 1,-1 1 0,1 0 0,-1-1-1,1 1 1,0 0 0,0-1 0,0 1 0,0 0-1,0 0 1,0 0 0,1 0 0,-1 0-1,0 0 1,1 0 0,0 0 0,-1 0-1,1 0 1,0 0 0,0 0 0,0 0-1,1 0 1,-1 3 0,4-4 43,-1 0-1,1 0 1,0 0 0,-1 0-1,1-1 1,0 1 0,0-1-1,-1 0 1,1 0-1,0 0 1,0-1 0,-1 1-1,1-1 1,6-2 0,3-2 77,0-1 1,0-1 0,-1 0 0,0 0-1,0-1 1,-1-1 0,0 0-1,0-1 1,12-14 0,82-105 823,-97 118-998,21-33 223,-1-2 1,23-53-1,-1 1 223,-50 98-572,0 0 0,1-1 1,-1 1-1,0 0 0,1 0 0,-1-1 0,0 1 0,1 0 0,-1 0 0,1 0 0,-1-1 1,0 1-1,1 0 0,-1 0 0,1 0 0,-1 0 0,0 0 0,1 0 0,-1 0 0,1 0 0,-1 0 1,1 0-1,-1 0 0,0 0 0,1 0 0,-1 0 0,1 0 0,-1 0 0,0 1 0,1-1 0,-1 0 1,0 0-1,1 1 0,-1-1 0,1 0 0,-1 0 0,0 1 0,0-1 0,1 0 0,-1 1 1,0-1-1,0 0 0,1 1 0,-1-1 0,0 0 0,0 1 0,0-1 0,1 1 0,-1-1 0,0 0 1,0 1-1,0-1 0,0 1 0,0-1 0,0 0 0,0 1 0,0-1 0,0 2 0,14 33-130,-13-29 173,10 22 8,2 0 0,0-1-1,1 0 1,31 41 0,11-2-3506,-46-59-2042,-2-6-4420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17905,'0'0'5125,"0"13"-4821,4 138 757,-19 171 0,-9-115 2743,53-353-2858,58-171 1,-50 191-870,-36 121-90,0 0 1,0 0 0,1 0 0,0 1 0,-1-1 0,2 1 0,-1-1 0,0 1 0,1-1-1,0 1 1,0 0 0,0 1 0,1-1 0,-1 0 0,1 1 0,4-4 0,-4 6-11,0 0-1,0 0 1,-1 1 0,1-1 0,0 1-1,0 0 1,0 0 0,0 0 0,0 0-1,0 1 1,0-1 0,0 1 0,0 0-1,-1 0 1,1 1 0,0-1 0,-1 1-1,1 0 1,-1 0 0,6 4 0,3 0-7,0 1 1,0 1 0,-1 0 0,0 1-1,-1 0 1,18 19 0,-26-25 37,0-1 1,0 0-1,-1 1 0,1-1 0,-1 1 1,1-1-1,-1 1 0,0-1 0,0 1 1,0 0-1,-1 0 0,1 0 0,-1 0 1,1-1-1,-1 1 0,0 0 0,0 0 1,0 0-1,-1 0 0,1 0 0,-1 0 1,1-1-1,-1 1 0,0 0 0,0 0 1,0-1-1,-1 1 0,1-1 0,0 1 1,-1-1-1,0 1 0,0-1 0,1 0 1,-1 0-1,-1 0 0,1 0 0,0 0 1,-5 3-1,-12 9 184,-1-1 0,-1-1 1,0-1-1,-1 0 0,0-2 0,0 0 0,-1-2 0,0 0 1,0-2-1,-35 4 0,57-9-218,0 1 0,1-1 1,-1 0-1,0 0 0,0 0 0,1 0 0,-1 0 1,0 0-1,0 0 0,1 0 0,-1 0 0,0 0 1,1 0-1,-1 0 0,0 0 0,0-1 0,1 1 1,-1 0-1,0-1 0,1 1 0,-1 0 0,0-1 1,1 1-1,-1-1 0,1 1 0,-1-1 0,1 1 1,-1-1-1,1 1 0,-1-1 0,1 0 0,-1 1 1,1-1-1,0 0 0,0 1 0,-1-1 0,1 0 1,0 1-1,0-1 0,0 0 0,-1 0 0,13-34-4100,23-11-3668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0 19218,'0'0'3032,"-13"7"-1964,-21 14-396,1 1-1,2 2 1,0 1 0,-38 41 0,9-4 235,-57 81 0,98-113-733,-8 13-338,10-26-3668,16-17 3645,1 0 0,0 0 0,0 0 0,-1 0 0,1 0 0,0 0 1,0 0-1,-1 0 0,1 0 0,0 0 0,0 0 0,-1 0 0,1 0 0,0 0 0,0 0 1,-1 0-1,1-1 0,0 1 0,0 0 0,0 0 0,-1 0 0,1 0 0,0 0 1,0-1-1,0 1 0,0 0 0,0 0 0,-1 0 0,1-1 0,0 1 0,0 0 0,0 0 1,0-1-1,0 1 0,0 0 0,0 0 0,0 0 0,0-1 0,0 1 0,0 0 1,0 0-1,0-1 0,0 1 0,0 0 0,0 0 0,0-1 0,0 1 0,0 0 1,0 0-1,0-1 0,0 1 0,0 0 0,0 0 0,1-1 0,-1 1-227,-3-25-13017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19763,'0'0'5413,"67"97"-3107,-26-57-897,9-1-480,4 3-384,2 0-449,-1-7-513,-4-5-1472,-1-13-2019,-9-13-3907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7911,'0'0'13266,"20"-1"-11958,304-7 757,-83 6-2897,-3-16-4218,-181 6 1901,-9-3-2569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11082,'0'0'7181,"18"-17"-6311,111-114-29,118-155-1,-247 286-825,0 1 1,0-1-1,0 0 0,1 0 0,-1 0 0,0 0 0,0 0 0,0 0 0,0 0 0,0 0 0,0 1 1,1-1-1,-1 0 0,0 0 0,0 0 0,0 0 0,0 0 0,0 0 0,1 0 0,-1 0 0,0 0 0,0 0 1,0 0-1,0 0 0,1 0 0,-1 0 0,0 0 0,0 0 0,0 0 0,0 0 0,1 0 0,-1 0 1,0 0-1,0-1 0,0 1 0,0 0 0,0 0 0,0 0 0,1 0 0,-1 0 0,0 0 0,0 0 0,0 0 1,0-1-1,0 1 0,0 0 0,0 0 0,0 0 0,1 0 0,-1 0 0,0-1 0,0 1 0,0 0 1,0 0-1,0 0 0,0 0 0,0-1 0,0 1 0,0 0 0,-4 22 269,-16 42-140,16-51 124,-18 51 27,11-35-280,1 0 1,1 1 0,1 0 0,2 0 0,1 1 0,-1 43 0,6-74-76,0 1 1,1 0-1,-1-1 1,0 1 0,0 0-1,1 0 1,-1-1 0,0 1-1,1 0 1,-1-1 0,0 1-1,1-1 1,-1 1-1,1-1 1,-1 1 0,1-1-1,0 1 1,-1-1 0,1 1-1,-1-1 1,1 1 0,0-1-1,-1 0 1,1 0-1,0 1 1,0-1 0,-1 0-1,1 0 1,0 0 0,0 0-1,-1 1 1,1-1-1,0 0 1,1-1 0,28-3-3293,0-11-2317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9897,'0'0'12348,"13"-9"-12012,-4 4-312,0-1 0,0 1 0,1 1 0,-1-1 0,1 2 1,0-1-1,0 1 0,1 1 0,-1 0 0,1 1 0,17-1 0,-26 2-33,0-1 1,-1 1-1,1 0 1,0 0 0,-1 1-1,1-1 1,-1 0-1,1 0 1,0 1 0,-1-1-1,1 1 1,-1 0 0,1-1-1,-1 1 1,1 0-1,-1 0 1,0 0 0,1 0-1,-1 0 1,0 0-1,0 0 1,1 0 0,-1 1-1,0-1 1,0 0-1,-1 1 1,1-1 0,0 0-1,0 1 1,-1-1-1,1 1 1,-1 0 0,1-1-1,-1 1 1,1-1 0,-1 1-1,0 0 1,0-1-1,0 1 1,0 0 0,0-1-1,0 1 1,-1 0-1,1-1 1,-1 1 0,1-1-1,-1 1 1,1-1-1,-1 1 1,-1 1 0,-4 16 109,-2 0 1,-1-1 0,-15 26 0,9-17 175,2-2-113,1 1-1,2-1 1,-11 39 0,15-32-3235,4 1-3370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3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18449,'0'0'1986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8008,'0'0'15406,"79"-9"-15374,-43 9-1153,3-1-1762,-5-4-1921,-4-2-5990</inkml:trace>
  <inkml:trace contextRef="#ctx0" brushRef="#br0" timeOffset="1">288 67 12075,'0'0'5221,"-67"94"-3779,47-60-449,5-3-353,8-2-319,4-7-289,3-9-673,4-8-1953,16-5-706,2-12-928,7-16-5733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16303,'0'0'4714,"-6"14"-4153,1-3-475,-1 0-8,1 2 0,0-1 0,0 0 0,1 1 0,1 0 0,0 0 0,-1 16 0,5-28-73,-1 0 0,1-1 1,-1 1-1,1 0 0,-1 0 1,1-1-1,0 1 0,-1 0 1,1-1-1,0 1 0,0 0 1,-1-1-1,1 1 0,0-1 1,0 0-1,0 1 0,0-1 1,0 1-1,0-1 0,0 0 1,-1 0-1,1 0 0,0 0 1,0 1-1,0-1 0,0-1 1,0 1-1,1 0 0,42 0 383,-26 0-311,-14 0-88,0 0-1,0 1 1,0-1-1,0 1 1,0 0 0,0 0-1,0 0 1,0 0-1,0 1 1,-1 0 0,1 0-1,0 0 1,-1 0-1,0 0 1,1 1 0,-1-1-1,0 1 1,0 0-1,0 0 1,-1 0 0,1 0-1,-1 1 1,0-1-1,0 0 1,2 6 0,-3-5 73,0 1 0,0-1 0,0 1-1,-1-1 1,0 1 0,0-1 0,0 1 0,-1-1 0,1 1 0,-1-1 0,0 1 0,-1-1 0,1 0 0,-1 1 0,1-1 0,-1 0 0,-1 0 0,1 0 0,0 0 0,-1-1 0,0 1 0,0-1 0,-3 4-1,-5 4 367,1 0-1,-2-1 1,1 0-1,-21 13 1,27-20-329,-1 0 1,1 0 0,-1 0 0,0-1 0,0 1-1,0-2 1,0 1 0,0-1 0,-1 1-1,1-2 1,0 1 0,-1-1 0,-9-1-1,15 1-225,-1-1-1,1 0 1,-1 0-1,1 1 0,-1-1 1,1 0-1,0-1 1,0 1-1,0 0 0,0 0 1,0 0-1,0-1 0,0 1 1,0-1-1,0 1 1,0-1-1,1 1 0,-1-1 1,0 1-1,1-1 1,0 1-1,-1-1 0,1 0 1,0 1-1,0-1 0,0-2 1,-2-56-5148,2 48 3455,0-41-5372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13036,'0'0'6150,"87"-2"-5093,-41 2-480,11 0-449,6-11-673,12-9-4900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1 609,'0'0'1281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18 512,'0'0'7517,"-17"-17"6000,101 96-9590,-53-57-3759,0-1 0,55 26 0,-55-29-103,-1 1 0,0 2 1,35 33-1,33 23 31,272 148 1346,-252-151-869,170 138 1,-178-116-391,-60-50-50,72 50 0,25 11 223,90 57 366,-17-29-524,243 198-1,-335-228-190,1 4 16,4-7-1,168 99 1,-15-8 72,-205-134-30,161 92 164,-102-66-154,425 281-27,-438-280-4,-77-49-69,2-2 0,1-2 1,2-3-1,72 29 0,-95-50 7,-1 2 0,0 1-1,-1 2 1,-1 1-1,0 1 1,-1 1 0,0 2-1,24 22 1,46 45 2,-75-63 72,-8-10 64,-1 1 0,-1 0 0,0 1 0,15 25 0,-24-31-411,-22-3-20832,7-7 18360,-17 1-4855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3651,'0'0'10117,"2"-5"-9055,6-10-1411,5-1 5544,-4 19-187,-5 25-3812,-3 263 1041,-2-154-486,1-161-11958,0 4 2685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29 6022,'0'0'18310,"-29"7"-15774,44-21-644,3-5-1807,-29 45 25,4-10 197,22-34-348,9-9-273,-42 68 106,6-8-490,14-20-2367,13-19-2381,8-20-2225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12268,'0'0'1852,"-3"17"-464,-9 71 398,0 137-1,16-236 2186,16-45-3650,12-162 1575,-35 279-1853,-18 94 1,9-79 114,14-248 1232,-3 86-831,-7 48-360,8 38-199,0-1 0,-1 0 0,1 0 0,0 0 0,0 0 0,0 0 0,-1 0 0,1 0 1,0 0-1,-1 1 0,1-1 0,-1 0 0,1 0 0,-1 0 0,0 1 0,1-1 0,-1 0 1,0 1-1,1-1 0,-1 0 0,0 1 0,0-1 0,1 1 0,-1 0 0,0-1 0,0 1 0,0-1 1,0 1-1,0 0 0,0 0 0,1-1 0,-1 1 0,0 0 0,0 0 0,0 0 0,-2 0 1,1 5-16,0 0 1,0 0-1,0 0 1,0 0 0,1 0-1,0 1 1,0-1-1,0 0 1,1 1 0,0-1-1,1 9 1,-2-4 5,1 248 207,0-256-175,1 0 1,0-1 0,-1 1-1,1 0 1,0 0 0,0-1 0,1 1-1,-1-1 1,0 1 0,0-1-1,1 0 1,-1 1 0,1-1 0,-1 0-1,1 0 1,-1 0 0,1 0-1,0 0 1,-1 0 0,1-1 0,0 1-1,0-1 1,0 1 0,0-1-1,2 1 1,17 8-2770,-5 3-6148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12620,'0'0'10319,"11"-7"-9337,5 0-854,0 1 0,1 1-1,0 0 1,0 1 0,1 1-1,-1 1 1,1 0 0,-1 1-1,1 1 1,-1 1 0,25 4-1,-10-2-114,-2 0 5,0 0 1,45-4-1,-67 0-4,1 0-1,0 0 1,-1-1-1,1 0 0,-1-1 1,1 0-1,-1 0 1,0-1-1,0 0 1,-1 0-1,1-1 1,-1 0-1,7-6 1,-1-3 17,-9 9-31,-1 1 0,0 0 0,1 0 0,0 1 0,0-1 0,0 1 0,0 0 1,1 0-1,9-5 0,-14 8 21,-8 20 540,-3-7-366,-1 0 1,-1-1 0,0 0 0,-1-1 0,0 0 0,-1-1 0,0-1-1,0-1 1,-1 0 0,0 0 0,-1-2 0,1 0 0,-1-1 0,0-1 0,-1 0-1,1-1 1,-1-1 0,1-1 0,-1 0 0,0-2 0,1 0 0,-1 0-1,1-2 1,-1 0 0,1-1 0,0-1 0,0-1 0,-28-13 0,44 19-203,1 0 1,-1 0 0,0-1 0,0 1 0,1 0 0,-1-1 0,0 1-1,1-1 1,-1 1 0,0-1 0,1 1 0,-1-1 0,1 1 0,-1-1-1,1 1 1,-1-1 0,1 0 0,-1 1 0,1-1 0,0 0 0,-1 0-1,1 1 1,0-1 0,0 0 0,-1 0 0,1 1 0,0-1 0,0 0-1,0 0 1,0 0 0,0 1 0,0-3 0,22-14-314,37-1-508,-33 15-338,0 0 0,51 2 0,7 14-4096,-37 1-71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3075,'0'0'2819,"-71"48"-2819,59-42 0,4 0-353,0-4-704,0-1 0,3 2-64,-1-3 288,2 1 33,1 1 800,-4-1 800,6 4 386,-3 3-546,-2 1-448,2-1-416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14221,'0'0'3097,"-5"11"-2355,0 1-428,0 1 0,1-1 0,1 1 1,0 0-1,0 0 0,0 25 0,-18 576 4624,-17 170-3240,36 3-354,3-410-943,-23 383-662,9-552 121,9-1 0,9 1-1,40 263 1,-29-358-524,1 143-1,-24-214-1042,2-25-1673,4-15 2942,-1 1-3726,-3-3-2418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1057,'0'0'801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1153,'0'0'0</inkml:trace>
  <inkml:trace contextRef="#ctx0" brushRef="#br0" timeOffset="1">77 0 1313,'-57'54'1858,"53"-49"-1442,0 1-352,-2 1-480,1-2-1666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3825 1409,'0'0'6508,"-11"7"-5787,-33 18 189,15-10 9,0 1 0,-41 27 5905,69-43-6660,16-16 419,3 3 350,-1 0 1,-1-1 0,20-22 0,-21 20-714,1 0 1,1 2 0,23-17-1,250-142 517,-173 93-423,-91 59-193,2 1-1,0 1 0,43-20 0,386-204 14,-223 90-129,-192 126 61,249-158 114,84-3-26,-46 26-116,-187 76 37,-79 45-94,92-42 0,632-357 106,-598 324-78,-8 2-9,-59 35 0,173-83 0,-161 93-34,160-110 0,-8 3-4,4 14 134,368-273 0,-590 381 174,2 4 0,2 2 0,3 4 0,111-49 0,-172 90-397,5-2-778,-13 0-5680,-6-2 114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9833,'14'-13'7779,"18"11"-1758,-18 2-373,5 186-2621,-17-75-2879,-2-54-44,3 1-1,17 103 1,-20-161-235,0 0 1,0 1-1,0-1 1,0 0-1,0 1 1,0-1-1,0 0 1,0 1-1,0-1 1,0 0-1,0 1 0,0-1 1,1 0-1,-1 1 1,0-1-1,0 0 1,0 0-1,0 1 1,1-1-1,-1 0 1,0 0-1,0 1 0,1-1 1,-1 0-1,0 0 1,0 0-1,1 1 1,-1-1-1,0 0 1,1 0-1,-1 0 0,0 0 1,1 0-1,-1 0 1,0 0-1,1 0 1,-1 0-1,0 0 1,1 0-1,-1 0 1,0 0-1,1 0 0,-1 0 1,0 0-1,1 0 1,-1 0-1,0 0 1,0 0-1,1 0 1,-1-1-1,0 1 1,1 0-1,-1 0 0,1-1 1,1-15-6303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89 15887,'0'0'8792,"16"-13"-8034,55-38 70,-68 48-772,0 0 0,1 1 0,0 0 0,-1 0 0,1 0 0,0 0 0,0 0 0,0 1 0,0 0 0,0 0 0,0 0 0,1 0 0,-1 1 0,0-1 0,0 1 0,1 0 0,-1 1 1,0-1-1,0 1 0,1-1 0,-1 1 0,7 3 0,-8-2 7,-1 0 0,0 0 1,0 0-1,0 1 1,0-1-1,0 1 0,0-1 1,-1 1-1,1 0 1,-1-1-1,0 1 0,0 0 1,0 0-1,0 0 0,0 0 1,-1 0-1,1 0 1,-1 0-1,0 0 0,0 0 1,0 0-1,0 0 1,-1 0-1,1 0 0,-1 0 1,-1 4-1,-3 8 90,0-1 0,-1 0 1,-1-1-1,0 1 0,-1-1 0,0-1 0,-1 1 0,-11 10 0,-10 16 151,128-32 101,-93-5-408,-1 0-1,1 1 1,-1-1 0,0 1-1,0 0 1,0 0-1,0 1 1,0-1-1,-1 1 1,0 0-1,1 0 1,-2 0-1,1 0 1,0 0 0,-1 1-1,1-1 1,-1 1-1,-1 0 1,1-1-1,-1 1 1,1 0-1,-2 0 1,1 0-1,0 7 1,2 8 21,-1 0 1,-1 0-1,-1 0 0,-5 38 1,4-53 8,0 1 0,-1-1 1,0 0-1,0 1 1,0-1-1,-1 0 1,0 0-1,0-1 0,0 1 1,0-1-1,-1 1 1,1-1-1,-1 0 0,0 0 1,-1-1-1,1 1 1,-1-1-1,1 0 0,-1 0 1,0-1-1,0 1 1,0-1-1,0 0 1,-1 0-1,-7 1 0,-2 0 51,-1 0-1,1-1 1,0 0-1,-1-1 0,1-1 1,-1-1-1,1 0 1,-17-4-1,27 4-77,0 0 0,1-1 0,-1 0 0,0 0 0,1 0 0,-1-1 0,1 1 0,0-1 0,0 0 0,0-1 0,0 1 0,1 0 0,-1-1 0,1 0 0,0 0 0,0 0 0,0 0 0,1-1 0,-1 1 0,1-1 0,-3-8 0,7 11-165,-1 0 0,1 1-1,0-1 1,0 1 0,-1 0 0,1-1-1,0 1 1,0 0 0,1 0 0,-1 0-1,0 0 1,0 1 0,4-2 0,2-1-1211,61-29-9455,-29 9 1392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20980,'0'0'11408,"-9"12"-11253,4-6-128,-2 2-11,0 0 1,0 0-1,1 1 0,0 0 1,1 0-1,0 1 1,0-1-1,1 1 1,0 0-1,1 0 1,-4 19-1,13-27-16,0-1 0,1 0 0,-1 0 0,0 0 0,0-1 0,1 0 0,-1 0 0,10-1 0,-12 0 0,38-3-46,-27 2 1,0 0 0,0 1-1,0 0 1,20 3 0,-32-2 40,-1 0 1,1 1-1,-1-1 1,1 1-1,-1 0 1,0-1-1,1 1 1,-1 0-1,0 0 1,1 1-1,-1-1 1,0 0-1,0 1 1,0 0 0,0-1-1,-1 1 1,1 0-1,0 0 1,-1 0-1,1 0 1,-1 0-1,1 0 1,-1 0-1,0 1 1,0-1-1,0 0 1,0 1-1,-1-1 1,1 1-1,0 4 1,0 5 19,-1-1 0,-1 1 0,0-1 0,0 1 0,-1-1 0,0 1 0,-1-1 0,-1 0 0,0 0 0,0 0 0,-1-1 0,0 1 0,-9 11-1,11-16-5,-1 0-1,0 0 1,-1-1-1,1 1 0,-1-1 1,0-1-1,0 1 1,0-1-1,-1 1 0,0-1 1,1-1-1,-2 1 1,1-1-1,0 0 0,0-1 1,-1 0-1,0 0 1,1 0-1,-1 0 0,0-1 1,0-1-1,0 1 1,-11-1-1,16-1-179,-1 0-1,0 0 1,1-1 0,-1 1-1,1-1 1,0 1 0,-1-1 0,1 0-1,0 0 1,0 0 0,0 0-1,0 0 1,0 0 0,1-1-1,-1 1 1,0-1 0,1 1-1,0-1 1,0 0 0,0 1-1,0-1 1,0 0 0,0-4 0,-15-77-7962,14 71 6422,-5-39-7684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14286,'0'0'12587,"88"-47"-11049,-41 37-705,15-3-545,12-4-224,2-8-1730,-1-1-4291,-6-6-10090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22 14958,'11'-13'4068,"-10"5"-1345,-1 12-1282,-8 19-993,-9 14-352,-1 9 1,-10 3-578,-2 7 129,-2-4 256,0-2 32,3-6 64,4-6 32,4-6 0,4-11-321,5-12-2593,8-9-1410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16335,'0'0'10763,"93"73"-10667,-60-60 0,7-3-64,-6-3-929,3-3-1025,-3 0-864,-8-2-514,-6-2-3010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19731,'0'0'7014,"4"76"-6982,-4-51-993,0-3-1217,2-5-897,-2-1-928,2-7-1507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3876,'0'0'3358,"15"-16"129,-12 12 2053,-4 5-5377,0 0 1,-1 0-1,1 0 1,0 0-1,0 0 1,0 0-1,0 1 1,0-1-1,0 0 1,1 1-1,-1-1 1,0 1 0,1-1-1,-1 0 1,1 1-1,-1-1 1,1 1-1,0 0 1,-1-1-1,1 1 1,0-1-1,0 1 1,1 2-1,-4 45 416,3-47-529,2 44 506,16 91 0,-13-108-536,-1 6 55,-1 48 0,4 30 26,19-1 538,-9-60-2065,-13-46-3430,-4-27-3466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16848,'0'0'6187,"12"-9"-5076,4 0-922,0 0 1,1 1 0,0 1 0,0 0-1,1 1 1,-1 1 0,1 1 0,0 0-1,1 1 1,29 0 0,-43 2-139,0 1-1,1-1 1,-1 1 0,0 1-1,1-1 1,-1 1 0,0 0-1,0 0 1,0 0 0,0 1 0,0-1-1,0 1 1,0 1 0,8 4-1,-10-3 47,0 0-1,-1 0 0,1 1 0,-1-1 1,0 0-1,0 1 0,-1-1 0,1 1 1,-1 0-1,0 0 0,-1-1 0,1 1 1,-1 0-1,1 0 0,-2 0 0,0 7 1,1-6 13,-1 1 1,0-1-1,0 1 1,-1-1 0,0 0-1,0 0 1,0 0-1,-1 0 1,0 0-1,0 0 1,0-1-1,-1 1 1,0-1 0,0 0-1,0 0 1,0-1-1,-1 1 1,0-1-1,0 0 1,0 0-1,-1-1 1,1 1 0,-1-1-1,-6 2 1,0 1-110,0-1 1,0-1-1,0 0 0,-1 0 1,0-1-1,1-1 1,-1 0-1,0-1 1,0-1-1,0 0 1,-17-2-1,30 2-153,-1 0 1,0 0-1,0-1 0,0 1 1,0 0-1,0-1 0,0 1 1,1-1-1,-1 1 0,0-1 1,0 1-1,1-1 0,-1 0 1,0 1-1,1-1 0,-1 0 0,1 1 1,-1-1-1,1 0 0,-1 0 1,1 0-1,0 0 0,-1 1 1,1-1-1,0 0 0,-1 0 1,1 0-1,0 0 0,0 0 1,0 0-1,0 0 0,0 0 1,0 0-1,0 0 0,1-1 1,-1 0-331,-1-25-6249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2114,'0'0'20451,"-2"12"-19741,-9 38-654,-2 0-1,-2-1 1,-3 0-1,-1-1 0,-3-1 1,-1-2-1,-47 69 0,31-68-1493,37-44 1003,1-1 0,-1 0 0,0 0 0,0 1 0,1-1 1,-1 0-1,0-1 0,0 1 0,0 0 0,0 0 0,0-1 0,0 0 0,0 1 0,-1-1 0,-1 0 0,-6-1-6494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18225,'0'0'4228,"80"-1"-2818,-41 1-898,1 0-352,-1 4-96,-4 2-320,2 3-1602,-8-1-864,-5-1-2243,-6-2-3011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 13677,'0'0'15786,"7"-1"-15658,15 0-81,-17 8 28,-25 22 100,16-25-168,0 0 0,0 0 1,1 0-1,0 1 0,0-1 0,0 1 1,0 0-1,1 0 0,0 0 1,0 0-1,-3 10 0,9-13-17,-1-1-1,1 0 1,-1 0 0,1 0-1,0-1 1,-1 1-1,1-1 1,0 0 0,-1 0-1,1 0 1,4-2 0,-2 2-10,8 0-33,-1 0-81,0-1 0,0 2 0,0 0 0,0 1 0,21 5 0,-32-7 118,0 1-1,0 0 0,0-1 1,-1 1-1,1 0 0,0 0 1,-1 0-1,1 1 0,-1-1 1,0 0-1,1 0 0,-1 1 1,0-1-1,1 1 0,-1-1 1,0 1-1,0-1 0,0 1 1,0 2-1,0-1 18,-1 0 1,0 0 0,0 0-1,0 0 1,0-1-1,0 1 1,-1 0-1,1 0 1,-1 0-1,0 0 1,1 0-1,-2-1 1,1 1-1,0 0 1,0-1 0,-4 5-1,-5 5 136,0 0 0,-1-1 0,0 0 0,-1-1 0,0 0 0,-1-1 0,0 0 0,-1-1 0,0-1 0,0 0 0,0 0 0,-1-2 0,0 0 0,0-1 0,0 0 0,0-1 0,-18 1 0,33-4-384,-1 0 0,0 0 0,0 0 0,0 0-1,1 0 1,-1 0 0,0 0 0,0 0 0,0 0-1,1-1 1,-1 1 0,0 0 0,0-1 0,1 1-1,-1 0 1,0-1 0,1 1 0,-1-1 0,0 1-1,1-1 1,-1 1 0,1-1 0,-1 0-1,1 1 1,-1-1 0,1 0 0,-1 1 0,1-1-1,0 0 1,-1 0 0,1 1 0,0-1 0,0 0-1,-1 0 1,1 1 0,0-1 0,0 0 0,0-1-1,-1-22-13140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12748,'0'0'10378,"5"81"-11115,-2-55-288,-3 5-448,1-5-1218,-1 3-2786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10442,'0'0'2851,"100"-31"-2531,-59 23-256,-3 2 0,5 1 64,-4 5 160,-1-2-95,4 2-97,2 0-96,4 0-1634,2 0-2113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9417,'0'0'5317,"95"4"-4196,-62-4 128,3-4-544,2-2-385,6 3-192,3 2-96,3-2-32,1 1-1537,4-2-2755,3 0-5125</inkml:trace>
  <inkml:trace contextRef="#ctx0" brushRef="#br0" timeOffset="1">1009 0 9065,'0'0'1889,"97"3"-2017,-59-3-128,2 0 32,5 0-961,3 0-2499,2 4-480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1634,'0'0'3843,"83"0"-864,-58 0-1217,0 0-769,0 0-65,2 0-287,-2 0-513,0 0-1249,2 0-3779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26 6951,'0'0'9598,"-2"11"-7778,-23 148 2566,-29 92-2859,19-93-1840,27-140 907,5-45-91,7-53-254,7 26-389,2 0 0,3 1 1,2 1-1,3 1 1,2 0-1,51-84 1,-70 130 126,0 0 0,0 0 0,0 0 0,0 0 1,1 1-1,0 0 0,0 0 0,0 0 0,1 1 1,-1 0-1,1 0 0,-1 0 0,1 0 0,0 1 1,0 0-1,0 0 0,1 1 0,-1 0 0,0 0 0,1 0 1,-1 1-1,0 0 0,1 0 0,-1 1 0,0 0 1,1 0-1,-1 0 0,0 1 0,0-1 0,0 2 1,0-1-1,0 1 0,0 0 0,-1 0 0,0 0 0,1 1 1,-1-1-1,0 2 0,8 8 0,-11-12 10,-1 1 0,1 0-1,0 0 1,-1 0-1,0 0 1,1 0 0,-1 1-1,0-1 1,0 0 0,0 1-1,-1-1 1,1 0 0,-1 1-1,1-1 1,-1 1 0,0-1-1,1 1 1,-1-1 0,-1 1-1,1-1 1,0 1 0,-1-1-1,1 1 1,-1-1-1,0 1 1,0 1 0,-2 1 59,0-1 1,-1 1-1,1-1 1,-1 0 0,1-1-1,-1 1 1,0 0-1,-1-1 1,1 0-1,0 0 1,-9 4 0,-4 1 119,0-1 1,0 0 0,0-2 0,-1 0-1,0 0 1,-23 1 0,11-6-1326,30-4-2369,16-6-431,14-6-2516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72 7079,'23'-20'1840,"-15"12"-542,1 0-1,0 0 0,1 1 1,0 0-1,13-6 1,-22 13-545,-16 35-289,-25 17 7,-50 52 0,-6-6 3920,95-98-4097,3-3-248,0-1 1,0 1-1,0-1 0,1 1 1,-1 0-1,1 0 1,0 0-1,-1 0 1,6-3-1,-1-1-46,96-117-1345,-102 123 1286,-6 51-160,0-25 386,2-11-108,0 0-1,1 0 1,0 0-1,1 1 1,1-1-1,2 24 1,-2-37-43,1 1 0,0-1 1,-1 1-1,1-1 1,0 1-1,0-1 0,0 0 1,0 1-1,0-1 1,0 0-1,0 0 0,1 0 1,-1 0-1,0 0 0,1 0 1,-1 0-1,1 0 1,-1-1-1,1 1 0,-1-1 1,1 1-1,-1-1 1,1 1-1,0-1 0,-1 0 1,1 0-1,-1 1 0,4-2 1,-4 1 100,-5-18-67,-1-1-1,-1 1 0,0 0 0,-1 0 0,-1 1 1,-1 0-1,-1 0 0,-11-15 0,1 7-72,6 6-172,15 19 188,-1-1 0,1 1 0,0-1-1,-1 0 1,1 1 0,0-1 0,0 1 0,0 0 0,0-1 0,0 1 0,-1 0 0,1-1 0,0 1 0,0 0 0,0 0 0,0 0 0,0 0 0,0 0 0,0 0-1,0 0 1,0 0 0,0 0 0,0 1 0,0-1 0,-1 0 0,1 0 0,1 1 0,165 10-3693,-94-11-778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9 6246,'-11'1'283,"-19"1"109,-114 10-698,51 5 4683,111-18-259,22 3-2397,3 0-909,321-19 406,-113 2-1176,1055 4 129,-609 57-87,-15 0 761,1453-11 1061,-1289-15-1441,-175-2-332,-206-8-117,205 1 203,-362-19 245,184 6 1121,-368 13 658,-125-12-2782,1-1 1,-1 1 0,0-1 0,1 1 0,-1 0 0,0-1 0,0 1 0,0 0 0,0 0-1,0 0 1,0 0 0,0 0 0,0 0 0,-3-1 0,-8-9-4939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11307,'0'0'13805,"82"-38"-13645,-39 33-160,3 5 0,-4 0-897,-5 4-1217,-11 7-1025,-10 0-1569,-15 5-2787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10186,'0'0'11819,"87"38"-11499,-29-38-160,-2 0-2017,-2-11-3268,-4-8-10378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12300,'0'0'9774,"12"-3"-9550,37 0-26,0 2 1,0 3-1,97 14 0,-74-7-350,-71-9 116,1 0 0,-1 0 0,0 0 0,0 0 0,0 0-1,0 0 1,0 0 0,0 1 0,0-1 0,1 0 0,-1 1 0,0-1 0,0 1 0,0-1 0,0 1 0,0-1-1,-1 1 1,1 0 0,0 0 0,0-1 0,0 1 0,-1 0 0,1 0 0,0 0 0,-1 0 0,1 0-1,0 0 1,-1 0 0,1 2 0,-1-1 15,0 0 0,0 0-1,-1 1 1,1-1 0,-1 0-1,1 0 1,-1 1 0,0-1-1,0 0 1,0 0 0,0 0-1,0 0 1,-1 0 0,-1 1-1,-69 72 439,55-59-296,3-2-19,-74 83 676,81-88-807,1 0 0,-1 0 1,1 1-1,1 0 0,0 0 1,0 0-1,1 1 0,0 0 0,-2 11 1,5-16-273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13645,'0'0'8136,"103"-4"-7208,-42 4-671,7-2-225,7-6-2435,-1-4-3874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9513,'0'0'9929,"-83"87"-9865,54-55-64,4 1 65,7-3-1,-2-1 128,4-7 64,2 1-192,3-7 0,2-4-512,0-10-1218,2-2-3939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14670,'0'0'4388,"79"7"-4100,-51 7-224,-2 4-32,-1 1-256,-4 6-160,-3 0-385,-5-3-1153,-7-5-2722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14446,'0'0'5717,"-3"13"-5519,-2 4-15,-1-1 1,0 1 0,-2-1 0,0 0 0,0-1 0,-2 1 0,0-2 0,-21 25-1,26-29-2,17-15-710,19-16-1349,-30 20 1765,0 0-1,1 0 1,-1 0-1,0 0 1,0 0-1,0-1 1,0 1-1,0 0 1,0-1-1,0 1 1,-1 0-1,1-1 1,0 1-1,-1-1 1,1 1-1,-1-1 1,1 0-1,-1 1 1,0-1-1,0 1 1,0-1-1,0 0 1,0 1-1,0-1 1,0 1-1,-1-4 1,-1 5 103,1 0 0,-1 0 0,1 0 0,-1 1 0,1-1 0,-1 0 1,0 1-1,1-1 0,-1 1 0,1-1 0,0 1 0,-1 0 0,1-1 0,-1 1 0,1 0 0,0 0 0,0 0 1,-1 0-1,1 0 0,0 0 0,0 1 0,0-1 0,0 0 0,0 0 0,1 1 0,-1-1 0,-1 2 1,-3 3 108,0 1 0,0-1 1,1 1-1,0 0 1,0 0-1,0 0 1,1 0-1,0 1 0,0-1 1,1 1-1,0 0 1,0 0-1,1 0 1,0 0-1,0 11 0,2-17-61,0-1 0,0 0 0,0 0 0,0 1 0,0-1 0,0 0 0,0 0 0,1 0 0,-1 0 0,0 0 0,1 0 0,-1-1 0,1 1 0,-1 0 0,0-1 0,1 1-1,0-1 1,-1 1 0,1-1 0,-1 0 0,1 1 0,-1-1 0,1 0 0,0 0 0,-1 0 0,1 0 0,-1-1 0,1 1 0,0 0 0,-1-1 0,3 0 0,1 0 8,0 1 1,-1-1 0,1 0 0,0 0 0,-1 0 0,1-1 0,-1 0-1,1 0 1,-1 0 0,5-3 0,-8 4-24,1 0 1,-1-1-1,0 1 0,0 0 1,0 0-1,0-1 0,0 1 1,0-1-1,-1 1 0,1-1 1,0 1-1,-1-1 0,1 1 1,-1-1-1,0 0 0,1 1 1,-1-1-1,0 1 1,0-1-1,0 0 0,0 1 1,0-1-1,0 0 0,-1 1 1,1-1-1,-1 0 0,1 1 1,-1-1-1,1 1 0,-2-2 1,-37-33 642,35 34-633,1-1 0,-1 1 1,1-1-1,-1 0 0,1 1 1,0-1-1,1-1 0,-1 1 1,0 0-1,-2-6 0,51 11-417,10 24-1659,-14-5-3436,-3-6-3783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71 1666,'-18'-6'12545,"16"-7"-6572,3 11-5803,0 0-1,0 0 1,0 0 0,0 0 0,0 0 0,1 1 0,-1-1 0,1 0 0,-1 1-1,1-1 1,-1 1 0,1 0 0,0-1 0,0 1 0,2-1 0,4-2 9,0 0-1,1 1 1,-1 0 0,1 0 0,0 1 0,0 0 0,0 0-1,0 1 1,0 1 0,0-1 0,0 1 0,0 1 0,15 2-1,-23-2-150,1 1-1,-1-1 1,1 1-1,-1-1 1,1 1-1,-1 0 1,0-1-1,0 1 1,0 0-1,0 0 1,0 0-1,0 0 1,0 0-1,-1 0 1,1 0-1,-1 0 1,1 0-1,-1 0 1,0 1-1,0-1 0,0 0 1,0 0-1,0 0 1,0 0-1,-1 0 1,1 0-1,-1 1 1,-1 2-1,-24 59 1232,-11-22-481,31-38-632,1 0 0,0 1 0,0 0 1,0 1-1,0-1 0,1 1 0,0-1 0,1 1 0,-1 0 0,1 1 0,0-1 0,0 1 1,-3 12-1,11-17-132,1 0 1,-1-1 0,1 0 0,-1 0-1,0-1 1,1 1 0,-1-1 0,1-1-1,8 0 1,-5 1-88,13-1-1244,-1-1 0,41-8 0,6-8-6823,-33 6-38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15182,'0'0'10538,"13"-2"-10057,4-4-328,0 0 1,0 0 0,-1-2-1,0 0 1,0-1-1,-1-1 1,0 0-1,0-1 1,-1 0 0,-1-1-1,0-1 1,21-26-1,-32 37 333,-3 8-357,0 0 0,0 0 0,-1 0 0,1 0 0,-1-1-1,-6 11 1,-34 89 377,39-98-536,1 1 1,0-1-1,1 1 0,-1 0 0,2-1 0,-1 1 0,1 0 0,0 0 0,1 0 0,-1-1 1,2 1-1,2 10 0,-3-17-195,0 0 1,0 0-1,0 0 1,0 0-1,1 0 1,-1 0-1,0 0 1,1 0-1,-1-1 1,0 1-1,1 0 1,-1-1-1,1 1 1,-1-1-1,1 1 1,0-1 0,-1 0-1,1 0 1,-1 0-1,1 0 1,0 0-1,-1 0 1,1 0-1,-1-1 1,1 1-1,-1 0 1,3-1-1,-4 1 126,37-8-7524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12075,'0'0'8697,"-1"14"-7726,-4 24-477,1-14-314,1-1 1,2 1 0,1 46 0,1-70-176,-1 1-1,1 0 0,-1 0 0,1-1 0,-1 1 1,1 0-1,-1-1 0,1 1 0,0-1 0,-1 1 1,1 0-1,0-1 0,0 0 0,0 1 0,-1-1 1,1 1-1,0-1 0,0 0 0,0 0 0,0 0 0,0 1 1,-1-1-1,1 0 0,0 0 0,0 0 0,0 0 1,0 0-1,0 0 0,0-1 0,0 1 0,-1 0 1,1 0-1,0-1 0,0 1 0,0 0 0,-1-1 1,1 1-1,0-1 0,0 1 0,-1-1 0,1 1 1,0-1-1,-1 0 0,1 1 0,0-2 0,36-24 225,-25 15-378,-1-1-1,0 0 1,-1-1-1,-1 0 1,0-1-1,-1 0 1,9-18-1,-16 30 92,-14 38-81,12-32 151,-20 54 314,20-54-371,0-1-1,0 0 1,0 1 0,0-1-1,1 0 1,0 1 0,-1-1-1,1 1 1,0-1 0,1 1-1,-1-1 1,0 1 0,1-1-1,1 4 1,7-6-2950,10-4-4030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 12075,'-20'-6'6202,"27"15"-1723,33 18-2614,107 27-1134,14 7-624,-160-61-103,0 1 0,0-1 0,0 0 0,0 1 0,0-1 0,0 1 0,0-1 0,0 1 0,0-1 0,0 1 0,0 0 0,0-1 0,0 1 0,0 0 0,-1 0 0,1 0 0,0-1 0,0 1 0,-1 0 1,1 0-1,-1 0 0,1 0 0,-1 0 0,1 1 0,-1-1 0,0 0 0,1 0 0,-1 0 0,0 0 0,0 0 0,0 0 0,0 1 0,0-1 0,0 0 0,0 0 0,0 0 0,-1 0 0,1 0 0,0 0 0,-1 1 0,1-1 0,-1 0 0,1 0 0,-1 0 1,1 0-1,-1 0 0,0-1 0,1 1 0,-1 0 0,0 0 0,0 0 0,-1 1 0,-7 5 117,0 1-1,0-2 1,-1 1 0,-13 6 0,13-7-53,-36 24 440,-71 63 0,-8 6 531,124-98-1071,0-1 0,0 0 0,0 1 0,1-1 0,-1 1 0,0-1 1,0 1-1,1-1 0,-1 1 0,0 0 0,1-1 0,-1 1 0,0 0 0,1 0 0,-1-1 0,1 1 0,0 0 0,-1 0 0,1 0 0,-1 0 0,1-1 0,0 1 0,-1 2 0,2-2-213,0-1 0,0 1 0,0-1 0,0 1-1,-1-1 1,1 0 0,0 1 0,0-1 0,0 0 0,0 1-1,0-1 1,0 0 0,0 0 0,0 0 0,0 0 0,0 0-1,0 0 1,0 0 0,0 0 0,0 0 0,1-1 0,21-2-5595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 0 4324,'0'0'13805,"-12"9"-13527,-41 40 42,3 2 1,1 3-1,-73 106 0,88-115-224,11-14-166,-62 89 466,78-109-604,1 1 1,0 0-1,1 0 1,0 0-1,1 1 0,0-1 1,1 1-1,-2 21 0,4-34 65,1 1-1,0-1 0,0 1 1,0-1-1,-1 1 0,1-1 1,0 1-1,0-1 0,0 1 1,0-1-1,0 1 1,0-1-1,0 1 0,0-1 1,0 1-1,0-1 0,0 1 1,1-1-1,-1 1 0,0-1 1,0 1-1,0-1 0,1 1 1,-1-1-1,0 1 1,1-1-1,-1 0 0,0 1 1,1-1-1,-1 1 0,0-1 1,1 0-1,-1 1 0,1-1 1,-1 0-1,0 0 1,1 1-1,-1-1 0,1 0 1,-1 0-1,1 0 0,-1 0 1,1 0-1,-1 1 0,1-1 1,-1 0-1,1 0 0,-1 0 1,1 0-1,-1-1 1,1 1-1,-1 0 0,2 0 1,24 0-7812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 9001,'0'0'4927,"-13"11"-4206,-55 49 404,4 3 0,2 3 0,-89 124 0,145-183-1117,1 1 1,0 0 0,1 0-1,0 1 1,0-1 0,-4 18-1,7-25-75,1 0 0,0 0 0,0 0 0,0 0 0,0 1 0,0-1 0,0 0 0,0 0 0,0 0 1,0 0-1,0 1 0,1-1 0,-1 0 0,1 0 0,-1 0 0,1 0 0,-1 0 0,1 0 0,-1 0 0,1 0 0,0 0 0,-1 0 0,3 1 0,-1-1-189,0 0 1,0 0 0,1 0-1,-1 0 1,0-1-1,1 1 1,-1-1 0,1 1-1,-1-1 1,1 0 0,-1 0-1,0 0 1,1-1 0,-1 1-1,1 0 1,3-2 0,36-10-5095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0 8712,'0'0'6086,"-106"97"-4773,48-39-288,-6 14-576,-3 5-161,1-1-192,10-7-64,6-6 0,13-18 0,17-15-32,19-13 0,5-17-192,34 0-1089,21-23-385,12-16-2242,12-11-2626</inkml:trace>
  <inkml:trace contextRef="#ctx0" brushRef="#br0" timeOffset="1">758 204 8808,'0'0'3876,"-95"100"-1762,31-45-577,-10 4-127,-1 3-353,6-4-192,11-10-97,22-10-63,17-12-481,19-18-192,25-8-192,30-11-801,18-23-1313,7-6-2082,14-14-2082</inkml:trace>
  <inkml:trace contextRef="#ctx0" brushRef="#br0" timeOffset="2">881 424 12075,'0'0'1858,"-104"82"160,50-32-64,4-9-737,11-8 96,10-6-416,19-9-512,10-14-417,25-4-161,21-12-511,11-13-1378,10-10-1602,2 2-2818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7335,'0'0'5525,"-13"15"-3005,-4 2-2013,3-2 3,-1 0-1,2 1 0,0 0 0,-14 24 0,26-40-490,1 1 0,0-1 0,0 1 0,-1 0 0,1-1-1,0 1 1,0-1 0,0 1 0,0 0 0,0-1 0,0 1-1,0 0 1,0-1 0,0 1 0,0 0 0,0-1 0,0 1-1,0-1 1,1 1 0,-1 0 0,0-1 0,0 1-1,1-1 1,-1 1 0,0 0 0,1-1 0,-1 1 0,0-1-1,1 0 1,-1 1 0,1-1 0,-1 1 0,1-1 0,-1 1-1,1-1 1,-1 0 0,1 0 0,0 1 0,-1-1 0,1 0-1,-1 0 1,1 1 0,0-1 0,-1 0 0,1 0 0,0 0-1,-1 0 1,1 0 0,0 0 0,-1 0 0,1 0-1,-1 0 1,1-1 0,0 1 0,-1 0 0,1 0 0,0 0-1,-1-1 1,1 1 0,47-9-214,50-29-1882,-77 28 870,0 1-1,1 1 0,44-11 0,-66 19 1203,1 0 1,-1 0 0,0 0-1,0 0 1,1 0-1,-1-1 1,0 1 0,1 0-1,-1 0 1,0 0-1,1 0 1,-1 0 0,0 0-1,0 0 1,1 0-1,-1 0 1,0 0 0,1 0-1,-1 0 1,0 0-1,1 0 1,-1 1 0,0-1-1,1 0 1,-1 0-1,0 0 1,0 0 0,1 1-1,-1-1 1,0 0-1,0 0 1,1 0 0,-1 1-1,0-1 1,0 0-1,0 0 1,1 1 0,-1-1-1,0 0 1,0 0-1,0 1 1,0-1 0,0 0-1,0 1 1,0-1-1,0 0 1,0 1 0,1-1-1,-12 20 23,-21 14-1069,-3-7-3370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1 805 9801,'0'0'10351,"2"-13"-9657,2-3-564,2 1-1,-1 0 1,2 0-1,0 0 1,0 1-1,2 0 1,-1 0-1,2 1 0,0 0 1,0 1-1,18-15 1,311-324 1144,-216 242-3720,6 9-3840,-98 76 1813,-8 0-1095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50 13741,'0'-2'271,"0"0"1,0 0-1,0 0 0,0 0 1,0 0-1,0 0 1,0 0-1,-1 0 0,1 0 1,-1 0-1,1 0 0,-1 0 1,0 0-1,0 1 0,0-1 1,0 0-1,0 1 0,0-1 1,-1 0-1,1 1 1,0-1-1,-1 1 0,-2-2 1,2 2-136,0 0 0,-1 1 0,1-1 1,0 1-1,-1 0 0,1-1 1,0 1-1,-1 0 0,1 1 0,0-1 1,-1 0-1,1 1 0,0-1 0,-1 1 1,1-1-1,-4 3 0,-4 1-104,1 1 0,0 0 0,0 1 1,0 0-1,1 0 0,-1 1 0,-12 13 0,3 3 257,0 1 0,2 0 1,-25 50-1,35-64-238,2 1 1,-1 0-1,1 0 1,1 0-1,0 0 1,1 1-1,0-1 0,1 1 1,0 0-1,0-1 1,2 1-1,1 18 1,-1-28-96,-1 0 0,1 0 0,0-1 0,0 1 0,-1 0 0,1 0 0,0-1 0,0 1 0,0 0 1,1-1-1,-1 1 0,0-1 0,1 0 0,-1 1 0,1-1 0,-1 0 0,1 0 0,0 0 0,-1 0 0,1 0 0,0 0 1,2 1-1,2-1-193,-1 0 1,1 0 0,0 0 0,-1 0 0,1-1 0,0 0-1,10-1 1,-2-1-880,-1 0-1,1-2 1,-1 1-1,0-1 1,23-11-1,17-18-5769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14029,'0'0'3358,"-13"11"-3080,-62 64-144,70-69-12,-1 0 1,1 1 0,0 0 0,0 0-1,1 0 1,0 0 0,0 1 0,1 0-1,0 0 1,0 0 0,1 0 0,-3 15-1,10-23-2,-1 0-1,1 0 0,-1-1 0,1 0 0,-1 0 1,1 0-1,-1 0 0,6-3 0,39-21 163,38-16-566,-81 38 242,0 1-1,0 0 1,0 1-1,0-1 1,1 1-1,-1 0 0,0 1 1,1 0-1,-1 0 1,1 0-1,7 2 1,-12-1 55,-1 1 0,0-1 0,0 0-1,0 1 1,-1-1 0,1 1 0,0 0 0,-1-1 0,1 1 0,0 0 0,-1-1-1,0 1 1,0 0 0,1-1 0,-1 1 0,0 0 0,0 0 0,0-1 0,-1 1 0,1 0-1,-1 2 1,-5 38 889,3-32-664,-1-1-1,0 0 1,0 0-1,-1-1 1,-1 1-1,1-1 1,-1 0-1,0 0 1,-1-1 0,0 0-1,0 0 1,-1-1-1,0 1 1,0-2-1,0 1 1,-1-1-1,0-1 1,0 1 0,0-1-1,0-1 1,0 0-1,-1 0 1,0-1-1,0 0 1,-13 1 0,8-12-3566,16-19-5826,11 14 565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55 241 4260,'0'0'15775,"-9"12"-14296,-27 35-406,26-30 610,16-17-145,13-13-78,14-28-585,-1-1-1,-2-2 1,-3-1-1,40-86 1,-63 170-398,-8 31-469,-5-4-459,-2 94 0,11-160 451,1 1 0,-1-1 0,0 0 0,0 0 0,0 1 0,0-1 0,1 0 0,-1 1 0,0-1 0,0 0 0,0 0 0,1 1 0,-1-1 0,0 0 0,1 0 0,-1 0 0,0 1 0,0-1 0,1 0 0,-1 0 0,0 0 0,1 0 0,-1 0 0,0 0 0,1 1 0,-1-1 0,0 0 0,1 0 0,-1 0 0,0 0 0,1 0 0,-1 0 0,1-1 0,-1 1 0,0 0 0,1 0 0,-1 0 0,0 0 0,0 0 0,1 0 0,-1-1 0,0 1 0,1 0 0,-1 0 0,0 0-1,0-1 1,1 1 0,-1 0 0,1-1 0,16-10 97,-3-4-410,0-1-1,-2 0 0,15-24 0,-11 6-3307,-8 1-4021,-7 19 1076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16143,'0'0'10410,"96"-42"-11403,-60 35-1153,-5-3-1281,-2 3-3011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0 10346,'0'0'8135,"-12"7"-7579,-355 235 2003,155-99-3470,-1-10-7901,167-106 4915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0 479 11371,'0'0'7692,"8"-13"-6720,62-113 245,104-175-32,-173 299-1201,22-28 375,-23 30-357,0-1 1,1 1-1,-1 0 0,0-1 0,1 1 1,-1-1-1,0 1 0,1 0 0,-1-1 1,0 1-1,1 0 0,-1 0 0,1-1 0,-1 1 1,0 0-1,1 0 0,-1-1 0,1 1 1,-1 0-1,1 0 0,-1 0 0,1 0 1,-1 0-1,1 0 0,-1 0 0,1 0 0,-1 0 1,1 0-1,-1 0 0,1 0 0,-1 0 1,1 0-1,-1 1 0,1-1 0,-1 0 1,1 0-1,-1 0 0,0 1 0,1-1 0,-1 0 1,1 1-1,-1-1 0,0 0 0,1 1 1,-1-1-1,0 0 0,1 1 0,-1-1 1,0 1-1,0-1 0,1 1 0,-1-1 0,0 0 1,0 1-1,0-1 0,0 1 0,1-1 1,-1 1-1,0-1 0,0 1 0,0-1 1,0 1-1,0 0 0,4 27 167,-1 0 0,-2-1-1,-2 51 1,-1-51-236,2 1 1,0-1-1,2 1 0,7 34 1,-8-58-85,0 0 1,0 0 0,1 0-1,-1 0 1,1 0-1,0 0 1,0 0 0,0 0-1,1 0 1,-1-1 0,1 0-1,0 1 1,0-1-1,0 0 1,0 0 0,1 0-1,-1-1 1,5 3 0,-3-3-381,0 0 0,0 0 0,0 0 1,0-1-1,1 0 0,-1 0 0,0 0 1,12 0-1,27-1-6132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296 195 737,'16'-11'1697,"16"-9"-752,85-60 2961,-106 71-2696,0-1 0,0 0 0,-1 0 0,12-16 0,-23 27-1112,1-1 0,-1 0 0,1 0 0,-1 0 0,1 0 0,0 1 0,-1-1 0,1 0 0,-1 0 0,1 0 0,-1 0 0,1 0 0,-1 0 0,1 0 0,-1 0 0,1 0 0,-1-1 0,1 1 0,-1 0 0,1 0 0,0 0 0,-1 0 0,1-1 0,-1 1 0,1 0 0,0 0 0,-1-1 0,1 1 0,0 0-1,-1-1 1,1 1 0,0-1 0,-1 1 0,1 0 0,0-1 0,0 1 0,-1-1 0,1 1 0,0 0 0,0-1 0,0 1 0,0-1 0,0 1 0,0-1 0,-1 1 0,1-1 0,0 1 0,0-1 0,1 1 0,-1-1 0,0 1 0,0 0 0,0-1 0,0 1 0,0-1 0,0 1 0,1-1 0,-1 1 0,0-1 0,0 1 0,0 0 0,1-1 0,-1 1 0,0 0 0,1-1 0,-1 1 0,0 0-1,2-1 1,-42 10 643,3 9-405,1 1 0,1 2 1,1 2-1,0 1 0,2 1 1,1 1-1,1 2 0,1 2 1,2 0-1,1 2 0,1 1 1,-35 62-1,54-82-279,-1 1 0,2 0 0,0 0 0,0 0 0,-4 28-1,9-39-52,-1 0-1,1 0 0,0-1 0,0 1 0,0 0 1,0 0-1,0 0 0,0 0 0,1 0 0,0 0 0,-1-1 1,1 1-1,0 0 0,0 0 0,1-1 0,-1 1 0,0-1 1,1 1-1,0-1 0,-1 0 0,1 1 0,0-1 0,0 0 1,0 0-1,1 0 0,-1-1 0,0 1 0,1 0 1,-1-1-1,1 0 0,0 0 0,-1 1 0,1-1 0,0-1 1,0 1-1,4 1 0,26 1-594,-1 0 0,0-2 0,1-1 0,-1-2-1,1-1 1,-1-2 0,0-1 0,-1-1 0,0-2 0,49-20 0,-7-8-3936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 9993,'-4'-5'5578,"-2"17"-4131,-1 21-389,-15 290 4488,22 168-3891,12-360-1073,-13-187-4489,2 37 2149,-1 1 1,-1-1-1,0 1 1,-6-21-1,-9-23-5352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13325,'0'0'1964,"14"-16"22,-14 16-1974,10-13 370,1 1-1,0 0 0,1 1 1,0 0-1,1 1 0,0 0 0,0 1 1,1 1-1,0 0 0,27-10 1,-17 11-149,1 2 0,0 0 0,0 2 0,0 1 1,1 0-1,-1 2 0,39 5 0,-54-3-228,-1 0 0,1 0 0,-1 1 1,1 0-1,-1 0 0,0 1 0,-1 1 0,1-1 0,15 12 0,-20-12 19,1 1-1,-1-1 1,1 1-1,-2 0 1,1 0 0,0 0-1,-1 0 1,0 1-1,0 0 1,-1-1-1,1 1 1,-1 0-1,0 0 1,-1 0-1,0 0 1,1 11 0,0-3 241,-2-1 0,1 1 1,-2 0-1,0-1 1,-1 1-1,0-1 1,-1 0-1,0 1 1,-1-1-1,-1-1 1,0 1-1,-1-1 1,-12 22-1,7-19 136,-1-1 1,0 1-1,-1-2 0,-1 0 1,0-1-1,0 0 0,-1-1 1,-1 0-1,-28 13 1,29-16-217,-1-1 1,1-1 0,-2-1 0,1 0 0,-1-1 0,0-1 0,-28 3 0,40-6-249,-1 0 0,1 0 0,-1-1-1,1 1 1,-1-1 0,1-1 0,0 1 0,0-1 0,0 1 0,0-2 0,0 1-1,-6-3 1,9 2-171,-1 1 0,0-1-1,0 1 1,1-1 0,-1 0-1,1 0 1,0 0 0,0 0-1,0-1 1,0 1 0,1 0-1,-1-1 1,1 1 0,0-1-1,0 0 1,0 1 0,0-1-1,1 0 1,-1-5 0,1 8-15,0 0 1,0 0-1,0 0 1,0 0 0,1 0-1,-1 0 1,0 0-1,0 0 1,1 0 0,-1 0-1,0 0 1,1 0-1,-1 1 1,1-1 0,-1 0-1,1 0 1,0 0-1,-1 0 1,1 1 0,0-1-1,0 0 1,-1 1-1,1-1 1,0 1 0,0-1-1,0 0 1,0 1-1,0 0 1,-1-1 0,1 1-1,0 0 1,0-1-1,0 1 1,0 0 0,0 0-1,0 0 1,0 0-1,0 0 1,0 0 0,1 0-1,-1 0 1,0 0-1,1 1 1,-1-1 117,23-1-5907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51 10250,'0'-3'796,"0"0"0,0 0 0,0 1 0,0-1 0,0 0 0,-1 0 0,1 0 0,-1 1 0,0-1 1,1 0-1,-1 1 0,-1-1 0,1 0 0,-3-3 0,3 5-665,-1 0 0,0 0 0,1 1 0,-1-1 0,0 1 0,0-1 0,0 1 0,1 0 0,-1-1 0,0 1 0,0 0 0,0 0 0,0 0 0,0 1 0,1-1 0,-1 0 0,0 1 0,0-1 0,0 1 0,1-1 0,-1 1 0,0 0 0,1 0 1,-1 0-1,-2 2 0,-14 7 19,0 1 1,0 1 0,1 0 0,0 2 0,1 0-1,-23 25 1,9-4 332,1 1 0,-24 40-1,42-58-288,1-1 0,1 1 0,-14 36 0,22-51-189,-1 0-1,1 0 1,0 0-1,0 0 1,0 0-1,1 0 1,-1 0-1,1 0 1,0 1-1,0-1 1,0 0-1,0 0 1,0 1-1,1-1 1,-1 0-1,1 0 1,0 0-1,0 0 1,0 0-1,0 0 1,1 0-1,-1 0 1,1 0-1,0-1 1,0 1-1,0-1 1,0 1-1,0-1 1,0 0-1,1 1 1,-1-1-1,1 0 1,3 1-1,9 3 13,0-1-1,0-1 1,1 0-1,-1-1 1,1-1-1,20 1 0,-22-3-63,-1 1-1,0 0 0,0 1 0,0 1 0,0 0 0,0 1 1,0 0-1,-1 1 0,14 7 0,-24-11 46,0 1 0,0-1 0,0 1 1,0 0-1,-1 0 0,1-1 0,0 1 0,-1 0 0,0 1 0,1-1 0,-1 0 0,0 0 1,0 0-1,0 1 0,0-1 0,-1 1 0,1-1 0,-1 0 0,1 1 0,-1-1 0,0 1 0,0-1 1,0 1-1,0-1 0,-1 1 0,1-1 0,-1 1 0,1-1 0,-1 1 0,0-1 0,0 0 1,0 1-1,0-1 0,-2 3 0,-3 6 113,0-2 0,-1 1 0,1-1-1,-2 0 1,1 0 0,-10 7 0,1-2 99,0-1 0,-1-1 0,0-1 0,-1 0 0,0-1 0,-1-1 0,0-1 0,0-1 0,-1 0 0,1-2 0,-2 0 0,1-1 0,0-1 0,-33 1 0,75-26-6862,9 6 1789,3 0-1703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10410,'0'0'12214,"-1"13"-11050,-2 3-965,-1-1 1,0 0-1,-1 1 1,0-2-1,-2 1 1,0-1-1,0 0 1,-10 14-1,-88 108 973,73-99-937,2 2 0,-34 57 1,63-94-663,20-26-3214,40-59-4901,-19 29 1282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12107,'0'0'8184,"-3"14"-7068,-1 11-831,0 0 0,1 1 0,2 0 0,1-1 0,0 1 0,2 0 0,1-1 0,2 1 0,0-1 0,1 0 0,2-1 0,10 26 0,-9-33-899,10 23-1045,-13-15-7578</inkml:trace>
  <inkml:trace contextRef="#ctx0" brushRef="#br0" timeOffset="1">0 289 15375,'0'0'6598,"92"-2"-5701,-47 2-737,5 0-609,-4 0-3362,-8-10-5574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0 945 11018,'0'-15'315,"1"-12"-392,1 1-1,1 0 0,2 0 0,0 1 0,1-1 1,12-28-1,84-163 171,-62 139 1681,-3-2 1,-4-1-1,31-118 1,-53 138 1877,-11 57-861,-4 39-2193,-43 301 16,21-171-1182,-9 265-1,36-464-6117,0-9 1974,-3-17-3680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71 141 11499,'-7'21'2386,"-9"38"-868,2 1-1,3 1 0,-5 97 1,14-109-805,-1-28-470,2 1-1,0-1 0,2 1 0,0-1 0,2 1 1,0-1-1,1 0 0,9 25 0,-12-43-179,0 0-1,0-1 1,1 1-1,-1 0 1,1-1-1,0 1 0,-1-1 1,1 0-1,0 0 1,1 1-1,-1-1 1,0-1-1,1 1 1,-1 0-1,1 0 1,-1-1-1,1 0 1,0 1-1,0-1 0,-1 0 1,1 0-1,0-1 1,0 1-1,0-1 1,0 1-1,0-1 1,0 0-1,0 0 1,0 0-1,0 0 1,0-1-1,0 1 0,0-1 1,0 0-1,0 0 1,0 0-1,4-3 1,7-2 238,-1-2 1,0 0-1,0 0 1,-1-1-1,0-1 1,13-13 0,60-65 545,119-160 1,-32 10-4401,-115 154-2597,-12 12-4559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208 203 17008,'0'0'4095,"-11"-14"-1752,-38-40-586,47 52-1709,0 1 0,0-1 0,0 0 0,0 1 0,0-1 0,0 1 1,-1-1-1,1 1 0,0 0 0,-1 0 0,1 0 0,-1 0 1,1 1-1,-1-1 0,1 1 0,-1-1 0,0 1 0,1 0 1,-1 0-1,1 0 0,-1 0 0,0 1 0,1-1 0,-1 1 1,1-1-1,-1 1 0,1 0 0,-1 0 0,1 0 0,0 0 1,-1 1-1,1-1 0,0 1 0,0-1 0,0 1 0,0 0 1,0-1-1,1 1 0,-1 0 0,0 0 0,1 1 0,-1-1 1,1 0-1,0 0 0,0 1 0,-1 2 0,-5 8-59,0 1 1,1 0-1,1 1 0,0-1 1,-5 27-1,8-28 36,0 0 1,1 0-1,1 0 1,0 0-1,3 21 1,-3-32-16,0 0 0,1-1 0,-1 1 0,1 0 0,-1 0 0,1 0 0,0-1 0,0 1 0,0 0 0,0-1 0,0 1 0,0 0 1,0-1-1,0 0 0,1 1 0,-1-1 0,1 0 0,2 3 0,-1-4 17,-1 1-1,0-1 1,0 0 0,1 1 0,-1-1 0,0 0 0,1 0 0,-1-1-1,0 1 1,1 0 0,-1-1 0,0 1 0,0-1 0,0 0-1,1 0 1,-1 0 0,0 0 0,0 0 0,0 0 0,2-2-1,5-5 156,0 0 0,0 0 0,0-1 0,-1 0 0,-1 0 0,0-1 0,0 0 0,-1 0 0,0-1 0,8-20 0,-5 10 33,-1-1-1,0 1 1,-2-1 0,6-43-1,-10 34-13,-4 21-125,-3 15-123,-5 20 0,1 0 0,2 1 0,0 0 0,2 0 1,1 1-1,1-1 0,1 1 0,2 38 0,0-65 46,0 1 0,1-1-1,-1 1 1,0 0 0,0-1 0,0 1-1,1-1 1,-1 1 0,0-1 0,1 1-1,-1-1 1,1 1 0,-1-1-1,0 1 1,1-1 0,-1 0 0,1 1-1,-1-1 1,1 0 0,0 1 0,-1-1-1,1 0 1,-1 0 0,1 1 0,-1-1-1,1 0 1,0 0 0,-1 0-1,1 0 1,-1 0 0,1 0 0,0 0-1,-1 0 1,1 0 0,0 0 0,-1 0-1,1 0 1,-1 0 0,1-1 0,-1 1-1,1 0 1,0-1 0,27-14 141,-10-5-33,-1-2 0,-2 0 0,0-1 1,-1-1-1,-1 0 0,-1 0 1,-1-2-1,-2 1 0,9-37 1,-27 287-519,9-223 416,-1 0 0,1 0 0,0 0 0,0 0 0,0 0 0,0 0 0,0 0 0,0 0 0,1 0 0,-1 0 0,1-1 0,-1 1 0,1 0 0,0 0 0,0 0 0,-1 0 0,1-1 0,1 1 0,-1 0 0,0-1 0,0 1 0,1-1 0,-1 1 0,1-1 0,-1 0 0,1 1 0,-1-1 0,1 0 0,0 0 0,-1 0 0,1 0 0,4 0 0,-3-1 26,1 0 0,-1 0 0,0-1 0,1 0 0,-1 1-1,1-1 1,-1-1 0,0 1 0,0 0 0,0-1 0,1 1 0,-1-1 0,-1 0 0,1 0 0,0 0 0,0-1-1,-1 1 1,4-5 0,12-13-25,0-2 1,-2 1-1,0-2 0,-2 0 0,0-1 1,-2 0-1,0-1 0,-2-1 0,-1 1 1,-1-2-1,6-36 0,-33 291-6,19-227-13,0 0 0,0 0 0,-1-1 1,1 1-1,0 0 0,0 0 0,0 0 0,0 0 0,0 0 0,0 0 0,0 0 1,0-1-1,0 1 0,0 0 0,1 0 0,-1 0 0,0 0 0,1 0 0,-1-1 1,0 1-1,1 0 0,-1 0 0,1-1 0,-1 1 0,1 0 0,0-1 1,-1 1-1,1 0 0,0-1 0,-1 1 0,1-1 0,0 1 0,0-1 0,-1 1 1,1-1-1,0 0 0,0 1 0,0-1 0,0 0 0,0 0 0,-1 0 1,1 0-1,0 1 0,0-1 0,0 0 0,0 0 0,0-1 0,0 1 0,0 0 1,-1 0-1,1 0 0,0-1 0,0 1 0,0 0 0,1-1 0,2-2-181,1 1 0,-1-1 0,0 0 0,0 0 1,0 0-1,0 0 0,-1-1 0,7-7 0,4-10-2452,-2-1 0,0 0 1,-1-1-1,9-24 0,0-11-6803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20788,'0'0'1735,"-6"14"-145,-2 5-1354,2 1-1,0-1 0,1 1 0,1 1 0,1-1 0,1 1 0,1-1 0,1 1 0,3 29 0,3 0 166,3 0 0,1-2 1,19 51-1,-32-118-547,1 2-3,0 1 0,-1-1 0,-10-30 0,11 42 190,-20-38 44,21 42-20,0-1-1,0 0 1,0 0-1,0 1 0,0-1 1,0 1-1,-1-1 1,1 1-1,-1 0 1,1-1-1,-1 1 0,0 0 1,1 0-1,-1 0 1,0 0-1,0 1 1,1-1-1,-1 0 0,-3 0 1,4 2-72,1 1 0,-1-1 0,1 1 0,0-1 0,-1 1 0,1-1 0,0 1 0,0-1 0,0 1 0,1-1-1,-1 0 1,0 1 0,0-1 0,1 1 0,-1-1 0,1 1 0,-1-1 0,1 0 0,0 1 0,-1-1 0,3 2 0,2 0-388,1 0 0,0 0 0,0 0 0,1-1-1,-1 0 1,0-1 0,1 1 0,-1-1 0,1 0 0,-1-1 0,1 1 0,12-2 0,-5 0-1347,-1 0 0,1-1 0,-1 0 0,1-1 0,16-6 0,1-5-3676,-5-3-145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 15855,'0'0'4810,"-10"-3"-3620,8 2-1144,-1 0-2,0 0 1,0 0-1,0 0 0,-1 0 1,1 1-1,0-1 0,0 1 1,0 0-1,0 0 0,-1 0 1,1 0-1,0 0 0,0 1 1,0 0-1,0-1 0,0 1 0,0 0 1,0 0-1,0 1 0,0-1 1,0 1-1,0 0 0,1-1 1,-1 1-1,1 0 0,-1 0 1,-3 5-1,-7 9 199,1 0 0,0 1 1,1 0-1,1 1 0,1 0 1,0 1-1,2 0 0,0 0 0,1 0 1,1 1-1,1 0 0,0 0 0,-1 36 1,6-53-263,-1-1-1,0 0 1,0 0 0,1 0 0,0 0-1,-1 1 1,1-1 0,0 0 0,0 0-1,0 0 1,0 0 0,0-1 0,1 1-1,-1 0 1,0 0 0,1-1 0,0 1-1,-1-1 1,1 1 0,0-1 0,-1 0-1,1 0 1,0 1 0,0-1 0,0-1-1,0 1 1,0 0 0,1 0 0,-1-1-1,0 1 1,0-1 0,0 0 0,1 0-1,-1 0 1,0 0 0,0 0 0,4 0-1,3-1-802,-1 1-1,1-1 0,-1 0 1,1-1-1,-1 0 0,0-1 0,1 1 1,13-8-1,9-10-5802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85 196 3427,'0'0'17158,"-11"8"-15877,8-6-1204,-45 38 1112,46-39-1119,0 1 0,0 0 1,1 0-1,-1 0 0,0 0 0,1 0 0,0 0 0,-1 1 0,1-1 1,0 0-1,0 1 0,0-1 0,0 1 0,1-1 0,-1 1 1,1-1-1,-1 1 0,1-1 0,0 1 0,0 0 0,0-1 1,0 1-1,1-1 0,-1 1 0,1 0 0,1 2 0,0-4-24,1-1-1,-1 0 1,1 0-1,0 0 1,-1 0 0,1-1-1,-1 1 1,1-1-1,0 1 1,-1-1-1,1 0 1,-1 0-1,0 0 1,1 0-1,-1 0 1,4-3-1,26-17 110,-26 15-146,-1 2 0,1-1 0,1 1 0,-1 0 0,1 0 0,-1 0 0,1 1 1,0 0-1,0 1 0,0-1 0,1 1 0,-1 1 0,1-1 0,-1 1 0,1 1 0,-1-1 0,1 1 1,-1 1-1,10 1 0,1 6 1295,-12-6 945,-6-14-234,0-7-1401,0-135-166,1 153-536,0 0 1,-1-1-1,1 1 0,0 0 0,0 0 1,0-1-1,0 1 0,0 0 0,0 0 1,0 0-1,0 0 0,0 0 1,0 0-1,0 1 0,1-1 0,-1 0 1,0 0-1,1 1 0,-1-1 0,0 1 1,1 0-1,-1-1 0,1 1 0,-1 0 1,1 0-1,-1-1 0,1 1 1,-1 1-1,1-1 0,1 0 0,65 4-5119,-36-2 2612,-30-2 2157,0 0 1,0 0-1,1 0 0,-1 0 0,0-1 1,0 1-1,0-1 0,0 1 0,0-1 1,0 0-1,0 0 0,0 0 0,0 0 1,0 0-1,-1-1 0,1 1 0,0 0 1,-1-1-1,1 1 0,2-4 0,11-19-5631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70 5509,'0'0'3540,"0"-12"116,-1-36-437,-1 39 1746,-2 21-3905,0 21-1116,3-1 216,1 53-61,1-80-112,-1 0 1,1 0-1,0 0 0,0 0 0,0 0 0,1 0 1,-1 0-1,1-1 0,0 1 0,1-1 0,-1 1 0,1-1 1,4 5-1,-7-8-4,1 0 0,0 0 0,0 0 0,0 0 1,0-1-1,1 1 0,-1 0 0,0 0 0,0-1 0,0 1 0,1-1 1,-1 1-1,0-1 0,1 1 0,-1-1 0,0 0 0,1 0 0,-1 0 1,0 0-1,1 0 0,-1 0 0,0 0 0,1 0 0,-1 0 0,0-1 1,1 1-1,-1 0 0,0-1 0,1 1 0,-1-1 0,0 1 0,0-1 1,0 0-1,0 0 0,0 0 0,2-1 0,27-36-1387,-25 31 2174,-11 30 2212,3-9-2882,0 1-1,1-1 1,0 1 0,1 16-1,1-28-85,-1-1-1,1 0 0,0 0 1,0 0-1,0 1 0,0-1 1,1 0-1,-1 0 0,0 0 0,1 1 1,0-1-1,-1 0 0,1 0 1,0 0-1,0 0 0,0 0 0,0 0 1,1 0-1,-1-1 0,0 1 1,1 0-1,-1-1 0,1 1 0,0-1 1,-1 1-1,1-1 0,0 0 1,0 0-1,0 1 0,0-2 1,0 1-1,0 0 0,0 0 0,0-1 1,5 2-1,-4-4 149,1 1-1,-1-1 1,0 1-1,0-1 1,1 0-1,-1 0 1,0-1-1,-1 1 1,1 0-1,0-1 1,-1 0-1,1 0 1,-1 0-1,0 0 1,0 0 0,0 0-1,-1 0 1,1-1-1,-1 1 1,2-6-1,27-76 574,-40 125-593,-7 77 0,16-103-78,1 0 0,0 0 0,1 1 0,0-1 0,1 0 0,1 0-1,0 0 1,1-1 0,1 1 0,6 13 0,34 48 37,-36-63-86,0 0 0,-1 1 0,0 0-1,-1 1 1,-1 0 0,0 0-1,0 0 1,-2 1 0,0-1-1,0 1 1,0 16 0,-4-29 19,0-1 1,-1 1-1,1-1 1,-1 1 0,1-1-1,-1 1 1,0-1-1,1 0 1,-1 1-1,0-1 1,0 0 0,0 0-1,0 1 1,0-1-1,0 0 1,-1 0-1,1 0 1,0 0 0,0-1-1,-1 1 1,1 0-1,-1 0 1,1-1-1,-1 1 1,1-1-1,-1 1 1,1-1 0,-1 0-1,1 0 1,-1 1-1,1-1 1,-1 0-1,1 0 1,-1-1 0,0 1-1,1 0 1,-1 0-1,1-1 1,-3 0-1,-2 0 113,-1 0-1,0 0 1,1 0-1,-1-1 1,1 0-1,0-1 1,0 0-1,-8-4 1,4 0-147,0-1 0,1-1 0,0 0 0,1 0 0,0 0 0,0-1 0,1 0 0,0-1 0,1 1 0,0-1 0,1-1 0,0 1 0,-4-16 0,8 20 0,-1 0 0,1 0 0,0 0 0,0 0 0,1-1 0,0 1 0,1 0 0,-1 0 0,1 0 0,1 0 0,-1 0 0,1 0 0,0 0 0,1 0 0,0 1 0,0-1 0,0 1 0,1 0 0,0 0 0,0 0 0,0 0 0,1 1 0,10-10 0,8-3-1343,0 1 0,2 1 1,0 1-1,30-13 0,15-8-4830,-5-4-7942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14 163 17264,'-12'3'5916,"13"4"-4275,20 5-1195,-13-12-307,0 0 1,1 0-1,-1-1 1,0 0 0,0 0-1,0-1 1,0 0-1,0 0 1,-1-1 0,1 0-1,-1-1 1,1 1-1,10-9 1,-13 9 0,-1 0 1,1-1-1,-1 0 0,0 0 1,0 0-1,0 0 0,-1-1 0,1 1 1,-1-1-1,0 0 0,-1 0 1,1 0-1,-1-1 0,0 1 0,0 0 1,-1-1-1,1 1 0,-1-1 1,0 0-1,0-7 0,-2 11-79,1 0-1,0 0 1,0 0-1,-1 0 1,1 1-1,-1-1 1,0 0-1,1 0 1,-1 0-1,0 1 0,0-1 1,0 0-1,0 1 1,0-1-1,-1 1 1,1-1-1,0 1 1,-1 0-1,1-1 1,-1 1-1,1 0 1,-1 0-1,0 0 1,0 0-1,1 1 1,-1-1-1,0 0 1,0 1-1,0-1 1,0 1-1,1-1 1,-1 1-1,0 0 0,0 0 1,0 0-1,0 0 1,0 0-1,0 1 1,0-1-1,-2 1 1,-2-1-70,0 1 0,0 0 0,0 0 1,1 1-1,-1 0 0,0 0 0,1 0 0,-1 0 0,1 1 1,0 0-1,0 0 0,-6 6 0,3 0-10,0 1 0,2 0 1,-1 0-1,1 0 0,0 1 0,1 0 0,1 0 0,0 1 1,0-1-1,1 1 0,0 0 0,1 0 0,1 0 0,0 0 0,0 0 1,2 13-1,-1-23-15,0-1 1,0 0 0,0 0-1,0 1 1,1-1-1,-1 0 1,0 0 0,1 0-1,-1 1 1,0-1-1,1 0 1,0 0 0,-1 0-1,1 0 1,0 0-1,-1 0 1,1 0 0,0 0-1,0 0 1,0 0-1,0-1 1,0 1 0,0 0-1,0 0 1,0-1-1,0 1 1,2 0 0,40 3-1396,-30-5 413,-1-2-1,1 1 0,-1-1 0,23-10 1,15-14-4162,3-5-1565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53 12556,'0'0'8979,"-14"13"-7201,7-6-1571,-46 46 1004,49-49-1125,1 1-1,-1-1 1,1 1-1,0 0 1,1 0-1,-1 0 1,1 1-1,0-1 1,0 0-1,0 1 1,1 0 0,0-1-1,-1 7 1,5-13-75,0 1 1,-1-1 0,1 0 0,-1 0-1,1 0 1,-1-1 0,1 1-1,-1-1 1,0 1 0,0-1 0,0 0-1,0 1 1,0-1 0,2-3 0,106-150 735,-110 155-743,0 0 0,0 0 0,0 0 0,0 1 0,0-1 0,0 0 0,0 0 0,0 0 0,0 0 0,1 0 0,-1 0 0,0 0 0,0 1 0,0-1 0,0 0 0,0 0 0,0 0 0,0 0 0,0 0 0,0 0 0,0 0 0,1 0 0,-1 0 0,0 0 0,0 1 0,0-1 0,0 0 0,0 0 0,0 0 0,1 0 0,-1 0 0,0 0-1,0 0 1,0 0 0,0 0 0,0 0 0,0 0 0,1 0 0,-1 0 0,0 0 0,0 0 0,0 0 0,0 0 0,0-1 0,0 1 0,0 0 0,1 0 0,-1 0 0,0 0 0,0 0 0,0 0 0,0 0 0,0 0 0,0 0 0,0 0 0,0 0 0,0-1 0,1 1 0,-1 0 0,-1 21 331,-8 28 298,-39 71 130,29-78-287,2 0 0,2 1 0,2 1 1,-8 47-1,20-41-875,0-41-227,1-29 444,2-1 90,0 0-1,1 0 1,1 0-1,1 1 1,1 0-1,1 0 1,0 0-1,2 1 1,13-24-1,17-22 38,56-72 0,-82 120 140,-13 17-86,0 0 0,0 0-1,0-1 1,0 1 0,0 0-1,0 0 1,0 0 0,0-1-1,0 1 1,0 0 0,0 0 0,0-1-1,1 1 1,-1 0 0,0 0-1,0 0 1,0 0 0,0-1-1,0 1 1,1 0 0,-1 0 0,0 0-1,0 0 1,0 0 0,1-1-1,-1 1 1,0 0 0,0 0-1,1 0 1,-1 0 0,0 0 0,0 0-1,0 0 1,1 0 0,-1 0-1,0 0 1,0 0 0,1 0-1,-1 0 1,0 0 0,0 0 0,1 0-1,-1 0 1,0 0 0,0 0-1,0 1 1,1-1 0,-1 0 0,0 0-1,0 0 1,0 0 0,1 0-1,-1 1 1,0-1 0,0 0-1,0 0 1,0 0 0,1 0 0,-1 1-1,0-1 1,0 0 0,3 26 17,-7 52 104,2-58-112,2-19-4,0 0 0,0 0 1,0 0-1,0 0 0,0-1 0,0 1 0,0 0 0,0 0 0,0 0 1,0 0-1,0-1 0,1 1 0,-1 0 0,0 0 0,1-1 0,-1 1 0,0 0 1,1 0-1,-1-1 0,1 1 0,-1 0 0,1-1 0,0 1 0,-1-1 1,1 1-1,0-1 0,-1 1 0,1-1 0,0 1 0,-1-1 0,1 1 0,0-1 1,1 1-1,32-7 201,33-33 58,-63 35-252,82-67 17,-82 66-7,1 1 0,-1-1 0,0 0-1,0 0 1,0 0 0,-1-1 0,1 1 0,-2-1 0,1 0 0,0 0 0,-1 0-1,0 0 1,-1 0 0,3-13 0,-6 25 22,0 1 0,1-1 1,-2 0-1,1 0 0,-1 1 0,-6 9 0,-8 18 104,17-31-126,-4 5 47,2 0 1,-1 0-1,1 0 0,0 1 1,1-1-1,0 0 0,1 1 1,-1-1-1,3 15 0,-2-22-65,1 0 1,0 0-1,-1 0 0,1 0 0,0 0 0,0-1 1,0 1-1,0 0 0,0-1 0,0 1 0,0-1 0,0 1 1,0-1-1,0 1 0,0-1 0,0 0 0,0 1 1,0-1-1,1 0 0,-1 0 0,0 0 0,0 0 0,0 0 1,0 0-1,0 0 0,1 0 0,-1-1 0,0 1 1,0 0-1,0-1 0,0 1 0,0 0 0,0-1 1,0 0-1,0 1 0,2-2 0,37-21 226,-27 11-172,-1-1 1,-1 0-1,0 0 0,-1-1 1,-1-1-1,0 1 0,-1-2 0,0 1 1,-1-1-1,5-17 0,-33 86-267,-7 22 175,21-27-5048,17-47-4941,5-5-1124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11 11050,'9'-11'8245,"-4"15"-3433,-3 32-2257,-15 54-3123,-14-12 1058,18-57-164,1 0 0,1 1 0,1-1-1,1 1 1,1 0 0,0 1 0,0 33-1,5-54-304,0 0 0,0-1-1,0 1 1,1-1 0,-1 0-1,0 1 1,0-1 0,1 0-1,-1 1 1,1-1 0,-1 0 0,1 0-1,-1 0 1,1-1 0,0 1-1,0 0 1,-1-1 0,1 1-1,0-1 1,0 1 0,0-1-1,-1 0 1,1 0 0,0 1-1,0-1 1,0-1 0,3 1 0,56-3 152,-54 1-217,0 1 0,0-1-1,0-1 1,0 1 0,-1-1 0,1 0 0,-1-1-1,0 1 1,0-1 0,0-1 0,-1 1 0,1-1-1,-1 0 1,0 0 0,0 0 0,-1-1 0,1 0-1,2-6 1,-1 2 9,0 0 0,-1-1-1,-1 1 1,0-1 0,0 0 0,-1 0-1,-1 0 1,0-1 0,0 1-1,-1-18 1,-17 88 911,4-21-711,10-29-127,-1 0 48,0 1-1,1-1 1,0 1 0,1 0 0,0-1 0,1 1 0,0 0 0,0 0 0,4 19 0,-3-28-77,0-1 1,-1 1-1,1 0 0,0-1 1,0 1-1,0-1 0,0 1 1,0-1-1,0 1 0,-1-1 1,1 0-1,0 1 0,0-1 1,0 0-1,0 0 0,0 0 1,1 0-1,-1 0 0,0 0 1,0 0-1,0 0 0,0 0 1,0 0-1,0 0 0,0-1 1,0 1-1,0 0 0,0-1 1,-1 1-1,1-1 0,0 1 0,0-1 1,0 1-1,0-1 0,0-1 1,31-22-944,-7-11-2617,-7-5-4151,-10 9-722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19859,'0'0'1318,"-10"15"690,0-2-1693,1 1 1,1 0 0,0 1 0,1-1 0,1 2 0,0-1 0,1 1-1,0-1 1,2 1 0,0 1 0,-2 22 0,6-37-314,0-1 1,0 0 0,0 0-1,-1 0 1,1 0-1,0 0 1,0 0-1,0-1 1,0 1-1,0 0 1,1 0-1,-1-1 1,0 1 0,0 0-1,0-1 1,1 1-1,-1-1 1,0 0-1,1 1 1,-1-1-1,0 0 1,1 0 0,-1 0-1,0 0 1,1 0-1,-1 0 1,0 0-1,0-1 1,1 1-1,-1 0 1,0-1-1,1 1 1,-1-1 0,1 0-1,50-11 48,13-2-1775,-63 14 1713,-1 0-1,1 0 0,-1 0 0,0 0 1,1 0-1,-1 0 0,1 0 0,-1 0 0,0 1 1,1-1-1,-1 0 0,0 1 0,1 0 1,-1-1-1,0 1 0,1 0 0,-1-1 1,0 1-1,0 0 0,0 0 0,0 0 1,0 0-1,0 0 0,0 0 0,0 0 1,0 0-1,-1 1 0,1-1 0,0 0 1,-1 1-1,1-1 0,-1 0 0,1 1 1,-1-1-1,0 0 0,0 1 0,1-1 0,-1 1 1,0-1-1,0 2 0,-1 7 260,-1-1 0,0 1 0,0-1 0,-1 1 0,0-1 0,0 0-1,-1 0 1,0 0 0,-1-1 0,0 1 0,0-1 0,-1 0 0,0-1 0,0 1 0,-1-1 0,0 0-1,0-1 1,-1 0 0,0 0 0,0 0 0,0-1 0,0 0 0,-1-1 0,0 0 0,0 0 0,0-1 0,-1 0-1,1-1 1,-1 0 0,1-1 0,-12 1 0,20-2-260,1-1 1,-1 1-1,0-1 1,1 1-1,-1-1 1,1 0-1,-1 1 0,1-1 1,0 0-1,-1 0 1,1 1-1,0-1 1,-1 0-1,1 0 0,0 0 1,0 1-1,0-1 1,-1 0-1,1 0 1,0 0-1,0 0 0,0 1 1,1-1-1,-1 0 1,0 0-1,0 0 1,0 1-1,1-1 0,-1 0 1,1-1-1,7-28-1433,-1 20-55,0 1 0,0 1 0,1-1 0,16-13 0,-5 4-2093,11-8-2785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9129,'0'0'8936,"98"101"-7943,-68-52-448,4 2-417,5 0-64,-3-1-32,1-5 32,-3-9-288,1-6-962,-2-14-735,-7-7 351,-1-9-832,-5 0-513,-7-17-1569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1441,'0'0'18866,"-32"20"-18834,53 10-32,6-8 32,4-4-416,2-7-545,4-10 0,-3-1-192,-5-6-1409,-6-18-2051,-7-2-3875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13389,'0'0'4740,"29"89"-4291,-4-60-257,8-10-128,5-4-865,5-10-1697,-3-5-289,-3-7 449,-5-15-1730,-5-8-384</inkml:trace>
  <inkml:trace contextRef="#ctx0" brushRef="#br0" timeOffset="1">420 44 6374,'0'0'5413,"71"51"-4836,-56-40-65,-2-4-288,1 4-160,5-5-32,2-3-544,1-3-1282,6 0-3395</inkml:trace>
  <inkml:trace contextRef="#ctx0" brushRef="#br0" timeOffset="2">924 4 5990,'0'0'14413,"27"-3"-27385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13 1986,'0'0'1730,"-83"0"-1570,62-1-128,6 0-32,-3-3 64,7 4-32,-3-3 0,3 1 0,-3 0 352,4 2 449,-9 0-32,1 0-353,-3 0-320,1 0-128,-1 0-1185,0 0-2755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3683,'0'0'13181,"10"2"-12028,73 6 353,1-3 0,99-6 0,-51-2-1065,334 6 225,323-2-355,-504-31-155,-194 17-103,125-4 0,-118 17-45,287 10 27,-107-6 160,-150-7-177,-104 2 51,-1-1-1,0-2 1,41-11-1,21-4-75,-99 19-389,-30-2-4109,23 0-598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 15567,'0'0'2002,"-8"10"-331,5-7-1566,-41 59 2403,41-57-2296,0 0-1,0 1 1,1 0 0,0-1-1,0 1 1,0 0 0,1 0-1,0 0 1,0 1 0,1-1-1,-1 0 1,2 10 0,-1-15-207,0 0 0,0 0 0,0 0 1,1 0-1,-1 0 0,0 0 1,1 0-1,-1 0 0,1 0 0,-1 0 1,1 0-1,-1 0 0,1-1 1,-1 1-1,1 0 0,0 0 1,0-1-1,-1 1 0,1 0 0,0-1 1,0 1-1,0-1 0,0 1 1,0-1-1,0 1 0,1 0 0,1-1 13,0 1 0,0-1-1,0 0 1,-1 0 0,1 0-1,0 0 1,0 0 0,0-1-1,5-1 1,0 0 35,0-1 1,0 0 0,0-1-1,-1 0 1,14-8-1,-8 1-15,0-1 0,-1 0 0,17-20 0,-25 26 52,0 1-1,0 0 0,0-1 1,-1 0-1,0 1 0,0-2 1,-1 1-1,1 0 0,-2 0 1,1-1-1,0 1 0,0-10 0,-21 52 150,9-19-205,4-5-28,3-7-6,1 0 0,-1 0 0,1 0 0,0 1 0,1-1-1,-1 1 1,0 8 0,2-14 2,0 1 0,0-1 1,0 0-1,1 0 0,-1 0 0,0 1 0,0-1 1,0 0-1,0 0 0,1 0 0,-1 0 0,0 0 1,0 0-1,0 1 0,1-1 0,-1 0 0,0 0 1,0 0-1,0 0 0,1 0 0,-1 0 0,0 0 0,0 0 1,1 0-1,-1 0 0,0 0 0,0 0 0,0 0 1,1 0-1,-1 0 0,0 0 0,0 0 0,1 0 1,-1 0-1,0 0 0,0-1 0,0 1 0,1 0 1,-1 0-1,0 0 0,0 0 0,0 0 0,0-1 0,1 1 1,-1 0-1,0 0 0,0 0 0,0 0 0,0-1 1,1 1-1,9-8 132,7-11 26,15-15-265,-30 32 80,-1 1 1,0 0-1,1 0 0,-1 0 1,0 0-1,1 0 0,-1 0 1,1 0-1,0 1 0,-1-1 1,1 0-1,0 1 0,-1 0 1,1-1-1,0 1 0,0 0 1,-1 0-1,1 0 1,3 0-1,-3 3-3,0 0-1,-1 0 1,1 0 0,-1 0 0,0 0-1,0 0 1,0 1 0,0-1-1,-1 0 1,1 0 0,-1 1 0,0-1-1,0 6 1,1-1 23,-1-7 11,11 59 49,-11-59-52,1 0 0,-1 0 1,0 0-1,1 0 0,-1-1 1,0 1-1,1 0 0,-1 0 1,1 0-1,0 0 0,-1-1 1,1 1-1,-1 0 0,1-1 1,0 1-1,0 0 0,-1-1 1,1 1-1,0-1 0,0 1 1,1 0-1,-1-2 13,0 1 0,1 0-1,-1-1 1,0 0 0,0 1 0,0-1 0,0 0-1,0 1 1,0-1 0,0 0 0,0 0-1,0 0 1,0 0 0,0 0 0,-1 0 0,1 0-1,0 0 1,-1 0 0,1 0 0,-1 0-1,1 0 1,0-2 0,4-8 155,-1 1 1,0-1-1,5-21 1,-8 28 15,0-1 0,0 0 0,0 0 0,-1 0 0,0 0 0,0 0 0,0 0 0,-1 0 0,1 1 1,-1-1-1,-3-8 0,-3 2-445,33 13-4668,20-7-4560,-19-4 475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1562 6118,'0'0'8221,"-15"6"-7927,28-9 56,1 1 0,-1 1 0,0 0 0,24 2 0,-24-1 83,366-9 2076,183 3-2626,-48 13 168,178 11-54,-610-15 98,157-14 0,-157 4 35,93 6 2875,-174 1-2986,0 0 0,0-1 0,0 1 0,0 0 0,0 0 0,-1-1 0,1 1 0,0 0 0,0-1 0,0 1-1,0-1 1,0 1 0,-1-1 0,1 0 0,0 1 0,0-1 0,-1 0 0,1 1 0,0-1 0,-1 0 0,2-1 0,17-11 333,-18 13-357,0 0-1,-1 0 0,1 0 1,0 0-1,0 0 1,0-1-1,0 1 1,0 0-1,0 0 0,-1-1 1,1 1-1,0 0 1,0-1-1,0 1 0,-1-1 1,1 1-1,0-1 1,-1 1-1,1-1 1,0 1-1,-1-1 0,1 0 1,-1 1-1,1-1 1,-1 0-1,1 0 1,-1 1-1,1-1 0,-1 0 1,0 0-1,1 0 1,-1 0-1,0 1 1,0-1-1,0 0 0,0 0 1,0 0-1,0 0 1,0 0-1,0 0 1,0 0-1,0 1 0,0-1 1,0 0-1,-1 0 1,1 0-1,0 0 1,-1 1-1,1-1 0,-1 0 1,1 0-1,-1 1 1,1-1-1,-1 0 1,1 1-1,-1-1 0,0 0 1,0 0-1,-39-37-204,17 21 496,-1-1 1,2-1-1,1-1 0,-20-25 0,16 19-133,0 0 0,-31-23 0,-103-60-108,-212-109-1,98 63-219,270 153 107,-180-118-2782,158 101 2716,1-2 0,0-1 0,2 0 1,-37-49-1,12 11-2004,-3 1 1,-2 3-1,-3 3 0,-2 1 1,-2 4-1,-110-70 0,123 88-1043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308 292 1986,'-11'-6'614,"0"-2"0,1 0 0,0 0 0,0-1 0,0 0 0,1 0 0,1-1 0,0-1 0,0 1 0,-10-20 0,-8-9-348,-32-23-786,40 47 1712,-2 0 1,0 2-1,-30-16 0,48 28-1197,2 1-86,0 24-4938,0-15-90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4292,'0'0'11750,"10"0"-11302,-8 0-423,0 0 0,0 0 0,0 0 0,0 0 0,1 0 0,-1 0 0,0 1 0,0-1 0,0 1 0,-1 0 0,1-1 0,0 1 0,0 0 0,0 0 0,0 0 0,-1 0 0,1 0 0,0 1 0,-1-1 0,1 0 0,-1 1 0,0-1 0,1 1 0,-1 0 0,0-1 0,2 4 0,-1 3 63,0 1 0,-1 0-1,0 0 1,0 0 0,-1 0 0,-1 10-1,1-3-68,1 504 248,2-491-251,1 0 1,1-1-1,18 54 1,-14-53-8,-1 1 0,-1 0 0,4 44 0,-10-69-7,6 135 125,43 236 0,-41-321-121,3 65-1,-8-73 98,1 0 0,17 67 0,-15-87 213,-1 0-1,-1 1 1,-1 0 0,-2 0-1,-1 0 1,-1 0-1,-4 33 1,-3 5 3047,24-67-1302,-13-1-5892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6342,'0'0'8814,"5"-5"-8441,-4 4-369,0 0 0,1 0 0,-1 0 0,0 0 0,1 0 0,-1 0 0,1 0 0,-1 1 0,1-1 0,-1 0 0,1 1 0,-1 0 0,1-1 0,-1 1 0,1 0 0,0-1 0,-1 1 0,1 0 0,0 0 0,-1 1 0,1-1 0,-1 0 0,1 0 0,0 1 0,-1-1 0,1 1 0,-1-1 0,1 1 0,-1 0 0,1 0 0,-1 0 0,0-1 0,1 1 0,-1 1 0,0-1 0,0 0 0,0 0 0,0 0 0,2 3 0,28 17-383,-15-13 3,1 0 0,0-2 0,1 0 0,0 0-1,0-2 1,0 0 0,34 2 0,138-5 27,-102-3 286,277-6 457,250 6-708,-507 18 142,-76-10 190,-1-1 0,41 0 0,126-2 55,263-11 559,-383 0 357,136-7 1236,-208 9-246,-15-5-1220,-13-7-284,21 17-491,-28-12 1231,28 12-1249,1 1 1,0 0-1,-1-1 1,1 1-1,-1 0 1,1-1 0,-1 1-1,1 0 1,-1 0-1,1-1 1,-1 1-1,0 0 1,1 0-1,-1 0 1,1 0-1,-1 0 1,0-1-1,1 1 1,-1 0-1,1 1 1,-1-1-1,0 0 1,1 0 0,-1 0-1,1 0 1,-1 0-1,1 0 1,-1 1-1,1-1 1,-1 0-1,1 1 1,-1-1-1,1 0 1,-1 1-1,1-1 1,-1 0-1,1 1 1,-1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9321,'20'0'833,"5"0"-673,-3 0 96,10 0-160,3 0-64,8 2 0,3-2-32,6 0-801,4 0-2594,-1 0-3139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5605,'0'0'5093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11851,'0'0'1442,"85"0"-1154,-35 0-224,15 0-32,3 0-673,9-1-960,4-2-1602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14638,'0'0'9064,"-19"3"-8706,25-2-656,14 5 1147,-16 2-3707,-1-3 216,10-2-6331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11082,'0'0'4036,"91"1"-3555,-49 1-289,7-2-128,10 3-32,2-1-929,6-1-736,0-1 63,6 0 481,-6 0-320,1 0-3428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12940,'0'0'379,"15"0"-26,180 6 1867,-165 0-3096,6 1-4622,-21-7-1201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17424,'0'0'4880,"-11"4"-3273,3 0-1320,0 0 1,0 0-1,0 1 0,0 0 1,-10 8-1,15-10-180,0 0-1,0 0 0,0 0 0,1 0 0,-1 0 0,1 1 0,0-1 1,0 1-1,0 0 0,0 0 0,1-1 0,0 1 0,-1 0 0,1 0 1,1 1-1,-1-1 0,0 7 0,1-10-116,1 0-1,-1 0 0,1-1 1,-1 1-1,0-1 1,1 1-1,0 0 0,-1-1 1,1 1-1,-1-1 1,1 1-1,0-1 1,-1 1-1,1-1 0,0 0 1,-1 1-1,1-1 1,0 0-1,0 0 1,-1 1-1,1-1 0,0 0 1,0 0-1,-1 0 1,1 0-1,0 0 1,0 0-1,1 0 0,32 0-199,-26 0 193,34-2-333,-26 0 133,0 2 0,0 0 1,19 3-1,-33-3 232,-1 0 0,0 0 0,0 0-1,0 1 1,0-1 0,0 0 0,0 1 0,0-1 0,0 1 0,0 0-1,0-1 1,0 1 0,0 0 0,0-1 0,0 1 0,0 0 0,0 0-1,-1 0 1,1 0 0,0 0 0,-1-1 0,1 2 0,-1-1 0,1 0-1,-1 0 1,1 0 0,-1 0 0,0 0 0,1 0 0,-1 0 0,0 0-1,0 1 1,0-1 0,0 0 0,0 0 0,0 0 0,0 0 0,0 0-1,-1 1 1,1-1 0,0 0 0,-1 0 0,1 0 0,-1 0 0,1 0-1,-1 0 1,-1 1 0,0 4 185,-2 0-1,1 0 0,-1-1 1,1 1-1,-1-1 0,-9 8 1,1-3 13,0-1 1,0 0 0,-1-1-1,-14 8 1,-17-1-1817,0-13-6233,25-8-7245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11050,'0'0'8937,"-4"3"-10058,4 2 256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0 352,'0'0'2691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3716,'0'0'4292,"23"-3"-7816,-17 14 2980,-4 3-545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25 3876,'0'0'6278,"-15"-24"-15343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8808,'0'0'6828,"15"-6"-6449,92-22 241,-98 26-584,1 0 0,0 1 0,0 0 0,0 1 0,0 0 0,0 1 0,0 0 0,0 0 0,0 1 0,0 1 0,10 3 0,-17-4 35,0 1 0,-1-1 0,1 1 0,-1-1 0,0 1 0,0 0 0,0 0 0,0 0 0,0 0 0,-1 1 0,1-1 0,-1 0 0,0 1 0,0-1 0,0 1 0,0-1 0,-1 1 0,1-1 0,-1 7 0,-4 73 1568,-19-3-3080,1-9-3434,17-41 1902,1-3-1170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11018,'0'0'8104,"81"-55"-8296,-62 51-769,-4 0-1121,-7 4-1441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10250,'0'0'32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85 7175,'0'0'10500,"-3"-12"-7359,-2-9-3041,3 21-159,1-1 22,1 1-1,5-14-173,1-5 501,-4 10-7175,-2 1 596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15278,'0'0'1314,"95"-28"-1474,-37 19 95,9 1-1312,7-1-929,1-2-1217,2 1-2467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17649,'0'0'8520,"42"-21"-8291,-32 15-595,6-3 483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18193,'0'0'507,"-5"10"-176,-4 9-73,0 0 0,1 1 0,1 0 0,1 1 0,1-1 0,1 1 0,0 0 1,0 30-1,4-51-251,0 0 1,0 1-1,0-1 1,0 0-1,0 1 1,0-1 0,0 1-1,0-1 1,0 0-1,0 1 1,0-1 0,0 0-1,0 1 1,0-1-1,0 0 1,0 1-1,1-1 1,-1 0 0,0 1-1,0-1 1,0 0-1,1 1 1,-1-1 0,0 0-1,0 0 1,1 1-1,-1-1 1,0 0 0,1 0-1,-1 1 1,0-1-1,1 0 1,-1 0-1,0 0 1,1 0 0,-1 0-1,0 1 1,1-1-1,-1 0 1,0 0 0,1 0-1,-1 0 1,1 0-1,-1 0 1,0 0-1,1 0 1,-1 0 0,0-1-1,1 1 1,-1 0-1,0 0 1,1 0 0,-1 0-1,0 0 1,1-1-1,-1 1 1,0 0 0,1 0-1,-1 0 1,0-1-1,0 1 1,1 0-1,-1-1 1,0 1 0,0 0-1,1 0 1,-1-1-1,0 0 1,20-19 921,54-106 1300,-38 61-834,-36 65-1385,0 0-1,0 0 1,0 1-1,0-1 0,0 0 1,0 0-1,0 0 1,0 0-1,0 0 0,0 0 1,0 0-1,0 0 1,0 0-1,0 1 0,0-1 1,1 0-1,-1 0 1,0 0-1,0 0 0,0 0 1,0 0-1,0 0 1,0 0-1,0 0 0,0 0 1,1 0-1,-1 0 1,0 0-1,0 0 0,0 0 1,0 0-1,0 0 1,0 0-1,0 0 0,1 0 1,-1 0-1,0 0 1,0 0-1,0 0 0,0 0 1,0 0-1,0 0 1,0 0-1,1 0 0,-1 0 1,0 0-1,0 0 1,0 0-1,0-1 0,0 1 1,0 0-1,0 0 1,0 0-1,0 0 0,0 0 1,0 0-1,1 0 1,-1 0-1,0 0 0,0-1 1,1 20 62,-4 24-50,-2-10-118,1 0-1,1 56 1,3-89 96,0 1 0,0 0 0,0-1 0,0 1 0,0-1 0,0 1 0,0-1 0,1 1 0,-1 0 0,0-1 0,0 1 0,1-1-1,-1 1 1,0-1 0,0 1 0,1-1 0,-1 1 0,1-1 0,-1 1 0,0-1 0,1 0 0,-1 1 0,1-1 0,-1 0 0,1 1 0,-1-1 0,1 0-1,-1 0 1,1 1 0,-1-1 0,1 0 0,0 0 0,-1 0 0,1 0 0,-1 0 0,1 0 0,-1 0 0,1 0 0,0 0 0,-1 0 0,1 0-1,-1 0 1,1 0 0,0 0 0,-1 0 0,1-1 0,-1 1 0,1 0 0,-1 0 0,1-1 0,0 1 0,27-20 697,-4-5 171,-2-2-1,-2-1 1,35-60-1,-58 94-1798,-13 24-4136,-1 0-4704,9-16-1333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4420,'0'0'11851,"1"20"-15086,-1-7-1954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8104,'0'0'8845,"1"10"-8145,-2 49 5199,1-75-15759,3-11-1298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6374,'-3'13'8867,"-5"33"-6568,-3 79 0,9-61-5065,1-3-6363,12-7 10289,-2-20-1584,-7-10-2629,-2 24 3407,0 18 9788,0-37-8472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9353,'0'0'7879,"1"69"-7590,3-47-97,7 0-160,-2-3-449,3-4-1601,-2-5-352,5-9 352,-5-1-3523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9129,'0'0'9545,"-31"3"-10026,31 5-1088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11339,'0'0'2402,"19"-68"-1057,-13 54-736,-2 13-545,-4 10-6438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8168,'0'0'15524,"3"7"-14238,-3-5-1206,1 0 0,0 0-1,0 0 1,0 0-1,1-1 1,-1 1 0,0 0-1,1-1 1,-1 1 0,1-1-1,-1 1 1,1-1-1,0 0 1,-1 0 0,1 0-1,0 0 1,0 0 0,0 0-1,2 1 1,55 8 686,80-16-541,-108 3-225,-24 2-51,128-9-1717,-47 8-2686,-71 4 1125,-18 10-2812,-16 7-3019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97 14638,'0'0'9257,"79"5"-7400,3-22-127,21-5-1185,16 0-449,-6 2-64,-6 7-1986,-16 7-2627,-27 5-3554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62 3491,'0'0'1602,"-54"-11"-2339,46 11 929,4 0 449,1-5 128,3-4-449,0-3-416,0 1-961,0-2-1025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18 6887,'0'0'14312,"-13"-17"-13223,-9 81 1148,14-39-1794,1 1 0,1-1 0,2 1 0,0 0 0,2 0 0,1 1 0,1-1 0,4 31 0,-2-51-411,1 0 0,-1-1 0,1 1 0,0-1 0,0 0 0,1 0 0,-1 0 0,1 0 0,0-1 0,1 1 0,-1-1 0,1 0-1,0 0 1,0-1 0,0 0 0,0 0 0,1 0 0,-1 0 0,1-1 0,8 3 0,16 5 106,1-2-1,52 9 1,-63-14-101,7 3 0,0-2 0,1 0 0,-1-2 0,1-1 0,-1-1-1,1-1 1,-1-2 0,1-1 0,50-13 0,-10-6-31,0 4 1,2 3-1,0 3 1,1 2-1,0 4 1,0 3-1,0 3 1,76 9-1,-130-5-13,0 0-1,0 1 0,0 1 0,0 0 0,-1 1 0,1 1 0,-2 1 0,30 18 1,-38-21-6,-1 0 1,1 0-1,-1 1 1,0 0 0,0 0-1,-1 0 1,0 1-1,0-1 1,-1 1 0,0 1-1,0-1 1,0 1 0,-1-1-1,0 1 1,-1 0-1,1 0 1,-2 0 0,1 0-1,-1 1 1,0 12-1,-1 60 1268,1-80-1246,0 0-1,0-1 1,-1 1 0,1-1-1,0 1 1,0-1 0,0 1 0,0-1-1,0 1 1,0-1 0,-1 0-1,1 1 1,0-1 0,0 0-1,0 0 1,0 0 0,0 0 0,0 0-1,0 0 1,0 0 0,0 0-1,0 0 1,0 0 0,0 0 0,0-1-1,0 1 1,0 0 0,2-2-1,30-8-490,-1-14-1870,-4-6-3357,1-10-5645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56 7783,'0'0'2104,"4"-9"-134,10-26 843,-6 24 1020,-4 18-1361,-4 18-545,0-24-1885,-1 18 572,-1-1-1,-1 1 0,0-1 0,-12 34 1,7-29-172,-7 48 0,15-71-433,0 0 1,0 0 0,0 0 0,-1 1-1,1-1 1,0 0 0,0 0-1,0 0 1,0 0 0,0 0-1,0 0 1,0 1 0,0-1 0,1 0-1,-1 0 1,0 0 0,0 0-1,0 0 1,0 0 0,0 0-1,0 1 1,0-1 0,0 0 0,0 0-1,0 0 1,0 0 0,0 0-1,0 0 1,1 0 0,-1 0-1,0 0 1,0 1 0,0-1 0,0 0-1,0 0 1,0 0 0,0 0-1,1 0 1,-1 0 0,0 0-1,0 0 1,0 0 0,0 0 0,0 0-1,0 0 1,0 0 0,1 0-1,-1 0 1,0 0 0,0 0-1,0 0 1,0 0 0,0 0 0,0 0-1,1 0 1,-1-1 0,11-5 264,9-10-50,-4 6-224,-8 16-225,-9 32 381,-28 64-1491,29-101-736,13-35-4686,-10 27 5053,8-19-2983,-2-1-1799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11 415 2306,'-11'-4'11559,"13"-6"-7725,23-7-1642,44 8 1514,128 0 0,-150 10-3251,0-1 0,-1-3 0,1-2 0,-1-1 0,0-3 0,65-21 0,-103 27-383,0-1 1,0 0 0,0-1 0,0 1 0,-1-2 0,1 1 0,-1-1 0,-1 0 0,1 0 0,-1-1 0,0 0 0,-1 0 0,1 0 0,-1-1-1,-1 1 1,7-16 0,-9 17-33,0 0 0,0 0 0,-1 0 0,0 0 0,-1 0 0,1 0 0,-1 0 0,0 0 0,0 0 0,-1 0 0,0 0 0,0 0 0,0 0 0,-1 0 0,0 0 0,0 1 0,0-1 0,-1 1 0,0-1 0,0 1 0,0 0 0,-1 0 0,0 0 0,0 1 0,-6-7 0,-18-9-1507,5 2-2727,26 12 1547,17 4-111,10 2-6707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18417,'0'0'9780,"5"15"-9048,22 110 96,9 37-1147,2-64-4279,-33-83 2025,-24-11-9733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14478,'0'0'9929,"74"2"-9128,-9-2 0,8 0-161,10-7-127,-2-8-257,-9-1-192,-9 5-64,-18 3-1057,-15 3-833,-14 1-1057,-13-3-1120,-3-2-3108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13837,'0'0'7495,"31"-79"-6021,9 60-481,12 4 31,10 8-223,6 3-448,-1 4-257,3 0-449,-7 9-1857,-6 4-2178,-10-6-3523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10730,'0'0'5157,"-2"14"-2360,-2 2-2375,2-6 218,-1-1 0,1 1 1,1 0-1,0 1 1,1 16-1,0-24-537,0-1 1,1 1-1,-1-1 0,1 1 1,0-1-1,-1 0 0,1 1 0,0-1 1,0 0-1,1 0 0,-1 1 1,0-1-1,1 0 0,-1 0 1,1-1-1,0 1 0,0 0 1,-1 0-1,1-1 0,0 1 1,0-1-1,1 0 0,-1 0 1,0 0-1,0 0 0,1 0 1,-1 0-1,0 0 0,1-1 1,-1 1-1,4 0 0,7 0 33,0 0 0,0-1 0,0 0 0,0-1 0,0 0 0,0-1 0,-1-1 0,1 0 0,18-7 0,5-5-3,62-36 0,-53 26-61,-44 25-46,-1-1 1,0 1-1,1 0 0,-1 0 1,0 0-1,1-1 1,-1 1-1,1 0 0,-1 0 1,0 0-1,1 0 1,-1-1-1,1 1 0,-1 0 1,0 0-1,1 0 1,-1 0-1,1 0 0,-1 0 1,1 0-1,-1 0 1,0 1-1,1-1 0,-1 0 1,1 0-1,-1 0 1,1 0-1,-1 1 0,0-1 1,1 0-1,-1 0 1,0 0-1,1 1 0,-1-1 1,0 0-1,1 1 1,-1-1-1,0 0 0,0 1 1,1-1-1,-1 0 1,0 1-1,0-1 0,0 1 1,1-1-1,-1 0 1,0 1-1,0 0 0,3 32 1091,3 18-115,-6-49-988,1-1 0,-1 0 1,1 1-1,-1-1 0,1 0 0,0 0 0,-1 1 1,1-1-1,0 0 0,0 0 0,0 0 0,0 0 1,0 0-1,0 0 0,0 0 0,0 0 0,0-1 1,0 1-1,0 0 0,1-1 0,-1 1 0,0 0 1,0-1-1,1 0 0,-1 1 0,0-1 0,1 0 1,-1 0-1,3 1 0,11-3 109,0 0 1,0-1-1,-1 0 0,1-1 0,-1-1 0,0 0 1,0-1-1,13-7 0,46-18-1084,-63 28 149,0 0 0,1 0 0,-1 1 0,1 1 0,16-1 0,-21 2-337,-2 0 82,-1 1 0,1-1 0,0-1 0,0 1-1,0 0 1,0-1 0,0 0 0,-1 0 0,1 0-1,0 0 1,5-4 0,8-7-7175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13965,'0'0'6150,"-5"17"-4009,-22 87 246,4 1 1,5 1 0,-6 161-1,26-308-2273,2 0 0,1 1 0,3 0 0,15-50 0,65-153-716,-84 233 596,1 0 1,1 0-1,-1 1 0,1 0 1,1 0-1,8-9 1,-14 17-8,0-1 0,0 1 0,0 0 0,1-1 0,-1 1 1,0 0-1,1 0 0,-1 0 0,0 0 0,1 0 0,0 0 1,-1 1-1,1-1 0,-1 0 0,1 1 0,0-1 0,0 1 1,-1 0-1,1-1 0,0 1 0,-1 0 0,1 0 0,0 0 1,0 0-1,-1 1 0,1-1 0,0 0 0,0 1 0,-1-1 1,1 1-1,0 0 0,-1-1 0,1 1 0,-1 0 0,1 0 0,-1 0 1,1 0-1,-1 0 0,0 0 0,0 1 0,1-1 0,-1 0 1,0 1-1,0-1 0,1 4 0,2-2 41,-1 1 0,-1 1 0,1-1 0,-1 0 0,1 1 0,-1-1 0,0 1 0,-1-1 0,1 1 0,-1 0 0,0 0 0,0 0 0,-1 0 0,1 0 0,-1 0 0,0 0 0,-1 0 0,1 0 0,-1 0 0,0-1 0,0 1 0,0 0 0,-1 0 0,1-1 0,-1 1 0,-1-1 0,1 1 0,0-1 0,-1 0 0,0 0 0,0 0 0,0 0 0,-1 0 0,1-1 0,-1 0 0,0 1 0,0-1 0,0-1 0,0 1 0,-1-1 0,1 1 0,-1-1 0,1 0 0,-1-1 0,0 1 0,1-1 0,-1 0 0,0 0 0,0-1 0,0 1 0,0-1 0,0 0 0,0 0 0,0-1 0,0 0 0,-6-1 0,10 2-110,1-1-1,-1 1 1,1 0-1,-1-1 1,1 1-1,-1 0 0,1-1 1,-1 1-1,1 0 1,-1-1-1,1 1 1,0-1-1,-1 1 1,1-1-1,0 1 1,-1-1-1,1 1 0,0-1 1,0 1-1,0-1 1,-1 0-1,1 1 1,0-1-1,0 1 1,0-1-1,0 0 1,0 1-1,0-1 0,0 1 1,0-1-1,0 0 1,0 1-1,1-1 1,-1 1-1,0-1 1,0 1-1,0-1 1,1 1-1,-1-1 0,0 1 1,1-1-1,0 0 1,14-23-6004,9 9 416,7 1-1323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91 208 16335,'0'0'11345,"-12"7"-9947,5-4-1221,2-2-96,1 1-1,0 0 1,0 0-1,0 0 1,0 0-1,0 0 1,0 1-1,1 0 1,-1 0-1,1 0 1,0 0-1,0 0 1,0 1-1,0 0 1,1-1-1,-1 1 1,1 0-1,0 0 1,0 0-1,0 0 1,1 1-1,-2 4 1,3-8-76,1 0 0,-1 0 0,1 0 0,-1 0 1,1 0-1,0-1 0,-1 1 0,1 0 0,0 0 0,0 0 0,-1 0 1,1-1-1,0 1 0,0 0 0,0-1 0,0 1 0,0-1 1,0 1-1,0-1 0,0 0 0,0 1 0,0-1 0,0 0 1,0 1-1,0-1 0,1 0 0,-1 0 0,0 0 0,0 0 0,2-1 1,46 1 119,-36 0-85,174 0 350,-186-1-354,1 1 0,-1-1 0,0 0-1,1 1 1,-1-1 0,0 0 0,0 0 0,0 0 0,0 0 0,0 0-1,0 0 1,0 0 0,0 0 0,0-1 0,-1 1 0,1 0 0,0 0-1,-1-1 1,1 1 0,-1 0 0,1-3 0,13-38 2,-11 31 0,1-4-264,2-1-1,0 1 1,0 0 0,14-22 0,-14 29-597,0 0 0,1 1 1,0 0-1,0 0 0,0 1 1,1 0-1,0 0 0,0 1 0,11-6 1,48-27-6924,-35 14 1900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1 13389,'0'0'10735,"-11"17"-9347,-2 5-947,1 0-1,1 2 0,1-1 1,1 2-1,1-1 1,1 1-1,1 0 0,1 0 1,-2 40-1,6-38-331,-1-16-281,1 0-1,1 0 0,-1-1 1,2 1-1,0 0 0,0 0 1,1-1-1,0 1 0,8 19 1,-12-41-3055,-7-35 3016,-93-101 3857,102 147-3603,0 0 0,0 0 0,0-1 1,0 1-1,0 0 0,-1-1 0,1 1 0,0 0 0,0-1 1,0 1-1,0 0 0,0-1 0,0 1 0,0 0 0,0-1 0,0 1 1,0 0-1,0-1 0,0 1 0,0 0 0,1-1 0,-1 1 1,0 0-1,0 0 0,0-1 0,0 1 0,0 0 0,1-1 1,-1 1-1,0 0 0,0 0 0,1 0 0,-1-1 0,0 1 0,0 0 1,1 0-1,-1 0 0,0-1 0,0 1 0,1 0 0,-1 0 1,0 0-1,1 0 0,-1 0 0,1 0 0,25-5 228,30 7-1513,114 22-11746,-127-23 8274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1 8616,'0'0'15893,"-15"2"-14153,14-2-1733,-15 2 403,-1 1 0,0 1 0,-23 8 0,36-11-308,-1 1 0,1-1 0,0 1-1,-1 0 1,1 1 0,0-1 0,0 1 0,1 0-1,-1 0 1,0 0 0,1 0 0,0 0-1,0 1 1,0 0 0,0-1 0,0 1-1,1 0 1,0 0 0,-1 1 0,2-1-1,-3 8 1,4-11-94,0 0 1,0 0-1,0 0 0,0 0 0,0 0 1,0 0-1,1 0 0,-1 0 0,1 0 0,-1 0 1,1 0-1,-1 0 0,1 0 0,-1 0 1,1 0-1,0 0 0,-1 0 0,1 0 0,0-1 1,0 1-1,0 0 0,0-1 0,0 1 1,-1 0-1,1-1 0,0 1 0,0-1 1,0 0-1,1 1 0,-1-1 0,0 0 0,0 0 1,0 1-1,0-1 0,0 0 0,2 0 1,53 3 131,-40-3-142,30 1-522,-28-1 248,0 0 1,0 0-1,1 2 0,-1 1 0,0 0 1,0 1-1,-1 0 0,23 10 1,-39-13 309,1-1 1,-1 1-1,0-1 1,1 1-1,-1 0 1,0 0-1,0-1 1,1 1 0,-1 0-1,0 0 1,0 0-1,0 0 1,0 1-1,0-1 1,-1 0-1,1 0 1,0 0-1,0 1 1,-1-1-1,1 0 1,-1 1-1,1-1 1,-1 1 0,0-1-1,1 1 1,-1-1-1,0 1 1,0-1-1,0 1 1,0 2-1,-2-1 85,1 0 0,-1 0 0,0-1 0,0 1-1,0 0 1,0 0 0,0-1 0,0 1 0,-1-1 0,1 0-1,-1 0 1,-5 3 0,-12 7 628,1-1 0,-41 15 0,59-25-735,-21 8 31,0-1 0,0-2-1,-1 0 1,0-1 0,0-1 0,-33 1-1,52-5-221,-6-1-371,7-7-3333,3-11-4162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17392,'0'0'3588,"75"-15"-2115,-22 5-672,10 4-545,10-3-32,2 2-159,-4-2-610,-8 5-1729,-14 0-993,-20 4-609,-25 0-192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84 11050,'0'0'3187,"9"-5"-624,5-2-1673,1-1 631,-1 1 0,0-2-1,0 0 1,13-11-1,-27 20-1444,-1 0-1,1 0 1,-1 0 0,1 0-1,-1 0 1,1 0-1,0 0 1,-1 0-1,1 0 1,-1 0 0,1 0-1,0 0 1,-1 0-1,1 0 1,-1 0-1,1 0 1,-1 0 0,1-1-1,0 1 1,-1 0-1,1 0 1,0-1-1,-1 1 1,1 0 0,0 0-1,-1-1 1,1 1-1,0 0 1,0-1-1,-1 1 1,1 0 0,0-1-1,0 1 1,-1-1-1,1 1 1,0 0-1,0-1 1,0 1-1,0-1 1,0 1 0,0 0-1,0-1 1,0 1-1,0-1 1,0 1-1,0-1 1,0 1 0,0 0-1,0-1 1,0 1-1,0-1 1,0 1-1,0 0 1,1-1 0,-1 1-1,0-1 1,0 1-1,1 0 1,-1-1-1,0 1 1,0 0 0,1-1-1,-1 1 1,0 0-1,1 0 1,-1-1-1,0 1 1,1 0 0,-37 4 544,26 0-572,0 1 1,1 1-1,0-1 0,0 2 1,0-1-1,0 1 0,1 1 1,-11 12-1,14-15-24,0 0 0,1 1 1,-1 0-1,1 0 0,0 1 0,0-1 1,1 1-1,0-1 0,0 1 0,1 0 0,0 0 1,0 0-1,-1 12 0,3-18-32,0 0 0,0 0 0,0-1 0,0 1 0,0 0 0,1 0 1,-1-1-1,0 1 0,0 0 0,1-1 0,-1 1 0,1 0 0,-1-1 0,0 1 0,1 0 0,-1-1 0,1 1 0,0-1 0,-1 1 0,1-1 0,-1 1 0,1-1 0,0 1 0,-1-1 0,1 0 0,0 1 0,0-1 0,0 0 1,31 3-775,-23-4-103,0 0-1,1-1 1,-1 0-1,12-4 0,27-18-8515,-29 11 1725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13389,'0'0'10474,"133"9"-9225,-47-9-641,14 0-415,-2 0-129,-3 0-257,-13 0-1536,-19 0-2083,-18 0-1793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19122,'0'0'1014,"18"-4"-122,10-3-114,0 2 1,0 1-1,57-1 1,-80 5-668,0 0 1,1 1-1,-1-1 1,0 1-1,0 0 1,0 0-1,0 1 1,0 0-1,0 0 0,0 0 1,-1 0-1,1 1 1,0-1-1,6 7 1,-9-6-78,0 0 1,0 0 0,-1 0-1,1 0 1,-1 0-1,0 1 1,0-1 0,0 1-1,0-1 1,0 0-1,-1 1 1,0-1 0,0 1-1,0-1 1,0 1-1,0-1 1,-1 1 0,1-1-1,-1 1 1,0-1-1,0 1 1,0-1 0,-1 0-1,1 0 1,-4 6-1,-6 10 283,-1 0 0,0-1 0,-1 0 0,-1-1 0,-1-1 0,-33 29 0,25-24 142,0 2 1,-24 32 0,46-54-430,-1 1-1,1 0 1,-1 0-1,1 0 1,0 0-1,0 0 1,0 0-1,0 0 1,0 0-1,0 0 0,1 0 1,-1 0-1,1 1 1,0-1-1,-1 0 1,1 0-1,0 1 1,0-1-1,1 3 1,-1-3-21,1-1 0,0 0 1,0 0-1,0 1 0,0-1 1,0 0-1,0 0 0,0 0 1,0 0-1,1 0 0,-1-1 1,0 1-1,0 0 0,1 0 1,-1-1-1,1 1 0,-1-1 1,1 1-1,-1-1 0,0 0 1,3 1-1,10 0-17,0 0-1,-1-1 1,1 0-1,26-5 1,-14 0-992,0-1 0,-1 0 0,40-18 0,23-19-10182,-51 19-2041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18225,'0'0'9278,"12"-1"-9021,49-3 305,-39 4-908,1 0-1,-1-2 0,0-1 1,1-1-1,-1 0 0,-1-2 1,1-1-1,-1 0 0,35-19 1,-62 33 441,0-1 1,0 1 0,0 1 0,1-1-1,0 1 1,-7 14 0,-4 8 72,-125 214 152,95-133-3443,44-107-1276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13837,'0'0'8296,"71"0"-6663,-32 0-960,5 0-513,4 0-64,0-8-1761,-1 1-3204,-8-3-5124</inkml:trace>
  <inkml:trace contextRef="#ctx0" brushRef="#br0" timeOffset="1">508 59 17969,'0'0'10218,"108"9"-9866,-58-18-288,7-2-1345,-3-4-3043,-4-1-1666,-4 0-9128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22613,'0'0'4709,"-18"88"-2723,16-49-1025,2 7-417,0-5-320,0 1-160,6-8-192,12-4-1185,0-8-1698,3-13-1025,-1-9-1569,-2 0-4068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6758,'0'0'23479,"17"0"-22305,7 1-991,0 1-1,0 2 1,-1 0-1,1 1 1,25 9 0,-44-12-180,-1-1 1,1 1 0,-1 1 0,1-1 0,-1 0-1,0 1 1,0 0 0,0 0 0,0 0 0,-1 1-1,1-1 1,-1 1 0,0 0 0,0-1 0,4 8-1,-6-7 4,0 0 0,0 0 0,-1 1 0,0-1 0,1 0-1,-1 0 1,0 0 0,-1 0 0,1 0 0,-1 0-1,0 1 1,0-1 0,0-1 0,-1 1 0,1 0 0,-1 0-1,0 0 1,0-1 0,0 1 0,0-1 0,-1 1-1,-4 3 1,-81 90 46,65-74-56,1 0-1,-37 51 1,58-73 4,1-1-1,-1 1 1,1 0-1,-1-1 1,1 1-1,0-1 1,-1 1-1,1 0 1,-1-1-1,1 1 1,0 0-1,0 0 1,-1-1-1,1 1 1,0 0-1,0-1 1,0 1-1,0 0 1,0 0-1,0 0 1,0-1-1,0 1 1,0 0-1,0 0 1,0-1-1,1 1 1,-1 0-1,0-1 1,1 1-1,-1 0 1,0 0-1,1-1 1,-1 1-1,1-1 1,-1 1-1,1 0 1,-1-1-1,1 1 1,-1-1-1,1 1 1,-1-1 0,2 1-1,44 5 22,54-20-242,10-14-3746,-18 4-4202,-43 12 747</inkml:trace>
  <inkml:trace contextRef="#ctx0" brushRef="#br0" timeOffset="1">661 151 20371,'0'0'9321,"75"0"-8264,-35 0-448,6 0-417,2 0-128,0 0-160,-3 0-737,-14 0-961,-3 0-1857,-16 0-449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9225,'0'0'18289,"80"47"-17104,-21-47-768,3-9-321,0-5-32,-4-1-417,-11 2-1536,-5 1-1571,-9 2-2850,-5 2-8552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22005,'0'0'8776,"7"67"-7847,-11-27-481,-7 4-223,3 3-97,6-5-64,2-2-32,0-7-577,0-8-1184,10-11-1570,2-9-2563,5-5-4836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71 116 20628,'0'0'9555,"-9"12"-9405,-28 37-28,37-48-117,0 0-1,0-1 1,-1 1-1,1 0 0,0 0 1,0-1-1,0 1 0,0 0 1,0 0-1,0-1 0,0 1 1,0 0-1,0 0 0,0-1 1,0 1-1,0 0 0,0 0 1,1-1-1,-1 1 0,0 0 1,1 0-1,-1-1 0,0 1 1,1 0-1,-1-1 0,1 1 1,-1-1-1,1 1 0,-1-1 1,1 1-1,0-1 0,-1 1 1,1-1-1,0 1 0,-1-1 1,1 0-1,0 1 0,-1-1 1,1 0-1,1 1 0,36 9 179,-30-8-116,45 9 60,61 17-267,-108-26 118,0 0-1,0 1 1,0-1 0,0 1 0,-1 0-1,1 1 1,-1 0 0,0-1-1,0 2 1,0-1 0,0 0-1,-1 1 1,0 0 0,5 6 0,-8-8 37,1 0 0,-1 0 1,0-1-1,0 1 1,0 0-1,0 1 1,-1-1-1,1 0 1,-1 0-1,1 0 0,-1 0 1,0 0-1,-1 0 1,1 0-1,0 1 1,-1-1-1,0 0 0,1 0 1,-1 0-1,-1 0 1,-1 4-1,-1-1 71,0 1-1,-1-1 0,0 0 1,0 0-1,0 0 0,-1-1 1,1 0-1,-11 8 0,-7 1 140,0 0 0,0-2 0,-1 0-1,-31 10 1,47-19-642,1-1 1,-1 1-1,0-1 1,0-1-1,0 1 1,0-1-1,0-1 1,0 0-1,-8 0 1,13-1 105,1 1 1,0-1 0,-1 0-1,1 0 1,0 0-1,0 0 1,0-1 0,0 1-1,0 0 1,0-1-1,0 0 1,0 1 0,0-1-1,1 0 1,-1 0-1,1 0 1,-1 0 0,1 0-1,0 0 1,0 0-1,0-1 1,0 1 0,0 0-1,0-1 1,1 1-1,-1 0 1,1-1 0,0 1-1,-1-1 1,1 1-1,0-1 1,1-2 0,-2-38-14590</inkml:trace>
  <inkml:trace contextRef="#ctx0" brushRef="#br0" timeOffset="1">117 63 18578,'0'0'4772,"74"-20"-544,-23 14-1377,19 1-897,8 1-1570,10 1-384,8 0 0,-1-2 0,0 0-4869,-2-7-10793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14414,'0'0'14210,"13"-1"-13601,222-29 1350,-109 21-1729,-125 9-188,-51 8 289,6 5-129,0-1-1,0-2 1,-86 7 0,413-24-122,-310-5 5,4 10-85,0 1 0,0 2 0,1 0 0,-1 1 0,-38 9 0,129-14-2578,-15-14-1672,5-1-2791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83 177 12620,'0'0'11499,"-10"-2"-10613,8 1-834,0 1-1,0-1 1,0 0-1,0 1 1,-1-1-1,1 1 1,0 0 0,0 0-1,0 0 1,-1 0-1,1 0 1,0 1-1,0-1 1,0 0-1,-1 1 1,1 0 0,0 0-1,0-1 1,0 1-1,0 0 1,0 0-1,0 1 1,1-1 0,-1 0-1,0 1 1,0-1-1,1 1 1,-1 0-1,1-1 1,0 1 0,-1 0-1,1 0 1,0 0-1,0 0 1,0 0-1,0 0 1,0 0-1,1 0 1,-1 0 0,1 0-1,-1 1 1,1-1-1,0 3 1,-1-4-33,1 1 0,0-1 1,0 1-1,-1 0 0,1-1 1,0 1-1,0 0 0,0-1 1,1 1-1,-1-1 0,0 1 1,1 0-1,-1-1 0,1 1 1,-1-1-1,1 1 0,0-1 1,0 1-1,-1-1 0,1 0 1,0 1-1,0-1 0,1 0 1,0 2-1,0-2-1,0 0 0,0-1 0,0 1 0,0 0 0,0-1 0,1 1 0,-1-1 0,0 0 0,0 0 0,0 0 0,0 0 0,1 0 0,-1 0 0,0 0 0,4-2 0,3-1 22,1 0 1,-1 0-1,0-1 1,0-1-1,0 1 0,-1-1 1,10-7-1,45-50-1097,-63 62 1052,-8 11-19,0 1 0,1-1 0,1 1 0,0 1 0,0-1 0,1 1 0,1 0 0,0 0 0,-2 14 0,6-27 27,0 1 1,0-1 0,0 1 0,0-1 0,0 0-1,0 1 1,0-1 0,0 1 0,0-1 0,0 1 0,0-1-1,1 0 1,-1 1 0,0-1 0,0 1 0,0-1-1,0 0 1,1 1 0,-1-1 0,0 1 0,1-1-1,-1 0 1,0 0 0,0 1 0,1-1 0,-1 0-1,1 1 1,-1-1 0,0 0 0,1 0 0,-1 0 0,0 1-1,2-1 1,17-2 198,18-16 262,9-19-332,-1-1 0,-2-2-1,56-69 1,-39 41 35,-85 110 946,-22 52 0,34-67-915,2-8-61,2 0 0,1 0 0,0 1 0,1 0 0,1 0 0,1 0 0,1 1 0,-2 27 0,6-48-140,0 1 1,-1 0-1,1 0 1,0-1 0,0 1-1,0 0 1,0 0-1,0 0 1,0-1-1,0 1 1,0 0-1,0 0 1,0-1-1,1 1 1,-1 0 0,0 0-1,0-1 1,1 1-1,-1 0 1,0 0-1,1-1 1,-1 1-1,1-1 1,-1 1-1,1 0 1,-1-1 0,1 1-1,0-1 1,-1 1-1,1-1 1,-1 1-1,1-1 1,0 0-1,0 1 1,-1-1-1,1 0 1,0 1 0,0-1-1,-1 0 1,1 0-1,0 0 1,0 0-1,-1 0 1,1 0-1,0 0 1,0 0-1,0 0 1,-1 0 0,1 0-1,0 0 1,0-1-1,0 1 1,1-1-68,0 0 1,-1 0-1,1 0 1,0 0-1,-1 0 0,0-1 1,1 1-1,-1 0 1,0-1-1,1 1 1,-1-1-1,0 1 1,0-1-1,0 1 0,0-1 1,-1 0-1,1 0 1,0 1-1,-1-1 1,1 0-1,0-4 1,-2-5-532,0 0 0,-1 0 0,0 0 1,0 0-1,-1 0 0,-1 0 0,0 1 1,0-1-1,-1 1 0,-9-13 0,7 10 653,0-1-1,1 1 1,0-1-1,1 0 1,-3-18-1,8 31 29,0 1 0,0 0 0,0-1 0,0 1 0,0-1-1,0 1 1,0-1 0,1 1 0,-1 0 0,0-1 0,0 1 0,0 0-1,1-1 1,-1 1 0,0 0 0,1-1 0,-1 1 0,0 0 0,1-1-1,-1 1 1,0 0 0,1 0 0,-1-1 0,0 1 0,1 0 0,-1 0-1,1 0 1,-1 0 0,1-1 0,-1 1 0,0 0 0,1 0 0,-1 0-1,1 0 1,-1 0 0,1 0 0,0 0 0,24 0-32,-17 1 222,42-1-158,23 1-1687,-25-3-3934,-3-2-7020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2691,'0'0'160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90 6438,'0'0'6839,"4"-12"-3983,3-8-1728,3-7 211,4-3 7623,-13 36-8727,-1 0-1,0 0 1,-1 0-1,1 1 1,-1-1-1,0 0 1,-1 0-1,0 0 1,0 0-1,0-1 1,0 1-1,-5 6 1,-2 11-22,-31 166-227,11-44 951,29-144-408,0-6-497,0 0 1,1 0 0,0 0-1,0 0 1,0 0-1,0 1 1,1-1-1,-1 0 1,1 1 0,1-1-1,-1 1 1,1-1-1,3-4 1,7-15 2,28-73-35,-16 33 0,38-67 0,-62 129 0,0 0 0,0 1 0,0-1 0,0 1 0,0-1 0,0 1 0,0-1 0,0 1 0,0 0 0,1-1 0,-1 1 0,1 0 0,-1 0 0,1 0 0,-1 0 0,1 0 0,0 1 0,-1-1 0,3 0 0,-2 1 0,-1 0 0,0 0 0,0 0 0,1 0 0,-1 1 0,0-1 0,0 0 0,0 1 0,0-1 0,1 1 0,-1 0 0,0-1 0,0 1 0,0 0 0,0 0 0,0-1 0,-1 1 0,1 0 0,0 0 0,0 0 0,0 1 0,3 3 0,-1 1 0,0-1 0,-1 1 0,1-1 0,-1 1 0,0 0 0,0 0 0,-1 0 0,2 11 0,-3-12 0,0 1 0,0 0 0,0-1 0,0 1 0,-1-1 0,0 1 0,0-1 0,-1 0 0,1 1 0,-1-1 0,0 0 0,-1 0 0,1 0 0,-1 0 0,0-1 0,0 1 0,-5 4 0,1-2 0,0-1 0,-1 1 0,0-2 0,-1 1 0,1-1 0,-1 0 0,0-1 0,-18 6 0,-38-3-496,40-14-233,25 6 692,0 0 0,0 0 0,0 0 0,0 0 0,0 0 0,0 0 0,0 0 0,0 0 0,0 0 0,1 1 1,-1-1-1,0 0 0,1 0 0,-1 0 0,0 0 0,1 1 0,-1-1 0,1 0 0,-1 0 0,1 1 0,0-1 0,-1 0 0,1 1 0,0-1 0,-1 1 0,1-1 0,0 1 1,0-1-1,0 1 0,1-1 0,8-6-2261,2 1 1,-1 1-1,1 0 1,0 0-1,0 1 1,0 1-1,23-4 1,-3 1-5972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8232,'0'0'22175,"0"7"-22030,-1 6-210,5 28 555,-4-40-460,1 0 0,0 0-1,0 0 1,-1 0 0,1 0-1,0 0 1,0 0-1,0-1 1,0 1 0,0 0-1,0-1 1,0 1 0,0 0-1,1-1 1,-1 1-1,0-1 1,0 0 0,0 1-1,0-1 1,1 0 0,-1 0-1,0 0 1,0 0-1,1 0 1,-1 0 0,0 0-1,0 0 1,1 0 0,-1-1-1,0 1 1,0 0-1,0-1 1,1 1 0,0-2-1,38-25 301,-37 24-304,-1 0 1,1 0 0,1 0 0,-1 1 0,0 0 0,1-1-1,-1 1 1,1 0 0,-1 1 0,1-1 0,7-1 0,-11 8-16,0 0 0,-1 1 0,0-1 1,0 0-1,-1 0 0,1 0 0,-1 0 1,-4 7-1,1-1-11,1-1 0,0 1 0,1 0 0,0 1 0,1-1 0,0 0 0,-1 19 0,4-29 0,-1 0 0,1 0 0,-1-1 0,1 1 0,0 0 0,-1-1 0,1 1 0,0 0 0,-1-1 0,1 1 0,0-1 0,0 1 0,0-1 0,-1 0 0,1 1 0,0-1 0,0 0 0,0 0 0,0 1 0,0-1 0,0 0 0,-1 0 0,1 0 0,0 0 0,0 0 0,0 0 0,0 0 0,0 0 0,0-1 0,0 1 0,0 0 0,-1 0 0,1-1 0,0 1 0,0-1 0,1 0 0,37-14 0,-35 13 1,9-6-37,-1 1 1,1-2-1,-2 0 1,1-1-1,-1 0 1,-1 0-1,1-1 1,-2 0-1,0-1 1,13-22-1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5285,'0'0'12236,"-26"6"-10784,28-4-1430,-1-1 0,1 0 1,-1 0-1,1 0 1,0 0-1,-1 0 0,1 0 1,0 0-1,0 0 0,0-1 1,0 1-1,0-1 1,0 1-1,-1-1 0,1 0 1,0 0-1,0 0 0,3 0 1,49-1-1620,-38 0-2,19 1-2602,-2 0-1266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5894,'0'0'10794,"68"1"-10282,-43-1-255,6 0-161,-1 0-64,5 3-128,2-2-865,-1 1-929,-1 2-544,-3-2-257,-4 2-1313</inkml:trace>
  <inkml:trace contextRef="#ctx0" brushRef="#br0" timeOffset="1">440 25 2947,'0'0'10794,"55"8"-10634,-30-8-128,4 0-1025,3 0-1697,-8 0-1698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8904,'0'0'5510</inkml:trace>
  <inkml:trace contextRef="#ctx0" brushRef="#br0" timeOffset="1">444 1 9865,'0'0'4196,"92"4"-4132,-60-4-192,0 0-480,4 0-642,-1 0 418,-2 0 159,-7 0-288,-2 0-865,-3 0-2113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5317,'0'0'4516,"88"0"-3715,-59 0-577,3 0-128,-1 0-32,5-5-512,-3-1-3332</inkml:trace>
  <inkml:trace contextRef="#ctx0" brushRef="#br0" timeOffset="1">467 1 4901,'0'0'8295,"15"0"-8092,276 7-5895,40 0 5112,-305-7-4401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9449,'0'0'7175,"77"0"-7047,-47 0-96,1-3 0,8 2-96,3 1-961,2-1-1698,4-3-2241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11307,'0'0'7719,"67"-7"-7687,-23 5-160,12-2-1570,6 2-1761,-2 2 416,-2 0-3235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93 1089,'0'0'12278,"14"0"-11066,139-14 196,-92 6-3209,1 3 1,109 5 0,-106 6 4530,32-3-3357,-45-3-2389</inkml:trace>
  <inkml:trace contextRef="#ctx0" brushRef="#br0" timeOffset="1">909 63 14478,'0'0'7495,"107"-18"-8937,-44 10-1120,6 0-1730,0 2-2306</inkml:trace>
  <inkml:trace contextRef="#ctx0" brushRef="#br0" timeOffset="2">1554 55 14382,'0'0'4772,"73"-6"-4548,-26-2-256,13-5-1121,5-1-3683,5 1-7752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12396,'0'0'11456,"2"11"-10837,8 217 937,-5-93 198,-5-131-1929,2 17-111,5-11-4543,-2-9-1455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1 133 13805,'0'0'4869,"75"-9"-5094,-21 1-2785,6-1-3332</inkml:trace>
  <inkml:trace contextRef="#ctx0" brushRef="#br0" timeOffset="1">568 69 14478,'0'0'5285,"14"0"-4848,89-6 715,212 0-9394,-180 5 8937,-123-2 7883,4-3-6572,17-6-2378,10 9 6,3-2-1490,-2-6-3588,-12-5-3828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13485,'3'0'7298,"3"6"-3535,30 38-2637,3 26-221,-7-12 623,3-1-1,68 86 1,-100-139-1458,1 0-1,0 0 0,0-1 1,0 1-1,0-1 1,1 0-1,-1 0 0,1 0 1,0-1-1,9 5 1,-34-34-11196,5 16 4614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1 466 12300,'0'0'16191,"3"-15"-15358,6-5-537,1-1 0,0 1 0,2 1 0,0 0 0,1 0 0,1 1 0,0 1 0,31-28 0,216-193 483,-248 230-2790,-1 2-5448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114 132 1954,'5'-3'1615,"13"-8"1459,0 0 1,-1-1-1,-1 0 1,1-2 0,-2 0-1,0-1 1,15-19-1,-30 34-2987,-1 0-1,1-1 1,0 1-1,0 0 1,-1-1 0,1 1-1,0 0 1,0-1-1,-1 1 1,1 0-1,0 0 1,-1-1-1,1 1 1,0 0-1,-1 0 1,1-1-1,0 1 1,-1 0-1,1 0 1,0 0-1,-1 0 1,1 0 0,-1 0-1,1 0 1,0 0-1,-1-1 1,1 1-1,-1 1 1,1-1-1,-1 0 1,1 0-1,0 0 1,-1 0-1,1 0 1,-1 0-1,1 0 1,0 0 0,-1 1-1,1-1 1,0 0-1,-1 0 1,1 1-1,-1-1 1,-23 6-281,-69 43 298,85-45-102,1 1 0,0 0 1,0 0-1,0 1 0,1 0 0,0 1 1,0-1-1,1 1 0,0 0 0,-5 9 1,9-15-5,1 0 1,-1 0 0,1 0 0,-1 0 0,1 0 0,0 0 0,0 1 0,0-1 0,0 0 0,0 0 0,0 0 0,0 1 0,0-1 0,0 0 0,0 0 0,1 0-1,-1 1 1,0-1 0,1 0 0,-1 0 0,1 0 0,0 0 0,-1 0 0,1 0 0,0 0 0,-1 0 0,1 0 0,0 0 0,0-1 0,0 1 0,0 0 0,0 0 0,0-1-1,0 1 1,0-1 0,0 1 0,0-1 0,0 1 0,0-1 0,1 1 0,-1-1 0,0 0 0,0 0 0,3 0 0,73 9 85,-42-6-99,-23-1-57,0 1 0,0 0 1,0 1-1,-1 1 0,0 0 1,0 0-1,14 10 0,-22-14 66,-1 0 0,0 0 1,0 1-1,0-1 0,0 1 0,0 0 0,0-1 0,-1 1 0,1 0 0,0 0 0,-1 0 1,0 0-1,1 0 0,-1 1 0,0-1 0,0 0 0,0 1 0,0-1 0,-1 0 0,1 1 1,-1-1-1,1 1 0,-1-1 0,0 1 0,0-1 0,0 1 0,0-1 0,0 1 0,-1-1 1,1 1-1,-1-1 0,0 1 0,0-1 0,0 0 0,0 1 0,0-1 0,0 0 0,0 0 1,-1 0-1,1 0 0,-1 0 0,0 0 0,-2 3 0,-4 2 73,0 0 0,0 0 0,0-1 0,-1 0 0,0-1 0,0 0 0,0 0 0,-1-1 0,0 0 0,1-1 1,-1 0-1,-18 3 0,-1-2 132,0-1 1,0-1 0,-38-2 0,66 0-255,0 0 0,0 0 0,0 0 0,0 0-1,0 0 1,0 0 0,1 0 0,-1 0 0,0 0 0,0-1 0,0 1 0,0 0 0,0-1-1,1 1 1,-1 0 0,0-1 0,0 1 0,1-1 0,-1 1 0,0-1 0,1 1 0,-1-1 0,0 0-1,1 1 1,-1-1 0,1 0 0,-1 1 0,1-1 0,-1 0 0,1 0 0,0 1 0,-1-1-1,1 0 1,0 0 0,0 0 0,-1 0 0,1 0 0,0 1 0,0-1 0,0 0 0,0 0-1,0 0 1,0 0 0,0 0 0,1 0 0,-1 1 0,0-2 0,2-2-493,-1 1 0,0 0 1,1-1-1,-1 1 0,1 0 1,0 0-1,0 0 0,1 0 1,-1 1-1,3-4 0,18-12-7149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15182,'0'0'15455,"-5"15"-14884,-3 17-439,0 0-1,2 0 0,2 1 0,-2 45 1,6-64-321,2 33 123,10-20-3843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1 150 11883,'0'0'14958,"79"-68"-13933,-16 58-352,12 2-289,2 0-159,2-1-65,-4 2-128,-5 1-577,-11-1-2273,-12-6-3172,-2 0-11499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11659,'0'0'13576,"0"0"-13536,1-1 1,-1 1-1,1 0 1,0 0-1,-1 0 1,1 0-1,0 0 1,-1 0-1,1 0 1,0 0-1,-1 0 1,1 1-1,-1-1 1,1 0-1,0 0 1,-1 0-1,1 1 1,-1-1-1,1 0 1,-1 1-1,1-1 1,-1 0-1,1 1 1,-1-1-1,1 1 1,-1-1-1,1 1 1,-1-1-1,0 1 1,1-1-1,-1 1 1,0-1-1,1 2 1,3 12 704,21 45 1329,-25-59-2032,1 1 0,-1 0 0,1 0 0,-1-1 0,1 1 0,-1-1 0,1 1 0,0 0 0,0-1 0,-1 1 0,1-1 0,0 0 0,0 1 0,-1-1 0,1 0 0,0 1 0,0-1 0,0 0 0,0 0 0,-1 1 0,1-1 0,0 0 0,1 0 0,0-1 23,0 0 0,-1 1 1,1-1-1,-1 0 0,1 0 1,-1 0-1,1 0 1,-1 0-1,0-1 0,1 1 1,-1 0-1,0-1 0,0 1 1,0-1-1,0 1 1,1-3-1,1-2 5,1 1 0,-1-1 1,-1 0-1,1 1 0,-1-1 0,0-1 0,0 1 1,-1 0-1,0 0 0,0-1 0,0 1 0,-1-11 1,0 16-210,9 36-7281,-8-34 6747,1 1 0,0-1 0,0 0 0,-1 0 0,1 0 0,0 0 0,0 0 0,0 0 0,0 0 0,0-1 0,1 1 0,-1-1 0,0 0 0,0 1 0,3-1 0,22 1-8851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146 243 12684,'0'0'4794,"-12"1"-2509,2-1-1802,1 2-1,-1-1 1,0 1 0,1 0 0,-1 1 0,-13 5-1,20-6-396,0-1 0,0 0-1,0 1 1,0 0-1,0 0 1,0 0 0,0 0-1,0 0 1,1 1-1,-1-1 1,1 1 0,0 0-1,0 0 1,0 0-1,0 0 1,0 0 0,1 0-1,-1 0 1,1 0-1,0 1 1,0-1 0,0 0-1,0 1 1,1-1-1,-1 6 1,5-8-15,-1 0 0,1 0 1,0 0-1,-1-1 0,1 0 0,0 0 0,-1 0 0,1 0 1,0 0-1,-1-1 0,5 0 0,4-3 50,0-1-1,0 0 1,-1 0-1,0-1 1,0-1-1,11-8 1,49-26 103,-69 41-224,-11 28-123,-2-7 203,7-13-69,-1-1 1,2 1-1,-1 0 0,1 1 1,0-1-1,0 1 1,-1 12-1,34-25-219,-3-10-1811,0-1 0,-1-2 1,-1 0-1,-1-2 0,-1 0 1,29-31-1,-84 85 7722,-12 15-1498,44-51-4209,0 1 0,0 0 0,0-1 1,1 1-1,-1 0 0,0-1 0,0 1 0,0 0 0,1-1 1,-1 1-1,0 0 0,1 0 0,-1-1 0,0 1 0,1 0 1,-1 0-1,0 0 0,1-1 0,-1 1 0,0 0 0,1 0 1,-1 0-1,0 0 0,1 0 0,-1 0 0,1 0 0,-1 0 1,0 0-1,1 0 0,-1 0 0,0 0 0,1 0 0,-1 0 1,1 0-1,-1 0 0,0 0 0,1 0 0,-1 1 0,0-1 0,1 0 1,-1 0-1,0 0 0,1 1 0,-1-1 0,0 0 0,1 0 1,-1 1-1,0-1 0,0 0 0,1 0 0,-1 1 0,0-1 1,0 0-1,0 1 0,0-1 0,1 1 0,-1-1 0,0 0 1,0 1-1,4 33-105,0-8-2072,0-25 2118,-1 0 0,0 0 0,0-1 0,0 1-1,1-1 1,-1 0 0,0 0 0,0 0 0,1 0-1,-1-1 1,0 1 0,0-1 0,0 0 0,0 0 0,1 0-1,-1 0 1,-1-1 0,1 1 0,0-1 0,0 0 0,0 0-1,-1 0 1,1 0 0,-1 0 0,0 0 0,1-1-1,-1 1 1,0-1 0,2-3 0,11-13-35,-1-1 1,21-39-1,-25 41 103,4-6 353,-1-2 1,19-51 0,-28 64 380,-1 1-1,0-1 1,-1 0 0,0-1 0,-1-13 0,-29 59 78,16-13-365,1 2 0,1-1-1,0 1 1,2 1 0,0 0 0,2 0 0,0 0-1,1 1 1,2-1 0,-2 40 0,6-58-523,-1-1 0,1 0 1,0 0-1,1 0 0,-1 0 1,0 0-1,1 0 0,0 0 0,0 0 1,0-1-1,0 1 0,0-1 0,0 1 1,1-1-1,-1 0 0,1 0 0,-1 0 1,1 0-1,0 0 0,0 0 1,0-1-1,0 0 0,0 1 0,0-1 1,4 0-1,-5 0-426,1 0 1,0-1-1,0 1 0,0-1 1,0 0-1,0 0 1,0 0-1,-1 0 0,1 0 1,0-1-1,0 1 1,0-1-1,0 0 0,-1 0 1,1 0-1,0 0 1,-1-1-1,1 1 0,2-2 1,15-17-8329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74 16944,'0'0'8990,"13"6"-8120,-7-4-774,0 1 0,1-1 0,0-1 0,-1 1 0,1-1 1,0 0-1,0 0 0,-1-1 0,1 0 0,0-1 0,0 1 0,0-1 0,-1 0 0,1-1 0,0 0 0,-1 0 1,1 0-1,-1-1 0,0 0 0,0 0 0,0 0 0,0-1 0,-1 0 0,1 0 0,-1-1 0,0 1 0,0-1 1,0 0-1,-1 0 0,0-1 0,4-7 0,-7 13-88,-1 0 0,0-1 0,0 1 0,1 0 0,-1-1 0,0 1-1,0 0 1,0-1 0,0 1 0,1 0 0,-1-1 0,0 1 0,0-1 0,0 1 0,0 0 0,0-1 0,0 1 0,0-1 0,0 1 0,0-1-1,0 1 1,0 0 0,0-1 0,-1 1 0,1-1 0,0 1 0,0 0 0,0-1 0,0 1 0,-1 0 0,1-1 0,0 1 0,0 0 0,-1-1 0,1 1-1,0 0 1,-1 0 0,1-1 0,0 1 0,-1 0 0,1-1 0,-23 2 82,-24 15-97,34-8 3,0 1-1,1 1 1,0 0-1,0 0 1,-12 16-1,20-21 7,-1 0 0,1 0 0,1 1-1,-1-1 1,1 1 0,0 0 0,0 0 0,1 1-1,0-1 1,0 0 0,0 1 0,1-1 0,0 1 0,0 11-1,1-16-35,1 0 1,0 0-1,-1 0 0,1 0 0,0 0 0,0 0 0,0 0 0,1 0 0,-1 0 0,0 0 1,1 0-1,-1-1 0,1 1 0,0-1 0,-1 1 0,1-1 0,0 0 0,0 1 1,0-1-1,0 0 0,0 0 0,0-1 0,0 1 0,0 0 0,0-1 0,1 1 0,-1-1 1,0 1-1,4-1 0,77 5-3698,-74-5 2918,65-2-6906,12-8-5866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0 726 11179,'0'0'11707,"16"-15"-10752,278-213 693,-92 79-1588,-81 50-166,-29 22-46,112-70-1,-188 139-1039,-12 6-2483,-13 6-1729,-15 7-3185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17553,'0'0'6849,"10"-11"-6540,207-257 2894,-220 288-572,-8 17-2598,-7 8 27,2 1 0,-13 67 0,19-23-2434,15-68 1,-5-22 2229,0 1 1,1-1-1,-1 0 1,1 1-1,-1-1 1,0 0-1,1 1 0,-1-1 1,1 0-1,-1 0 1,1 1-1,-1-1 1,1 0-1,-1 0 1,1 0-1,-1 0 0,1 0 1,-1 0-1,1 0 1,-1 0-1,1 0 1,0 0-1,-1 0 1,1 0-1,3-1-354,-1 0 0,0-1 0,0 1 0,0-1 0,-1 0 0,1 0 0,0 0 0,-1 0 0,1 0 0,2-4 0,25-27-4755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8808,'0'0'13154,"4"15"-12230,-2-4-843,0-1 0,-1 1 0,0 0 0,-1 0 0,0 0 0,-1 0 0,0 0 0,0-1 0,-1 1 0,-1 0 0,0-1 1,0 1-1,-1-1 0,-1 0 0,-8 15 0,-17 34 152,12-27 102,1 1 0,-20 60 0,37-93-331,0 0-1,0 0 0,0 1 0,0-1 0,0 0 0,0 0 0,0 0 0,0 1 0,0-1 1,0 0-1,0 0 0,0 1 0,0-1 0,0 0 0,0 0 0,0 1 0,0-1 1,0 0-1,0 0 0,0 1 0,0-1 0,0 0 0,1 0 0,-1 0 0,0 1 0,0-1 1,0 0-1,0 0 0,1 0 0,-1 0 0,0 1 0,0-1 0,0 0 0,1 0 1,-1 0-1,0 0 0,0 0 0,0 0 0,1 0 0,-1 0 0,0 1 0,0-1 1,1 0-1,-1 0 0,0 0 0,1 0 0,18-3 38,18-12 44,221-95 210,-82 44-4701,-104 40-1610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19506,'0'0'5766,"3"69"-4933,-2-31-513,2 6-320,-3 1 32,0-5-224,0-6-385,0-4 1,2-10 63,1-9-512,-2-8-256,2-3-833,-3-20-4036,-3-6-1217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14029,'0'0'9449,"89"-25"-7911,-21 16-481,18 2-673,3-2-320,2 0 0,-4 1-865,-15-3-2530,-12-2-2530,-14-4-10731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16496,'0'0'8162,"2"13"-7388,7 184 742,-9-196-1469,0 1 0,0-1 0,0 0 0,0 1 0,1-1 0,-1 0 0,0 1 0,1-1 0,-1 0 0,1 1 0,-1-1 0,1 0 0,0 0 0,-1 1 0,1-1 0,0 0-1,0 0 1,0 0 0,0 0 0,0 0 0,0 0 0,2 1 0,-2-2 24,0 1 0,1-1 0,-1 0 0,0 0 0,0 0 0,1-1 0,-1 1 0,0 0 0,0 0 0,0-1 0,0 1 0,1-1 0,-1 1 0,0-1-1,0 1 1,0-1 0,0 0 0,0 1 0,2-3 0,2-2 140,1 0-1,-1-1 0,0 1 1,-1-1-1,1-1 1,6-10-1,-6 3-22,0-1 0,0 1 0,-2-1 0,1 0 0,0-19 0,-2 18-94,-1 15-174,6 36-2664,-4-32 2295,0-1 0,-1 0 0,1 0-1,0 0 1,0 0 0,0 0 0,1 0 0,-1-1-1,0 0 1,1 0 0,-1 0 0,1 0-1,-1 0 1,1 0 0,-1-1 0,1 0-1,5 0 1,69-3-7768,-66 2 6194,28-4-4549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29 6983,'0'0'16522,"-13"9"-15903,6-5-524,2-2-35,1 0-1,0 1 1,-1-1 0,1 1-1,0 0 1,1 0-1,-1 0 1,0 1 0,1-1-1,0 1 1,0 0 0,0 0-1,0 0 1,1 0-1,-1 1 1,1-1 0,0 1-1,1-1 1,-1 1 0,1 0-1,0-1 1,0 1-1,0 0 1,0 5 0,2-8-40,0-1 1,-1 0-1,1 0 1,0 1-1,0-1 1,0 0-1,0 0 1,0 0-1,0 0 1,0 0-1,0 0 1,1-1-1,-1 1 1,0 0 0,1-1-1,-1 1 1,0 0-1,1-1 1,-1 0-1,1 1 1,-1-1-1,0 0 1,1 0-1,-1 0 1,1 0-1,-1 0 1,1 0-1,-1 0 1,1 0-1,-1 0 1,1-1 0,-1 1-1,0-1 1,3 0-1,49-19 564,-46 16-482,-1-1 0,0 0 0,-1-1 0,1 1 0,-1-1 0,0 0 0,0-1 0,-1 1 0,0-1 0,0 1 0,0-1 0,-1-1 0,0 1 0,-1 0 0,1-1 0,-2 1 0,1-1 0,1-15 0,-5 23-88,1 0 1,-1 0-1,1 0 0,-1 1 1,1-1-1,-1 0 0,1 1 1,-1-1-1,1 1 0,0 0 1,-1-1-1,1 1 0,0 0 1,-1 0-1,1 0 0,0 0 1,0 0-1,-2 1 0,-31 57 16,33-56-74,-1 0 0,1 0 1,0 0-1,0 0 0,0 0 1,1 1-1,-1-1 0,1 0 1,-1 1-1,1-1 0,0 0 0,0 1 1,1-1-1,-1 0 0,1 1 1,0-1-1,-1 0 0,3 4 1,-1-6-182,-1 0-1,1 0 1,0 1 0,0-2 0,0 1 0,0 0 0,0 0 0,0-1 0,0 1 0,0-1 0,0 1 0,0-1 0,1 0 0,-1 0 0,0 0 0,0 0 0,0 0 0,0-1 0,0 1 0,3-1 0,46-13-3559,-11-5-17,2-6-1708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164 227 7911,'0'0'12108,"-16"12"-9989,6-4-1878,-69 56 1775,73-59-1767,1 0 0,-1 1 0,1 0 0,0 0 0,1 0 0,0 1 0,0-1 0,0 1 0,1 0 0,-1 0 0,2 1 0,-4 12-1,6-19-247,0-1 0,0 1-1,-1-1 1,1 1 0,0 0-1,0-1 1,1 1 0,-1-1-1,0 1 1,0-1 0,0 1-1,0 0 1,0-1 0,1 1-1,-1-1 1,0 1 0,0-1-1,1 1 1,-1-1 0,0 1-1,1-1 1,-1 1 0,1-1-1,-1 0 1,1 1 0,-1-1-1,1 1 1,-1-1 0,1 0-1,-1 0 1,1 1-1,-1-1 1,1 0 0,-1 0-1,1 0 1,-1 1 0,2-1-1,31-4 116,28-22 123,-33 2-171,0-2 1,-2 0 0,-1-2 0,-1-1 0,-2 0 0,0-2 0,-2-1 0,-2 0 0,-1-1 0,18-49 0,-29 61 202,-25 58 29,-27 65 164,38-80-346,0 0-1,2 0 1,1 1-1,1-1 0,1 1 1,-1 44-1,4-65-159,0 0 0,1 1-1,-1-1 1,0 0 0,1 0 0,-1 0-1,1 0 1,0 1 0,0-1 0,0 0-1,0 0 1,0-1 0,0 1-1,1 0 1,-1 0 0,0 0 0,1-1-1,0 1 1,-1-1 0,1 1 0,0-1-1,0 0 1,0 0 0,0 1 0,0-1-1,0-1 1,0 1 0,0 0-1,0 0 1,0-1 0,0 1 0,1-1-1,-1 0 1,0 0 0,0 0 0,0 0-1,1 0 1,3-1 0,42-9-3889,-9-12-3414,-10-6-1549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46 10250,'0'0'9587,"-5"12"-6773,-15 39-497,19-50-2261,1 0 0,0 0 1,0 0-1,0 0 0,0-1 0,0 1 1,0 0-1,0 0 0,0 0 1,0 0-1,1 0 0,-1 0 1,0 0-1,1 0 0,-1 0 0,0 0 1,1 0-1,-1-1 0,1 1 1,0 0-1,-1 0 0,1-1 1,0 1-1,-1 0 0,1-1 1,0 1-1,0 0 0,-1-1 0,1 1 1,0-1-1,0 0 0,0 1 1,0-1-1,0 0 0,0 1 1,0-1-1,-1 0 0,1 0 0,0 0 1,0 0-1,0 0 0,0 0 1,0 0-1,0 0 0,0 0 1,0 0-1,1-1 0,49-4 290,-39 1-277,-1 0 0,0-1 1,0 0-1,-1-1 0,18-12 0,-23 15 42,0 0 0,-1-1 1,0 0-1,1 1 0,-1-1 0,-1-1 0,1 1 0,-1 0 0,1-1 0,-1 0 0,-1 0 0,1 0 1,-1 0-1,4-9 0,-6 13-84,0 1 1,0-1-1,0 1 1,0-1-1,0 1 0,0-1 1,0 1-1,0 0 1,0-1-1,0 1 1,0-1-1,-1 1 1,1-1-1,0 1 0,0-1 1,0 1-1,0 0 1,-1-1-1,1 1 1,0-1-1,0 1 0,-1 0 1,1-1-1,0 1 1,-1 0-1,1-1 1,-1 1-1,1 0 1,0 0-1,-1-1 0,1 1 1,-1 0-1,1 0 1,0 0-1,-1-1 1,1 1-1,-1 0 0,1 0 1,-1 0-1,0 0 1,-29 4 293,-25 20-171,45-16-134,0 1 1,1 0-1,0 0 1,0 1-1,-13 20 0,18-25-20,1 0 0,0 0-1,0 1 1,1-1-1,0 1 1,0 0-1,0 0 1,0 0 0,1 0-1,0 0 1,1 0-1,-1 0 1,1 0-1,1 11 1,0-14-57,0 0 0,0 0-1,0 0 1,1-1 0,-1 1 0,1 0 0,0 0-1,0-1 1,0 1 0,0-1 0,0 1 0,0-1-1,1 0 1,-1 0 0,1 0 0,0 0 0,-1-1-1,1 1 1,0-1 0,0 0 0,0 1 0,0-1-1,0-1 1,0 1 0,4 0 0,84 10-6195,-30-11-1256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31 197 11339,'0'0'14574,"18"-1"-13453,1-3-967,0 0 0,-1-1 1,1 0-1,-1-2 1,28-14-1,-39 18-118,-1 0 0,1 0 0,-1-1 0,0 0 0,0 0 0,0-1 0,0 1 0,-1-1 0,0-1 0,0 1 0,0-1 0,-1 0 0,0 0 0,0 0 0,0 0 0,-1-1 0,0 1 0,0-1 0,-1 0 0,0 0 1,2-9-1,-4 15-14,0 0 1,-1 0 0,1-1 0,-1 1-1,1 0 1,-1 0 0,1 0 0,-1 0-1,0 0 1,1 0 0,-1 0 0,0 0-1,0 0 1,0 0 0,0 0 0,0 1-1,0-1 1,0 0 0,0 1 0,0-1-1,0 1 1,0-1 0,0 1 0,-1-1-1,1 1 1,0 0 0,0-1 0,0 1-1,-1 0 1,1 0 0,0 0 0,0 0 0,-1 0-1,1 0 1,0 0 0,0 1 0,0-1-1,-1 0 1,1 1 0,-2 0 0,-56 15 52,44-7-50,0 1-1,0 0 1,0 1-1,2 1 0,-1 0 1,1 0-1,1 2 0,-12 16 1,18-23-29,0 1 0,1 0 1,0 0-1,0 0 1,0 0-1,1 1 1,1 0-1,0-1 0,0 1 1,0 1-1,1-1 1,1 0-1,-1 1 1,2-1-1,-1 0 0,1 1 1,2 11-1,-1-19-19,0 0 1,1 0-1,-1-1 0,1 1 0,0 0 0,-1-1 0,1 1 1,0-1-1,0 0 0,0 0 0,0 0 0,0 0 0,0 0 1,0 0-1,0 0 0,0-1 0,0 1 0,1-1 0,-1 1 0,0-1 1,0 0-1,1 0 0,-1 0 0,0 0 0,0 0 0,1-1 1,2 0-1,68-12-2018,-47 3-432,-1-1 0,43-26-1,-8-1-3889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48 9865,'0'0'9166,"-14"7"-6390,-86 56 1223,90-57-3723,1 1 1,0 0 0,1 0-1,0 1 1,0 0 0,1 0-1,0 1 1,0 0-1,1 0 1,-6 12 0,15-15-413,10-11 144,12-9 61,36-39-810,-44 37 390,0 1 0,39-26 0,-49 43 290,-8 13 146,-6 12 169,-13 9 250,-48 64 1,45-68 112,1 0 1,-23 46-1,43-73-788,0 0-1,1 0 0,0 1 1,0-1-1,0 0 1,1 1-1,-1-1 0,2 10 1,-1-2-1184,0-13 1302,3-32 229,7 10-466,0 0 0,1 1 0,1 1 1,1-1-1,0 2 0,22-23 0,8-6 87,53-44 1,-96 92 224,0 0 1,0 0-1,0 0 1,-1 1-1,1-1 1,0 0-1,0 0 1,0 0-1,0 0 1,0 1-1,0-1 1,1 0-1,-1 0 1,0 0-1,0 0 1,0 1-1,0-1 1,0 0-1,0 0 1,0 0-1,0 0 1,0 0-1,0 1 1,0-1-1,0 0 1,1 0-1,-1 0 1,0 0-1,0 0 1,0 0-1,0 0 1,0 0-1,1 1 0,-1-1 1,0 0-1,0 0 1,0 0-1,0 0 1,0 0-1,1 0 1,-1 0-1,0 0 1,0 0-1,0 0 1,0 0-1,1 0 1,-1 0-1,0 0 1,0 0-1,0 0 1,0 0-1,1 0 1,-1 0-1,0 0 1,0 0-1,0-1 1,0 1-1,0 0 1,1 0-1,-1 0 1,0 0-1,0 0 1,-5 27 614,-15 34-301,19-59-308,-2 7-41,-9 39 292,12-47-262,0 0 0,0 0 0,0 0 0,0 0 0,1 0 0,-1 0 1,0 0-1,1 0 0,-1-1 0,1 1 0,-1 0 0,1 0 0,-1-1 0,1 1 1,-1 0-1,1 0 0,0-1 0,-1 1 0,1-1 0,0 1 0,0-1 1,0 1-1,-1-1 0,1 1 0,0-1 0,0 1 0,0-1 0,0 0 1,0 0-1,0 0 0,0 1 0,-1-1 0,1 0 0,0 0 0,0 0 0,0 0 1,0 0-1,0-1 0,0 1 0,0 0 0,0 0 0,0-1 0,0 1 1,-1 0-1,1-1 0,0 1 0,0-1 0,0 0 0,9-2 40,-1-1-1,-1 0 0,1 0 1,-1-1-1,1 0 1,-1-1-1,-1 0 0,11-10 1,59-64-30,-56 56 9,38-48 109,-58 71-172,-21 39 118,14-28-25,2-5 20,1-1-1,0 1 1,0 0 0,0-1-1,1 1 1,0 0 0,0 1-1,0-1 1,0 0-1,1 1 1,0-1 0,-1 11-1,5-16-22,0 1-1,0-1 1,0 0-1,1-1 1,-1 1-1,0 0 1,0-1-1,0 0 1,0 0-1,0 0 1,0 0-1,-1 0 1,1 0-1,0-1 1,0 1-1,3-4 1,35-22 92,69-61 1,-34 26-195,-89 118-126,12-54 173,-30 75 384,30-76-391,1 1 0,-1 0-1,0-1 1,1 1 0,-1-1-1,1 1 1,-1 0-1,1-1 1,0 1 0,0 0-1,-1-1 1,1 1 0,0 0-1,1 0 1,-1-1 0,0 1-1,0 0 1,1-1-1,-1 1 1,1-1 0,0 1-1,-1 0 1,1-1 0,0 1-1,0-1 1,0 0 0,0 1-1,0-1 1,0 0 0,0 1-1,0-1 1,1 0-1,-1 0 1,0 0 0,1 0-1,-1 0 1,1 0 0,-1-1-1,1 1 1,2 0 0,60-1-4555,-30-9-2813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12588,'0'0'7047,"0"2"-4805,-7 22-192,-7 7-737,-3 6-576,1 3-289,3 2-224,5-4-192,4-12 32,4-8-160,4-13-1185,17-5-961,4-17-385,-1-14-2658,-3-8-9641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9225,'-7'12'5279,"-40"85"-624,42-84-4195,0 1 0,0 0 0,2 0 0,0 0 0,0 0 0,0 22 0,2-34-429,1-1 0,0 1 0,1 0 0,-1-1 0,0 1 0,0-1 0,1 1 0,-1-1 0,1 1 0,-1-1 0,1 1 0,0-1 1,-1 1-1,1-1 0,0 0 0,0 1 0,0-1 0,0 0 0,0 0 0,0 0 0,1 0 0,-1 0 0,0 0 0,0 0 0,1 0 1,-1 0-1,1-1 0,-1 1 0,1 0 0,-1-1 0,1 1 0,-1-1 0,1 0 0,-1 1 0,1-1 0,0 0 0,-1 0 1,1 0-1,-1 0 0,1 0 0,0-1 0,-1 1 0,1 0 0,1-1 0,6-1 459,0-1-1,0 1 1,0-1 0,0-1-1,0 1 1,11-8-1,-16 8-316,78-50 1997,-74 46-1915,0 1 0,0-1 0,-1 0 0,1-1 0,-2 0 0,1 0 0,6-11 0,-12 17-244,1-1 1,-1 1-1,0 0 0,0-1 1,0 1-1,0-1 0,0 1 1,-1-1-1,1 0 0,-1 1 0,0-1 1,0 0-1,0-4 0,0 5 53,-1 1-1,1 0 0,-1-1 1,1 1-1,-1 0 0,0 0 1,1-1-1,-1 1 0,0 0 0,0 0 1,0 0-1,0 0 0,0 0 1,0 0-1,0 0 0,0 0 1,0 1-1,-1-1 0,0-1 1,-7-1-231,0 0 1,0 1-1,-1 0 1,1 0-1,0 1 1,-14 0-1,-26-6-10432,40 1-558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12011,'0'0'8099,"0"12"-6546,-5 30-811,-2 0 0,-2-1 1,-1 0-1,-18 43 0,-15 60 1024,42-141-1740,0 0 0,0 1 0,0-1 0,1 0 0,0 1 0,-1-1 0,1 1 0,1-1 0,-1 1 0,0-1 0,2 5-1,-2-7-18,0-1 0,1 1 1,-1-1-1,1 1 0,-1 0 0,0-1 0,1 1 0,-1-1 0,1 1 0,-1-1 0,1 0 0,0 1 0,-1-1 0,1 1 0,-1-1 0,1 0 0,0 0 0,-1 1 0,1-1 0,0 0 0,-1 0 0,1 0 0,0 0 0,-1 0 0,1 0 0,0 0 0,0 0 0,-1 0 0,1 0 0,0 0 0,-1 0 0,2-1 0,7-2-53,1-1 0,-1-1 0,0 1 0,0-2 0,14-10 0,-19 12-17,1 1 0,-1-1-1,1 1 1,0 1 0,0-1-1,0 1 1,0-1-1,0 1 1,1 1 0,-1-1-1,1 1 1,-1 0 0,1 0-1,8 0 1,-13 2 64,1 1-1,-1-1 1,0 0 0,0 0-1,0 0 1,0 1 0,-1-1-1,1 0 1,0 1 0,-1-1-1,1 1 1,-1-1-1,1 1 1,-1-1 0,1 1-1,-1-1 1,0 1 0,0 0-1,0-1 1,0 1 0,0-1-1,0 1 1,-1 2 0,-3 43 640,2-39-494,-1 0 0,0-1 0,0 1 0,-1-1 1,0 0-1,-1 0 0,1 0 0,-1-1 0,-1 1 1,1-1-1,-1 0 0,0-1 0,0 0 0,-1 1 0,1-2 1,-1 1-1,-1-1 0,1 0 0,0-1 0,-1 0 1,0 0-1,1 0 0,-1-1 0,0 0 0,0-1 1,-1 0-1,-14 1 0,21-2-183,1 0 0,-1 0 1,0 0-1,1-1 0,-1 1 0,1 0 1,-1 0-1,1-1 0,-1 1 0,1-1 0,-1 1 1,1-1-1,0 0 0,-1 0 0,1 0 1,0 1-1,-1-1 0,1 0 0,0-1 1,0 1-1,0 0 0,0 0 0,0 0 1,0-1-1,0 1 0,1 0 0,-1-1 0,0 1 1,1 0-1,-1-1 0,1 1 0,-1-1 1,1 0-1,0 1 0,-1-1 0,1 1 1,0-1-1,0 1 0,0-1 0,1 1 1,-1-1-1,0-1 0,1-2-468,0 1 1,0 0-1,0-1 1,0 1-1,1 0 1,-1 0-1,1 0 1,0 0-1,1 0 0,-1 0 1,1 0-1,-1 1 1,1 0-1,4-5 1,57-35-9005,-31 24 2157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12812,'0'0'15076,"-2"13"-13816,-3 7-917,-1 0-74,2 1 0,0-1 1,0 23-1,4-42-266,0-1 1,0 1-1,0-1 1,0 0-1,0 1 1,0-1-1,0 1 1,0-1-1,0 0 1,0 1-1,1-1 0,-1 0 1,0 1-1,0-1 1,0 1-1,0-1 1,1 0-1,-1 0 1,0 1-1,0-1 1,1 0-1,-1 1 1,0-1-1,1 0 1,-1 0-1,0 1 1,1-1-1,-1 0 1,0 0-1,1 0 1,-1 0-1,0 1 1,1-1-1,-1 0 1,1 0-1,-1 0 1,0 0-1,1 0 1,-1 0-1,1 0 1,0 0-1,22-8 149,20-19 41,-19 4-184,39-31 68,-60 51-95,0 1 0,0 0 1,1 0-1,-1 0 0,1 0 0,-1 1 0,1-1 0,0 1 0,-1 0 0,1 0 0,0 0 0,0 1 0,0-1 0,0 1 0,-1 0 0,9 1 0,-10-1 7,0 1-1,0 1 1,-1-1 0,1 0-1,0 0 1,-1 0 0,1 1 0,-1-1-1,1 1 1,-1 0 0,0-1-1,1 1 1,-1 0 0,0 0 0,0-1-1,0 1 1,0 0 0,-1 0-1,1 0 1,-1 0 0,1 0 0,-1 0-1,1 0 1,-1 3 0,0-3 11,0 1-1,0-1 1,0 0 0,1 0 0,-1 0 0,1 0-1,0 0 1,-1 0 0,1 0 0,0 0 0,0 0-1,0 0 1,0 0 0,1 0 0,-1-1 0,0 1-1,1 0 1,-1-1 0,1 1 0,0-1 0,-1 0 0,1 1-1,0-1 1,0 0 0,0 0 0,0 0 0,0 0-1,0-1 1,0 1 0,0 0 0,4 0 0,7-2-12,0 0 0,0-1 0,0 0 1,0-1-1,0 0 0,-1-1 1,1-1-1,-1 0 0,0 0 0,19-12 1,-19 9-182,0 2 0,0 0 1,1 0-1,0 1 1,0 1-1,1 0 0,-1 1 1,1 0-1,16-1 0,-29 5 195,0-1 0,1 1 0,-1-1 0,0 1 0,0 0 0,1-1 0,-1 1 0,0 0 0,0 0 0,0 0 0,0 0 0,0 0 0,0 0 0,0 0 0,-1 0 0,1 0 0,0 0 0,0 1 0,-1-1 0,1 0 0,-1 0 0,1 1 0,-1-1 0,0 0 0,1 1 1,-1-1-1,0 1 0,0-1 0,0 0 0,0 1 0,0-1 0,0 0 0,-1 3 0,1-2 18,-1 0 1,1 0-1,0 0 1,0 0 0,0 0-1,0 0 1,0 0-1,1 0 1,-1-1 0,1 1-1,-1 0 1,1 0-1,-1 0 1,1-1 0,0 1-1,0 0 1,0-1-1,0 1 1,0 0 0,1-1-1,-1 0 1,0 1-1,1-1 1,-1 0 0,1 1-1,-1-1 1,1 0-1,-1 0 1,1 0 0,0-1-1,0 1 1,-1 0-1,5 0 1,12-1 126,1-1 1,-1-1-1,0 0 1,1-2-1,-1 0 0,20-8 1,28-5-2015,1 9-5108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22005,'0'0'9769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11883,'0'0'14478,"-10"82"-14286,10-52-160,0 2-128,0-9-865,4-7-608,5-2-1058,3-10-928,-1 1-1026,-5 1-2145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6694,'0'0'4138,"-5"14"-1021,0-3-2979,2-5 416,0 1-1,0 0 1,0-1-1,1 1 0,0 0 1,0 0-1,1 0 1,0 0-1,0 1 1,1-1-1,0 0 1,0 0-1,0 0 1,1 1-1,0-1 0,1 0 1,3 10-1,-1-7-603,0 0-1,-1 1 0,0-1 1,-1 1-1,0-1 0,-1 1 0,0 0 1,0 0-1,-2 13 0,1-24 38,0-1 0,0 1 0,0 0-1,0 0 1,0-1 0,1 1 0,-1 0 0,0 0-1,0-1 1,0 1 0,0 0 0,0 0-1,0-1 1,1 1 0,-1 0 0,0 0 0,0 0-1,0-1 1,1 1 0,-1 0 0,0 0-1,0 0 1,0 0 0,1-1 0,-1 1 0,0 0-1,0 0 1,1 0 0,-1 0 0,0 0-1,0 0 1,1 0 0,-1 0 0,0 0 0,1 0-1,-1 0 1,0 0 0,0 0 0,1 0-1,-1 0 1,0 0 0,0 0 0,1 0 0,-1 0-1,0 0 1,0 1 0,1-1 0,-1 0-1,0 0 1,0 0 0,0 0 0,1 1 0,-1-1-1,0 0 1,0 0 0,0 0 0,1 1-1,-1-1 1,0 0 0,0 0 0,0 1 0,0-1-1,0 0 1,0 0 0,0 1 0,1-1-1,13-19-2031,-2-8-3715,0-1-6657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14029,'-1'0'280,"1"0"1,-1 0-1,1 0 0,-1 1 0,1-1 0,-1 0 0,1 0 0,-1 0 0,1 1 1,0-1-1,-1 0 0,1 1 0,0-1 0,-1 0 0,1 1 0,0-1 0,-1 0 1,1 1-1,0-1 0,0 1 0,-1-1 0,1 1 0,0-1 0,0 0 0,0 1 1,-1-1-1,1 1 0,0-1 0,0 1 0,0-1 0,0 1 0,0-1 0,0 1 1,0 0-1,4 30 2451,12 24-1691,-4-27-811,2-1 0,1 0-1,1 0 1,1-2 0,1 0 0,1-1 0,40 39 0,-48-52 760,-4 0-3346,-7-11 2154,0 1 0,0-1 0,0 1 0,0-1 0,0 0 0,0 1 0,0-1 0,1 0 0,-1 1 0,0-1 0,-1 1 0,1-1 0,0 0 0,0 1 0,0-1 0,0 0 0,0 1-1,0-1 1,0 1 0,0-1 0,-1 0 0,1 1 0,0-1 0,0 0 0,-1 0 0,1 1 0,0-1 0,0 0 0,-1 1 0,1-1 0,0 0 0,-1 0 0,1 0 0,0 1 0,-1-1 0,1 0 0,0 0 0,-1 0 0,1 0 0,0 0 0,-1 0 0,1 0 0,-1 1 0,1-1 0,0 0 0,-1 0 0,1 0 0,0-1 0,-1 1 0,1 0 0,-1 0 0,1 0 0,0 0 0,-1 0 0,1 0 0,-1-1 0,-20 0-10271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1 302 13869,'0'0'13965,"73"-53"-12555,-32 27-353,2-2-257,3-1-479,-1-2-225,-4 5 0,1 3-224,-4 3-705,-1 0-865,-3 5-1601,-9-1-2754,-4 2-4421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49 12011,'12'-17'2441,"9"-13"6146,-18 29-5595,-11 18-3014,-5 5 186,-2-1 0,0 0 0,-1-1 0,0-1 0,-21 18 0,-48 60 2193,114-119-2499,22-28-586,5-40-167,-51 82 648,-7 12 41,-26 50 11,23-43 260,1 0 0,0 0 0,0 1 0,1-1 0,-3 24 0,6-34-57,-1 1 0,1 0 1,0-1-1,-1 1 0,1 0 0,0 0 0,0-1 0,0 1 0,0 0 0,0 0 0,1-1 1,-1 1-1,1 0 0,-1-1 0,1 1 0,-1-1 0,1 1 0,0 0 0,0-1 0,-1 1 1,1-1-1,0 0 0,1 1 0,-1-1 0,0 0 0,0 0 0,0 1 0,1-1 0,-1 0 1,1 0-1,-1 0 0,1-1 0,-1 1 0,1 0 0,-1-1 0,1 1 0,0-1 0,-1 1 1,1-1-1,0 0 0,-1 1 0,1-1 0,0 0 0,0 0 0,-1 0 0,1-1 0,0 1 1,-1 0-1,1-1 0,0 1 0,2-2 0,-3 1 5,0 0 0,0 0 0,0 0 0,1 0 0,-2 0-1,1-1 1,0 1 0,0 0 0,0-1 0,-1 1 0,1-1 0,0 1 0,-1 0 0,1-1 0,-1 1 0,0-1 0,0 0 0,1 1 0,-1-1-1,0 1 1,0-1 0,0 1 0,-1-1 0,1 1 0,0-1 0,-1 1 0,1-1 0,-2-2 0,2-1 11,-1 1 0,0-1 0,-1 0 1,1 1-1,-1-1 0,0 0 0,0 1 0,-4-7 0,-4 3-18,0 0 0,-1 0 0,0 1-1,0 0 1,0 1 0,-1 0 0,1 1-1,-2 1 1,1-1 0,0 2 0,-1 0-1,-16-2 1,29 5 53,60 10 373,57 0 224,-55-6-2022,0 3-6257,-53-7 1249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15695,'0'0'10111,"1"15"-9134,0 46-514,0 12-839,11 73 0,-12-134-753,-15-20-17830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11627,'0'0'15535,"96"-46"-15407,-54 41-96,2 4-224,-10-5-1122,-4 6-1440,-6 0-1154,-7 0-832,-9 0-3492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13164,'0'0'8777,"-11"51"-7304,6-14-320,-3 7-480,1 2-321,2 0-224,2-1-96,3-5-224,0-9-1121,0-5-1378,1-10-608,4-7-2402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13421,'0'0'7751,"-1"11"-6400,-5 209 2231,11-214-3199,6-18-43,8-18-49,-13 9 15,-1 1 0,-1-1 0,-1 1 0,-1-1 0,0-29 0,-2 50-231,4 22-6123,2-22 4930,0 0 24,-1 1 0,0-2 0,1 1-1,-1-1 1,0 1 0,1-1 0,-1-1 0,0 1 0,5-3-1,10-5-5311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31 9513,'0'0'12284,"-12"14"-11302,-38 45-160,47-57-675,1 1-1,0-1 1,0 1-1,0 0 1,0 0-1,0-1 1,1 1-1,0 0 1,-1 0-1,1 1 1,0-1-1,0 0 1,1 0-1,-1 1 1,1-1 0,-1 0-1,1 0 1,0 6-1,1 1 513,1-10-559,0 0 0,-1 0-1,1 0 1,0 0 0,0 0-1,0 0 1,0 0-1,0-1 1,0 1 0,-1-1-1,1 1 1,0-1 0,0 0-1,1-1 1,7-4-59,-1 0-1,0-1 1,0-1-1,-1 1 1,0-1-1,0-1 1,0 1-1,-2-1 1,1-1-1,-1 1 1,0-1-1,-1 0 1,0-1-1,-1 1 1,0-1-1,5-19 1,-35 50-180,21-13 129,0 0 1,0 0 0,1 1-1,0-1 1,0 1-1,1 0 1,0 0-1,1 0 1,-1 0-1,2 0 1,-1 1 0,0 9-1,39-18-2921,-26-5 1562,-1-1-1,0 0 0,0 0 1,0-1-1,-1-1 0,0 1 0,-1-2 1,1 1-1,7-12 0,-9 13-510,18-22-6208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114 119 2402,'0'0'18391,"-13"15"-17403,2-4-754,1-1 122,0 0 0,0 1-1,1 0 1,0 0-1,1 1 1,0 0-1,1 1 1,0 0-1,-5 14 1,12-25-89,26-27 160,-2-2 0,33-45 0,-50 62-307,-1 0 0,0-1 0,-1 1 0,0-1 1,0 0-1,-1-1 0,-1 1 0,0-1 0,-1 1 0,0-1 0,1-19 0,-5 37-2,0 0-1,0 0 1,-1 0-1,0 0 1,0 0-1,-8 10 1,-5 12 4,14-24-56,0 1-1,0 0 1,0 0-1,0 0 1,1 0-1,0 1 1,0-1 0,0 0-1,1 0 1,0 1-1,0-1 1,0 0-1,2 10 1,-1-13-138,0 0 1,-1-1-1,1 1 1,0 0-1,0-1 0,0 1 1,0-1-1,1 1 1,-1-1-1,0 0 1,1 1-1,-1-1 0,1 0 1,-1 0-1,3 1 1,40 8-5099,-16-10-1834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86 12716,'0'0'16101,"15"-6"-15279,-8 3-672,2 1 18,0-1 0,-1 0 1,0 0-1,1-1 0,-1 0 1,-1-1-1,1 0 0,-1 0 1,0 0-1,0-1 0,0 0 1,9-12-1,-16 11 81,-12 13 9,-12 13 25,18-12-283,0 1 0,0-1 0,1 1 0,0 0 0,0 0 0,1 1 0,0-1 0,1 1 0,0 0 0,0 0 0,1 0 0,-2 16 0,4-25 1,0 1 1,0 0-1,1 0 1,-1-1-1,0 1 1,1 0-1,-1-1 0,1 1 1,-1 0-1,0-1 1,1 1-1,-1-1 0,1 1 1,0-1-1,-1 1 1,1-1-1,-1 1 1,1-1-1,0 0 0,-1 1 1,1-1-1,0 0 1,0 1-1,-1-1 1,1 0-1,0 0 0,-1 0 1,1 0-1,0 0 1,0 0-1,0 0 0,32 1-109,-26-1-21,7 0-164,67-3-3690,-26-8-2840,-2-8-3859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8904,'1'3'7333,"0"5"-3434,5 47-1390,-6-54-2540,13 78 2861,-13-76-2815,1-1 1,0 0-1,0 0 0,0 1 0,0-1 0,0 0 1,0 0-1,0 0 0,0 0 0,1 0 0,-1 0 1,1-1-1,2 3 0,-3-3-136,0-1 1,0 0-1,0 0 1,0 0-1,0 0 0,0 0 1,0 0-1,0 0 1,0 0-1,0 0 0,0 0 1,0-1-1,0 1 1,0 0-1,0-1 0,0 1 1,0 0-1,0-1 0,0 1 1,0-1-1,0 0 1,0 1-1,-1-1 0,1 0 1,0 0-1,-1 1 1,1-1-1,0 0 0,-1 0 1,1 0-1,-1 0 1,1 0-1,-1 0 0,37-73-11324,-23 45 5370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4676,'0'0'18055,"0"7"-17132,0 14-369,0 54 505,0-71-1033,0 0 0,0 0 0,1 0 0,0 0 0,-1-1 0,1 1 0,1 0 0,-1 0 0,0-1 0,1 1 0,0-1-1,0 1 1,0-1 0,4 6 0,4-7-1249,0-2-3506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11403,'0'0'13783,"13"-10"-12496,-7 5-1078,49-32 913,-51 35-965,-1 0 0,1 0 0,0 0 0,0 1 0,0-1 0,1 1 0,-1 0 0,0 0 0,0 1 0,1-1 0,-1 1 1,0 0-1,1 0 0,-1 0 0,9 2 0,-12 0-99,0-1 1,0 1 0,0-1-1,-1 1 1,1 0 0,0-1-1,-1 1 1,1 0 0,-1-1-1,0 1 1,1 0 0,-1 0-1,0-1 1,0 1 0,0 0-1,0 0 1,0 0 0,-1-1-1,1 1 1,0 0 0,-1-1-1,-1 4 1,-10 40 1042,-15 13-1101,18-43 0,1 1 0,1 0 0,0 1 0,1 0 0,1 0 0,1 0 0,-5 35 0,9-51 0,1 1 0,0-1 0,-1 0 0,1 1 0,0-1 0,0 0 0,0 0 0,0 0 0,0 0 0,0 0 0,0 0 0,0 0 0,0 0 0,0-1 0,0 1 0,1 0 0,-1-1 0,0 1 0,1 0 0,-1-1 0,0 0 0,1 1 0,-1-1 0,1 0 0,-1 0 0,0 0 0,1 0 0,-1 0 0,1 0 0,1 0 0,57-2 0,-53 1 0,5 0-764,-1 0 0,0-2-1,0 1 1,21-9 0,-19 6-1499,1-2 0,-1 0 1,0 0-1,-1-1 0,23-19 0,-13 6-13010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17232,'0'0'12909,"15"-2"-11943,27-8-591,-1-1 0,0-2 0,39-18 0,-80 30-382,1 1 0,0-1 0,-1 1-1,1-1 1,0 1 0,0 0 0,0-1 0,-1 1 0,1 0 0,0-1 0,0 1 0,0 0 0,0 0-1,-1 0 1,1 0 0,0 0 0,0 0 0,0 0 0,0 0 0,0 0 0,0 1 0,-1-1 0,1 0-1,0 0 1,0 1 0,0-1 0,-1 0 0,1 1 0,0-1 0,0 1 0,-1-1 0,2 2-1,-3 28-70,-31 49 212,27-69-78,-18 39 72,12-29-199,1-1 0,1 1 1,1 1-1,1 0 0,0 0 1,2 0-1,-6 40 0,15-58-2808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0 150 11787,'0'0'19218,"86"-61"-18001,-34 53-672,7-2-545,4-3 0,3-2 0,-3-4-3043,-5-5-5029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17360,'0'0'2723,"-32"85"-2659,31-55-32,1 0 0,0-1-32,0-7 32,0-3-32,0-3 32,0-7 0,8 0-160,-2-2-929,2-2-1217,-4-2-1666,3 3-1729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29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2326 167 13229,'0'0'4014,"-9"-10"-2695,4 3-1147,0 1-107,0 0 0,0 0 0,-1 0 1,1 1-1,-1 0 0,0 0 1,-1 1-1,1 0 0,-1 0 1,0 0-1,-8-2 0,-51-15 274,-2 3 0,0 3 0,0 3-1,-90-5 1,-283 12-89,424 5-251,-659 32 4112,425-3-3241,214-21-804,0 1 0,1 1 1,0 2-1,-56 28 0,80-34-82,0 1 1,1 0-1,0 1 0,1 0 1,0 1-1,0 0 0,1 1 1,0 0-1,0 0 1,1 1-1,-10 17 0,10-12-11,1 0 0,0 1 0,1 0 0,1 0-1,0 1 1,2-1 0,0 1 0,-1 19 0,2-5-134,0 0 0,3 0 0,0 0 1,2 0-1,9 42 0,-8-61 48,-1 0 0,2-1 1,0 1-1,0-1 0,1 0 0,1 0 0,-1-1 0,2 0 0,0 0 0,0-1 0,1 0 1,0 0-1,1-1 0,0 0 0,18 12 0,-7-9 104,0-1 0,1-2 1,0 0-1,0-1 0,1-1 0,0-1 0,0-1 1,34 3-1,198 0 143,-188-9-130,408-25 53,0-33 0,-198 23 10,-219 29 17,-1-3 1,88-26-1,-119 27-19,-1-1 0,0-1 0,0-1 0,-1-1 1,-1-1-1,0-2 0,33-29 0,-21 12 59,-1-2-1,-2-1 0,28-41 1,-44 55-5,-1-2 0,-2 1 1,0-2-1,-1 0 1,-1-1-1,12-44 1,-21 63-75,-1 0 0,0 0 1,0 0-1,0 0 1,-1 0-1,0 0 1,0 0-1,0 0 1,-1 0-1,-1 0 1,1 0-1,-1 0 1,-3-9-1,1 10-179,1 0 0,-1 0 0,0 1 0,-1-1 0,1 1 0,-1 0 1,0 1-1,-1-1 0,1 1 0,-1 0 0,1 0 0,-1 1 0,-10-5 0,-51-21-3218,-9 3-2243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9513,'0'0'12700,"0"8"-11130,-12 104-802,12-112-802,1 1 0,-1 0 0,1-1 0,-1 1 0,0 0 0,1 0 0,-1-1 0,1 1 0,-1-1 0,1 1 0,-1 0 0,1-1 0,0 1 0,-1-1 0,1 0-1,0 1 1,0-1 0,-1 1 0,1-1 0,0 0 0,0 0 0,-1 1 0,1-1 0,0 0 0,0 0 0,-1 0 0,1 0 0,0 0 0,0 0 0,0 0 0,0 0 0,-1 0 0,1 0 0,0 0 0,0-1 0,-1 1 0,2-1-1,36-7 313,-36 7-297,2 0 12,0-1 1,0 1 0,0 0 0,0 1 0,0-1-1,0 1 1,0 0 0,0 0 0,0 0 0,0 0-1,0 1 1,5 0 0,-7 0 12,0 0 0,-1 1 0,1-1 1,-1 0-1,1 0 0,-1 1 0,0-1 0,1 1 0,-1-1 1,0 1-1,0 0 0,0-1 0,0 1 0,0 0 0,-1 0 0,1 0 1,0-1-1,-1 1 0,0 0 0,1 0 0,-1 0 0,0 0 0,0 0 1,0 0-1,0 0 0,-1 3 0,0 3 229,0 0-1,0 0 1,-1 0-1,-1 0 1,1 0-1,-1 0 1,-1-1-1,1 1 1,-1-1 0,-1 0-1,1 0 1,-1 0-1,0-1 1,-1 0-1,1 0 1,-1 0-1,-1-1 1,1 1 0,-10 5-1,3-2 214,-1-1-1,0 0 1,0 0-1,0-1 1,-1-1-1,0-1 1,-1 0-1,1-1 1,-18 3-1,31-7-614,1 1-1,-1-1 1,1 0-1,-1 1 1,1-1-1,-1 0 1,1 0-1,-1 0 1,1 0-1,-1-1 1,1 1-1,-1 0 1,1-1-1,-1 1 1,1-1-1,-1 1 1,1-1-1,0 0 1,-1 1-1,1-1 1,0 0-1,0 0 1,0 0-1,-1 0 1,1 0-1,0 0 1,0 0-1,1-1 1,-1 1-1,-1-2 1,1-1-1058,0-1-1,0 0 1,0 0-1,1 0 1,-1 0 0,1 0-1,1-9 1,0-3-1381,0-22-7691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6726,'0'0'2787,"-5"16"-721,-3 12-1461,-3 11 1209,0 1-1,3 1 0,-5 53 0,14-91-1861,0 0-1,-1 1 1,1-1 0,0 0-1,0 0 1,1 0 0,-1 0-1,1-1 1,0 1 0,-1 0-1,1-1 1,0 1-1,1-1 1,1 3 0,-1-2-310,0 0-1,0 1 1,-1-1 0,1 0 0,-1 1 0,0 0 0,0 0-1,0-1 1,0 1 0,-1 0 0,2 5 0,1 55 96,-4-47 905,0-1 1,-1 0-1,-1 0 0,0 0 0,-2 0 1,1 0-1,-12 27 0,13-46-821,2-7-4854,0 3-3355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68 370 4356,'-24'15'3866,"21"-14"-3307,0 0 0,1 0 1,-1 0-1,1 0 0,-1 1 0,1-1 1,-1 1-1,1 0 0,0 0 0,0 0 0,0 0 1,0 0-1,0 0 0,0 0 0,1 1 0,-1-1 1,1 1-1,0-1 0,-1 1 0,0 3 801,9-8-1031,0 0-1,-1 0 0,1-1 0,-1 0 0,0 0 1,0-1-1,0 1 0,0-1 0,-1-1 1,1 1-1,4-6 0,15-9 239,83-52 498,146-68 1,1 22-3763,-250 115 2142,21-13-3043,-19-1-5018,-7 12 4783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74 13613,'0'0'9769,"11"-7"-9219,14-5-394,2 2 1,-1 0-1,1 1 0,0 2 0,1 1 1,0 1-1,0 1 0,0 2 0,0 0 1,47 5-1,-73-2-159,-1 0 0,1 0 0,-1-1 0,0 1 0,1 0 0,-1 1 0,0-1 0,0 0 0,0 0 0,0 1 0,0-1 0,0 0 0,0 1 0,0-1 0,0 1 0,-1-1 0,1 1 0,0-1-1,-1 1 1,0 0 0,1-1 0,-1 1 0,0 0 0,0-1 0,0 1 0,0 0 0,0-1 0,0 3 0,-6 51 43,-1-30 89,-1-1 0,-2 0 0,-14 27 0,-19 54-1401,31-30-6006,12-62-3533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365 5 8360,'8'-4'14823,"-13"23"-11272,-16 31-3166,-41 41 1271,-90 101 1,88-114-1206,41-55 423,4-13-4066,18-10 2847,0-1 0,-1 1 0,1-1 0,0 1-1,0-1 1,0 0 0,-1 1 0,1-1 0,0 0 0,0 0-1,0 0 1,0 0 0,0 0 0,0 0 0,1 0 0,-1 0 0,0 0-1,0 0 1,1-1 0,-1 1 0,1 0 0,-1 0 0,1-1 0,-1 1-1,1 0 1,0 0 0,0-1 0,0 1 0,0-1 0,0 1-1,0 0 1,0-1 0,0 1 0,1-3 0,-5-32-7780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11018,'0'0'14350,"83"84"-13645,-56-52-289,2 0-224,3-2-160,1-3 0,-3-2-1025,-1-7-1057,-6-2-1569,-4-7-2723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9769,'0'0'15087,"2"15"-14255,1 21-379,-2-10 28,1 1 0,1-1-1,2 0 1,0 0-1,17 46 1,-21-71-431,0 0 0,0 0 0,0 0 1,0 0-1,0 0 0,1 0 0,-1 0 0,0 0 1,0-1-1,1 1 0,-1 0 0,0-1 0,1 1 0,-1-1 1,0 1-1,1-1 0,-1 0 0,1 0 0,-1 1 1,1-1-1,-1 0 0,1 0 0,-1 0 0,1-1 1,-1 1-1,0 0 0,1-1 0,-1 1 0,1-1 0,-1 1 1,0-1-1,1 1 0,0-2 0,0 1-28,0 1 1,0-1-1,0 0 0,0 0 0,0 0 0,0-1 0,-1 1 1,1 0-1,0-1 0,-1 1 0,1-1 0,-1 1 0,0-1 1,1 0-1,-1 0 0,0 0 0,0 1 0,0-1 0,0 0 1,-1 0-1,2-4 0,-2 6-43,-2 3-319,-8 13 816,-3-10-4125,1-8-8058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3267,'-2'1'1025,"-2"3"-544,2-1-33,0-3-352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2306,'0'0'3171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6374,'1'3'9366,"0"4"-4430,3 36-2944,-4-43-1427,-3 111 3409,0-82-3350,2 0 0,1 0 0,1 0 0,8 42 0,-9-71-599,0 1 0,0-1-1,0 0 1,0 1 0,0-1-1,0 1 1,0-1-1,0 1 1,1-1 0,-1 0-1,0 1 1,0-1 0,0 1-1,1-1 1,-1 0 0,0 1-1,0-1 1,1 0-1,-1 1 1,0-1 0,1 0-1,-1 0 1,0 1 0,1-1-1,-1 0 1,1 0 0,-1 1-1,0-1 1,1 0-1,-1 0 1,1 0 0,-1 0-1,0 0 1,1 0 0,-1 0-1,1 0 1,0 0 0,16-11 568,11-28 21,-27 38-596,99-166 260,-100 167-279,0 0 0,0 0 0,0 0 0,0 1 1,1-1-1,-1 0 0,0 0 0,0 0 0,0 1 0,0-1 0,0 0 0,1 0 0,-1 0 0,0 0 1,0 0-1,0 0 0,1 1 0,-1-1 0,0 0 0,0 0 0,0 0 0,1 0 0,-1 0 0,0 0 1,0 0-1,0 0 0,1 0 0,-1 0 0,0 0 0,0 0 0,1 0 0,-1 0 0,0 0 0,0 0 1,0 0-1,1 0 0,-1 0 0,0 0 0,0-1 0,0 1 0,1 0 0,-1 0 0,0 0 0,0 0 1,0 0-1,0 0 0,1-1 0,-1 1 0,0 0 0,0 0 0,0 0 0,0-1 0,0 1 0,0 0 1,0 0-1,1 0 0,-1-1 0,0 1 0,0 0 0,0 0 0,0 0 0,0-1 0,0 1 1,0 0-1,3 30-124,-6 42-18,-31 53 448,77-180-9920,-30 30 3903,-1 0-2354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14286,'0'0'10682,"-7"11"-8979,-24 34-470,31-45-1214,-1 0 1,1 1-1,-1-1 1,1 0-1,0 1 1,-1-1-1,1 1 1,0-1 0,0 0-1,-1 1 1,1-1-1,0 1 1,0-1-1,0 1 1,0-1-1,0 1 1,-1-1-1,1 1 1,0-1-1,0 1 1,0-1-1,0 1 1,0-1-1,0 1 1,1-1 0,-1 1-1,0-1 1,0 1-1,0-1 1,0 1-1,1-1 1,-1 0-1,0 1 1,0-1-1,1 1 1,-1-1-1,0 0 1,1 1-1,-1-1 1,1 1-1,23 1 240,25-14-53,-22-5-108,-23 13-93,0 1-1,0 0 1,1 0-1,-1 0 1,1 1-1,0-1 1,0 1-1,0 0 1,0 1-1,0-1 1,0 1-1,0 0 1,0 0-1,9 0 0,-12 5 112,0 0 0,0 0 0,0 0-1,-1 1 1,1-1 0,-1 0 0,0 1-1,-1-1 1,1 1 0,-1-1 0,0 1-1,0 0 1,0-1 0,-2 8 0,2 3 245,0-13-349,0 1 0,0-1 0,1 1 0,-1-1 0,0 0 0,1 1 0,-1-1 0,1 0-1,0 1 1,0-1 0,0 0 0,0 0 0,0 0 0,0 0 0,1 0 0,-1 0 0,4 3 0,-4-4 3,0 0 0,1-1 0,-1 1 1,1 0-1,-1-1 0,1 0 0,-1 1 1,1-1-1,-1 0 0,1 0 1,-1 0-1,1 0 0,0 0 0,-1 0 1,1 0-1,-1-1 0,1 1 0,-1-1 1,1 1-1,2-2 0,10-6 113,0 0-1,0-1 1,-1 0-1,19-18 0,10-5 36,-41 33-165,0 0-1,1 0 1,-1 0 0,0 0 0,-1 0-1,1 0 1,0 0 0,0 1-1,0-1 1,-1 0 0,1 1 0,0-1-1,-1 0 1,0 1 0,1-1-1,-1 0 1,0 1 0,1-1 0,-1 1-1,0-1 1,0 1 0,0-1-1,-1 1 1,1-1 0,0 1-1,0-1 1,-1 2 0,-1 53-62,2-56 34,0 1-1,0-1 1,0 0-1,0 1 1,0-1 0,0 0-1,0 1 1,0-1 0,0 0-1,0 1 1,0-1-1,0 0 1,0 1 0,0-1-1,1 0 1,-1 0 0,0 1-1,0-1 1,0 0 0,0 1-1,1-1 1,-1 0-1,0 0 1,0 1 0,0-1-1,1 0 1,-1 0 0,0 0-1,0 1 1,1-1-1,-1 0 1,0 0 0,1 0-1,-1 0 1,0 1 0,1-1-1,-1 0 1,0 0 0,0 0-1,1 0 1,-1 0-1,0 0 1,1 0 0,-1 0-1,0 0 1,1 0 0,-1 0-1,0 0 1,1 0-1,-1 0 1,0-1 0,1 1-1,-1 0 1,0 0 0,0 0-1,1 0 1,-1-1 0,0 1-1,1 0 1,-1 0-1,0 0 1,0-1 0,0 1-1,1-1 1,34-26-4161,33-43-11190,-56 54 10053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10954,'0'0'12044,"60"-3"-10411,-38 19-608,9 2-801,-1-4-736,0-8-4228,0-6-12429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47 865,'-2'3'10236,"-5"10"2887,3 1-9486,7-7-3868,12-11 1749,3-7-1427,0-1 1,-1-1 0,-1 0 0,17-18 0,-41 39 118,2 0 1,-1 1 0,1 0-1,0 0 1,1 0 0,0 1-1,1-1 1,0 1 0,0 0 0,1 0-1,0 1 1,1-1 0,0 1-1,-1 19 1,5-29-211,-1 0 1,0 1-1,0-1 0,1 0 0,-1 0 1,0 0-1,1 0 0,-1 0 0,1 0 1,0 0-1,-1 0 0,1-1 0,0 1 1,-1-1-1,1 1 0,0-1 1,0 1-1,-1-1 0,1 0 0,0 0 1,0 0-1,0 0 0,-1 0 0,4-1 1,49-3-35,-46 3-564,0-1-1,1-1 1,-1 0-1,-1 0 0,1 0 1,0-1-1,10-7 1,15-13-7687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4388,'0'0'21637,"5"18"-20922,7 48-105,-4 0 1,0 133-1,-6-164-419,0-29-3249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12075,'0'0'13613,"78"-55"-12235,-32 42-578,-2 2-479,2-2-225,-3 6-64,-7 4 0,-5 3-769,-5 0-1409,-9 0-1730,-6 0-1280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12844,'0'0'12764,"0"12"-11472,0-2-1024,6 104 1062,-5-103-1303,0 0-1,1 0 1,1 0-1,0 0 1,0 0-1,1-1 1,1 0-1,-1 0 1,9 12-1,-13-21-15,1 0 1,-1 0-1,1 0 0,-1 0 0,1 0 0,0 0 0,0 0 1,-1 0-1,1 0 0,0 0 0,0-1 0,0 1 1,0 0-1,0-1 0,0 1 0,0 0 0,0-1 1,0 1-1,0-1 0,1 0 0,-1 1 0,0-1 0,0 0 1,0 0-1,1 1 0,-1-1 0,0 0 0,0 0 1,0-1-1,1 1 0,-1 0 0,2-1 0,-1 0 10,0-1 1,0 0-1,0 0 0,0 0 0,0 0 0,0-1 0,-1 1 0,1 0 1,-1-1-1,0 1 0,1-1 0,-1 0 0,1-3 0,2-8 113,0 0 0,0-1 0,-2 0 0,2-19 0,-3 16 46,-4-43 609,3 60-779,0-1 0,0 0-1,-1 1 1,1-1 0,-1 1 0,1-1-1,-1 1 1,0-1 0,0 1 0,1 0 0,-1-1-1,0 1 1,0 0 0,0 0 0,-1 0-1,1-1 1,0 1 0,0 0 0,-1 0 0,1 1-1,0-1 1,-1 0 0,1 0 0,-1 1-1,1-1 1,-1 1 0,1-1 0,-1 1 0,1 0-1,-1-1 1,0 1 0,-1 0 0,2 2-195,0 0 0,0 0 1,0 0-1,0 0 1,1 0-1,-1 0 0,1 1 1,-1-1-1,1 0 0,0 0 1,-1 0-1,1 1 1,0-1-1,1 0 0,-1 0 1,0 1-1,1-1 1,-1 0-1,1 0 0,0 0 1,-1 0-1,1 0 0,2 3 1,2-2-757,0 0 0,0 0 0,1 0-1,-1 0 1,1-1 0,0 0 0,-1 0 0,1-1 0,0 0 0,0 0 0,0 0 0,0 0 0,1-1 0,-1 0-1,8-2 1,-11 2 453,25 0-5640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146 130 6470,'0'0'17958,"-16"0"-17023,12-1-872,-1 1 0,0 0 0,1 0 1,-1 0-1,0 0 0,0 1 0,1 0 1,-1 0-1,1 0 0,-1 1 0,1-1 1,-1 1-1,1 0 0,0 1 0,0-1 1,0 0-1,0 1 0,0 0 0,1 0 1,-1 0-1,1 1 0,0-1 0,0 1 1,0 0-1,0 0 0,1 0 0,-1 0 1,1 0-1,0 0 0,0 1 0,1-1 1,-3 9-1,3-11-4,0 0 0,0 0 0,0 1 0,0-1-1,1 0 1,-1 0 0,1 1 0,-1-1 0,1 0 0,0 1 0,-1-1 0,1 0 0,1 1 0,-1-1 0,0 0-1,0 1 1,1-1 0,0 0 0,-1 1 0,1-1 0,0 0 0,0 0 0,0 0 0,2 3 0,-1-4-15,0 0 1,0 0 0,0 0 0,0 0-1,1-1 1,-1 1 0,0-1-1,0 1 1,1-1 0,-1 0 0,0 0-1,1 0 1,-1 0 0,0 0 0,1 0-1,-1-1 1,0 1 0,0-1-1,4-1 1,7-2 33,0-1 1,0-1-1,0 0 0,0 0 0,-1-2 1,21-15-1,-26 17-93,0 1 1,-1-1-1,0-1 0,0 1 1,0-1-1,-1 0 1,0 0-1,-1-1 0,0 0 1,0 1-1,0-1 1,-1-1-1,0 1 0,3-16 1,-38 56-547,26-24 551,1 0-1,0 0 0,0 1 1,0 0-1,1-1 0,1 2 1,0-1-1,0 0 0,0 1 1,1-1-1,-1 13 0,3-22 9,0 1 0,0-1 0,0 1 0,0-1 0,0 1 0,0-1 0,0 0 0,0 1 0,1-1 0,-1 1 0,0-1 0,0 1 0,0-1-1,1 0 1,-1 1 0,0-1 0,0 0 0,1 1 0,-1-1 0,0 0 0,1 1 0,-1-1 0,0 0 0,1 1 0,-1-1 0,0 0 0,1 0 0,-1 1 0,1-1 0,-1 0 0,0 0 0,1 0 0,-1 0-1,1 0 1,-1 0 0,1 0 0,0 0 0,23-5-114,20-21-464,-34 17 372,0 0-1,0-1 1,-1 0-1,-1-1 1,0 0-1,0-1 1,-1 0-1,-1 0 1,0 0-1,0 0 1,-2-1-1,1 0 0,-2 0 1,1-1-1,-2 1 1,2-28-1,-28 67 1395,18-16-852,-1 1 0,2-1 0,0 1 0,0 0 0,1 1 1,0-1-1,1 1 0,0 0 0,-2 19 0,16-18-94,-9-12-310,-1 0 0,0 0 0,0 0-1,0 0 1,1 0 0,-1 0 0,0 0 0,0 0 0,0 0 0,-1 0 0,1 1-1,0-1 1,0 0 0,-1 1 0,1-1 0,0 0 0,-1 1 0,0-1 0,1 1-1,-1 1 1,0-2 73,0-1 0,0 1-1,0-1 1,0 1 0,0-1-1,0 1 1,0-1 0,-1 0-1,1 1 1,0-1 0,0 1 0,0-1-1,-1 0 1,1 1 0,0-1-1,-1 0 1,1 1 0,0-1-1,-1 0 1,1 1 0,0-1-1,-1 0 1,1 0 0,-1 1 0,1-1-1,0 0 1,-1 0 0,1 0-1,-1 0 1,1 0 0,-1 0-1,1 1 1,-1-1 0,1 0-1,-1 0 1,-2-16-19499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109 233 6983,'0'0'8311,"5"-12"-5188,-1 4-2401,19-47 2134,-21 13 4136,-2 41-6955,-1 1-1,0-1 0,1 1 0,-1-1 0,0 1 1,1 0-1,-1 0 0,0-1 0,1 1 0,-1 0 1,0 0-1,0 0 0,1 0 0,-1 0 0,0 0 1,0 0-1,1 0 0,-1 0 0,0 0 0,0 0 1,1 0-1,-1 0 0,0 1 0,1-1 0,-1 0 1,0 0-1,1 1 0,-1-1 0,0 1 0,1-1 1,-1 1-1,0-1 0,1 1 0,-1-1 0,1 1 0,-1 0 1,-24 18-58,15-8 171,0 1 1,1 0-1,0 0 0,1 1 1,0 0-1,1 1 1,1 0-1,0 0 0,1 0 1,0 0-1,-3 22 0,8-35-145,0-1-1,0 1 0,-1-1 1,1 1-1,0 0 1,0-1-1,0 1 0,0-1 1,1 1-1,-1-1 0,0 1 1,0 0-1,0-1 0,0 1 1,1-1-1,-1 1 1,0-1-1,0 1 0,1-1 1,-1 1-1,0-1 0,1 1 1,-1-1-1,1 1 0,-1-1 1,0 0-1,1 1 1,-1-1-1,1 0 0,-1 1 1,1-1-1,0 0 0,-1 0 1,1 1-1,-1-1 0,1 0 1,-1 0-1,2 0 1,29-7 213,26-27 50,-38 19-268,-1-1 0,-1 0 0,-1-2 0,0 0 0,-1 0 0,-1-1 0,-1-1 0,-1-1 0,0 0 0,-2 0 0,0-1 0,12-45 0,-91 196-256,61-111 257,1-5-28,1 1-1,1-1 1,0 1-1,0 0 1,2 1-1,0-1 0,-2 21 1,7-34-395,1-1 0,-1 1 0,1 0 0,-1-1 0,0 1 0,1-1 0,-1 0 0,1 1 0,-1-1 0,1 0 0,-1-1 0,1 1 0,-1 0 0,1-1 0,-1 0 0,0 1 0,1-1 0,3-2 0,10-13-5029,-3-6-1841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13613,'0'0'12967,"12"6"-11435,-8-4-1451,0 0 0,0 0 1,0-1-1,1 1 0,-1-1 0,0 0 1,1 0-1,-1 0 0,1-1 1,-1 1-1,1-1 0,-1 0 0,1-1 1,-1 1-1,1-1 0,-1 0 0,1 0 1,-1 0-1,0-1 0,1 1 0,-1-1 1,0 0-1,0 0 0,0-1 0,-1 1 1,5-4-1,8-4 322,-10 7-265,0 0 1,0 0 0,0-1-1,0 0 1,0 0-1,-1-1 1,0 1 0,0-1-1,0 0 1,-1 0 0,1-1-1,4-7 1,-10 12-133,1 1 0,-1 0 1,0-1-1,1 1 0,-1 0 1,0 0-1,1 0 0,-1 0 1,1-1-1,-1 1 0,0 0 0,0 0 1,1 0-1,-1 0 0,0 0 1,1 1-1,-1-1 0,0 0 1,1 0-1,-1 0 0,1 1 1,-1-1-1,0 0 0,1 1 0,-1-1 1,1 0-1,-1 1 0,1-1 1,-1 1-1,1-1 0,-1 1 1,0 0-1,-22 14 42,-3 6-48,9-9 0,1 1 0,1 0 0,-1 1 0,2 1 0,0 0 0,1 1 0,-21 34 0,34-49-1,-1 0 0,1 0 0,-1 1 1,1-1-1,-1 1 0,1-1 0,0 0 0,0 1 0,0-1 1,0 1-1,0-1 0,0 1 0,0-1 0,0 0 0,1 1 0,-1-1 1,0 1-1,1-1 0,-1 0 0,1 1 0,0-1 0,-1 0 0,1 0 1,0 0-1,0 1 0,1 1 0,2-1-14,-1 1-1,0-1 1,1 1 0,-1-1-1,1 0 1,0 0 0,0-1 0,0 1-1,5 1 1,91 11-1187,-97-14 1096,62 1-3909,7-1-4675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22 705,'0'0'16970,"-5"-3"-16126,-7-11 243,24 9 1091,45 8-352,-53-2-2027,97 13 266,-50-7-2,80 4 1,711-18 37,-495 9-93,375 16 16,-597-6-28,155 6-13,571-5-239,-440 2 1724,-390-55-4361,-11 36 2191,-1 0 1,1 1 0,0 1 0,0-1 0,0 2 0,0-1 0,0 1 0,20 1 0,-24-5-5124,-6-1 1758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3953 2890 2402,'0'0'11905,"-10"-13"-11585,-5-5 93,-1 0 0,0 0 0,-1 1 0,-1 2-1,-25-18 1,-231-137-2979,74 49-543,69 36 4449,-497-377 502,468 348-1402,90 67 827,-124-111 0,-141-136-1319,21 19 258,56 18-200,234 233-42,-2 2 0,-1 1 0,0 1 0,-1 2 0,-50-25 0,-162-55 25,181 78 25,1-3 1,1-2-1,1-2 1,-100-67-1,119 69-14,-56-31-1,61 40 0,2-2 0,0-1 0,-33-29 0,59 43 13,0 0 1,0 0 0,0 0-1,1 0 1,0-1 0,0 0 0,0 1-1,0-1 1,1 0 0,0-1-1,-1-6 1,2 7 115,-1 0 1,0 0-1,0 0 1,0 0-1,-1 1 0,0-1 1,0 1-1,0 0 0,-7-9 1,7 12-137,0 0 0,1 0 0,-1 0-1,0 1 1,0-1 0,0 1 0,0 0 0,0-1 0,0 1 0,0 1 0,-1-1 0,1 0 0,0 1 0,0 0 0,-1 0 0,1 0 0,-6 0 0,7 0-50,14 55 218,-12 512-1356,-5-481 1370,5 0-1,3 0 1,28 165-1,-29-240-156,15 69 561,3 0 0,38 99 0,-50-157-409,-1 0 0,-1 0-1,-1 1 1,-1 0 0,-1 0-1,-1 0 1,-1 25 0,-19 170 322,0-10 748,7 257 993,12-458-2150,0 0 0,1-1 0,0 1 0,0-1 0,0 1 1,0-1-1,1 0 0,0 1 0,1-2 0,5 10 0,-4-9-62,-1 0-1,0 0 0,-1 1 0,0 0 1,0-1-1,0 1 0,-1 0 1,0 1-1,0-1 0,1 13 1,-16 307 4021,14-327-4124,1 0 1,0 1 0,0-1 0,0 0-1,0 0 1,0 0 0,0 0 0,0 0-1,0-1 1,0 1 0,-1-1-1,1 1 1,0-1 0,0 1 0,0-1-1,1-1 1,2-13-4141,1-7-3362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9833,'-2'6'467,"1"1"0,0 0 0,0 0 0,0 0 0,1 0 0,0 0 0,0 0 0,1 0 0,0 0 0,0 0 0,1 0 0,3 10 0,-2-13-400,-1-1 0,0 0 0,1 0 1,-1 0-1,1 0 0,0 0 0,0-1 1,0 1-1,0-1 0,1 0 0,-1 0 1,0 0-1,1 0 0,0-1 0,-1 0 1,1 1-1,0-1 0,0 0 0,-1-1 0,1 1 1,0-1-1,0 0 0,0 0 0,4 0 1,22-1-40,-1-1 1,1-2-1,-1-1 0,0-1 1,0-1-1,29-12 1,-15 6-351,-34 10 134,0 0 0,1 0 1,-1 1-1,1 1 0,0 0 0,0 0 0,0 1 1,10 1-1,-17-1 179,0 1 1,-1 0-1,1 0 0,0 0 1,0 0-1,0 0 1,0 1-1,-1-1 0,1 1 1,-1 0-1,1 0 0,-1 0 1,0 0-1,0 0 1,0 0-1,0 1 0,0-1 1,0 1-1,-1-1 1,1 1-1,-1 0 0,1-1 1,-1 1-1,0 0 0,0 0 1,-1 0-1,1 0 1,0 0-1,-1 3 0,5 69 654,-6-65-563,0 1 1,1-1-1,1 1 0,0 0 0,0-1 0,1 1 1,0-1-1,1 0 0,0 0 0,1 0 1,0 0-1,10 17 0,-12-24-63,1-1 1,-1 0-1,1 0 0,0 0 1,0 0-1,0 0 0,-1-1 1,2 1-1,-1-1 0,0 0 1,0 0-1,0 0 0,0 0 1,1-1-1,-1 1 0,0-1 1,1 0-1,-1 0 0,0 0 0,1 0 1,-1-1-1,0 1 0,1-1 1,-1 0-1,0 0 0,6-3 1,4-1 118,1-1 0,-1-1 0,0 0 0,22-16 0,79-74 215,-84 69-418,2 0-1,0 2 0,62-36 1,-92 61 43,1-1 0,0 1 1,-1-1-1,1 1 1,0 0-1,0 0 1,0 0-1,0 1 1,0-1-1,0 1 0,0-1 1,0 1-1,0 0 1,0 0-1,1 1 1,4 0-1,-6 0 26,0 0 0,0 0-1,0 1 1,0-1 0,0 0-1,-1 1 1,1-1 0,-1 1-1,1-1 1,-1 1 0,1 0 0,-1 0-1,0-1 1,0 1 0,0 0-1,0 0 1,0 0 0,1 3 0,2 12 138,-1 0 0,0 0 0,-2 0 0,0 0 0,-1 21 1,2 19 378,-1-50-461,0-1 1,0 1-1,1 0 0,0 0 1,0-1-1,1 1 1,0-1-1,0 0 0,0 0 1,1 0-1,-1 0 1,2 0-1,6 7 0,-7-10-37,-1 0 0,1-1 1,-1 0-1,1 0 0,0 0 0,0 0 0,0 0 0,0-1 0,0 0 0,0 1 0,1-2 0,-1 1 0,0 0 0,1-1 0,-1 0 0,0 0 0,0 0 0,1-1 0,-1 1 0,0-1 0,1 0 0,-1 0 0,5-2 1,17-9 84,-1-1 1,0 0 0,-1-2 0,0-1 0,39-35 0,6-2-90,-48 38 35,56-36-776,-71 48 626,-1 0 0,1 1 0,0 0 0,-1 0 0,1 0 0,0 1 0,0-1 0,0 1 0,1 1 0,-1-1 0,12 2 0,-16-1 93,0 1 0,0 0 0,0 0 0,0 0 0,0 0 0,0 0 0,0 1 1,0-1-1,-1 0 0,1 1 0,0-1 0,-1 1 0,1 0 0,-1 0 0,0-1 0,0 1 0,1 0 1,-1 0-1,-1 0 0,1 0 0,0 0 0,1 4 0,13 62 387,-7-30-130,-7-34-224,0-1-1,1 1 1,-1-1-1,0 1 1,1-1 0,0 0-1,0 0 1,0 0 0,0 0-1,1 0 1,-1 0-1,1 0 1,0-1 0,0 1-1,-1-1 1,1 0 0,1 0-1,-1 0 1,0 0-1,5 1 1,-3-2-3,1 0 0,-1 0 0,1 0 0,-1-1 0,1 0 0,-1 0 0,1 0 0,-1-1 0,1 0 0,-1 0 0,1 0-1,5-3 1,15-6 36,0-2-1,-1-1 0,-1-1 1,29-21-1,-43 28-38,27-19-5,84-51-242,-112 72 154,1 0-1,-1 1 1,1 1 0,0-1-1,0 1 1,0 1 0,0 0-1,0 0 1,1 1 0,-1 1 0,12 0-1,-20 0 67,0 1-1,1 0 0,-1 0 1,0 0-1,0 0 1,0 0-1,1 0 1,-1 0-1,0 1 0,-1-1 1,1 1-1,0-1 1,0 1-1,-1 0 0,1 0 1,-1 0-1,1 0 1,-1 0-1,0 0 0,0 0 1,0 0-1,0 0 1,0 1-1,0-1 1,-1 0-1,2 4 0,8 75 926,-7-47-450,-3-31-418,0 0 0,1 0 0,-1 0 0,1 0 0,0 0 0,0 0 0,0 0 0,0 0-1,0 0 1,1-1 0,-1 1 0,1 0 0,0-1 0,-1 1 0,1-1 0,1 0 0,-1 1-1,0-1 1,0 0 0,1 0 0,0-1 0,-1 1 0,1 0 0,0-1 0,-1 0 0,1 1-1,0-1 1,0 0 0,0-1 0,0 1 0,0 0 0,0-1 0,1 0 0,-1 0-1,0 0 1,0 0 0,0 0 0,0 0 0,0-1 0,0 0 0,5-1 0,13-4 337,0-1 1,-1 0 0,0-2 0,33-19 0,-47 25-354,52-30 101,131-63 67,-167 87-271,1 1-1,-1 1 1,1 1-1,1 1 1,-1 1 0,47-1-1,-65 5-30,1 0-1,-1 1 1,0 0-1,1 0 1,-1 0-1,0 1 0,0 0 1,1 0-1,-1 0 1,-1 1-1,1 0 1,0-1-1,-1 2 0,1-1 1,-1 0-1,0 1 1,0 0-1,0 0 1,-1 0-1,0 1 1,1-1-1,-1 1 0,-1-1 1,4 7-1,18 24-2715,-7-20-2008,-1-13-4811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 11755,'0'-30'8095,"0"43"-3839,-1 50-2716,-5 58-569,6-120-961,0 0 0,0-1 0,0 1 0,0-1 0,0 1 0,0-1-1,0 1 1,0-1 0,0 1 0,1-1 0,-1 0 0,0 1 0,0-1 0,1 1-1,-1-1 1,0 1 0,1-1 0,-1 0 0,1 1 0,-1-1 0,0 0 0,1 1 0,-1-1-1,1 0 1,-1 0 0,1 1 0,-1-1 0,1 0 0,-1 0 0,1 0 0,-1 1 0,1-1-1,-1 0 1,1 0 0,-1 0 0,1 0 0,-1 0 0,1 0 0,-1 0 0,1 0 0,-1-1-1,1 1 1,-1 0 0,1 0 0,-1 0 0,1 0 0,-1-1 0,1 1 0,0-1-1,26-15 805,-11-3-531,0 0 1,-2-1-1,0-1 1,10-22-1,0 1 574,-22 82-686,-5 100 112,3-140-283,0 1 0,0 0 0,0-1 0,0 1-1,0-1 1,0 1 0,0 0 0,0-1 0,0 1 0,0-1 0,0 1 0,0 0 0,1-1 0,-1 1-1,0-1 1,0 1 0,1-1 0,-1 1 0,0-1 0,1 1 0,-1-1 0,0 1 0,1-1-1,-1 0 1,1 1 0,-1-1 0,1 1 0,-1-1 0,1 0 0,-1 0 0,2 1 0,18-7 256,16-25 735,-13 2-701,-3-2 0,31-58 0,-48 86-333,-3 36-7253,0-26 691,0-2-1392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4 692 10346,'-4'0'2434,"7"0"-1889,23-13-385,7-6 96,13 0 160,3-2 1,9-5-321,3-3-96,8-5 64,12-9-128,12-8-160,19-15-289,19-10-544,17-12-1569,18-12-1090,13-6-384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1 129 13741,'147'-32'1217,"-15"7"32,-11 6-320,-9 4 224,-10 1-384,-10 4 256,-9 3 32,-16 2-769,-13 4-224,-12 1-32,-13 0 0,-12 0-32,-8 0-96,-6 0-833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2510 9385,'0'0'4057,"-15"10"-2103,-76 49-240,155-121 549,55-25-1337,151-83 0,145-54-855,-238 131-8,867-436-2710,35 70 340,3 82 2819,175-67 545,-949 317 22,-284 121-865,-19 9-102,-31 18-1522,3-11-2626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75 9641,'0'0'11056,"-2"-12"-9337,1 7-1616,2 3-37,-1 0-1,0 0 1,0-1-1,0 1 1,-1 0-1,1 0 1,-1-1-1,1 1 1,-1 0 0,0 0-1,1 0 1,-1 0-1,0 0 1,-1 0-1,1 0 1,0 0 0,0 0-1,-1 0 1,1 1-1,-1-1 1,0 0-1,1 1 1,-1 0 0,0-1-1,0 1 1,0 0-1,0 0 1,0 0-1,0 0 1,0 0-1,0 0 1,-1 1 0,1-1-1,0 1 1,0 0-1,-1-1 1,1 1-1,0 0 1,0 0 0,-1 1-1,1-1 1,0 0-1,0 1 1,-5 1-1,-5 2-33,-1 1-1,1 1 1,0 0-1,1 1 1,-1 0 0,1 1-1,1 0 1,0 1-1,0 0 1,0 0-1,-9 13 1,-5 8 215,1 0 1,-33 57-1,49-75-134,1 1-1,0 0 0,1 0 0,0 1 1,-5 24-1,9-35-115,1 0-1,-1 0 1,1 0 0,-1-1-1,1 1 1,0 0 0,0 0-1,1 0 1,-1 0 0,0 0-1,1 0 1,0 0 0,-1 0-1,1-1 1,1 1 0,-1 0-1,0-1 1,0 1 0,1 0-1,0-1 1,-1 0 0,1 1 0,0-1-1,0 0 1,0 0 0,1 0-1,-1 0 1,0-1 0,1 1-1,-1 0 1,1-1 0,0 0-1,4 2 1,8 1-407,0 0 0,1-1 0,0-1-1,0-1 1,0 0 0,-1-1 0,29-3 0,-15-1-1354,0-2 1,0 0-1,37-15 1,31-17-6597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471 1 18610,'-18'2'1425,"-15"5"-790,0 1 0,1 1 1,1 2-1,0 1 0,0 1 1,1 2-1,1 1 0,-33 24 0,37-23-326,13-9-205,-1 0-1,1 0 1,1 1-1,-1 1 1,1 0-1,1 1 1,-17 21-1,26-31-110,1 0 0,-1-1 0,1 1 0,-1 0 0,1 0 0,-1-1 0,1 1 0,-1 0 0,1 0 0,-1 0-1,1 0 1,0 0 0,0-1 0,-1 1 0,1 0 0,0 0 0,0 0 0,0 0 0,0 0 0,0 0 0,0 0-1,0 0 1,1 0 0,-1 0 0,0-1 0,0 1 0,1 0 0,-1 0 0,0 0 0,1 0 0,-1 0 0,1-1-1,-1 1 1,1 0 0,0-1 0,-1 1 0,1 0 0,0-1 0,-1 1 0,1 0 0,0-1 0,0 1 0,-1-1 0,1 0-1,0 1 1,0-1 0,0 0 0,0 1 0,0-1 0,-1 0 0,1 0 0,1 0 0,60 2-18,-45-2 78,329-12-608,-344 12 575,0-1 0,1 1 0,-1 0 0,0 0-1,0 1 1,0-1 0,0 0 0,0 1 0,0-1-1,0 1 1,1 0 0,-1 0 0,-1 0 0,1 0 0,0 0-1,0 0 1,0 0 0,0 0 0,2 3 0,-4-2 23,1-1 1,0 0 0,-1 1 0,1-1 0,-1 1 0,0-1 0,1 1-1,-1 0 1,0-1 0,0 1 0,0-1 0,0 1 0,0 0 0,0-1-1,0 1 1,-1-1 0,1 1 0,-1-1 0,1 1 0,-1 1 0,-3 5 181,0 0 1,-1 0 0,1-1-1,-1 0 1,-1 1 0,1-2-1,-13 13 1,2-5 18,-1 0 0,0-2 0,0 1-1,-2-2 1,1 0 0,-1-2 0,-1 0-1,0-1 1,0-1 0,-1 0 0,1-2 0,-1-1-1,0 0 1,-30 1 0,51-5-279,-1 0 1,1 0-1,0 0 1,-1 0-1,1 0 1,-1 0-1,1 0 1,0 0-1,-1 0 0,1 0 1,0 0-1,-1-1 1,1 1-1,-1 0 1,1 0-1,0 0 1,-1 0-1,1-1 0,0 1 1,0 0-1,-1 0 1,1 0-1,0-1 1,-1 1-1,1 0 1,0-1-1,0 1 0,0 0 1,-1-1-1,1 1 1,0 0-1,0-1 1,0 1-1,0 0 1,0-1-1,0 1 1,-1 0-1,1-1 0,0 1 1,0 0-1,0-1 1,0 1-1,0-1 1,0 1-1,1 0 1,-1-1-1,0 1 0,0 0 1,0-1-1,0 1 1,0 0-1,0-1 1,1 1-1,-1-1 1,12-19-5198,10-2-2626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14286,'0'0'9513,"28"85"-9129,-23-41-192,-5 12-160,0-1-96,0-4-737,0-7-928,0-7-802,0-14 65,0-14-1442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19282,'0'0'6566,"95"-47"-5797,-36 47-256,11 0-257,10 0-160,8 0-224,4 0-1666,-7 0-2722,-5-18-9513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0 993,'0'0'1153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2 159 3844,'0'0'3208,"0"-13"-1340,0-37-497,0 13 2362,0 59-801,-1-16-2468,1 1 0,0 0 0,0 0 0,1 0 0,0 0 0,0 0 0,3 9 0,-3-14-442,0 0 0,0 1 0,1-1 0,0 0 0,-1 0 0,1 0 0,0 0 1,0 0-1,0 0 0,0-1 0,0 1 0,0-1 0,0 1 0,1-1 0,-1 0 0,1 0 0,-1 0 0,0 0 1,1 0-1,0-1 0,-1 1 0,1-1 0,0 1 0,2-1 0,5 1 38,-1-1 0,1 0 0,-1 0 0,0-1-1,1-1 1,-1 1 0,0-1 0,0-1 0,0 0 0,0 0 0,9-5-1,-13 6 69,0-1 0,0 0 0,0 0 0,0-1 0,0 1 0,-1-1 0,1 0 0,-1 0 0,0-1 0,0 1 0,-1-1 0,1 0 0,-1 0 0,0 0 0,-1 0 0,1 0 0,-1-1 0,3-11 0,-8 12 644,-8 11-646,-8 18-197,18-23 65,1 0 0,0-1 0,0 1 0,0 0 0,-1 0 0,1 0 0,0 0 0,0 0 0,0 0 0,1 0-1,-1 0 1,0 0 0,0 0 0,0-1 0,1 1 0,-1 0 0,0 0 0,1 0 0,-1 0 0,1-1 0,-1 1 0,1 0 0,-1 0 0,1-1 0,-1 1 0,1 0-1,0-1 1,0 1 0,-1-1 0,1 1 0,0-1 0,1 1 0,38 8 51,46-15 212,-69 2-225,1-1 1,-1-1 0,28-13 0,-40 17 35,-1 1 1,0-1-1,0 0 0,0-1 0,0 1 0,0-1 1,-1 0-1,1 1 0,-1-2 0,0 1 1,0 0-1,0-1 0,0 1 0,0-1 0,-1 0 1,0 0-1,1 0 0,-2 0 0,1 0 1,2-7-1,-5 10-46,0 0 0,0 0 1,0 0-1,1 0 0,-1 0 1,0 1-1,0-1 0,0 0 1,-1 0-1,1 0 0,0 1 0,0-1 1,0 1-1,0-1 0,-1 1 1,1-1-1,0 1 0,-1 0 1,1 0-1,0 0 0,0-1 1,-1 1-1,1 0 0,0 1 1,-1-1-1,1 0 0,0 0 0,-1 0 1,-1 2-1,-46 8-173,48-10 145,-1 1 1,1 0 0,-1 0 0,1-1 0,-1 1-1,1 0 1,0 0 0,-1 0 0,1 0 0,0 1-1,0-1 1,0 0 0,0 0 0,0 1 0,0-1-1,0 1 1,0-1 0,1 1 0,-1-1 0,0 1-1,1-1 1,-1 1 0,1 0 0,0-1 0,-1 1-1,1 0 1,0-1 0,0 3 0,1-2 4,0-1 1,0 1-1,1-1 1,-1 0-1,0 1 0,0-1 1,1 0-1,-1 0 1,0 0-1,1 0 1,-1 0-1,1 0 0,0-1 1,-1 1-1,1 0 1,0-1-1,-1 1 1,1-1-1,0 1 0,0-1 1,-1 0-1,1 0 1,0 0-1,0 0 1,2-1-1,12 2 50,-1-2-1,0 0 0,0-1 1,0-1-1,0 0 1,0-1-1,0 0 0,-1-1 1,0-1-1,0 0 1,0-1-1,-1-1 1,18-12-1,-77 34 310,13 19-526,36-21 65,23-10 85,-9-7-94,1 0-1,-2-2 0,1 1 0,18-12 0,-30 16-594,-17 9-203,-22 14-213,33-20 1103,-70 40-4383,21-18-3185,13-10-4194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0 1 2242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19282,'0'0'6438,"0"11"-5541,-3 90-197,19-93-254,-14-8-390,-1 1 1,1-1-1,0 0 1,0 1-1,0 0 1,-1-1-1,1 1 1,0 0-1,-1 0 1,1 0-1,0 0 1,-1 0 0,0 0-1,1 1 1,1 1-1,-1 4 72,0 1 0,0 0 0,-1-1 0,0 1 0,0 0 0,-1 0 0,0 0 0,0 0 0,-2 9 0,0 13-79,35-62-6775,-16 9 1799,0-2-3038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3826 343 6246,'0'0'2722,"13"-5"-405,2 2-1477,-10 2-522,0 0 0,0 0 0,0 0 0,0-1 0,-1 1 0,1-1 0,0-1 0,-1 1 0,0-1 0,1 1-1,3-5 1,-21 4 5101,-51 0-5136,-707-23 3285,-374-93-3090,-171-25-227,1283 142-261,-76-6-28,0 4 1,-126 13-1,227-8 41,0 0 0,-1 1-1,1 0 1,0 0-1,0 1 1,0 0-1,0 1 1,-8 4 0,13-6-94,0 0 0,0 0 1,1 0-1,-1 1 1,1-1-1,0 0 0,0 1 1,-1 0-1,2 0 1,-1-1-1,0 1 0,0 0 1,1 1-1,0-1 1,0 0-1,0 0 0,0 0 1,0 1-1,0-1 1,1 0-1,0 1 0,0 3 1,0-6-44,0 0 1,0 1-1,0-1 0,0 0 1,0 0-1,0 1 0,1-1 1,-1 0-1,0 0 1,1 0-1,-1 0 0,1 1 1,-1-1-1,1 0 0,0 0 1,0 0-1,-1 0 1,1 0-1,0-1 0,0 1 1,0 0-1,0 0 0,0 0 1,0-1-1,0 1 1,0 0-1,0-1 0,0 1 1,3 0-1,39 0-6262,0-9-5321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8040,'0'0'1249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10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4708,'0'0'19795,"0"0"-19584,0-1 0,0 1 1,0-1-1,1 1 0,-1-1 0,0 1 0,0-1 0,0 1 0,0 0 1,0-1-1,1 1 0,-1-1 0,0 1 0,0 0 0,1-1 0,-1 1 1,0-1-1,0 1 0,1 0 0,-1-1 0,1 1 0,-1 0 0,0 0 1,1-1-1,-1 1 0,1 0 0,-1 0 0,1-1 0,51 14-174,-40-10-548,-1 0-1,1 0 1,-1-1 0,21 1 0,-15-4-1290,11-1-2454,-16 4-5897,-18-5 4595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11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6406,'0'0'14574,"-21"50"-13357,44-45 96,3-3-256,4-2-576,1 0-385,1 0-128,-2 0-1217,-6-3-1986,-6-4-2755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12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13901,'7'-8'2312,"-5"6"-1425,0-1-1,0 1 1,0 0-1,0 0 1,0 0 0,0 0-1,0 0 1,1 0-1,-1 1 1,1-1-1,4-1 1,-7 7-575,0 0-1,-1 0 1,1 0 0,-1 0-1,0 0 1,0 0-1,-1 5 1,-3 3 1,0 0-1,1 1 1,1-1 0,0 1-1,1 0 1,-1 26 0,3-38-301,0-1 0,0 1 1,0-1-1,1 1 0,-1-1 0,0 1 1,0 0-1,1-1 0,-1 1 1,0-1-1,1 0 0,-1 1 0,0-1 1,1 1-1,-1-1 0,1 1 0,-1-1 1,0 0-1,1 1 0,-1-1 1,1 0-1,-1 1 0,1-1 0,0 0 1,-1 0-1,1 0 0,-1 0 0,1 1 1,-1-1-1,2 0 0,28 1-34,24-13-2765,-16-10-3676,-18 2-1520,-11 5-1231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13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0 11755,'0'0'11787,"-36"59"-10089,34-37-257,2 1-448,0 1-673,5 1-191,11-4-706,2-8-4548,8-7-9897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29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38 4356,'0'0'6081,"-9"-3"-4512,7 2-1420,-42-13 1240,41 13-922,-1 0 0,1 0 0,0 0 0,-1 1 0,1 0 0,-1-1 0,1 1 0,0 1 0,-1-1 1,1 0-1,-1 1 0,1 0 0,-7 2 0,5 4 2679,15-3-1977,19-3-644,-28-1-363,68 1 819,-24 1-682,0-2 0,0-2 1,87-16-1,-94 12-43,0 1 0,0 2-1,1 1 1,47 5 0,-1-1-35,222 11-125,-111-13-75,-145-3-12,0 2-1,0 2 1,0 3 0,67 13-1,-87-12 10,0-1-1,0-2 0,0-1 0,43-4 0,3 1 4,-77 2-21,497 7 11,-59 8-267,123-8-396,-411 2 828,-16-19 561,-105 6 16,-18-1-583,-7-6-6578,-2 4 1932,4-13-11886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50.2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162 88 3587,'49'-18'20085,"-35"12"-18277,-14 6-1781,0 0 0,1 0 1,-1 0-1,0 0 0,0 0 0,0 0 0,1 0 1,-1 0-1,0 0 0,0 0 0,0 0 0,0 0 1,1 0-1,-1 0 0,0 0 0,0 0 0,0 0 0,1 0 1,-1-1-1,0 1 0,0 0 0,0 0 0,0 0 1,0 0-1,1 0 0,-1 0 0,0-1 0,0 1 1,0 0-1,0 0 0,0 0 0,0 0 0,0-1 0,0 1 1,1 0-1,-1 0 0,0 0 0,0-1 0,0 1 1,0 0-1,0 0 0,0 0 0,0-1 0,0 1 1,0 0-1,0 0 0,0 0 0,-1-1 0,1 1 0,-12-4 2454,-15 1 966,22 2-3447,0 1 0,0 1 0,0-1 0,0 1 0,0-1 0,0 1 0,1 1 0,-1-1 0,0 1 0,1 0 0,-1 0 0,1 0 0,0 0 0,-1 1 0,1 0 0,0 0 0,1 0 0,-1 0 0,1 1 0,-1-1 0,1 1 0,0 0 0,0 0 0,0 0 0,1 0 0,0 0 0,-1 1 0,0 5 0,1-6 0,0 1 0,0 0 0,1-1 0,0 1 0,0 0 0,0 0 0,0 6 0,1-9 0,0-1 0,0 1 0,1-1 0,-1 1 0,0-1 0,0 0 0,1 1 0,-1-1 0,1 0 0,-1 1 0,1-1 0,-1 0 0,1 0 0,0 1 0,0-1 0,0 0 0,-1 0 0,1 0 0,0 0 0,1 0 0,-1 0 0,0 0 0,0 0 0,0-1 0,0 1 0,1 0 0,-1-1 0,2 1 0,12 3 0,1-1 0,0-1 0,29 1 0,6-4 0,-95 3 0,23-1 0,-1-1 0,-29-3 0,44 2 0,1-1 0,-1 1 0,0-1 0,1 0 0,-1-1 0,1 1 0,0-1 0,0-1 0,0 1 0,0-1 0,-8-7 0,13 10 0,0-1 0,0 1 0,0-1 0,0 1 0,1-1 0,-1 1 0,0-1 0,1 1 0,-1-1 0,1 0 0,0 1 0,-1-1 0,1 0 0,0 1 0,0-1 0,0 0 0,0 1 0,1-1 0,-1 0 0,0 1 0,1-1 0,-1 1 0,1-1 0,-1 0 0,1 1 0,0-1 0,-1 1 0,1-1 0,0 1 0,0 0 0,0-1 0,0 1 0,3-2 0,40-42 0,-35 37 0,0 0 0,0 1 0,1 0 0,0 1 0,0-1 0,0 2 0,1 0 0,0 0 0,0 1 0,1 0 0,-1 1 0,1 0 0,-1 1 0,1 0 0,14 0 0,-37 2 0,-1 0 0,1 1 0,-1 1 0,1 0 0,-1 0 0,1 1 0,0 0 0,0 1 0,0 0 0,-14 9 0,20-10 0,0 0 0,0 1 0,0 0 0,0 0 0,1 1 0,0-1 0,0 1 0,0 0 0,0 0 0,1 0 0,0 1 0,0-1 0,0 1 0,1 0 0,0-1 0,0 1 0,1 0 0,-1 0 0,1 1 0,0-1 0,0 8 0,1-11 0,0 0 0,-1 1 0,1-1 0,0 1 0,1-1 0,-1 0 0,1 1 0,-1-1 0,1 0 0,0 0 0,0 1 0,1-1 0,-1 0 0,0 0 0,1 0 0,0 0 0,3 4 0,-1-4 0,0 0 0,0 0 0,1-1 0,-1 1 0,1-1 0,-1 0 0,1 0 0,0-1 0,0 0 0,-1 1 0,9 0 0,5 1-265,-1-1 0,1-1 0,28 0 0,-37-2-172,-1 1-1,1-2 1,-1 1-1,1-1 1,-1-1-1,0 1 1,0-2-1,0 1 1,11-7 0,0-3-7390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57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2755,'0'0'6731,"6"20"-6282,83-20-1113,3 0-3699,-51 0 1057,-20 0 2249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1.6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1055 410 3940,'8'0'768,"38"0"591,116 0 70,228 2-4731,-250 0 5007,-91 1-935,0 1 1,50 12-1,-50-10 26,0-2-1,98-4 0,-16-1-1008,-107 2 981,13 0-170,0 1 0,61 12 1,-50-7-331,0-1 1,0-3 0,90-5 0,-35-1-298,185 8 884,245-7 1071,-210-12 274,-315 14-2189,13 0 23,0-2 1,0 0 0,0-1-1,0-1 1,35-12-1,-53 15 51,0-1 0,-1 1 0,1-1 0,-1 0 0,1 0 0,-1 1 0,0-2 0,0 1 0,0 0 0,0 0 0,2-4-1,-3 5-54,-1 0-1,0 1 0,1-1 0,-1 1 0,0-1 0,1 0 0,-1 1 0,0-1 0,0 0 0,0 1 0,0-1 0,0 0 0,0 1 0,1-1 0,-2 0 0,1 1 0,0-1 0,0 0 0,0 1 0,0-1 0,0 0 0,0 1 0,-1-1 0,1 0 0,0 1 0,-1-1 0,1 0 0,0 1 0,-1-1 0,1 1 0,-1-1 1,1 1-1,-1-1 0,1 1 0,-1-1 0,1 1 0,-1 0 0,1-1 0,-1 1 0,0 0 0,1-1 0,-1 1 0,1 0 0,-1 0 0,0-1 0,1 1 0,-1 0 0,0 0 0,0 0 0,1 0 0,-1 0 0,0 0 0,1 0 0,-2 0 0,-7-3 163,-1 0 0,1-1 0,0 0 0,0-1 0,0 0 0,1 0 0,-15-12 0,-1 0-185,-15-7 475,29 19-290,0-1-1,-1-1 0,2 1 1,-1-2-1,1 1 1,0-1-1,1-1 0,-14-17 1,7 7 32,0 0 1,-19-17-1,-5-7 101,32 34-325,-1 0 0,0 1 0,0 0 0,-1 0 0,0 1 0,-11-7 0,14 9-38,6 5 34,-1-1 1,1 1 0,0 0-1,-1-1 1,1 1 0,-1-1-1,1 1 1,-1 0-1,1 0 1,-1-1 0,1 1-1,-1 0 1,1-1-1,-1 1 1,1 0 0,-1 0-1,1 0 1,-1 0 0,1 0-1,-1 0 1,0 0-1,1 0 1,-1 0 0,0 0-1,-40 2 4,-44 7-1,44-3 4,-49 0 1,-77-13-102,100 2 20,-1 3 0,-95 10 1,22 5-572,-219-6 0,161-22 222,120 15 392,-520-8-538,493 2 591,-94-2-79,35-1 82,98 4 44,-251-4-759,-36 7 502,188 3 106,-41 9 107,194-10-24,-1 0-11,-1 0 1,1 0-1,0 1 0,-1 1 0,1 1 0,0 0 0,0 1 0,-20 7 0,35-10-59,-1-1-1,0 1 1,0-1-1,0 0 1,0 0-1,0 1 1,1-1-1,-1 0 1,0 1-1,0-1 1,1 0-1,-1 0 1,0 1-1,0-1 1,1 0-1,-1 0 1,0 1-1,1-1 1,-1 0-1,0 0 1,1 0-1,-1 0 1,0 0-1,1 0 1,-1 1-1,0-1 1,1 0-1,-1 0 1,0 0-1,1 0 1,-1 0-1,1 0 1,-1 0-1,0-1 0,1 1 1,-1 0-1,0 0 1,1 0-1,-1 0 1,0 0-1,1-1 1,22 3-1954,9-4-3194,7-8-5899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58 12844,'0'0'13453,"8"-2"-13266,-5 2-169,-1 0 1,0 0 0,0-1 1,0 1-1,0 0 0,0-1 1,0 1-1,0-1 1,-1 1-1,1-1 0,0 0 1,0 0-1,0 0 0,-1 0 1,1 0-1,0-1 1,-1 1-1,1 0 0,-1-1 1,1 1-1,-1-1 0,0 1 1,0-1-1,0 0 1,0 1-1,0-1 0,0 0 1,0 0-1,0 0 0,-1 0 1,1 0-1,-1 0 1,1 0-1,-1 0 0,0 0 1,0-2-1,0 4 4,0-1 0,-1 1 0,1-1 0,0 1-1,0-1 1,-1 1 0,1 0 0,0-1 0,-1 1 0,1-1 0,-1 1-1,1 0 1,-1-1 0,1 1 0,0 0 0,-1 0 0,1-1 0,-1 1 0,1 0-1,-1 0 1,1 0 0,-1 0 0,1 0 0,-1 0 0,1-1 0,-1 1 0,0 0-1,1 0 1,-1 1 0,1-1 0,-1 0 0,1 0 0,-1 0 0,1 0-1,-1 0 1,1 1 0,-1-1 0,1 0 0,-1 0 0,1 1 0,0-1 0,-1 0-1,1 1 1,-1-1 0,1 0 0,0 1 0,-1 0 0,-24 15 128,18-7-71,1 0 0,-1 1-1,2-1 1,-5 13 0,8-19-64,0 1 1,0 0 0,1 0 0,0 0 0,0 0 0,0 0 0,0 0-1,1 0 1,-1 0 0,1 0 0,0 0 0,1 0 0,-1 0 0,2 6 0,-1-9-77,0 0 1,0 0-1,0 0 1,1-1 0,-1 1-1,0 0 1,1-1 0,-1 1-1,1-1 1,-1 0 0,0 1-1,1-1 1,-1 0-1,1 0 1,-1 0 0,1 0-1,-1 0 1,1 0 0,1-1-1,30-2-2820,14-19-5742,-24 8 1789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45.2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2787,'0'0'2178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14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51 288 6086,'-15'15'2750,"-12"20"5844,18-19-1327,31-37-3772,90-110-1141,64-68-1943,-176 199-409,0 0-1,0 0 0,1 0 0,-1 0 1,0-1-1,0 1 0,0 0 0,0 0 1,0 0-1,0 0 0,0 0 0,1 0 1,-1 0-1,0-1 0,0 1 1,0 0-1,0 0 0,1 0 0,-1 0 1,0 0-1,0 0 0,0 0 0,0 0 1,1 0-1,-1 0 0,0 0 1,0 0-1,0 0 0,0 0 0,1 0 1,-1 0-1,0 0 0,0 0 0,0 0 1,0 0-1,0 0 0,1 0 0,-1 0 1,0 1-1,0-1 0,0 0 1,0 0-1,0 0 0,1 0 0,-1 0 1,0 0-1,0 0 0,0 1 0,0-1 1,0 0-1,0 0 0,0 0 0,3 15 69,-5 19 156,-3-11-162,-1-1 0,0 1-1,-2-2 1,-16 33 0,14-34 15,1 0 1,1 0-1,1 1 1,1 0-1,-5 31 1,11-52-81,0 1-1,-1 0 1,1 0 0,0-1 0,0 1 0,-1 0 0,1 0 0,0 0 0,0-1-1,0 1 1,0 0 0,0 0 0,0 0 0,0 0 0,1-1 0,-1 1 0,0 0-1,0 0 1,1 0 0,-1-1 0,0 1 0,1 0 0,-1-1 0,1 1-1,-1 0 1,1-1 0,-1 1 0,1 0 0,-1-1 0,1 1 0,0-1 0,-1 1-1,1-1 1,0 1 0,-1-1 0,1 0 0,0 1 0,0-1 0,-1 0 0,1 0-1,0 1 1,0-1 0,0 0 0,-1 0 0,1 0 0,0 0 0,0 0 0,0 0-1,0 0 1,-1 0 0,1 0 0,0-1 0,0 1 0,0 0 0,-1 0-1,1-1 1,0 1 0,0-1 0,4-1-455,0 0-1,-1-1 1,0 0-1,1 1 1,-1-1-1,0-1 1,0 1 0,5-7-1,15-33-10887,-16 20 288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14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20 18866,'0'0'9993,"10"-3"-9224,-4 1-664,1-1-39,0 0 0,0 1 0,0 0 0,0 1 0,13-2 0,-19 3-62,1 0-1,-1 0 1,1 0 0,-1 0 0,1 0 0,-1 0 0,1 1 0,-1-1-1,1 1 1,-1-1 0,1 1 0,-1-1 0,0 1 0,1 0 0,-1-1-1,0 1 1,0 0 0,1 0 0,-1 0 0,0 0 0,0 0 0,0 1 0,0-1-1,0 0 1,-1 0 0,1 1 0,0-1 0,0 0 0,-1 1 0,1-1-1,-1 1 1,1-1 0,-1 1 0,0-1 0,0 1 0,1-1 0,-1 1-1,0 1 1,0 3 39,0 0-1,0 1 1,-1-1 0,0 0-1,0 1 1,0-1-1,-1 0 1,0 0 0,0 0-1,0 0 1,-1-1-1,0 1 1,-4 6 0,-6 5 338,0 0 1,-25 24 0,25-29-233,1 1 1,1 1-1,0 0 0,-12 18 0,23-31-149,0-1 0,-1 1 0,1-1 0,0 1 0,-1-1 0,1 1 0,0-1 0,-1 1 0,1 0 0,0-1 0,0 1 0,0-1 0,0 1 0,0 0 0,-1-1 0,1 1 0,0-1 0,0 1 0,0 0 0,1-1 0,-1 1 0,0-1 0,0 1 0,0 0 0,0-1 0,1 1 0,-1-1 0,0 1 0,0-1 0,1 1 0,-1-1 0,0 1 0,1-1 0,-1 1 0,1-1 0,-1 1 0,1-1 0,0 1 0,28 2 0,35-16 0,-3-7-271,-40 12-342,0 0 0,1 1 0,0 2 1,0 0-1,0 1 0,1 2 0,-1 0 0,24 1 0,-27 7-8184,-6 4-7560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3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51 6086,'0'0'5498,"-12"-1"-1435,12 0-3986,0-1-1,0 1 1,0-1 0,1 1-1,-1 0 1,0-1 0,1 1 0,-1-1-1,0 1 1,1 0 0,0 0-1,-1-1 1,1 1 0,0 0 0,-1 0-1,1 0 1,0 0 0,0 0 0,0 0-1,2-2 1,10-14 693,18 13 387,-31 4-1164,-16 0-12,9 1 17,-1 1 0,1-1 0,0 1 0,0 1-1,-14 5 1,19-7-8,0 0 0,-1 0-1,1 0 1,0 0 0,0 0-1,0 0 1,0 1 0,0-1-1,0 1 1,1-1 0,-1 1-1,0 0 1,1 0 0,0 0-1,-1 0 1,1 0 0,0 0-1,0 0 1,0 0 0,0 0-1,0 0 1,0 3 0,4-4 12,1-1 0,-1 0 0,1 0 0,0 0 0,-1 0 0,1-1 1,-1 0-1,1 1 0,3-3 0,-6 3 5,-1 0 0,1 0 0,0-1 0,-1 1-1,1 0 1,-1-1 0,1 1 0,0-1 0,-1 1 0,1-1 0,-1 1 0,1-1 0,-1 1 0,1-1 0,-1 1 0,0-1-1,1 0 1,-1 1 0,0-1 0,1 0 0,-1 1 0,0-2 0,-10-4 78,-29 3-120,37 3 18,25 2-2261,-19 1-597,-16 1 416,-5-1-227,4-2-2262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5.9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244 172 4164,'-8'-3'-278,"-30"-9"-562,-34-7 6751,-6 9 1588,30 13-5516,68 8 2823,-10-7-4548,0 0 0,0 0 0,0 0 0,14 2 0,10-4-175,1-1 0,61-7 0,-67 3-77,-1 1 0,1 1-1,0 1 1,-1 2 0,31 5-1,319 65 839,-358-65-819,0 0 1,0 1 0,0 0-1,-1 2 1,0 0 0,21 17-1,-12-9 8,43 21 0,-54-32 24,1-1 0,0-1-1,0-1 1,0 0 0,29 2-1,99-2 798,-62-4-697,-67 1-146,140 5-91,279-24-1,89-15 7,561 28 42,-840 16 64,-161-3-23,-1-5 0,1-3 1,113-15-1,-29-12-14,303-10-1,421 37 12,-601 19-6,2 1 0,243-49 10,128-33 4,-223 23-6,-19 10-3,223-27-5,-399 21 91,330-3-1,-191 16 64,41-1 328,792 17 388,-1105 12-859,171 30 1,-51-4 2,537 9 27,-231-19-18,275-6 1100,-649-16 18,-165 0-1125,0-1-1,0 1 1,0 0 0,0 0 0,0 0-1,0 0 1,0 0 0,0 0 0,0 0-1,0 1 1,0-1 0,0 0 0,0 1 0,0-1-1,0 0 1,0 1 0,0-1 0,0 1-1,0-1 1,-1 1 0,1 0 0,0-1-1,0 1 1,-1 0 0,1-1 0,0 1 0,0 1-1,-1-1-61,-1 0-1,1 0 1,0-1-1,-1 1 0,1 0 1,-1 0-1,1-1 1,-1 1-1,0 0 1,1-1-1,-1 1 0,0-1 1,1 1-1,-1-1 1,0 1-1,0-1 1,1 1-1,-1-1 0,0 0 1,0 1-1,0-1 1,0 0-1,1 0 1,-1 1-1,0-1 1,0 0-1,0 0 0,0 0 1,-1 0-1,-26 1-3990,10-4-1973,-4-13-8248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7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1 20243,'0'0'3011,"-36"66"-1538,23-34-832,6 1-257,1 2-127,6-4-225,0-3-32,0-2-193,8-4-191,2-4-609,1-8-416,-4-3-1570,-2-7-2658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8.7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76 133 16207,'-5'-1'611,"-4"-1"1091,1 0 0,0 1 0,0 0-1,-1 0 1,1 1 0,-13 1 0,21-1-1670,0 0-1,0 0 1,0 0 0,1 0-1,-1 0 1,0 0-1,0 0 1,0 0 0,0 0-1,0 0 1,0 0-1,0 1 1,0-1 0,1 0-1,-1 0 1,0 0-1,0 0 1,0 0 0,0 0-1,0 0 1,0 0-1,0 1 1,0-1 0,0 0-1,0 0 1,0 0-1,0 0 1,0 0 0,0 0-1,0 0 1,0 1-1,0-1 1,0 0 0,0 0-1,0 0 1,0 0-1,0 0 1,0 0 0,0 1-1,0-1 1,0 0-1,0 0 1,0 0 0,0 0-1,0 0 1,0 0-1,0 0 1,-1 0 0,1 0-1,0 1 1,0-1-1,0 0 1,0 0 0,0 0-1,0 0 1,0 0-1,0 0 1,-1 0 0,1 0-1,13 4 150,6-3-71,-1-2-1,1 0 1,-1-1 0,0-1 0,27-8-1,94-36 823,-28 8-563,-85 31-2094,1 1-1,1 1 1,-1 1 0,48-1-1,-67 8-3559,-6 5-2167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9.2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166 0 4516,'0'0'20452,"-7"8"-19048,-26 20-32,17-15-655,0 0 1,0 1 0,2 1-1,-1 0 1,2 1-1,-19 29 1,31-44-718,1-1 0,-1 1 0,1 0 0,0-1 0,0 1 0,-1 0 0,1 0 0,0-1 0,0 1 0,0 0 0,0-1 0,0 1 0,0 0 0,0 0 0,0-1 0,0 1 0,0 0 0,0 0 0,0-1 0,0 1 0,1 0 0,-1-1 0,0 1 0,1 0 0,-1-1 0,0 1 0,1 0 0,-1-1 0,1 1 0,-1-1 0,1 1 0,-1-1 0,1 1 0,-1-1 0,1 1 0,0-1 0,0 1 0,3 0 0,-1 0 0,1 0 0,-1 0 0,1 0 0,-1-1 0,1 0 0,-1 0 0,7 0 0,8-2 0,0 0 0,26-8 0,-1-3 0,51-14 0,-85 25 0,1 1 0,0-1 0,0 2 0,-1-1 0,1 1 0,0 1 0,13 2 0,-22-2 0,0 0 0,1 0 0,-1 0 0,0 1 0,0-1 0,0 0 0,1 1 0,-2-1 0,1 1 0,0-1 0,0 1 0,0 0 0,-1-1 0,1 1 0,-1 0 0,1 0 0,-1-1 0,0 1 0,0 0 0,0 0 0,1-1 0,-2 1 0,1 0 0,-1 3 0,2-4 0,-1 1 0,0-1 0,0 1 0,0-1 0,0 1 0,0-1 0,0 1 0,-1-1 0,1 1 0,0-1 0,-1 1 0,1-1 0,-1 0 0,0 1 0,1-1 0,-1 0 0,0 1 0,0-1 0,0 0 0,0 0 0,0 0 0,0 0 0,0 0 0,0 0 0,0 0 0,0 0 0,-1 0 0,1 0 0,-2 0 0,2-3 0,0-1 0,0 0 0,0 1 0,0-1 0,1 0 0,-1 1 0,1-1 0,0 0 0,0 0 0,0 0 0,0 1 0,0-1 0,1-3 0,-1 0 0,0-6 0,0 1 0,0-1 0,1 0 0,0 0 0,1 1 0,1-1 0,0 1 0,0 0 0,1 0 0,6-11 0,-10 21 2,1 0 1,-1 1-1,1-1 0,0 1 0,-1-1 1,1 1-1,0-1 0,-1 1 0,1 0 1,0-1-1,0 1 0,0 0 0,-1 0 1,1-1-1,0 1 0,0 0 0,0 0 1,-1 0-1,1 0 0,0 0 0,0 0 1,0 0-1,-1 0 0,1 1 0,0-1 1,0 0-1,0 0 0,-1 1 0,2-1 1,26 16-56,-11-6-293,22-2-4839,1-8-4844,-21-1 879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9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16784,'0'0'13260,"12"76"-11754,-12-44-609,0 0-577,0-1-320,0-7 0,0-2 0,3-8 0,3-5-897,3-7-448,2-2-577,2-4-1281,0-13-1441,-1-5-2883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40.4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70 19603,'0'0'5498,"-8"11"-3694,-3 6-1342,1 1-1,1 0 1,1 1-1,0 0 0,1 0 1,-4 23-1,5-10-168,1 0-1,2 0 0,1 44 1,3-61-266,0-1 0,1 1 0,0 0 0,1-1 1,0 1-1,2-1 0,-1 0 0,2-1 0,11 22 1,-27-69-1358,-12-7 766,13 24 475,-1 0-1,2 0 1,0-1 0,2 0 0,-10-35 0,16 52 108,0 0 1,0 1-1,1-1 1,-1 0-1,0 0 1,0 0 0,1 1-1,-1-1 1,0 0-1,1 0 1,-1 1-1,0-1 1,1 0-1,-1 1 1,1-1 0,0 0-1,-1 1 1,1-1-1,-1 1 1,1-1-1,0 1 1,0-1 0,-1 1-1,1-1 1,0 1-1,0 0 1,1-1-1,28-8 29,-17 5 56,19-7-12,0-2 0,0-2 0,-2 0 0,0-3 0,41-29 0,-57 36-12,0 0-1,0-1 1,-2-1-1,1 0 1,-2-1-1,0 0 1,0-1-1,-1 0 1,-1-1-1,-1 0 0,0 0 1,7-21-1,-88 231 1117,63-157-1173,2 0 0,1 1 1,2 0-1,2 0 0,3 76 0,1-107-23,0 0 0,0 0 0,1-1 0,0 1 0,0 0 0,0-1 0,1 1 0,0-1 0,1 0 0,7 11 0,0-3 0,1 0 0,26 22 0,-29-24 0,-15-10 0,-20-15 0,11-1 0,1-1 0,0 0 0,2-1 0,-1 0 0,2-2 0,0 1 0,2-1 0,-1 0 0,2-1 0,1 0 0,0-1 0,-7-34 0,14 51 0,0 0-1,-1 0 1,1 0-1,0 0 1,0 0 0,1 0-1,-1 0 1,1 1-1,-1-1 1,1 0 0,0 0-1,0 0 1,0 1-1,0-1 1,1 0 0,-1 1-1,1-1 1,-1 1-1,1 0 1,0-1 0,0 1-1,0 0 1,0 0-1,1 0 1,-1 1 0,0-1-1,1 0 1,-1 1-1,4-2 1,8-2-75,0 0 0,0 1 0,0 0 0,28-3-1,16-4-604,-42 1-2498,-13-3-2004,-5-5-2879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60 177 11627,'0'0'10084,"-8"6"-8573,2-2-1261,3-2-102,0 0 1,0 0 0,0 0 0,0 0-1,0 1 1,0-1 0,0 1 0,1 0-1,0 0 1,-1 0 0,1 0-1,0 0 1,0 0 0,1 0 0,-1 1-1,1-1 1,0 1 0,-1-1 0,1 5-1,1-8-146,0 1-1,1-1 0,-1 1 1,1-1-1,-1 1 0,1-1 1,-1 0-1,1 1 0,-1-1 1,1 1-1,-1-1 0,1 0 1,0 0-1,-1 1 0,1-1 1,-1 0-1,1 0 0,0 0 1,-1 0-1,1 0 0,0 0 1,-1 0-1,1 0 0,-1 0 1,1 0-1,0 0 0,-1 0 1,1 0-1,0 0 0,-1-1 1,1 1-1,24-6 181,-16 0-271,0-1 1,-1 0 0,0 0-1,0-1 1,0 1 0,-1-2-1,7-10 1,-14 19 90,-10 51-563,8-46 614,1-1 0,0 0 0,0 1 0,0-1 0,0 1 0,1-1 0,-1 1 0,2 8 0,-1-13-47,0 1 0,0-1 1,0 1-1,0-1 0,0 1 0,1-1 0,-1 1 1,0-1-1,0 1 0,1-1 0,-1 1 0,0-1 0,1 1 1,-1-1-1,0 0 0,1 1 0,-1-1 0,1 0 0,-1 1 1,0-1-1,1 0 0,-1 1 0,1-1 0,-1 0 0,1 0 1,-1 0-1,1 1 0,0-1 0,1 0 14,0 0 0,0-1 0,-1 1 0,1 0 0,0-1-1,0 1 1,-1-1 0,1 0 0,0 0 0,-1 1 0,1-1 0,0 0 0,1-2 0,15-10 10,-1-1 1,-1 0 0,0-1 0,-1-1 0,-1-1 0,13-19 0,-4 2 3,-1-1 1,21-49 0,-53 108 298,0 0-1,2 1 1,0 0 0,2 0 0,1 0-1,0 1 1,2 0 0,1 26 0,2-47-362,1-1 1,0-1 0,0 1-1,0 0 1,1 0 0,-1 0 0,1 0-1,2 3 1,-3-5-165,0-1-1,0 1 1,0-1 0,0 1 0,0-1-1,0 1 1,0-1 0,1 0 0,-1 0-1,0 0 1,1 0 0,-1 0-1,1 0 1,0 0 0,-1 0 0,1 0-1,0-1 1,-1 1 0,1 0 0,3 0-1,-6-4-92,0 0-1,0 0 0,0 0 1,0 0-1,0 0 0,-1 0 1,0 1-1,1-1 0,-3-2 1,-36-38-59,-1-1 1746,5-4 3308,36 48-4676,0-1 0,-1 1 1,1-1-1,0 1 0,0 0 0,0-1 0,-1 1 0,1-1 1,0 1-1,0-1 0,0 1 0,0 0 0,0-1 1,0 1-1,0-1 0,0 1 0,0-1 0,0 1 0,0-1 1,0 1-1,0 0 0,0-1 0,0 1 0,1-1 1,-1 1-1,0-1 0,0 1 0,0 0 0,1-1 0,-1 1 1,0 0-1,0-1 0,1 0 0,18-6 220,29 2-645,-42 5 407,29-1-866,42-3-6092,-38-1-29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40.8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21909,'0'0'9353,"53"-15"-16752,-22 14-8104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2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3569 2575 6887,'8'1'6222,"12"1"-3249,-20-2-2891,0-1 0,0 1-1,0 0 1,0 0 0,1 0-1,-1 0 1,0 0 0,0 0-1,0 0 1,1 0 0,-1 0-1,0 0 1,0 0 0,0 0-1,1 0 1,-1 0 0,0 0-1,0 0 1,0 0 0,0 1-1,1-1 1,-1 0 0,0 0-1,0 0 1,0 0-1,0 0 1,0 0 0,1 0-1,-1 1 1,0-1 0,0 0-1,0 0 1,0 0 0,0 0-1,0 0 1,0 1 0,0-1-1,1 0 1,-1 0 0,0 0-1,0 1 1,0-1 0,0 0-1,0 0 1,0 0 0,0 0-1,0 1 1,0-1 0,0 0-1,0 0 1,0 0 0,0 1-1,0-1 1,-1 0 0,1 0-1,0 0 1,0 0 0,0 1-1,0-1 1,0 0 0,0 0-1,-1 1 17,0-1 0,0 0-1,0 1 1,0-1-1,0 0 1,0 1 0,0-1-1,0 0 1,0 0 0,0 0-1,0 0 1,0 0-1,0 0 1,1 0 0,-1 0-1,0 0 1,0-1-1,0 1 1,0 0 0,0-1-1,0 1 1,0-1 0,0 1-1,0-1 1,1 1-1,-1-1 1,-1-1 0,-26-20 1404,24 18-1051,-17-10 80,0 1-1,0 0 0,-2 2 0,1 0 0,-1 2 0,-1 0 0,-37-8 1,20 5 447,-48-21 0,70 25-896,0-1 0,0-1 0,1 0 0,1-2 0,0 0-1,1-1 1,0 0 0,-21-23 0,34 32-82,0 1 0,-1 0 0,0-1 0,1 2 0,-1-1 0,0 0 0,-1 1 0,1-1 0,0 1 0,-1 0 0,1 1 0,-1-1 0,1 1 0,-9-2 0,-18-5 0,-54-36 0,82 43 0,1 1 0,1 0 0,-1-1 0,1 1 0,-1 0 0,1-1 0,-1 1 0,1-1 0,0 1 0,-1-1 0,1 0 0,0 1 0,-1-1 0,1 0 0,0 0 0,0 0 0,0 0 0,0 0 0,-1 0 0,2-1 0,-1 1 0,0 0 0,0 0 0,0-1 0,1 1 0,-1 0 0,0-1 0,1 1 0,-1-1 0,1 1 0,-1-4 0,-3 3 0,0-1 0,0 1 0,-1 0 0,1 0 0,-1 0 0,1 1 0,-6-2 0,-3-1 0,-7-4 0,0-1 0,0-2 0,1 0 0,1 0 0,0-2 0,-28-24 0,22 13 0,1-1 0,1-1 0,-30-47 0,38 53 0,-2 1 0,0 1 0,-1 0 0,-1 1 0,-23-18 0,-107-65 0,6 19 0,79 48 0,2-3 0,2-2 0,-76-64 0,-1-31 0,83 78 0,-3 2 0,-107-78 0,-202-150 0,318 244 0,-1 3 0,-76-41 0,83 53 0,1-2 0,1-1 0,1-3 0,1 0 0,-34-36 0,43 35 0,-1 2 0,-1 1 0,-2 1 0,-53-32 0,66 44 0,2 0 0,0-1 0,0-1 0,-18-21 0,-23-22 0,26 40 0,30 17 0,-1 0 0,1 0 0,-1 0 0,1 0 0,-1 0 0,1-1 0,0 0 0,-1 1 0,1-1 0,0 0 0,0 0 0,0 0 0,1 0 0,-1 0 0,-2-4 0,-10-13 0,14 18 0,-1 1 0,1-1 0,0 0 0,-1 1 0,1-1 0,-1 1 0,1-1 0,-1 0 0,1 1 0,-1-1 0,0 1 0,1-1 0,-1 1 0,0 0 0,1-1 0,-1 1 0,0 0 0,0-1 0,1 1 0,-1 0 0,0 0 0,0 0 0,1 0 0,-1-1 0,0 1 0,0 0 0,1 0 0,-1 1 0,-1-1 0,1 5 0,0-1 0,0 1 0,1 0 0,0 0 0,0-1 0,0 1 0,2 6 0,-2 2 0,2 103 0,5 1 0,37 201 0,-10-158 0,-7 2 0,7 210 0,-33-313 0,-12 406 0,9-410 0,1 0 0,3 1 0,2-1 0,16 73 0,39 219 0,-51-280 0,-1-69-2139,8-17-6052,-8-9-921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3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 9961,'0'0'14158,"16"-2"-13037,476-58 688,-152 55-4232,-322 7 1508,-1 0 1,30 9 0,5 1-2990,-16-9-2928,-18-3-696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4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12908,'0'0'6593,"9"0"-5226,107-3 1296,94 2-2145,-205 1-521,0 1-1,0-1 0,0 1 0,-1 0 0,1 0 0,0 1 0,-1 0 0,1-1 0,-1 1 0,0 1 1,8 4-1,-11-6 44,0 0 0,0 0 0,0 0 0,0 0 1,0 1-1,0-1 0,-1 0 0,1 0 0,0 1 1,-1-1-1,1 1 0,-1-1 0,1 0 0,-1 1 1,0-1-1,0 1 0,0-1 0,1 1 0,-1-1 1,0 1-1,-1-1 0,1 1 0,0-1 0,0 1 1,-1-1-1,1 0 0,-1 1 0,1-1 0,-1 1 1,1-1-1,-1 0 0,0 0 0,0 1 0,0-1 0,0 0 1,0 0-1,0 0 0,0 0 0,0 0 0,0 0 1,0 0-1,-2 0 0,-14 14 1039,-1 0 1,-34 19-1,39-26-1031,0 0 0,1 0 1,0 1-1,0 1 0,1 0 1,0 0-1,0 1 0,-16 23 1,26-33-292,-4 6-2117,0-5-3696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5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255 104 3459,'9'-5'1938,"8"-4"-1116,38-23 3176,-3-6 4165,-51 38-7964,-1 0-1,1-1 0,-1 1 1,1 0-1,-1 0 1,0-1-1,1 1 1,-1 0-1,1-1 1,-1 1-1,0 0 1,1-1-1,-1 1 0,0-1 1,1 1-1,-1-1 1,0 1-1,0 0 1,1-1-1,-1 1 1,0-1-1,0 1 1,0-1-1,0 1 0,0-1 1,0 0-1,1 1 1,-1-1-1,0 1 1,-1-1-1,1 1 1,0-1-1,0 1 1,0-1-1,0 1 0,0-1 1,-1 0-1,-20-1 2266,-33 13-1926,19 3-353,2 2 0,-1 1-1,-45 31 1,66-39-50,2-1-1,-1 2 1,1 0 0,0 0-1,1 0 1,0 2-1,1-1 1,0 1 0,1 0-1,0 1 1,-10 23 0,16-31-95,1-1 0,-1 0 0,1 1 1,0-1-1,1 0 0,-1 1 1,1-1-1,0 1 0,0-1 0,1 5 1,-1-7-33,1 0 1,-1 0 0,1 0 0,0-1-1,0 1 1,-1 0 0,1-1-1,0 1 1,1-1 0,-1 1-1,0-1 1,0 0 0,0 1 0,1-1-1,-1 0 1,1 0 0,-1 0-1,1 0 1,0 0 0,-1 0-1,1 0 1,0-1 0,-1 1-1,1 0 1,0-1 0,3 1 0,16 2-121,1 0 1,-1-2 0,1 0-1,-1-2 1,1 0 0,33-7 0,-19 1-2999,47-16 0,-23 1-4230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7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54 10858,'19'-25'7878,"-17"23"-7143,0 0 1,0 0-1,0 0 1,0-1-1,-1 1 0,1 0 1,-1-1-1,1 1 1,-1-1-1,1-2 0,-31 13 1139,8 3-1726,-1 2 0,-29 23 0,42-29-66,0 0-1,1 1 1,0 0 0,1 0 0,0 0 0,0 1-1,1 0 1,-6 12 0,11-20-78,1 0 1,-1 0-1,1 0 0,-1 0 1,1 1-1,-1-1 0,1 0 1,0 0-1,0 0 0,0 1 1,0-1-1,0 0 0,0 0 1,0 1-1,0-1 0,0 0 1,0 0-1,1 1 0,-1-1 1,0 0-1,1 0 0,-1 0 1,1 1-1,0-1 0,-1 0 1,1 0-1,0 0 0,-1 0 1,1 0-1,0 0 0,0-1 1,0 1-1,0 0 0,0 0 1,0-1-1,0 1 0,0 0 1,0-1-1,1 1 0,-1-1 1,0 1-1,0-1 0,0 0 1,1 0-1,-1 1 0,0-1 1,0 0-1,2 0 0,13 2-16,-1-1 0,1 0 0,22-2 0,-3 1-227,-32 0 231,0 0 1,-1 0-1,1 1 0,-1-1 1,1 1-1,0-1 0,-1 1 1,1 0-1,-1 0 0,0 0 0,1 0 1,-1 0-1,0 1 0,0-1 1,1 1-1,-1 0 0,0-1 0,0 1 1,-1 0-1,1 0 0,0 0 1,2 5-1,-4-5 49,1 0 1,-1 0-1,0 0 0,0 0 1,0 0-1,-1 0 0,1 0 1,0 0-1,-1 0 1,1 0-1,-1 0 0,1 0 1,-1-1-1,0 1 0,0 0 1,0 0-1,0 0 0,0-1 1,-1 1-1,1-1 1,0 1-1,-1-1 0,1 1 1,-1-1-1,1 0 0,-1 0 1,0 0-1,1 0 1,-1 0-1,-2 1 0,-6 4 38,-1 0 1,1-1-1,-1-1 0,1 0 0,-1 0 0,-1-1 1,1 0-1,0-1 0,-1 0 0,1-1 0,-17-1 0,72-7-9693,-17-2 1014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9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14414,'0'0'10826,"-2"8"-10143,-5 30-3,3 1-1,-1 52 1,5-16-5981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9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 13229,'0'0'13612,"49"-28"-12843,-18 28-192,4 0-161,-1 4-256,3-4-96,-3 0-32,-2 0-256,-3 0-1441,-5-1-2019,-9-8-2914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41.6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0 12172,'0'0'13890,"-9"11"-13228,-1 5-336,-1 0 1,2 1-1,0 0 1,1 1-1,1-1 0,-7 27 1,8-21-18,3-13-225,0-1 1,0 0 0,1 1 0,1 0 0,0 0 0,0-1 0,1 1 0,0 0 0,2 15 0,-1-24-72,0 1 1,0-1-1,0 0 0,0 1 0,0-1 0,0 0 0,0 0 1,0 0-1,1 0 0,-1 0 0,0 0 0,1 0 0,-1 0 1,1 0-1,-1-1 0,1 1 0,0 0 0,-1-1 0,1 0 1,0 1-1,-1-1 0,1 0 0,0 0 0,-1 0 1,1 0-1,0 0 0,2-1 0,4 1 17,0-1 0,-1 0 1,1 0-1,-1-1 0,9-3 0,38-23-1564,-30 6-1718,-23 20 2626,0 1 1,0-1-1,1 0 0,-1 0 1,0 0-1,-1 0 0,1 0 1,0 0-1,-1 0 0,1 0 0,0-3 1,-1-7-6459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42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 12460,'0'0'15182,"82"-6"-14990,-43 6-128,3 0-192,1-3-2082,-5-1-1698,-10-2-2818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40 14061,'1'-1'303,"-1"-1"0,0 1 0,-1-1-1,1 1 1,0-1 0,0 1 0,-1-1-1,1 1 1,-1-1 0,1 1 0,-1-1-1,0 1 1,1 0 0,-1-1 0,0 1-1,0 0 1,0 0 0,0-1 0,0 1-1,0 0 1,0 0 0,-2-1 0,1 1-22,-1 0 0,1 0 0,-1 0-1,1 0 1,-1 0 0,1 1 0,-1-1 0,0 1 0,1 0 0,-1 0 0,0 0 0,-3 0 0,1 0-39,0 1 1,-1 0-1,1 0 0,0 1 0,0-1 1,0 1-1,0 0 0,0 0 1,1 1-1,-1-1 0,1 1 1,-1 0-1,-5 6 0,5-4-153,1 0-1,0 0 1,0 1-1,0 0 1,0 0 0,1 0-1,0 0 1,0 0-1,1 1 1,-1-1-1,2 1 1,-1 0-1,1 0 1,0 0 0,0-1-1,1 11 1,0-15-121,0-1 0,1 1 1,-1-1-1,1 1 1,0-1-1,-1 1 0,1-1 1,0 1-1,0-1 0,0 0 1,0 1-1,0-1 1,0 0-1,1 0 0,-1 0 1,0 0-1,1 0 0,-1 0 1,0 0-1,1-1 1,-1 1-1,1 0 0,-1-1 1,1 1-1,0-1 0,-1 1 1,1-1-1,-1 0 0,1 0 1,3 0-1,55-1-2091,-60 1 2114,14-1-1187,0-2-1,-1 0 0,1 0 1,-1-2-1,18-7 0,19-12-5177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42.5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50 10218,'0'0'16346,"-8"-4"-15433,-29-13-540,35 17-368,1-1 0,-1 2-1,1-1 1,-1 0-1,1 0 1,-1 0-1,1 1 1,-1-1 0,1 1-1,0-1 1,-1 1-1,1 0 1,0-1-1,-1 1 1,1 0 0,0 0-1,0 0 1,-1 0-1,1 0 1,0 0 0,0 0-1,0 0 1,0 1-1,1-1 1,-1 0-1,-1 3 1,-17 35 271,19-38-249,0-1-14,-1 1 0,1-1 0,0 0 0,0 0 0,0 0 0,0 1 0,0-1 0,-1 0-1,1 1 1,0-1 0,0 0 0,0 0 0,0 1 0,0-1 0,0 0 0,0 1 0,0-1 0,0 0-1,0 0 1,0 1 0,0-1 0,0 0 0,0 1 0,0-1 0,0 0 0,1 0 0,-1 1-1,0-1 1,0 0 0,0 0 0,0 1 0,0-1 0,1 0 0,-1 0 0,0 1 0,0-1-1,1 0 1,-1 0 0,0 0 0,0 0 0,1 1 0,-1-1 0,0 0 0,0 0 0,1 0 0,-1 0-1,20-4 307,23-16-130,-42 19-182,5-2-38,0-1 0,0 1 0,0 0-1,1 1 1,-1 0 0,0 0 0,1 0-1,0 0 1,-1 1 0,1 0 0,0 1-1,0-1 1,7 2 0,-13 0 42,0 0 0,0 0-1,0 0 1,0 0 0,0 0 0,0 1 0,0-1 0,0 0 0,-1 0 0,1 1 0,-1-1 0,1 1 0,-1-1-1,1 0 1,-1 1 0,0-1 0,0 1 0,0-1 0,1 1 0,-1-1 0,-1 1 0,1-1 0,0 1 0,0-1-1,-1 2 1,-6 40 747,-6-16 223,9-23 271,7-18-741,4-7-506,-1-1 0,-1 1 1,3-28-1,-8 47-58,0 3 33,0-1 1,0 1 0,0 0 0,0 0-1,0 0 1,0-1 0,0 1 0,0 0-1,1 0 1,-1 0 0,0-1 0,0 1-1,1 0 1,-1 0 0,0-1 0,1 1-1,-1 0 1,1-1 0,-1 1 0,1 0-1,-1-1 1,1 1 0,0-1 0,-1 1-1,1-1 1,0 1 0,0 0 0,20 14-152,-17-13 148,1-1 0,0 0 1,0 0-1,0-1 0,-1 0 1,1 1-1,0-1 0,0-1 1,0 1-1,0-1 0,0 0 1,0 0-1,-1-1 1,1 1-1,0-1 0,-1 0 1,0 0-1,1 0 0,-1-1 1,0 0-1,0 1 0,0-2 1,0 1-1,-1 0 0,1-1 1,-1 1-1,0-1 0,0 0 1,0 0-1,-1 0 1,0-1-1,4-7 0,-26 62 374,16-43-281,0-1 1,1 1-1,0 0 0,1 1 0,0-1 0,0 0 0,0 1 0,0 11 1,2-19-70,0 1 0,1 0 0,-1 0 0,1-1 0,-1 1 0,1 0 0,-1-1 0,1 1 1,-1 0-1,1-1 0,-1 1 0,1-1 0,0 1 0,-1-1 0,1 1 0,0-1 0,0 0 1,-1 1-1,1-1 0,0 0 0,0 0 0,0 1 0,-1-1 0,1 0 0,0 0 0,0 0 1,0 0-1,0 0 0,-1 0 0,1 0 0,0 0 0,0 0 0,0-1 0,-1 1 0,1 0 1,1-1-1,34-8-1719,-30 6 415,-1 0 0,1 0-1,-1 0 1,0-1 0,0 0-1,5-4 1,8-10-6875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43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28 11179,'0'0'9160,"-5"9"-6848,-2 6-1542,1 0 1,0 1 0,1-1 0,1 1-1,0 0 1,1 1 0,-2 29 0,5 66-1567,0-111 695,3-12-508,2-60-1691,-5 55 2277,0 0 0,2 0 0,4-24 1,-4 39 76,1-1 1,-1 1 0,1 0 0,-1 0-1,1 1 1,-1-1 0,1 0 0,0 1-1,-1-1 1,1 1 0,0 0 0,-1 0-1,1 0 1,0 0 0,0 1 0,2 0-1,9-1 9,-5-1-190,1 0 1,-1-1 0,0 0 0,0-1 0,1 0-1,-2-1 1,1 0 0,0 0 0,-1 0 0,0-1 0,0-1-1,0 1 1,0-2 0,-1 1 0,0 0 0,-1-1-1,1-1 1,-1 1 0,-1-1 0,1 0 0,6-15 0,-10 19 770,-4 4-187,-8 13 71,-12 22 207,14-12-311,2 1-1,0 0 1,1 0-1,2 0 1,0 0 0,1 1-1,2-1 1,3 36-1,5-28-323,-7-31-117,-1 0 0,0 0 0,1 0 0,-1 0 0,1 0 0,-1 1 0,1-1 0,0 0 0,-1-1 0,1 1 0,0 0 0,0 0 0,0 0 0,0 0 0,0-1 0,-1 1 0,1 0 0,0-1 0,1 1 0,-1 0-1,0-1 1,0 0 0,0 1 0,1-1 0,-1-3 34,0 0-1,0 0 1,-1 0-1,0 0 1,0 0-1,0 0 1,0 0-1,0-1 1,0 1-1,-1 0 0,-1-5 1,-2-4 234,-1 1 0,0 1 0,0-1 0,-11-14 0,11 19-85,1-1 0,0 1 0,0-1 1,0 0-1,1 0 0,0 0 0,0 0 1,0 0-1,1-1 0,1 0 0,-1 1 1,1-1-1,0-11 0,2 17-169,0 1 1,1 0-1,-1-1 1,1 1-1,0 0 1,-1 0-1,1 0 1,0 0-1,-1 1 1,1-1-1,0 0 1,0 1-1,0-1 1,0 1-1,0-1 1,0 1-1,-1 0 1,1 0-1,0 0 1,0 0-1,0 0 1,3 1-1,2-1-137,23-2-802,29-1-2843,-18-2-1759,11-4-6184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3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205 0 993,'0'0'758,"-9"1"-555,-2 0 67,1 0 0,-1 0 0,1 2 1,-17 4-1,25-6-220,-1-1-1,0 1 1,1 0 0,-1 1 0,1-1-1,0 0 1,-1 1 0,1-1 0,0 1-1,0 0 1,0 0 0,0 0 0,0 0-1,0 0 1,1 0 0,-1 0 0,1 0-1,-1 1 1,1-1 0,0 1 0,0-1-1,0 1 1,0-1 0,1 1 0,-1 0-1,1-1 1,-1 5 0,2-6-101,-1-1 0,1 1 1,-1 0-1,1-1 0,0 1 0,-1-1 1,1 1-1,0 0 0,0-1 0,0 0 1,-1 1-1,1-1 0,0 1 0,0-1 1,0 0-1,0 0 0,0 1 0,0-1 1,0 0-1,0 0 0,0 0 1,-1 0-1,1 0 0,2 0 0,30 0 219,-28 0-258,101 0 2770,-123-16-3224,-23 3 3417,20 10-2844,0 1 0,-39 2 0,29 0 4314,2 1-9869,12 0 8910,1 0 6674,15-1-9938,0 1-1,0-1 0,0 1 1,0-1-1,0 1 0,0-1 0,0 1 1,0 0-1,0-1 0,0 1 0,1-1 1,-1 0-1,0 1 0,0-1 1,0 1-1,1-1 0,-1 1 0,0-1 1,0 1-1,1-1 0,-1 0 0,1 1 1,-1-1-1,0 0 0,1 1 1,-1-1-1,1 0 0,-1 1 0,0-1 1,1 0-1,-1 0 0,1 0 0,-1 1 1,2-1-1,43 0 1196,80-9 0,-52 1-1174,280 5-2457,-188 5-274,45 2 3619,135-3-569,217-16 2663,-393 28-3155,-168-12 32,72 4 14,111-6 0,-68-1-10,355-1 1085,-409 4-594,-41 1-943,0-2 0,0 0 0,42-7 0,-46 0-2670,-2-4-2653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5.5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1 208 8392,'0'0'9241,"9"0"-8707,66-9 251,-26 1-220,-39 7-369,-1 1 1,1 0-1,0 1 0,-1 0 0,18 4 1,32 3 595,641-32 2395,-241-12-849,164 7-1740,-296 6-492,-35 1 7,153-8 3320,-443 30-3288,20-5 74,-21 5-494,-1-1 0,0 1 0,1-1 1,-1 0-1,0 1 0,0-1 1,1 0-1,-1 1 0,0-1 1,0 1-1,0-1 0,0 0 1,0 1-1,0-1 0,0 0 1,0 1-1,0-1 0,0 0 1,0 1-1,-1-1 0,1 0 0,0 1 1,0-1-1,-1 1 0,1-1 1,0 1-1,-1-1 0,1 0 1,-7-17-9805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4.5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18 13068,'1'0'335,"-1"-1"-1,0 1 1,0-1-1,1 1 1,-1-1-1,0 0 1,0 1-1,0-1 1,0 1-1,0-1 1,0 0-1,0 1 1,0-1-1,0 1 1,0-1-1,0 0 1,0 1-1,0-1 1,0 1-1,0-1 1,-1 0-1,1 1 1,0-1-1,0 1 1,-1-1-1,1 1 1,0-1-1,-1 1 1,0-1-1,-16 0 2132,-23 20-2715,31-12 469,1-1 0,0 1 1,0 1-1,1 0 0,0 0 0,1 0 0,0 1 1,0-1-1,1 2 0,0-1 0,0 1 0,1-1 1,0 1-1,1 0 0,0 0 0,1 1 0,0-1 1,0 1-1,1 15 0,1-24-200,1 0 0,0 0-1,0 0 1,0 0 0,0-1-1,1 1 1,-1 0 0,0-1 0,1 1-1,-1-1 1,1 1 0,0-1-1,-1 0 1,1 0 0,0 0 0,0 0-1,0 0 1,-1 0 0,1 0 0,0 0-1,0-1 1,1 1 0,-1-1-1,0 0 1,0 1 0,0-1 0,0 0-1,4-1 1,4 2 39,-1-1-1,1 0 1,-1 0-1,1-1 1,12-3 0,-18 3-21,1-1 1,-1 0 0,0 0 0,0 0 0,-1 0 0,1-1-1,0 1 1,-1-1 0,6-5 0,-7 6 34,-1 1 0,1-1 0,-1 0 1,0 1-1,1-1 0,-1 0 0,0 0 0,0 0 1,0 0-1,-1 0 0,1 0 0,0 0 0,-1 0 0,1 0 1,-1 0-1,0 0 0,0 0 0,0-1 0,0 1 0,0 0 1,0 0-1,-1-3 0,0 3-70,0 0-1,-1 0 1,1 1-1,0-1 1,-1 1 0,1-1-1,-1 1 1,1 0-1,-1 0 1,0-1-1,0 1 1,1 0 0,-1 0-1,0 1 1,0-1-1,0 0 1,0 1 0,0-1-1,0 1 1,0 0-1,0-1 1,-3 1 0,-53-2-14,50 2 10,7 0-5,-1-1-1,1 1 1,0 0 0,0 0-1,0 0 1,0 0-1,-1 0 1,1 0 0,0 0-1,0 0 1,0 1-1,0-1 1,0 0 0,-1 1-1,1-1 1,0 1 0,0-1-1,0 1 1,0 0-1,0-1 1,0 1 0,0 0-1,1-1 1,-1 1 0,0 0-1,0 0 1,0 0-1,1 0 1,-1 0 0,1 0-1,-1 0 1,0 0 0,1 0-1,0 0 1,-1 2-1,3-2-474,0 1 0,0-1 0,1 0 0,-1-1 0,0 1 0,1 0 0,-1-1 0,1 1 0,-1-1 0,0 1 0,1-1 0,-1 0 0,1 0 0,-1-1 0,6 0-1,-3 1-1307,22 0-5151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4.8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13068,'0'0'13250,"11"0"-12481,91-11 581,18-2-1197,-42 11-4138,-78 2 3820,1 0-1,-1 0 1,0 0 0,1 0 0,-1 0 0,0 0 0,1 0 0,-1 0 0,0 0 0,0 0-1,1 0 1,-1 0 0,0 0 0,1 0 0,-1 1 0,0-1 0,1 0 0,-1 0 0,0 0 0,0 0-1,1 1 1,-1-1 0,0 0 0,0 0 0,0 1 0,1-1 0,-1 0 0,0 0 0,0 1 0,0-1-1,0 0 1,1 1 0,-1-1 0,0 0 0,0 0 0,0 1 0,0-1 0,0 0 0,0 1 0,0-1-1,0 0 1,0 1 0,0-1 0,0 0 0,0 1 0,0-1 0,0 0 0,0 1 0,0-1 0,-1 0-1,1 0 1,0 1 0,0-1 0,0 0 0,0 1 0,0-1 0,-1 0 0,1 0 0,0 1-1,0-1 1,-1 0 0,1 0 0,0 0 0,0 1 0,-1-1 0,1 0 0,0 0 0,-1 0-1,-14 7-6896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5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3812,'0'0'20691,"27"29"-19762,9-29-320,7 0-417,0 0-160,-2-5-993,-4-1-3395,-8 1-3139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5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 13389,'0'0'11504,"-3"11"-10479,-12 35-131,8-28-56,0 1-1,1 0 1,1 0-1,-4 35 1,10-53-825,-1 0 0,1 0 1,-1 0-1,1 0 0,-1 0 0,1-1 1,0 1-1,-1 0 0,1 0 0,0-1 1,0 1-1,0 0 0,-1-1 0,1 1 1,0-1-1,0 1 0,0-1 0,0 0 1,0 1-1,0-1 0,0 0 0,0 0 1,0 1-1,0-1 0,0 0 0,0 0 1,0 0-1,0 0 0,0 0 0,0-1 1,1 1-1,-1 0 0,1-1 0,41-6 130,-30 3-896,0 0 1,0-2 0,0 1 0,-1-2-1,15-9 1,0-5-4398,-8-5-3337,-12 11 618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6.3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18 2851,'0'0'15182,"-36"52"-12876,31-29-512,-1 1-353,1-1-448,5-4-352,0-1-161,0-7-320,16-6-192,4-5-128,5 0-1185,2-14-1890,-3-9-2915</inkml:trace>
  <inkml:trace contextRef="#ctx0" brushRef="#br0" timeOffset="1">214 0 12556,'0'0'7527,"-41"50"-5253,28-30-416,4 0-289,0 3-255,9-7-706,0-1-512,0-2-64,2-5-64,6-1-192,2-2-1121,-3-3-1314,-1-2-1377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6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1 134 9769,'0'0'15919,"79"-6"-15887,-43 5-608,0-2-1794,-5-4-1186,-7 2-2818</inkml:trace>
  <inkml:trace contextRef="#ctx0" brushRef="#br0" timeOffset="1">240 0 8296,'0'0'13805,"1"6"-12236,-1 51 1515,-1-33-2352,5 46 1,-4-68-854,1 0-1,-1 0 1,1 0 0,0 1 0,-1-1 0,1 0 0,0-1-1,0 1 1,1 0 0,-1 0 0,0 0 0,1-1 0,-1 1-1,1 0 1,2 2 0,20 4-5435,-11-7 142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29 16848,'0'0'2125,"-9"2"101,2 1-1927,-1 0 0,1 0 0,0 0 1,0 1-1,1 0 0,-1 1 0,1-1 0,-11 11 1,15-13-226,-1 1 1,1-1 0,-1 1-1,1-1 1,0 1 0,0 0-1,0 0 1,0 0-1,1 0 1,-1 0 0,1 0-1,0 1 1,0-1 0,0 0-1,0 1 1,1-1 0,-1 1-1,1-1 1,0 1 0,0-1-1,0 1 1,0-1 0,1 1-1,-1-1 1,1 1 0,2 4-1,-2-7-68,0 1 0,0-1-1,1 0 1,-1 0-1,1 0 1,-1 0 0,1 0-1,-1 0 1,1 0 0,-1 0-1,1-1 1,0 1 0,0-1-1,-1 1 1,1-1 0,0 0-1,0 1 1,-1-1 0,1 0-1,0 0 1,0 0 0,0-1-1,-1 1 1,1 0 0,0-1-1,0 1 1,2-2 0,3 1 37,-1-1 0,1 0 0,0 0 0,-1-1 0,12-6 0,-10 2 18,1 0 1,-1-1-1,-1 0 1,12-16 0,0 0 78,-19 32-222,0-1 1,0 0-1,1 0 1,0 0-1,1 0 0,1 7 1,-1-12 83,0-1 1,0 1-1,0 0 1,0-1-1,1 1 1,-1-1-1,0 0 1,1 0 0,-1 0-1,1 0 1,-1 0-1,1 0 1,-1-1-1,1 1 1,-1-1-1,1 0 1,0 0-1,-1 0 1,1 0-1,0 0 1,2-1-1,60-10 169,-60 10-184,22-2-159,-25 3 265,-1 0-1,1 1 0,-1-1 0,1 0 0,-1 0 1,0 0-1,1 0 0,-1 0 0,1-1 0,-1 1 1,1 0-1,-1-1 0,0 1 0,1-1 0,-1 1 1,0-1-1,0 0 0,1 1 0,-1-1 0,0 0 1,0 0-1,0 0 0,0 0 0,0 0 0,0 0 1,0 0-1,0 0 0,0-1 0,-1 1 0,1 0 1,0 0-1,-1-1 0,1 1 0,-1 0 0,1-1 1,-1 1-1,0-1 0,1 1 0,-1 0 0,0-1 1,0 1-1,0-1 0,0 1 0,-1-2 0,-7-92 2284,9 94-2415,1 1 0,-1-1 0,1 0 0,0 1 0,-1 0 0,1-1 1,0 1-1,-1 0 0,1 0 0,0 0 0,-1 0 0,1 0 0,3 1 0,-3-1-185,61 0-4487,2 0-5045,-28 0 393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7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10826,'0'0'9118,"9"-7"-7698,-1 2-1051,0 0-1,0 0 0,1 0 1,-1 1-1,1 0 0,0 1 1,0 0-1,0 0 0,0 1 1,0 0-1,15 0 0,-22 2-266,4-1 207,0 1-1,1 0 1,-1 0-1,0 1 1,0 0-1,0 0 1,8 3 0,-12-4-248,-1 1 1,0 0 0,1 0 0,-1 0 0,0 0 0,0 0 0,0 1-1,0-1 1,0 0 0,0 0 0,0 1 0,0-1 0,-1 1 0,1-1-1,0 0 1,-1 1 0,1 0 0,-1-1 0,0 1 0,1-1 0,-1 1-1,0-1 1,0 1 0,0-1 0,0 1 0,0 0 0,0-1 0,-1 1-1,1-1 1,0 1 0,-1-1 0,1 1 0,-1-1 0,-1 3 0,-1 4 67,-1 0 0,-1-1 0,1 1 0,-1-1 1,-1 0-1,1 0 0,-1 0 0,0-1 0,-1 0 1,0 0-1,0 0 0,-9 5 0,-38 37 439,54-48-568,-1 0 0,1 1 0,-1-1 0,1 0 0,0 1 0,-1-1 0,1 1 0,0-1 0,-1 1 0,1-1 0,0 1 0,-1-1 0,1 1 0,0-1 0,0 1 0,0-1 0,0 1 0,0-1 0,0 1 0,-1-1 0,1 1 0,0 0 0,1-1 0,-1 1 0,0-1 0,0 1 0,0-1 0,0 1 0,0-1 0,0 1 0,1-1 0,-1 1 0,0-1 0,0 1 0,1-1 0,-1 1 0,0-1 0,1 1 0,-1-1 0,0 0 0,1 1 0,-1-1 0,1 0 0,-1 1 0,1-1 0,-1 0 0,1 1 0,-1-1 0,1 0 0,-1 0 0,1 0 0,-1 0 0,1 1 0,-1-1 0,1 0 0,-1 0 0,1 0 0,0 0 0,-1 0 0,1 0 0,43 1 0,-37-1 0,101-4-1836,-78 0-1421,46-10 1,-28 1-8574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7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60 4740,'0'0'16373,"-2"-7"-14584,-7-20-172,5 23 1527,0 12-2574,-1 11-627,-17 182 4114,22-218-3807,-1 4-193,0-1 0,1 1-1,1-1 1,2-16 0,1 18-57,0 0 0,1 0 0,0 1 0,1-1 0,0 1 0,0 0 0,2 1 0,10-14 0,-15 21 0,-1 1 0,0-1 0,0 1 0,1-1 0,-1 1 0,1 0 0,0 0 0,0 0 0,0 0 0,0 0 0,0 1 0,0-1 0,0 1 0,1 0 0,-1 0 0,0 0 0,1 0 0,-1 1 0,1-1 0,-1 1 0,1 0 0,-1 0 0,0 0 0,1 1 0,-1-1 0,1 1 0,-1 0 0,0 0 0,1 0 0,-1 0 0,0 0 0,0 1 0,0 0 0,0-1 0,4 4 0,-4-3 0,0 0 0,0 0 0,-1 0 0,1 0 0,-1 0 0,1 1 0,-1-1 0,0 1 0,0-1 0,0 1 0,0 0 0,0 0 0,-1 0 0,1 0 0,-1 0 0,0 0 0,0 1 0,0-1 0,-1 0 0,1 1 0,-1-1 0,1 0 0,-1 1 0,0-1 0,0 1 0,-2 5 0,1-4 0,-1-1 0,0 0 0,-1 0 0,1 0 0,-1-1 0,1 1 0,-1 0 0,0-1 0,-1 0 0,1 0 0,-1 0 0,1 0 0,-1 0 0,0-1 0,0 0 0,0 1 0,0-2 0,0 1 0,-5 1 0,-1 1 0,0-1 0,-1 0 0,1 0 0,0-1 0,-1-1 0,1 0 0,-1 0 0,0-1 0,-12-2 0,23 2-8,0 0-1,0 0 1,0 0 0,1-1 0,-1 1-1,0 0 1,0 0 0,0 0-1,0-1 1,0 1 0,0 0 0,0 0-1,0-1 1,1 1 0,-1 0 0,0 0-1,0 0 1,0-1 0,0 1-1,0 0 1,0 0 0,0-1 0,0 1-1,0 0 1,0 0 0,-1 0-1,1-1 1,0 1 0,0 0 0,0 0-1,0-1 1,0 1 0,0 0 0,0 0-1,0 0 1,-1-1 0,1 1-1,0 0 1,0 0 0,0 0 0,0 0-1,-1 0 1,1-1 0,0 1-1,0 0 1,0 0 0,-1 0 0,1 0-1,22-6-1614,56-5-11669,-52 8 5071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7.5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18033,'0'0'11969,"-4"8"-10934,4-7-963,-18 35 432,17-35-490,1 1 1,-1-1 0,0 1 0,1 0-1,-1-1 1,1 1 0,-1 0-1,1 0 1,0-1 0,0 1 0,0 0-1,0 0 1,0 0 0,0-1 0,1 1-1,-1 0 1,0 0 0,1-1 0,-1 1-1,1 0 1,0-1 0,0 1-1,1 2 1,-1-3-7,0-1 0,0 1 0,0 0 0,0 0 1,0-1-1,0 1 0,0 0 0,0-1 0,0 1 0,0-1 0,0 0 0,1 1 0,-1-1 0,0 0 0,0 0 0,0 0 0,1 0 0,-1 0 0,0 0 1,0 0-1,0 0 0,1 0 0,-1 0 0,0-1 0,0 1 0,0 0 0,1-1 0,-1 1 0,0-1 0,1 0 0,30-29 400,-13 11-265,-18 20-143,0 0 0,-1 0 0,1 1 0,-1-1 0,1 0 0,-1 0 0,1 1 0,-1-1 0,0 1 0,1-1 0,-1 0 0,0 1 0,0-1 0,0 1 0,0-1 0,-1 3 0,1-3 0,-6 82 0,6-83 0,0 0 0,0 1 0,0-1 0,0 0 0,0 1 0,1-1 0,-1 0 0,0 1 0,0-1 0,0 0 0,0 1 0,0-1 0,0 0 0,1 1 0,-1-1 0,0 0 0,0 0 0,0 1 0,1-1 0,-1 0 0,0 0 0,0 1 0,1-1 0,-1 0 0,0 0 0,0 0 0,1 1 0,-1-1 0,0 0 0,1 0 0,-1 0 0,0 0 0,1 0 0,-1 0 0,0 0 0,1 0 0,-1 0 0,0 0 0,1 0 0,20-5 0,15-16 0,50-64 0,-86 85 0,0-1 0,0 1 0,0 0 0,0 0 0,0 0 0,0 0 0,0 0 0,0 0 0,0 0 0,1 0 0,-1 0 0,0 0 0,0 0 0,0 0 0,0 0 0,0 0 0,0 0 0,0 0 0,0 0 0,0 0 0,1 0 0,-1 0 0,0 0 0,0 0 0,0 0 0,0 0 0,0 0 0,0 0 0,0 0 0,0 0 0,0 0 0,1 0 0,-1 0 0,0 0 0,0 0 0,0 0 0,0 0 0,0 0 0,0 0 0,0 0 0,0 0 0,0 0 0,0 0 0,0 0 0,0 0 0,1 0 0,-1 1 0,0-1 0,0 0 0,0 0 0,0 0 0,0 0 0,0 0 0,0 0 0,0 0 0,0 0 0,0 0 0,0 1 0,0-1 0,0 0 0,0 0 0,0 0 0,0 0 0,0 0 0,0 0 0,0 0 0,0 13 0,-4 11 0,-2 8 0,6-31 0,0-1 0,0 0-1,0 0 1,0 0 0,0 1 0,0-1-1,0 0 1,0 0 0,1 0 0,-1 1 0,0-1-1,0 0 1,0 0 0,0 0 0,1 0-1,-1 1 1,0-1 0,0 0 0,1 0-1,-1 0 1,0 0 0,0 0 0,0 0 0,1 0-1,-1 0 1,0 0 0,0 1 0,1-1-1,-1 0 1,0 0 0,0 0 0,1 0 0,-1 0-1,0-1 1,0 1 0,1 0 0,-1 0-1,0 0 1,0 0 0,0 0 0,1 0-1,-1 0 1,0 0 0,0-1 0,0 1 0,1 0-1,-1 0 1,0 0 0,0 0 0,0-1-1,0 1 1,1 0 0,-1 0 0,0 0 0,0-1-1,0 1 1,0 0 0,0 0 0,11-10-702,-6 5-810,0-1 1,-1 0-1,0 0 1,0 0 0,-1 0-1,1-1 1,2-8-1,4-9-7045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7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1 17457,'0'0'14290,"0"8"-13430,-1 5-842,-1 1-1,0-1 1,-1 0 0,-1 0 0,0 0 0,-1-1-1,0 0 1,-9 16 0,13-26-22,-1 1 0,1-1 0,0 1 0,0 0-1,1 0 1,-1-1 0,0 1 0,1 0 0,0 6 0,0-8-4,0 0 0,0-1 1,0 1-1,0 0 0,1 0 1,-1 0-1,0 0 0,1-1 1,-1 1-1,1 0 0,-1 0 1,1-1-1,-1 1 0,1 0 1,-1-1-1,1 1 0,0 0 0,-1-1 1,1 1-1,0-1 0,1 1 1,3 1-104,1-1 1,-1 1-1,1-1 1,-1-1-1,1 1 1,-1-1-1,1 0 1,6-1-1,7 1-398,-15 0-500,13 0-2810,-10-4-4800,-6-2 814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8.2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55 7495,'0'0'10858,"-51"-40"-7591,41 32-288,8 1 1538,8 7-3909,18 0-576,5 1 32,10 5-32,1-1-64,3-4-1633,-1-1-3909,-1-2-8455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9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11851,'0'0'12476,"10"-1"-11211,263-25 1714,-209 22-5451,-62 4 476,-8 3-1522,-7 1 2351,12-4 572,-26 6-4007,-6 1-2957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9.8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 8136,'0'0'12716,"62"9"-11051,-18-13-31,7-5-865,1 1-449,-1 0-256,-2 4-96,-9 1-1794,-7 0-2114,-9 1-6021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1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2021 159 5285,'0'0'363,"9"-4"-3187,18-7 3049,6-1 2469,-8-1 21934,-40 22-24319,2 0-108,-1 0 0,0 0 0,0-1 0,-19 7 0,19-9-21,0 0 1,1 1-1,0 1 0,0 0 1,-17 14-1,-109 122-180,114-122 0,0-1 0,0-1 0,-41 24 0,24-17 0,-26 13 0,-2-4 0,-1-2 0,-136 43 0,1 0 0,-30 25 0,-14 14 0,171-76 0,45-19 0,1 1 0,0 2 0,2 1 0,-53 55 0,57-53 0,13-13 0,1 1 0,0 1 0,1 0 0,-10 19 0,35-81 0,10-14 0,40-122 0,-55 151 0,-1 1 0,-2-1 0,-1 0 0,0-40 0,-4 23 0,-3 0 0,-2 0 0,-3 1 0,-1-1 0,-26-77 0,25 88 0,2-1 0,2 1 0,1-1 0,2 0 0,2-44 0,2 75 0,0 0 0,0 1 0,0-1 0,1 1 0,0-1 0,1 1 0,5-12 0,-5 13 0,0 0 0,-1 0 0,0 0 0,0 0 0,0 0 0,-1-1 0,0 1 0,0 0 0,0-1 0,0 1 0,-1-1 0,0 1 0,0-1 0,-2-7 0,33 12 0,113 19 0,-107-11 0,1-1 0,1-2 0,-1-2 0,0-1 0,1-2 0,59-9 0,-42 2 0,0 2 0,0 3 0,111 9 0,-18 0 0,210-19 0,-274 11 0,93 9 0,3 1 0,-42-8 0,-120-3 0,-29-3 0,-28-4 0,-153 1 0,49 4 0,-26-4 0,-96-7 0,-145 10 0,117 8 0,195-13 0,65 7 0,-47-3 0,48 8 0,0 0 0,0 2 0,-55 13 0,53-8 0,-1-1 0,0-2 0,-52 2 0,85-7 0,0 0 0,0 0 0,1 0 0,-1 0 0,0 0 0,0 0 0,0 0 0,0 0 0,0 0 0,0 1 0,0-1 0,1 0 0,-1 0 0,0 1 0,0-1 0,0 1 0,1-1 0,-1 1 0,0-1 0,-1 2 0,2-1 0,1-1 0,-1 1 0,1-1 0,-1 1 0,0-1 0,1 0 0,-1 1 0,1-1 0,-1 1 0,1-1 0,-1 0 0,1 1 0,-1-1 0,1 0 0,-1 0 0,1 1 0,-1-1 0,1 0 0,0 0 0,-1 0 0,1 0 0,-1 0 0,1 0 0,0 0 0,-1 0 0,1 0 0,-1 0 0,1 0 0,0 0 0,-1 0 0,2-1 0,531-10-3577,-361 6 2937,426 0 628,-491 5 13,120 12-1,-2 0 0,-135-14-1,-30 0 4,68 7 0,-126-5-20,0 0 1,0 0-1,0 0 0,0 0 0,0 0 0,0 1 0,0-1 1,0 1-1,0-1 0,0 1 0,0 0 0,0 0 0,-1 0 0,1 0 1,0 0-1,-1 0 0,1 0 0,-1 1 0,1-1 0,-1 0 1,1 1-1,-1-1 0,0 1 0,0 0 0,0-1 0,0 1 0,0 0 1,0 0-1,0 0 0,-1 0 0,2 2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2.5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3876,'0'0'416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2.9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0 3555,'0'0'1346,"-13"0"-482,15 0-575,6 0-257,-1 0-1185,-1 0-3652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10314,'0'0'19127,"-11"3"-18668,6-1-411,-43 12 366,44-13-366,1 0 0,0 1 0,-1-1 0,1 1-1,0 0 1,0 0 0,0 0 0,0 0 0,0 0 0,1 1-1,-1-1 1,1 1 0,-4 4 0,7-6-49,-1-1 0,0 1 0,1 0 0,-1-1 0,0 1 1,1-1-1,-1 1 0,1-1 0,-1 1 0,1-1 0,-1 0 0,1 1 0,0-1 0,-1 0 0,1 1 0,-1-1 0,1 0 0,0 0 1,-1 1-1,1-1 0,0 0 0,-1 0 0,1 0 0,0 0 0,-1 0 0,1 0 0,0 0 0,-1 0 0,1 0 0,0 0 1,-1-1-1,2 1 0,34 0 139,-30 0-123,21-1 52,36 1-217,-60 0 126,1 0 1,-1 1-1,1-1 0,-1 1 1,0 0-1,0 0 0,1 0 1,-1 0-1,0 0 0,0 1 1,0-1-1,0 1 0,-1 0 1,5 3-1,-6-4 31,-1 0 0,1 0 0,0 1 0,0-1-1,-1 0 1,1 0 0,-1 1 0,1-1 0,-1 0 0,1 1 0,-1-1 0,0 1-1,0-1 1,0 0 0,0 1 0,0-1 0,0 1 0,0-1 0,0 0 0,0 1 0,-1-1-1,1 0 1,0 1 0,-1-1 0,1 0 0,-1 1 0,0-1 0,1 0 0,-1 0-1,0 0 1,0 0 0,0 0 0,0 1 0,0-2 0,0 1 0,0 0 0,0 0-1,0 0 1,-2 0 0,-48 31 1042,38-26-980,0-1 1,-1 0-1,0 0 1,0-1-1,0-1 0,-1-1 1,-26 2-1,40-4-236,0 1 0,1-1 0,-1 0 0,0 0-1,1 0 1,-1 0 0,0 0 0,0 0 0,1 0 0,-1-1-1,0 1 1,1 0 0,-1 0 0,0-1 0,1 1 0,-1 0-1,0-1 1,1 1 0,-1 0 0,1-1 0,-1 1 0,1-1 0,-1 1-1,1-1 1,-1 1 0,1-1 0,-1 1 0,1-1 0,0 0-1,-1 1 1,1-2 0,-4-13-7830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3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3396 10 7303,'0'0'4772,"-5"0"-3795,5 0-782,-19 2 264,11-5 2245,-8-3-1342,10 3 5225,-36 5-6269,1 2 0,-1 1 0,-77 21 0,-119 51 910,216-69-1214,-785 268-147,701-234 116,-182 99-1,-81 89 96,267-163-19,-17 10 34,-122 105 0,73-46 32,86-72-108,3 3 0,-84 93 0,109-98 118,2 3 1,-45 77-1,80-115 23,2 1 0,1 0 1,1 1-1,1 1 1,2 0-1,1 0 1,1 1-1,-5 49 0,14-69-3141,5-23-1470,1-16-1932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4.6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10698,'0'0'12860,"1"9"-11210,34 193 2153,19 4-6469,-53-201 1795,8 27-2322,-12-17-4002,-5-14 725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4.9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84 13453,'0'0'3795,"4"-10"-746,-2 6-2813,0 0 1,0 0 0,0 0 0,0 1 0,1-1-1,0 1 1,0-1 0,0 1 0,0 0 0,0 0-1,0 0 1,1 0 0,0 1 0,-1-1 0,1 1 0,0 0-1,0 0 1,0 0 0,0 1 0,1-1 0,-1 1-1,0 0 1,1 0 0,6 0 0,28-3 419,-1 1 1,1 1 0,-1 3-1,57 7 1,-89-8-631,-1 2 0,1-1 0,-1 0 0,1 1 1,-1 0-1,0 1 0,1-1 0,-1 1 0,8 5 0,-12-6 17,1-1-1,-1 1 1,1-1-1,-1 1 1,0-1 0,0 1-1,0 0 1,0-1-1,0 1 1,0 0-1,0 0 1,0 0-1,-1 0 1,1 0-1,-1 0 1,1 0 0,-1 0-1,0 0 1,0 0-1,0 0 1,0 0-1,0 0 1,-1 0-1,1 0 1,0 0 0,-1 0-1,1 0 1,-1-1-1,0 1 1,0 0-1,-1 2 1,-12 18 215,0-1 0,-1-1-1,-2 0 1,0-1 0,-23 19 0,15-12-161,11-10-87,11-12-18,0-1 0,0 1 0,0 0 0,-1-1 0,1 1 0,-1-1 0,0 0 1,0-1-1,-8 6 0,50-44-12431,-13 14 5078,3-1-4544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5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 18225,'0'0'11825,"-10"6"-11478,-1 3-285,0 1 1,0 0-1,1 0 1,-16 23-1,20-26 4,2 0 1,-1 0 0,0 0-1,1 1 1,1 0-1,-1 0 1,1 0-1,1 0 1,-1 0-1,1 0 1,-1 14-1,3-21-69,1 0-1,-1 0 1,1 0-1,-1-1 0,1 1 1,-1 0-1,1 0 1,-1-1-1,1 1 1,0 0-1,-1-1 1,1 1-1,0-1 1,-1 1-1,1-1 0,0 1 1,0-1-1,0 0 1,-1 1-1,1-1 1,0 0-1,0 1 1,0-1-1,0 0 1,0 0-1,0 0 1,0 0-1,-1 0 0,1 0 1,1 0-1,38 0-118,-29-1 61,51-1-448,-34 0 115,46 3-1,-72 0 391,-1-1-1,0 0 0,1 0 0,-1 1 1,0-1-1,1 0 0,-1 1 1,0-1-1,0 1 0,0 0 1,0-1-1,1 1 0,-1 0 0,0 0 1,0 0-1,0 0 0,-1 0 1,1 0-1,0 0 0,0 0 0,0 0 1,-1 0-1,1 0 0,0 2 1,0 1 53,0 0 1,0-1-1,0 1 1,-1 0 0,1 0-1,-1-1 1,0 1-1,-1 7 1,-1 1 257,-1 1 0,0 0 0,0-1 0,-7 16-1,3-14-168,0 1 0,0-1 0,-2-1 0,-16 23 0,22-32-122,-1 0 0,1 0-1,-1-1 1,0 1 0,0-1-1,0 0 1,-1 0 0,1 0-1,-1 0 1,0-1 0,1 0-1,-1 0 1,0 0 0,0-1-1,0 1 1,-1-1 0,1 0-1,-5 0 1,9-1-63,0 0 0,0 0 0,0 0 0,1 0 0,-1-1 0,0 1 0,0 0 0,1 0 0,-1 0 0,0-1 0,0 1 0,1 0 0,-1-1 0,0 1 0,1-1 0,-1 1 0,0-1 0,1 1 0,-1-1 0,1 1 0,-1-1 0,1 1 0,-1-1 0,1 0 0,-1 1 0,1-1 0,-1 0 0,1 1 0,0-1 0,0 0 0,-1 0 0,1 1 0,0-1 0,0 0 0,0 0 0,0 0 0,0 1 0,0-1 0,0 0 0,0 0 0,0 0 0,0 1 0,0-1 0,1 0 0,-1 0 1,0 1-1,0-1 0,1 0 0,-1 0 0,1 1 0,-1-1 0,1 0 0,1-4-911,1 0 1,-1 0-1,1 0 1,0 1-1,0-1 1,6-6-1,11-6-8811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6.7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10698,'0'0'17286,"8"-6"-15893,-7 5-1382,0 0 64,1-1 0,0 1 0,0-1 0,0 1 0,0 0 1,1 0-1,-1 0 0,0 0 0,0 0 0,1 0 0,-1 0 0,1 1 0,2-1 1,-3 2-11,0 0 0,-1 0 1,1 0-1,-1 0 0,1 0 1,-1 0-1,1 1 1,-1-1-1,1 0 0,-1 1 1,0-1-1,0 1 1,0 0-1,0-1 0,0 1 1,0 0-1,-1 0 1,1-1-1,0 1 0,-1 0 1,1 0-1,-1 0 1,0 4-1,16 83 725,-15-70-804,2 0 0,0 0 0,1-1-1,1 0 1,9 22 0,-11-37-3713,-2-11 1155,-5-15-1908,-11-1-815,-7-4-1512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7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0 154 13229,'0'0'18129,"80"-34"-17361,-29 27-383,1-3-257,1-7 0,-4 1-1089,-3-4-1890,-13-5-2562,-9 0-4836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7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0 11307,'0'0'16346,"2"8"-16010,129 304 3001,-118-289-3106,-12-32-1089,-2 3 330,-1 0 1,0-1-1,0 1 1,-1 0 0,1 1-1,-5-8 1,-16-17-1750,10 14-1459,-2 0 0,-23-21 0,30 29 3219,-1 2 1,0-1-1,-1 2 1,-10-6-1,-11 0 4084,-1 7 5923,38 4-7846,14-1-789,0-1 0,1-1 0,-1-1 0,0 0 0,32-13 0,-2-1-3908,-1-3-5977,-46 20 8216,4-2-5944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8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61 170 11275,'0'0'17680,"-6"-4"-17685,5 3 16,0 0 0,-1 0-1,1 1 1,0-1 0,0 1-1,0-1 1,-1 1 0,1-1 0,0 1-1,-1 0 1,1 0 0,0-1-1,-1 1 1,1 0 0,0 0 0,-1 0-1,1 1 1,0-1 0,-1 0 0,1 0-1,0 1 1,0-1 0,-1 1-1,1-1 1,0 1 0,0-1 0,-1 1-1,1 0 1,-1 1 0,0 0 65,0 0-1,1 1 1,-1-1 0,1 1 0,0 0 0,0-1 0,0 1 0,0 0-1,0 0 1,0 0 0,1 0 0,-1 0 0,1-1 0,0 1-1,0 0 1,0 0 0,1 6 0,0-8-58,0-1-1,0 1 1,0 0-1,0-1 1,1 1 0,-1-1-1,0 0 1,0 1-1,0-1 1,1 0 0,-1 0-1,0 1 1,0-1 0,1 0-1,-1 0 1,0 0-1,0-1 1,1 1 0,-1 0-1,0 0 1,1-1-1,31-5 173,-5-2-133,-19 4-66,0 1-1,0 0 1,1 1 0,-1 0 0,0 1 0,1-1 0,-1 2 0,1-1 0,-1 2 0,11 0 0,-48-106 1605,27 104-1596,1 1 0,0-1 0,-1 1 0,1-1 0,0 1 0,-1-1 0,1 0 0,0 1 0,0-1 0,0 0 0,-1 1 0,1-1 0,0 0 0,0 1 0,0-1 0,0 0 0,0 1 0,0-1 0,0 0 0,1 1 0,-1-1 0,0 0 0,0 1 0,0-1 0,1 0 0,-1 1 0,0-1 0,1 1 0,-1-1 0,0 1 0,1-1 0,-1 0 0,1 1 0,-1 0 0,1-1 0,-1 1 0,1-1 0,-1 1 0,1 0 0,0-1 0,29 6 0,-5 2 0,-14-7 0,-4 1 0,0-1 0,-1 0 0,1 0 0,0 0 0,-1-1 0,11-2 0,-16 2 0,1 1 0,0-1 0,-1 0 0,1 0 0,-1 0 0,1 0 0,-1 0 0,0 0 0,1-1 0,-1 1 0,0 0 0,0-1 0,0 1 0,0 0 0,0-1 0,0 0 0,0 1 0,-1-1 0,1 1 0,-1-1 0,1 0 0,-1 0 0,1 1 0,-1-1 0,0 0 0,0 0 0,0 1 0,0-1 0,0-2 0,0 3 0,0-1 0,0 1 0,0 0 0,0 0 0,0-1 0,0 1 0,0 0 0,0 0 0,0-1 0,-1 1 0,1 0 0,0 0 0,-1 0 0,1-1 0,-1 1 0,0 0 0,0-1 0,0 2 0,1 0 0,-1 0 0,1 0 0,-1 0 0,1 0 0,-1 0 0,1 0 0,0 1 0,-1-1 0,1 0 0,-1 0 0,1 0 0,-1 1 0,1-1 0,-1 0 0,1 0 0,0 1 0,-1-1 0,1 0 0,0 1 0,-1-1 0,1 1 0,0-1 0,0 0 0,-1 1 0,1-1 0,0 2 0,-4 2 0,1 1 0,1 1 0,-1-1 0,1 0 0,0 1 0,-2 8 0,3-7 0,0 1 0,0 0 0,1 1 0,0-1 0,0 0 0,1 0 0,0 0 0,3 10 0,-4-17 0,1 1 0,-1 0 0,1-1 0,0 0 0,0 1 0,-1-1 0,1 1 0,0-1 0,0 0 0,0 0 0,1 1 0,-1-1 0,0 0 0,0 0 0,1 0 0,-1 0 0,0-1 0,4 2 0,-3-1 0,1-1 0,0 1 0,-1-1 0,1 0 0,-1 0 0,1 0 0,0 0 0,-1-1 0,1 1 0,-1-1 0,1 1 0,0-1 0,-1 0 0,0 0 0,5-2 0,-3 0-384,0 1-1,0 0 1,0-1-1,0 0 1,-1 0-1,1 0 1,4-6-1,-3 3-969,0-1-1,-1 0 1,0 0-1,0 0 1,0 0-1,-1-1 1,0 0-1,-1 0 0,0 1 1,0-1-1,1-10 1,0-18-9713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9.2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8 14670,'0'0'8456,"-3"12"-7132,-1 5-755,2 0-1,0 0 1,1 0 0,1 0 0,0 0 0,1 0 0,1 0-1,7 29 1,-5-30-446,1 0 0,0-1 0,2 0-1,-1 0 1,2 0 0,0-1 0,1 0 0,0-1-1,1 0 1,23 23 0,-33-35-126,0-1-1,0 0 1,0 0 0,0 0 0,1 0-1,-1 0 1,0 1 0,0-1-1,0 0 1,0 0 0,0 0 0,1 0-1,-1 0 1,0 0 0,0 0-1,0 0 1,1 0 0,-1 0 0,0 0-1,0 0 1,0 0 0,1 0-1,-1 0 1,0 0 0,0 0 0,0 0-1,1 0 1,-1 0 0,0 0-1,0 0 1,0 0 0,0 0 0,1 0-1,-1 0 1,0 0 0,0 0-1,0 0 1,0-1 0,1 1 0,-1 0-1,0 0 1,0 0 0,0 0-1,0 0 1,0-1 0,0 1 0,1 0-1,-1 0 1,0 0 0,0-1-1,1-15-295,-6-19-686,-2 18 685,0 1 1,-1-1-1,-1 2 1,0-1-1,-1 1 1,-1 1-1,0 0 1,-24-22-1,110 35 97,-71 0 212,0 1-1,0 0 1,-1-1 0,1 0-1,-1 0 1,1 0-1,0 0 1,-1-1 0,0 1-1,1-1 1,-1 0-1,0 0 1,0 0 0,0 0-1,0-1 1,0 1-1,-1-1 1,1 1 0,-1-1-1,0 0 1,1 0-1,-1 0 1,-1-1 0,1 1-1,0 0 1,2-8-1,-2 3 176,1-1 0,-1 0-1,0 0 1,0 0 0,-1 0 0,-1 0-1,1 0 1,-2 0 0,1 0-1,-2-10 1,1 19-174,1 0 0,0 0 0,0 1 0,0-1 1,0 0-1,0 0 0,-1 0 0,1 0 0,0 0 0,0 0 0,0 0 0,-1 0 1,1 0-1,0 0 0,0 0 0,0 0 0,-1 0 0,1 0 0,0 0 0,0 0 1,0 0-1,-1 0 0,1 0 0,0 0 0,0 0 0,0 0 0,0 0 0,-1 0 1,1 0-1,0 0 0,0 0 0,0 0 0,0-1 0,-1 1 0,1 0 0,0 0 0,0 0 1,-4 22-22,3 7 268,1 0 1,1 1-1,1-1 1,12 51-1,-12-70-241,2 0 0,-1 0-1,1 0 1,0-1 0,1 0-1,0 0 1,0 0 0,1 0-1,1-1 1,-1 0 0,1 0-1,0-1 1,1 0 0,0 0-1,0-1 1,1 0-1,9 6 1,0-4-448,15 11 69,-32-19 523,-3 0-107,0-1 1,0 1-1,0 0 0,0-1 1,0 1-1,0-1 1,0 0-1,0 1 0,0-1 1,0 0-1,1 0 1,-1 0-1,0-1 0,1 1 1,-3-2-1,3 2-10,-18-13-170,0-2 0,0 0 1,2-1-1,0-1 1,1 0-1,-20-30 1,76 56-2592,-1 5-473,-12-9-4332,-14-3-2492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9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29 18802,'0'0'6854,"-52"-29"-4099,55 29-2979,15 6-2050,0 1-2019,-2 0-7526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12716,'0'0'5910,"-1"9"-4800,-44 237 5334,2 142-3637,36-259-2188,-5 164-106,17-280-989,0-9-2231,1-23-15709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2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524 70 9577,'0'0'10138,"3"-8"-9471,-1 2-499,0 1 1,0 0-1,1 0 1,0 0-1,0 0 0,0 0 1,1 1-1,0-1 1,0 1-1,6-5 0,-16 6 4697,-32 6-3537,-56 41-42,1 4 1,-107 75 0,184-113-1293,9-6-3,0 0 1,0 0-1,1 1 1,-1 0-1,1 0 1,0 0-1,1 1 1,-1 0-1,-5 8 1,11-14 7,0 0 1,0 0 0,0 0-1,0 0 1,0 1 0,0-1-1,-1 0 1,1 0 0,0 0-1,0 1 1,0-1 0,0 0-1,0 0 1,0 0 0,0 1-1,0-1 1,0 0 0,0 0-1,0 0 1,0 1 0,0-1-1,0 0 1,0 0 0,0 0-1,0 1 1,0-1 0,1 0-1,-1 0 1,0 0-1,0 0 1,0 1 0,0-1-1,0 0 1,0 0 0,0 0-1,1 0 1,-1 1 0,0-1-1,0 0 1,0 0 0,0 0-1,1 0 1,-1 0 0,0 0-1,0 0 1,0 0 0,1 0-1,-1 0 1,0 1 0,16-3 19,13-9-37,125-72-745,69-42-567,-223 125 1405,-4 0-41,-1 1 1,0 0-1,0 0 0,0 0 0,1 1 1,-7 3-1,-193 104-50,7-3 529,194-104-514,-24 11 129,20-10-108,15-5-125,48-23-116,76-46-1,-58 30-29,191-114 48,-374 221 252,-63 34 137,108-68 64,-103 59 499,187-102-3044,12-10-2366,-1-11-3454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4.9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87 434 8680,'0'0'15626,"8"0"-14585,35-5 144,367-22 571,-193 24-1696,100 0-99,-194 13-60,25 0-20,-136-11-24,19 0-592,-27 3 363,-20 1 143,-38 3 165,-1-2-1,-57-4 1,-5 1 59,109-1-1,-519 35-196,521-34 221,-51 9 225,53-10-266,0 1 0,1 0-1,-1 1 1,1-1 0,0 0-1,-1 1 1,1 0 0,0 0 0,0 0-1,0 0 1,0 0 0,-4 5-1,10-6-16,0-1-1,1 1 0,-1-1 0,0 0 1,1 0-1,-1 0 0,0 0 1,6-2-1,107-16 593,123-3 0,120 14-184,-160 4-787,-162 2 407,-18-1-5,1 2 0,-1 0 0,35 5 0,-53-5 11,0 0 0,0 0 0,-1 0 0,1 1 1,0-1-1,0 0 0,0 0 0,0 0 0,-1 1 0,1-1 0,0 0 0,0 1 0,0-1 0,-1 1 1,1-1-1,0 1 0,-1-1 0,1 1 0,0-1 0,-1 1 0,1 0 0,-1-1 0,1 1 0,-1 0 1,1-1-1,-1 1 0,1 0 0,-1 0 0,0 0 0,0-1 0,1 1 0,-1 2 0,0-2 16,-1 0-1,1 0 1,-1-1-1,0 1 1,1 0 0,-1 0-1,0 0 1,1-1-1,-1 1 1,0 0-1,0-1 1,0 1-1,0-1 1,1 1-1,-1-1 1,0 1-1,0-1 1,0 0 0,0 1-1,0-1 1,0 0-1,0 0 1,0 0-1,0 0 1,0 0-1,-2 0 1,-127 3 121,-154-17-1,77 2-63,117 10-61,22 1 16,-92-12 0,141 7 29,28 2-170,35 1-29,304 23-235,-203-8 114,161-8-1,-305-4 269,1 1 19,-1-1-1,1 0 1,0 0-1,-1 0 1,1 0-1,0 0 1,-1-1-1,1 1 0,-1 0 1,1-1-1,-1 1 1,1-1-1,0 0 1,-1 1-1,0-1 1,1 0-1,-1 0 0,1 0 1,-1 0-1,0 0 1,2-2-1,-3 2 37,-1 0 0,0 0 0,1 0 1,-1 0-1,0 0 0,0 1 0,0-1 0,0 0 0,1 1 0,-1-1 0,0 1 0,0-1 0,0 1 0,0-1 1,0 1-1,0 0 0,-1-1 0,1 1 0,0 0 0,0 0 0,0 0 0,-1 0 0,-35-6 80,31 5-58,-224-20 377,-309 13 0,337 9-273,150 0-140,33 1-24,-1-1 0,1-1 0,0-1 0,0 0-1,0-2 1,-1 0 0,-30-10 0,34 1-38,19 1-119,-1 10 116,0-1 1,0 1 0,0 0-1,0 0 1,0 0 0,1 0 0,-1 1-1,0-1 1,0 1 0,1-1-1,-1 1 1,4-1 0,28 7-931,-33-6 899,0 1 0,0-1 0,0 0 1,0 1-1,1-1 0,-1 1 0,0-1 0,0 1 0,0-1 1,0 1-1,0 0 0,0 0 0,0-1 0,-1 1 0,1 0 1,0 0-1,0 0 0,-1 0 0,1 0 0,0 0 0,-1 0 1,1 0-1,-1 0 0,1 0 0,-1 1 0,1 0 0,-39-2 237,-13-1-123,32-1-38,0 1 1,-1 1-1,1 1 0,-26 5 0,30 4-1132,14-13 8,1-3 995,1-10-839,1 0 0,1 0 0,0 1 0,1-1 1,10-24-1,-7 21 342,-1 1 1,0-2 0,2-21 0,-3-64 1338,-14 37 5386,9 68-5127,0 8-888,2 0 0,-1 0 0,1-1-1,0 1 1,1 0 0,4 9 0,8 31 309,-2 34 1003,5 148 967,-23-267-948,-1-13-1439,1-2 0,5-82 0,1 63-57,-12 134-634,9-21 596,2 91 132,1-118-100,0 0 0,2 0 1,-1 1-1,2-2 1,0 1-1,9 20 0,-13-35 5,0 1-1,0 0 0,0-1 0,0 1 0,1 0 0,-1-1 0,0 1 0,1 0 1,-1-1-1,0 1 0,1 0 0,-1-1 0,0 1 0,1-1 0,-1 1 1,1-1-1,-1 1 0,1-1 0,-1 1 0,1-1 0,0 0 0,-1 1 0,1-1 1,0 0-1,-1 1 0,1-1 0,0 0 0,-1 0 0,1 0 0,0 1 1,-1-1-1,1 0 0,0 0 0,-1 0 0,1 0 0,0 0 0,0 0 0,-1-1 1,1 1-1,0 0 0,-1 0 0,1 0 0,0-1 0,-1 1 0,1 0 1,0-1-1,-1 1 0,1 0 0,-1-1 0,1 1 0,-1-1 0,1 1 1,-1-1-1,1 1 0,-1-1 0,1 1 0,-1-1 0,0 0 0,1 1 0,-1-1 1,0 0-1,0 1 0,1-1 0,-1 0 0,3-5-924,0 0-1,0 1 0,-1-1 1,0 0-1,0 0 0,1-7 1,0-20-4454,-3-3-2883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5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37 11915,'-1'0'333,"0"0"-1,0-1 1,0 1 0,0-1-1,0 0 1,1 1-1,-1-1 1,0 0-1,1 1 1,-1-1-1,0 0 1,1 0 0,-1 1-1,1-1 1,-1 0-1,1 0 1,0 0-1,-1 0 1,1 0-1,0 0 1,-1-1 0,2 2-209,-1-1 0,0 1 0,1-1 0,-1 1 0,1-1 0,-1 1 0,1-1 1,-1 1-1,1-1 0,-1 1 0,1 0 0,0-1 0,-1 1 0,1 0 0,0 0 1,-1-1-1,1 1 0,-1 0 0,1 0 0,0 0 0,0 0 0,0 0 0,57 0 52,-43 1 576,330-5 1085,339 8-562,-305 14-458,-278-17-646,131-16-1,-217 14-253,1 1-1,-1 1 0,0 0 1,20 5-1,39 2 65,-74-8-19,-13-12-26,4 9 45,0 0 0,-1 0 0,0 1 0,1 0 0,-1 1 0,-11 0 0,21 1-45,27 0-192,108-5 165,-134 5 27,-27 18-577,-40 27-1749,-3-5-4605,39-25 877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7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11 190 10954,'0'0'17035,"-11"7"-14414,83-41-480,81-61-2121,-48 28-24,-104 67 4,-1 1 0,1-1 0,0 0 0,-1 1 0,1-1 0,-1 1 0,1-1 0,-1 1 0,1 0 0,-1-1 0,0 1 0,1-1 0,-1 1 0,1 0 0,-1-1 0,0 1 0,0 0 0,1-1 0,-1 1 0,0 0 0,0-1 0,0 1 0,0 0 0,0 0 0,0-1 0,0 1 0,0 0 0,0-1 0,0 1 0,0 0 0,-1 1 0,1 36 0,0-33 0,1 12 0,-1 0 0,-1-1 0,-1 1 0,0 0 0,-1-1 0,-6 19 0,19-35-6011,-10 0 5881,-1 0 0,1 0 1,0 0-1,0 0 0,0 0 0,-1 0 0,1 0 1,0 0-1,0 0 0,0 0 0,-1 0 0,1 0 1,0 0-1,0 0 0,0 0 0,-1 0 0,1-1 1,0 1-1,0 0 0,0 0 0,0 0 0,-1 0 1,1 0-1,0-1 0,0 1 0,0 0 0,0 0 1,0 0-1,0-1 0,-1 1 0,1 0 0,0 0 1,0 0-1,0-1 0,0 1 0,0 0 0,0 0 1,0 0-1,0-1 0,0 1 0,0 0 0,0 0 1,0 0-1,0-1 0,0 1 0,0 0 0,0 0 1,0-1-1,1 1 0,-1 0 0,0 0 0,0 0 1,0 0-1,0-1 0,0 1 0,0 0 0,1 0 1,-1 0-1,0 0 0,0-1 0,0 1 0,0 0 1,1 0-1,-1 0 0,0 0 0,0 0 0,0 0 1,1 0-1,-1 0 0,-7-4-6810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8.5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42 10954,'0'0'18562,"-1"-3"-17553,1 2-984,1 0 1,-1 0 0,0 0-1,1 0 1,-1 1 0,0-1-1,1 0 1,-1 0-1,1 0 1,-1 1 0,1-1-1,0 0 1,-1 1-1,1-1 1,0 0 0,-1 1-1,1-1 1,0 1-1,0-1 1,0 1 0,-1 0-1,1-1 1,0 1-1,0 0 1,0-1 0,0 1-1,0 0 1,0 0-1,0 0 1,-1 0 0,1 0-1,0 0 1,2 0 0,57-5 903,-6 0-487,-29 0-442,4-2 0,-52 9 0,-231 34 0,407-49 0,-121 8 0,20-3 0,-97 8 0,-105 14-187,166-15-1541,26-3-11369,-29 1 3638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9.1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0 279 15054,'0'0'16144,"10"-6"-15087,96-68-801,138-124 0,-244 237-256,-10 51 0,0 113 0,12-202-2111,1-12-2978,-3 10 4687,0 0 0,0 0 0,1 0 0,-1 1-1,0-1 1,0 0 0,0 0 0,0 0 0,0 0 0,0 0 0,0 0 0,-1 0 0,1 0 0,0 0 0,-1 0 0,1 1-1,0-1 1,-1 0 0,1 0 0,-1 0 0,1 0 0,-1 1 0,1-1 0,-1 0 0,0 1 0,1-1 0,-1 0 0,-1 0-1,-8-2-10300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9.6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10410,'0'0'20056,"7"-6"-19255,3 0-665,1 1 1,-1 0-1,1 0 0,0 1 1,0 1-1,0 0 1,1 0-1,-1 1 0,1 1 1,17-1-1,76-4-136,-151 9 0,-80 17 0,52-8 0,311-39 0,-291 38 37,22-4-428,1-2-1,-54 3 1,82-8-3890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15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31 7751,'-1'-3'11361,"-3"-2"-5071,-16-17 893,60 62-7091,127 122-2,-122-128-90,-36-29 0,-1 1 0,1 0 0,-1 1 0,-1-1 0,1 2 0,-1-1 0,-1 1 0,8 10 0,-31-40 0,-1 0 0,0 1 0,-2 1 0,-1 1 0,0 1 0,-1 0 0,-1 2 0,0 1 0,-40-19 0,35 17 0,45 33 0,131 111 0,-54-50 0,-82-69 0,-8-13 0,-15-18 0,-9-1 0,-1 1 0,-2 1 0,0 1 0,-2 1 0,0 2 0,-1 0 0,0 1 0,-33-14 0,35 24 0,18 7 0,14 8 0,32 21 0,41 41 0,-53-44 0,0-2 0,2-1 0,47 29 0,-83-58 0,-1 0 0,1 0 0,1-1 0,-1 0 0,-8-13 0,-6-9 0,4 9 0,7 8 0,0 1 0,0-1 0,-1 1 0,-1 1 0,0 0 0,0 1 0,-1 0 0,-22-13 0,34 22 0,0 0 0,0 0 0,0 0 0,0 0 0,0 0 0,0-1 0,0 1 0,0 0 0,0 0 0,0 0 0,-1 0 0,1 0 0,0 0 0,0 0 0,0 0 0,0 0 0,0 0 0,0 0 0,0 0 0,0 0 0,-1 0 0,1 0 0,0 0 0,0 0 0,0 0 0,0 0 0,0 0 0,0 0 0,0 0 0,-1 0 0,1 0 0,0 0 0,0 0 0,0 0 0,0 0 0,0 0 0,0 0 0,0 0 0,0 0 0,0 1 0,0-1 0,-1 0 0,1 0 0,0 0 0,0 0 0,0 0 0,0 0 0,0 0 0,0 0 0,0 0 0,0 1 0,0-1 0,0 0 0,0 0 0,0 0 0,0 0 0,0 0 0,0 0 0,0 0 0,0 0 0,0 1 0,0-1 0,0 0 0,0 0 0,0 0 0,5 11 0,11 10 0,32 22 0,1-2 0,81 52 0,-121-84-2884,-18-11-4733,-5-10-3823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16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80 4132,'-13'-80'21626,"17"132"-17488,3 4-3290,-1-16-827,1 47 0,-7-69 234,0 7 908,2-45-632,2-188-496,-4 182-38,-3 309 3,22-528 0,-19 522-198,0-331-3335,0 15-2719,0 1-4425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18.1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44 6919,'-1'56'14117,"-1"-1"-7199,0-4-4786,-6 66-2730,3-60 2356,4-18-1518,1-38-75,0-24-15,18-136-46,-11 110 161,3-73 1,-10 121-154,1 4-89,-1 0 0,0 1 0,1-1 0,-2 1 0,1-1 0,0 0 0,0 1 0,-3 6 0,2-5-11,-40 181-12,8-53 0,38-155 0,46-272 0,-57 468 0,-10 8 0,36-264 0,-6 33 0,-3 0 0,-2-1 0,5-91 0,-17 168 0,-1-1 0,-1 0 0,-10 30 0,0-2 0,-17 74 0,36-160-67,1 1 1,18-57-1,3-16-75,-19 65 167,-1 2-294,-8 79-31,-30 179 402,24-169 111,67-355-1250,-40 210 248,-15 122-185,-4 31 1073,-6 9-216,-3 0 1,-4-1 0,-24 80 0,24-117-3861,-2-16-4260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4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11 106 4292,'-11'-2'6445,"16"-2"-3889,21-3-1355,151-3 3419,-119 4-4539,0 3 0,108 8 0,-104-1 296,1-2 1,74-7-1,-14-1-361,-80 4 33,58-12-1,-73 8-52,-1 2-1,1 1 0,0 1 0,0 1 0,0 1 1,30 5-1,53 10 76,159 2-1,-38-6-35,83 0 9,-20-1-13,205-4 33,-367-8-27,291-8 22,-193-5 154,-158 8-74,24-3 117,208-12-159,-143 6 898,-109 9-1557,64-2 0,-116 9 282,1 1-1,0-1 1,0-1-1,0 1 0,-1 0 1,1 0-1,0-1 1,-1 1-1,1-1 0,0 1 1,-1-1-1,1 0 1,0 1-1,-1-1 0,3-2 1,6-7-4872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5061,'-9'7'6514,"25"-8"-726,4-1-4744,368-1 3033,516-38-3665,-427 14 305,223-24 723,-538 38-910,219 11 1,22 0-348,-375-1-1033,-50 2-8064,5 1 36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19.2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0 13933,'0'0'10042,"1"9"-9370,6 95 344,-5 1 0,-18 174 0,6-141-2873,2-35 2830,-3 93-718,14-169 1057,0-47 1102,3 4-3559,0 3-3006,-3-3-2543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0.3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13965,'2'162'11330,"3"3"-6819,0 323-2073,-7-325-1915,16-201-4222,-9 6-4293,-4-7-7319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1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20 8456,'0'0'4228,"-8"10"-2888,6-8-1246,-6 7 303,1 1 0,0 0 0,-9 18 0,14-25-83,0 1 0,1-1 0,-1 1 0,1 0 1,0-1-1,0 1 0,0 0 0,1 0 0,-1 0 0,1 0 0,0-1 1,0 1-1,0 0 0,1 0 0,-1 0 0,1 0 0,0 0 0,0-1 1,3 7-1,-2-7-140,0-1 0,0 0 0,0 0 0,0 0 0,1 0-1,-1 0 1,1-1 0,-1 1 0,1-1 0,0 1 0,-1-1 0,1 0 0,0 0 0,0 0 0,0 0 0,0-1 0,0 1 0,0-1 0,0 0 0,0 0 0,0 0 0,5-1 0,3 1-31,0-2 1,0 1 0,0-1 0,0-1-1,11-4 1,62-32-44,-53 23-59,48-18 1,-69 31-39,-1 1 0,0-1 0,1 1-1,-1 1 1,1 0 0,-1 0 0,1 1-1,0 0 1,-1 1 0,11 1 0,-17-1 8,0 0 1,0 0-1,0 1 1,0-1 0,0 1-1,-1-1 1,1 1 0,0 0-1,-1 0 1,1 1 0,2 2-1,-3-2 7,0-1 0,1 0 0,-1 0 0,0 0 0,1 0-1,-1 0 1,1-1 0,0 1 0,0-1 0,-1 0 0,1 0 0,0 0-1,6 1 1,4-2 116,0 0 0,1-1-1,-1-1 1,0 0 0,0-1-1,0-1 1,0 0 0,-1-1-1,1 0 1,19-11-1,-19 9-126,0 0 0,0 2 0,1-1-1,0 2 1,0 0 0,1 0 0,-1 1-1,1 1 1,16 0 0,-30 2 5,1 0 0,0 0 1,0 0-1,-1 1 0,1-1 1,0 1-1,-1-1 0,1 1 1,-1 0-1,1-1 0,-1 1 1,1 0-1,-1 0 0,1 0 1,-1 0-1,0 1 0,1-1 1,-1 0-1,0 0 0,1 2 1,15 34 280,-17-34-281,1 0 0,-1 0 0,1 0 0,0 0 0,0 0 0,0 0 0,1-1 0,-1 1 0,1 0 0,-1-1 0,1 1 0,0-1 0,0 0 0,0 0 0,0 1 0,0-1 0,1 0 0,-1-1-1,0 1 1,1 0 0,0-1 0,-1 1 0,1-1 0,0 0 0,0 0 0,3 1 0,6-3 84,1 1 0,0-2 0,-1 1 0,1-2 1,-1 0-1,1 0 0,-1-1 0,0-1 0,-1 0 0,19-11 0,-15 9-98,-1 0 1,1 1-1,1 0 1,-1 1 0,1 0-1,21-2 1,-31 6 40,0 1 0,-1-1 1,1 1-1,0 0 0,0 1 1,0-1-1,-1 1 1,1 0-1,0 1 0,-1-1 1,1 1-1,-1 0 0,0 1 1,1-1-1,5 5 1,-9-6 2,1 1 0,-1-1 1,1 0-1,0 0 0,-1 0 1,1 0-1,0 0 1,0-1-1,-1 1 0,1-1 1,0 0-1,0 0 1,0 0-1,0 0 0,-1 0 1,1 0-1,0-1 1,0 0-1,0 1 0,-1-1 1,1 0-1,0 0 1,-1-1-1,1 1 0,-1 0 1,3-3-1,27-24-2628,-11-4-6404,-10 4-5012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2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 13004,'8'-11'2260,"12"-11"7047,-12 24-5859,-3 16-3045,-4 140 2110,-2-82-3980,3-73-1047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2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1 102 13357,'0'0'10986,"65"7"-9577,-32-15-352,1-4-544,0 1-353,-2-2-32,-10 4-544,-1 0-1410,-9-1-672,-7-1-705,-5 0-1218,-5-3-5060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3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87 16464,'0'0'9192,"77"-27"-8807,-36 16-321,2-1-32,-2-1-481,0 0-704,-8 7-961,-3 2-1089,-8 3-1281,-9 1-3139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3.5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15567,'0'0'11568,"-1"9"-10175,1-7-1341,-1 1 52,1 1-1,0 0 1,0-1 0,0 1 0,0 0 0,1-1 0,0 1 0,1 5 0,-1-8-74,0 1 0,0-1 0,0 1 1,0-1-1,0 1 0,0-1 0,0 0 0,0 0 0,1 1 1,-1-1-1,0 0 0,1 0 0,-1-1 0,1 1 0,-1 0 0,1 0 1,0-1-1,-1 1 0,1-1 0,0 1 0,-1-1 0,1 0 1,0 1-1,-1-1 0,1 0 0,0 0 0,2-1 0,0 1 18,1 0 0,-1 0 1,1-1-1,-1 0 0,0 0 0,1 0 0,-1 0 0,0-1 0,0 1 0,0-1 0,0 0 0,0 0 0,0-1 0,5-3 0,-9 5-26,0 1 0,1 0-1,-1 0 1,0 0 0,1-1 0,-1 1 0,0 0-1,1 0 1,-1 0 0,0 0 0,1-1 0,-1 1-1,0 0 1,1 0 0,-1 0 0,0 0 0,1 0-1,-1 0 1,1 0 0,-1 0 0,0 0 0,1 0-1,-1 0 1,0 1 0,1-1 0,-1 0 0,0 0-1,1 0 1,-1 0 0,0 1 0,1-1 0,-1 0-1,0 0 1,1 0 0,-1 1 0,0-1 0,0 0-1,1 1 1,-1-1 0,0 0 0,0 1 0,8 19 370,-7-18-374,-1 0 0,0 0 0,0-1 0,1 1 0,-1 0 0,1-1-1,0 1 1,-1-1 0,1 1 0,0-1 0,0 1 0,0-1 0,0 0-1,0 1 1,0-1 0,1 0 0,-1 0 0,0 0 0,3 2 0,-2-3-17,1 0 0,0 0 0,0 0 0,-1 0 0,1 0 1,0-1-1,0 1 0,-1-1 0,1 0 0,-1 0 0,1 0 1,0 0-1,-1 0 0,0 0 0,1-1 0,-1 1 0,0-1 0,1 0 1,-1 0-1,0 0 0,-1 0 0,5-4 0,-5 4-1,1-1 0,0 1-1,0 0 1,1 0 0,-1 0-1,0 0 1,1 1 0,-1-1 0,1 1-1,0-1 1,-1 1 0,1 0-1,0 0 1,0 0 0,0 0 0,0 1-1,3-1 1,-5 4 0,0 1 0,0-1 0,0 0 0,-1 1 0,1-1 0,-1 1 0,1-1 0,-1 1 0,-1 4 0,1-4 0,5 17-3317,-4-20 2792,-1 0 0,1 0 0,0-1 1,0 1-1,0 0 0,-1 0 0,1 0 0,0-1 0,0 1 0,0 0 1,0-1-1,0 1 0,1-1 0,-1 0 0,0 1 0,0-1 0,0 0 0,0 1 1,0-1-1,1 0 0,-1 0 0,0 0 0,2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4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0 10954,'0'13'11456,"1"14"-5399,16 157-1805,-17-157-4310,-13-40-1053,-11-14-288,-42-23 1437,91 50 373,76-5-232,-58 2-7136,-21 1-1330,-10 0-1483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5.1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76 10698,'0'0'17264,"-6"-1"-17114,4 1-120,1 0 0,-1 0 0,0 0 0,1 0 0,-1 0 0,0 0 0,0 1 0,1-1 1,-1 1-1,0-1 0,1 1 0,-1 0 0,1 0 0,-1 0 0,1 0 0,-1 0 0,1 0 0,0 0 0,-1 0 0,1 0 0,0 0 0,0 1 0,0-1 1,-1 2-1,0 1 137,0-1-1,0 1 1,0 0 0,0 0 0,1 0 0,0 0 0,0 0 0,0 0 0,0 0 0,1 0 0,-1 8 0,3-12-140,-1 1 0,0-1 1,1 1-1,-1-1 1,1 0-1,-1 1 1,1-1-1,-1 0 1,0 0-1,1 0 1,-1 0-1,1 0 0,-1-1 1,1 1-1,-1 0 1,1-1-1,-1 1 1,0-1-1,1 1 1,1-2-1,7-3 13,0-1 0,0 0 0,14-13 0,27-15-355,-55 43 887,3-7 38,0-15-313,1 12-297,0 0 0,0 0 0,-1-1 0,1 1 0,0 0 0,0 0 0,0 0 0,1-1 0,-1 1 0,0 0 0,0 0 0,1 0 0,-1 0 0,0-1 0,1 1 0,-1 0 0,1 0 0,0 0 0,-1 0 0,1 0 0,0 0 0,0 0 0,-1 0 0,1 0 0,1 0 0,0 1 0,-1 0 0,1 0 0,-1 0 0,1 1 0,0-1 0,-1 0 0,1 1 0,-1-1 0,0 1 0,1 0 0,-1-1 0,1 1 0,-1 0 0,0 0 0,0 0 0,1 0 0,0 2 0,0-2 0,1 1 0,-1-1 0,0 0 0,1 0 0,-1 0 0,1 0 0,-1 0 0,1 0 0,-1-1 0,1 1 0,-1-1 0,1 0 0,0 0 0,-1 0 0,1 0 0,0 0 0,-1 0 0,1-1 0,-1 1 0,1-1 0,-1 0 0,1 0 0,-1 0 0,1 0 0,3-2 0,-3 1 0,0 0 0,0 0 0,0 0 0,-1 0 0,1-1 0,0 1 0,-1-1 0,0 1 0,0-1 0,0 0 0,0 0 0,0 0 0,0 0 0,-1 0 0,0 0 0,1-1 0,-1 1 0,0 0 0,0-5 0,-8 12 0,-1 6 0,5-4 0,0 0 0,0 0 0,0 1 0,1-1 0,0 1 0,0-1 0,1 1 0,0 0 0,0 0 0,0-1 0,1 1 0,1 10 0,0-16-149,0 0-1,-1 0 1,1 0-1,0 0 1,0-1-1,0 1 1,0 0-1,0 0 1,0-1 0,0 1-1,0 0 1,0-1-1,1 1 1,-1-1-1,0 0 1,0 1-1,0-1 1,1 0 0,-1 0-1,0 0 1,0 0-1,3 0 1,35 1-5972,-31-2 4543,12 1-9985,-15-4 3609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5.6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0 113 2691,'0'0'848,"0"-11"-383,0-55 54,0 49 3045,0-1 3505,1 23-7656,1 4-5526,-2-1 1693</inkml:trace>
  <inkml:trace contextRef="#ctx0" brushRef="#br0" timeOffset="1">0 113 705,'3'-18'160,"-3"27"-801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2691,'0'0'15054,"2"-4"-14008,-2 4-937,0-1-1,0 0 0,0 1 1,0-1-1,0 1 0,1-1 1,-1 1-1,0-1 1,0 1-1,1-1 0,-1 1 1,0-1-1,1 1 1,-1-1-1,0 1 0,1 0 1,-1-1-1,1 1 0,-1 0 1,0-1-1,1 1 1,-1 0-1,1-1 0,-1 1 1,1 0-1,0 0 1,-1 0-1,1-1 0,-1 1 1,1 0-1,-1 0 1,1 0-1,-1 0 0,2 0 1,0 22 1221,-13 47-1151,10-61 118,-3 30-8,1-1 1,2 1-1,6 50 0,-1 15 2318,-4-102-2608,0 0 0,1-1 1,-1 1-1,0 0 0,1 0 1,-1 0-1,0-1 0,1 1 1,-1 0-1,1 0 0,-1-1 1,1 1-1,-1-1 1,1 1-1,0 0 0,-1-1 1,1 1-1,0-1 0,-1 1 1,1-1-1,0 0 0,0 1 1,0-1-1,-1 0 0,1 1 1,0-1-1,0 0 0,0 0 1,1 0-1,-1 0-193,-1 0-1,0 0 1,1 0 0,-1 0-1,1 0 1,-1 0-1,1 0 1,-1 0 0,0 0-1,1 0 1,-1 0-1,1 0 1,-1 0 0,0-1-1,1 1 1,-1 0-1,1 0 1,-1-1 0,0 1-1,1 0 1,-1 0-1,0-1 1,0 1 0,1 0-1,-1-1 1,0 1-1,0 0 1,1-1 0,-1 1-1,0-1 1,0 1-1,0 0 1,0-1 0,1 1-1,-1-1 1,0 0-1,0-15-6141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6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1 192 5541,'0'0'5638,"5"-10"-3332,8-9-1332,34-57 3233,-43 68-3229,0 1 0,0-1-1,-1 1 1,0-1 0,-1 0 0,0 0-1,0-1 1,1-9 0,-3 18-929,0 0 1,0 0-1,0 0 1,0-1-1,0 1 0,0 0 1,0 0-1,0 0 0,0-1 1,0 1-1,0 0 1,0 0-1,0 0 0,0 0 1,0-1-1,0 1 0,0 0 1,0 0-1,0 0 1,0 0-1,0-1 0,0 1 1,0 0-1,0 0 1,-1 0-1,1 0 0,0 0 1,0-1-1,0 1 0,0 0 1,0 0-1,-1 0 1,1 0-1,0 0 0,0 0 1,0 0-1,0 0 0,-1-1 1,1 1-1,0 0 1,0 0-1,0 0 0,0 0 1,-1 0-1,1 0 1,0 0-1,0 0 0,-10 7 368,-7 14-599,9-5 322,2 0 0,-1 0 0,2 1 0,1 0 0,0 0 0,1 1 0,0-1 0,2 0 0,0 1 0,1 0 0,1-1 0,3 20 1,11-4 80,-14-31-202,0 0 1,0 0 0,0-1-1,0 1 1,0-1 0,1 1-1,-1-1 1,0 1 0,1-1-1,-1 0 1,1 0-1,0 1 1,-1-1 0,1 0-1,0 0 1,2 0 0,-3-1 118,-2-8-119,0 0-1,-1 0 1,0 0-1,0 0 1,-1 1-1,0-1 1,-4-8-1,-11-31 16,8-16-34,11 62 0,0 0 0,0 1 0,1-1 0,-1 1 0,0-1 0,0 1 0,1-1 0,-1 1 0,1 0 0,-1-1 0,0 1 0,1 0 0,-1 0 0,1 0 0,-1 0 0,0 1 0,1-1 0,-1 0 0,2 1 0,-3-1 0,8 1-363,1 0 0,-1 0 1,1-1-1,-1 0 0,1-1 0,-1 0 0,1 0 1,-1 0-1,0-1 0,0-1 0,13-4 1,-17 5 213,0-1 1,-1 1 0,1 0-1,-1-1 1,1 0-1,-1 1 1,0-2 0,0 1-1,0 0 1,-1 0 0,1-1-1,-1 1 1,0-1 0,0 0-1,0 0 1,0 0 0,-1 0-1,1 0 1,-1 0 0,0 0-1,-1-1 1,1 1 0,-1 0-1,1 0 1,-1-5 0,-4 12 2824,-10 19-1989,6 0-363,2 1 1,1 0-1,1-1 1,1 2-1,0-1 0,2 0 1,1 0-1,4 38 1,-2-52-326,0 0 0,0 0 0,1 0 0,0 0 0,1-1-1,0 1 1,0-1 0,1 0 0,7 11 0,-11-25 192,0 1 0,-1 0 0,1 0 0,-1-1 0,-1 1 0,1 0 0,-1-1 0,-2-7 0,-9-17-121,-2-4-33,1-2 1,2 0-1,-8-38 0,24 73-59,-1 0 0,1 1 0,-1-1 0,1 1 0,-1 0 0,1 0 0,7 1 0,-3 0-230,20 2-2219,0-1-3476,14-2-8397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6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 13901,'0'0'18487,"0"-4"-18108,-2 92-271,1-51-216,1-29-58,0-11-100,0-13-3390,0-8-7497,0 8 1218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7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38 12364,'0'0'19138,"8"-7"-18316,0 3-775,0 0 0,-1 0 1,1 0-1,1 1 0,-1 0 0,0 1 0,10-2 1,-16 3-47,0 1 0,0-1 1,0 1-1,0-1 1,0 1-1,0 0 1,0 0-1,0 0 0,0 1 1,0-1-1,0 0 1,0 1-1,0-1 1,0 1-1,0-1 0,-1 1 1,1 0-1,0 0 1,0 0-1,-1 0 0,1 0 1,0 1-1,-1-1 1,1 0-1,-1 1 1,0-1-1,1 1 0,-1-1 1,0 1-1,0 0 1,0-1-1,0 1 1,0 0-1,-1 0 0,1 0 1,0 0-1,-1-1 1,1 1-1,-1 0 0,0 0 1,0 0-1,0 0 1,0 0-1,0 0 1,0 3-1,-1-1-1,1 0 0,-1 0 0,0 0 0,-1 0 0,1 0 0,-1 0 0,1 0 0,-1 0 0,-1 0 0,1-1 0,0 1 0,-1-1 0,0 1 0,1-1 0,-1 0 0,-1 0 0,1-1 0,0 1 0,-1 0 0,-5 2 0,16-4 0,1 0 0,-1 0 0,0 1 0,0 0 0,8 3 0,-4-1 0,-4-3 0,-1 2 0,0-1 0,1 1 0,-1 0 0,10 7 0,-14-9 0,-1 0 0,0-1 0,0 1 0,0 0 0,0 0 0,0 0 0,0-1 0,0 1 0,0 0 0,0 0 0,0 1 0,-1-1 0,1 0 0,0 0 0,-1 0 0,1 0 0,-1 1 0,1-1 0,-1 0 0,0 0 0,1 1 0,-1-1 0,0 0 0,0 1 0,0-1 0,0 0 0,0 1 0,0-1 0,0 0 0,-1 1 0,1-1 0,0 0 0,-1 0 0,1 1 0,-1-1 0,1 0 0,-1 0 0,-1 2 0,-1 0 0,-1 0 0,1 0 0,-1 0 0,0-1 0,0 0 0,0 1 0,0-1 0,-1-1 0,1 1 0,0-1 0,-1 1 0,-7 0 0,-57 8 0,-22-9 0,90-1 0,1 0 0,-1 0 0,1 0 0,-1 0 0,1 0 0,0 0 0,-1 0 0,1-1 0,-1 1 0,1 0 0,-1 0 0,1 0 0,0-1 0,-1 1 0,1 0 0,-1 0 0,1-1 0,0 1 0,-1 0 0,1-1 0,0 1 0,-1 0 0,1-1 0,0 1 0,0-1 0,-1 1 0,1 0 0,0-1 0,0 1 0,0-1 0,0 1 0,0-1 0,-1 1 0,1-1 0,0 1 0,0 0 0,0-1 0,0 1 0,0-1 0,0 1 0,1-1 0,-1 1 0,0-1 0,0 1 0,0-1 0,1 0 0,-1 0 0,0 0 0,1 0 0,-1 0 0,1 0 0,0-1 0,-1 1 0,1 0 0,0 0 0,-1 0 0,1 1 0,0-1 0,0 0 0,0 0 0,0 0 0,0 0 0,0 1 0,1-2 0,37-7-3512,-20 5-834,4-1-5317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9.0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0 8168,'1'2'13823,"0"5"-6407,-1 6-4457,-1 11-4228,1-3 2912,0-15-2408,-1 23 2112,1-23-4080,-18-27-14227,6 7 9801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9.4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10890,'0'0'17905,"5"-5"-17013,1 2-766,-1 0 0,1-1 1,0 2-1,0-1 0,0 1 1,0 0-1,1 0 0,-1 1 1,1-1-1,-1 1 0,1 1 0,-1-1 1,11 2-1,-9-1-17,1 1 1,-1-1-1,1 2 0,-1-1 1,0 1-1,1 1 0,-1-1 1,0 1-1,0 1 0,-1 0 1,10 5-1,-15-8-109,-1 0 0,0 0 0,1 0 0,-1 0 0,0 0 0,0 0 0,1 0 0,-1 1 0,0-1 0,0 0 0,-1 1 0,1-1 0,0 0 0,0 1 0,-1-1 0,1 1 0,-1-1 0,1 1 0,-1 0 0,1-1 0,-1 1 0,0-1 0,0 1 0,0 2 0,-1-1 0,0 0 0,0-1 0,0 1 0,0-1 0,0 1 0,-1-1 0,1 0 0,-1 0 0,1 0 0,-1 1 0,0-1 0,0-1 0,-3 4 0,-4 1 0,0 1 0,0-1 0,0-1 0,-1 1 0,0-2 0,-12 5 0,-32 4 0,50-12 0,1-1 0,-1 1 0,0-1 0,0 0 0,0 0 0,1 0 0,-1 0 0,0-1 0,0 1 0,1-1 0,-1 0 0,-4-2 0,7 3-15,0 0 0,0-1 0,1 1 0,-1-1 0,0 0 0,0 1 0,1-1 1,-1 1-1,0-1 0,1 0 0,-1 0 0,1 1 0,-1-1 0,1 0 0,-1 0 0,1 0 0,-1 0 0,1 0 0,0 1 0,0-1 0,-1 0 1,1 0-1,0 0 0,0 0 0,0 0 0,0 0 0,0 0 0,0 0 0,0 0 0,0 0 0,1 0 0,-1 0 0,0 1 0,0-1 0,1 0 1,-1 0-1,1 0 0,-1 0 0,1 0 0,-1 1 0,1-1 0,0-1 0,2-1-285,-1 1-1,1-1 1,-1 1-1,1-1 1,0 1 0,0 0-1,0 0 1,0 0-1,5-2 1,7-1-6149,-1 0-3123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15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2114,'0'0'288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16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2626,'0'0'3641,"7"-19"1415,-7 15-7603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1.4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4203 2114,'-4'-1'852,"1"-1"-1,-1 0 1,1 1 0,0-1-1,0 0 1,0-1 0,0 1-1,0-1 1,0 1 0,0-1-1,1 0 1,0 0-1,-1 0 1,-1-4 646,4 3 2189,8-14-2442,9 9-1068,0 0 0,1 1 0,0 1 0,0 1 0,1 1 0,0 0 0,0 1 0,0 2 0,20-2 0,46-9-89,232-25 375,-211 29 285,134-27 0,-177 21-491,1 3-1,0 3 0,68-1 0,89 1 152,0-9-1,368-79 1,-263 32 556,441-116-241,1092-573-584,-1202 420-78,122-58-37,770-281-40,1018-208 64,-1514 612-34,-717 187 100,-114 30 230,1 10 1,2 9-1,355-5 0,-543 40-875,-27-1-172,0-1 0,1 1 1,-1-2-1,0 1 0,1-2 1,14-2-1,-25 4 598,1 0 0,-1 0 0,0 0 0,0 0 1,0 0-1,0 0 0,1-1 0,-1 1 0,0 0 0,0 0 0,0 0 1,0 0-1,1 0 0,-1 0 0,0 0 0,0 0 0,0 0 0,0 0 1,0-1-1,0 1 0,1 0 0,-1 0 0,0 0 0,0 0 0,0 0 1,0 0-1,0-1 0,0 1 0,0 0 0,0 0 0,0 0 0,0 0 0,0-1 1,0 1-1,0 0 0,0 0 0,0 0 0,0 0 0,0-1 0,0 1 1,0 0-1,0 0 0,0 0 0,0 0 0,0-1 0,0 1 0,0 0 1,0 0-1,0 0 0,0 0 0,0 0 0,0-1 0,0 1 0,-1 0 1,1 0-1,-14-11-10449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2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240 227 2306,'-3'-4'460,"1"-1"0,0 1 0,0-1 0,0 0 0,0 1 0,1-1 0,-1 0 1,1 0-1,1 0 0,-1 0 0,1 0 0,0 0 0,0 0 0,0 0 0,0 0 0,1 0 0,0 0 0,0 0 0,1 0 0,-1 0 0,1 1 0,0-1 0,4-5 0,0-2 470,1 1-1,0 0 0,1 1 1,0-1-1,1 2 1,0-1-1,20-15 0,-29 24-841,0 1-1,1-1 0,-1 1 1,0-1-1,1 1 0,-1 0 0,1-1 1,-1 1-1,0-1 0,1 1 1,-1 0-1,1 0 0,-1-1 1,1 1-1,0 0 0,-1 0 0,1-1 1,-1 1-1,1 0 0,-1 0 1,1 0-1,0 0 0,-1 0 1,1 0-1,-1 0 0,1 0 0,0 0 1,-1 0-1,1 0 0,-1 1 1,1-1-1,-1 0 0,1 0 1,-1 1-1,2-1 0,-1 23 764,-17 32-595,-21 3 179,-1-1 0,-82 92 0,0-2 1057,119-146-1492,1 0 1,-1-1-1,0 1 0,0 0 0,1 0 1,-1 0-1,0 0 0,1 0 0,-1 0 1,1 0-1,-1 0 0,1 0 1,0 0-1,-1 0 0,1 1 0,0-1 1,0 0-1,0 0 0,-1 0 0,1 0 1,1 1-1,-1-1 0,0 2 1,1-3-5,0 1 1,0-1 0,0 1 0,0-1 0,0 1 0,0-1 0,0 1 0,0-1 0,0 0 0,0 0-1,0 1 1,0-1 0,0 0 0,0 0 0,0 0 0,0 0 0,0 0 0,0-1 0,0 1 0,1 0 0,68-21 23,-64 19 29,89-33 353,167-55 76,-215 76-505,1 3 1,0 2-1,79-4 1,-115 12-229,-1 1 1,0 1-1,1 0 1,16 4 0,-24-4-124,0 0-1,1 0 1,-1 1 0,0 0 0,0 0 0,0 0 0,0 1-1,0-1 1,-1 1 0,1 0 0,-1 0 0,0 0 0,5 5 0,6 19-5783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3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346 148 12524,'3'-13'5920,"-1"7"-5332,1-6 377,0 1 0,-1 0-1,2-22 1,-4 31-834,1 0 0,-1 0-1,0-1 1,0 1 0,0 0 0,-1 0-1,1 0 1,0-1 0,-1 1-1,1 0 1,-1 0 0,0 0-1,0 0 1,0 0 0,0 0-1,0 0 1,0 0 0,0 0 0,-1 1-1,1-1 1,-1 0 0,1 1-1,-1-1 1,0 1 0,0 0-1,1-1 1,-1 1 0,0 0-1,0 0 1,-3-1 0,-2 1-33,1-1 0,-1 1 0,0 1 1,1-1-1,-1 1 0,0 0 0,1 1 1,-1 0-1,0 0 0,1 0 0,-1 1 0,1 0 1,0 0-1,-8 4 0,3 0-7,0 0-1,1 0 1,0 1 0,1 1-1,0 0 1,0 0 0,-11 14-1,3-1 87,2 0-1,0 1 0,1 1 0,2 0 1,0 1-1,-13 41 0,18-45 16,2-1-1,1 1 0,-5 41 0,9-55-176,0-1-1,0 1 1,1 0 0,0 0 0,0 0-1,0 0 1,0 0 0,4 6 0,-4-9-19,0-1 1,0 0 0,0 1 0,1-1 0,0 0-1,-1 0 1,1 0 0,0 0 0,0 0-1,0-1 1,0 1 0,0 0 0,0-1 0,0 0-1,1 1 1,-1-1 0,1 0 0,-1 0-1,3 0 1,7 2-166,-1-1-1,1-1 1,0 0-1,0 0 1,0-2 0,-1 1-1,1-1 1,0-1-1,-1 0 1,1-1-1,16-5 1,47-25-3910,-8-7-4383,-14-1-6250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11883,'0'0'1991,"0"8"-1451,-14 217 4642,-19 7-3481,-1 18-1388,10-76 1524,11-97-1051,4 1 0,2 0 0,6 90-1,2-155-679,0-1 0,1 1 0,1-1 0,7 23 0,-9-32-83,0 0 0,0-1 0,0 1 0,0-1 0,1 1 0,-1-1 0,1 1-1,-1-1 1,1 0 0,0 1 0,0-1 0,0 0 0,0 0 0,1-1 0,-1 1-1,0 0 1,1-1 0,-1 1 0,1-1 0,0 0 0,-1 0 0,1 0 0,0 0 0,0 0-1,-1-1 1,6 1 0,-5-1-182,1 1-1,0-1 0,-1-1 1,1 1-1,-1-1 1,1 1-1,0-1 0,-1 0 1,1 0-1,-1 0 0,0-1 1,6-3-1,-6 3-552,0 0 1,-1-1-1,1 1 0,-1-1 0,0 0 1,0 0-1,0 0 0,0 0 0,1-4 1,12-26-11013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3.5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0 23126,'-8'10'2125,"-6"8"-1384,1 0 0,1 1 1,1 1-1,0 0 1,2 0-1,0 1 1,1 0-1,-6 27 1,1 42-36,13-83-707,-1 0 1,1 0-1,0-1 0,1 1 1,0 0-1,0 0 1,0-1-1,1 1 1,0-1-1,0 1 0,4 6 1,-4-11-14,-1 1 0,1-1 0,0 0 1,0 0-1,0 0 0,0 0 0,1 0 0,-1 0 0,0-1 0,1 1 1,-1-1-1,1 0 0,0 1 0,-1-1 0,1 0 0,0-1 1,0 1-1,-1 0 0,1-1 0,0 0 0,0 1 0,0-1 1,0 0-1,0-1 0,0 1 0,0 0 0,-1-1 0,1 0 1,0 1-1,0-1 0,-1 0 0,1-1 0,0 1 0,2-2 1,7-3 41,-1-1 1,0 1 0,0-2 0,-1 0-1,0 0 1,11-12 0,2-11 20,-20 26-10,0 0 0,1 0 0,-1 0 0,1 1 0,0-1 0,1 1 0,-1 0 0,11-7 0,-15 11-38,1 1 0,-1-1 0,1 0 0,-1 0 0,1 0 0,-1 1-1,1-1 1,-1 0 0,1 1 0,-1-1 0,1 0 0,-1 1 0,0-1-1,1 1 1,-1-1 0,1 1 0,-1-1 0,0 1 0,0-1 0,1 1 0,-1-1-1,0 1 1,0-1 0,1 1 0,-1-1 0,0 1 0,0 0 0,0-1-1,0 1 1,0-1 0,0 1 0,0 0 0,0-1 0,0 1 0,0-1 0,-1 1-1,1 0 1,0 34-6,0-30 4,-2 41 1,0-32 0,2 0 0,-1 0 0,1 0 0,1 0 0,5 24 0,-5-36 1,-1-1-1,1 0 1,-1 0 0,1 1-1,0-1 1,0 0-1,0 0 1,0 0 0,0 0-1,0 0 1,0 0 0,0 0-1,0-1 1,0 1-1,1 0 1,-1 0 0,0-1-1,0 1 1,1-1 0,-1 1-1,0-1 1,1 0 0,-1 1-1,1-1 1,-1 0-1,0 0 1,1 0 0,-1 0-1,1 0 1,-1 0 0,0-1-1,1 1 1,-1 0 0,0-1-1,1 1 1,-1-1-1,0 1 1,1-1 0,1-1-1,5-1-25,0-1 0,1-1-1,-1 0 1,11-8 0,37-38-5026,-35 27-2161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4.6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75 248 7303,'0'0'4057,"3"-9"-1046,-3 8-3011,4-14 1992,0 0-1,2-31 0,-5 44-1633,-1-1-1,0 0 1,0 0-1,0 0 0,-1 1 1,1-1-1,-1 0 1,1 0-1,-1 1 1,0-1-1,0 0 0,-2-3 1,2 6-249,1-1 0,-1 0 0,0 0 0,0 1 0,0-1 0,0 0 0,0 1 0,0-1 0,0 1 0,0-1 0,0 1 0,-1 0 0,1-1 0,0 1 0,0 0 0,0 0 0,0 0 0,0 0 0,-1 0 0,1 0 0,0 0 0,0 0 0,0 0 0,0 1 0,0-1 0,-1 0 0,1 1 0,0-1 0,0 1 0,0-1 0,-1 2 0,-1 0-51,-1 0 0,1 1-1,0-1 1,0 1-1,1-1 1,-1 1 0,0 0-1,1 0 1,0 1 0,0-1-1,0 0 1,0 1-1,0-1 1,1 1 0,-1 0-1,1-1 1,-1 6 0,0-2-30,0 1 1,1-1 0,0 1 0,0-1 0,1 1 0,0-1 0,0 1 0,2 8 0,-2-15-22,1 1 0,0-1 1,0 0-1,0 1 1,0-1-1,0 0 1,0 0-1,0 1 0,1-1 1,-1 0-1,0 0 1,1 0-1,-1-1 1,0 1-1,1 0 0,-1 0 1,1-1-1,-1 1 1,1-1-1,0 1 1,-1-1-1,1 0 1,0 0-1,-1 1 0,1-1 1,-1 0-1,3-1 1,48-3 397,-35-2-231,-1 0 0,0-2-1,0 1 1,-1-2 0,0 0 0,0-1-1,25-23 1,-19 17-61,0 0 1,33-18-1,-53 34-117,0-1 0,0 1 0,0 0 0,0 0 0,0-1-1,0 1 1,0 0 0,-1 0 0,1 0 0,0 0 0,0 0 0,0 0 0,0 0 0,0 1-1,0-1 1,0 0 0,0 0 0,0 1 0,-1-1 0,1 1 0,0-1 0,0 1 0,0-1-1,-1 1 1,1-1 0,0 1 0,-1-1 0,1 1 0,0 0 0,-1 0 0,1-1 0,-1 1-1,1 0 1,-1 0 0,1 0 0,-1-1 0,0 1 0,1 0 0,-1 0 0,0 0 0,0 0-1,0 0 1,0 0 0,1 0 0,-1 0 0,-1 1 0,8 63 161,-5-39-84,-2-24-68,0 0-1,0 0 0,1 0 0,-1 0 0,1 0 0,-1-1 0,1 1 0,0 0 1,-1-1-1,1 1 0,0 0 0,0-1 0,0 1 0,1-1 0,-1 1 0,0-1 1,0 0-1,1 1 0,-1-1 0,1 0 0,-1 0 0,1 0 0,0 0 0,2 1 1,-1-2 9,0 1 1,0-1 0,0 0 0,0 0-1,0 0 1,0 0 0,0-1 0,0 1-1,0-1 1,0 0 0,0 0 0,0 0 0,4-2-1,9-6 61,-1 0 0,0-1-1,25-21 1,-40 30-75,132-122-657,-133 124 621,1-1 0,0 0 0,0 0-1,0 1 1,0-1 0,0 0 0,0 1-1,0-1 1,0 0 0,0 0-1,0 1 1,0-1 0,0 0 0,0 1-1,0-1 1,0 0 0,0 0 0,1 1-1,-1-1 1,0 0 0,0 1 0,0-1-1,0 0 1,0 0 0,1 0-1,-1 1 1,0-1 0,0 0 0,1 0-1,-1 0 1,0 1 0,0-1 0,1 0-1,-1 0 1,0 0 0,0 0 0,1 0-1,-1 1 1,0-1 0,0 0-1,1 0 1,-1 0 0,0 0 0,1 0-1,-1 0 1,0 0 0,1 0 0,-1 0-1,0 0 1,0 0 0,1 0 0,-1-1-1,0 1 1,1 0 0,-1 0-1,0 0 1,0 0 0,1 0 0,-1-1-1,0 1 1,0 0 0,1 0 0,-1 0-1,0-1 1,0 1 0,0 0 0,1-1-1,-4 36-944,2-21 140,1-14 798,0 0 0,0 0 0,0 0-1,0 0 1,0-1 0,0 1 0,0 0-1,0 0 1,0 0 0,0 0 0,0 0-1,0 0 1,0 0 0,0 0 0,0 0-1,0 0 1,1 0 0,-1 0 0,0 0-1,0 0 1,0 0 0,0 0 0,0 0-1,0 0 1,0 0 0,0 0 0,0 0-1,0 0 1,0 0 0,0 0 0,0 0-1,0 0 1,1 0 0,-1 0 0,0 0-1,0 1 1,0-3 43,1 0 0,-1 1 0,1-1 0,0 1 0,0-1 0,0 1 0,0-1 0,0 1 0,0 0 0,0-1 0,0 1 0,0 0 0,1 0-1,-1 0 1,0 0 0,1 0 0,-1 0 0,1 0 0,-1 1 0,1-1 0,-1 0 0,1 1 0,0-1 0,-1 1 0,1 0 0,0 0 0,-1-1 0,4 1 0,-3 1-7,0 0 0,0 0 0,0 0 0,-1 0 1,1 0-1,0 0 0,0 1 0,-1-1 0,1 1 0,-1-1 1,0 1-1,1-1 0,-1 1 0,0 0 0,0 0 0,0-1 1,0 1-1,0 0 0,0 0 0,-1 0 0,1 0 0,-1 0 1,1 2-1,5 27 336,-2-1 1,-1 1 0,-2 0-1,-1 0 1,-1 0 0,-1-1-1,-2 1 1,-1-1-1,-2 1 1,0-2 0,-14 32-1,20-57-308,-4 11 62,-1 0 0,0-1 0,0 0 0,-2-1-1,-17 26 1,25-39-75,0 1-1,0-1 0,0 0 1,0 1-1,-1-1 1,1 0-1,0 1 0,0-1 1,-1 1-1,1-1 0,0 0 1,-1 1-1,1-1 1,0 0-1,-1 0 0,1 1 1,0-1-1,-1 0 0,1 0 1,0 0-1,-1 1 1,1-1-1,-1 0 0,1 0 1,-1 0-1,1 0 1,0 0-1,-1 0 0,1 0 1,-1 0-1,1 0 0,-1 0 1,1 0-1,0 0 1,-1 0-1,1 0 0,-1 0 1,1 0-1,-1-1 0,1 1 1,0 0-1,-1 0 1,1 0-1,0-1 0,-1 1 1,1 0-1,0-1 0,-1 1 1,1 0-1,0-1 1,-1 1-1,1 0 0,0-1 1,0 1-1,0 0 1,-1-1-1,1 1 0,0-1 1,0 1-1,0 0 0,0-1 1,0 1-1,0-1 1,0 1-1,0-1 0,0 1 1,0-1-1,-2-38 116,2 32-139,2-23-154,0 0 0,2 1 0,1 0 0,2 0 0,0 0-1,2 1 1,1 0 0,2 1 0,22-40 0,9-4 242,3 1 1,62-70-1,-109 140 109,-10 15 205,0-1 0,1 1 0,1 1 1,0 0-1,-8 22 0,15-31-326,0 0 0,0 1-1,1-1 1,0 1 0,1 0 0,-1-1 0,2 9-1,-1-14-58,0 0 0,1 0-1,-1 0 1,1 0-1,-1 0 1,1 0 0,0 0-1,0-1 1,0 1-1,0 0 1,0 0-1,0-1 1,0 1 0,1-1-1,-1 1 1,1-1-1,-1 1 1,1-1 0,-1 0-1,1 0 1,0 0-1,0 0 1,-1 0-1,1 0 1,0 0 0,0 0-1,0-1 1,0 1-1,0-1 1,3 1 0,4 0-505,1 0 1,-1 0-1,1-1 1,0-1 0,13-1-1,24-12-6314,0-7-5968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5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78 287 18257,'1'-28'5186,"-2"27"-5082,1 1-1,0 0 0,0-1 0,0 1 1,-1 0-1,1 0 0,0-1 0,0 1 1,-1 0-1,1-1 0,0 1 0,-1 0 1,1 0-1,0 0 0,-1-1 0,1 1 1,0 0-1,-1 0 0,1 0 0,0 0 1,-1 0-1,1 0 0,-1 0 0,1 0 1,0 0-1,-1 0 0,1 0 0,0 0 1,-1 0-1,1 0 0,-1 0 0,1 0 1,0 0-1,-1 0 0,0 0 0,-2 2 42,0 0-1,0 0 0,0 0 0,0 0 1,0 1-1,0-1 0,1 1 0,-1 0 1,1-1-1,0 1 0,-3 5 0,1-1-76,0 0 0,0 0 1,1 1-1,-1-1 0,2 1 0,-1 0 0,1 0 0,1 0 0,-1 0 0,1 0 0,1 14 0,0-21-62,0 0-1,0 0 1,0 0-1,0 0 1,1 0-1,-1 0 1,0 0-1,1 0 1,-1 0-1,1 0 0,-1 0 1,1 0-1,-1-1 1,1 1-1,0 0 1,0 0-1,-1-1 1,1 1-1,0 0 1,0-1-1,-1 1 1,1-1-1,0 1 1,0-1-1,0 1 1,0-1-1,0 0 1,0 0-1,0 1 1,0-1-1,0 0 1,0 0-1,0 0 1,0 0-1,0 0 1,0 0-1,0 0 1,0 0-1,0 0 1,0-1-1,1 0 1,4 0 67,0 0 0,-1 0 0,1-1 0,-1 0 0,0 0 0,9-5 0,7-7 62,-2-1-1,1-1 0,-2-1 1,0 0-1,-1-2 1,-1 0-1,-1 0 1,-1-2-1,0 0 0,17-36 1,-27 49-823,-7 23 394,0-6 291,1-1-1,0 0 0,1 1 0,-1 0 0,2-1 1,-1 1-1,1 0 0,1-1 0,1 13 0,-1-21 3,0 1 0,0 0 0,0 0-1,0 0 1,0 0 0,1-1 0,-1 1 0,0 0-1,0-1 1,1 1 0,-1-1 0,0 0 0,0 1-1,1-1 1,-1 0 0,1 0 0,-1 0-1,0 0 1,1 0 0,-1 0 0,0 0 0,1 0-1,-1 0 1,2-1 0,34-11 170,-21 2-88,-1-1 0,0-1-1,-1 0 1,0-1 0,-1 0 0,0-1 0,-1 0-1,-1-1 1,0-1 0,-1 0 0,-1 0-1,0-1 1,-1 0 0,10-32 0,-17 31-44,-13 38-146,-17 41 106,-10 41 159,-33 130-1,62-192-116,3 0-1,1 1 1,1-1 0,3 1 0,1 0-1,8 66 1,-4-91-39,-2-11 0,1 0 0,-1 0 0,-1 0 0,1 1 0,-1-1 0,0 0 0,0 0 0,-1 1 0,0 5 0,-13-24 0,4-10 0,1 0 0,1-1 0,2 0 0,0 0 0,1 0 0,1-1 0,2 0 0,0 0 0,4-43 0,-2 62-89,0 0 0,1 0-1,-1 0 1,1 0 0,1 1 0,-1-1 0,1 0 0,0 0-1,1 1 1,-1-1 0,1 1 0,0 0 0,1 0 0,-1 0-1,1 0 1,0 1 0,0-1 0,0 1 0,1 0 0,-1 0-1,6-3 1,8-3-781,0 0-1,1 2 0,0 0 0,37-9 1,-19 6-422,19-8-5066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6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0 115 3331,'1'-34'8999,"-1"20"-5858,0 1-1,1-1 1,6-26 0,-5 68-305,0-6-2725,-3 125 858,-1-69-915,11 109 1,-9-184-54,0 1 1,1-1-1,-1 0 1,1 0-1,0 1 0,0-1 1,0 0-1,1 0 0,-1 0 1,1 0-1,-1 0 1,3 2-1,-3-4 17,0-1-1,0 1 1,0-1-1,0 1 1,1-1-1,-1 1 1,0-1-1,0 0 1,0 1-1,0-1 1,0 0 0,1 0-1,-1 0 1,0 0-1,0 0 1,0 0-1,1 0 1,-1-1-1,0 1 1,0 0 0,0-1-1,0 1 1,0 0-1,0-1 1,0 0-1,0 1 1,0-1-1,0 0 1,0 1-1,0-1 1,0 0 0,0 0-1,0 0 1,-1 0-1,1 0 1,1-1-1,16-17 455,-1-1-1,-1 0 0,-1-2 1,18-32-1,43-97 301,-7-18-719,-68 217-53,1-19 0,-2 215 0,0-241 0,0 0 0,0 0 0,0 0 0,1 0 0,-1-1 0,1 1 0,-1 0 0,1 0 0,0-1 0,0 1 0,1 0 0,-1-1 0,0 1 0,1-1 0,0 1 0,3 3 0,-3-5 0,-1 0 0,1 0 0,-1 0 0,1-1 0,0 1 0,0 0 0,-1-1 0,1 0 0,0 1 0,0-1 0,0 0 0,0 0 0,-1 0 0,1 0 0,0 0 0,0 0 0,0 0 0,0-1 0,-1 1 0,1-1 0,0 1 0,0-1 0,-1 0 0,1 0 0,0 0 0,-1 0 0,1 0 0,1-2 0,9-5 0,-2 0 0,1-2 0,-1 1 0,-1-1 0,1-1 0,-2 0 0,1 0 0,12-24 0,-7 10 0,-2-2 0,0 1 0,9-37 0,-16 43 0,0-1 0,-2 1 0,-1-1 0,1-32 0,-3 53 0,0-1 0,0 1 0,0 0 0,0-1 0,0 1 0,0 0 0,0-1 0,0 1 0,0-1 0,0 1 0,0 0 0,0-1 0,0 1 0,0 0 0,0-1 0,0 1 0,0-1 0,0 1 0,-1 0 0,1-1 0,0 1 0,0 0 0,0-1 0,-1 1 0,1 0 0,0-1 0,0 1 0,-1 0 0,1 0 0,0-1 0,-1 1 0,1 0 0,0 0 0,-1 0 0,1 0 0,0-1 0,-1 1 0,1 0 0,0 0 0,-1 0 0,1 0 0,0 0 0,-1 0 0,1 0 0,-1 0 0,1 0 0,0 0 0,-1 0 0,1 0 0,0 0 0,-1 0 0,1 0 0,-1 0 0,1 0 0,0 1 0,-1-1 0,1 0 0,0 0 0,-1 0 0,1 1 0,0-1 0,-1 0 0,1 0 0,0 1 0,0-1 0,-1 0 0,1 1 0,0 0 0,-20 21 0,-1 26-3017,1 29-6415,15-47 1318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7.3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12 473 3844,'0'0'20344,"8"1"-18417,-3-1-1799,0 0-1,1 0 1,-1 0-1,0-1 0,0 1 1,0-1-1,0-1 0,0 1 1,0-1-1,0 1 1,-1-1-1,1-1 0,0 1 1,-1-1-1,0 1 1,1-1-1,-1-1 0,0 1 1,-1-1-1,1 1 0,-1-1 1,1 0-1,-1 0 1,0 0-1,-1-1 0,1 1 1,-1-1-1,3-5 1,-4 7-66,-1-1 1,1 1 0,0 0-1,-1 0 1,0 0 0,0 0 0,0 0-1,0-1 1,0 1 0,-1 0 0,1 0-1,-1 0 1,0 0 0,0 0-1,0 0 1,0 0 0,-1 0 0,1 1-1,-1-1 1,1 0 0,-1 1 0,0-1-1,0 1 1,0-1 0,-5-3-1,5 5-25,0 0 0,0 0 0,0 0 0,0 0 0,0 1 0,-1-1-1,1 0 1,0 1 0,0 0 0,0-1 0,-1 1 0,1 0-1,0 0 1,-1 0 0,1 0 0,0 1 0,0-1 0,-1 1 0,1-1-1,0 1 1,0 0 0,0 0 0,0 0 0,0 0 0,0 0 0,0 0-1,0 1 1,0-1 0,1 1 0,-1-1 0,0 1 0,1 0-1,-1-1 1,1 1 0,-2 4 0,-3 2-37,0 1 0,1 0 0,1 0 0,0 0 0,0 0 0,0 1 0,2-1 0,-1 1 0,1 0 0,0 0 0,1 0 0,0 0 0,1 1 0,1 12 0,-1-20 0,0-1 0,0 0 0,1 0 0,-1 0 0,1 0 0,0 0 0,0 0 0,-1 0 0,1 0 0,0 0 0,1 0 0,-1 0 0,0-1 0,0 1 0,1 0 0,-1-1 0,1 1 0,0-1 0,-1 0 0,1 1 0,0-1 0,2 1 0,1 0 0,-1 0 0,1-1 0,-1 0 0,1 0 0,-1 0 0,1 0 0,0-1 0,0 0 0,9-1 0,-1 0 0,1-2 0,-1 1 0,1-2 0,-1 0 0,0 0 0,16-9 0,-7 0 0,-1 0 0,0-1 0,-1-2 0,-1 0 0,-1-1 0,0 0 0,-1-2 0,-1 0 0,27-42 0,-32 42 0,0 0 0,-1 0 0,-1-1 0,-1-1 0,-1 0 0,-1 0 0,-1 0 0,0-1 0,-2 1 0,0-1 0,-1-36 0,-2 57 0,0 0 0,0 0 0,0 0 0,0 0 0,0 0 0,-1 1 0,1-1 0,0 0 0,0 0 0,0 0 0,-1 1 0,1-1 0,0 0 0,-1 0 0,1 1 0,-1-1 0,1 0 0,-1 1 0,1-1 0,-1 0 0,0 1 0,1-1 0,-1 1 0,1-1 0,-1 1 0,0-1 0,0 1 0,1-1 0,-1 1 0,0 0 0,0 0 0,0-1 0,1 1 0,-1 0 0,0 0 0,0 0 0,0 0 0,0 0 0,1 0 0,-1 0 0,0 0 0,0 0 0,0 0 0,0 0 0,1 1 0,-1-1 0,0 0 0,0 0 0,1 1 0,-1-1 0,0 1 0,0-1 0,1 1 0,-1-1 0,0 1 0,0 0 0,-41 31 0,30-19 0,1 0 0,0 1 0,1 0 0,0 1 0,1 0 0,1 1 0,1 0 0,0 0 0,1 1 0,0-1 0,2 1 0,0 1 0,1-1 0,0 0 0,2 1 0,0-1 0,1 1 0,2 18 0,-1-31-52,1 1-1,-1 0 1,1-1-1,0 1 1,1-1-1,-1 0 1,1 0-1,0 0 1,0 0 0,1 0-1,0 0 1,-1-1-1,2 0 1,-1 0-1,0 0 1,1 0 0,0-1-1,-1 1 1,1-1-1,1-1 1,-1 1-1,0-1 1,10 3-1,-4-1-300,1 0-1,-1-1 0,1-1 0,0 0 0,0-1 0,0 0 0,0-1 0,0 0 0,0-1 0,21-4 0,-7-6-7162,-5-5-4543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7.8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1 13549,'0'0'15583,"-4"16"-15124,4-16-458,-61 264 1697,55-227-1452,1 0 0,2 0 0,2 0 1,1 0-1,9 64 0,-6-89-246,0-1 0,1 0 0,0 0 0,0 0 0,1-1 0,1 1 0,7 11 0,-13-22 0,0 0 0,0 1 0,1-1 0,-1 0 0,0 0 0,0 0 0,0 0 0,0 1 0,0-1 0,0 0 0,0 0 0,0 0 0,0 0 0,0 1 0,0-1 0,1 0 0,-1 0 0,0 0 0,0 0 0,0 0 0,0 0 0,0 0 0,1 1 0,-1-1 0,0 0 0,0 0 0,0 0 0,0 0 0,1 0 0,-1 0 0,0 0 0,0 0 0,0 0 0,1 0 0,-1 0 0,0 0 0,0 0 0,0 0 0,0 0 0,1 0 0,-1 0 0,0 0 0,0 0 0,0 0 0,0 0 0,1 0 0,-1 0 0,0-1 0,0 1 0,0 0 0,1 0 0,2-14 0,-3-21 0,0 35 0,-5-41 0,-1-1 0,-3 1 0,-1 1 0,-1 0 0,-3 0 0,-23-48 0,66 98-331,-15-5-1282,1 0 0,-1-1 0,1 0 0,16 2 0,61 0-12161,-52-6 5900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8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81 147 8200,'0'0'5130,"3"-9"-902,1-1-2898,-3 6-896,1 1-1,-1-1 1,0 1-1,0-1 1,0 1 0,0-1-1,0 1 1,-1-1-1,0 0 1,0 1-1,0-1 1,0-5 0,-1 8-302,1 1 1,0-1 0,-1 0 0,1 1 0,0-1 0,-1 1 0,1-1 0,-1 0 0,1 1-1,-1-1 1,1 1 0,-1-1 0,1 1 0,-1-1 0,1 1 0,-1 0 0,0-1 0,1 1-1,-1 0 1,0-1 0,1 1 0,-1 0 0,0 0 0,1 0 0,-1 0 0,0-1 0,1 1 0,-1 0-1,0 0 1,0 0 0,1 1 0,-1-1 0,0 0 0,1 0 0,-1 0 0,0 0 0,0 1-1,1-1 1,-2 1 0,-26 13 1369,24-11-1427,0 1 0,0 0 0,0 1 0,1-1 0,0 1 0,0-1 0,0 1 0,1 0 0,-1 0 0,1 0 0,0 0 0,1 1 0,-1-1 0,1 0 0,0 1 0,0-1 0,1 1 0,0 10 0,0-15-75,1 0 0,0 1 0,-1-1 0,1 0 0,0 0 0,0 0 0,0 0 0,0 0 0,0 0 0,0 0 0,0 0 0,0 0 0,0 0 0,1 0 0,-1-1 0,0 1 0,1 0 0,-1-1 0,0 1 0,1-1 0,-1 0 0,0 1 0,1-1 0,-1 0 0,1 0 0,-1 0 0,1 0 0,1 0 0,46-3 0,-28-2 0,0-1 0,0-1 0,0-1 0,-1-1 0,0-1 0,23-15 0,-49 27 0,3-1 0,0 0 0,0 0 0,0 0 0,0 1 0,0-1 0,0 1 0,1-1 0,-1 1 0,0 0 0,-3 4 0,7-6 0,1 1 0,0 0 0,-1-1 0,1 1 0,0-1 0,0 1 0,-1-1 0,1 0 0,0 0 0,0 0 0,-1 0 0,5 0 0,30-8 0,0-1 0,0-1 0,66-30 0,-84 32 0,-8 4 0,51-24 0,-59 26 0,1 1 0,-1 0 0,0-1 0,0 1 0,0-1 0,0 0 0,0 0 0,0 0 0,0 0 0,-1 0 0,1 0 0,-1 0 0,1 0 0,-1-1 0,0 1 0,0-1 0,0 1 0,0-1 0,0 1 0,0-5 0,-50 5 0,47 2 0,0 0 0,0 1 0,0 0 0,0-1 0,0 1 0,0 0 0,0 0 0,0 0 0,1 0 0,-1 0 0,0 1 0,1-1 0,-1 0 0,1 1 0,0-1 0,-1 1 0,1 0 0,0-1 0,0 1 0,0 0 0,0 0 0,0 0 0,0 0 0,1 0 0,-1-1 0,1 1 0,-1 0 0,1 0 0,0 1 0,0 1 0,-2 11 0,1 0 0,1 0 0,1 18 0,1-9 0,-3-20 0,1 0 0,0 0 0,0-1 0,1 1 0,-1 0 0,1 0 0,0-1 0,0 1 0,0 0 0,0-1 0,1 1 0,-1-1 0,1 1 0,0-1 0,0 0 0,0 0 0,1 0 0,-1 0 0,4 4 0,-1-5 0,0 1 0,0 0 0,-1-1 0,1 0 0,1 0 0,-1-1 0,0 1 0,0-1 0,1 0 0,-1-1 0,1 1 0,-1-1 0,7 0 0,-3 0-169,-1-1 1,1 0-1,0 0 1,-1-1-1,0 0 1,1 0-1,-1-1 1,0 0-1,0 0 1,0-1-1,-1 0 1,1-1-1,6-5 0,32-23-8169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2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312 0 21877,'0'0'7836,"-5"9"-6864,-58 99-278,-5-3 0,-100 119 0,160-212-991,19-20-543,20-22-2155,-13 8-2682,29-50-1,-14 12-3626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2.6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316 0 2851,'0'0'27119,"5"15"-25523,20 92-570,-15-58-864,19 53 0,-24-87-415,1 0 0,0 0 0,2-1 1,-1 0-1,2-1 0,0 0 0,20 24 0,-24-32-508,6 6-1860,-8-2-4017</inkml:trace>
  <inkml:trace contextRef="#ctx0" brushRef="#br0" timeOffset="1">0 481 19571,'0'0'9513,"88"14"-7848,-29-18-288,5-10-736,5 0-641,-5-1 0,-7 0 0,-6 7-1377,-13 1-2307,-7-1-3074,-11 3-6791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3.4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17200,'0'0'12161,"0"13"-11595,-1 42-307,3 0 1,1 0-1,4 0 1,15 68-1,-12-96-720,1 3-821,-8-10-2906,-8-24-3616,-9-12 148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12236,'0'0'1964,"9"-3"-1163,26-4 90,1 2 0,-1 1 1,1 2-1,64 5 0,-19-1-484,1195-31 4,-540-43-670,-176 13 3444,45 27-1087,-581 32-1724,-13 1 254,0-2 0,0 1-1,0-1 1,19-5-1,-66-17-8266,16 6 144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3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0 108 15567,'0'0'2535,"3"-9"71,-2 5-2386,1-1 0,-1 1 1,1 0-1,0 0 1,0-1-1,1 2 1,-1-1-1,1 0 0,0 0 1,0 1-1,0-1 1,0 1-1,1 0 1,-1 0-1,1 1 0,0-1 1,0 1-1,0-1 1,0 1-1,0 0 1,0 1-1,1-1 0,4-1 1,12-2 382,-1 0 0,1 1 0,-1 0 0,1 2 0,25 0 0,-34 2-519,0 1 1,0 0-1,0 0 1,0 1 0,0 1-1,0 0 1,-1 1-1,1 0 1,-1 0 0,14 9-1,-23-12-69,1 0 0,-1 0-1,0 1 1,0-1 0,0 1-1,-1-1 1,1 1 0,0 0-1,-1 0 1,1 0 0,-1 0-1,1 0 1,-1 0 0,0 0-1,0 0 1,0 0 0,0 1-1,0-1 1,0 0 0,-1 1-1,1 3 1,-1-3 29,-1 0 0,1 0 0,-1 0 0,0 0 0,0 0 0,0 0 0,0 0 0,0 0 0,-1-1 0,1 1 0,-1 0 0,0-1 0,0 1 0,-4 3 0,-9 8 192,0-1 0,-1-1 1,0 0-1,-23 11 0,22-13-179,-57 30-57,74-39-3,0-1-1,0 0 1,-1 0-1,1 1 1,0-1-1,0 0 1,0 0-1,-1 0 1,1 1-1,0-1 1,0 0-1,-1 0 1,1 0-1,0 0 1,0 0-1,-1 0 1,1 1-1,0-1 1,0 0-1,-1 0 1,1 0-1,0 0 1,-1 0-1,1 0 1,0 0-1,0 0 1,-1 0-1,1 0 1,0 0-1,-1-1 1,1 1 0,0 0-1,0 0 1,-1 0-1,1 0 1,0 0-1,0 0 1,-1-1-1,1 1 1,0 0-1,0 0 1,0 0-1,-1-1 1,1 1-1,3-6-1636,13-11-3604,6-5-2481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4.9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93 10282,'13'-16'3839,"20"-31"3741,-23 17 1052,-12 31-8407,-1 0 0,0-1 1,0 1-1,1 0 0,-1 0 0,0 1 1,1-1-1,-1 0 0,-2 3 0,-27 19-187,6-6-14,0 1 0,2 1 0,0 2 0,1 0 0,-31 38 0,53-58-24,0 1 0,0-1 0,0 1 0,0 0 0,0-1 0,0 1 0,0 0 0,0 0 0,1 0 0,-1-1 0,1 1 0,-1 0 0,1 0 0,0 0 0,-1 0 0,1 0 0,1 3 0,-1-4 0,1 0 0,-1 0 0,1 0 0,-1 0 0,1 0 0,0 0 0,-1 0 0,1-1 0,0 1 0,0 0 0,0 0 0,0-1 0,0 1 0,0 0 0,0-1 0,0 1 0,0-1 0,0 1 0,0-1 0,0 0 0,0 1 0,1-1 0,10 2 0,0-1 0,0 0 0,0-1 0,20-2 0,-6 0 0,18 2 0,57 1 0,-100-1 0,1 0 0,-1 0 0,1 0 0,-1 0 0,1 0 0,-1 1 0,1-1 0,-1 0 0,1 1 0,-1-1 0,1 1 0,-1-1 0,1 1 0,-1 0 0,0-1 0,0 1 0,1 0 0,-1 0 0,0 0 0,0 0 0,0 0 0,0 0 0,0 1 0,0-1 0,0 0 0,0 0 0,-1 1 0,1-1 0,0 0 0,-1 1 0,1-1 0,-1 1 0,1-1 0,-1 1 0,0-1 0,0 1 0,0-1 0,0 1 0,0-1 0,0 1 0,0-1 0,0 1 0,0-1 0,-1 1 0,1-1 0,-1 1 0,0 1 0,-2 3 0,1 0 0,-1 0 0,0-1 0,-1 0 0,1 1 0,-1-1 0,0-1 0,-1 1 0,1 0 0,-7 4 0,-5 3 0,0-1 0,-1-1 0,-1 0 0,0-1 0,0-1 0,0 0 0,-1-2 0,0 0 0,-1-1 0,-38 4 0,58-9 2,-1 0 0,1 0 1,-1-1-1,1 1 0,0 0 0,-1-1 1,1 1-1,-1 0 0,1-1 0,0 1 1,-1-1-1,1 1 0,0-1 0,-1 1 1,1 0-1,0-1 0,0 1 0,-1-1 1,1 1-1,0-1 0,0 0 0,0 1 1,0-1-1,0 1 0,0-1 0,0 1 1,0-1-1,0 1 0,0-1 0,0 1 1,0-1-1,0 0 0,0 1 0,0-1 0,0 1 1,1-1-1,-1 1 0,0-1 0,0 1 1,1-1-1,-1 1 0,0 0 0,1-1 1,-1 1-1,1-1 0,0 0 0,14-25-1682,2 6-4870,1-3-4928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7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0 12332,'-2'14'10182,"0"24"-6738,0 1-2043,1-27-1046,-3 23 683,1 62 1,4-89-969,-1 0 0,1 0 0,0-1 1,0 1-1,1 0 0,0-1 1,0 1-1,1-1 0,0 0 1,0 0-1,1 0 0,0 0 1,0-1-1,7 9 0,-11-15-85,0 0 0,0 1-1,0-1 1,0 0-1,0 1 1,1-1 0,-1 0-1,0 1 1,0-1 0,0 0-1,0 0 1,1 1 0,-1-1-1,0 0 1,0 0 0,1 1-1,-1-1 1,0 0 0,0 0-1,1 0 1,-1 0 0,0 1-1,0-1 1,1 0 0,-1 0-1,0 0 1,1 0 0,-1 0-1,0 0 1,1 0 0,-1 0-1,0 0 1,1 0 0,-1 0-1,0 0 1,1 0 0,-1 0-1,0 0 1,1 0 0,-1 0-1,0 0 1,1 0 0,-1-1-1,0 1 1,0 0 0,1 0-1,-1 0 1,0 0 0,0-1-1,1 1 1,-1 0 0,0 0-1,0-1 1,0 1 0,1 0-1,-1 0 1,0-1 0,0 1-1,0-1 1,-4-21-3346,-17-8-549,-29-13-6664,-6 9 5455,21 19 10906,53 14 3783,25-7-7470,-19 2-1022,27-1-336,16-4-1036,-24 1-7526,-30 5-1528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8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80 122 18738,'0'0'5317,"-9"1"-2776,6-1-2459,0 0 0,0 0 0,0 0 0,0 1 0,0-1 0,1 1 0,-1 0 0,0 0 0,0 0 0,1 0 0,-1 0 0,1 0 0,-1 1 0,1-1 0,-1 1 1,1 0-1,0 0 0,0-1 0,0 2 0,0-1 0,0 0 0,0 0 0,0 1 0,1-1 0,0 0 0,-1 1 0,1 0 0,0-1 0,0 1 0,0 0 0,0 0 0,1-1 0,-1 1 0,1 0 0,0 0 0,-1 0 0,2 4 0,-2-6-73,1 0-1,0 0 0,0 0 0,0 0 0,0 1 0,0-1 0,0 0 0,0 0 0,1 0 0,-1 0 0,0 0 0,1 1 1,-1-1-1,1 0 0,-1 0 0,1 0 0,-1 0 0,1 0 0,0 0 0,-1 0 0,1-1 0,0 1 0,0 0 0,1 1 1,0-1 23,0-1 0,0 1 1,0-1-1,1 0 1,-1 0-1,0 0 1,0 0-1,0 0 0,0 0 1,0 0-1,0-1 1,0 1-1,0-1 1,3-1-1,7-3 60,0 0 1,-1-1-1,0-1 1,0 0-1,16-12 0,-17 11-89,0 0-1,0 1 1,1 0-1,0 1 0,0 1 1,14-6-1,-24 11-1,-1 0-1,0 0 1,1 0-1,-1 0 1,0 0-1,0 0 0,1 0 1,-1 0-1,0 0 1,1 0-1,-1 0 1,0 0-1,1 0 0,-1 0 1,0 0-1,0 0 1,1 0-1,-1 0 1,0 1-1,1-1 1,-1 0-1,0 0 0,0 0 1,1 0-1,-1 1 1,0-1-1,0 0 1,0 0-1,1 0 1,-1 1-1,0-1 0,0 0 1,0 0-1,0 1 1,1-1-1,-1 0 1,0 0-1,0 1 1,0-1-1,0 0 0,0 1 1,-1 18 438,-9 18 427,-3-12-428,17-59-406,19-61-32,-19 72 0,-4 26 0,-1 0 0,1 0 0,0 1 0,0-1 0,0 0 0,0 0 0,1 1 0,-1-1 0,1 0 0,-1 0 0,1 0 0,1 0 0,-1 0 0,2 4 0,-2-6 0,0 0 0,0 1 0,0-1 0,0 0 0,0 0 0,0 0 0,0 0 0,1 0 0,-1 0 0,0 0 0,1 0 0,-1-1 0,1 1 0,-1-1 0,1 1 0,-1-1 0,1 1 0,-1-1 0,1 0 0,-1 1 0,1-1 0,0 0 0,-1 0 0,1 0 0,-1-1 0,1 1 0,-1 0 0,1-1 0,0 1 0,-1 0 0,1-1 0,-1 0 0,3-1 0,0 0 0,0-1 0,1 1 0,-1-1 0,0-1 0,-1 1 0,1 0 0,0-1 0,-1 0 0,0 0 0,0 0 0,5-9 0,-2 3 0,-1-1 0,0 1 0,0-1 0,3-14 0,-11 36 0,-3 9 0,1 0 0,1 0 0,-2 30 0,6-49-3,0 0 1,0-1-1,0 1 0,0-1 0,1 1 1,-1-1-1,0 1 0,0 0 1,0-1-1,0 1 0,1-1 0,-1 1 1,0-1-1,1 1 0,-1-1 1,0 1-1,1-1 0,-1 0 1,0 1-1,1-1 0,-1 1 0,1-1 1,-1 0-1,1 1 0,-1-1 1,1 0-1,-1 0 0,1 1 0,-1-1 1,1 0-1,-1 0 0,2 0 1,25-2-320,22-18-1338,-46 18 718,0 0-1,0-1 1,0 1 0,-1-1 0,1 0 0,0 0 0,-1 0 0,4-6 0,4-18-9146,-5 8-1048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8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38 10186,'0'0'13271,"0"9"-12289,-7 80 1472,3-56-1893,1 1 0,2 0 0,5 50 0,6-52-855,-10-31 86,0-20-2023,-2 1 1235,-1 1 1,-1 0 0,-8-23-1,7 25 1604,72-16 1500,-58 24-1999,1 0 0,-1-1 0,0 0 0,-1-1 0,0 1 0,0-2-1,-1 1 1,0-1 0,-1 0 0,0-1 0,-1 1 0,0-1-1,0-1 1,-1 1 0,-1 0 0,0-1 0,3-20 0,-15 87 211,1-16 427,2 0 1,1 0-1,2 1 0,5 78 1,-1-116-763,-1 0 0,1 0 0,0 0 0,0-1 0,0 1 1,0 0-1,0 0 0,0 0 0,0-1 0,0 1 0,1 0 0,-1-1 0,1 1 0,-1-1 1,1 0-1,0 1 0,0-1 0,-1 0 0,3 1 0,-3-2-12,0 1 0,-1-1-1,1 0 1,0 1 0,-1-1-1,1 0 1,0 0 0,0 0-1,-1 0 1,1 1 0,0-1-1,0 0 1,-1 0 0,1-1-1,0 1 1,0 0 0,-1 0-1,1 0 1,0 0 0,-1-1-1,1 1 1,0 0 0,-1 0-1,1-1 1,0 1 0,-1-1-1,1 1 1,0-1 0,-1 1 0,1-1-1,-1 1 1,1-1 0,-1 1-1,0-1 1,1 0 0,-1 1-1,1-1 1,-1 1 0,0-1-1,0 0 1,1 0 0,-1 1-1,0-1 1,0 0 0,0 1-1,0-1 1,0 0 0,0 0-1,0 1 1,0-1 0,0 0-1,0-1 1,0-3 18,0 1 0,-1-1-1,1 0 1,-1 0 0,0 1-1,0-1 1,-1 1 0,1-1-1,-1 1 1,0 0 0,0-1-1,0 1 1,-1 0 0,-4-6 0,-4-1 96,0-1 0,0 2 0,-15-11 0,-26-27 110,52 48-411,0-1-1,0 1 1,1-1 0,-1 1 0,1-1-1,-1 1 1,0 0 0,1-1 0,-1 1-1,1 0 1,-1 0 0,1-1-1,-1 1 1,1 0 0,-1 0 0,1 0-1,-1-1 1,1 1 0,-1 0 0,1 0-1,0 0 1,-1 0 0,1 0 0,-1 0-1,1 0 1,-1 0 0,1 0 0,-1 1-1,1-1 1,-1 0 0,1 0-1,0 1 1,17-4-7978,-15-4-18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9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9993,'0'0'17201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0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84 9577,'0'0'17216,"10"-2"-16041,68-17-333,126-27 141,-68 29-4362,-110 21-3215,-26-4 6323,0 1 0,-1 0 0,1 0 0,0-1 0,0 1 0,0 0 0,-1-1 0,1 1 0,0 0 0,-1-1 0,1 1 0,0 0 0,-1-1 0,1 1 0,-1 0 0,1-1 0,-1 1 0,1-1 0,-1 1 0,0-1 0,1 1 0,-1-1 0,0 0 0,1 1 0,-1-1 0,0 0 0,1 0 0,-1 1 0,0-1 0,-1 0 0,-27 14-7080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0.6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89 10378,'0'0'15951,"91"39"-14318,-20-57-1216,4-3-321,-4 1-32,-3-1-160,-13 4-1345,-11 2-2819,-9 0-3620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1.0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8680,'0'0'21525,"10"5"-20474,-7-4-988,1 2 22,1-1-1,-1 0 0,1 1 0,-1 0 0,0 0 0,0 0 0,0 0 0,0 1 1,-1 0-1,0-1 0,1 1 0,-1 1 0,-1-1 0,1 0 0,3 8 1,24 62-122,16 40 101,-18-38-3780,-27-68 872,-11-5-12110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1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1 149 16303,'0'0'10378,"52"-19"-8360,-13 8-288,14 0-321,3-1-480,3-2-929,0 0 0,0 0-320,-10 0-2435,-8-4-3683,-8-3-8744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6822,'0'0'13555,"2"9"-13219,7 28 128,-3 1 0,-1 0 1,-2 0-1,-2 58 0,-21 167 1050,11-171-1495,3-22 95,-12 120 1121,8 251 0,10-310 1199,0-131-2442,0 1-1,0-1 0,0 1 1,0-1-1,0 0 0,0 1 1,1-1-1,-1 1 0,0-1 1,0 0-1,0 1 0,0-1 1,1 0-1,-1 1 0,0-1 1,0 0-1,1 1 0,-1-1 1,0 0-1,0 0 0,1 1 1,-1-1-1,0 0 0,1 0 0,-1 1 1,0-1-1,1 0 0,-1 0 1,1 0-1,-1 0 0,0 0 1,1 0-1,-1 1 0,1-1 1,-1 0-1,0 0 0,1 0 1,-1 0-1,1 0 0,-1-1 1,0 1-1,1 0 0,-1 0 1,0 0-1,1 0 0,-1 0 1,1 0-1,-1-1 0,0 1 1,1 0-1,-1 0 0,1-1 1,20-15-2143,-7-13-1810,-3-9-3070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2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0 548 10346,'0'0'16100,"13"-16"-14349,61-86-227,-5-3-1,103-212 0,-172 317-1523,0 0 0,0-1 0,0 1 0,0 0 0,0 0 0,0-1 0,0 1 0,0 0 0,0 0 0,0-1 0,0 1 0,0 0 0,0 0 0,0 0 0,0-1 0,0 1 0,0 0 0,1 0 0,-1-1 0,0 1 0,0 0 0,0 0 0,0 0 0,0 0 0,1-1 0,-1 1 0,0 0 0,0 0 0,0 0 0,1 0 0,-1 0 0,0-1 0,0 1 0,0 0 0,1 0 0,-1 0 0,0 0 0,0 0 0,0 0 0,1 0 0,-1 0 0,0 0 0,0 0 0,1 0 0,-1 0 0,0 0 0,0 0 0,1 0 0,-1 0 0,0 0 0,0 0 0,0 0 0,1 1 0,-1-1 0,0 0 0,0 0 0,0 0 0,1 0 0,3 23 0,-2 54 0,-2-45 0,1-8 0,8 127 0,-6-130 0,0 1 0,1-1 0,2 0 0,14 38 0,-2-32-2414,-14-23 1327,0-1 0,0 1 0,1-1 0,0 0 0,-1 0 0,1 0 0,0-1 0,0 0 0,1 0 0,5 2 0,-26-9-5073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2.5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1 114 17008,'0'0'10794,"70"-43"-9993,-19 31-385,8 1-351,6-2-1187,-7-3-3906,-4-3-6695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4.0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234 1 18257,'0'0'8504,"-1"10"-7329,-4 15-819,-1-1 0,0 0 0,-2 0 0,-12 24 0,-53 101 409,12-27 373,46-90-1118,-15 33 333,21-23-3539,16-52-2823,0 2 4101,11-26-4434,2-13-2696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4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17905,'0'0'7276,"2"10"-6075,2 5-944,1 0-1,1 0 0,0 0 0,0 0 1,2-1-1,0 0 0,0-1 0,1 1 0,15 15 1,43 31-197,-41-39-140,45 50 1,-36-18-3283,-31-46 2296,-2-1 0,1 1 0,-1 1 0,0-1 0,0 0 0,0 11 0,-2-9-4171,-1-4-2679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4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0 140 17040,'0'0'6118,"74"36"-3876,-14-51 192,9-7-1088,8-4-610,2-1-351,-7 5-257,-8 5-96,-11 1-1890,-14 2-3555,-15-3-5862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5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125 175 320,'6'-9'10287,"-3"4"-9613,39-68 4527,-38 65-3886,0-1 1,0 0 0,-1 0-1,0 0 1,0 0 0,-1 0-1,1-17 1,-6 29 1466,-12 10-2292,-19 23-30,2 1 0,-31 48 0,55-75-386,2 1 0,0-1 0,0 1 0,1 1 0,0-1-1,1 1 1,0-1 0,1 1 0,0 0 0,1 1 0,1-1-1,0 0 1,0 0 0,2 18 0,0-26-116,-1-1 1,1 0-1,0 0 1,0 0-1,1 1 0,-1-1 1,1-1-1,-1 1 0,1 0 1,0 0-1,0 0 1,0-1-1,0 1 0,1-1 1,-1 0-1,1 0 1,4 4-1,-1-3-199,1 1 0,-1-1 0,1-1 0,0 1 0,0-1 0,0 0 0,14 2 0,-4-3-542,-1 0 0,1 0 0,0-2 0,0 0 1,0-1-1,23-6 0,9-10-7230,-4-6-6342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5.6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244 26 18097,'0'0'9865,"-9"-6"-7943,4 2-1709,4 3-178,-1-1-1,1 1 1,-1 0 0,1-1 0,-1 1 0,0 0-1,1 0 1,-1 0 0,0 0 0,0 1 0,0-1-1,0 0 1,0 1 0,0-1 0,0 1 0,0 0-1,0-1 1,0 1 0,0 0 0,0 0 0,0 1 0,0-1-1,0 0 1,0 1 0,0-1 0,0 1 0,1-1-1,-1 1 1,0 0 0,0 0 0,0 0 0,1 0-1,-1 0 1,-2 2 0,-18 18 133,0 2 0,-35 46 0,49-57-76,0 0-1,0 0 1,1 0 0,1 1-1,0 0 1,1 1 0,1-1-1,-6 24 1,10-36-87,0 0 0,0 1-1,0-1 1,0 0 0,0 0 0,0 1-1,0-1 1,0 0 0,0 1 0,0-1 0,1 0-1,-1 0 1,0 0 0,1 1 0,-1-1-1,1 0 1,0 0 0,-1 0 0,1 0-1,0 0 1,0 0 0,0 0 0,-1 0-1,1 0 1,0 0 0,0 0 0,2 1-1,0-1-8,1 0-1,-1 0 0,0 0 1,1 0-1,-1 0 0,1-1 1,-1 1-1,1-1 0,-1 0 1,5 0-1,9-2-134,0-1 0,0 0-1,20-6 1,-15 1-105,0 2 1,1 1-1,0 0 0,0 2 0,41-1 0,-63 4 258,1 0 0,-1 0 0,0 0-1,0 0 1,1 0 0,-1 0 0,0 1 0,0-1-1,1 0 1,-1 1 0,0-1 0,0 1-1,0-1 1,0 1 0,0 0 0,0 0-1,0-1 1,0 1 0,0 0 0,0 0 0,0 0-1,0 0 1,0 0 0,-1 0 0,1 0-1,0 0 1,-1 0 0,1 0 0,-1 0-1,1 1 1,-1-1 0,0 0 0,1 0 0,-1 1-1,0-1 1,0 0 0,0 0 0,0 1-1,0-1 1,0 0 0,0 0 0,-1 1-1,1-1 1,0 0 0,-1 0 0,1 0 0,-1 1-1,1-1 1,-1 0 0,0 2 0,-2 3 128,0 0 1,0 0-1,0 0 1,-1 0 0,0 0-1,0-1 1,0 0 0,-6 5-1,-3 1-136,-1 0 0,-1-1 0,0-1-1,0 0 1,0-1 0,-1-1 0,0 0-1,-1-1 1,0-1 0,1-1 0,-1 0-1,-32 2 1,37-11-2205,12 5 1995,0-1 1,0 1-1,0 0 1,0-1-1,0 1 1,-1 0-1,1-1 1,0 1-1,0-1 1,0 1-1,0 0 1,0-1-1,0 1 1,1-1-1,-1 1 0,0 0 1,0-1-1,0 1 1,0 0-1,0-1 1,0 1-1,1 0 1,-1-1-1,0 1 1,0 0-1,1-1 1,-1 1-1,0 0 1,0-1-1,1 1 1,-1 0-1,1-1 1,9-4-10581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6.6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1 15310,'0'0'14724,"0"14"-14126,1 24-321,2 1 1,1-1-1,2 0 1,15 48 0,-15-67-650,0 0 1,2-1-1,1-1 0,17 30 1,-41-57-6406,-5-4 5327,7 3 779,-63-59-1020,36 19 4972,39 50-3174,1 0 1,0 1 0,0-1 0,-1 0 0,1 0 0,0 1-1,0-1 1,0 0 0,0 0 0,0 1 0,0-1-1,0 0 1,0 0 0,0 1 0,0-1 0,1 0-1,-1 0 1,0 1 0,0-1 0,1 0 0,-1 1 0,1-1-1,-1 0 1,0 1 0,1-1 0,-1 1 0,1-1-1,-1 1 1,1-1 0,0 1 0,-1-1 0,1 1-1,0-1 1,-1 1 0,1 0 0,0-1 0,-1 1 0,1 0-1,0-1 1,0 1 0,-1 0 0,1 0 0,0 0-1,1 0 1,42-10-198,-35 9 368,58-9-939,-22 5-3660,-33 4 2080,12-2-4784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7.7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54 360 12940,'0'0'14756,"-9"1"-13598,-24 8-496,32-8-644,1-1 1,-1 0-1,1 0 1,-1 0-1,0 1 0,1-1 1,-1 0-1,1 1 1,-1-1-1,1 0 1,-1 1-1,1-1 0,-1 1 1,1-1-1,-1 1 1,1-1-1,0 1 0,-1-1 1,1 1-1,0-1 1,-1 1-1,1-1 1,0 1-1,0 0 0,0-1 1,0 1-1,-1 0 1,1-1-1,0 1 1,0-1-1,0 1 0,0 0 1,0-1-1,0 1 1,1 0-1,-1-1 0,0 1 1,0-1-1,0 1 1,0 0-1,1-1 1,-1 1-1,0-1 0,1 1 1,0 0-1,0 1-3,0-1 0,0 1 0,0-1 0,1 0 0,-1 1 0,0-1 0,1 0-1,-1 0 1,1 0 0,-1 0 0,1 0 0,3 1 0,36-1 280,-32-1-285,-1 0-1,0 0 1,1 0 0,13 4 0,-20-4 4,0 1 1,0-1-1,0 1 1,-1 0-1,1-1 1,0 1-1,-1 0 1,1 0-1,0 1 1,-1-1-1,1 0 1,-1 0-1,0 1 1,0-1-1,1 1 1,-1-1-1,0 1 1,0-1-1,0 1 1,0 0-1,-1-1 1,1 1-1,0 0 1,-1 0-1,1 2 1,-1-3 449,0-29 561,2-22-1025,-1 29 0,0-1 0,-1 1 0,-5-28 0,8 66 0,8 26 0,-10-41 0,0 0 0,0 0 0,0-1 0,1 1 0,-1 0 0,0-1 0,1 1 0,0-1 0,-1 0 0,1 1 0,0-1 0,-1 0 0,1 0 0,0 0 0,0 0 0,0 0 0,0-1 0,0 1 0,0-1 0,4 1 0,-4 0 0,0-1 0,0 0 0,0 0 0,0 0 0,0 0 0,0 0 0,0-1 0,0 1 0,0-1 0,0 1 0,0-1 0,0 0 0,-1 1 0,1-1 0,0 0 0,0 0 0,-1 0 0,1-1 0,-1 1 0,3-3 0,0 0 0,-1 0 0,0 0 0,0-1 0,0 1 0,0-1 0,-1 0 0,3-9 0,0 0 0,-1 0 0,-1-1 0,-1 1 0,0-1 0,0-15 0,-27 123 0,23-82 0,0-6 0,1 1 0,0-1 0,0 0 0,1 1 0,0-1 0,0 0 0,0 1 0,1 7 0,0-13 0,-1 1 0,0-1 0,1 0 0,-1 0 0,1 1 0,-1-1 0,0 0 0,1 0 0,-1 0 0,1 0 0,-1 1 0,1-1 0,-1 0 0,0 0 0,1 0 0,-1 0 0,1 0 0,-1 0 0,1 0 0,-1 0 0,1 0 0,-1-1 0,0 1 0,1 0 0,-1 0 0,1 0 0,-1 0 0,0-1 0,1 1 0,-1 0 0,1 0 0,-1-1 0,0 1 0,1 0 0,-1-1 0,0 1 0,0 0 0,1-1 0,-1 1 0,0-1 0,15-13 0,1-8-62,-1-1-1,-1 0 1,-2-1 0,0-1 0,-1 0-1,-2 0 1,-1-1 0,0 0-1,-2-1 1,-1 1 0,1-31 0,-11 88-172,-14 47 1,10-47 303,-8 59 1,17-87-58,-2 5-33,1 0 0,1 0-1,0-1 1,0 1 0,0 0 0,1 0-1,2 10 1,-2-16 9,0-1-1,0 1 1,0 0 0,1 0-1,-1-1 1,0 1 0,1-1-1,-1 1 1,1-1 0,-1 0-1,1 0 1,-1 1 0,1-1-1,0 0 1,0-1 0,0 1-1,-1 0 1,1 0 0,0-1-1,0 1 1,0-1 0,0 1-1,0-1 1,0 0 0,0 0-1,0 0 1,0 0 0,0 0-1,0-1 1,0 1 0,0-1-1,4 0 1,-3 0 13,0-1-1,0 1 1,0 0 0,0-1 0,0 0-1,0 0 1,-1 0 0,1 0 0,-1 0 0,1 0-1,-1-1 1,0 1 0,0-1 0,0 0 0,0 1-1,0-1 1,-1 0 0,1 0 0,-1 0-1,0 0 1,0 0 0,1-5 0,3-8 80,0-1 1,3-31-1,-3 13 54,-1 13-209,-11 48-91,-4 36-201,3 0 1,3 1 0,2 63-1,6-97 131,-4-28 233,1 0 0,0 0 0,0 0-1,1 0 1,-1 0 0,0 0 0,0-1 0,0 1 0,1 0 0,-1 0 0,0 0-1,1-1 1,-1 1 0,0 0 0,1 0 0,-1-1 0,1 1 0,-1 0 0,1-1-1,0 1 1,-1-1 0,1 1 0,0 0 0,-1-1 0,1 1 0,0-1 0,0 0-1,1 1 1,-2-2 66,1 1 0,0-1 0,0 0-1,0 0 1,-1 0 0,1 0 0,0 0 0,-1 0-1,1 0 1,-1 0 0,1 0 0,-1 0 0,1 0-1,-1-1 1,0 1 0,0 0 0,1 0-1,-1 0 1,0 0 0,0-1 0,0 0 0,1-35 1130,-1 34-1045,-1-34-59,-2 0 0,-1 1-1,-11-44 1,11 61-91,3 17 0,-1-27 16,2 28-19,1 0 1,-1 0-1,0 1 1,1-1-1,-1 0 1,1 1-1,-1-1 1,1 0-1,0 1 1,-1-1-1,1 1 1,-1-1-1,1 1 1,0-1-1,0 1 1,-1-1-1,1 1 1,0 0-1,0-1 1,-1 1-1,1 0 1,0 0-1,0 0 1,0 0-1,-1-1 1,1 1-1,0 0 1,0 0-1,0 0 1,0 1-1,0-1 1,44 0-2611,-1 0-3743,-4 0-2132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8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4 162 18898,'-3'0'6886,"8"0"-3971,21-8-1217,13-8 95,7-5-1216,13-4-577,3 1 0,1 0 0,-4 4 0,-7 6 0,-14 8-577,-10 3-2754,-12 3-2178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3683,'0'0'13181,"10"2"-12028,73 6 353,1-3 0,99-6 0,-51-2-1065,334 6 225,323-2-355,-504-31-155,-194 17-103,125-4 0,-118 17-45,287 10 27,-107-6 160,-150-7-177,-104 2 51,-1-1-1,0-2 1,41-11-1,21-4-75,-99 19-389,-30-2-4109,23 0-598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8.6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0 217 15567,'0'0'6470,"55"-2"-3491,-6-16-481,9-9-1153,12-4-256,2-1-480,-3 1-513,-5 4-1057,-11 1-4420,-11 4-6951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9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2 125 18353,'-2'2'6310,"2"0"-3587,0 1-1090,18-2 1,9-1 0,10 0-1154,11-9-480,7-8 0,0-6 0,2 1 0,-5 1-1153,-14 1-3748,-13 0-3042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0.4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1 19186,'0'0'8526,"1"10"-7806,-2 26-364,-2 0 0,-1-1-1,-2 0 1,-17 56 0,-10 18-1331,12-49-4137,82-195-5532,-14 32 6534,-2-1 8412,-33 81-1148,-12 23-3112,0 0 0,0 0 1,0-1-1,0 1 1,0 0-1,0 0 0,0 0 1,0 0-1,0 0 1,0 0-1,0 0 0,0 0 1,0-1-1,1 1 1,-1 0-1,0 0 0,0 0 1,0 0-1,0 0 1,0 0-1,0 0 0,0 0 1,1 0-1,-1 0 1,0 0-1,0 0 0,0 0 1,0 0-1,0 0 1,0 0-1,0 0 0,1 0 1,-1 0-1,0 0 1,0 0-1,0 0 0,0 0 1,0 0-1,0 0 1,1 0-1,-1 0 0,0 0 1,0 0-1,0 0 1,0 0-1,0 1 0,0-1 1,0 0-1,0 0 1,0 0-1,1 0 0,-1 0 1,0 0-1,0 0 1,0 0-1,0 1 0,0-1 1,0 0-1,0 0 1,0 0-1,0 0 0,0 0 1,0 0-1,0 0 1,0 1-1,1 39 3334,-2-19-3336,1 10 166,-1-13 529,1 1 0,4 30 0,-2-43-666,-1 0 0,1 0-1,0 0 1,0 0 0,0 0-1,1-1 1,0 1 0,0-1-1,1 1 1,-1-1 0,8 8 0,6 3-809,12 14-2010,-17-7-5692,-12-18 2042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0.7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90 12364,'0'0'14541,"82"-54"-14476,-41 47-33,5-2-1346,1 0-1729,-4-1-2850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1.1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0 141 10474,'0'0'18353,"67"-39"-18096,-26 17-225,8-3-609,0-2-4388,-6-1-4708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1.7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17264,'0'0'6631,"32"76"-6055,-20-40-31,-2 2 95,-2-2 33,0-4-449,-3-4-256,0-7-897,0-5-576,-2-10-1090,2-6-640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2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67 9737,'25'-41'7538,"-10"15"1950,-29 60-5539,-8 14-3557,2 1 0,-21 84 0,34-106-267,2 1 1,1-1-1,1 1 1,1 0 0,2 1-1,5 46 1,-4-67-232,1-1 0,0 0-1,0 0 1,0 0 0,1-1 0,0 1-1,0-1 1,0 1 0,1-1 0,0 0-1,1 0 1,-1-1 0,1 1 0,0-1-1,0 0 1,1 0 0,7 5 0,-4-5-359,1 1 1,0-2 0,-1 1-1,1-1 1,1 0 0,-1-1-1,0-1 1,1 1 0,0-2-1,20 2 1,15-3-7410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3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16592,'0'0'10025,"50"48"-8423,-34-12-385,0 7-416,-1 3-449,2 3-224,-2-3-64,0-5-256,2-5-1057,-4-9-1666,0-8-1986,-5-15-4612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4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2 196 19859,'-1'-9'2007,"1"4"-1689,-1 0 0,1 0-1,0-1 1,0 1 0,1 0 0,0 0-1,0-1 1,0 1 0,0 0 0,1 0-1,0 0 1,0 0 0,0 1 0,1-1-1,-1 0 1,1 1 0,0 0 0,1 0-1,-1 0 1,6-5 0,3-1-47,0 2 1,0-1-1,1 2 0,0-1 1,1 2-1,-1 0 1,1 0-1,16-3 0,-18 6-108,-1 0-1,1 1 0,0 0 1,-1 1-1,1 0 0,0 1 1,0 1-1,0-1 0,0 2 1,19 4-1,-27-5-162,0 1 0,-1-1 0,1 1 0,-1 0 0,1 0 0,-1 1 0,0-1 0,0 0 0,0 1 0,0 0 0,0 0 0,0 0 0,-1 0 0,0 0 0,1 0 0,-1 1 0,-1-1 0,1 1 0,0 0 0,-1-1 0,0 1 0,1 0 0,-1 0 0,-1 0 0,1 0 0,-1 0 0,0 0 0,1 0 0,-2 0 0,1 0 0,0-1 0,-1 1 0,-1 4 0,0 6 0,-1-1 0,-1 1 0,0-1 0,-1 0 0,0 0 0,-1-1 0,0 0 0,-10 14 0,12-19 0,0-1 0,-1 1 0,0-1 0,0-1 0,0 1 0,0-1 0,-1 0 0,0 0 0,0 0 0,-11 5 0,17-10 0,0 0 0,1 0 0,-1 0 0,0 0 0,0 0 0,0 0 0,0 0 0,0 0 0,0 0 0,0 0 0,0 0 0,1-1 0,-1 1 0,0 0 0,0 0 0,0 0 0,0 0 0,0 0 0,0 0 0,0 0 0,0-1 0,0 1 0,0 0 0,0 0 0,0 0 0,0 0 0,0 0 0,0 0 0,0-1 0,0 1 0,0 0 0,0 0 0,0 0 0,0 0 0,0 0 0,0 0 0,0-1 0,0 1 0,0 0 0,0 0 0,0 0 0,0 0 0,0 0 0,0 0 0,0 0 0,0-1 0,0 1 0,-1 0 0,1 0 0,0 0 0,0 0 0,0 0 0,0 0 0,0 0 0,0 0 0,0 0 0,-1 0 0,1 0 0,0 0 0,0 0 0,0 0 0,0 0 0,0 0 0,0 0 0,-1 0 0,1 0 0,8-10 0,-2 6-77,-1 0 1,1 1-1,0 0 1,1 0-1,-1 0 0,0 1 1,1 0-1,0 0 1,-1 1-1,1 0 0,0 0 1,0 1-1,0-1 1,-1 2-1,1-1 1,0 1-1,7 1 0,-10-1 31,0 0 0,0 0 0,0 0 0,0 1 0,0-1-1,0 1 1,0 0 0,-1 0 0,1 0 0,-1 1 0,1 0-1,-1-1 1,0 1 0,0 0 0,0 0 0,-1 1 0,1-1 0,-1 0-1,1 1 1,-1 0 0,0 0 0,-1-1 0,1 1 0,-1 0-1,1 0 1,-1 0 0,-1 1 0,2 3 0,-1 0 118,-1 0 1,0 0-1,0 0 1,-1 0 0,1 0-1,-2 0 1,1 0-1,-1 0 1,0-1-1,-1 1 1,0-1-1,0 0 1,-1 1 0,0-1-1,0-1 1,0 1-1,-1-1 1,-9 11-1,7-11 12,0 0 0,-1 0-1,0 0 1,0-1 0,0 0-1,0-1 1,-1 0 0,1 0-1,-1-1 1,0 0 0,0 0-1,-1-1 1,1 0 0,0-1-1,-16 0 1,23 0-187,1-1 0,0 0 0,0 0-1,-1 0 1,1 0 0,0 0 0,0 0 0,-1-1 0,1 1-1,0 0 1,0-1 0,-1 1 0,1-1 0,0 1 0,0-1-1,0 1 1,0-1 0,0 0 0,0 0 0,0 1 0,0-1-1,0 0 1,0 0 0,0 0 0,1 0 0,-2-2 0,1 1-222,1 0 1,0 0-1,-1-1 1,1 1-1,0 0 1,1 0-1,-1 0 1,0-1 0,0 1-1,1 0 1,-1 0-1,1 0 1,0 0-1,0 0 1,0 0-1,2-4 1,13-19-6306,4-3-2846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4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 24567,'0'0'4484,"-25"75"-2402,25-43-1473,0-2-385,9-1-128,9-2-32,0-4-352,2-1-737,-2-4-608,-3 0-738,-4-5-1024,-7-2-2242,-4-4-3748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0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13 5381,'0'0'17547,"-5"-1"-16335,0 1-1071,1 0 0,-1 0 1,1 0-1,-1 1 0,1-1 0,0 1 0,-1 0 0,1 0 0,0 1 0,-1 0 0,1-1 1,0 1-1,0 0 0,0 1 0,1-1 0,-1 1 0,0 0 0,1 0 0,0 0 1,0 0-1,0 0 0,-3 5 0,0-1-13,1 0-1,0 1 1,1-1 0,0 1-1,0 0 1,0 0-1,1 0 1,-2 10 0,4-16-100,1-1 0,0 1 0,-1 0 0,1 0 1,0-1-1,0 1 0,0 0 0,0 0 0,0 0 1,0-1-1,1 1 0,-1 0 0,0 0 0,1-1 0,0 1 1,-1 0-1,1-1 0,0 1 0,0-1 0,0 1 0,0-1 1,0 1-1,0-1 0,0 0 0,0 1 0,1-1 1,-1 0-1,1 0 0,-1 0 0,1 0 0,-1 0 0,1 0 1,-1 0-1,1-1 0,0 1 0,-1-1 0,1 1 1,0-1-1,0 1 0,-1-1 0,1 0 0,0 0 0,0 0 1,-1 0-1,4-1 0,3 2 83,0-2 0,0 1 0,0-1 1,0 0-1,-1-1 0,1 0 0,0 0 0,-1 0 0,1-1 0,-1-1 1,0 1-1,0-1 0,12-8 0,-15 8-45,1 1-1,-1-1 1,0 0 0,-1 0 0,1 0-1,-1-1 1,0 1 0,0-1-1,0 0 1,0 0 0,-1 0 0,0 0-1,0 0 1,0 0 0,-1-1-1,0 1 1,0 0 0,0-1 0,-1 1-1,0-12 1,0 15-160,-1 0 0,0 0 0,1 0 0,-1 0-1,0 1 1,0-1 0,-1 0 0,1 0 0,0 0 0,-1 1 0,1-1 0,-1 1 0,1-1-1,-1 1 1,1 0 0,-1-1 0,0 1 0,0 0 0,0 0 0,0 0 0,0 0-1,0 1 1,0-1 0,0 0 0,0 1 0,-4-1 0,3 0-312,-1 0 0,0 1 1,0-1-1,0 1 0,0 0 1,0 0-1,0 0 0,0 0 0,0 1 1,0-1-1,0 1 0,1 0 1,-8 3-1,3 2-6940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4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0 134 20243,'0'0'10506,"45"-57"-10442,-7 46-64,7-4-865,3 1-2466,-3-4-3491,-3 0-12685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5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1 17392,'0'0'12989,"-10"10"-12701,1 1-225,1-1 0,0 1 1,1 1-1,0-1 0,1 1 0,0 0 1,1 1-1,0-1 0,1 1 0,0 0 1,1 0-1,-1 18 0,3-24 21,0 0 0,1 1-1,0-1 1,1 1 0,0-1 0,0 0 0,0 1-1,6 13 1,-6-18-62,1-1 0,-1 1-1,1-1 1,0 1 0,0-1 0,0 1-1,1-1 1,-1 0 0,0 0 0,1 0-1,0 0 1,-1-1 0,1 1 0,0-1-1,0 0 1,0 1 0,0-1 0,0-1-1,0 1 1,0 0 0,0-1 0,0 1-1,6-1 1,4 1-505,0-1-1,0 0 1,1-1-1,-1-1 1,21-4 0,-15 0-1411,-1 0 1,1-2 0,-1 0 0,-1 0 0,28-19 0,-5-2-11842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5.6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20499,'0'0'3235,"15"63"-800,-7-35-1538,-1 0-545,2 1-224,2-2-96,0-4-448,2-1-641,-3-5-1217,-4-5-2051,-6-7-2881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6.0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0 344 18802,'0'0'8264,"59"-31"-6951,-20 18-448,3-2-385,5 2-416,-1 1-512,-6-3-1858,-6 0-3011,-7-2-5318</inkml:trace>
  <inkml:trace contextRef="#ctx0" brushRef="#br0" timeOffset="1">446 1 19058,'0'0'2402,"0"66"-896,3-34-417,7 4-833,2-1-128,2 1-224,1-6-1666,-2-1-2017,0-9-3588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6.4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18449,'0'0'4330,"9"-6"-2691,-2 2-1491,0 0 1,-1 0-1,1 1 1,1 0-1,-1 1 1,0-1-1,1 2 1,-1-1-1,1 1 1,15-1-1,-7 2 69,131 5 570,-131-3-777,0 1 1,0 0 0,0 1 0,0 0-1,0 2 1,27 13 0,-37-16 47,-1 1 0,0-1 0,0 1 0,0 0 0,-1 1 0,1-1 1,-1 1-1,0 0 0,0 0 0,-1 0 0,0 0 0,0 1 0,0-1 0,4 13 1,-4-8 156,0 0 0,-1 0 1,0 0-1,-1 1 1,0-1-1,-1 0 0,0 1 1,-3 18-1,2-19-73,0 0-1,-1 0 0,-1 0 1,0 0-1,0-1 0,-1 1 1,0-1-1,0 0 0,-1 0 1,-1 0-1,1 0 0,-1-1 1,-1 0-1,1-1 0,-1 1 1,-1-1-1,0-1 0,1 1 1,-15 7-1,12-9-573,-1-1 0,0-1 0,0 1-1,-1-2 1,1 0 0,-1 0 0,1-1 0,-1 0 0,-14-2 0,22 1 187,1 0 0,-1 0 0,1 0 1,-1-1-1,1 0 0,0 1 0,-1-1 1,1 0-1,0-1 0,0 1 1,0-1-1,0 1 0,0-1 0,0 0 1,0 0-1,0 0 0,1 0 0,-1-1 1,1 1-1,0-1 0,0 0 1,0 1-1,0-1 0,0 0 0,0 0 1,1 0-1,-1 0 0,1-1 0,0 1 1,0 0-1,0 0 0,0-1 1,1 1-1,-1-6 0,1-17-10186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6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16400,'15'-1'1756,"-4"1"-1456,21-2 1521,1 2-1,39 5 1,-61-4-1453,0 1 0,0 0 0,0 1 0,0 0 1,0 1-1,-1 0 0,0 1 0,0 0 1,0 1-1,0 0 0,13 11 0,-14-7-224,0 0 1,-1 0-1,0 1 0,-1 0 0,0 0 1,-1 1-1,0 0 0,-1 0 1,0 1-1,-1 0 0,-1-1 0,0 1 1,0 0-1,-1 0 0,-1 1 0,0 19 1,-2-1 131,0 0 0,-2 0 1,-2 0-1,0 0 0,-18 53 1,10-48-427,-1-1 1,-2 0-1,-26 41 1,4-20-3017,-5-5-3971,9-18-6401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9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10730,'4'2'8576,"0"4"-4236,7 21-3975,-8-16 880,1-2-1020,56 123 1548,-40-91-2649,30 44-1,-44-75-1601,-7-7-1258,-5-6-144,-10-11-1982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9.6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1 176 14189,'0'0'12044,"61"-9"-11275,-4 3-289,4-10-320,10-6-96,-3-3-96,-3-1-1217,-10 0-1666,-11 2-1921,-14 3-2980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0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75 158 17969,'0'0'9481,"-8"5"-9102,3-2-362,1 0 1,0 0-1,0 1 1,0-1-1,0 1 1,0 0-1,1 0 1,0 0-1,0 1 1,0-1-1,0 1 1,1 0-1,0-1 1,0 1-1,0 0 1,0 0-1,-1 10 1,2-10-13,-2 10 399,0 1 1,2 0-1,-1 15 1,3-30-394,-1 0 1,1 0-1,-1 0 1,1 0 0,0-1-1,0 1 1,-1 0-1,1-1 1,0 1-1,0-1 1,0 1-1,-1-1 1,1 1 0,0-1-1,0 1 1,0-1-1,0 0 1,0 0-1,0 1 1,0-1-1,0 0 1,0 0 0,0 0-1,0 0 1,0 0-1,0 0 1,0 0-1,0-1 1,0 1-1,0 0 1,0 0-1,0-1 1,0 1 0,1-1-1,40-12 161,23-24-49,-52 28-123,1 0-1,-1 1 1,2 1-1,-1 0 0,1 1 1,0 1-1,0 0 0,30-5 1,-45 10 26,1 1 0,0-1 0,0 0 0,0 1 0,-1-1 0,1 1 0,0-1 0,0 1 0,-1-1 0,1 1 0,0-1 0,-1 1 0,1 0 0,-1-1 0,1 1 0,-1 0 0,1-1 0,-1 1 0,1 0 0,-1 0 0,0-1 0,1 1 0,-1 0 0,0 0 0,0 0 0,0 0 0,1 0 1,-1-1-1,0 1 0,0 0 0,0 0 0,-1 0 0,1 0 0,0 0 0,0-1 0,0 1 0,-1 0 0,1 0 0,0 0 0,-1 0 0,1-1 0,0 1 0,-2 1 0,2-1 7,0-1 0,-1 1 1,1 0-1,0-1 0,-1 1 0,1 0 1,0-1-1,-1 1 0,1-1 0,-1 1 1,1-1-1,-1 1 0,0-1 0,1 1 0,-1-1 1,1 0-1,-1 1 0,0-1 0,1 0 1,-1 1-1,0-1 0,1 0 0,-2 1 1,0-2-18,1 1 1,0 0-1,0-1 1,0 1-1,0-1 1,0 1-1,0-1 1,0 0-1,0 1 1,0-1-1,0 0 1,0 0-1,0 1 1,0-1-1,0 0 1,1 0-1,-1 0 1,0 0-1,1 0 1,-1 0-1,0-2 1,-8-13-17,-10-16 0,1-1 0,-14-36 0,34 72-70,0 0 0,0 0 1,1 0-1,-1 0 0,1 0 0,0-1 1,0 1-1,0-1 0,0 0 0,0 0 1,0 0-1,0 0 0,1 0 0,-1-1 0,1 0 1,-1 1-1,7 0 0,-2 0-93,-1 0-1,1-1 0,-1 1 1,1-1-1,0-1 1,0 0-1,-1 0 1,11-1-1,-15-1 148,0 1 0,1 0 0,-1-1 0,0 1 0,0-1 0,-1 0 0,1 0 0,0 0 0,-1 0 0,1-1 0,-1 1 0,1-1 0,-1 0 0,0 1 0,0-1 0,0 0 0,-1 0 0,1 0 0,1-5 0,3-9 179,0 0 1,5-27-1,-6 25 302,-7 32-238,0 0 0,1 0 0,1 1 0,3 25 0,-1 4-75,-3-25-94,0-4 54,1-1-1,0 0 0,4 26 0,-4-38-104,0 1 0,1-1 0,-1 1 0,0-1 0,0 1 0,1-1 0,-1 0 0,1 1 0,0-1 0,-1 1 0,1-1 1,0 0-1,0 0 0,0 1 0,0-1 0,0 0 0,0 0 0,0 0 0,0 0 0,0 0 0,0 0 0,0 0 0,1-1 0,-1 1 0,0 0 0,1-1 0,-1 1 0,1-1 0,-1 1 0,1-1 0,-1 0 0,1 1 1,-1-1-1,1 0 0,-1 0 0,1 0 0,-1 0 0,1-1 0,-1 1 0,0 0 0,1 0 0,1-1 0,1-2-387,1 1-1,-1 0 1,0-1-1,0 0 1,0 0-1,-1 0 1,1 0-1,-1-1 1,0 1 0,0-1-1,0 0 1,0 0-1,0 0 1,-1 0-1,3-8 1,2-2-2133,-1 0 0,-1-1 1,6-25-1,-4 5-6941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0.9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59 15118,'0'0'6166,"-3"9"-4394,-1 8-1254,2 1 0,0-1-1,0 1 1,2 0-1,0-1 1,1 1-1,1-1 1,1 1 0,0-1-1,10 31 1,2-4-280,2-1 0,2-1 1,28 47-1,-57-134-190,-31-46-588,21 48 476,-15-46 1,37 88 85,0 0 1,0 0 0,1 0 0,-1 1 0,0-1 0,1 1 0,-1 0 0,1 0 0,-1 0 0,0 0 0,1 0 0,-1 0-1,1 0 1,-1 1 0,3 0 0,5 0 27,-3-1-60,0-1-1,0-1 1,-1 1 0,1-1-1,-1 0 1,1 0 0,-1-1-1,1 0 1,-1 0 0,0-1-1,-1 0 1,1 1-1,-1-2 1,1 1 0,-1-1-1,0 0 1,-1 0 0,1 0-1,-1-1 1,0 1 0,3-7-1,-2 4 146,0-1-1,0 1 1,-1-1-1,0 0 0,-1 0 1,0 0-1,0-1 1,-1 1-1,0-1 0,-1 1 1,0-1-1,0 0 1,-1 1-1,-2-18 0,2 27-131,0 0 0,0 0 0,0 0-1,-1 0 1,1-1 0,0 1 0,0 0 0,0 0-1,0 0 1,0 0 0,0 0 0,-1 0 0,1 0-1,0 0 1,0 0 0,0 0 0,0 0 0,0 0-1,-1 0 1,1 0 0,0 0 0,0 0 0,0 0-1,0 0 1,0 0 0,-1 0 0,1 0 0,0 0-1,0 0 1,0 0 0,0 0 0,0 0 0,-1 0-1,1 0 1,0 0 0,0 0 0,0 0 0,0 0-1,0 0 1,0 1 0,-1-1 0,1 0 0,0 0-1,0 0 1,0 0 0,0 0 0,0 0 0,0 1 0,0-1-1,0 0 1,0 0 0,0 0 0,0 0 0,0 0-1,0 1 1,-1-1 0,1 0 0,0 0 0,0 0-1,1 1 1,-6 16 50,1 1 0,1 0 0,0 0 0,2 1 0,0-1 0,3 32 0,-1-10 201,-1-26-215,-1 11 48,1 1-1,2-1 0,0 1 0,11 43 1,-12-64-81,1-1 1,-1 1 0,1-1-1,0 1 1,0-1-1,0 1 1,0-1 0,1 0-1,0 0 1,0 0 0,0 0-1,0-1 1,1 1 0,-1-1-1,1 0 1,0 0-1,0 0 1,0-1 0,0 1-1,1-1 1,-1 0 0,0 0-1,1-1 1,0 1 0,-1-1-1,1 0 1,0 0-1,0 0 1,0-1 0,-1 0-1,10 0 1,-13 0-7,0 0 0,0 0 0,0 0 0,1 0 0,-1-1 0,0 1 0,0 0 0,0 0 0,1-1 0,-1 1 0,0-1 0,0 1 0,0-1 0,0 1 0,0-1 0,0 0 0,0 0 0,0 1 0,0-1 0,0 0 0,-1 0 0,1 0 0,0 0 0,0 0 0,-1 0 0,1 0 0,-1 0 0,1 0 0,-1-1 0,1 1 0,-1 0 0,0 0 0,1 0 0,-1 0 0,0-1 0,0 1 0,0 0 0,0 0 0,0-1 0,0 1 0,0 0 0,-1 0 0,1 0 0,0-1 0,-1 1 0,0-2 0,-1-2 0,1 0 0,-1 0 0,-1 1 0,1-1 0,-1 0 0,1 1 0,-1 0 0,-1 0 0,-5-7 0,-9-3 0,-1 1 0,0 0 0,-29-13 0,-27-17 0,75 42 0,0 1 0,1-1 0,-1 1 0,0-1 0,1 0 0,-1 1 0,1-1 0,0 1 0,-1-1 0,1 1 0,-1-1 0,1 1 0,-1 0 0,1-1 0,0 1 0,-1 0 0,1 0 0,0-1 0,0 1 0,-1 0 0,1 0 0,0 0 0,-1 0 0,1 0 0,0 0 0,0 0 0,-1 0 0,2 0 0,30-6 0,-7 3 18,-3 0-99,1-1 1,38-11-1,-52 7-2135,-9 7 1891,0 0-1,0 1 0,0-1 0,0 0 0,-1 1 0,1-1 0,0 0 1,0 1-1,0-1 0,-1 0 0,1 1 0,0-1 0,-1 0 0,1 1 1,-1-1-1,1 1 0,-1-1 0,1 1 0,-1-1 0,1 1 0,-1-1 1,1 1-1,-1-1 0,-1 0 0,-19-12-8082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0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10025,'0'0'11478,"12"-8"-10565,191-136 22,-125 87-1027,-78 56 89,1 0-1,-1 1 0,0-1 0,1 1 1,-1 0-1,1-1 0,-1 1 1,1-1-1,0 1 0,-1 0 0,1-1 1,-1 1-1,1 0 0,0-1 0,-1 1 1,1 0-1,-1 0 0,1 0 1,0 0-1,-1 0 0,1 0 0,0 0 1,-1 0-1,1 0 0,0 0 0,-1 0 1,1 0-1,0 0 0,0 0 1,-4 20 571,-28 46 1079,20-47-1332,4-3-56,3-9-213,0 0 1,1 0-1,0 0 0,0 1 1,1-1-1,0 1 0,0-1 1,1 1-1,0 0 0,0 11 0,4-18-331,0 0-1,-1-1 1,1 1-1,0-1 1,0 0-1,0 1 1,0-1-1,0-1 1,5 0-1,-8 1 227,5 0-1165,0-1 1,0 0 0,-1 0 0,1-1 0,-1 1 0,1-1-1,6-4 1,13-8-9320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1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17873,'0'0'6118,"66"-23"-8040,-31 23-3011,-2 0-8455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1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1 16528,'0'0'10185,"28"61"-9416,-12-32-353,5 3-255,2 1-129,-2-1-64,0 2-801,-2-3-769,-6 0-2177,-6-6-2371,-7-4-6214</inkml:trace>
  <inkml:trace contextRef="#ctx0" brushRef="#br0" timeOffset="1">0 363 12940,'0'0'16368,"72"-54"-15247,-33 38-385,1-2-447,2-1-225,-4-2-96,-5 2-801,-7-2-1057,-13 3-1281,-8-1-736,-5 1-1635,-16-1-5060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2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18129,'0'0'11819,"63"-4"-11723,-20 2-64,-1-1-480,-1 1-1634,-5 2-1826,-6 0-2370,-4 0-5092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2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 12620,'0'0'7527,"4"10"-3940,16 29-773,-19-37-2661,0 0 0,0-1 0,1 1 0,-1-1 0,1 1 0,-1-1 0,1 1 0,-1-1 0,1 0 0,0 0 0,0 0 0,-1 0 0,1 0 0,0 0 0,0 0 0,0-1 1,0 1-1,0-1 0,0 0 0,0 1 0,0-1 0,0 0 0,0 0 0,1 0 0,-1 0 0,0-1 0,0 1 0,0 0 0,0-1 0,3-1 0,3 0-86,-1-1 0,0-1 0,1 1 0,-1-1 0,10-8 0,0-2-29,-15 11-39,1 0 0,0 0 0,0 0 0,0 0 0,1 1 0,-1-1 0,1 1 0,-1 0 0,1 0 0,0 0 0,0 1 0,0-1-1,0 1 1,0 0 0,4-1 0,-7 3 16,0 0 0,0-1 0,0 1 0,-1 0 0,1 0 0,0-1 0,0 1-1,-1 0 1,1 0 0,-1 0 0,1 0 0,-1 0 0,1 0 0,-1 0 0,0 0-1,1 0 1,-1 0 0,0 0 0,0 0 0,0 0 0,0 1 0,4 32 495,-3-23-355,0 0-120,-1-4-29,1 1 1,0-1-1,0 0 0,1 0 1,2 8-1,-3-14-6,-1-1 0,0 1-1,1 0 1,-1 0 0,1 0-1,-1-1 1,1 1 0,-1 0 0,1 0-1,0-1 1,-1 1 0,1 0-1,0-1 1,0 1 0,-1-1-1,1 1 1,0-1 0,0 0 0,0 1-1,0-1 1,-1 0 0,1 1-1,0-1 1,0 0 0,0 0 0,0 0-1,0 0 1,0 0 0,0 0-1,0 0 1,0 0 0,0 0 0,-1 0-1,1 0 1,0-1 0,0 1-1,0 0 1,0-1 0,0 1 0,0-1-1,-1 1 1,1-1 0,0 1-1,0-1 1,-1 1 0,1-1 0,0 0-1,0-1 1,37-28-3903,-23 17-458,0 0 0,25-14-1,-21 18-3122</inkml:trace>
  <inkml:trace contextRef="#ctx0" brushRef="#br0" timeOffset="1">479 20 10826,'0'0'18610,"-6"-5"-18285,2 2-291,-20-9 80,23 13-98,0-1 0,0 0 0,0 1 0,-1-1 0,1 0 0,0 1 1,0 0-1,0-1 0,0 1 0,0-1 0,0 1 0,1 0 0,-1 0 0,0 0 0,0-1 0,0 1 0,1 0 1,-1 0-1,0 0 0,1 0 0,-1 0 0,1 0 0,-1 1 0,1-1 0,0 0 0,-1 0 0,1 2 0,-3 3 122,1 0-1,0 1 0,0 0 1,0-1-1,1 1 0,0 0 1,1 0-1,-1 7 0,2-13-187,-1 1-1,0-1 0,1 1 1,-1 0-1,1-1 0,-1 1 0,1-1 1,0 1-1,-1-1 0,1 0 1,0 1-1,0-1 0,0 0 0,0 1 1,0-1-1,1 0 0,-1 0 0,0 0 1,0 0-1,1 0 0,-1 0 1,1 0-1,-1-1 0,1 1 0,-1-1 1,1 1-1,-1-1 0,1 1 1,0-1-1,-1 0 0,1 1 0,-1-1 1,1 0-1,0 0 0,-1-1 1,4 1-1,0-1-528,-1 1 1,1-1 0,-1 0-1,1 0 1,-1 0-1,1-1 1,-1 1 0,7-5-1,2-1-2425,-1-2 0,0 1 0,13-13 0,1-2-2318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2.8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29 4933,'0'0'21460,"-4"9"-19693,-1-1-1464,-19 42 1551,23-47-1670,0 1 0,-1 0 0,1-1 0,0 1 0,1 0 0,-1 0 0,1 0 0,-1-1 0,1 1 0,0 0-1,1 0 1,0 8 0,0-12-181,0 1 0,0 0 0,0 0 0,0-1 0,0 1 0,0-1 0,0 1 0,0-1 0,0 1 0,0-1 0,0 1 0,0-1-1,0 0 1,0 0 0,0 0 0,1 1 0,-1-1 0,0 0 0,0 0 0,0 0 0,0-1 0,0 1 0,0 0 0,2-1 0,29-7-18,15-22-218,-41 25 172,-1 1-1,1 0 0,1 0 0,-1 0 1,0 0-1,1 1 0,0 0 0,0 1 0,0-1 1,0 1-1,0 1 0,10-2 0,-15 3 47,-1 0-1,1 1 0,-1-1 0,0 1 0,1-1 0,-1 1 1,0 0-1,1-1 0,-1 1 0,0 0 0,0 0 1,1 0-1,-1 0 0,0 0 0,0 0 0,0 0 1,0 1-1,-1-1 0,1 0 0,0 0 0,0 1 1,-1-1-1,1 0 0,-1 1 0,1-1 0,-1 1 0,0-1 1,1 1-1,-1-1 0,0 3 0,0-2 44,1 0-1,-1 0 1,1 0-1,-1 0 0,1 0 1,0 0-1,0 0 1,0 0-1,0 0 1,0 0-1,0 0 1,1 0-1,-1-1 0,0 1 1,1-1-1,0 1 1,-1-1-1,1 1 1,2 0-1,2 0 36,1-1 1,-1 0-1,0 0 0,1 0 1,-1-1-1,0 0 0,1 0 0,-1-1 1,1 0-1,-1 0 0,0 0 1,0-1-1,0 0 0,0 0 1,0-1-1,10-5 0,11-7-158,-1-1-1,28-22 1,-35 24 52,-12 9-6,-4 3 43,0 1-1,0-1 0,0 0 1,-1 0-1,1 0 1,-1 0-1,0-1 0,0 1 1,1 0-1,-2-1 1,1 0-1,0 1 0,0-1 1,-1 0-1,2-4 1,-3 7 9,-1-1 0,1 1 0,0 0 0,0-1 1,-1 1-1,1-1 0,-1 1 0,1 0 0,0-1 1,-1 1-1,1 0 0,-1 0 0,1-1 0,-1 1 1,1 0-1,-1 0 0,1 0 0,-1-1 0,1 1 1,-1 0-1,1 0 0,-1 0 0,1 0 0,-1 0 1,1 0-1,-1 0 0,1 0 0,-1 0 0,1 0 1,-1 1-1,1-1 0,-1 0 0,1 0 0,-1 0 1,1 0-1,-1 1 0,1-1 0,-1 0 0,1 1 1,-1-1-1,-23 10 84,22-8-80,0 0 0,0 0-1,0 0 1,0 0-1,0 0 1,0 1-1,1-1 1,-1 0-1,1 1 1,0 0-1,0-1 1,0 1-1,0-1 1,0 1-1,0 0 1,0 4-1,1-5-4,1-1-1,-1 0 1,0 1-1,1-1 1,-1 0-1,0 0 1,1 1-1,0-1 1,-1 0-1,1 0 1,0 0 0,0 0-1,-1 0 1,1 0-1,0 0 1,0 0-1,0 0 1,0 0-1,1 0 1,-1 0-1,0-1 1,0 1-1,0-1 1,1 1-1,-1-1 1,0 1-1,0-1 1,1 1-1,-1-1 1,0 0-1,1 0 1,-1 0-1,0 0 1,1 0-1,1 0 1,27 2-1874,54-4 0,-74 1 1038,0 0-1,0-1 0,0 0 0,0-1 1,0 0-1,0 0 0,-1-1 0,1-1 0,8-5 1,-3-1-10841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3.3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20147,'0'0'10122,"70"10"-9001,-22-10-64,11-8-737,2-6-320,3 1 0,-9-1-1922,-8 4-2274,-19 3-2434,-13 6-3748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3.8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0 157 17873,'0'0'11114,"82"14"-9864,-23-34-97,10-5-641,6-3-416,1-5-1121,-2 1-4676,-9-1-5221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4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439 40 14574,'0'0'9374,"-10"-7"-7730,4 1-1443,3 4-179,1-1 0,-1 1 0,0 0-1,0 0 1,0-1 0,0 2 0,0-1 0,0 0 0,0 1 0,-1-1 0,1 1 0,-1 0 0,1 0 0,-1 1 0,1-1-1,-1 1 1,0-1 0,1 1 0,-1 0 0,1 1 0,-1-1 0,-3 1 0,-6 5 16,1 0 1,-1 0-1,1 1 1,1 1-1,0 0 1,0 1-1,-12 11 1,-68 78 1843,76-81-1243,-10 10 91,2 2-1,-20 33 1,37-54-618,1 1-1,0 0 1,1 1 0,0-1-1,0 1 1,1-1 0,0 1 0,1 0-1,0 0 1,1 1 0,0-1-1,0 13 1,2-20-112,-1 0 0,1 0 0,0 0 0,0 0 0,0 0 0,1 0 0,-1-1 0,1 1 0,-1 0 0,1-1 0,0 1 0,0-1 0,0 1 0,1-1 0,-1 0 0,0 0 0,1 0 0,-1 0 0,1-1 0,0 1 0,0-1 0,-1 1 0,1-1 0,0 0 0,0 0 0,0 0 0,0-1 0,0 1 0,1-1 0,3 1 0,14 1 0,-1-1 0,0-1 0,31-3 0,-46 3 0,68-11-781,0-3 1,-1-4-1,111-41 0,-97 26-5337,-12-4-4051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19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1165 56 5061,'0'0'8536,"0"-8"-7954,1-2-281,1-26 2862,-2 36-3102,-1 0-1,1 0 1,0 0-1,0 0 1,0 0-1,0-1 1,0 1-1,-1 0 0,1 0 1,0 0-1,0 0 1,0 0-1,0 0 1,0 0-1,-1 0 1,1 0-1,0 0 0,0 0 1,0 0-1,-1 0 1,1 0-1,0 0 1,0 0-1,0 0 1,0 0-1,-1 0 0,1 0 1,0 0-1,0 0 1,0 0-1,0 0 1,-1 0-1,1 0 1,0 0-1,0 0 1,0 1-1,0-1 0,0 0 1,-1 0-1,1 0 1,0 0-1,0 0 1,0 0-1,0 1 1,0-1-1,0 0 0,0 0 1,0 0-1,0 0 1,0 1-1,-1-1 1,1 0-1,0 0 1,0 0-1,0 0 1,0 1-1,0-1 0,-8 10 43,-146 293 4590,-77 111-3691,216-389-985,-103 199 44,-3 5 300,15-30-254,15-27-49,-208 402 1250,285-547-1239,12-26-272,3-6-94,20-44-847,23-38-1368,53-115-8460,-55 106 1272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19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0 211 12684,'0'0'10917,"5"-10"-10250,21-28 158,2 2 0,1 0 0,54-50-1,-82 85-819,0 1 0,-1-1 0,1 1 0,0-1 0,0 1 0,-1 0 0,1-1-1,0 1 1,0 0 0,0 0 0,-1 0 0,1-1 0,0 1 0,0 0 0,0 0 0,0 0-1,-1 0 1,1 1 0,0-1 0,0 0 0,0 0 0,-1 0 0,1 1 0,0-1-1,0 0 1,-1 1 0,1-1 0,0 1 0,0-1 0,-1 1 0,1-1 0,0 1-1,-1-1 1,1 1 0,-1 0 0,1-1 0,-1 1 0,1 1 0,27 38 149,-14-17-88,-8-15 46,0 0 0,-1 1 0,0 0 0,0 0 0,-1 0 0,-1 0 0,1 1 0,-1-1 0,-1 1 0,0 0 0,1 12 0,0 15 533,-5 65-1,1-38-479,1-64-169,-1 6-2,1 0 0,1 0 0,-1 0 0,1 0 0,0 0 0,2 7 0,-2-12-126,-1 0 1,1 0-1,-1 0 0,1 0 1,-1 0-1,1 0 0,0-1 1,-1 1-1,1 0 0,0 0 1,0 0-1,0-1 0,0 1 1,0 0-1,0-1 1,-1 1-1,1-1 0,1 1 1,-1-1-1,0 0 0,0 1 1,0-1-1,0 0 0,0 0 1,0 1-1,0-1 0,0 0 1,0 0-1,1 0 0,-1-1 1,0 1-1,0 0 1,0 0-1,0 0 0,0-1 1,0 1-1,0-1 0,0 1 1,0-1-1,0 1 0,0-1 1,1 0-1,17-16-7763,-3-9-8446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0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 13164,'0'0'10384,"-10"5"-9456,4-2-847,0 0-1,0 0 0,1 1 0,0-1 0,-1 2 0,2-1 0,-1 0 0,0 1 0,1 0 0,0 0 0,0 0 0,0 1 0,1-1 1,-1 1-1,1 0 0,1 0 0,-1 0 0,1 0 0,0 0 0,0 1 0,-1 12 0,3-17-69,-1 0-1,1 0 1,-1 0 0,1 1-1,0-1 1,0 0 0,0 0-1,0 0 1,0 1 0,1-1-1,-1 0 1,1 0 0,-1 0-1,1 0 1,0 1 0,0-1-1,0 0 1,0 0 0,0-1-1,0 1 1,0 0 0,1 0-1,-1 0 1,1-1 0,-1 1-1,1-1 1,3 3 0,-1-3 23,1 1 0,-1-1 0,1 0 0,0 0-1,-1-1 1,1 0 0,-1 1 0,1-2 0,0 1 0,-1 0 0,1-1 0,0 0 0,4-1 0,2-2 20,0 0 0,0 0-1,0-1 1,-1 0 0,0-1-1,0 0 1,0-1 0,-1 0-1,9-9 1,-14 13-25,0 0 0,0-1 1,0 1-1,-1-1 0,0 0 0,1 0 1,-1 0-1,-1-1 0,1 1 0,-1-1 1,0 1-1,0-1 0,0 0 0,0 0 1,-1 0-1,0 0 0,0 0 0,0 0 1,-1 0-1,0 0 0,0-1 0,0 1 0,-1-5 1,0 8-22,0 0 1,0 0 0,0 0 0,0 0-1,0 0 1,-1 0 0,1 1 0,0-1-1,-1 0 1,0 1 0,1-1 0,-1 1-1,0 0 1,0-1 0,0 1 0,1 0-1,-1 0 1,-1 0 0,1 1 0,0-1-1,0 0 1,0 1 0,0-1 0,0 1-1,-1 0 1,1 0 0,0-1 0,0 2-1,-4-1 1,0 0-232,1 1-1,0-1 1,0 1 0,0 0-1,0 1 1,0-1-1,0 1 1,0 0 0,1 0-1,-1 1 1,-6 4-1,-13 13-3267,-1 1-2002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23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1281,'10'17'10981,"5"1"-3564,23 18-400,53 35-7942,-46-37 2615,428 324 472,-401-307-2065,-45-33 270,-2 0 0,0 1 0,-1 2 0,28 30 0,157 224 212,-195-256-549,57 87 39,25 34 27,-32-66 47,-35-42 4,42 60 1,-56-72-148,1-1 0,0-1 0,2 0 0,0-1 0,1-1 0,28 18 0,-18-13 0,52 50 0,-67-54-819,-20-19-1298,-36-28-3991,21 15 2489,-28-17-3993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24.5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35 429 10474,'-1'4'899,"-1"1"0,1 0 1,1 0-1,-1-1 0,1 1 1,0 0-1,0 0 0,1 6 0,-1-10-692,0 0-1,1 1 0,-1-1 0,0 0 0,1 0 0,-1 1 0,1-1 1,-1 0-1,1 0 0,0 1 0,-1-1 0,1 0 0,0 0 0,0 0 1,0 0-1,0 0 0,0 0 0,0 0 0,0 0 0,0-1 0,0 1 1,0 0-1,0-1 0,1 1 0,-1-1 0,0 1 0,1-1 0,-1 1 0,0-1 1,1 0-1,-1 0 0,0 0 0,2 0 0,-1 0-110,-1-1 1,0 1-1,0-1 0,1 0 0,-1 0 0,0 1 1,0-1-1,0 0 0,0 0 0,0 0 0,0 0 1,0-1-1,0 1 0,0 0 0,-1 0 0,1 0 1,0-1-1,-1 1 0,1 0 0,-1-1 0,1 1 1,-1 0-1,0-1 0,0 1 0,1-1 0,-1 1 1,0-3-1,3-49 684,-3 47-613,-2-40 194,-2 0 1,-2 0-1,-2 1 0,-2 0 1,-29-83-1,20 71 172,24 66-490,0 1-1,1-1 1,-1 0 0,2-1-1,-1 1 1,1-1-1,1-1 1,-1 1-1,1-1 1,10 6 0,98 68 337,-102-72-435,8 5-830,45 20-1,-63-31 688,1-1-1,0 0 1,0-1 0,-1 1-1,1-1 1,0 0-1,0 0 1,1-1-1,-1 1 1,0-1-1,0 0 1,0-1-1,0 1 1,0-1-1,0 0 1,7-2-1,-1-7-5219,-7-3-2381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8.2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68 2819,'0'0'608,"58"-41"-2305,-47 36 1697,-2-1 416,0 2 321,-2 0-385,-1 0-288,2 0-704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8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0 2274,'0'0'1666</inkml:trace>
  <inkml:trace contextRef="#ctx0" brushRef="#br0" timeOffset="1">1 73 224,'0'0'1698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9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33 897,'-36'1'2114,"43"-9"-1890,2 0 128,0-2-63,1 3-482</inkml:trace>
  <inkml:trace contextRef="#ctx0" brushRef="#br0" timeOffset="1">16 21 3075,'0'0'5221,"-15"8"-10923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9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74 124 1505,'0'0'2397,"9"-7"-587,11-10-824,48-37 4586,-54 43-2350,1 1 0,28-15-1,-45 32-206,-14 24-1972,-145 155 504,97-118-142,74-122-17853,-5 31 7667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0.2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43 13068,'-56'-43'6887,"61"47"-5606,8 5 417,5 4-417,6 3-608,3 0-353,4 1-160,0 0-160,-1 2-160,-4-2-865,-3 1-1089,-5-3-929,-5-5-1794,-6-2-5540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0.6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25 16015,'0'0'9577,"53"-4"-8616,-18-1-609,4-3-287,0 3-33,-5 4-577,-5 0-928,-9 1-1186,-5 0-384,-12 1-480,-3 8-1474,-6 0-2594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1.0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6246,'0'0'18610,"50"7"-17618,-4-7-415,4 0-385,0-3-160,-2 2-32,-6 1-1281,-10 0-2499,-10 0-2914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2 15022,'0'0'8232,"9"-1"-7469,-1 1-676,-1-1 0,1 1-1,0 1 1,-1-1-1,1 1 1,14 4-1,-21-5-79,1 1-1,0-1 0,-1 1 0,1 0 1,0-1-1,-1 1 0,1 0 0,-1 0 1,0 0-1,1 1 0,-1-1 0,0 0 1,0 0-1,1 1 0,-1-1 0,0 0 1,0 1-1,-1-1 0,1 1 0,0 0 1,0-1-1,-1 1 0,1 0 0,-1-1 1,1 1-1,-1 0 0,0-1 0,0 1 0,0 0 1,0 0-1,0-1 0,0 1 0,0 0 1,0 0-1,-1-1 0,1 1 0,-1 0 1,1-1-1,-1 1 0,0 0 0,0-1 1,0 1-1,-1 1 0,-4 6 218,-1 0 1,0-1-1,0 0 0,-1 0 0,0-1 0,0 0 1,-1 0-1,0-1 0,-13 8 0,51-15-168,46 5 0,-73-4-68,0 0-1,0 0 1,0 1-1,0-1 1,0 1-1,0-1 1,0 1-1,0 0 1,0 0-1,0 0 1,0 0-1,0 0 1,-1 1-1,1-1 1,0 0-1,-1 1 1,1-1-1,-1 1 1,0-1 0,1 1-1,1 4 1,-2-3-11,1 1 0,-1-1 0,0 1 0,0 0 0,0-1 0,-1 1 0,1 0 0,-1 0 0,0-1 0,0 1 0,-1 7 0,0-6 128,1 0 0,-1 0 1,0-1-1,-1 1 0,1 0 0,-1-1 1,0 1-1,0-1 0,0 0 1,-1 0-1,1 0 0,-1 0 0,0 0 1,0 0-1,-1-1 0,1 1 1,-1-1-1,1 0 0,-1 0 0,-7 4 1,2-5 448,1 1 0,0-2 0,-1 1 1,1-1-1,-17-1 0,23 1-557,1-1 0,-1 0-1,0 0 1,1 0 0,-1 0 0,0 0 0,0 0 0,1 0-1,-1-1 1,0 1 0,1 0 0,-1-1 0,1 0-1,-1 1 1,0-1 0,1 0 0,0 0 0,-1 0-1,1 0 1,-1 0 0,1 0 0,0 0 0,0 0-1,0-1 1,-1 1 0,1 0 0,0-1 0,1 1 0,-1-1-1,0 1 1,0-1 0,1 1 0,-1-1 0,0-3-1,5 3-1526,1 0-1,-1 0 1,1 0-1,0 1 0,0-1 1,8-1-1,0 0-3989,5-4-4030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88 7911,'0'0'11563,"1"-8"-9609,-1 2-1512,0 1-1,0 0 1,-1 0-1,1 0 1,-1 0-1,0 0 1,-1 0-1,1 0 1,-3-6-1,3 10-363,0-1-1,0 1 1,0-1 0,0 1-1,0 0 1,0-1 0,0 1-1,0 0 1,-1 0 0,1 0-1,0 0 1,-1 0 0,1 0-1,-1 0 1,1 0 0,-1 1-1,1-1 1,-1 0 0,0 1 0,1-1-1,-1 1 1,0 0 0,1 0-1,-1 0 1,0 0 0,0 0-1,1 0 1,-1 0 0,0 0-1,1 0 1,-1 1 0,0-1-1,1 1 1,-1 0 0,1-1-1,-1 1 1,1 0 0,-1 0-1,-1 1 1,-3 1-57,1 1 0,0 0 0,0 0 0,0 0 0,0 1 0,1-1 0,0 1 0,0 0 0,0 1 0,0-1 0,-5 12 0,5-8-11,0 0 1,0 0 0,0 0-1,1 1 1,1 0-1,0 0 1,-1 10-1,3-18-1,0-1-1,0 0 1,0 1-1,0-1 1,0 1-1,0-1 1,0 1-1,1-1 1,-1 0-1,1 1 0,-1-1 1,1 0-1,-1 1 1,1-1-1,0 0 1,0 0-1,-1 0 1,1 0-1,0 1 1,0-1-1,0 0 1,0 0-1,0-1 0,1 1 1,-1 0-1,0 0 1,2 0-1,1 1 19,0-1 0,0 0 0,0 0 0,1 0 0,-1 0 0,0-1 0,1 1-1,-1-1 1,6-1 0,2 0 25,-1 0-1,1-1 0,-1 0 0,0-1 1,1-1-1,14-6 0,-21 7 2,0 0 0,-1 0-1,0 0 1,0 0 0,0 0-1,0-1 1,0 0 0,-1 0-1,1 0 1,-1 0 0,0-1-1,-1 1 1,4-6 0,-5 8 1,-1-1 0,1 1 0,0-1 1,-1 1-1,1 0 0,-1-1 0,0 1 1,0-1-1,0 1 0,0-1 0,0 1 1,0 0-1,-1-1 0,1 1 0,-1-1 1,0 1-1,0 0 0,0 0 0,0-1 1,0 1-1,0 0 0,0 0 0,-1 0 1,1 0-1,-1 0 0,1 0 0,-1 1 1,0-1-1,-3-2 0,-2-2-60,-1 0 0,1 1 0,-1 0 0,0 1 0,0-1 0,-16-5 0,-10 7-5627,29 7-2780,1 7-6460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3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0 7303,'0'0'21716,"6"10"-21427,19 30-140,-15-10-28,-10-29-122,0 0 0,1 0 0,-1 0 0,0 0 0,0-1 0,1 1 0,-1 0 0,0 0 0,1 0 0,-1-1 0,1 1 0,-1 0 0,1-1 0,-1 1 0,1 0 0,-1-1 0,1 1 0,0 0 0,-1-1 0,1 1 0,0-1 0,0 0 0,-1 1 0,1-1 0,0 1 0,0-1 0,0 0 0,0 0 0,-1 0 0,1 1 0,0-1 1,0 0-1,0 0 0,0 0 0,1 0 0,3 1-3,5 1-34,1 1 0,-1 0 0,0 1 0,0 0 0,16 9 0,-24-12 32,0 1 0,0-1 0,0 1 0,0-1 0,-1 1 0,1 0 0,0 0 1,-1 0-1,0 0 0,1 0 0,-1 0 0,0 0 0,0 0 0,0 0 0,0 0 0,0 1 0,-1-1 0,1 0 0,-1 1 1,0-1-1,1 1 0,-1-1 0,0 0 0,0 1 0,-1-1 0,1 1 0,0-1 0,-1 0 0,0 1 0,1-1 0,-1 0 0,-1 3 1,-1 0 33,1-1 0,-1 0 0,0 0 0,1 0 0,-2 0 1,1-1-1,0 1 0,-1-1 0,0 0 0,1 0 0,-1 0 1,-1-1-1,1 1 0,0-1 0,0 0 0,-1 0 1,-8 2-1,6-2 14,0 0 0,0 0 0,0-1 1,-1 0-1,1 0 0,0-1 1,-1 0-1,1 0 0,-1 0 0,1-1 1,-9-2-1,15 2-231,-1-1-1,1 1 1,-1 0 0,0 0 0,1-1 0,0 1 0,-1-1-1,1 0 1,0 1 0,0-1 0,0 0 0,0 1-1,0-1 1,0 0 0,1 0 0,-1 0 0,0 0 0,1 0-1,0 0 1,-1 0 0,1 0 0,0 0 0,0 0 0,0 0-1,0 0 1,1 0 0,0-2 0,9-59-9552,4 23-995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3.5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17392,'0'0'6695,"72"6"-5991,-44 0-639,8-1-546,2-3-2434,-5-2-2882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3.9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 17617,'0'0'14349,"72"-17"-14060,-39 9-225,0 1-64,-3 3-961,-3 1-1538,-4 3-2017,-11 0-1634,-4-1-4388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5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0 105 9417,'0'0'2050,"7"-9"352,4-4-873,1 1 1,-1 0-1,26-18 0,-33 27-1201,0 0 1,0 0-1,0 0 1,0 1-1,1 0 1,-1-1-1,1 1 1,0 1-1,-1-1 1,1 1-1,0 0 1,0 0-1,0 0 1,0 1-1,0-1 1,0 1-1,0 1 1,0-1-1,0 1 1,7 1-1,-10-1-308,-1 1 0,0-1 0,0 0 0,0 1 0,0-1 0,0 1 0,-1-1 0,1 1 0,0-1 0,-1 1 0,1-1 1,-1 1-1,1 0 0,-1-1 0,0 1 0,0 0 0,0-1 0,0 1 0,0 0 0,0-1 0,0 1 0,-1 0 0,0 2 0,-10 42 481,1-25-424,0-2 1,-2 0-1,-1 0 0,-25 29 0,19-25 670,-30 48-1,48-70-725,0 0-1,1 0 1,-1 0-1,1 0 0,-1 0 1,1 0-1,-1 0 0,1 0 1,0 0-1,0 0 0,-1 0 1,1 0-1,0 0 0,0 0 1,0 0-1,0 0 0,0 0 1,0 0-1,1 0 0,-1 0 1,0 0-1,0 0 0,1 0 1,-1 0-1,1 2 0,1-2-6,-1 1 0,1-1 0,-1 0 0,1 0-1,-1 0 1,1 0 0,-1 0 0,1-1 0,0 1-1,-1 0 1,1-1 0,0 1 0,0-1 0,2 1-1,12 0-342,0 0 0,-1-1-1,19-2 1,-12 1-1070,-8 1-850,0 0 0,0-1 1,23-5-1,-3-6-6111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5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 18546,'0'0'9352,"36"-21"-18192,-21 11 192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6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214 1 16207,'0'0'4725,"-10"0"-2830,2 1-1787,0 0 0,1 0 0,-1 1-1,0 1 1,1-1 0,-1 1 0,1 0 0,0 1 0,0-1 0,0 2 0,0-1 0,1 1 0,-1 0-1,1 0 1,0 0 0,1 1 0,0 0 0,-6 8 0,2-2 167,0 0 1,1 1 0,0 0-1,1 0 1,-7 17-1,12-25-193,-1 1-1,1 0 0,1 0 0,-1 1 0,1-1 0,0 0 1,0 0-1,1 1 0,0-1 0,0 0 0,0 1 0,1-1 1,0 0-1,0 0 0,3 7 0,-2-10-75,0 1 0,1-1 0,-1 0 0,1-1 0,0 1 0,0 0 0,0-1 0,0 0 0,0 0 0,0 0 0,1 0 0,-1 0 0,1 0 0,-1-1 1,1 0-1,-1 0 0,1 0 0,0 0 0,0 0 0,0-1 0,-1 0 0,1 0 0,5 0 0,1 0 39,-1 0 1,1 0 0,-1-1-1,0-1 1,1 1-1,-1-2 1,0 1 0,14-6-1,-17 5 117,-1-1-1,1 0 1,0 0-1,-1 0 1,0 0-1,0-1 1,0 0 0,4-6-1,-8 10-104,0 1 1,-1-1-1,1 0 1,-1 1-1,0-1 1,1 0-1,-1 0 0,0 0 1,1 0-1,-1 1 1,0-1-1,0 0 1,0 0-1,1 0 0,-1 0 1,0 0-1,0 0 1,0 1-1,-1-1 0,1 0 1,0 0-1,0 0 1,0 0-1,-1 0 1,1 0-1,-2-1-22,1 1-1,-1 0 1,1 0 0,-1 0-1,1 0 1,-1 0 0,0 0 0,0 0-1,1 1 1,-1-1 0,0 1-1,0-1 1,0 1 0,1 0-1,-1-1 1,0 1 0,-3 0 0,-2 0-59,-54-2 206,57 2-241,0 1-1,0-1 1,0 1 0,0 0-1,0-1 1,1 2-1,-1-1 1,0 0-1,1 1 1,-1 0 0,1-1-1,-6 5 1,9-6-48,-1 0 1,1 1 0,-1-1 0,1 0 0,-1 0-1,1 1 1,0-1 0,-1 0 0,1 1 0,-1-1 0,1 0-1,0 1 1,-1-1 0,1 0 0,0 1 0,0-1-1,-1 1 1,1-1 0,0 1 0,0-1 0,0 1-1,0-1 1,-1 1 0,1-1 0,0 1 0,0-1-1,0 1 1,0-1 0,0 1 0,0-1 0,0 1-1,0-1 1,0 1 0,1-1 0,-1 0 0,0 1-1,0-1 1,0 1 0,0-1 0,1 1 0,-1-1-1,0 1 1,1-1 0,-1 0 0,0 1 0,1-1-1,-1 0 1,0 1 0,1-1 0,-1 0 0,1 1-1,-1-1 1,0 0 0,2 1 0,25 5-7095,1-6-1586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9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46 2434,'-3'-3'9385,"-3"1"-7079,3-2 545,2 0-673,1 1-448,0 1-513,10-2-192,6-1-256,7 1-321,-1-1-224,6 1-128,-2 0-64,-3 3-288,0 1-1089,-7 0-385,-4 0-1281,-6 0-1473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9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15054,'0'0'7880,"82"9"-7015,-41-11-673,2-3-320,1-2-1378,-8 0-1889,-8-1-2883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4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66 9769,'2'-5'681,"1"0"1,0 1-1,0-1 0,0 1 0,1 0 0,0 0 0,-1 0 0,1 0 0,1 1 1,-1-1-1,7-3 0,-8 5-561,-1 1 0,1-1 0,0 1 0,0-1 0,0 1 0,1 0 0,-1 0 0,0 1 0,0-1-1,0 1 1,1-1 0,-1 1 0,0 0 0,1 0 0,-1 0 0,0 1 0,0-1 0,1 1 0,-1 0 0,3 1 0,-4-1-109,-1 0 0,0 0 0,0 0 0,0 0-1,0 0 1,0 0 0,0 1 0,0-1 0,0 0 0,0 1 0,-1-1 0,1 1-1,0-1 1,-1 0 0,1 1 0,-1-1 0,0 1 0,1 0 0,-1-1 0,0 1 0,0-1-1,0 1 1,0-1 0,0 1 0,-1-1 0,1 1 0,0 0 0,-1-1 0,1 1-1,-1-1 1,0 2 0,-1 4 49,-1 0-1,0 0 0,0 0 1,0 0-1,-5 6 1,-27 30 463,-11 14 461,43-52-882,0 0 1,1-1 0,-1 1-1,1 0 1,0 0 0,1 0-1,-1 1 1,1-1-1,0 0 1,0 0 0,0 6-1,2-9-73,-1-1 0,1 0 0,-1 0 0,1 1 0,0-1 0,0 0 0,-1 0 0,1 0 0,0 0 0,0 0 0,0 0 0,0 0 0,0 0 0,1 0 0,-1 0 0,0-1 0,0 1 0,0 0 0,1-1 0,-1 1 0,0-1 0,1 1 0,-1-1 0,0 0 0,1 1 0,-1-1 0,1 0 0,-1 0 0,0 0 0,3 0 0,56 0 474,-45 0-458,12 0-59,-8 1-985,-1-1 0,1-1 1,30-6-1,-13-4-3912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4.5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68 18001,'0'0'2013,"-1"-8"159,0 6-2066,1 0 0,0 0-1,-1 0 1,1 0 0,0 0-1,0 0 1,0 0 0,1 0-1,-1 1 1,0-1 0,1 0-1,0 0 1,-1 0-1,1 0 1,0 0 0,0 0-1,0 1 1,0-1 0,0 0-1,0 1 1,3-3 0,-1 1-58,1 1 0,0 0 1,0 1-1,0-1 0,0 1 0,0 0 1,0-1-1,0 2 0,1-1 1,-1 0-1,0 1 0,6 0 0,3 0-50,0 0-1,0 0 0,0 2 0,-1-1 1,16 5-1,-26-6 4,0 0 1,0 1-1,-1-1 0,1 1 1,0-1-1,0 1 0,-1 0 0,1-1 1,0 1-1,-1 0 0,1 0 1,-1 0-1,1 0 0,-1 1 1,0-1-1,1 0 0,-1 0 1,0 1-1,0-1 0,0 1 1,0-1-1,0 1 0,0 0 1,0-1-1,-1 1 0,1 0 1,-1-1-1,1 1 0,-1 0 0,1 0 1,-1 0-1,0-1 0,0 1 1,0 0-1,0 0 0,0 0 1,-1 0-1,1-1 0,0 1 1,-1 0-1,1 0 0,-1-1 1,0 1-1,1 0 0,-1-1 1,0 1-1,0-1 0,-2 3 1,0-1 126,1 0 1,-1 0 0,0 0 0,0 0 0,-1 0-1,1-1 1,-1 1 0,1-1 0,-1 0 0,0 0 0,1 0-1,-6 1 1,-15 8 1384,31-11-1497,0 0 1,0 0-1,0 1 1,0-1-1,0 2 1,0-1-1,0 1 1,0 0-1,8 4 1,-12-5-3,-1-1-1,1 1 1,0 0-1,-1 1 1,1-1 0,-1 0-1,0 1 1,1-1-1,-1 1 1,0 0 0,0 0-1,0-1 1,0 2-1,0-1 1,0 0 0,-1 0-1,1 0 1,-1 1-1,1-1 1,-1 1 0,0-1-1,0 1 1,0 0 0,-1-1-1,1 1 1,0 0-1,-1 0 1,0-1 0,0 1-1,0 0 1,0 0-1,0-1 1,0 1 0,-1 0-1,0 3 1,-1-1 31,1 0-1,-1 0 1,-1 0 0,1-1 0,-1 1-1,1-1 1,-1 1 0,-1-1-1,1 0 1,0 0 0,-1-1 0,0 1-1,0-1 1,0 1 0,0-1 0,-1-1-1,1 1 1,-6 2 0,-1-2 658,-1 0 1,1-1 0,0 0-1,-1-1 1,-16 0-1,9-1-1715,5 0-3836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1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2594,'0'0'9658,"4"-14"-4208,-2 9-6047,-1 1 0,-1-1-1,1 0 1,-1 1 0,0-1-1,0 0 1,1-9 7571,10 27-6062,49 13-512,1-3 1,108 25-1,-147-40-373,-1 0-1,0 1 1,0 1-1,-1 0 1,19 15-1,-15-10-24,-1-2 0,51 22 1,48 4-81,-44-15 723,133 61-1,-11-3-439,-59-28-137,-27-2 293,164 61-263,71 24 1354,-93-39-1125,-37-16 750,123 64-538,-331-142-536,360 148 1019,-329-135-741,-1 1 1,73 45-1,-68-35-201,71 30 0,107 45 166,45 17 634,-92-38-136,5 3 12,158 59-756,-135-53 0,6 10 0,14-5-160,-210-90-123,19 10 766,-33-15-704,0 0 0,0 0 0,-1 0 0,1-1 0,0 1 0,-1 0 0,1 0 0,0 0 0,-1 0 0,1 0 0,-1 0 0,0 0 0,1 1 0,-1-1 0,0 0 0,1 0 0,-1 0 0,0 2 0,-13-3-14326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16592,'0'0'14077,"-3"12"-13597,-64 176 1138,66-187-1618,0 1 0,1-1 0,-1 0 0,1 1 0,-1-1 0,1 1 0,-1 0 0,1-1 0,0 1 0,0-1 0,0 1 0,0 0 0,0-1 0,0 1 0,0-1 0,0 1 0,1-1 0,-1 1 0,1-1 0,-1 1 0,1-1 0,-1 1 0,1-1 0,0 1 0,0-1 0,0 0 0,0 1 0,0-1 0,0 0 0,0 0 0,1 1 0,2-1 0,0 0 0,0 0 0,0 0 0,0-1 0,0 0 0,0 1 0,0-2 0,0 1 0,-1 0 0,1-1 0,0 0 0,5-1 0,7-2-1019,0-1-1,-1 0 1,1-1 0,15-9-1,-26 13 399,1-1 0,0-1 1,-1 1-1,1-1 0,-1 0 0,0 0 0,0-1 0,-1 1 0,1-1 0,-1 0 1,0 0-1,0 0 0,3-8 0,-2-3-7691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9.6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0 0 3651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0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56 4837,'0'0'12983,"-4"0"-12567,3 0-391,-8-1 489,10-2 306,0 2-738,0 0 0,0 0 0,0-1 1,-1 1-1,1-1 0,0 1 0,-1-1 1,1 1-1,-1-1 0,1 1 0,-1-1 0,0 1 1,0-1-1,1 0 0,-1-1 0,-14 2 647,9 1-683,13 0-20,-5 0 37,-1 0-1,0 0 1,0-1-1,0 1 1,0 0 0,0-1-1,0 1 1,0-1-1,0 0 1,0 1-1,0-1 1,-1 0 0,1 0-1,0 0 1,0-1-1,-1 1 1,1 0-1,-1-1 1,1 1 0,-1-1-1,1 1 1,-1-1-1,0 0 1,1-2-1,-41 4 1892,37 1-1930,0-1 0,0 0 0,0 1-1,0-1 1,0 1 0,0 0 0,1 0 0,-1 0-1,0 0 1,1 0 0,-1 0 0,-2 2 0,3 4-65,16-4 12,56-3-2458,-71 0 2311,1 0 1,-1 0 0,1 0-1,-1 0 1,1 0 0,-1 0 0,0 1-1,1-1 1,-1 0 0,1 0-1,-1 0 1,0 0 0,1 1-1,-1-1 1,0 0 0,1 0-1,-1 1 1,0-1 0,1 0-1,-1 0 1,0 1 0,1-1-1,-1 0 1,0 1 0,0-1-1,0 1 1,1-1 0,-1 0-1,0 1 1,0-1 0,0 1 0,0-1-1,0 0 1,0 1 0,0-1-1,0 1 1,0-1 0,0 1-1,0-1 1,0 0 0,0 1-1,0-1 1,0 1 0,0-1-1,0 0 1,0 1 0,-1-1-1,1 1 1,0-1 0,0 0-1,-1 1 1,1-1 0,0 0 0,0 1-1,-1-1 1,1 0 0,0 1-1,-1-1 1,1 0 0,0 0-1,-1 1 1,0-1 0,-14 12-8847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7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207 32 11883,'2'-2'678,"-1"0"0,0 0 0,1 0 1,-1 0-1,0 0 0,0 0 0,0 0 0,-1 0 0,1-1 0,0 1 0,-1 0 0,1-3 0,-2 4-538,1 1 0,-1 0 1,1 0-1,-1 0 0,1 0 0,-1-1 0,1 1 0,-1 0 0,1 0 0,-1 0 0,1 0 0,-1 0 1,0 0-1,1 0 0,-1 0 0,1 0 0,-1 1 0,1-1 0,-1 0 0,1 0 0,-1 0 0,1 1 0,-1-1 1,1 0-1,0 0 0,-1 1 0,1-1 0,-1 0 0,1 1 0,-1 0 0,-52 40 1050,51-39-1247,-40 30 310,29-23-99,-1 1 0,2 0-1,-1 1 1,1 1 0,1 0 0,-17 22-1,25-21-388,3-9-3123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7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8616,'0'0'17649,"15"3"-17105,0 9-383,5 0 31,4 0-32,3 1-384,-2-1-1058,-3 1-543,-4-1-1667,-8 1-2369,-6-2-5990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8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69 11082,'0'0'15722,"10"-3"-15188,1-1-660,137-42 465,-128 41-2167,0 1 0,0 1-1,26 0 1,-46 3 1677,0 0 0,1 0 1,-1 0-1,1 0 0,-1 0 0,1 0 0,-1 0 1,0 0-1,1 0 0,-1 0 0,1 0 1,-1 0-1,1 0 0,-1 0 0,0 0 1,1 1-1,-1-1 0,1 0 0,-1 0 1,0 0-1,1 1 0,-1-1 0,0 0 1,1 1-1,-1-1 0,0 0 0,0 1 0,1-1 1,-1 0-1,0 1 0,0-1 0,1 1 1,-1-1-1,0 0 0,0 1 0,0-1 1,0 1-1,0-1 0,0 0 0,0 1 1,0-1-1,0 1 0,0-1 0,0 1 0,0-1 1,0 0-1,0 1 0,0-1 0,0 1 1,0-1-1,0 1 0,-1-1 0,1 0 1,0 1-1,0-1 0,0 0 0,-1 1 1,-7 12-4073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8.5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 9289,'0'0'15759,"-10"20"-14606,46-26-224,2-2-577,3 3-288,3 3-673,-4 2-2241,-10 0-1026,-5 0-3779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5.8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4 11691,'-5'-1'8142,"16"-1"-3012,39 1-1296,-44 2-3878,-1-1 1,1 1-1,-1 1 1,1-1-1,0 1 0,-1-1 1,0 2-1,6 2 1,-9-4 65,-1 0 1,1 0 0,-1 0 0,1 0 0,-1 0 0,1 1-1,-1-1 1,0 0 0,0 1 0,0-1 0,0 1 0,0 0-1,0-1 1,0 1 0,0 0 0,0 0 0,-1-1-1,1 1 1,-1 0 0,0 0 0,1 0 0,-1 0 0,0 0-1,0-1 1,-1 5 0,1-4-6,0 0 0,0-1-1,-1 1 1,0 0 0,1 0 0,-1-1-1,0 1 1,1-1 0,-1 1-1,0-1 1,0 1 0,0-1 0,-1 1-1,1-1 1,0 0 0,0 0 0,-1 1-1,1-1 1,-1 0 0,1 0 0,-1 0-1,1-1 1,-1 1 0,0 0 0,1-1-1,-4 2 1,-20 11 108,31-11-159,0 0 1,-1 0 0,1 0-1,0 1 1,-1 0-1,1 1 1,4 3 0,-6-4 18,-1 0 0,0 0 0,0 0 1,-1 1-1,1-1 0,-1 1 0,0 0 1,1 0-1,-2 0 0,1 0 0,0 0 1,-1 0-1,0 0 0,0 0 0,0 1 0,0 5 1,0-7 19,-1 0 0,0 0 1,0 0-1,0 0 0,0 0 1,0 0-1,0 0 0,-1 0 1,0 0-1,1 0 0,-1 0 1,0 0-1,-1-1 1,1 1-1,0 0 0,-1-1 1,0 1-1,1-1 0,-1 1 1,0-1-1,0 0 0,0 0 1,-5 4-1,-5-1 293,-1-1 1,0 1-1,1-2 1,-1 0-1,-1-1 1,1 0-1,0-1 1,0 0-1,-1-1 1,1-1-1,-15-2 1,26 2-881,6-1-960,16-3-3180,3-1-801,-2-3-846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6.9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16976,'-3'0'8744,"3"3"-7591,0-2-800,0 1-193,1 0-64,6 1-64,-1-1-1025,-2-2-1633,0 0-2339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7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1 14029,'0'0'9673,"-9"1"-8888,4-1-764,0 1-1,0 0 1,1 0 0,-1 1-1,1 0 1,-1 0 0,1 0-1,0 0 1,-1 0-1,1 1 1,1 0 0,-1 0-1,0 0 1,1 0 0,-1 1-1,1-1 1,0 1-1,0 0 1,0 0 0,1 0-1,-3 5 1,-3 4 234,1 1 0,0 0 1,1 0-1,1 1 0,0-1 1,1 1-1,0 0 0,1 0 0,1 1 1,0 26-1,2-40-225,0-1 1,0 0-1,0 1 0,0-1 1,0 0-1,1 0 0,-1 1 1,1-1-1,-1 0 0,1 0 0,-1 1 1,1-1-1,-1 0 0,1 0 1,0 0-1,0 0 0,0 0 1,0 0-1,0 0 0,0 0 1,0 0-1,0-1 0,0 1 1,2 1-1,0-1 21,0 0 0,0 0 0,-1 0 0,1 0 0,0-1 0,0 0 0,0 1 0,0-1 0,0 0 0,0 0 0,4-1 0,-4 1-15,0-1 0,1 1 0,-1-1 0,0 0 0,0 1 0,0-1-1,0-1 1,0 1 0,0 0 0,0-1 0,0 1 0,-1-1 0,1 0 0,-1 0-1,1 0 1,-1 0 0,0-1 0,1 1 0,-1-1 0,-1 1 0,1-1 0,0 0-1,1-3 1,-2 5 8,-1 0-1,0 0 0,0 0 0,0 0 0,0 0 0,0 0 1,0 0-1,0 0 0,0 0 0,0 0 0,0 0 1,0 0-1,-1 0 0,1 0 0,0 0 0,-1 0 0,1 0 1,-1 0-1,1 0 0,-1 0 0,1 1 0,-1-1 1,0 0-1,1 0 0,-1 1 0,-1-2 0,0 1-1,-1-1 1,1 1-1,-1 0 0,1 0 0,-1 0 0,0 0 0,1 0 0,-1 1 0,-5-1 1,-61 2-77,64 1-3676,13-1 763,19-1-2616,-3-10-939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8.1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16207,'0'0'13101,"51"2"-13197,-27-2-961,-4 0-929,-1 0-673,-5 2-448,-5 2-32,-9 1-864,0 0-1603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12748,'0'0'11018,"-39"52"-8968,25-23 128,2 3-672,0 5-705,5 2-545,2 1-160,5-6-865,0-7-2818,8-10-3908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8.5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1 213 9673,'0'0'16816,"43"27"-15983,-15-27-385,0-2-352,-2-3-768,-4 1-2339,-4-1-1601,-4-3-2275</inkml:trace>
  <inkml:trace contextRef="#ctx0" brushRef="#br0" timeOffset="1">273 1 3427,'0'0'24920,"2"54"-24728,-2-32-96,-3 0-64,3-1-224,-2-2-1121,2 0-865,0-2-449,0-7-320,3-3-1281,4-6-2434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8.9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6 15567,'0'0'10799,"1"5"-10751,3 9-29,0 1 0,1-1 0,0 0 0,1 0 0,1-1 0,0 0 0,1 0 0,10 12 0,-15-21-22,-1-1 0,1 1 0,-1-1 0,0 1 0,0 0 0,-1 0 0,1 0 0,-1 0 0,1 0 0,-1 0-1,-1 0 1,1 1 0,-1-1 0,1 0 0,-1 1 0,0-1 0,-1 0 0,1 0 0,-1 1 0,0-1 0,0 0 0,0 0 0,0 0 0,-1 0 0,0 0-1,0 0 1,0 0 0,0-1 0,0 1 0,-1-1 0,-4 5 0,2-2 187,0-1-1,-1 0 0,0 0 1,0-1-1,0 0 0,-1 0 1,1 0-1,-1-1 1,0 0-1,0 0 0,0 0 1,0-1-1,-1 0 1,1-1-1,-1 0 0,1 0 1,-9 0-1,14-1-103,-1-1-1,1 1 1,0 0-1,0-1 1,0 0-1,1 1 1,-1-1-1,0 0 1,0 0 0,0 0-1,0 0 1,1-1-1,-1 1 1,1 0-1,-1-1 1,1 1-1,-1-1 1,1 1-1,0-1 1,0 0-1,-1 0 1,1 1-1,1-1 1,-1 0-1,0 0 1,0 0 0,1 0-1,-1 0 1,1 0-1,-1 0 1,1 0-1,0 0 1,0-4-1,0 2-79,0-1-1,0 0 1,0 1-1,0-1 1,1 1-1,0-1 0,-1 1 1,2-1-1,-1 1 1,1 0-1,-1 0 1,1-1-1,0 1 1,5-6-1,2 1-5,1 1-1,1 0 1,-1 0 0,1 1-1,0 1 1,1 0-1,-1 0 1,1 1 0,17-5-1,-16 6 27,0 0-1,-1-1 1,0-1-1,0 0 1,-1 0 0,1-2-1,-1 1 1,12-12-1,-21 18-13,-1 0-1,0 0 1,0 0 0,0 0-1,0 0 1,0-1 0,0 1-1,0 0 1,0-1-1,0 1 1,0 0 0,-1-1-1,1 1 1,-1-1 0,1 1-1,-1-1 1,1 1-1,-1-1 1,0 1 0,0-1-1,0 0 1,0 1 0,0-1-1,0 1 1,0-1-1,0 1 1,-1-3 0,-1 2-4,1 0 0,-1 0 0,0 0 0,0 0 0,0 1 0,1-1 0,-1 1 0,-1-1 0,1 1 0,0 0 0,0 0 0,0 0 0,-1 0 1,1 0-1,-4 0 0,-4-2-11,0 1-1,0 0 1,0 1 0,0 0 0,0 1 0,0 0 0,-21 3 0,11 7-1581,14-6-1982,0 1-3913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1.5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9737,'0'0'3395,"22"39"-9512,-22-26 255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2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11979,'0'0'833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5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12107,'0'0'11659,"-6"59"-10698,-1-18-384,2 5-385,-2 3-128,4 1-96,3-4-544,0-5-738,0-5-1889,3-10-1441,-2-10-321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5.5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39 18546,'0'0'3032,"13"-6"-1842,-1 1-959,0 0 0,1 0 0,0 1 0,0 0 0,0 1 0,0 1-1,24-2 1,26 4 256,90 10-1,-127-6-442,-1 1 0,0 0 0,0 2 0,0 1 0,-1 1 0,33 18 1,-51-24-33,0 0 1,-1 1 0,0-1 0,0 1 0,0 1-1,0-1 1,0 1 0,-1 0 0,0 0 0,0 0 0,0 0-1,-1 1 1,0-1 0,3 7 0,-5-7 54,1 0 0,-1 0-1,0 0 1,0 0 0,-1 0 0,1 0 0,-1 0 0,0 0 0,-1 0-1,1 0 1,-1 0 0,0 0 0,0 0 0,-1 0 0,1 0 0,-1-1-1,0 1 1,-5 7 0,-4 5 176,-1 0-1,-1-2 0,0 1 1,-1-2-1,-1 0 0,0 0 1,-1-1-1,0-1 0,-1-1 1,0 0-1,-30 12 0,7-5 258,0-2 0,-1-2 0,-1-1 0,-60 9 0,79-17-506,-1-2 0,0-1-1,0 0 1,0-2 0,-29-3 0,53 3-64,-1 0 0,0 0 1,1 0-1,-1 0 0,0 0 0,0 0 1,1-1-1,-1 1 0,0 0 1,1-1-1,-1 1 0,0 0 0,1-1 1,-1 1-1,1-1 0,-1 1 1,1-1-1,-1 1 0,1-1 1,-1 1-1,1-1 0,-1 1 0,1-1 1,-1 0-1,1 1 0,0-1 1,0 0-1,-1 1 0,1-1 1,0 0-1,0 0 0,0 1 0,0-1 1,0 0-1,0 0 0,0 1 1,0-1-1,0 0 0,0 1 1,0-1-1,0 0 0,0 0 0,1 1 1,-1-1-1,0 0 0,0 1 1,1-1-1,-1 0 0,1 1 0,-1-1 1,1 1-1,-1-1 0,1 0 1,-1 1-1,1-1 0,0 0 1,32-33-8450,-1 8-1053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5.8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 14157,'0'0'12620,"90"2"-12139,-33-2-385,3-6-96,0 0-673,-7 1-736,-12 5-577,-16 0-833,-14 0-1889,-11 6-1186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6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65 8456,'0'0'16944,"97"1"-15022,-36-11-801,6-3-737,1 2-320,-5 4-640,-6-2-2051,-13 2-2850,-8-2-6150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0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12940,'0'0'2830,"11"-10"-695,-6 6-1893,2-2 250,0 0 0,0 0-1,1 1 1,-1 0 0,1 0 0,0 1 0,0 0 0,1 0 0,-1 1 0,1 0 0,10-2-1,-10 4-149,0 0-1,1 0 0,-1 1 0,0 0 1,0 1-1,1 0 0,-1 0 0,13 4 0,-20-4-300,0 0 0,0 0 1,0 0-1,0 0 0,0 0 0,-1 0 0,1 0 0,0 1 0,-1-1 0,1 1 0,-1-1 0,1 1 0,-1 0 0,0-1 0,0 1 0,2 4 0,-2-3-1,0 0 1,0 0-1,-1 1 1,0-1-1,1 0 1,-1 1-1,0-1 0,0 0 1,-1 1-1,1-1 1,-1 0-1,1 1 1,-4 5-1,0 1 144,-1 0-1,-1 0 1,1 0-1,-2-1 0,1 0 1,-1 0-1,-11 10 1,7-7 200,0 1 0,-16 25 0,24-34-325,1 0 1,0 0-1,0 1 1,1-1-1,-1 0 1,1 1-1,0-1 1,0 0 0,1 1-1,-1 0 1,1-1-1,0 1 1,0-1-1,1 8 1,0-10-52,0 0 1,-1-1-1,1 1 0,0 0 1,0-1-1,0 1 0,0-1 1,0 1-1,0-1 1,1 0-1,-1 1 0,0-1 1,1 0-1,-1 0 0,1 0 1,-1 0-1,1 0 1,-1 0-1,1 0 0,0-1 1,-1 1-1,1-1 1,0 1-1,0-1 0,0 1 1,2-1-1,56 2-581,-45-2-52,-6 0-196,1-1 0,0 0 0,0 0 0,-1-1 0,11-3 0,-12 3-651,-1-1 0,0 0 0,0-1 0,0 0 0,-1 0 0,12-9 0,3-7-6824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1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9385,'0'0'17974,"6"0"-17541,40 0-105,-32 2-302,-1-2-1,1 0 1,0 0-1,-1-1 0,1-1 1,-1 0-1,0-1 1,1 0-1,-1-1 1,22-10-1,-71 60-1242,-57 85-1568,65-85-1962,0 0-5348,24-40 2781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52 4452,'0'0'8360,"8"-5"-7602,23-17 38,-26 13 8330,-24-3-6818,15 11-2246,1 0 0,0 0 0,-1 1 0,1 0 0,-1 0 0,1 0 0,-1 0 0,1 0 0,-1 0 0,1 1 0,0 0 0,-1 0 0,1 0 0,0 0 0,-1 0 0,1 1 0,0-1 0,0 1 0,0 0 0,0 0-1,1 0 1,-1 0 0,0 0 0,1 1 0,-1-1 0,-2 5 0,2-1 19,0 1 0,0 0 0,0 0-1,1 0 1,0 0 0,0 0 0,0 1 0,1-1-1,1 1 1,-1-1 0,1 9 0,0-14-50,1-1 0,-1 0 0,0 1 0,1-1 0,-1 0 0,1 1 0,-1-1 0,1 0 0,-1 0 0,1 0 0,0 0 0,0 1 0,0-1 0,0 0 0,0 0 0,0 0 0,0-1 0,0 1 0,0 0 1,0 0-1,0-1 0,0 1 0,1 0 0,0 0 0,44 14 130,-7-2-132,-36-12-20,-1 0 0,1 0 0,0 0 0,0 0 0,-1 0 0,1-1 0,0 1 0,0-1 0,0 0 0,0 0 0,0 0 0,0 0 0,-1-1 0,1 1 0,0-1 0,0 1 0,0-1 1,-1 0-1,1 0 0,0-1 0,3-1 0,0-1 17,1 0-1,-1-1 1,0 0 0,0 0 0,-1 0 0,1 0 0,4-8 0,-8 10 31,0 0 1,0-1-1,0 1 0,-1-1 1,1 0-1,-1 0 0,0 0 1,0 1-1,-1-1 0,1 0 1,-1 0-1,1 0 0,-1 0 1,-1 0-1,1 0 0,0 0 1,-1 0-1,-1-5 0,2 7 5,-1 0 0,0-1-1,1 1 1,-1 0-1,0-1 1,0 1-1,0 0 1,-1 0-1,1 0 1,0 0 0,-1 0-1,1 0 1,-1 0-1,0 0 1,0 1-1,1-1 1,-1 1-1,0-1 1,0 1-1,-1 0 1,1 0 0,0 0-1,0 0 1,-1 0-1,1 0 1,0 0-1,-1 1 1,1-1-1,-3 1 1,-11 0-587,-9 1 1873,22-1-5707,14-1-6796,0-1 2672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1.5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60 10442,'0'0'8456,"-3"-52"-6086,12 48-672,7 1-673,6 3-128,10 0-193,2 0-448,6 0-191,2 4-866,-3-3-2755,-6-1-4547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9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14574,'0'0'15951,"51"0"-15823,-26 0-128,1 0-1217,-3 0-1698,0 0-2146,-5-1-3587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9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26 15278,'0'0'9882,"10"-5"-9028,37-13-331,-45 17-508,0 1 0,0-1 0,1 1 0,-1 0 1,0-1-1,0 1 0,0 0 0,0 0 0,1 0 0,-1 0 0,0 1 0,0-1 0,0 1 0,0-1 1,1 1-1,-1 0 0,0 0 0,0-1 0,0 2 0,-1-1 0,1 0 0,0 0 0,0 1 0,-1-1 0,1 0 1,0 1-1,-1 0 0,0-1 0,1 1 0,-1 0 0,0 0 0,0 0 0,0 0 0,0 0 0,0 0 1,0 0-1,-1 0 0,1 0 0,-1 0 0,1 0 0,-1 1 0,0-1 0,0 0 0,0 0 0,0 0 0,0 0 1,-1 1-1,1-1 0,0 0 0,-1 0 0,0 0 0,0 0 0,1 0 0,-1 0 0,0 0 0,-1 0 1,-1 3-1,-7 5 321,-1 0 0,0-1-1,0 0 1,-14 8 0,16-13-143,1 1 0,0 1 0,0 0 0,1 0-1,-1 0 1,1 1 0,1 0 0,-1 0-1,1 1 1,1-1 0,-7 13 0,11-19-189,1-1-1,-1 1 1,1 0 0,0 0 0,-1 0 0,1 0-1,0 0 1,0-1 0,0 1 0,0 0 0,0 0-1,0 0 1,0 0 0,0 0 0,0 0 0,0 0-1,0 0 1,1 0 0,-1-1 0,0 1 0,1 0-1,-1 0 1,0 0 0,1-1 0,-1 1 0,1 0-1,0 0 1,-1-1 0,1 1 0,-1 0 0,1-1-1,1 1 1,0 1-89,1 0-1,0-1 0,1 0 0,-1 0 1,0 0-1,0 0 0,0 0 1,0-1-1,6 1 0,8 0-1599,1-2 0,27-2 0,-38 1 469,0 1-1,-1-1 1,1 0-1,-1-1 1,1 1 0,6-5-1,8-5-5573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9.8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35 12172,'0'0'12513,"9"-5"-10688,-7 3-1708,41-19 1700,-40 20-1629,0 0 1,-1 0-1,1 0 1,0 1-1,-1-1 1,1 0-1,0 1 1,-1 0-1,1 0 1,0 0-1,0 0 1,0 0-1,-1 0 1,1 1-1,0-1 0,0 1 1,-1 0-1,4 1 1,-5-1-178,-1 0 0,1-1 0,0 1 0,-1 0-1,1 0 1,0 0 0,-1-1 0,1 1 0,-1 0 0,0 0 0,1 0 0,-1 0 0,0 0 0,1 0-1,-1 0 1,0 0 0,0 0 0,0 0 0,0 0 0,0 0 0,0 0 0,0 0 0,0 0 0,0 0 0,-1 0-1,1 0 1,0 0 0,-1 0 0,1 0 0,0 0 0,-1 0 0,1-1 0,-1 1 0,0 0 0,1 0-1,-1 0 1,0-1 0,1 1 0,-1 0 0,0-1 0,0 1 0,-1 1 0,-37 29 260,37-30-269,-12 12-2,15-4 0,25 2 0,-1-3 0,-22-8-1,-1 1-1,0 0 1,1 1 0,-1-1-1,1 0 1,-1 1 0,0-1-1,0 1 1,0 0 0,0-1-1,0 1 1,0 0 0,-1 0-1,1 0 1,-1 1 0,1-1-1,-1 0 1,0 1 0,0-1-1,0 0 1,0 1 0,0 0-1,0-1 1,-1 1 0,1-1-1,-1 1 1,0 0 0,0-1-1,0 1 1,0 0 0,0-1-1,0 1 1,-1 0 0,-1 3-1,1-1 3,-1-1-1,-1 1 1,1-1-1,-1 0 1,1 0-1,-1 0 1,0 0-1,-1 0 1,1-1-1,-1 1 1,1-1-1,-1 0 1,0 0-1,0 0 1,0-1-1,-1 1 1,1-1-1,-5 2 1,-74 18 104,65-18-4139,34-9-1331,3-4-1928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0.2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290 1 11787,'0'0'7111,"5"10"-4970,0 1-1781,5 8 406,-2 0-1,1 1 1,-2 0 0,-1 1 0,0-1-1,-2 1 1,3 25 0,-8-33-740,-1-1 0,0 1 0,-1 0-1,0-1 1,-1 0 0,0 0 0,-1 0 0,0 0 0,-1-1 0,-1 0 0,0 0 0,0 0 0,-12 12 0,-4 4-931,-1-2 0,-2 0 0,-47 35 0,20-27-2774,15-17-2016,-6-3-6957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0.9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224 8 10410,'0'0'9732,"-11"-2"-9332,4 1-280,4 0-70,0 0 0,1 0-1,-1 0 1,0 1 0,0 0 0,0-1 0,0 1 0,1 0 0,-1 0 0,0 0-1,0 1 1,0-1 0,0 1 0,0 0 0,1 0 0,-1 0 0,0 0 0,1 0-1,-1 0 1,1 1 0,-1-1 0,1 1 0,0 0 0,-3 1 0,-11 16 602,1 0 0,1 1 0,1 0 0,0 1 0,2 0 1,-10 25-1,14-31-578,2 1 1,0 0 0,0 0-1,2 0 1,0 0 0,1 1-1,0-1 1,2 1 0,1 29-1,1-41-88,-1 0-1,1 0 1,0 0-1,0 0 1,0-1-1,1 1 1,-1-1-1,1 0 1,0 1-1,1-1 1,-1-1-1,1 1 1,-1 0-1,1-1 1,0 0-1,0 0 1,1 0-1,-1 0 1,1-1-1,-1 1 1,8 1-1,9 5-622,1-2 0,0-1 1,32 6-1,31-1-2849,-27-9-2023,17-1-8793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1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17777,'0'0'12620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2.0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29 19058,'0'0'3240,"11"-4"-1259,3-2-1352,-1 2-1,1 0 1,0 0-1,19-1 1,-29 4-497,-1 1 0,1 0 1,-1 0-1,1 0 0,-1 0 0,0 1 1,1 0-1,-1-1 0,1 1 0,-1 0 1,0 1-1,4 1 0,-5-2-113,0 1 1,-1-1-1,1 0 1,-1 1-1,0-1 0,0 1 1,1-1-1,-1 1 1,0 0-1,0 0 0,0-1 1,-1 1-1,1 0 1,0 0-1,-1 0 0,1 0 1,-1 0-1,0 0 1,1 0-1,-1 0 0,0 0 1,0 0-1,-1 4 1,0-2 12,0 1 1,0 0 0,-1-1 0,1 1 0,-1-1-1,0 0 1,-1 1 0,1-1 0,-1 0-1,0 0 1,1-1 0,-8 8 0,-50 43 360,37-35-145,16-13-196,-36 38 678,40-42-675,1 1 1,0 0-1,1-1 0,-1 1 0,0 0 1,1 0-1,0 0 0,-1 1 0,1-1 0,1 0 1,-1 0-1,0 1 0,1-1 0,-1 0 1,1 6-1,1-8-50,-1 1 1,1-1-1,0 0 1,0 0-1,-1 1 1,1-1-1,0 0 0,0 0 1,0 0-1,0 0 1,0 0-1,0 0 1,1 0-1,-1-1 0,0 1 1,0 0-1,1-1 1,-1 1-1,0 0 1,1-1-1,-1 0 0,0 1 1,1-1-1,-1 0 1,1 0-1,-1 0 1,3 0-1,50 2-196,-42-2-5,78-5-3504,-31-7-3554,-8-3-4576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3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 8872,'0'0'23895,"54"6"-28796,-46-6-1152,-5-7-5414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3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0 19987,'0'0'7335,"-23"59"-7047,16-25-160,4 5-64,3-2-64,0-1-96,0-4-608,9-2-930,-3-5-800,0-3-577,-6-4-320,0-5-2595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33 6598,'0'-10'3193,"-1"-12"8949,-3 22-7597,-5 12-3263,-8 19-914,1 2 0,1 0 1,2 0-1,1 1 0,-9 46 1,21-80-353,0 0-1,0 1 1,0-1 0,0 1 0,0-1 0,0 1 0,0-1 0,1 1 0,-1-1-1,0 0 1,0 1 0,0-1 0,0 1 0,1-1 0,-1 1 0,0-1-1,0 0 1,1 1 0,-1-1 0,0 0 0,1 1 0,-1-1 0,0 0 0,1 0-1,-1 1 1,1-1 0,-1 0 0,0 0 0,1 1 0,-1-1 0,1 0-1,-1 0 1,1 0 0,-1 0 0,1 0 0,27 3 465,26-10-55,-14-3-433,12-4-27,-18 11-5396,-21-7-10650,-10 5 6952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3.8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 12556,'0'0'12652,"71"-6"-11627,-25 6-481,5 0-416,3 0-31,-2 0-354,-7 0-1376,-7 0-1827,-7 2-1088,-10-2-2979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4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 21204,'0'0'4671,"12"-4"-2690,18-4-1579,0 2 0,0 0 0,0 2 0,0 1 0,45 2 1,-73 1-403,-1 0 0,1 0 0,-1 0 0,0 0 1,1 1-1,-1-1 0,1 0 0,-1 1 0,0-1 0,1 1 1,-1-1-1,0 1 0,0-1 0,1 1 0,-1 0 0,0 0 1,0 0-1,0 0 0,0-1 0,0 2 0,0-1 0,0 0 1,0 0-1,0 0 0,-1 0 0,1 0 0,0 1 1,-1-1-1,1 0 0,-1 1 0,1-1 0,-1 0 0,0 1 1,0-1-1,1 0 0,-1 1 0,0-1 0,0 1 0,0-1 1,-1 1-1,1-1 0,0 0 0,0 1 0,-1-1 0,0 2 1,-1 3 12,0 0 0,-1 0 1,0 0-1,0 0 0,-1 0 1,1-1-1,-1 0 0,-6 7 1,-16 12 350,-1-1-1,-42 27 1,-19 16 814,87-65-1174,0-1 0,0 1 0,0 0 0,0-1 0,1 1 0,-1 0 0,0 0 0,0 0 0,1-1 0,-1 1 0,0 0 0,1 0 0,-1 0 0,1 0 0,-1 0 0,1 0 0,-1 1 0,1-1 0,0 0 0,0 0 0,-1 0 0,1 2 0,1-2-3,-1 0 1,1 0 0,0-1-1,-1 1 1,1 0-1,0-1 1,-1 1-1,1 0 1,0-1-1,0 1 1,0-1 0,0 0-1,0 1 1,-1-1-1,1 1 1,0-1-1,0 0 1,0 0-1,0 0 1,2 1 0,67-1-21,-54 0 14,38-2-2040,0-1 1,70-15-1,-73 9-5818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0.4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54 4324,'0'0'19987,"56"-48"-18770,-14 45-160,11 1-320,3 2-353,1 0-256,-3 0-128,-8 1-704,-6 3-1186,-11 4-1345,-11-7-1153,-10-1-2787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0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 15887,'0'0'8872,"97"0"-7718,-39-7-642,10-1-416,-2 2-160,-4 2-1570,-11-3-2305,-12 3-2147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2.5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87 1730,'0'0'8915,"6"-10"-6492,-5 9-2014,23-40 1019,-23 38-980,1 0 0,0 0 0,0 1 0,0-1 0,0 1 0,0 0 0,0-1 1,0 1-1,1 0 0,-1 0 0,1 1 0,0-1 0,0 0 0,3-1 0,-5 4-358,0 0 1,-1 0-1,1 0 1,0 0-1,-1-1 1,1 1-1,-1 0 1,1 0-1,-1 0 1,0 0-1,1 0 1,-1 1-1,0-1 0,0 0 1,0 0-1,1 0 1,-1 0-1,0 0 1,0 0-1,-1 0 1,1 0-1,0 0 1,-1 2-1,1 2 189,-2 18 280,-1 1 1,-1-1-1,-1 0 0,0 0 1,-15 32-1,12-33-458,1 1 0,0-1 0,2 1-1,0 0 1,-1 36 0,6-57-85,0-1 0,1 1 0,-1 0 0,0-1 0,1 1 0,0 0 0,-1-1 0,1 1 0,0-1 0,0 1 0,0-1 0,0 1 0,0-1 0,0 0 0,0 1 0,1-1 0,-1 0 0,0 0 0,1 0 0,-1 0 0,1 0 0,-1 0-1,1 0 1,-1-1 0,1 1 0,0-1 0,-1 1 0,1-1 0,0 1 0,-1-1 0,1 0 0,2 0 0,9 2 57,1-1 0,0 0 0,16-2 0,-12 0-43,-1 1-94,-7 1-142,0-1 1,0 0-1,0-1 0,0 0 1,10-3-1,-17 3-109,-1 1 0,1-1 0,-1 0 0,0 0 0,0-1 0,1 1 0,-1 0 0,0-1 0,0 0 0,3-2 0,-4 2-189,1 0-1,-1 0 0,0 0 0,0 0 0,0 0 1,0 0-1,0 0 0,-1 0 0,1 0 0,0 0 1,-1-1-1,0 1 0,1-4 0,-1-18-5522,0-4-2183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2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0 11723,'0'0'11019,"-3"71"-9706,1-33-192,-4 6-96,1 2-321,-2 0-319,6-1-193,1-2-192,3-3-833,13-8-1569,6-8-2146,1-11-5029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5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13229,'0'0'13842,"3"13"-13570,3 25-332,-2 0 1,-1 0-1,-2 0 0,-5 52 0,2-76-601,1-3-1722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5.5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56 7559,'0'0'14328,"8"-8"-12881,-5 5-1346,0-1 38,1 1-1,-1-1 1,1 1 0,0-1 0,0 1 0,1 0 0,-1 1-1,0-1 1,1 1 0,0 0 0,-1 0 0,1 0 0,0 1 0,0-1-1,0 1 1,10 0 0,10 0 464,8-1 343,63 6 0,-88-3-898,0 0-1,0 1 1,1 0-1,-1 0 1,-1 1-1,1 0 1,0 0-1,-1 1 0,1 0 1,-1 0-1,0 1 1,11 9-1,-16-12-46,0-1 0,0 1-1,-1 0 1,1 0 0,-1-1 0,0 1-1,1 0 1,-1 0 0,0 0-1,0 0 1,0 0 0,0 1-1,-1-1 1,1 0 0,0 0 0,-1 0-1,0 1 1,1-1 0,-1 0-1,0 1 1,0-1 0,-1 5 0,0-4 20,-1 0 0,1 0 0,-1 0 0,1 0 1,-1 0-1,0 0 0,0 0 0,-1-1 1,1 1-1,0-1 0,-1 1 0,0-1 0,-4 3 1,-7 4 94,0-1 0,-1 0 0,1-1-1,-2-1 1,-16 5 0,-4-3 172,22-4 130,42 2-318,-16-4-133,0 1 0,-1 0 0,1 1 0,-1 0 0,1 1 0,-1 0 0,-1 1 0,1 0 0,-1 1 0,10 7 0,-15-9-36,-1-1-1,1 1 0,0-1 1,-1 1-1,0 1 0,-1-1 1,1 1-1,-1-1 0,0 1 1,0 0-1,0 0 1,-1 0-1,0 0 0,-1 1 1,1-1-1,-1 1 0,0-1 1,-1 1-1,1-1 0,-2 8 1,0-10 108,0 0-1,0-1 1,-1 1 0,1 0 0,-1 0 0,0-1 0,0 1 0,-1-1 0,1 1 0,-1-1 0,0 0 0,1 0-1,-1 0 1,-1-1 0,1 1 0,0-1 0,-1 1 0,1-1 0,-1 0 0,0-1 0,1 1 0,-1 0 0,-5 0-1,-9 4 580,1 0 1,-1-1-1,-35 4 0,28-6-517,0-1 0,0-1 0,-34-3 0,53 1-98,1 1-1,0-1 1,-1 0 0,1 0 0,-1 0-1,1-1 1,0 0 0,0 0 0,0 0-1,0-1 1,0 1 0,1-1-1,-1 0 1,1-1 0,-1 1 0,1-1-1,0 0 1,1 0 0,-1 0 0,1 0-1,-6-10 1,8 13-145,0-1 1,0 0-1,0 0 0,0 1 0,0-1 1,1 0-1,-1 0 0,1 0 1,-1 0-1,1 0 0,0 0 1,-1 0-1,1 0 0,0 0 0,0 0 1,1 0-1,-1 0 0,0 0 1,1 0-1,-1 0 0,1 0 1,0 0-1,-1 1 0,1-1 0,0 0 1,0 0-1,0 1 0,1-1 1,-1 0-1,0 1 0,0-1 1,1 1-1,2-2 0,1 0-690,1 0-1,0 1 1,-1-1-1,1 1 1,0 1-1,0-1 0,0 1 1,0 0-1,11 0 1,11-1-7229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5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18097,'0'0'11243,"79"0"-10122,-34 0-513,3 0-447,2-3-129,-8 0-96,-6 2-1026,-8 1-1376,-12 0-1890,-11 0-833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6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15214,'0'0'7688,"59"7"-5318,-18-7-448,7 0-865,1 0-513,-3 0-448,-7-1-128,-7 0-1121,-10-1-2370,-9-1-2691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6887,'0'0'17851,"0"6"-16853,-2 17-262,-1 1-1,-11 37 1,8-37-331,1 0 0,1 0 1,-1 32-1,5-55-478,0-1 0,0 1 1,0-1-1,0 0 0,0 1 1,0-1-1,0 0 0,1 1 0,-1-1 1,0 0-1,0 1 0,0-1 0,1 0 1,-1 1-1,0-1 0,1 0 0,-1 0 1,0 1-1,0-1 0,1 0 0,-1 0 1,0 1-1,1-1 0,-1 0 1,1 0-1,-1 0 0,0 0 0,1 0 1,-1 0-1,1 0 0,-1 0 0,0 1 1,1-1-1,-1 0 0,0-1 0,1 1 1,-1 0-1,1 0 0,-1 0 0,1 0 1,17-6-4745,-5-8-1670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7.9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57 11691,'0'0'2589,"2"-8"-101,0 1-1686,-2 4-520,0 0 1,1 0-1,-1 1 1,1-1-1,0 0 1,0 0-1,0 1 0,0-1 1,0 1-1,1-1 1,-1 1-1,1-1 1,2-2-1,-4 5-239,0-1-1,1 1 1,-1 0-1,0 0 0,0 0 1,0 0-1,0 0 1,1 0-1,-1 0 0,0-1 1,0 1-1,0 0 0,1 0 1,-1 0-1,0 0 1,0 0-1,1 0 0,-1 0 1,0 0-1,0 0 1,0 0-1,1 0 0,-1 0 1,0 0-1,0 0 1,0 0-1,1 0 0,-1 0 1,0 0-1,0 1 1,0-1-1,1 0 0,-1 0 1,0 0-1,0 0 1,0 0-1,0 0 0,1 1 1,-1-1-1,0 0 0,0 0 1,0 0-1,0 0 1,0 1-1,0-1 0,1 0 1,-1 0-1,0 0 1,0 1-1,0-1 0,0 0 1,0 0-1,0 1 1,0-1-1,0 0 0,0 0 1,0 0-1,0 1 1,0-1-1,0 0 0,1 18-81,-1-17 188,-3 50 699,-15 89 0,9-89-1378,-4 92 0,13-141 318,0 1 0,0-1 0,1 0 0,-1 0 0,1 0 0,-1 1 0,1-1 0,-1 0 0,1 0 1,0 0-1,1 3 0,-1-5 32,-1 1 0,1-1 0,0 1 0,-1-1 0,1 1 0,-1-1 0,1 1 0,0-1 0,-1 1 0,1-1 1,0 0-1,0 1 0,-1-1 0,1 0 0,0 0 0,0 1 0,-1-1 0,1 0 0,0 0 0,0 0 0,0 0 0,-1 0 0,1 0 0,0 0 0,0 0 1,0-1-1,-1 1 0,1 0 0,0 0 0,0-1 0,-1 1 0,1 0 0,0-1 0,0 0 0,13-10-4656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8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3 12300,'0'0'9865,"-9"1"-8627,4 1-1112,0-1 0,0 1 0,0-1 0,0 1 0,0 1-1,0-1 1,1 1 0,-5 3 0,7-5-119,0 1 0,1-1 0,-1 0-1,1 1 1,0 0 0,0-1 0,-1 1 0,1 0 0,0-1 0,0 1-1,0 0 1,1 0 0,-1 0 0,0 0 0,1 0 0,-1 0 0,1 0 0,0 0-1,0 0 1,0 0 0,0 0 0,0 0 0,0 0 0,0 0 0,0 0-1,1 0 1,-1 0 0,1 0 0,0 0 0,1 3 0,1-1 7,0 1 0,1-1 1,-1 1-1,1-1 0,0 0 1,0 0-1,0-1 0,1 1 1,4 2-1,-3-2-9,0 1 1,0-1-1,-1 1 1,0 0-1,8 10 1,-9-10 31,-1 0 1,0 1-1,-1-1 1,1 0-1,-1 1 0,0 0 1,-1-1-1,1 1 1,-1 0-1,0 0 1,-1 0-1,1 0 0,-1 0 1,0 0-1,-1 0 1,1-1-1,-1 1 1,0 0-1,-1 0 0,1 0 1,-1-1-1,-1 1 1,1-1-1,-1 1 0,1-1 1,-2 0-1,1 0 1,0 0-1,-1-1 1,-6 7-1,4-5 127,-1 0 0,0 0 0,0-1 0,-1 1 0,1-2 0,-1 1 0,0-1 1,0 0-1,-1-1 0,1 0 0,-1 0 0,0-1 0,0 0 0,1 0 0,-1-1 0,0-1 0,0 1 0,0-1 0,-14-2 0,22 2-128,-1-1-1,0 1 1,1-1-1,-1 0 1,1 1-1,0-1 1,-1 0-1,1 0 1,-1 0-1,1 0 1,0 0-1,0 0 1,0 0-1,0 0 0,0 0 1,0-1-1,0 1 1,0 0-1,0-1 1,0 1-1,1-1 1,-1 1-1,0-1 1,1 1-1,0-1 1,-1 1-1,1-1 1,0 0-1,0 1 0,0-1 1,0 0-1,0 1 1,0-1-1,1-2 1,-1-1-31,1 0 1,0 0 0,0 1-1,0-1 1,0 0-1,1 1 1,0-1-1,0 1 1,0 0-1,5-7 1,5-1-31,1 1 0,0 0-1,1 1 1,0 0 0,1 1 0,0 1-1,0 0 1,0 1 0,26-7 0,-23 8 56,-1-1-1,1-1 1,-1 0 0,-1-1 0,1-1 0,-2 0 0,19-17 0,-31 25 17,-1 0 0,0 0-1,0 0 1,0 0 0,0-1 0,0 1 0,-1-1 0,1 1 0,-1-1 0,0 0 0,1 1 0,-1-1 0,0 0 0,-1 0 0,1 0 0,0 0 0,-1 0 0,0 0 0,0 0-1,1 0 1,-2 0 0,1 0 0,0 0 0,-1 0 0,1 1 0,-2-6 0,0 5-15,0 1 0,0-1 0,0 0 0,0 1 0,0-1 0,0 1 0,-1-1 0,1 1 0,-1 0 0,1 0 0,-1 1 1,0-1-1,0 0 0,0 1 0,0 0 0,0-1 0,0 1 0,0 0 0,-1 1 0,1-1 0,0 1 0,0-1 0,-4 1 0,5 0-114,0 0 1,0-1 0,0 1-1,1 1 1,-1-1-1,0 0 1,0 0-1,0 1 1,1-1-1,-1 1 1,0-1-1,1 1 1,-1 0-1,0-1 1,1 1-1,-1 0 1,1 0-1,-1 0 1,1 0-1,0 1 1,-1-1-1,1 0 1,0 1-1,0-1 1,0 1-1,-1 1 1,1-1-280,1-1 1,-1 1-1,1 0 0,0 0 1,0-1-1,-1 1 1,1 0-1,1 0 1,-1-1-1,0 1 1,0 0-1,1 0 0,-1-1 1,0 1-1,1 0 1,0-1-1,-1 1 1,1-1-1,0 1 0,0-1 1,0 1-1,0-1 1,0 1-1,0-1 1,1 0-1,-1 0 1,2 2-1,13 10-4802,5-1-2146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8.8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13293,'0'0'17680,"52"-14"-17616,-27 2-288,-4 7-1153,-2 1-801,-4 4-1121,-8 0-1057,-3 0-1410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9.3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 9385,'0'0'16912,"3"3"-15615,-2 0-1168,1 0 1,-1-1-1,0 1 0,0 0 0,0 0 1,0 0-1,-1 0 0,1 0 0,-1 0 1,0 0-1,0 0 0,0 0 0,0 0 1,0 0-1,-1 0 0,0 4 1,-19 62 451,3-5-493,16-54-257,0 1 0,1-1 0,1 1 1,2 14-1,-3-23-26,0-1 0,0 1 0,1-1 0,-1 1 0,1-1 0,-1 1-1,1-1 1,0 0 0,-1 1 0,1-1 0,0 0 0,0 0 0,0 1 0,0-1 0,0 0 0,2 2 0,-2-3-84,1 0 0,-1 1-1,0-1 1,0 0 0,0 0 0,1 0 0,-1 0-1,0 0 1,0 0 0,0-1 0,1 1 0,-1 0-1,0 0 1,0-1 0,0 1 0,0-1 0,0 1 0,0-1-1,0 0 1,0 1 0,0-1 0,0 0 0,0 0-1,0 1 1,1-3 0,10-13-5257,1-5-2044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9.7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70 12204,'0'0'3651,"5"-9"-42,15-28-315,-19 35-3069,1 0 0,0 0 0,0 0 0,0 1 0,0-1 0,0 0 0,0 1 0,0 0 0,1-1 0,-1 1 0,0 0 0,1 0 0,-1 0 0,1 0 0,-1 1 0,1-1 0,0 1 0,-1 0 0,1-1 0,-1 1 0,1 0 0,0 0 0,-1 1 0,1-1 0,0 1 1,-1-1-1,4 2 0,3 1 13,0 0 0,-1 0 0,1 0 0,-1 1 0,15 10 1,-18-10-212,1 0 0,-1 0 1,0 1-1,0 0 1,-1 0-1,1 0 1,-1 0-1,0 1 1,-1-1-1,1 1 1,4 11-1,-7-14-19,0 0-1,0 1 0,0-1 1,-1 0-1,0 0 0,1 0 1,-1 0-1,0 1 0,0-1 1,-1 0-1,1 0 1,-1 0-1,1 0 0,-1 0 1,0 0-1,0 0 0,0 0 1,-1 0-1,1 0 0,-1 0 1,0 0-1,1-1 1,-1 1-1,0-1 0,-1 0 1,-3 5-1,-11 6 279,0-1 0,-1 0 0,-35 17 0,-26 16 321,77-45-607,1 1 0,0 0 0,-1 0 0,1 0 0,0 0 0,0 0 0,0 0 0,0 0 0,0 0 0,0 0 0,0 1 0,0-1 0,0 0 0,0 1 0,1-1 0,-1 0 0,0 3 0,1-4 0,0 1 0,0-1 0,1 1 0,-1-1 0,0 1 0,0 0 0,1-1 0,-1 1 0,0-1 0,1 1 0,-1-1 0,1 1 0,-1-1 0,1 0 0,-1 1 0,1-1 0,-1 0 0,1 1 0,-1-1 0,1 0 0,-1 1 0,1-1 0,0 0 0,-1 0 0,1 0 0,-1 1 0,2-1 0,53 4 0,-53-4 0,76 0-1509,93 1-7579,-144 0 691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0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457 0 14157,'0'0'5243,"11"5"-3845,-4-2-1233,-1 0-1,1 1 0,-1 0 1,0 0-1,0 0 0,0 1 0,-1-1 1,0 1-1,0 1 0,0-1 1,0 1-1,-1 0 0,0 0 1,0 0-1,-1 0 0,0 1 1,4 10-1,-2-3-139,-1-1 1,-1 1 0,0 0-1,-1-1 1,-1 1-1,0 0 1,-1 1-1,0-1 1,-1 0-1,0 0 1,-2-1 0,1 1-1,-6 15 1,1-11 109,-1 1 1,-1-1 0,0-1 0,-1 1-1,-1-2 1,-1 1 0,0-1-1,-21 20 1,7-11-348,-1-1 1,-1-2-1,0 0 1,-37 19-1,27-19-1947,-1-3-1,-73 26 0,65-33-3563,3-7-5455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1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288 0 12204,'0'0'10351,"-12"6"-10218,3-2-88,0 1-1,0 0 1,1 0 0,0 1-1,0 0 1,0 0 0,1 1-1,0 0 1,0 0 0,-7 11-1,-92 158 1442,91-147-1244,2 0 0,1 1 0,1 1 0,-8 41 0,17-65-193,1-1 0,-1 1 0,2 0 1,-1 0-1,1 0 0,0-1 0,1 1 0,-1 0 0,1 0 0,1-1 0,-1 1 0,1-1 0,0 1 0,1-1 1,4 9-1,-2-8-40,0-1 0,1 1 0,-1-2 0,1 1 0,1 0 0,-1-1-1,1-1 1,0 1 0,0-1 0,0 0 0,0 0 0,13 3 0,3 2-425,0-2 0,43 9 0,52-2-4630,-30-10-2497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1.8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20531,'0'0'9001,"54"29"-12781,-31-27-544,0-2-2530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2.2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80 20499,'0'0'2376,"1"-9"-145,-1 6-2106,0 0 1,0 1-1,0-1 0,1 0 0,0 0 0,-1 1 0,1-1 0,0 0 0,0 1 0,0-1 0,1 1 0,-1 0 0,1-1 0,-1 1 0,1 0 1,0 0-1,0 0 0,0 0 0,0 0 0,0 0 0,0 0 0,0 1 0,1-1 0,-1 1 0,1 0 0,-1 0 0,1 0 0,-1 0 0,1 0 1,0 0-1,-1 1 0,1-1 0,0 1 0,5-1 0,6-1 2,0 0 0,0 1 0,0 1 1,1 0-1,-1 1 0,0 0 0,0 1 0,17 5 1,-28-7-126,0 2 0,0-1 0,0 0 0,0 0 0,0 1 0,0 0 0,0 0 1,-1 0-1,1 0 0,-1 0 0,1 0 0,-1 0 0,0 1 0,0-1 0,0 1 1,3 5-1,-4-4 6,0 0 0,0 0 0,0 0-1,-1 0 1,1 0 0,-1 0 0,0 0 0,0 0 0,-1 0 0,1 0 0,-1 0 0,0 0 0,0 0 0,0 0 0,0 0 0,-1 0 0,-2 4 0,-4 6 116,-1 0 1,-1 0 0,0-1-1,-1 0 1,0-1 0,0 0-1,-2-1 1,1 0-1,-16 9 1,9-6 53,1 1 1,1 1-1,-23 26 0,39-41-178,1-1 0,-1 0 0,0 1 0,1-1 0,-1 1 0,1-1 0,-1 1 0,1 0 0,-1-1 0,1 1 0,-1 0 0,1-1 0,0 1 0,-1 0 0,1-1 0,0 1 0,0 0 0,-1 0 0,1-1 0,0 1 0,0 0 0,0 0 0,0-1 0,0 1 0,0 0 0,0 0 0,0 0 0,0-1 0,0 1 0,1 0 0,-1 0 0,0-1 0,0 1 0,1 0 0,-1-1 0,1 1 0,-1 0 0,0-1 0,1 1 0,-1 0 0,1-1 0,-1 1 0,1-1 0,0 1 0,-1-1 0,1 1 0,0-1 0,-1 0 0,1 1 0,0-1 0,-1 0 0,1 1 0,0-1 0,0 0 0,-1 0 0,1 0 0,0 1 0,0-1 0,1 0 0,59 0 0,-44-1 0,42 2-899,105-4-8884,-113-2-931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3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22293,'0'0'7815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 8296,'-5'1'352,"1"1"1,0-1-1,-1 0 0,1 1 1,0 0-1,-1 0 0,1 0 1,0 1-1,1-1 1,-1 1-1,0 0 0,1 0 1,-1 0-1,1 1 0,0-1 1,0 1-1,1 0 1,-1 0-1,-2 4 0,2-4-103,0 0 0,1 1 0,-1 0-1,1-1 1,0 1 0,0 0 0,1 0 0,-1 0-1,1 0 1,0 0 0,0 0 0,1 0-1,-1 1 1,1-1 0,1 0 0,-1 0 0,2 7-1,-1-10-212,1-1-1,-1 1 1,1-1-1,-1 1 1,1-1-1,0 0 0,0 0 1,0 0-1,0 0 1,0 0-1,0 0 1,0 0-1,0-1 1,0 1-1,0-1 0,0 0 1,0 1-1,0-1 1,1 0-1,-1 0 1,2-1-1,49-1 1054,-48 1-947,1-1 0,-1 0 0,1 0-1,-1-1 1,0 1 0,0-1 0,0 0 0,0-1 0,0 1 0,-1-1 0,1 0 0,-1 0 0,0 0 0,0-1-1,-1 0 1,5-6 0,-5 7 43,-1 0 0,1 0 0,-1 0 0,0 0 0,0 0 0,0 0 0,0-1 0,-1 1 0,0-1 0,0 1-1,0-1 1,0 1 0,-1-1 0,0 0 0,0 1 0,0-1 0,0 0 0,-1 1 0,0-1 0,0 1 0,-1-6 0,-1 8-123,1-1 1,0 1 0,0-1 0,-1 1-1,1 0 1,-1 0 0,1 0-1,-1 0 1,0 1 0,0-1 0,0 1-1,0 0 1,0 0 0,0 0 0,0 0-1,-1 0 1,1 0 0,0 1-1,0 0 1,-1 0 0,1 0 0,0 0-1,-4 1 1,7-1-155,0 0 0,0 0 0,1 0 0,-1 0 0,0 0 0,0 0 0,0 0 0,0 0 0,0 0 0,0 1 0,0-1 0,0 0 0,0 0 0,1 0 0,-1 0 0,0 0 0,0 0 0,0 1 0,0-1 0,0 0 0,0 0 0,0 0 0,0 0 0,0 0 0,0 1 0,0-1 0,0 0 0,0 0 0,0 0 0,0 0 0,0 0 0,0 1 0,-1-1 0,1 0 0,0 0 0,0 0 0,0 0 0,0 0 0,0 0-1,0 0 1,0 1 0,0-1 0,0 0 0,0 0 0,-1 0 0,1 0 0,0 0 0,0 0 0,0 0 0,0 0 0,0 0 0,0 0 0,-1 0 0,1 0 0,0 1 0,0-1 0,0 0 0,0 0 0,0 0 0,-1 0 0,1 0 0,0 0 0,0 0 0,0 0 0,0-1 0,-1 1 0,15 6-7233,4-6-5690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3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17200,'0'0'6663,"-5"51"-5126,-2-22-512,-1 6-769,2 0-160,0 5-64,6-3-320,0-1-833,0-6-641,5-3-384,-1-4 609,-1-3 672,-3-2-544,0-3-1282,-7-1-2081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4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55 15951,'0'0'7912,"62"-19"-6215,-18 13-191,12 0-481,2 0-481,7 0-352,-3 1-128,-10 0-64,-7 4-1345,-8 1-1858,-10 0-1698,-12 0-960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4.5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 17264,'0'0'2205,"10"0"-379,64-2 2317,-24-1-2825,-1 3 1,57 7-1,-104-7-1315,0 0 0,-1 0 0,1 0 0,0 1 1,-1-1-1,1 0 0,0 1 0,-1 0 0,1-1 0,-1 1 0,1 0 0,-1 0 0,1 0 0,-1 0 0,0 0 0,1 0 0,-1 0 0,0 0 1,0 0-1,0 1 0,2 1 0,-3-1 1,0-1 1,0 1-1,1-1 1,-1 1-1,0-1 1,0 1 0,0-1-1,-1 1 1,1-1-1,0 1 1,-1-1-1,1 1 1,-1-1-1,1 1 1,-1-1-1,1 0 1,-1 1 0,-2 1-1,-2 5 31,-1 0 0,-1-1 0,1 0-1,-1 0 1,-16 11 0,-9 3 77,-66 31 0,-7 4 59,104-56-167,1 0-1,-1 0 1,1 0 0,-1 0-1,1 0 1,0 1 0,-1-1-1,1 0 1,-1 0-1,1 1 1,-1-1 0,1 0-1,0 1 1,-1-1 0,1 0-1,0 1 1,-1-1-1,1 1 1,0-1 0,0 0-1,-1 1 1,1-1 0,0 1-1,0-1 1,0 1-1,0-1 1,-1 1 0,1-1-1,0 1 1,0-1 0,0 1-1,0-1 1,0 1 0,0-1-1,1 1 1,17 6 55,36-4 44,-50-3-70,45 1 52,118-1-2989,-56-4-4634,-50-1-2557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6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31 12748,'0'0'8584,"50"-28"-7847,-25 26-417,6 2-224,5 0-96,0 0-160,0 0-801,0 3-897,-7 1-384,-7-2-1153,-10-1-1538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6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13933,'0'0'4036,"74"2"-2851,-26-8-608,9-1-449,4 3-224,-4 1-2210,-9-1-5606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9.4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260 32 13068,'0'-1'220,"1"-1"-1,-1 1 1,0 0 0,0 0-1,0-1 1,-1 1-1,1 0 1,0 0-1,0-1 1,-1 1-1,1 0 1,0 0-1,-1 0 1,1 0 0,-1 0-1,0-1 1,1 1-1,-1 0 1,0 0-1,0 0 1,0 1-1,1-1 1,-1 0 0,0 0-1,0 0 1,-2 0-1,1 0-66,0 1 1,0-1-1,0 1 0,-1 0 0,1 0 1,0 0-1,0 0 0,0 0 1,0 1-1,0-1 0,0 1 0,0-1 1,0 1-1,-3 1 0,-4 2-30,0 1 0,0 0-1,0 1 1,1 0 0,-14 12 0,4 0 180,1 1 0,0 1 1,1 0-1,-24 44 1,34-54-229,1 1 1,0 0-1,1 0 1,0 0-1,1 1 1,0 0-1,0-1 1,1 1-1,1 0 0,0 0 1,1 0-1,2 22 1,-2-32-61,1 1-1,-1-1 1,1 1 0,0-1 0,0 1 0,0-1 0,0 0-1,0 1 1,0-1 0,1 0 0,-1 0 0,1 0-1,0 0 1,-1 0 0,1 0 0,0-1 0,0 1-1,0 0 1,4 1 0,-2-1 53,1 0 1,-1 0-1,0-1 0,1 0 1,-1 0-1,1 0 0,-1-1 1,1 1-1,-1-1 1,8 0-1,-4-1 60,0 0 1,0 0-1,0-1 0,0 0 1,-1 0-1,1-1 1,-1 1-1,1-2 0,-1 1 1,0-1-1,0 0 1,9-8-1,-12 8 39,0-1-1,0 0 1,-1 0 0,1 0 0,-1 0-1,0 0 1,-1-1 0,1 1-1,-1-1 1,0 0 0,-1 1-1,2-9 1,-2 12-140,-1 0 0,0 0 1,0 0-1,0 0 0,0 0 1,0 0-1,0 0 0,0-1 0,-1 1 1,1 1-1,-1-1 0,1 0 0,-1 0 1,0 0-1,0 0 0,0 0 0,0 1 1,0-1-1,0 0 0,-1 1 0,1-1 1,0 1-1,-1-1 0,1 1 0,-1 0 1,0-1-1,1 1 0,-1 0 0,0 0 1,0 0-1,0 1 0,1-1 0,-1 0 1,0 1-1,0-1 0,0 1 0,0-1 1,-4 1-1,-2-1-33,0 1 0,1 0 0,-1 0 0,0 1-1,1 0 1,-1 0 0,0 0 0,1 1 0,-1 1 0,1-1 0,0 1 0,-8 4 0,10-4-267,1-1 1,-1 1-1,1 0 1,0 0-1,0 1 0,1-1 1,-1 1-1,1 0 1,0 0-1,-1 0 0,2 0 1,-1 0-1,0 1 1,1-1-1,0 1 1,0 0-1,0 0 0,1 0 1,-2 7-1,5 11-4152,12-5-2195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6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1463 1 13933,'0'0'4559,"-9"6"-3929,-7 5-129,0 0 1,1 1-1,1 1 1,0 1-1,-17 21 0,-63 92 1443,22-29-832,-377 443 3250,402-484-4213,-2-2-1,-2-2 1,-2-2 0,-3-3 0,-2-2-1,-67 40 1,89-63-165,14-8-58,0 0 0,-2-2 1,1 0-1,-2-2 0,-47 16 0,43-25-2472,27-3 2079,0 1 1,0-1-1,0 0 1,0 0-1,1 0 1,-1 0 0,0 0-1,0-1 1,1 1-1,-1 0 1,1-1 0,-1 1-1,1-1 1,0 1-1,0-1 1,-1 0-1,1 0 1,0 0 0,1 1-1,-1-1 1,0 0-1,0 0 1,1 0-1,-1 0 1,1 0 0,-1-4-1,-4-23-6451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6.8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522 0 16111,'0'0'4922,"-1"14"-3470,-2 27-754,-3 0 0,-2-1 0,-1 0 0,-2 0 0,-28 67 0,-109 194 549,57-143-324,-71 139 433,154-282-1359,1 0 0,1 0 0,0 1 0,1 0 0,1 1 0,-3 26 0,7-42-37,0 1-1,0 0 1,0 0-1,0-1 1,1 1 0,-1 0-1,0-1 1,1 1 0,0 0-1,-1-1 1,1 1 0,0-1-1,0 1 1,0-1-1,0 1 1,0-1 0,0 1-1,0-1 1,0 0 0,1 0-1,-1 0 1,0 0 0,1 0-1,-1 0 1,1 0 0,-1 0-1,1 0 1,0-1-1,-1 1 1,1-1 0,0 1-1,-1-1 1,1 0 0,0 1-1,-1-1 1,1 0 0,0 0-1,0 0 1,2-1 0,12 1-381,0-1 1,0-1 0,22-5-1,-31 6 236,51-13-2300,62-22 0,-19-2-2330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8.7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1 15278,'0'0'6924,"-10"4"-5007,7-3-1816,-1 1-30,0-1 0,0 1 0,0 0 0,0 0 0,0 0 0,1 0 0,-1 1 0,1-1 0,-1 1 0,1 0 0,0 0 0,0 1 0,0-1 0,0 0 0,1 1 0,0 0 0,-1-1 0,1 1 0,-2 6 0,-7 28 102,1 0-1,2 1 1,2 0 0,1 0-1,2 1 1,2 0 0,1-1-1,8 51 1,-6-78-131,0 0 1,1 0 0,0 0-1,1 0 1,1-1-1,0 1 1,0-1 0,1 0-1,0-1 1,1 1 0,9 10-1,-13-18-4,0 1-1,0-1 0,1 0 1,-1 0-1,1-1 1,-1 1-1,1-1 0,0 0 1,0 0-1,0 0 1,0 0-1,0-1 0,0 1 1,1-1-1,-1 0 1,0 0-1,1-1 0,-1 0 1,1 1-1,-1-1 1,1-1-1,-1 1 0,0-1 1,1 1-1,-1-1 1,0-1-1,1 1 0,-1 0 1,0-1-1,0 0 1,0 0-1,0 0 0,-1-1 1,5-2-1,8-8 61,0 0 0,0-1 0,-1-1 0,-1 0 0,-1-1 0,0-1 0,-1 0 0,17-32 0,-7 6 14,-1-1 0,23-76-1,-37 98-17,-1-2 0,0 1 0,-2 0-1,-1-1 1,-1 0 0,-1-46 0,-1 71-93,0-1 1,0 1-1,-1-1 0,1 0 1,0 1-1,0-1 1,0 0-1,-1 1 0,1-1 1,0 0-1,0 1 1,-1-1-1,1 0 0,0 0 1,-1 1-1,1-1 1,0 0-1,-1 0 0,1 0 1,0 1-1,-1-1 1,1 0-1,0 0 0,-1 0 1,1 0-1,-1 0 1,1 0-1,0 0 0,-1 0 1,1 0-1,-1 0 1,1 0-1,0 0 0,-1 0 1,1 0-1,-1 0 0,1 0 1,0 0-1,-1-1 1,1 1-1,-1 0 0,1 0 1,0 0-1,-1-1 1,1 1-1,0 0 0,0 0 1,-1-1-1,1 1 1,0 0-1,0-1 0,-1 1 1,1 0-1,0-1 1,0 1-1,0 0 0,-1-1 1,1 1-1,0 0 1,0-1-1,0 1 0,0-1 1,0 1-1,0 0 1,0-1-1,0 1 0,0-1 1,-18 28-44,10-3 52,0 0 1,2 1-1,0 0 0,2 0 0,1 0 0,1 1 0,1-1 0,1 1 1,6 42-1,-5-63 25,0 0 0,0 0 0,0 0 0,1-1 1,-1 1-1,1 0 0,0-1 0,0 1 0,1-1 1,-1 0-1,1 0 0,0 0 0,0 0 0,1 0 1,-1-1-1,1 1 0,0-1 0,0 0 0,0 0 1,0 0-1,0-1 0,0 0 0,1 1 0,-1-2 0,1 1 1,0 0-1,0-1 0,-1 0 0,1 0 0,0 0 1,0-1-1,0 1 0,0-1 0,0-1 0,0 1 1,0-1-1,0 1 0,0-1 0,-1-1 0,1 1 1,0-1-1,-1 0 0,1 0 0,-1 0 0,1 0 0,-1-1 1,0 0-1,4-4 0,3-2-35,0-2 0,-1 1 0,-1-1 0,0-1 0,-1 0 0,0 0 0,0 0 0,-1-1 0,-1-1 0,5-13 0,-4 6 0,-1 0 0,-1-1 0,-1 0 0,-1 1 0,1-44 0,-4 61-94,-1 0 0,1 0 1,-1 0-1,0 0 0,0 0 0,0 0 1,-1 0-1,1 0 0,-1 0 0,0 1 1,0-1-1,0 1 0,-1-1 0,1 1 1,-6-5-1,7 7 15,0 0 1,0 0-1,-1 0 1,1 0-1,0 0 1,-1 0-1,1 1 1,0-1-1,-1 0 1,1 1-1,-1 0 1,1-1-1,-1 1 1,1 0-1,-1-1 1,1 1-1,-1 0 1,1 0-1,-1 0 1,1 1-1,-1-1 1,1 0-1,-1 0 1,1 1-1,-1-1 1,1 1-1,-1-1 1,1 1-1,0 0 1,-1 0-1,1-1 1,0 1-1,0 0 1,-1 0-1,1 0 1,0 1 0,0-1-1,0 0 1,0 0-1,0 0 1,1 1-1,-1-1 1,-1 2-1,-20 44-11447,16-23-149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9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1 518 6470,'0'0'23521,"10"1"-21855,-1-1-1597,0 0 0,0-1 1,0 0-1,0 0 1,-1-1-1,1-1 0,0 1 1,-1-1-1,0-1 1,1 0-1,-1 0 0,-1 0 1,1-1-1,-1 0 1,11-10-1,-15 13-69,11-8 0,-1-1 0,0 0 0,-1-1 0,0 0 0,-1-1 0,0 0 0,14-23 0,-26 36 0,1 0 0,0 0 0,0 0 0,0 0 0,-1 0 0,1 0 0,0 0 0,0 0 0,-1 0 0,1 0 0,0 0 0,0 0 0,0 0 0,-1 0 0,1 0 0,0-1 0,0 1 0,0 0 0,-1 0 0,1 0 0,0 0 0,0 0 0,0 0 0,-1-1 0,1 1 0,0 0 0,0 0 0,0 0 0,0 0 0,0-1 0,-1 1 0,1 0 0,0 0 0,0 0 0,0-1 0,0 1 0,0 0 0,0 0 0,0 0 0,0-1 0,0 1 0,0 0 0,0-1 0,-19 18 0,3 5 0,0 0 0,2 1 0,-21 44 0,30-54 0,0-1 0,0 1 0,1-1 0,1 1 0,0 1 0,1-1 0,1 0 0,0 1 0,1 21 0,0-34 0,0 0 0,0 1 0,0-1 0,1 0 0,-1 0 0,0 1 0,1-1 0,-1 0 0,1 0 0,-1 0 0,1 1 0,0-1 0,-1 0 0,1 0 0,0 0 0,0 0 0,0 0 0,0-1 0,0 1 0,0 0 0,0 0 0,0 0 0,0-1 0,0 1 0,1-1 0,-1 1 0,0-1 0,0 1 0,0-1 0,1 0 0,-1 0 0,0 1 0,1-1 0,-1 0 0,0 0 0,0 0 0,1 0 0,-1-1 0,3 1 0,1-1 0,1-1 0,-1 1 0,1-1 0,-1 0 0,0 0 0,0-1 0,0 1 0,6-5 0,11-10 0,0-2 0,-1-1 0,-1 0 0,0-1 0,-2-2 0,29-45 0,-16 16 0,-2-2 0,26-69 0,-53 120 0,37-105 0,-35 95 0,-1 0 0,0-1 0,-1 1 0,0-1 0,0-26 0,-2 39 0,0 1 0,0 0 0,0-1 0,0 1 0,0-1 0,0 1 0,0-1 0,0 1 0,0 0 0,0-1 0,0 1 0,-1-1 0,1 1 0,0-1 0,0 1 0,0 0 0,-1-1 0,1 1 0,0 0 0,0-1 0,-1 1 0,1 0 0,0-1 0,0 1 0,-1 0 0,1-1 0,-1 1 0,1 0 0,0 0 0,-1 0 0,1-1 0,0 1 0,-1 0 0,1 0 0,-1 0 0,0 0 0,-15 8 0,-13 22 0,-4 15 0,2 2 0,-34 69 0,53-89 0,0 0 0,2 1 0,0 0 0,3 0 0,0 1 0,-4 39 0,10-62 2,1 0-1,0 0 1,0 0-1,0 0 1,0 0 0,1 0-1,0-1 1,1 1 0,-1 0-1,1-1 1,0 1-1,0-1 1,4 7 0,-3-8-9,0 0 0,1-1 1,-1 1-1,1-1 0,-1 0 1,1 0-1,0 0 0,0-1 1,0 1-1,1-1 0,-1 0 1,0 0-1,1-1 0,-1 1 1,1-1-1,8 1 0,28 3-1572,-13-4-2367,4-1-3731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3844,'0'0'19341,"-3"15"-18802,-26 45 214,23-50-552,0 0 0,1 0 0,0 1 1,1-1-1,0 1 0,1 0 0,0 1 1,1-1-1,-2 20 0,4-30-195,1 0 0,0 0 0,0 0 0,0 0 0,0 0 0,0 0 0,0 0 0,0 0 0,0-1 0,0 1 0,0 0 0,0-1 0,0 1-1,1-1 1,-1 1 0,0-1 0,0 1 0,1-1 0,-1 0 0,0 0 0,1 0 0,-1 0 0,0 0 0,1 0 0,-1 0 0,0 0 0,2 0 0,41-2 185,-25-3-145,-1 1 0,1-2 0,20-9 0,12-4-2782,-42 16 955,18-7-3315,-15-3-2563,-9 7 2705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0.4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0 17553,'0'0'10201,"-10"10"-9299,7-8-837,-4 5 107,0-1 1,1 1 0,-1 0 0,1 0-1,1 0 1,-1 1 0,1 0 0,1 0-1,0 1 1,-7 16 0,0 21 84,1 0-1,3 1 1,-2 53-1,7 147 727,3-143-846,8 19-137,-13-162 0,-1 1 0,-2 0 0,-2 0 0,-1 1 0,-21-47 0,7 14 0,9 25 0,15 45 0,0 0 0,0-1 0,0 1 0,0 0 0,-1 0 0,1-1 0,0 1 0,0 0 0,0 0 0,0-1 0,0 1 0,0 0 0,0 0 0,0-1 0,0 1 0,0 0 0,0-1 0,0 1 0,1 0 0,-1 0 0,0-1 0,0 1 0,0 0 0,0 0 0,0-1 0,0 1 0,1 0 0,-1 0 0,0 0 0,0-1 0,0 1 0,1 0 0,-1 0 0,0 0 0,0 0 0,0-1 0,1 1 0,-1 0 0,0 0 0,0 0 0,1 0 0,-1 0 0,0 0 0,0 0 0,1 0 0,-1 0 0,0 0 0,1 0 0,-1 0 0,0 0 0,0 0 0,1 0 0,-1 0 0,0 0 0,1 0 0,13 4 0,-13-4 0,5 2-25,20 7-1630,-1 0 1,1-2-1,0-1 1,0-1 0,0-1-1,1-1 1,40-2-1,-64-2 1690,0 1 0,0-1-1,0 0 1,0 0 0,0 0-1,0-1 1,0 1 0,0-1-1,0 0 1,-1 0 0,1 0-1,-1 0 1,1 0 0,-1 0-1,0-1 1,0 1 0,0-1-1,0 1 1,-1-1 0,1 0-1,1-4 1,-2 5 406,0 0 0,0-1 0,0 1 1,0-1-1,-1 1 0,0 0 0,1-1 0,-1 1 0,0-1 1,0 1-1,0-1 0,0 1 0,-1-1 0,1 1 0,-1 0 1,1-1-1,-1 1 0,-1-3 0,2 5-402,-1 0 1,1 0-1,0-1 1,0 1-1,-1 0 0,1 0 1,0 0-1,-1 0 0,1 0 1,0 0-1,0 0 1,-1 0-1,1 0 0,0 0 1,0 0-1,-1 0 0,1 0 1,0 0-1,-1 0 1,1 0-1,0 0 0,0 0 1,-1 1-1,1-1 0,0 0 1,0 0-1,-1 0 0,1 0 1,0 0-1,0 1 1,0-1-1,-1 0 0,1 0 1,0 0-1,0 1 0,0-1 1,0 0-1,-1 0 1,1 1-1,0-1 0,0 0 1,0 1-1,0-1 0,-8 12 140,4-4-28,1 1-1,0 0 1,0 0-1,1 0 1,0 0 0,1 0-1,0 1 1,0-1-1,1 16 1,1-24-150,-1 0 0,0-1 0,0 1 1,0-1-1,0 1 0,1 0 0,-1-1 1,0 1-1,0-1 0,1 1 0,-1-1 0,0 1 1,1-1-1,-1 1 0,1-1 0,-1 0 1,1 1-1,-1-1 0,1 1 0,-1-1 1,1 0-1,-1 0 0,1 1 0,-1-1 0,1 0 1,0 0-1,-1 0 0,1 1 0,-1-1 1,1 0-1,0 0 0,-1 0 0,1 0 1,-1 0-1,1 0 0,0 0 0,-1 0 0,1-1 1,-1 1-1,1 0 0,0 0 0,-1 0 1,1-1-1,-1 1 0,1 0 0,-1-1 1,1 1-1,-1 0 0,1-1 0,29-16-105,-22 9 161,0-1 0,-1 0 0,0-1 1,-1 0-1,8-13 0,-12 18-17,1 1 0,-1-1 0,0 0 0,0 1-1,0-1 1,-1 0 0,1 0 0,-1 0 0,0-9 0,1 18-40,1-1 0,-1 1 0,0-1 0,1 1 0,0-1 0,0 0 0,0 0 0,0 0 0,0-1 0,0 1 0,1-1 0,-1 0 0,1 0 0,0 0 0,0 0 0,-1-1 0,1 1 0,0-1 0,0 0 0,1 0 0,-1-1 0,7 1 0,12 1 0,0 0 0,40-4 0,-60 2 0,7-2 0,0 1 0,0-2 0,0 1 0,-1-1 0,1-1 0,-1 1 0,0-2 0,17-9 0,-22 12 0,0-1 0,0 1 0,-1-1 0,1 1 0,-1-1 0,0 0 0,0-1 0,0 1 0,0 0 0,0-1 0,-1 0 0,1 1 0,-1-1 0,0 0 0,0 0 0,-1 0 0,1-1 0,-1 1 0,0 0 0,0-1 0,0 1 0,0-7 0,-1 10 0,-1 0 0,1 0 0,-1 0 0,1 0 0,-1 0 0,0 0 0,1 1 0,-1-1 0,0 0 0,1 0 0,-1 0 0,0 1 0,0-1 0,0 1 0,0-1 0,0 0 0,0 1 0,0 0 0,0-1 0,0 1 0,0 0 0,0-1 0,0 1 0,0 0 0,0 0 0,0 0 0,0 0 0,0 0 0,0 0 0,-1 0 0,-36 4 0,32-2 0,0 1 0,0 0 0,0 1 0,0-1 0,1 1 0,-1 0 0,1 1 0,0-1 0,0 1 0,1 0 0,-1 0 0,1 0 0,0 1 0,-3 6 0,5-8 0,-1 1 0,0-1 0,1 1 0,0 0 0,0 0 0,0 0 0,1 0 0,0 0 0,0 0 0,0 0 0,0 1 0,1-1 0,0 0 0,0 0 0,0 1 0,1-1 0,0 0 0,2 9 0,-1-11 13,1 0-1,-1 0 1,0 0-1,1-1 1,0 1 0,-1-1-1,1 1 1,0-1 0,0 0-1,0 0 1,1 0-1,-1-1 1,0 1 0,1-1-1,-1 0 1,1 0-1,0 0 1,-1 0 0,1 0-1,0-1 1,5 0 0,11 2-476,0-2 0,31-2 1,-9-7-6670,-3-10-7432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1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281 56 9801,'0'-2'796,"1"0"-1,-1-1 0,1 1 0,-1 0 1,0 0-1,0-1 0,0 1 1,0 0-1,0 0 0,0-1 0,-1 1 1,1 0-1,-2-3 0,2 4-464,-1 0-1,0-1 1,0 1-1,1 0 0,-1 0 1,0 0-1,0 0 1,0 0-1,0 0 0,0 0 1,0 0-1,-1 0 0,1 0 1,0 0-1,0 1 1,-3-2-1,1 1-180,-1 1-1,1-1 1,-1 0-1,0 1 1,1 0-1,-1 0 1,0 0-1,1 0 1,-1 1-1,0 0 1,1-1 0,-1 1-1,1 0 1,-1 1-1,1-1 1,-4 2-1,-8 6 35,1 1-1,0 0 1,0 1 0,1 1-1,1 0 1,0 0 0,0 1-1,2 1 1,-1 0 0,2 0-1,0 1 1,0 0 0,2 1-1,0 0 1,1 0-1,0 1 1,1-1 0,1 1-1,-2 22 1,5-36-188,1-1 0,0 0 0,0 1 0,0-1 0,0 1 0,1-1 0,-1 0-1,1 1 1,-1-1 0,1 1 0,0-1 0,0 0 0,0 0 0,0 0 0,0 0 0,0 0 0,1 0 0,-1 0 0,1 0 0,0 0 0,3 3 0,-2-3-23,1 0 0,0 0 0,0 0 0,0-1 1,0 1-1,0-1 0,0 0 0,0 0 0,0-1 1,0 1-1,8-1 0,1 0-181,-1-1 1,1 0-1,-1-1 1,1-1-1,-1 0 1,0 0-1,22-11 1,-16 5-1668,-1-2 0,30-23 1,-32 21-1291,0 0 0,24-31 0,0-12-6903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1.5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0 17713,'-6'8'1035,"-4"5"-289,0 1 0,2 0 0,0 0 0,0 1 0,2 0-1,-1 0 1,2 1 0,-6 29 0,4-8 538,2 1 0,-1 75 0,6-106-1233,0 0 0,1-1 0,0 1 0,0 0 0,0-1 0,1 1 0,0-1 0,1 1 0,-1-1 0,1 0 0,0 0 0,1 0 0,-1 0 0,1-1 0,7 9 0,-8-11-14,1 0 0,-1-1-1,1 1 1,-1-1 0,1 1 0,0-1 0,0 0-1,0-1 1,0 1 0,0-1 0,0 1 0,0-1-1,0-1 1,1 1 0,-1-1 0,0 1 0,0-1 0,1 0-1,-1-1 1,0 1 0,1-1 0,-1 0 0,0 0-1,0 0 1,0 0 0,5-3 0,-2 1-39,0-1 0,0 0 0,0-1 0,0 1 0,-1-1-1,0-1 1,0 1 0,0-1 0,8-11 0,-2 1 239,0-1-1,15-31 0,-26 47 266,-2 42-48,-2-10-454,2-21 0,-1 0 0,2 0 0,-1 1 0,1-1 0,1 0 0,0 0 0,2 11 0,-1-19 2,-1 0 0,1 0 0,-1-1 0,1 1 0,0 0 0,-1-1 0,1 0 0,0 1 0,0-1 0,0 0 0,0 0 0,0 0 0,0 0 0,1 0 0,-1-1 0,0 1 0,0-1 0,1 1 0,-1-1 0,0 0 0,0 0-1,1 0 1,-1 0 0,0 0 0,1 0 0,1-1 0,64-11-589,-35 1-2322,81-27-15663,-88 26 9486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2.3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88 202 10794,'0'0'13432,"-8"-6"-11356,6 5-2002,0-1 51,-1 1 0,1-1 0,-1 0 0,0 1 0,1 0 0,-1-1 0,0 1 0,0 0 0,0 1 0,-4-2 0,6 2-70,-1 1-1,1-1 0,-1 0 1,0 1-1,1 0 1,-1-1-1,1 1 1,-1 0-1,1-1 1,-1 1-1,1 0 0,-1 0 1,1 0-1,0 0 1,0 1-1,0-1 1,-1 0-1,1 0 1,0 1-1,0-1 1,1 1-1,-1-1 0,0 1 1,0-1-1,1 1 1,-1-1-1,0 3 1,0 0 57,-1 0 1,0 0 0,1 0 0,0 1-1,0-1 1,0 0 0,1 1 0,-1-1-1,1 1 1,0-1 0,0 1 0,1 4-1,0-7-84,0 0-1,-1 0 1,1 0-1,0 0 0,0 0 1,0 0-1,0 0 1,0 0-1,1-1 0,-1 1 1,1 0-1,-1-1 1,1 1-1,-1-1 0,1 1 1,0-1-1,0 0 1,0 0-1,0 0 0,0 0 1,0 0-1,0 0 1,0 0-1,0-1 0,4 1 1,9 2-45,1-1 0,0-1 0,0 0 1,-1-1-1,1-1 0,0 0 0,0-2 0,-1 1 0,1-2 1,-1 0-1,26-11 0,-18 5-123,-1-1 1,-1 0-1,0-2 0,0-1 0,-1 0 1,35-34-1,-40 29 113,-20 22 60,1 1 0,0 0 0,1 1 0,-1-1 0,1 0 0,0 1 1,0 0-1,0 0 0,1 0 0,-1 0 0,1 0 0,0 0 0,1 1 0,0-1 0,-2 8 0,3-12-30,0-1 0,1 1-1,-1-1 1,0 1 0,0-1 0,0 1 0,1-1 0,-1 1 0,0-1 0,0 1-1,1-1 1,-1 1 0,0-1 0,1 0 0,-1 1 0,0-1 0,1 0 0,-1 1 0,1-1-1,-1 0 1,1 1 0,-1-1 0,1 0 0,-1 0 0,1 0 0,-1 0 0,1 1-1,-1-1 1,1 0 0,0 0 0,26 1-126,22-10-1402,-34 4 472,-9 2 747,0 1 0,0 1 0,0-1 1,0 1-1,13-1 0,-18 8 488,0 1 0,0 0 0,-1 0 1,0 0-1,0-1 0,-1 1 0,-1 7 0,-4 28 79,-7 59 524,-34 125 0,46-222-701,0 0 0,0 0 0,-1 0 0,1 0 0,-1-1 0,0 1 0,0 0 0,0-1 0,-1 1 0,1-1 0,-5 5 0,5-7-50,0 0 0,1 0 0,-1 0 0,0-1 0,1 1 0,-1-1-1,0 1 1,0-1 0,0 0 0,1 1 0,-1-1 0,0 0 0,0 0 0,0-1 0,0 1 0,1 0 0,-1-1 0,0 1-1,0-1 1,1 1 0,-1-1 0,0 0 0,1 1 0,-1-1 0,0 0 0,1 0 0,-1 0 0,-1-2 0,-35-17-76,30 17 13,1-1 0,-1 0-1,1 0 1,0 0 0,0-1 0,-8-8 0,14 12 32,0 0 0,1 0 0,-1 0 0,1 0 0,-1 0 0,1 0 0,-1 0 0,1 0 0,0 0 0,-1 0 0,1 0 0,0 0 0,0 0 0,0-1 0,0 1 0,0 0 0,0 0 0,0 0 0,0 0 0,1 0 0,-1 0 0,0 0 0,1-1-1,-1 1 1,1 0 0,-1 0 0,1 0 0,-1 0 0,1 1 0,0-1 0,-1 0 0,1 0 0,2-1 0,32-30-61,-29 28 20,22-18-282,217-181-696,-202 163 1058,-1-2 0,-3-2 0,47-66-1,-59 56-40,-23 25 118,-5 28-104,1 0 1,0 0 0,0 1 0,0-1-1,-1 0 1,1 0 0,0 1 0,-1-1-1,1 0 1,-1 1 0,1-1 0,-1 0-1,1 1 1,-1-1 0,1 1 0,-1-1 0,0 1-1,1-1 1,-1 1 0,0-1 0,1 1-1,-1-1 1,0 1 0,1 0 0,-1 0-1,0-1 1,0 1 0,-1 0 0,-5-1 46,-1 1 1,0 0-1,0 0 1,1 1 0,-1 0-1,0 0 1,1 1-1,-1 0 1,1 0-1,-1 1 1,1 0 0,0 0-1,0 1 1,0 0-1,1 0 1,-8 6-1,10-7-28,0 0-1,0 0 0,0 0 0,1 0 0,0 1 0,0-1 0,0 1 0,0 0 1,0 0-1,1 0 0,-1 0 0,1 1 0,0-1 0,0 1 0,1-1 0,0 1 1,-1-1-1,2 1 0,-1 0 0,0 0 0,1-1 0,0 1 0,0 0 1,0 0-1,1 0 0,0-1 0,2 10 0,-1-10-33,1 0 0,-1 0 0,1 0 0,0 0 0,0-1 0,0 1 0,1-1 0,-1 0 0,1 1 0,0-2 0,0 1 0,0 0 0,0-1 0,0 0 0,1 0 0,-1 0 0,1-1 0,-1 1 0,10 1 0,8 1 0,0 0 0,42 1 0,-62-5 0,57 0-1357,-20-4-2678,8-11-5755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4.1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471 1 15182,'0'0'6214,"-3"8"-5103,-8 16-892,-1 0 1,-2 0 0,0-2 0,-1 1-1,-25 26 1,-101 101 554,114-121-887,-1-2 0,-2-1 0,0-2 0,-2-1 0,-42 24 0,80-51-727,-1 1-1,0-2 1,0 1-1,0 0 1,0-1 0,4-6-1,5-4-1043,29-31-4074,5-10-2925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4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440 1 11723,'0'0'6684,"0"11"-5638,-15 98 464,8-73-1323,2 0 1,2 0-1,1 61 1,3-86-244,0 0 1,1-1 0,0 1 0,1 0 0,0-1 0,0 1 0,2-1 0,-1 0 0,1 0 0,0 0 0,1-1 0,0 0 0,1 0 0,0-1 0,0 1 0,15 12 0,-4-8-144,-14-11-74,-1 0 1,0 0-1,0 0 1,0 1-1,0-1 0,0 1 1,-1 0-1,1 0 1,-1 0-1,1 0 1,-1 0-1,2 4 1,-4-7 108,0 1 1,0-1 0,0 0-1,0 0 1,0 1-1,0-1 1,0 0 0,0 1-1,0-1 1,0 0-1,0 1 1,0-1 0,0 0-1,0 0 1,0 1-1,0-1 1,-1 0 0,1 1-1,0-1 1,0 0-1,0 0 1,0 1 0,-1-1-1,1 0 1,0 0-1,0 0 1,0 1 0,-1-1-1,1 0 1,0 0 0,0 0-1,-1 0 1,1 1-1,0-1 1,0 0 0,-1 0-1,1 0 1,0 0-1,-1 0 1,1 0 0,0 0-1,-1 0 1,1 0-1,0 0 1,0 0 0,-1 0-1,1 0 1,0 0-1,-1 0 1,1 0 0,-20 0-8507</inkml:trace>
  <inkml:trace contextRef="#ctx0" brushRef="#br0" timeOffset="1">0 542 15567,'0'0'7110,"87"40"-5316,-23-33-320,11-5-674,4 1-415,3-2-289,-5 0-96,-10-1-1922,-13 0-4100,-8-11-8071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5.6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1 188 2594,'2'-14'4885,"-2"11"-4706,14-94 3724,7 26 6685,-17 68-5375,-1 13-3611,0 17-1263,-3-26-3,4 58 1142,-3-18-1256,2 1-1,3-1 1,18 76 0,-23-115-216,0 1 1,0 0-1,0-1 1,0 1-1,0-1 1,0 1-1,1-1 1,-1 0-1,1 0 1,-1 1-1,1-1 1,0 0-1,0 0 1,0-1-1,0 1 1,1 0-1,-1-1 1,4 3-1,-4-4 10,1 1-1,-1-1 1,0 1-1,1-1 0,-1 0 1,1 0-1,-1 0 1,0 0-1,1-1 0,-1 1 1,1 0-1,-1-1 1,0 0-1,1 0 0,-1 1 1,4-3-1,3-3 33,0 0-1,0-1 0,0 1 0,-1-2 0,0 1 1,0-1-1,11-15 0,-2-1-47,-1 0 0,0-1 0,-2-1 0,-1-1 0,-1 0 0,10-36 0,-32 143 0,-7 32 0,16-101 0,1 0 0,-1 0 0,2-1 0,0 1 0,0 0 0,1 0 0,0 0 0,5 12 0,-6-20 0,0-1 0,-1 1 0,2-1 0,-1 1 0,0-1 0,0 0 0,1 1 0,-1-1 0,1 0 0,0 0 0,-1 0 0,1 0 0,0 0 0,0-1 0,1 1 0,-1-1 0,0 1 0,0-1 0,1 0 0,-1 0 0,1 0 0,-1 0 0,1 0 0,-1 0 0,1-1 0,-1 1 0,1-1 0,0 0 0,-1 0 0,1 0 0,0 0 0,-1 0 0,1 0 0,0-1 0,-1 0 0,1 1 0,-1-1 0,1 0 0,4-2 0,2-2 0,-1 0 0,1 0 0,-1-1 0,0 0 0,0-1 0,-1 1 0,0-1 0,0-1 0,8-12 0,1-3 0,-2-2 0,-1 0 0,0 0 0,-2-1 0,-1-1 0,-2 1 0,0-2 0,-2 1 0,5-48 0,-11 75-55,0 0-1,0 0 1,0 0-1,0 0 1,0 0-1,-1 0 1,1 0-1,0 0 1,0 0-1,0 0 1,0 0-1,0 0 1,0 0-1,0 0 1,-1 0 0,1 0-1,0 0 1,0 0-1,0 0 1,0 0-1,0 0 1,0 0-1,0 0 1,-1 0-1,1 0 1,0-1-1,0 1 1,0 0-1,0 0 1,0 0 0,0 0-1,0 0 1,0 0-1,0 0 1,0-1-1,0 1 1,0 0-1,0 0 1,0 0-1,0 0 1,0 0-1,0-1 1,-8 17-6010,5-10 1415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6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71 2338,'0'0'8184,"1"-8"-4164,0 1-3174,2-22 1185,-2 3 3110,-1 26-4063,0 28 204,-5 185 4254,0-1-5109,5-198-1542,0-18-3382,-10-28-1897,-28-21-1312,1 1 5046,10-3 8386,27 55-5452,-1-1 0,1 0 0,0 1 0,0-1-1,0 0 1,-1 1 0,1-1 0,0 0-1,0 0 1,0 1 0,0-1 0,0 0-1,1 0 1,-1 1 0,0-1 0,0 0-1,0 1 1,1-1 0,-1 0 0,0 1 0,1-1-1,-1 0 1,0 1 0,1-1 0,0 0-1,19-8 2695,33 8-2243,-40 1-85,33 1-490,25 0-917,-26-6-7451,-26-1-3991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7.4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14 19410,'0'0'7084,"-10"3"-6918,6-2-166,0 0 1,0 1-1,0-1 1,0 1-1,0 0 1,1 0-1,-1 0 1,0 0-1,1 1 1,0-1-1,-1 1 1,1 0-1,0 0 1,0 0 0,1 1-1,-1-1 1,1 1-1,-1-1 1,1 1-1,-3 7 1,2-2 15,-1-2 230,0 0-1,1 1 1,1 0-1,-1 0 1,1 0-1,1 0 1,-2 10-1,3-17-206,1 0-1,-1-1 1,0 1-1,1 0 1,-1-1 0,1 1-1,-1 0 1,0-1-1,1 1 1,0-1 0,-1 1-1,1 0 1,-1-1-1,1 1 1,0-1-1,-1 0 1,1 1 0,0-1-1,-1 0 1,1 1-1,0-1 1,0 0-1,-1 0 1,1 1 0,0-1-1,0 0 1,0 0-1,-1 0 1,1 0 0,0 0-1,0 0 1,0 0-1,-1-1 1,1 1-1,0 0 1,1-1 0,32-6 674,-18 0-534,-1 0 0,28-20 1,-32 19-88,1 1 1,0 0 0,0 1 0,1 0-1,16-6 1,-28 12-87,-1 0 0,1 0 0,-1 0 0,1 0 0,-1 0 0,1 0 0,-1-1 0,1 1 0,-1 0 0,0 0 0,1 0 0,-1 0 0,1 1 0,-1-1 0,1 0 0,-1 0 0,1 0 0,-1 0 0,1 0 0,-1 1 0,1-1 0,-1 0 0,0 0 0,1 1 0,-1-1 0,1 0-1,-1 1 1,0-1 0,1 0 0,-1 1 0,0-1 0,0 0 0,1 1 0,-1-1 0,0 1 0,0-1 0,0 1 0,1-1 0,-1 1 0,-2 27 256,-15 25 11,10-30-247,14-26 10,20-32 9,-16 15-45,0-1 0,-1 0 0,-2 0 0,13-45 0,-21 68-191,0 0-1,0 0 1,0 0-1,0 0 1,1 0-1,-1 0 1,1 0-1,-1 0 1,1 0 0,0 0-1,-1 0 1,1 0-1,0 0 1,1 0-1,-1-1 1,0 1-1,0 0 1,1-1 0,-1 1-1,1-1 1,-1 1-1,1-1 1,0 0-1,-1 0 1,1 0-1,0 0 1,0 0 0,2 1-1,2 1-749,0-1 1,0 1-1,0-1 0,0 0 0,0-1 1,1 1-1,-1-1 0,8 0 0,0-1-5764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8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 7591,'0'-2'2606,"1"-15"376,-1 16-2947,0 1 0,0 0-1,0-1 1,0 1 0,0 0 0,1-1 0,-1 1-1,0 0 1,0-1 0,0 1 0,0 0 0,1 0-1,-1-1 1,0 1 0,0 0 0,1 0 0,-1-1-1,0 1 1,0 0 0,1 0 0,-1 0 0,0-1-1,1 1 1,-1 0 0,0 0 0,1 0 0,-1 0-1,0 0 1,1 0 0,-1 0 0,0 0-1,1 0 1,-1 0 0,0 0 0,1 0 0,-1 0-1,0 0 1,1 0 0,-1 0 0,0 0 0,1 0-1,0 0 1,5 14 5730,-3 18-2442,-3-28-2588,-1 69 3591,0-54-3918,0 0-1,1 0 1,4 28 0,-3-47-484,-1 1-1,0-1 1,0 0-1,0 1 0,0-1 1,1 0-1,-1 0 0,0 1 1,0-1-1,0 0 0,1 0 1,-1 0-1,0 1 1,0-1-1,1 0 0,-1 0 1,0 0-1,1 0 0,-1 0 1,0 1-1,1-1 1,-1 0-1,0 0 0,0 0 1,1 0-1,-1 0 0,0 0 1,1 0-1,-1 0 0,0 0 1,1 0-1,-1 0 1,0 0-1,1-1 0,-1 1 1,0 0-1,0 0 0,1 0 1,-1 0-1,0 0 0,1-1 1,-1 1-1,0 0 1,0 0-1,0 0 0,1-1 1,-1 1-1,0 0 0,0 0 1,0-1-1,1 1 0,11-12-4516,-6-5-2256,-2-2-6065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9737,'0'0'11563,"-33"50"-10121,30-29-578,0 0-607,1 3-193,1 1-128,-1-3-929,2-1-609,-1-2-1024,1-5-257,-1-4-993,1-2-2722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9.1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146 114 64,'0'0'9385,"7"-10"-4068,22-33-1895,-28 41-3006,0 0 1,1 0-1,-1-1 0,0 1 0,0-1 1,-1 1-1,1 0 0,0-1 1,-1 1-1,0-1 0,1 0 1,-1-4-1,0 6-229,-1 0-1,1 0 1,0 0 0,-1 0-1,1 0 1,-1-1 0,1 1 0,-1 0-1,1 0 1,-1 0 0,1 1-1,-1-1 1,0 0 0,0 0-1,1 0 1,-1 0 0,0 1-1,0-1 1,0 0 0,-1 0 0,0 0-64,-1 0 1,1 1 0,-1-1 0,1 0-1,0 1 1,-1-1 0,1 1 0,-1 0-1,1 0 1,-1 0 0,1 0-1,-1 1 1,1-1 0,-1 1 0,1-1-1,-1 1 1,1 0 0,0 0 0,-1 0-1,-3 2 1,-2 4-6,-1-1 0,1 2-1,0-1 1,1 1 0,0 1-1,0-1 1,0 1 0,1 0-1,1 0 1,0 1 0,-7 17-1,5-10 60,1 1-1,0 0 1,2 0-1,0 0 1,1 1-1,-1 19 1,4-25-177,1 1 0,0-1 0,0 0 0,1 1 0,1-1 0,0 0 0,1 0 0,0 0 0,1-1 0,1 1 0,13 21 0,-19-34 0,3 4-18,-1 1 1,1-1-1,-1 0 0,0 1 1,0-1-1,-1 1 0,1-1 1,-1 1-1,0 0 0,0 0 1,-1 0-1,1 9 0,-2-14 11,1 0 0,0 0 0,0 0-1,0 0 1,0 0 0,-1 1-1,1-1 1,0 0 0,0 0 0,0 0-1,-1 0 1,1 0 0,0 0-1,0 0 1,-1 0 0,1 0-1,0 0 1,0 0 0,0 0 0,-1 0-1,1 0 1,0 0 0,0 0-1,-1 0 1,1 0 0,0 0-1,0 0 1,0 0 0,-1 0 0,1 0-1,0-1 1,0 1 0,0 0-1,-1 0 1,1 0 0,0 0 0,0 0-1,0-1 1,0 1 0,0 0-1,-1 0 1,1 0 0,0 0-1,0-1 1,0 1 0,0 0 0,0 0-1,0-1 1,-9-9 1,2-7-7,0-1-1,1 1 0,1-1 0,1 0 0,0 0 1,2 0-1,0-1 0,1 1 0,0-1 1,2 1-1,3-23 0,-3 37-2,0 1 1,1-1-1,-1 0 1,1 0-1,0 0 0,1 1 1,-1-1-1,0 1 1,1 0-1,0 0 1,0 0-1,0 0 0,0 0 1,0 0-1,6-2 1,63-34-1920,-25 15-723,-28 13 1003,-2-2 0,28-23 0,-40 31 1701,0 0 0,0 0 0,0 0-1,-1-1 1,1 0 0,-1 0 0,-1 0 0,1 0 0,-1 0-1,0-1 1,3-12 0,-6 19-2,0-1 1,0 1-1,0 0 0,0 0 1,0 0-1,0 0 0,0 0 1,1 0-1,-1 0 0,0 0 0,0 0 1,0-1-1,-1 1 0,1 0 1,0 0-1,0 0 0,0 0 0,0 0 1,0 0-1,0 0 0,0 0 1,0 0-1,0-1 0,0 1 0,0 0 1,0 0-1,0 0 0,0 0 1,0 0-1,0 0 0,0 0 0,0 0 1,0 0-1,-1 0 0,1 0 1,0 0-1,0 0 0,0 0 0,0 0 1,0 0-1,0 0 0,0 0 1,0-1-1,0 1 0,-1 0 1,1 0-1,0 0 0,0 0 0,0 0 1,0 0-1,0 1 0,0-1 1,0 0-1,0 0 0,0 0 0,-1 0 1,1 0-1,0 0 0,0 0 1,0 0-1,0 0 0,0 0 0,0 0 1,0 0-1,0 0 0,0 0 1,0 0-1,-11 8 888,-9 12-376,6 5-185,0 0 0,2 0 1,1 1-1,1 1 0,2 0 0,0 0 0,2 1 0,1-1 0,1 1 0,1 1 0,2 39 0,8-25-296,-7-42-205,0 1 0,1-1 0,-1 1 1,1-1-1,-1 1 0,1-1 1,0 0-1,-1 1 0,1-1 0,0 0 1,0 0-1,0 1 0,0-1 1,0 0-1,0 0 0,0 0 0,0 0 1,1 0-1,-1-1 0,0 1 1,1 0-1,-1 0 0,0-1 1,1 1-1,-1-1 0,2 1 0,-5-47-313,-22-39 550,17 69 250,2-1-1,0 0 1,1 0 0,1 0 0,-2-24 0,7 40-282,0 1 0,0 0 0,0-1 0,0 1 0,0 0 0,0 0 1,0 1-1,0-1 0,0 0 0,0 0 0,0 1 0,0 0 0,2 0 0,37 16-671,-31-11-12,0-2-1,1 1 0,-1-2 0,1 1 0,0-1 1,0-1-1,22 2 0,-25-5-4847,-6-6-3897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9.5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18898,'0'0'2947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25.2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15214,'0'0'14238,"14"5"-13304,11 1-815,0-1 0,1-1 0,0-1 0,0-1 0,-1-1 0,38-4 0,20-7 197,-45 5-3413,-29 4-2075,-33 6-9606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25.6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14350,'0'0'13677,"77"46"-13165,-34-41-320,1-2-128,3-1-64,-2-2-1377,-3 0-2883,-5 0-3171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29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20371,'0'0'2627,"-15"72"-2275,13-26-96,2 7-224,0 6 64,0 1-64,5-4-32,1-6-160,0-6-672,0-11-450,-2-13-447,-4-11-1474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30.3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58 18642,'0'0'3293,"0"-8"-2043,0 6-1205,-1 1 0,1-1-1,0 0 1,0 1 0,0-1 0,0 1 0,0-1 0,0 0 0,1 1 0,-1-1 0,0 1 0,1-1 0,-1 1 0,1-1 0,0 1 0,0 0 0,-1-1 0,1 1 0,0-1 0,0 1 0,0 0 0,0 0 0,0 0 0,1 0 0,-1 0 0,0 0 0,2-1 0,4 0 107,-1 0 0,1 0 0,-1 1 1,1 0-1,0 0 0,0 1 0,8 0 1,2 0 10,151 3 446,-150-1-602,0 0 0,0 2 0,0 0 0,0 1 1,0 0-1,33 17 0,-48-21-11,0 1-1,0 0 1,0 0 0,0 1 0,0-1 0,0 0-1,0 1 1,-1 0 0,1-1 0,3 7 0,-5-8 5,0 1 0,-1-1 0,1 1 0,-1-1 0,1 1 0,-1 0 0,1-1 0,-1 1 0,0 0 0,0-1 0,0 1 0,0 0 0,0 0 0,0-1 0,0 1 0,0 0 0,-1 2 1,-1 0 37,-1 0 1,1 0 0,0-1 0,-1 1 0,0-1 0,0 1 0,0-1 0,0 0 0,0 0 0,-1 0 0,1 0-1,-1-1 1,0 1 0,0-1 0,0 0 0,-5 2 0,-139 43 2079,147-47-2121,1 0 0,-1 0-1,1 0 1,0 0-1,-1 0 1,1 0 0,0 0-1,-1 0 1,1 1-1,0-1 1,-1 0 0,1 0-1,0 0 1,-1 1 0,1-1-1,0 0 1,-1 0-1,1 1 1,0-1 0,0 0-1,0 1 1,-1-1-1,1 0 1,0 0 0,0 1-1,0-1 1,-1 1-1,1-1 1,0 0 0,0 1-1,0-1 1,0 0 0,0 1-1,0-1 1,0 0-1,0 1 1,0-1 0,0 1-1,0-1 1,0 0-1,0 1 1,0-1 0,0 0-1,1 1 1,-1-1-1,0 1 1,0-1 0,0 0-1,1 0 1,-1 1 0,0-1-1,0 0 1,0 1-1,1-1 1,-1 0 0,0 0-1,1 1 1,-1-1-1,0 0 1,1 0 0,-1 0-1,0 1 1,1-1-1,-1 0 1,1 0 0,26 12-222,-24-11 216,27 10-301,-8-5-60,0 2-1,-1 1 1,0 0-1,28 19 1,-45-26 342,0 1 1,0 0-1,0 0 0,-1 0 0,1 0 1,-1 1-1,0-1 0,0 1 0,0 0 1,0 0-1,-1 0 0,0 1 0,0-1 1,0 0-1,0 1 0,0-1 1,-1 1-1,0 0 0,0-1 0,0 1 1,-1 0-1,0 0 0,0 0 0,0-1 1,0 1-1,-1 0 0,0 5 1,-1-5 129,0 0 0,0 0 1,-1 0-1,1-1 0,-1 1 1,0 0-1,0-1 0,-1 0 0,1 0 1,-1 0-1,0 0 0,0-1 1,-1 1-1,1-1 0,0 0 1,-1 0-1,0-1 0,0 1 1,0-1-1,0 0 0,-8 2 1,-5 1 633,-1 0-1,0-1 1,1-1 0,-35 2 0,30-4-537,1-1-1,0-2 0,-1 0 1,-37-8-1,54 9-242,0-1-1,0 0 1,0 0 0,0 0-1,0-1 1,1 0 0,-1 0-1,1 0 1,0-1 0,0 1-1,0-1 1,1-1 0,-1 1-1,1-1 1,0 1 0,0-1-1,0 0 1,1-1 0,0 1-1,0-1 1,0 1 0,-1-7-1,3 11-184,1 1 1,-1-1-1,1 0 0,0 0 1,0 0-1,-1 0 0,1 1 0,0-1 1,0 0-1,0 0 0,0 0 0,0 0 1,0 0-1,0 1 0,0-1 0,0 0 1,1 0-1,-1 0 0,0 0 0,0 1 1,1-1-1,-1 0 0,1 0 0,-1 1 1,0-1-1,1 0 0,0 0 1,22-5-9314,-9 4 6753,12-4-5076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30.7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21428,'0'0'3748,"6"68"-2403,-4-35-384,4 2-737,2 5-160,1-3 0,3 2-288,0-6-256,-3-2-1026,0-7-864,-3-7-1153,-6-5 63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31.1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1 302 18610,'0'0'5701,"63"-27"-4612,-16 23 64,5 0-993,7 0-160,2 1-1409,-2 0-1089,-5-5-449,-8-1-2242</inkml:trace>
  <inkml:trace contextRef="#ctx0" brushRef="#br0" timeOffset="1">745 0 20307,'0'0'609,"-8"62"160,8-32 63,0 4-95,3 3-545,9 0-480,1 1-1506,1-4-640,-5-3-257,-4-5-223,-5-11-2051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31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76 17585,'0'-9'1740,"0"6"-1602,0 1 1,0-1-1,0 0 1,0 0-1,0 0 1,1 0-1,-1 0 0,1 1 1,0-1-1,0 0 1,0 0-1,0 1 1,2-4-1,-1 4-46,0 0-1,0 0 1,1 0 0,-1 0-1,0 0 1,1 1-1,0-1 1,-1 1 0,1 0-1,0 0 1,-1 0 0,1 0-1,0 0 1,0 1-1,0-1 1,0 1 0,4 0-1,35-2 227,0 2 1,0 2-1,0 2 0,-1 2 0,0 1 0,0 2 0,0 2 0,-1 2 0,-1 2 0,0 1 0,57 34 0,-88-46-305,0 1 1,0 0-1,-1 1 0,0 0 0,0 0 0,-1 0 0,0 1 0,10 13 1,-14-18 20,-1 0 0,0 1 0,1-1 0,-1 1 0,-1-1 0,1 1 0,0-1 0,0 1 0,-1 0 0,0-1 0,1 1 0,-1 0 0,0-1 0,0 1 0,0 0 0,-1-1 0,1 1 0,-1 0 0,1-1 1,-1 1-1,0-1 0,0 1 0,0-1 0,-1 1 0,1-1 0,0 0 0,-1 1 0,1-1 0,-1 0 0,0 0 0,0 0 0,0 0 0,-4 3 0,-21 13 475,0-1-1,-1-1 1,-1-1-1,0-1 1,-1-2 0,-37 10-1,40-12-283,-353 104-27,369-111-671,-19 5-1665,14-11-2229,11-8-3219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3.8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16560,'0'0'3779,"62"1"-1889,-10 2-192,13-1-705,8 3-673,5-3-256,-2 0-801,-6 1-1409,-15-3-1505,-10 0-866,-20-7-5092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13869,'0'0'3427,"17"53"-4932,-11-40-481,0-1-801,-3 2 609,-3 0 609,0 0-225,0 0 33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4.2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 15567,'0'0'3139,"92"6"-3364,-30-6 418,9 0-97,7 0-673,-4-5-3106,-2-8-7079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4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145 1 416,'0'0'19251,"-68"73"-17938,41-37 0,4 5-448,5 2-545,9-1-224,9 3-96,4-2-512,19-7-545,9-7-673,8-11-480,-1-9-1473,-1-9-3172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5.0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350 28 12396,'0'0'7575,"-12"3"-6999,6-2-447,0 1 0,0 0-1,0 0 1,0 0 0,0 1-1,1 0 1,-1 0-1,1 0 1,0 1 0,0 0-1,0 0 1,0 0 0,1 1-1,0-1 1,0 1 0,0 0-1,0 0 1,1 0-1,0 1 1,-5 9 0,4-4-2,0-1 0,0 1 0,1 0 0,0 0 0,1 0 0,0 0 0,0 0 0,2 0 0,0 20 0,0-27-89,1 1-1,-1-1 0,1 1 1,0-1-1,0 0 0,1 1 1,-1-1-1,1 0 1,0 0-1,0 0 0,1 0 1,-1 0-1,1-1 0,0 1 1,0-1-1,0 0 0,0 1 1,0-1-1,1-1 1,-1 1-1,1 0 0,0-1 1,0 0-1,0 0 0,0 0 1,8 2-1,-2-1 114,1-1 0,-1 0 0,1-1-1,0 0 1,-1 0 0,1-1 0,0-1 0,0 0 0,-1 0-1,1-1 1,0-1 0,-1 0 0,0 0 0,0-1-1,0 0 1,0 0 0,0-1 0,11-9 0,-14 10-91,-1-1 0,0 0 1,0 0-1,0-1 0,-1 0 1,0 0-1,0 0 1,-1 0-1,0-1 0,0 1 1,0-1-1,-1 0 0,0-1 1,0 1-1,-1 0 0,1-1 1,-2 0-1,1 1 0,-1-1 1,-1 0-1,1 0 0,-1 1 1,0-1-1,-1 0 0,0 0 1,-2-7-1,2 9-61,-1 1-1,0 0 1,1 0 0,-2 1 0,1-1-1,0 0 1,-1 1 0,0-1-1,0 1 1,-1 0 0,1 0 0,-1 0-1,1 0 1,-7-4 0,2 3-42,0 0 1,0 0 0,0 1-1,0 1 1,-1-1-1,1 1 1,-18-4 0,8 4-265,0 1-1,0 0 1,0 1 0,0 1 0,0 1 0,0 1-1,0 0 1,-18 5 0,15-1-500,0 2 0,1 0 0,1 1 0,-26 15 0,-31 27-4916,19-7-2098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7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1288 10826,'-3'0'84,"-1"0"130,-1 0 0,0 0 0,1 0 0,-1-1 0,1 1 0,-1-1 0,0 0 0,1 0 0,-1-1 0,1 1 0,0-1 0,0 0 0,-1-1 0,-3-2 0,15 3 3432,28 0-3261,194 15 1448,-26 0-698,1195-63-263,-863 19-741,1406-56 10,-1237 57-106,-386 11 1199,564-110-1,-677 98-1251,-75 13 36,-127 18 10,0 0 0,0-1 0,0 1 0,0-1 0,0 0 0,0 0 0,-1 0 0,1 0 0,0-1 0,0 1 0,-1-1 0,1 1 0,-1-1 0,0 0 0,1 0 0,-1 0 0,0 0 0,0 0 0,0-1 0,0 1 0,-1-1 0,1 1 0,-1-1 0,3-4 0,-2-3 124,0 0 0,-1 1 1,0-1-1,0 0 0,-1 0 0,-2-13 1,2 18-152,-3-46 168,1 29-136,0-1 0,2 1 0,0-1 0,2 1 0,1-1 0,7-31 0,-7 43-34,10-30 4,-2-1 0,8-59 0,-18 89-11,0-1 1,0 1 0,-1-1-1,-1 1 1,0-1-1,-1 1 1,0 0 0,-1 0-1,0 0 1,-1 0-1,-1 0 1,0 1-1,-6-12 1,0 5-4,-1 1 1,-1 0-1,0 1 1,-19-18-1,28 30-5,-1-1-1,1 1 1,-1 0 0,0 1 0,0-1-1,0 1 1,0 0 0,-1 0-1,1 1 1,-1 0 0,0 0-1,0 0 1,0 0 0,0 1 0,0 0-1,0 0 1,0 1 0,0 0-1,-7 0 1,10 2-72,0 0 0,0 0 1,0 1-1,0-1 0,0 1 0,0-1 0,0 1 1,1 0-1,0 0 0,-1 0 0,1 1 0,1-1 0,-1 0 1,0 1-1,1-1 0,-1 1 0,0 5 0,-19 31-957,16-36 948,0 1 1,-1-1 0,1 0-1,-1 0 1,0-1-1,0 0 1,0 0 0,0 0-1,-1-1 1,1 0 0,-1 0-1,1-1 1,-1 1 0,-10-1-1,-16 2-176,-58-5 1,38 0 79,-801-27-1772,131 2 2014,-324 2 234,925 22-267,-1170 41 480,1273-37-495,-1106 59 1124,780-43-705,288-10-340,1 2 1,1 2-1,0 3 1,-57 23 0,73-21-74,17-6-7,-2-1 1,1 0-1,-1-2 1,0 0-1,0-2 1,-49 4-1,52 37-987,1-1 1096,2 1 0,3 1 0,1 0 0,3 1 1,2 1-1,1 0 0,3 0 0,3 0 0,1 0 1,7 58-1,-1-74-75,2-1 1,2 0-1,1 0 1,1-1-1,2-1 1,0 0-1,3 0 0,0-1 1,2-1-1,25 30 1,-42-56-291,0 0 1,0-1-1,1 1 0,-1-1 1,1 1-1,-1-1 0,1 1 1,-1-1-1,1 0 0,0 1 1,0-1-1,0 0 0,-1 0 1,1-1-1,0 1 0,0 0 1,4 0-1,11 0-7202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0.8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9033,'0'0'19901,"1"10"-19410,1 16-347,-2-1 0,-1 1 0,0-1 1,-11 49-1,5-34-206,-2 63 1,9-94-22,1 22-257,-1-30 262,0-1 0,0 1 0,0-1 0,0 1 0,0-1 0,0 1 0,0-1 0,1 0 1,-1 1-1,0-1 0,0 1 0,0-1 0,1 0 0,-1 1 0,0-1 0,1 0 0,-1 1 0,0-1 0,1 0 0,-1 1 0,0-1 0,1 0 0,-1 0 1,1 0-1,-1 1 0,1-1 0,-1 0 0,0 0 0,1 0 0,-1 0 0,1 0 0,-1 0 0,1 0 0,-1 0 0,1 0 0,-1 0 0,1 0 0,-1 0 1,0 0-1,1 0 0,-1 0 0,1 0 0,-1 0 0,1-1 0,-1 1 0,0 0 0,1 0 0,-1-1 0,1 1 0,-1 0 0,0 0 0,1-1 0,1-1-521,0 0 0,-1 0-1,1 0 1,-1 1-1,0-2 1,1 1-1,-1 0 1,0 0 0,0 0-1,0 0 1,0-1-1,-1 1 1,2-4-1,4-20-7412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1.2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0 202 15118,'0'0'6983,"9"-52"-3940,14 28-705,12-3-736,8 1-449,12 1-449,11 4-383,6 4-289,0 11 32,0 2-96,-6 4-545,-7 0-1088,-10 5-1474,-12 0-769,-13 0-1313,-10-1-5157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2.5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67 19635,'0'0'8242,"-10"-7"-6913,-33-18-549,42 24-763,-1 1 1,0-1-1,1 1 1,-1 0-1,0 0 0,1 0 1,-1 0-1,0 0 1,1 0-1,-1 1 1,0-1-1,1 0 1,-1 1-1,0-1 1,1 1-1,-1 0 0,1 0 1,-1-1-1,1 1 1,-1 0-1,1 0 1,0 0-1,-1 0 1,1 1-1,0-1 1,0 0-1,0 1 1,0-1-1,0 0 0,0 1 1,-1 2-1,-21 45-31,22-45 18,-1 0-1,1-1 1,0 1-1,0 0 1,0 0-1,1 0 0,-1 0 1,1 0-1,0-1 1,0 1-1,0 0 1,1 0-1,0 0 1,-1 0-1,3 5 1,-2-7 6,1 0 0,0-1 0,0 1 0,0 0 0,-1-1-1,1 1 1,1-1 0,-1 0 0,0 1 0,0-1 0,0 0 0,1-1 0,-1 1 0,1 0 0,-1-1 0,0 1 0,1-1 0,-1 1 0,1-1 0,-1 0 0,1 0 0,-1-1 0,1 1 0,-1 0 0,3-1 0,11-2 34,-2-1 0,1 0 1,0-1-1,-1 0 0,0-1 0,0-1 0,0 0 0,19-14 0,-13 8 34,1 2 0,31-14-1,-51 25-65,-1 0 1,1 0-1,-1-1 0,1 1 1,0 0-1,-1 0 0,1 0 0,-1 0 1,1 0-1,0 0 0,-1 0 1,1 0-1,-1 0 0,1 0 1,0 0-1,-1 0 0,1 0 0,-1 0 1,1 1-1,-1-1 0,1 0 1,0 0-1,-1 1 0,1-1 0,-1 0 1,1 1-1,-1-1 0,1 0 1,-1 1-1,0-1 0,1 1 1,-1-1-1,1 1 0,-1-1 0,0 1 1,0-1-1,1 1 0,-1 0 1,7 32 341,-1 3-123,-6-35-226,1 1 1,-1-1 0,1 0 0,-1 0-1,1 0 1,-1 1 0,1-1-1,0 0 1,0 0 0,-1 0 0,1 0-1,0 0 1,0 0 0,0 0 0,0-1-1,0 1 1,0 0 0,1-1-1,-1 1 1,0 0 0,2 0 0,4 0-1,-1 0 0,1-1 0,-1 1 0,1-1-1,0-1 1,-1 1 0,1-1 0,0 0 0,-1-1 0,0 1 0,1-1 0,6-4 0,15-6 11,37-23 0,-11 6-11,-45 25-24,46-16-508,-53 19 499,0 1 0,0-1-1,-1 1 1,1 0-1,0 0 1,0 0-1,0 0 1,0 0 0,0 0-1,0 0 1,-1 1-1,1-1 1,0 1-1,0-1 1,0 1 0,-1 0-1,1 0 1,0 0-1,-1-1 1,1 2-1,-1-1 1,1 0-1,-1 0 1,1 0 0,-1 1-1,2 1 1,-1 0-318,0 0 0,0 0 1,0 0-1,0-1 0,1 1 1,-1-1-1,1 0 0,-1 1 1,1-1-1,0 0 0,0-1 0,0 1 1,0 0-1,0-1 0,1 0 1,-1 0-1,0 0 0,1 0 1,-1 0-1,0-1 0,1 1 1,-1-1-1,1 0 0,-1 0 0,1 0 1,-1-1-1,1 1 0,-1-1 1,0 0-1,4-1 0,9-4-1215,0-1-1,-1-1 0,0 0 1,28-21-1,-5 4-397,-40 32 12165,-15 23-4992,-3 7-2713,19-35-2429,0-1-1,0 1 0,0 0 0,0-1 1,0 1-1,0 0 0,1 0 0,-1 0 1,1 0-1,-1 0 0,1 0 0,0 0 1,0 0-1,0 0 0,0 0 1,0 0-1,0 0 0,0 0 0,1 0 1,-1 0-1,1-1 0,-1 1 0,2 3 1,0-4-44,-1 0 0,1 0 0,0 0 0,-1 0 0,1 0 0,0-1 0,0 1 0,-1 0 0,1-1 0,0 1 0,0-1 0,0 0 0,0 0 0,0 0 0,0 0 0,-1 0 0,1 0 1,0 0-1,3-1 0,14-3 33,-1-1 1,1-1 0,25-11 0,-43 17-40,48-23-74,-36 15-36,0 2-1,0 0 1,1 0 0,0 1 0,0 1 0,0 0 0,27-3-1,-40 8 87,-1-1 0,1 1-1,0 0 1,-1-1-1,1 1 1,-1 0 0,1 0-1,-1-1 1,0 1-1,1 0 1,-1 0 0,0 0-1,1 0 1,-1-1-1,0 1 1,0 0 0,0 0-1,0 0 1,0 0-1,0 0 1,0 0 0,0-1-1,0 1 1,0 0 0,-1 0-1,1 1 1,-5 27 392,-2-13-301,-3 19 105,11-35-161,1 0 0,0 0-1,0 0 1,0 0 0,-1-1 0,1 1 0,0-1 0,-1 1 0,1-1-1,0 1 1,-1-1 0,3-1 0,8-7 3,-1 0-1,0 0 1,0-1 0,-1 0-1,9-13 1,-14 17-47,0 0 0,0-1 1,-1 0-1,0 0 0,0 0 1,-1 0-1,0-1 0,0 0 1,-1 1-1,3-14 0,-4 21-7,1 0-1,0-1 1,-1 1-1,1 0 1,-1 0-1,1 0 1,-1 0-1,1 0 1,0 0-1,-1 0 1,1 1-1,-1-1 1,1 1-1,-1-1 1,1 1-1,-1-1 0,1 1 1,-1 0-1,0 0 1,2 1-1,6 1 8,7 1 36,-1-2 0,0 0 0,27 0 1,15 1-197,-56-3 159,0 0 0,0 1 0,0-1 0,0 0 0,0 0 0,1 0 0,-1 1 0,0-1 0,0 0 0,0 1 0,0-1 0,0 1 0,0 0-1,0-1 1,0 1 0,0 0 0,-1-1 0,1 1 0,0 0 0,0 0 0,-1 0 0,1 0 0,0 0 0,-1 0 0,2 2 0,-2-1 33,0 0 0,0-1 0,0 1 0,0 0 0,0 0 0,0 0-1,0 0 1,-1 0 0,1 0 0,-1 0 0,0 0 0,1 0 0,-3 3 0,-5 8 273,0 0 1,-1-1-1,-13 15 0,12-14-57,130-141-1353,-118 126 1088,0 1 1,0 0-1,1 0 1,-1 0-1,0 0 0,0 0 1,1 0-1,-1 0 1,1 1-1,-1-1 0,1 1 1,-1 0-1,1 0 1,4 0-1,43 6-1514,-11-2 759,3-7-5702,-14-3-1977,-6-2-3961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3.2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79 115 17617,'-11'4'968,"-30"11"3492,39-15-4297,0 1 0,0 0 0,0 0 0,1 0 0,-1 0 0,0 0 0,1 0 0,-1 0 0,1 0 0,-1 1 0,1-1 0,0 0 0,-1 1 0,1-1 0,0 1 0,-1 1 0,42-1 126,-17-4-169,-1 0 0,1-1 1,-1-1-1,28-9 0,11-2 53,-57 14-149,44-5 123,-47 6-89,1 0-1,-1 0 1,0 1-1,0-1 0,0 0 1,0 0-1,0 1 1,0-1-1,1 0 0,-1 1 1,0-1-1,0 1 1,0 0-1,-1-1 0,1 1 1,0 0-1,0-1 1,0 1-1,0 0 0,0 0 1,-1 0-1,1 0 1,0 0-1,-1 0 0,1 0 1,-1 0-1,1 0 1,-1 0-1,0 0 0,1 0 1,-1 0-1,0 0 1,0 0-1,0 1 0,0-1 1,0 2-1,0 12 864,2 11-206,-1-25-737,-1 0 1,1-1 0,0 1 0,-1 0-1,1 0 1,0-1 0,0 1 0,0-1 0,0 1-1,-1-1 1,1 1 0,0-1 0,0 0 0,0 1-1,0-1 1,0 0 0,0 0 0,0 1 0,0-1-1,0 0 1,0 0 0,0 0 0,0 0 0,2-1-1,4 1-97,-1-1 0,1 0 0,-1-1 0,1 0 0,-1 0 0,0 0 0,1-1 1,-1 1-1,6-5 0,54-39-1519,-15 11 429,-56 74 2688,4-37-1404,0 1 0,1 0 0,-1 0 0,0 0-1,1 0 1,0-1 0,0 1 0,0 0 0,0 0 0,0 0-1,0 0 1,1 0 0,0-1 0,-1 1 0,1 0 0,0 0 0,0-1-1,1 1 1,-1-1 0,0 1 0,1-1 0,0 1 0,-1-1-1,5 4 1,-2-3 4,1-1 0,0 0-1,-1 0 1,1 0-1,0 0 1,0-1 0,0 1-1,1-1 1,-1-1 0,0 1-1,0-1 1,10 0 0,2-1-30,0 0-1,-1 0 1,1-2 0,25-7 0,-35 8-23,-1 0 0,0 0 0,1 0 0,-1-1 0,0 0 0,0-1 0,-1 1 0,1-1 1,-1 0-1,0-1 0,0 1 0,0-1 0,0 0 0,5-7 0,-9 10 20,0 0 0,0 0 0,0 0 0,0-1 0,0 1 0,0 0-1,-1 0 1,1-1 0,-1 1 0,1 0 0,-1-1 0,0 1 0,0 0 0,0-1 0,0 1 0,0 0 0,-1-1 0,1 1 0,-1 0 0,0 0 0,1-1 0,-1 1 0,0 0 0,0 0-1,0 0 1,-1 0 0,1 0 0,0 0 0,-1 0 0,1 1 0,-1-1 0,-2-2 0,35 1-46,-23 3-439,0 1 0,0-2 0,0 1 0,0-1 1,0-1-1,0 1 0,-1-1 0,1-1 0,0 1 0,-1-1 0,1-1 0,-1 1 0,13-10 1,16-16-7063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3.5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 21909,'0'0'9961,"-12"52"-9256,22-27-513,1-1-192,-2 3-3331,-3 1-6086</inkml:trace>
  <inkml:trace contextRef="#ctx0" brushRef="#br0" timeOffset="1">36 600 18257,'0'0'14286,"57"-20"-32672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10314,'0'0'3907,"-12"62"-2721,12-46-354,0 0-511,0 0-225,4 4-32,2 3-192,-2 9-353,-1 7-384,0 3-800,-1 5-1058,-2-4-3106</inkml:trace>
  <inkml:trace contextRef="#ctx0" brushRef="#br0" timeOffset="1">24 775 11211,'0'0'4099,"33"46"-14989,-30-39 7527,-3 8 3843,0 7 1250,0 1-128,0 3-802,0-3-607,0 0-1539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2:5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 3107,'0'0'742,"-9"-1"37,-3 0-1085,-44-1 5024,52 2-4374,1 1-1,-1-1 0,1 1 0,-1 0 1,1 0-1,0 0 0,-1 0 0,1 0 1,0 1-1,0-1 0,0 1 1,0 0-1,0 0 0,-5 5 0,8-7-176,-1 1-1,0-1 0,1 1 0,-1-1 1,0 1-1,1-1 0,-1 1 1,1-1-1,-1 1 0,1 0 0,-1-1 1,1 1-1,-1 0 0,1 0 0,0-1 1,-1 1-1,1 0 0,0 0 0,0 0 1,0-1-1,0 1 0,-1 0 1,1 1-1,18-1 5227,6-1-5135,186 24 494,-99-10-181,112 1 1,-153-13-79,-38 0-376,0-2 0,0-1 0,41-6 0,-58 7-1394,-34-2-8230,10-6-1495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23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55 10154,'0'0'10676,"1"-9"-9224,4-37 1629,-8 68 1836,1-1-3622,-5 31-1320,-11 20-452,-14 64 1335,26-90-4517,4-1-3937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9161,'0'0'8167,"-19"58"-7590,19-46-417,0-1-160,0 3-32,0-6-961,0-5-2498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13164,'0'0'15343,"7"1"-14980,-6-1-345,0 0 0,0 0 0,0 0 0,1 0 0,-1 1 0,0-1 0,0 0 0,0 0 0,0 1 1,0-1-1,0 0 0,0 1 0,0-1 0,0 1 0,0 0 0,0-1 0,-1 1 0,1 0 0,0-1 0,0 1 0,0 0 0,-1 0 0,1 0 0,-1 0 0,1-1 0,0 1 0,-1 0 1,1 0-1,-1 0 0,0 0 0,1 0 0,-1 2 0,-1 2 70,0 0-1,0-1 1,-1 1 0,1-1 0,-1 1 0,0-1-1,-4 6 1,-3 7-3,6-10 62,0-1 0,0 0 1,1 1-1,0-1 0,0 1 1,0 0-1,1-1 0,0 1 1,0 9-1,1-15-132,1-1 0,-1 1 0,0-1 0,1 1 0,-1-1 0,1 1-1,0-1 1,-1 1 0,1-1 0,-1 0 0,1 1 0,0-1 0,-1 0 0,1 0 0,0 1 0,-1-1 0,1 0 0,0 0 0,-1 0 0,1 0-1,0 0 1,-1 0 0,1 0 0,0 0 0,-1 0 0,2-1 0,21 0 128,-23 1-139,10-2-433,0 0 0,-1-1 0,1 0 0,-1-1 0,1 0 0,-1 0 0,17-11 0,25-27-8999,-35 23 2184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13581,'0'0'7047,"-35"57"-4293,25-33-544,1 2-448,3 0-545,1-1-512,5-3-449,0-3-192,8-2-641,13-4-2113,4-6-1634,5-1-2467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3:4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34 4292,'0'0'1607,"-10"-4"-961,6 2-630,-6-3 464,-2 0 0,1 0-1,-23-5 1,29 9-409,0 1 0,1-1 0,-1 1 0,-1 0 0,1 0 0,0 0 0,1 1 0,-1 0 0,0 0 0,0 0 0,0 0 0,0 1 0,1 0 0,-9 4 0,-4 4-94,1 1 0,1 1 0,0 0 0,1 1 0,0 0-1,-17 23 1,26-31-113,1 1 0,-1 0 1,1 0-1,0 0 0,1 0 0,0 1 0,0 0 0,0-1 0,1 1 0,0 0 0,0 0 0,1 1 0,-1-1 0,2 0 0,-1 0 0,1 1 1,0-1-1,1 0 0,0 1 0,1 6 0,0-10 184,0-1 1,0 1-1,0-1 1,1 0-1,-1 0 1,1 0-1,0 0 1,0 0-1,0-1 1,0 0-1,0 1 1,0-1-1,1 0 1,-1 0-1,1-1 1,0 1-1,-1-1 1,1 0-1,0 0 1,5 1-1,10 2 107,0 0 1,35 0-1,-28-3-397,-1-1 0,1-2 0,0 0-1,33-9 1,-49 9 421,1-1 1,-1 0-1,0-1 0,0 0 0,-1 0 0,1-1 0,-1 0 0,0-1 0,0 0 1,-1-1-1,0 1 0,0-2 0,9-10 0,-14 15-63,-1 0 0,0-1 0,0 1 0,-1-1 0,1 0-1,-1 1 1,0-1 0,0 0 0,0 0 0,0 0 0,0 0 0,-1 0 0,0 0-1,0 0 1,0 0 0,0 0 0,-1 0 0,0 0 0,1 1 0,-1-1 0,-3-7-1,-3-6-744,-1 1-1,-1 0 1,-16-24-1,3 6-2577,12 15 949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13229,'0'0'18054,"-2"8"-17344,-1 5-620,-1-1 1,-1 1-1,0-1 0,-12 19 1,11-21-65,0-1 1,1 1 0,0 0 0,1 1 0,0-1 0,1 1 0,0 0 0,0 0-1,1 0 1,1 0 0,-1 12 0,3-21-27,0-1 0,0 1 0,0-1 0,0 1 0,0-1 0,0 0 0,0 0 0,0 0 0,0 1 0,1-1 0,-1 0 0,1-1 0,-1 1 0,0 0 0,1 0 0,0-1 0,-1 1 0,1 0 0,-1-1 0,1 0 0,0 1 0,-1-1 0,1 0 0,0 0 0,-1 0 0,1 0 0,0 0 0,2-1 0,51-2 0,-44 1-511,1-1 1,0 0-1,-1-1 0,16-7 0,-18 6-372,0 1 0,0-2-1,0 1 1,-1-1 0,0 0-1,0-1 1,-1 1 0,0-2 0,11-12-1,-3-6-7812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2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12107,'0'0'11211,"-46"54"-8168,29-31-769,-3 8-768,3 4-642,2 1-319,5 2-385,6 2-128,4-8-1281,4-6-4292,16-12-8200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3:4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34 4452,'0'0'1554,"-9"-3"-332,-8-3-611,8 1-386,0 2 1,0-1-1,-1 1 1,0 0-1,0 1 1,0 0-1,0 1 1,0 0-1,0 1 1,-20 1-1,20 2-223,0 0 0,1 1 0,-1 1 0,1 0-1,-1 0 1,1 0 0,1 1 0,-1 1 0,1-1 0,0 2 0,1-1-1,-8 9 1,10-10-132,-1 1-1,1-1 1,0 1-1,1 0 1,0 0-1,0 0 1,0 0-1,1 1 1,0 0-1,1-1 1,-1 1-1,1 0 1,1 0-1,0 1 1,0-1-1,0 8 1,2-13 178,0-1-1,0 1 1,0-1 0,1 0-1,-1 0 1,0 1-1,1-1 1,-1 0 0,1 0-1,0-1 1,0 1 0,0 0-1,0 0 1,0-1 0,0 1-1,0-1 1,0 0-1,1 0 1,-1 0 0,0 0-1,1 0 1,-1 0 0,1-1-1,-1 1 1,1-1 0,4 1-1,11 1 231,0 0-1,27 0 0,-44-2-302,9-1 38,-1 0 1,1-1-1,0 0 1,-1 0-1,0-1 1,1 0-1,-1 0 1,-1-1-1,1-1 0,10-6 1,-6 3 19,-1-1 0,1 0 0,-1-1 0,-1-1 1,17-19-1,-26 28-15,0-1 1,0 1 0,-1 0-1,1-1 1,-1 1 0,0 0-1,0-1 1,0 0 0,0 1-1,0-1 1,0 0 0,-1 1-1,1-6 1,-1 7-30,0 0 1,-1 0-1,1 0 0,0 0 1,-1 0-1,1 0 0,0 0 1,-1 0-1,0 0 0,1 0 1,-1 0-1,1 0 0,-1 0 1,0 1-1,0-1 0,0 0 1,1 0-1,-1 1 0,0-1 1,0 0-1,0 1 0,0-1 1,0 1-1,0-1 0,0 1 1,0 0-1,0-1 0,-1 1 1,1 0-1,0 0 0,0 0 1,0 0-1,-2 0 0,-50-2-2370,24 2 161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1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8808,'0'0'12882,"2"-2"-11008,-1 7-1407,0-1 1,1 1 0,0 0 0,-1-1 0,2 1 0,-1-1 0,0 0-1,1 0 1,0 0 0,3 4 0,-3-5-336,0-1 0,-1 1 0,1-1 0,1 1-1,-1-1 1,0 0 0,1-1 0,-1 1 0,1 0 0,-1-1 0,5 1 0,-1 0-377,1-1 0,-1-1 0,1 1 0,0-1 0,-1-1 0,1 1 0,-1-1 0,1-1 0,-1 1 0,1-1 0,-1-1 0,13-5 0,36-21-6994,3-12-7793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1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13229,'0'0'8648,"49"-1"-8616,-23 1-32,8 0-1602,3-6-448,0-5-1057,1-6-2754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14446,'0'0'13164,"50"-27"-12619,-16 5-481,8-3-128,1-5-1666,-4-1-1537,-6-4-2627,-8 1-10441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2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9705,'0'0'16661,"3"9"-15289,-1-2-1271,-1 0 0,0 1 0,0-1-1,-1 0 1,0 0 0,-1 0 0,1 0-1,-1 1 1,0-1 0,-1 0 0,0 0-1,0 0 1,0-1 0,-1 1 0,-4 6-1,-31 62 689,-11 27 907,44-91-1563,1 1 0,0 0 0,1 0 1,1 0-1,0 0 0,-1 21 0,3-33-135,0 0 1,0 1-1,0-1 1,0 0-1,0 0 1,0 0-1,0 1 1,0-1-1,0 0 1,0 0-1,0 1 1,0-1-1,0 0 1,0 0-1,0 0 1,0 0-1,0 1 0,0-1 1,1 0-1,-1 0 1,0 0-1,0 1 1,0-1-1,0 0 1,0 0-1,1 0 1,-1 0-1,0 0 1,0 0-1,0 1 1,0-1-1,1 0 0,-1 0 1,0 0-1,0 0 1,0 0-1,1 0 1,-1 0-1,0 0 1,0 0-1,1 0 1,-1 0-1,0 0 1,0 0-1,1 0 1,12-6-168,9-13-206,50-53-2415,-33 33-1513,-1 0-3802,-21 21 919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2 136 8904,'0'0'9866,"-2"63"-8425,2-47-288,0 0-384,5-6-64,8-5-161,7-5-31,5 0 63,2-10 33,10-9-161,2-7-288,3-2-96,2-4-672,-1-6-1378,-1-4-2498,-4-9-5734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10858,'0'0'17371,"3"9"-17034,0 7-314,0 0-1,-1 1 1,-1-1 0,-1 0 0,0 1 0,-3 20 0,2-4-1287,-2 11-3791,-7-20-5848,3-16 2314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11915,'0'0'13074,"12"2"-12113,35 3-527,85-1-1,-115-4-1405,0-2-1,28-5 1,-45 7 822,1 0 0,-1 0 0,1-1 0,-1 1 0,1 0-1,-1 0 1,1 0 0,-1 0 0,1 0 0,-1-1 0,1 1 0,-1 0 0,1 0 0,-1-1 0,1 1 0,-1 0-1,1-1 1,-1 1 0,0-1 0,1 1 0,-1 0 0,0-1 0,1 1 0,-1-1 0,0 1 0,0-1 0,0 1 0,1-1-1,-1 1 1,0-1 0,0 1 0,0-1 0,0 1 0,0-2 0,0-8-5333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17873,'0'0'8104,"86"-30"-6599,-35 21-608,5 0-513,-2 2-320,-3 3-128,-7 1-897,-13 2-1857,-11 1-2339,-8-2-4580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3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4516,'0'0'22181,"4"11"-21369,1 1-651,-1 0 1,0 0 0,-1 0-1,0 0 1,-1 1 0,1 22-1,-3-32-98,-1 0-1,1-1 1,1 1-1,-1 0 1,0 0-1,1 0 1,-1-1-1,1 1 1,0 0-1,0 0 1,0-1-1,0 1 1,1-1-1,-1 1 1,0-1-1,1 0 1,3 4-1,-3-5-4,0 1-1,0-1 1,0 0-1,0-1 0,1 1 1,-1 0-1,0 0 1,1-1-1,-1 0 0,0 1 1,1-1-1,-1 0 1,0 0-1,1 0 0,-1 0 1,1-1-1,-1 1 0,0-1 1,1 1-1,-1-1 1,0 0-1,3-1 0,9-5 21,-1 0 0,0-1 0,0 0 0,0-1 0,-1 0 0,0-1 0,-1-1 0,-1 1 0,16-20 0,-28 57-431,-10 6 680,9-28-243,1 1-1,-1 0 0,1 0 0,1 0 0,-1 0 0,1 1 0,0-1 1,0 0-1,1 11 0,3-15-149,1 0 1,-1 0-1,1 0 1,-1-1-1,1 0 0,0 1 1,0-1-1,0-1 0,-1 1 1,1 0-1,0-1 1,8 0-1,1 2-1590,15 3-3337,-9-3-2202,-9-2-145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2883,'0'0'22218,"0"10"-20456,0 23-756,-3 0-1,-6 36 1,2-27-467,-1 58-1,6-70-470,1-22-39,0 0 0,1 1 1,0-1-1,1 0 0,-1 1 0,5 15 1,-5-24-18,0 0 0,0 0 1,0 0-1,0 0 0,0-1 1,0 1-1,0 0 1,0 0-1,0 0 0,0 0 1,0 0-1,0 0 0,0 0 1,0 0-1,0 0 1,0 0-1,0 0 0,0 0 1,0 0-1,1 0 0,-1 0 1,0 0-1,0 0 1,0 0-1,0 0 0,0 0 1,0 0-1,0 0 0,0 0 1,0 0-1,0 0 1,0 0-1,0 0 0,0 0 1,1 0-1,-1 0 0,0 0 1,0 0-1,0 0 1,0 0-1,0 0 0,0 0 1,0 0-1,0 0 0,0 0 1,0 0-1,0 0 1,0 0-1,0 0 0,0 0 1,1 0-1,-1 0 0,0 0 1,0 0-1,0 0 0,2-12 331,0-17-129,-2 22-203,-1-1 0,0 1 0,0 0 0,-1 0 0,0 0 0,0 0 0,-1 0 0,0 0 0,0 1 0,0-1 0,-1 1 0,0 0 0,0 0 0,0 0 0,-9-7 0,13 13-19,0-1 1,-1 1-1,1-1 0,-1 1 1,1-1-1,0 1 1,-1 0-1,1-1 0,-1 1 1,0 0-1,1-1 1,-1 1-1,1 0 0,-1 0 1,1 0-1,-1-1 1,0 1-1,1 0 0,-1 0 1,1 0-1,-1 0 1,0 0-1,1 0 0,-1 0 1,1 0-1,-1 0 1,0 1-1,1-1 0,-1 0 1,1 0-1,-1 0 1,0 1-1,1-1 0,-1 0 1,1 1-1,-1-1 1,1 0-1,-1 1 0,1-1 1,0 1-1,-1-1 0,1 1 1,-1-1-1,1 1 1,0-1-1,-1 1 0,1-1 1,0 1-1,0 0 1,-1 0 9,1 0 0,0 0 0,0-1 0,0 1 0,-1 0 0,1 0 1,0 0-1,0 0 0,1 0 0,-1 0 0,0 0 0,0 0 0,0-1 1,1 1-1,-1 0 0,0 0 0,1 0 0,-1 0 0,1-1 0,-1 1 1,1 0-1,-1 0 0,1-1 0,-1 1 0,1 0 0,0-1 0,-1 1 1,1-1-1,0 1 0,0-1 0,-1 1 0,1-1 0,0 1 0,0-1 1,0 0-1,0 1 0,1-1 0,7 3 22,1-1 0,1 0 0,-1-1 1,0 0-1,0 0 0,0-1 0,1-1 0,15-2 0,-21 3-15,-1-1 0,1 0 0,-1 0 0,1-1-1,-1 1 1,0-1 0,1 0 0,-1 0 0,0 0-1,0-1 1,-1 1 0,1-1 0,0 0 0,-1 0-1,0-1 1,0 1 0,0 0 0,0-1 0,0 0-1,-1 0 1,4-6 0,-9 18-9,0 0 0,1 0 0,0-1 0,0 1 0,1 0 0,0 1 0,1-1 0,0 0 0,0 0 0,0 0 0,3 9 0,-3-13 0,1 0 0,0 0 0,1 0 0,-1-1 0,1 1 0,-1-1 0,1 1 0,0-1 0,1 0 0,-1 0 0,0 1 0,1-2 0,0 1 0,-1 0 0,1 0 0,0-1 0,1 0 0,-1 0 0,0 1 0,1-2 0,-1 1 0,1 0 0,-1-1 0,1 0 0,7 2 0,-10-2-125,1-1-1,-1 0 1,0 1 0,0-1-1,1 0 1,-1 0-1,0 0 1,0 0 0,1 0-1,-1 0 1,0 0 0,1 0-1,-1 0 1,0-1-1,0 1 1,1 0 0,-1-1-1,0 1 1,0-1 0,0 1-1,0-1 1,1 0-1,-1 0 1,0 1 0,0-1-1,0 0 1,-1 0 0,1 0-1,0 0 1,0 0-1,0 0 1,-1 0 0,2-2-1,-1-1-609,0 0 0,0 0-1,-1 0 1,1 0-1,-1 0 1,0-1 0,0 1-1,0 0 1,-2-8 0,-3-8-6195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17745,'0'0'12396,"15"23"-38405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149 290 8040,'0'0'10708,"4"-10"-7873,14-30-11,-17 40-2727,-1-1-1,0 1 1,0-1 0,1 1-1,-1-1 1,0 1-1,0-1 1,0 0 0,0 1-1,0-1 1,0 1 0,0-1-1,0 0 1,0 1-1,0-1 1,0 1 0,0-1-1,0 1 1,-1-1 0,1 0-1,0 1 1,0-1-1,-1 1 1,1-1 0,0 1-1,-1-1 1,1 1 0,0-1-1,-1 1 1,1 0-1,-1-1 1,1 1 0,-1 0-1,1-1 1,-1 1-1,1 0 1,-1-1 0,1 1-1,-1 0 1,1 0 0,-1 0-1,1-1 1,-1 1-1,0 0 1,1 0 0,-1 0-1,1 0 1,-1 0 0,0 0-1,1 0 1,-2 0-1,-29 3 440,30-3-448,-6 3-48,0 0 1,-1 0-1,1 0 0,1 1 0,-1 1 1,0-1-1,1 1 0,0 0 0,0 0 1,0 1-1,1-1 0,0 1 0,0 1 1,0-1-1,1 1 0,0 0 0,0 0 0,1 0 1,0 0-1,0 0 0,1 1 0,0 0 1,0-1-1,0 1 0,0 12 0,3-19-27,-1 0-1,1 0 0,-1 0 0,1 0 0,-1 0 0,1 0 0,0 0 1,-1-1-1,1 1 0,0 0 0,0 0 0,0-1 0,-1 1 0,1 0 0,0-1 1,0 1-1,0-1 0,0 1 0,0-1 0,0 0 0,0 1 0,0-1 1,0 0-1,1 0 0,-1 1 0,0-1 0,0 0 0,0 0 0,0 0 1,0-1-1,2 1 0,36-6 304,-29 1-301,1 0 1,-1-1-1,0 0 1,0-1-1,-1 0 0,0-1 1,0 0-1,-1 0 1,0-1-1,0 0 0,-1 0 1,0-1-1,-1 0 1,0 0-1,0 0 0,6-19 1,-36 83-358,-6 12 711,28-62-339,1 0 0,0-1 0,0 2 0,0-1 0,0 0 0,1 0 0,0 0 1,0 0-1,0 0 0,0 0 0,0 0 0,1 0 0,2 7 0,-2-10-23,0 0 0,0 0 0,1 0 0,-1 0 0,1 0 0,-1 0 0,1 0 0,-1 0 0,1-1 0,0 1 0,-1 0 0,1-1 0,0 0 0,-1 1 0,1-1 0,0 0 0,0 0 0,-1 0 0,1 0 0,0 0 0,2 0 0,39-5 90,-34 2-125,0-1 1,-1 0-1,1 0 0,-1-1 1,0 0-1,-1-1 0,1 0 0,-1 0 1,0 0-1,0-1 0,-1 0 1,0 0-1,0-1 0,-1 0 1,8-15-1,-9 17 75,1 1 0,0-1 0,0 1 0,0 0 1,0 0-1,1 1 0,9-7 0,12-9-61,-12 6 33,-1-1 0,0 0 0,-1 0 0,18-31 0,-25 37-29,-1-1 1,0 0 0,-1 0 0,0 0 0,-1-1 0,0 1 0,0-1 0,-1 0 0,-1 0 0,1-13 0,-2 23 6,0 0 1,0 0-1,0 0 1,0 0-1,0 1 0,0-1 1,0 0-1,-1 0 1,1 0-1,0 1 1,0-1-1,-1 0 1,1 0-1,-1 1 1,1-1-1,-1 0 1,1 1-1,-1-1 1,1 0-1,-1 1 1,1-1-1,-1 1 1,0-1-1,1 1 1,-1-1-1,0 1 1,0 0-1,1-1 1,-1 1-1,0 0 1,0 0-1,1-1 1,-1 1-1,0 0 0,0 0 1,0 0-1,0 0 1,1 0-1,-1 0 1,0 0-1,0 0 1,0 0-1,1 0 1,-1 1-1,0-1 1,0 0-1,0 1 1,1-1-1,-1 0 1,0 1-1,1-1 1,-1 1-1,-1 0 1,-41 26 58,26-11-29,1 0 1,0 2 0,-26 38-1,35-47-22,1 1 0,1 0 0,0 1 0,0-1 0,1 1 0,0 0 0,1 0 0,0 0 0,1 1 0,-1 12 0,3-20-4,1 0 0,0 0 0,0 0-1,0 0 1,0 0 0,1 0 0,0 0 0,-1 0 0,2-1 0,-1 1-1,0-1 1,1 1 0,-1-1 0,1 0 0,0 0 0,0 0 0,0 0-1,1-1 1,-1 1 0,0-1 0,1 0 0,0 0 0,-1 0 0,9 2-1,9 5-26,1-1-1,0-1 0,26 5 1,8-4-2508,-20-9-4718,-10-5-4337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12300,'0'0'13671,"0"11"-12939,1 23-535,-2 0 1,-1 0-1,-2 0 1,-9 40-1,-28 40 1843,12-36 436,58-152-2205,61-111-1,-68 145-250,-20 35-20,5-9-18,1 0-1,0 1 1,17-21 0,-24 32 13,1 0-1,-1 0 1,1 0 0,0 0-1,0 0 1,-1 1-1,1-1 1,1 0 0,-1 1-1,0 0 1,0-1-1,0 1 1,1 0 0,-1 0-1,1 0 1,-1 1-1,1-1 1,-1 0 0,1 1-1,-1 0 1,1 0-1,-1-1 1,1 2 0,-1-1-1,1 0 1,0 0-1,-1 1 1,1-1 0,-1 1-1,5 2 1,-6-2-6,1 0 1,-1 0-1,0 0 1,0 0-1,0 1 1,1-1-1,-1 1 0,-1-1 1,1 1-1,0-1 1,0 1-1,0-1 1,-1 1-1,1-1 1,-1 1-1,1 0 1,-1 0-1,0-1 0,0 1 1,0 0-1,0-1 1,0 1-1,0 0 1,0 0-1,0-1 1,-1 1-1,1 0 1,-1-1-1,0 3 0,-1 1-12,1 0-1,-1 0 1,0 0-1,0-1 1,-1 1-1,1-1 0,-1 1 1,-6 6-1,-4 1 75,0 0 0,-1-1-1,-21 12 1,28-18-40,0-1-1,-1-1 1,1 1 0,-1-1 0,1 0-1,-1-1 1,0 0 0,0 0-1,-15 1 1,29-11-2146,8-3-1300,1 1 0,1 0 1,31-14-1,-25 13-203,15-7-2976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9225,'0'0'17291,"-4"12"-15588,-3 6-1115,1-5-278,1-1 0,1 1 0,0 0 1,1 0-1,0 1 0,1-1 0,-1 23 0,3-35-300,1 0 1,0 0-1,-1 1 0,1-1 0,0 0 0,-1 0 1,1 0-1,0 0 0,0-1 0,0 1 0,0 0 1,0 0-1,0 0 0,0-1 0,0 1 1,1-1-1,-1 1 0,0-1 0,0 1 0,0-1 1,1 0-1,-1 1 0,0-1 0,0 0 0,1 0 1,-1 0-1,0 0 0,1 0 0,-1 0 0,0 0 1,0-1-1,1 1 0,0-1 0,2 1 1,-1 0 0,1-1 1,-1 0-1,1 0 0,-1 0 0,0 0 0,0 0 0,1 0 0,-1-1 0,0 0 1,5-3-1,-4-2-21,0 0 0,0 0 0,-1-1 0,0 0 0,0 1 0,0-1 0,-1 0 0,-1 0 0,1 0 0,-1 0 0,-1-1 0,1 1 0,-1 0 0,-1 0 0,-2-15 0,3 23-63,0 0 0,0 1 0,0-1 0,0 1 0,0-1 0,0 1 0,0-1 0,0 1 0,-1-1 0,1 1 0,0-1 0,0 0 0,0 1 0,-1-1 0,1 1 0,0-1 0,0 0 0,-1 1 0,1-1 0,0 0 0,-1 1 0,1-1 0,-1 0 0,1 1 0,0-1 0,-1 0 0,1 0 0,-1 0 0,1 1 0,0-1 0,-1 0 0,1 0 0,-1 0 0,1 0 0,-1 0 0,1 0 0,-1 0 0,1 0 0,-1 0 0,1 0 0,-1 0 0,1 0 0,-1 0 0,1 0 0,-1-1 0,13 4-867,0 0 1,0-1-1,0-1 0,0 0 1,0-1-1,0 0 1,19-3-1,-13 2-1051,-11 0 1525,44-3-8257,-26-3 5613,-8-4 4946,-17 11-1543,0 0 0,1 0 0,-1 0 0,0 0 0,0-1 0,1 1 0,-1 0-1,0 0 1,0-1 0,1 1 0,-1 0 0,0-1 0,0 1 0,0 0 0,0 0 0,1-1 0,-1 1 0,0 0 0,0-1 0,0 1 0,0 0 0,0-1 0,0 1 0,0 0 0,0-1 0,0 1 0,0-1 0,0 1 0,0 0-1,0-1 1,0 1 0,0 0 0,0-1 0,0 1 0,-1 0 0,1-1 0,0 1 0,0 0 0,0 0 0,-1-1 0,-16-1 3629,-21 13-2441,34-9-1341,1 0 1,0 1 0,0-1-1,0 1 1,0 0 0,0 0-1,0 0 1,1 0 0,-1 0-1,1 1 1,0-1 0,0 1-1,0-1 1,1 1-1,-1 0 1,1 0 0,0 0-1,0 0 1,0 0 0,1 0-1,-1 0 1,1 5 0,1-8-124,0 0 1,-1 1-1,1-1 0,0 0 1,0 0-1,0 0 1,1 0-1,-1 0 1,0 0-1,0 0 0,1 0 1,-1 0-1,0 0 1,1-1-1,-1 1 1,0 0-1,1-1 0,-1 1 1,1-1-1,-1 0 1,1 0-1,0 1 1,-1-1-1,1 0 0,2-1 1,43-2 319,-43 2-302,0-1-1,0 0 1,0 0 0,-1 0 0,1 0 0,-1-1-1,1 1 1,-1-1 0,0 0 0,0 0 0,0 0-1,-1-1 1,1 1 0,-1 0 0,1-1 0,-1 0-1,0 0 1,-1 1 0,1-1 0,-1 0 0,0 0-1,1 0 1,-2-1 0,1 1 0,0 0 0,-1-9-1,0 13-50,0-1 0,-1 0 0,1 1 0,0-1-1,0 0 1,-1 1 0,1-1 0,-1 1 0,1-1-1,0 1 1,-1-1 0,1 1 0,-1-1 0,1 1-1,-1-1 1,0 1 0,1-1 0,-1 1 0,1 0-1,-1-1 1,0 1 0,1 0 0,-1 0 0,0-1-1,1 1 1,-1 0 0,0 0 0,1 0 0,-1 0-1,0 0 1,1 0 0,-1 0 0,0 0 0,1 0-1,-1 0 1,0 1 0,0-1 0,1 0 0,-1 0-1,1 1 1,-1-1 0,0 1 0,-1-1-164,1 1 1,-1-1-1,1 1 0,-1-1 1,1 1-1,0 0 1,-1 0-1,1 0 0,0 0 1,0 0-1,-1 0 1,1 0-1,0 0 0,0 0 1,0 0-1,1 1 1,-1-1-1,0 0 0,0 1 1,0 1-1,0 1-1247,0 0 1,1 0-1,0-1 0,0 1 1,0 0-1,0 0 0,1 7 1,5-4-5055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24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14862,'0'0'7591,"-18"58"-5861,14-31-417,1 5-96,-2 1-448,5 2-545,-1 0-96,-1-2-64,2-6-768,-1-7-2019,-1-11-2882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86 159 13645,'0'0'11162,"-10"-2"-10564,8 1-525,0 0 1,0 1-1,0-1 0,-1 1 0,1-1 0,0 1 0,-1 0 0,1 0 0,0 0 1,-1 0-1,1 0 0,0 0 0,0 1 0,-1-1 0,1 1 0,0-1 0,0 1 1,0 0-1,0 0 0,-1 0 0,1 0 0,1 1 0,-1-1 0,0 0 0,0 1 1,0-1-1,1 1 0,-1 0 0,1 0 0,-1-1 0,1 1 0,0 0 0,0 0 1,-1 0-1,1 0 0,1 1 0,-1-1 0,0 0 0,1 0 0,-1 0 0,1 1 1,-1 3-1,1-4-53,-1-1 0,1 0 0,0 0 0,0 1 0,0-1 0,0 0 0,0 1 0,0-1 0,0 0 0,1 1 0,-1-1 0,0 0 0,1 1 0,-1-1 0,1 0 0,-1 0 0,1 1 0,0-1 0,-1 0 0,1 0 0,0 0 0,0 0 0,0 0 0,0 0 0,0 0 0,0 0 0,0-1 0,0 1 0,0 0 0,0-1 0,1 1 0,-1 0 0,0-1 0,0 1 0,1-1 0,-1 0 0,0 1 0,0-1 0,1 0 0,-1 0 0,0 0 0,1 0 0,-1 0 0,0 0 0,1 0 0,1-1 0,3 0 13,1 0 0,-1 0 0,0 0 0,0-1 0,0 0 0,1 0 0,-2 0 0,1-1 0,6-3 0,1-4 10,-1 0 0,1-1 0,-2 0 1,0-1-1,0 0 0,10-16 0,-15 20-22,0-1 0,-1 1 0,-1-1 0,1 0 0,-1 0 1,-1 0-1,1 0 0,-2-1 0,1 0 0,-2 1 0,2-13 0,-3 21-23,0 1 0,0 0 0,0 0 0,0-1 0,0 1 0,0 0-1,-1 0 1,1-1 0,0 1 0,0 0 0,0 0 0,0-1 0,-1 1 0,1 0-1,0 0 1,0 0 0,0 0 0,-1-1 0,1 1 0,0 0 0,0 0 0,-1 0-1,1 0 1,0 0 0,0 0 0,-1 0 0,1 0 0,0 0 0,-1 0-1,1 0 1,0 0 0,0 0 0,-1 0 0,1 0 0,0 0 0,0 0 0,-1 0-1,1 0 1,0 0 0,0 0 0,-1 0 0,1 0 0,0 1 0,0-1 0,-1 0-1,1 0 1,0 0 0,0 0 0,0 1 0,-1-1 0,1 0 0,-14 10-85,8-3 163,0 0 1,1 1-1,0-1 1,0 1-1,1 0 0,0 0 1,1 1-1,-1-1 1,2 1-1,-1 0 0,1 0 1,0 0-1,1 0 1,0 0-1,1 17 0,1-24-58,0 0 1,0 0-1,0 0 0,0 0 0,1 0 0,-1 0 0,1 0 0,0 0 0,-1 0 0,1-1 0,0 1 0,0-1 1,0 1-1,0-1 0,0 0 0,0 0 0,0 0 0,1 0 0,-1 0 0,0 0 0,1 0 0,-1-1 0,0 1 1,1-1-1,-1 0 0,1 0 0,-1 0 0,1 0 0,2-1 0,1 2 3,1-1-1,0 0 0,-1-1 1,1 0-1,0 0 1,-1 0-1,1-1 1,-1 0-1,12-5 1,-14 5-30,0-1 0,0 1 0,0-1 0,-1 0 0,1 0 0,-1-1 0,1 1 0,-1-1 0,0 0 0,-1 1 0,1-1 0,-1-1 0,0 1 0,0 0 0,0 0 0,0-1 0,-1 1 0,2-9 0,-5 14 2,1 0 0,-1-1 0,1 1 0,-1 0 0,1 0 0,-1 0 0,1 0 0,-1 1 0,1-1 0,0 0 0,-1 0 0,0 3 0,0-1 47,0 0 0,0 0-1,0 0 1,0 1 0,1-1-1,0 0 1,-1 1 0,1-1 0,0 1-1,1 0 1,-1 4 0,1-7-30,0 0 1,0 0 0,1 0-1,-1 0 1,0 0-1,1 0 1,-1 0 0,1 0-1,0 0 1,-1 0 0,1 0-1,0 0 1,-1 0 0,1 0-1,0 0 1,0-1 0,0 1-1,-1 0 1,1-1-1,0 1 1,0 0 0,0-1-1,0 1 1,1-1 0,-1 0-1,0 1 1,0-1 0,0 0-1,0 0 1,0 0 0,0 1-1,0-1 1,1 0-1,-1 0 1,0-1 0,0 1-1,2 0 1,7-1-11,0-1 0,0 0 0,0 0 0,0-1 0,0 0 0,-1 0 0,1-1 0,-1-1 0,0 1 0,0-2 0,-1 1 0,1-1 0,-1 0 0,0-1 0,-1 0 0,0 0 0,10-14 0,-19 25-2,-1 0 1,1-1-1,0 1 1,0 0-1,0 0 1,0 0-1,1 1 1,-1-1-1,1 0 1,0 0-1,0 1 1,1-1-1,0 1 1,-1-1-1,2 8 1,-1-10-27,1 1-1,-1-1 1,1 0 0,0 0 0,-1 1-1,1-1 1,0 0 0,0 0-1,1 0 1,-1 0 0,0 0 0,1 0-1,-1-1 1,1 1 0,0 0 0,-1-1-1,1 1 1,0-1 0,0 0-1,0 1 1,0-1 0,0 0 0,0 0-1,1 0 1,-1-1 0,0 1 0,0 0-1,1-1 1,-1 1 0,0-1-1,4 0 1,19 1-4050,-7-2-2110,5-4-6416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44 16335,'1'-2'516,"0"1"-1,0-1 0,0 1 0,0-1 0,-1 1 0,1-1 0,0 1 0,-1-1 0,1 0 0,-1 1 0,0-1 0,0 0 0,1 0 0,-1 1 0,0-1 0,-1-2 1,1 3-329,0 0 1,-1 1-1,1-1 1,0 0-1,-1 0 1,1 1 0,-1-1-1,1 0 1,-1 1-1,0-1 1,1 1-1,-1-1 1,1 1 0,-1-1-1,0 1 1,0-1-1,1 1 1,-1-1-1,0 1 1,0 0 0,1-1-1,-1 1 1,-1 0-1,-2-1-87,1 1-1,0 0 0,-1 0 0,1 0 1,0 1-1,0-1 0,-1 1 0,1-1 1,0 1-1,0 0 0,0 0 0,0 1 1,0-1-1,0 1 0,-5 2 1,3 0-78,-1 0 1,1 0 0,-1 1 0,2 0 0,-1-1 0,0 1 0,1 1 0,0-1 0,0 1 0,0 0 0,1 0 0,0 0 0,0 0 0,1 0 0,-1 1 0,1-1 0,1 1 0,-1 0 0,0 8 0,3-14-24,-1 0 0,0 1 0,1-1 0,-1 0 0,0 1 0,1-1 0,0 0 0,-1 0 0,1 0 0,0 0 0,-1 0 0,1 0 0,0 0 0,0 0 0,0 0 0,0 0 0,0 0 0,0 0 0,0 0 0,0-1 0,1 1 0,-1-1 0,0 1 0,0 0 0,1-1 0,-1 0 0,0 1 0,0-1 1,1 0-1,-1 0 0,0 0 0,3 0 0,52 0-1203,-45-1 593,-1 0-396,-1 0 0,1-1 1,-1 0-1,1-1 1,-1 0-1,0 0 1,0-1-1,0 0 1,-1-1-1,10-7 1,17-13-5448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10250,'0'0'15577,"-10"7"-14547,3-2-850,1 1 0,0-1 0,0 1-1,0 0 1,0 0 0,1 1-1,0 0 1,0 0 0,1 0 0,0 0-1,0 1 1,1-1 0,0 1 0,-3 13-1,0 11 19,3 0 1,0 0-1,3 35 0,0-63-174,2-1 637,4-13-209,5-17 42,-7 3-345,-1 0 1,0 0-1,-2-35 1,-1 59-155,-1 10-24,1 0 0,0 0 0,1-1 0,0 1 0,1 0-1,5 16 1,-6-23 34,1 0 1,0 0-1,0 0 0,0 0 0,0 0 0,0-1 0,1 1 0,-1-1 0,1 1 1,0-1-1,-1 0 0,1 0 0,0 0 0,0-1 0,1 1 0,-1-1 1,0 0-1,0 1 0,1-1 0,-1-1 0,1 1 0,-1-1 0,4 1 0,1 0 6,0 0-1,0-1 1,0 1-1,0-2 1,1 1-1,-1-1 1,0-1-1,-1 1 1,1-1-1,0-1 1,0 1-1,-1-1 1,13-7-1,-15 7-3,0-1-1,0 1 1,-1-1-1,1 0 1,-1 0-1,0 0 1,0-1 0,0 0-1,-1 1 1,1-1-1,-1-1 1,-1 1-1,1 0 1,-1-1-1,1 1 1,-2-1-1,1 0 1,0 1-1,0-10 1,-12 24-249,-3 10 73,12-16 178,-23 54 232,23-53-231,0-1 1,-1 1 0,2-1 0,-1 1-1,0 0 1,1-1 0,0 1 0,0 0-1,0-1 1,0 1 0,0 0 0,1-1-1,0 1 1,1 5 0,-1-8-34,0 0 1,1 0-1,-1 1 0,0-1 1,1 0-1,-1 0 1,1 0-1,0 0 0,-1-1 1,1 1-1,-1 0 0,1-1 1,0 1-1,0-1 0,-1 0 1,1 1-1,0-1 1,0 0-1,-1 0 0,1 0 1,0 0-1,0 0 0,-1-1 1,1 1-1,3-1 0,-2 0-157,1 1 0,-1-1 0,0 0 0,1 0 0,-1 0-1,0-1 1,0 1 0,1-1 0,-1 0 0,-1 0 0,1 0-1,4-3 1,-5 2-860,0 0-1,0 0 1,-1-1-1,1 1 1,-1-1-1,1 1 1,-1-1-1,0 1 1,-1-1-1,1-4 1,3-21-9792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15471,'0'0'8071,"59"61"-16078,-46-43-4485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14542,'0'0'11643,"-7"10"-9716,-24 30-443,30-39-1420,0 0 0,1 0 0,-1 0 0,0 0 0,1 0 1,-1 0-1,1 0 0,0 1 0,-1-1 0,1 0 0,0 0 0,-1 0 0,1 0 0,0 0 0,0 1 0,0-1 1,0 1-1,12 7 539,28-9-98,-33-1-333,15-1-55,0-2 0,36-10 0,-39 8-143,0 1-1,1 1 1,0 1 0,21 0-1,-40 3 33,0 0-1,0 1 1,0-1-1,0 1 1,0-1 0,0 1-1,0 0 1,0-1-1,0 1 1,0 0-1,0 0 1,0-1 0,0 1-1,-1 0 1,1 0-1,0 0 1,-1 0-1,1 0 1,-1 0 0,1 0-1,-1 1 1,1-1-1,-1 0 1,0 0-1,1 0 1,-1 0 0,0 0-1,0 1 1,0-1-1,0 0 1,0 2-1,0 51 291,-1-38-252,1-5-44,2 17 0,-1-27 0,-1 0 0,1 0 0,0 0 0,-1 0 0,1-1 0,0 1 0,-1 0 0,1-1 0,0 1 0,0 0 0,0-1 0,0 1 0,0-1 0,0 1 0,0-1 0,0 0 0,0 1 0,0-1 0,0 0 0,0 0 0,0 0 0,0 0 0,0 0 0,0 0 0,1 0 0,59-4-3314,-57 4 2632,0-1-1,1 0 1,-1 0-1,0-1 1,0 1-1,0-1 0,0 0 1,0 0-1,0 0 1,0-1-1,4-3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90 5285,'0'0'3913,"9"-6"-1222,-7 5-2323,39-25 1945,-40 25-2000,1 0 1,-1 0 0,1 0 0,-1 0 0,0-1-1,1 1 1,-1 0 0,0-1 0,0 1-1,0-1 1,0 1 0,0-1 0,0 1 0,-1-1-1,1 0 1,0 1 0,-1-1 0,1 0-1,-1 1 1,0-1 0,1 0 0,-1 0 0,0 0-1,0 1 1,0-1 0,0 0 0,-1-3-1,0 4-153,0 0 0,0 0 0,0 1 0,0-1 0,0 0 0,0 0 0,0 1 0,0-1 0,0 1 0,0-1 0,0 1 0,0-1 0,-1 1 0,1 0 0,0-1 0,0 1-1,0 0 1,-1 0 0,1 0 0,-2 0 0,-29 1 698,26-1-633,-7 2-119,0 0 1,0 2-1,0-1 1,1 1-1,0 1 1,-1 0-1,1 1 1,1 0-1,-1 1 1,-18 15-1,15-11 74,0 2 0,2-1 0,-1 2 0,2 0 0,0 0 0,0 1 0,-10 19-1,18-27-93,1 0 0,0 0 0,0 1-1,0-1 1,1 1 0,0-1 0,1 1-1,-2 15 1,3-21-75,0 0-1,0 1 1,0-1-1,0 0 0,1 0 1,-1 0-1,1 0 1,-1 0-1,1 0 1,0 0-1,-1 0 1,1 0-1,0 0 0,0 0 1,1 0-1,-1 0 1,0-1-1,1 1 1,-1 0-1,1-1 1,-1 1-1,1-1 0,0 0 1,-1 1-1,1-1 1,0 0-1,0 0 1,0 0-1,0-1 1,0 1-1,0 0 0,0-1 1,0 1-1,0-1 1,4 1-1,2-1 27,1 0 0,0 0 0,-1-1-1,1 0 1,0 0 0,-1-1 0,1 0 0,-1 0-1,0-1 1,0-1 0,11-5 0,-15 7-11,0 0 1,0 0 0,0-1 0,0 1-1,-1-1 1,1 0 0,-1 0 0,1-1 0,-1 1-1,0-1 1,-1 1 0,1-1 0,-1 0-1,1 0 1,-1 0 0,0-1 0,-1 1-1,1 0 1,-1-1 0,1 1 0,-2-1-1,2-8 1,-2 12-26,0 1 0,0-1 0,0 1-1,-1-1 1,1 1 0,0 0 0,0-1 0,-1 1 0,1 0-1,0-1 1,0 1 0,-1 0 0,1-1 0,0 1-1,-1 0 1,1-1 0,-1 1 0,1 0 0,0 0 0,-1-1-1,1 1 1,-1 0 0,1 0 0,-1 0 0,1 0-1,0 0 1,-1 0 0,1 0 0,-1 0 0,1 0 0,-1 0-1,1 0 1,-1 0 0,1 0 0,-1 0 0,1 0-1,0 0 1,-1 0 0,1 0 0,-1 1 0,1-1 0,-1 0-1,1 0 1,0 1 0,-1-1 0,1 0 0,0 0-1,-1 1 1,-21 13-164,22-14 164,-1 0 0,1 1 0,-1-1 0,1 0 0,-1 1-1,1-1 1,-1 1 0,1-1 0,-1 0 0,1 1 0,0-1-1,-1 1 1,1-1 0,0 1 0,0 0 0,-1-1 0,1 1-1,0-1 1,0 1 0,0-1 0,0 1 0,0 0 0,0-1 0,0 1-1,0-1 1,0 1 0,0 0 0,0-1 0,0 1 0,0-1-1,0 1 1,0 0 0,0-1 0,1 1 0,-1-1 0,0 1-1,1-1 1,-1 1 0,0-1 0,1 1 0,1 0 7,0-1 0,0 1 0,0-1 0,1 1 0,-1-1 0,0 0 0,0 0 0,0 0 0,0 0 0,1 0 0,2-1 0,61-18 139,-41 7-147,-16 6 0,1 1 0,0 1 0,0 0 0,16-4 0,-26 8-1,1 1 1,-1-1-1,1 1 1,-1-1-1,0 1 0,1-1 1,-1 1-1,1-1 1,-1 1-1,0 0 0,0-1 1,1 1-1,-1-1 0,0 1 1,0 0-1,0-1 1,0 1-1,0 0 0,0-1 1,0 1-1,0 0 1,0-1-1,0 1 0,0 0 1,0-1-1,0 1 1,0 0-1,-1-1 0,1 1 1,0-1-1,0 1 1,-1 0-1,-6 25 5,0-8-144,-11 33 415,17-48-465,1 0 0,-1 0 0,0 0 0,1 0 0,0 0 0,0 0 0,0 0 0,0 0 0,0 0 0,0 0 0,1 0 0,0 0 0,1 5 0,-1-7-9,-1 0 0,1 0 1,0-1-1,-1 1 0,1 0 0,0-1 0,0 1 1,-1-1-1,1 1 0,0-1 0,0 0 0,0 1 1,0-1-1,0 0 0,-1 1 0,1-1 1,0 0-1,0 0 0,0 0 0,0 0 0,0 0 1,0 0-1,0 0 0,0 0 0,0 0 0,0-1 1,1 1-1,26-11-6433,2-9-2107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18385,'0'0'4442,"-7"13"-2478,-46 109 2250,46-103-3941,1 0 0,0 0 0,2 1 0,0 0-1,-1 31 1,5-50-328,0-1 1,0 1-1,0-1 0,0 1 0,0-1 0,0 1 0,1-1 0,-1 1 0,0-1 1,0 1-1,0-1 0,0 1 0,1-1 0,-1 0 0,0 1 0,1-1 0,-1 1 0,0-1 1,1 0-1,-1 1 0,0-1 0,1 1 0,-1-1 0,1 0 0,-1 0 0,0 1 1,1-1-1,-1 0 0,1 0 0,-1 0 0,1 1 0,-1-1 0,1 0 0,-1 0 0,1 0 1,-1 0-1,1 0 0,-1 0 0,1 0 0,-1 0 0,1 0 0,-1 0 0,1 0 1,-1-1-1,1 1 0,-1 0 0,1 0 0,-1 0 0,1-1 0,-1 1 0,1 0 1,-1 0-1,0-1 0,1 1 0,0-1 0,24-18-8178,-15 3 1421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15471,'0'0'11851,"12"0"-10458,66 0-704,77-12-1,-111 8-5060,-64 8-13949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7143,'0'0'15727,"85"5"-13902,-41-10-575,4-5 95,-4 1-641,-5-1-415,-11 4-257,-7 1-64,-8 5-1249,-11 0-1922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19058,'0'0'4676,"65"-3"-2369,-20-8-642,7-2-576,7-2-672,-3-1-385,-5 2-513,-9 1-1857,-9 0-1826,-7 2-2338,-10-1-5958</inkml:trace>
  <inkml:trace contextRef="#ctx0" brushRef="#br0" timeOffset="1">691 1 19923,'0'0'5990,"-32"63"-4837,23-34-545,1 0-320,1 2-223,1 1-33,3-1-673,1-6-1281,1-2-897,-1-6 33,1-8 544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27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7303,'0'0'13618,"-1"6"-12331,-1 20 53,2-20 2647,3-6-3743,0 1 0,0 0 0,-1-1 0,1 1 0,0 0 0,0 1 0,-1-1 0,1 0 0,0 1 0,-1 0 0,1-1 0,-1 1 0,0 0 0,0 0 0,4 5 0,32 41-175,-26-29 507,0-6-510,1 0 1,-1-1 0,2 0-1,0-1 1,0 0 0,1-2 0,28 15-1,29 20 84,-47-24-150,0 2 0,37 40 0,2 2 0,75 78 0,-23-23 0,-64-68 0,2-2 0,2-3 0,74 46 0,-91-65 0,-1 1 0,52 50 0,-36-29 0,141 151 0,-20-18 0,-3-29 0,-18-3 0,-68-47 0,-55-63 0,2-2 0,2-1 0,42 35 0,-57-55 0,-1 2 0,-1 0 0,29 39 0,-18-20 0,-22-29-694,-8-11-1245,-15-14-4818,-3 2-3359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12364,'0'0'5114,"10"-9"-2157,-4 3-2535,1 0-1,-1 0 0,1 1 1,0 0-1,1 1 0,-1-1 1,1 1-1,0 1 0,0-1 1,1 1-1,-1 1 1,0 0-1,17-3 0,-6 4 315,1 0-1,0 2 1,-1 0-1,1 1 0,24 6 1,-38-7-641,0 1 0,-1 0 1,0 0-1,1 0 0,-1 1 0,0-1 1,0 2-1,0-1 0,8 8 1,-10-9-89,-1 0 1,0 1-1,0-1 0,-1 1 1,1 0-1,0 0 1,-1 0-1,0 0 1,0 0-1,0 0 1,0 0-1,0 0 1,0 0-1,-1 0 1,0 0-1,1 1 0,-1-1 1,-1 0-1,1 4 1,-1-2 3,0-1 0,-1 0-1,1 0 1,-1 0 0,0-1 0,0 1 0,0 0 0,0-1 0,-1 1-1,1-1 1,-1 1 0,0-1 0,0 0 0,0 0 0,0-1 0,-8 5 0,-6 5 95,-2-1 1,-21 9 0,23-12 44,1-1-65,-36 19 47,51-26-131,0 0-1,-1 1 0,1 0 0,0-1 1,0 1-1,0 0 0,0-1 0,0 1 1,0 0-1,0 0 0,0 0 0,1 0 1,-1 0-1,0 0 0,0 0 0,1 0 1,-1 0-1,1 0 0,-1 1 0,1-1 1,-1 0-1,1 0 0,0 1 0,-1-1 1,1 0-1,0 0 0,0 1 0,0-1 1,0 0-1,0 0 0,0 1 0,1-1 1,-1 2-1,2-1-1,0 0 0,0 1 0,1-1 0,-1 0 0,0 0 0,1-1 0,0 1 0,-1 0 0,1-1 0,0 1 0,0-1 0,-1 0 0,1 0 0,0 0 0,4 0 0,51 10 0,-52-11 0,39 4-2178,1-4-5682,-42 0 6725,28 0-15334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0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313 201 12332,'0'0'1345,"20"-63"-608,-13 35-641,-1 0-32,-6 4-64,0 5-321,-13 4-703,-15 3 63,-9 4-96,-10 5 32,-13 3 256,-16 0-833,-8 0-2113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0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4026 223 7079,'-367'-55'5034,"-186"-17"-4255,113 15-288,208 32 1581,-429 11-1,476 26-1751,-204 39 1,-175 68-658,506-106 218,-211 61 279,243-64-62,1 0 0,0 1-1,1 2 1,0 0-1,1 2 1,1 0 0,-40 36-1,54-43-58,0 1-1,1 0 1,0 0-1,1 1 1,0 0-1,0 0 0,1 0 1,0 1-1,1-1 1,0 1-1,-3 20 1,5-25-46,2 1 0,-1 0 0,1-1 0,0 1 0,0 0 0,0-1 0,1 1 1,0 0-1,1-1 0,-1 1 0,1-1 0,1 0 0,-1 0 0,1 1 0,0-2 0,0 1 0,1 0 1,0-1-1,0 1 0,0-1 0,8 7 0,5 2 0,1 0 1,1-2-1,0 0 0,0-1 1,1-1-1,1-1 0,0 0 1,29 6-1,183 35 137,-204-45-131,630 71 449,4-42 378,-571-30-824,283 11 148,758 40 85,-774-37-680,1-16 0,376-46 0,-587 28 391,701-106 2131,-847 121-2071,159-41 178,-146 37-169,1-1 0,-1-1 0,0-1 0,0 0 0,-1-1 0,0-1 0,16-13 0,-29 21-10,1 1 1,-1-1-1,0 0 1,0 0-1,0 0 1,0-1-1,0 1 0,0 0 1,0-1-1,-1 1 1,1-1-1,-1 0 1,0 1-1,0-1 1,0 0-1,0 0 0,0 0 1,0 0-1,-1 1 1,0-1-1,1 0 1,-1 0-1,0 0 1,-1 0-1,1 0 0,0 0 1,-1 0-1,1 0 1,-1 0-1,0 0 1,0 1-1,0-1 1,-1 0-1,1 0 0,-1 1 1,1-1-1,-1 1 1,0 0-1,0-1 1,0 1-1,0 0 1,0 0-1,-1 0 0,-2-1 1,-9-8-20,-1 1 1,0 0-1,-1 2 0,0 0 1,0 0-1,-19-4 0,-37-11 68,0 4 0,-2 3-1,-109-9 1,-233 4 1,171 13-971,63-5-2970,2-7-5606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1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14157,'0'0'3278,"10"-8"-2498,-6 5-704,1-1 39,0 0 0,0 0-1,0 1 1,1-1 0,0 1-1,0 0 1,0 1-1,0 0 1,0-1 0,0 2-1,1-1 1,-1 1 0,11-1-1,13 1 136,-1 2 0,0 0 0,0 2 0,0 2 0,0 0 0,36 13 0,-47-12-217,1 2 0,-1 0 0,-1 2 1,0 0-1,0 0 0,-1 2 0,0 0 0,-1 0 0,-1 2 0,19 20 0,-2 7 88,-2 1 0,-2 2 0,25 51 0,-29-49 393,2-2 0,2 0 1,42 51-1,-33-57 505,2-1 1,1-1-1,69 46 0,143 69-297,-214-131-779,2-2-1,0-2 1,61 17-1,-83-28 39,-1-1 0,2-1 0,-1-1 0,0 0 0,1-1 0,-1-1 0,0-1 0,1 0 0,-1-2-1,0 0 1,20-6 0,-30 7-8,0-1-1,0-1 0,0 1 0,-1-1 1,1-1-1,-1 1 0,0-1 0,0 0 1,-1 0-1,0 0 0,0-1 0,7-10 1,-10 14-159,0-1 0,-1 0 0,1 1 1,-1-1-1,0 0 0,0 0 0,0 0 0,0 0 1,0 0-1,-1 0 0,1 0 0,-1-1 1,0 1-1,0 0 0,0 0 0,0 0 0,0 0 1,-1 0-1,0-1 0,1 1 0,-1 0 0,0 0 1,-1 0-1,1 1 0,0-1 0,-1 0 1,0 0-1,1 1 0,-1-1 0,0 1 0,0-1 1,-4-2-1,-31-22-4896,-12 1-3396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1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2 479 13613,'0'0'3715,"0"10"-2129,-1 29-187,1-38-1304,0 0 1,1 0 0,-1 0 0,1 0 0,-1 1 0,1-1 0,-1 0 0,1 0-1,0 0 1,-1 0 0,1-1 0,0 1 0,0 0 0,0 0 0,0 0 0,0-1 0,0 1-1,0 0 1,0-1 0,0 1 0,0-1 0,0 1 0,0-1 0,1 0 0,-1 1-1,0-1 1,0 0 0,0 0 0,1 0 0,-1 0 0,0 0 0,0 0 0,0 0-1,1 0 1,-1 0 0,1-1 0,4 0 167,-1 0 0,0 0-1,0 0 1,0 0 0,0-1-1,9-4 1,-2-2 79,0-1-1,-1-1 1,1 0-1,-2 0 1,1-1-1,-2-1 1,1 1-1,8-16 1,0-3 212,0-1-1,17-45 1,-26 53-401,0 0-1,-2-1 1,-1 0 0,-1-1 0,0 1-1,-2-1 1,-1 0 0,-1 1-1,-5-48 1,7 81-167,0 0-1,0 0 1,1 0-1,1 0 1,-1-1 0,1 0-1,1 0 1,-1 0 0,1 0-1,1-1 1,-1 0 0,1 0-1,1-1 1,-1 0-1,1 0 1,10 5 0,3 2-71,0-1 0,1 0 0,1-2 1,0 0-1,38 9 0,-21-10-867,0-2 0,48 2 1,26-5-4564,-28-4-2045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79 12588,'0'0'4239,"1"-9"-1949,-1 5-2025,1 1 0,-1-1 1,0 1-1,0-1 0,-1 1 0,1-1 1,-1 1-1,1-1 0,-1 1 0,0-1 1,0 1-1,-3-5 0,3 7-157,0-1 0,-1 0 0,1 1 0,-1 0 0,1-1-1,-1 1 1,0 0 0,1 0 0,-1 0 0,0 0 0,0 0 0,0 0 0,0 0-1,0 1 1,0-1 0,0 1 0,0-1 0,0 1 0,0 0 0,0 0 0,0 0-1,0 0 1,0 0 0,0 0 0,0 1 0,-1-1 0,1 1 0,-2 0 0,-1 1-80,1 0 0,0 0-1,0 0 1,1 0 0,-1 0 0,0 1 0,1 0 0,-1 0 0,1 0 0,0 0 0,0 0 0,0 1 0,0-1 0,1 1 0,-1 0 0,-2 5 0,-29 69 530,33-76-529,-2 4 57,1-1 0,0 1 0,0 0 0,1 0-1,0 1 1,0-1 0,0 0 0,1 0 0,-1 0 0,2 12 0,0-17-67,-1 0 0,1-1 0,-1 1 0,1 0 0,0-1 0,-1 1 0,1 0 0,-1-1 0,1 1 0,0-1 0,0 1 0,-1-1 0,1 1 0,0-1 0,0 1-1,0-1 1,0 0 0,-1 0 0,1 1 0,0-1 0,0 0 0,0 0 0,0 0 0,0 0 0,0 0 0,0 0 0,-1 0 0,1 0 0,0 0 0,0-1 0,0 1 0,1 0 0,30-10 684,-19 2-508,-1 1 0,1-2-1,-1 0 1,-1 0 0,0-1-1,17-20 1,-20 22-12,-1-1-1,-1 1 0,1-2 1,-2 1-1,1-1 1,-1 1-1,0-1 0,-1-1 1,5-18-1,-16 61 61,3-15-227,0-1-1,1 1 1,1 0 0,1 0-1,0 0 1,2 21-1,-1-37-30,1 0 0,-1 0 0,1 0 0,-1 0 0,1-1 0,-1 1 0,1 0 0,0 0 0,0-1 0,-1 1 0,1 0 0,0-1-1,0 1 1,0-1 0,-1 1 0,1-1 0,0 1 0,0-1 0,0 0 0,0 0 0,0 1 0,0-1 0,0 0 0,0 0-1,0 0 1,0 0 0,0 0 0,0 0 0,0 0 0,0 0 0,0 0 0,0-1 0,0 1 0,0 0 0,0-1 0,0 1 0,1-1-1,37-16-2101,-30 9 589,0 0 0,-1 0 0,0-1 1,11-16-1,6-12-4857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19474,'0'0'2461,"-6"10"38,-3 8-1801,0 1 1,1 0 0,2 0-1,-1 0 1,2 1 0,1 0-1,-3 24 1,7-30-580,-1 65 229,2-73-470,-1-1 1,1 0 0,0 1-1,1-1 1,-1 0 0,1 0-1,0 0 1,0 0 0,1 0 0,0-1-1,-1 1 1,5 5 0,-11-22-8683,-23-35 6381,23 42 2342,-43-69-270,19 24 6698,35 47-3221,30 3-2595,14 5-257,54 2-1381,-36-11-7013,-25-9-6245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12556,'0'0'13063,"3"10"-12006,0 18-669,0 0 0,-2-1 0,-1 1 1,-5 41-1,0 35 1963,6-111-2139,0 0-1,0 0 1,1 0-1,0 0 1,5-11-1,4-16 319,3-81-530,27 195 0,-39-77 0,0 1 0,0-1 0,0 0 0,0 0 0,1 0 0,-1 0 0,1 0 0,0 0 0,0 0 0,0-1 0,0 0 0,0 1 0,0-1 0,1-1 0,-1 1 0,1 0 0,0-1 0,-1 0 0,1 1 0,0-1 0,0-1 0,0 1 0,0-1 0,0 1 0,-1-1 0,1 0 0,0-1 0,0 1 0,0-1 0,0 1 0,4-3 0,-1 1 0,0-2 0,0 1 0,0-1 0,0 0 0,-1 0 0,1-1 0,-1 0 0,-1 0 0,1 0 0,0-1 0,-1 0 0,-1 0 0,1 0 0,6-12 0,-6 10 0,-1-1 0,0 1 0,0-1 0,0 0 0,-1 0 0,-1 0 0,0 0 0,0 0 0,-1-1 0,0 1 0,0 0 0,-1-1 0,-2-15 0,2 24 0,0 1 0,0-1 0,0 1 0,0-1 0,0 1 0,0-1 0,0 1 0,-1-1 0,1 1 0,0-1 0,0 1 0,-1 0 0,1-1 0,0 1 0,-1-1 0,1 1 0,0 0 0,-1-1 0,1 1 0,0 0 0,-1-1 0,1 1 0,-1 0 0,1 0 0,-1-1 0,1 1 0,-1 0 0,1 0 0,-1 0 0,1 0 0,0 0 0,-2 0 0,-13 10 0,-7 21 0,14-12 0,0 1 0,1 1 0,1-1 0,1 1 0,1 0 0,1 0 0,0 1 0,2-1 0,1 29 0,0-49 0,1 1 0,-1-1 0,0 0 0,0 0 0,1 1 0,-1-1 0,0 0 0,1 0 0,-1 0 0,1 1 0,0-1 0,-1 0 0,1 0 0,0 0 0,0 0 0,0 0 0,0 0 0,0 0 0,0-1 0,0 1 0,0 0 0,0 0 0,0-1 0,0 1 0,2 0 0,0 0 0,0-1 0,0 1 0,0-1 0,0 0 0,0 0 0,0 0 0,0 0 0,0 0 0,0 0 0,4-2 0,4-1 0,-1-1 0,0 1 0,0-2 0,0 1 0,10-7 0,4-7 0,-1-1 0,-1-1 0,-1-1 0,34-43 0,-54 63 0,0 4 0,0-1 0,0 1 0,-1 0 0,1 0 0,-1 0 0,1 0 0,-1 0 0,0-1 0,0 1 0,-1 4 0,-10 49 0,8-47 0,0 1 0,1-1 0,0 1 0,1-1 0,0 1 0,0 0 0,1-1 0,0 1 0,1 0 0,2 12 0,-2-21 0,0 0 0,0 1 0,0-2 0,0 1 0,0 0 0,0 0 0,0 0 0,0 0 0,1-1 0,-1 1 0,0 0 0,0-1 0,1 1 0,-1-1 0,0 0 0,1 1 0,-1-1 0,0 0 0,1 0 0,-1 0 0,1 0 0,-1 0 0,0 0 0,1 0 0,1-1 0,36-8 0,-11-13-1935,-25 18 1023,1-1-1,-1 0 0,1 0 1,-1 0-1,-1-1 1,1 1-1,2-9 1,3-21-7053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18514,'0'0'8584,"24"49"-8969,1-35-2529,4-5-2115,-1-3-4196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10410,'0'0'12951,"-10"7"-11003,4-3-1666,-35 24 1235,38-26-1409,0 0 1,1 1 0,-1-1 0,1 1-1,-1-1 1,1 1 0,0 0-1,0 0 1,0 0 0,0 0 0,1 0-1,-1 1 1,0 3 0,5-6-82,1 1 0,1-1 0,-1 0 0,0-1 0,0 1 1,0-1-1,0 1 0,1-1 0,-1 0 0,6-2 0,-3 2 6,0 1-105,1 0-1,0 0 1,-1 1 0,1 0 0,-1 0 0,1 0 0,-1 1-1,0 1 1,0-1 0,-1 1 0,1 0 0,-1 0 0,9 8 0,-13-10 110,1 0 1,-1 0 0,0 1-1,0-1 1,0 0 0,0 1-1,0-1 1,-1 1 0,1 0 0,-1-1-1,0 1 1,0 0 0,0 0-1,0 0 1,0 0 0,-1 0-1,1 0 1,-1 0 0,0 0 0,1 0-1,-2 0 1,1 0 0,0 0-1,-1 0 1,1 0 0,-1 0-1,0 0 1,0 0 0,0 0 0,0 0-1,0 0 1,-1-1 0,0 1-1,1-1 1,-1 1 0,-3 3-1,0-1 128,-1 1 0,1 0 0,-1-1 0,-1 0-1,1 0 1,-1-1 0,0 0 0,0 0-1,0-1 1,0 0 0,0 0 0,-1 0-1,0-1 1,1 0 0,-1-1 0,0 1 0,0-2-1,-11 1 1,18-1-394,0 0-1,0-1 1,0 1-1,0 0 1,0 0-1,0-1 1,0 1-1,0-1 1,0 1-1,0-1 1,0 1-1,0-1 1,1 0-1,-1 1 1,0-1-1,0 0 1,1 0-1,-1 1 1,1-1-1,-1 0 1,0 0-1,1 0 1,-1 0 0,1 0-1,0 0 1,-1 0-1,1 0 1,0 0-1,-1-2 1,-3-21-8698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2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11435,'0'0'4100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12684,'0'0'10917,"-1"9"-9534,-30 262 2819,6-28-989,21-216-2969,9-45-142,3-20-80,23-96-22,30-100 0,-58 228 0,-1-1 0,1 1 0,0 0 0,0 1 0,0-1 0,1 0 0,0 1 0,0 0 0,1 0 0,0 0 0,-1 1 0,7-5 0,-8 7 0,0 0 0,1 0 0,-1 0 0,1 1 0,-1-1 0,1 1 0,0 0 0,0 0 0,-1 0 0,1 1 0,0 0 0,0-1 0,0 1 0,0 0 0,-1 1 0,1-1 0,0 1 0,0-1 0,0 1 0,-1 0 0,1 1 0,4 1 0,-7-3-2,0 1 1,1-1-1,-1 1 1,1-1-1,-1 1 1,0 0-1,0-1 0,1 1 1,-1 0-1,0 0 1,0 0-1,0 0 0,0 0 1,0 0-1,0 1 1,0-1-1,0 0 1,-1 0-1,1 1 0,0-1 1,-1 0-1,1 1 1,-1-1-1,1 0 1,-1 1-1,0-1 0,0 1 1,1-1-1,-1 1 1,0-1-1,0 1 0,-1-1 1,1 1-1,0-1 1,0 1-1,-1-1 1,0 3-1,0-1 3,-1 0 0,0 1 0,0-1-1,0 0 1,0 0 0,-1 0 0,1-1 0,-1 1 0,1 0 0,-1-1-1,0 0 1,0 0 0,-6 4 0,-8 2 4,0 0 1,-1-1-1,0-1 0,0-1 1,-1 0-1,1-2 0,-1 0 1,-28 1-1,47-4-23,0 0 0,-1 0 1,1 0-1,0 0 0,0 0 0,0 0 1,-1 0-1,1 0 0,0 0 0,0 0 1,-1 0-1,1 0 0,0 0 0,0 0 0,-1 0 1,1 0-1,0 0 0,0 0 0,0 0 1,-1 0-1,1 0 0,0 0 0,0-1 0,0 1 1,-1 0-1,1 0 0,0 0 0,0 0 1,0-1-1,0 1 0,0 0 0,-1 0 1,1 0-1,0 0 0,0-1 0,0 1 0,0 0 1,0 0-1,0-1 0,0 1 0,0 0 1,6-10-1821,15-7-2699,47-6-4725,-28 11 1943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5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 3523,'0'0'12321,"-10"1"-6769,3-1-5163,0 1 1,0 0-1,0 0 0,0 1 0,0 0 0,0 0 0,1 1 1,-1 0-1,1 0 0,0 1 0,0-1 0,0 1 0,0 0 1,0 1-1,1 0 0,0 0 0,0 0 0,0 0 0,-5 9 1,6-8-157,0 1 0,0 0 0,0 1 0,1-1 1,-4 14-1,6-20-218,1 0 0,-1 0 1,1 0-1,-1 0 0,1 1 0,0-1 1,0 0-1,-1 0 0,1 0 1,0 1-1,0-1 0,0 0 0,0 0 1,0 1-1,1-1 0,-1 0 0,0 0 1,0 0-1,1 1 0,-1-1 1,1 0-1,-1 0 0,1 0 0,0 0 1,-1 0-1,1 0 0,0 0 0,0 0 1,-1 0-1,1 0 0,0-1 1,0 1-1,0 0 0,0 0 0,0-1 1,0 1-1,1-1 0,-1 1 1,0-1-1,0 1 0,0-1 0,0 0 1,3 1-1,4-1 35,1 0 1,-1-1-1,1 0 0,-1-1 1,0 1-1,0-2 1,1 1-1,-1-1 0,0 0 1,-1-1-1,1 0 0,-1 0 1,0 0-1,0-1 1,7-6-1,-9 7-18,0 0 1,-1 0-1,1 0 0,-1-1 0,0 1 1,0-1-1,0 0 0,-1 0 0,0 0 1,0-1-1,0 1 0,-1-1 1,1 0-1,-2 0 0,1 0 0,0 0 1,-1 0-1,0 0 0,-1 0 0,1 0 1,-2-10-1,1 16-32,0-1 0,0 1 0,0 0 0,0 0 0,0-1 0,0 1 0,0 0 0,0 0 0,0 0 0,0-1 0,0 1 0,0 0 0,0 0 0,0 0 0,0-1 0,-1 1 0,1 0 0,0 0 0,0 0 0,0-1 0,0 1 0,0 0 0,-1 0 0,1 0 0,0 0 0,0 0 0,0 0 0,-1-1 0,1 1 0,0 0 0,0 0 0,0 0 0,-1 0 0,1 0 0,0 0 0,0 0 0,-1 0 0,1 0 0,0 0 0,0 0 0,-1 0 0,-10 7 0,-6 12 0,13-11 0,0 0 0,0 1 0,0 0 0,1-1 0,1 1 0,-1 0 0,2 0 0,-2 15 0,3-23 0,0 0 0,0-1 0,1 1 0,-1-1 0,0 1 0,1-1 0,-1 1 0,0-1 0,1 1 0,-1-1 0,1 0 0,-1 1 0,1-1 0,-1 0 0,1 1 0,-1-1 0,1 0 0,0 0 0,-1 1 0,1-1 0,-1 0 0,1 0 0,-1 0 0,1 0 0,0 0 0,-1 0 0,1 0 0,-1 0 0,1 0 0,0 0 0,-1 0 0,1 0 0,-1 0 0,1 0 0,0-1 0,-1 1 0,1 0 0,-1 0 0,2-1 0,25-9 0,-18 5-468,0-1 1,0 0-1,-1-1 0,14-13 1,-19 17 290,0 0-1,0 0 1,0 0 0,-1-1 0,1 1-1,-1-1 1,0 0 0,0 1 0,0-1-1,-1 0 1,1 0 0,-1-1 0,0 1 0,1-7-1,-29 50-1503,19-17 2175,13-12-2140,-3-10 1054,-1 0 0,1 0 0,0 0 0,0 0 0,0-1 0,0 1 0,0 0 0,0-1 0,-1 0 0,1 1 0,0-1 0,0 0-1,-1 0 1,1 0 0,0 0 0,-1 0 0,2-1 0,18-12-11670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12236,'0'0'17168,"-3"9"-16421,-10 23-123,0 0-229,1 1 1,-9 38-1,26-68-2629,8-8 727,11-9-2210,4-7-5935,-15 10 791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31 127 14286,'0'0'11280,"-5"10"-10651,5-7-601,-6 9 331,2 1 1,0 0-1,0 1 0,2-1 1,-3 26-1,5-39-338,0 1 1,0-1-1,0 1 1,0-1-1,0 0 1,0 1 0,0-1-1,0 1 1,0-1-1,0 1 1,1-1-1,-1 1 1,0-1-1,0 0 1,0 1-1,1-1 1,-1 0-1,0 1 1,1-1-1,-1 0 1,0 1-1,1-1 1,-1 0-1,0 1 1,1-1-1,-1 0 1,1 0 0,-1 0-1,1 1 1,-1-1-1,0 0 1,1 0-1,-1 0 1,1 0-1,22-2 731,19-16 124,-9-6-693,-27 18-188,0 1-1,0 1 1,0-1-1,1 1 1,0 0-1,-1 1 1,1-1-1,1 1 1,-1 1-1,0-1 1,12-1-1,-18 5-4,0 0 0,0 0 0,0 1 0,0-1 0,-1 0-1,1 0 1,-1 1 0,1-1 0,-1 0 0,1 1 0,-1-1 0,0 0-1,1 1 1,-1-1 0,0 1 0,0-1 0,0 1 0,0-1 0,0 0-1,0 1 1,-1 2 0,-3 36 377,-7 13 242,30-61 0,85-70-2528,-93 68-20,0 0 0,0-1 0,-1-1 0,0 1 0,-1-2 0,12-19 0,-14 13-1162,-1 1 0,5-29 0,-6 28 16263,-5 316-8144,-21-324-8973,5 12 3523,-47-50 691,59 61 182,1-1 0,0 1 0,0-1 0,0 0 1,0 0-1,1 0 0,0 0 0,0 0 0,0 0 1,0-1-1,1 1 0,-1-11 0,2 14-291,0 0 0,1-1-1,0 1 1,0 0 0,-1 0 0,1 1 0,0-1-1,1 0 1,-1 0 0,0 0 0,0 1 0,1-1-1,-1 0 1,1 1 0,0 0 0,-1-1 0,1 1-1,0 0 1,0 0 0,0 0 0,-1 0-1,1 0 1,0 0 0,1 0 0,2 0 0,62-16 314,-53 14-243,68-8 114,-9 0-1139,-28 0-2891,-34 4-1280,-10 1-2290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15054,'0'0'11755,"15"-50"-19250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89 135 9289,'0'0'2685,"3"-10"427,1-2-1914,-2 7-642,0 0 0,0 0-1,-1 0 1,0 0-1,0 0 1,0-1-1,-1 1 1,0-7-1,1 12-423,-1-1-1,0 1 1,0-1 0,0 0-1,0 1 1,0-1 0,0 1-1,0-1 1,0 1 0,0-1-1,0 1 1,-1-1 0,1 0-1,0 1 1,0-1 0,0 1-1,-1-1 1,1 1 0,0-1-1,-1 1 1,1 0 0,0-1-1,-1 1 1,1-1 0,-1 1-1,1 0 1,0-1 0,-1 1-1,1 0 1,-1-1 0,1 1-1,-1 0 1,1 0 0,-2-1-1,-19 9 1369,-17 24-1287,34-25-212,-1 0-1,1 0 1,0 0 0,1 0 0,-1 0-1,1 1 1,1 0 0,0-1 0,0 1-1,0 0 1,1 0 0,0 0 0,0 10-1,1-18 2,0 1-1,1 0 0,-1-1 1,0 1-1,0 0 0,0-1 0,0 1 1,0 0-1,1 0 0,-1-1 0,0 1 1,1-1-1,-1 1 0,0 0 0,1-1 1,-1 1-1,1-1 0,-1 1 0,1-1 1,-1 1-1,1-1 0,0 1 0,-1-1 1,1 0-1,-1 1 0,1-1 1,0 0-1,1 1 0,23-3 236,-19-1-96,1 1 0,-1-1 1,0 0-1,0-1 0,8-5 1,5-8 79,-1 0 1,0-1-1,-2-1 1,0-1-1,-1 0 1,-1-1-1,18-35 1,-45 85-313,1 1 0,2 0 1,1 1-1,-8 58 0,17-88 107,0 0 0,0-1 0,0 1-1,0 0 1,0-1 0,0 1 0,1 0 0,-1-1-1,0 1 1,0 0 0,1-1 0,-1 1 0,0-1-1,1 1 1,-1-1 0,1 1 0,-1-1 0,1 1-1,-1-1 1,1 1 0,-1-1 0,1 1 0,-1-1-1,1 0 1,0 1 0,-1-1 0,1 0 0,0 0-1,-1 1 1,1-1 0,0 0 0,-1 0 0,1 0-1,0 0 1,-1 0 0,1 0 0,0 0 0,-1 0-1,1 0 1,0 0 0,-1 0 0,1-1 0,0 1-1,-1 0 1,1 0 0,0-1 0,-1 1 0,1 0-1,-1-1 1,1 1 0,0-1 0,37-21 1297,-14 0-1169,-1-1 0,-1-1 0,36-53-1,-44 57-141,-29 72-2,8-40 0,1 1 0,1-1 0,0 1 0,1 1 0,0-1 0,-2 22 0,6-35 0,0 1 0,0 0 0,0 0 0,0-1 0,0 1 0,0 0 0,1 0 0,-1-1 0,0 1 0,0 0 0,1-1 0,-1 1 0,1 0 0,-1-1 0,1 1 0,-1-1 0,1 1 0,-1-1 0,1 1 0,-1-1 0,1 1 0,0-1 0,-1 1 0,1-1 0,0 0 0,-1 1 0,1-1 0,0 0 0,-1 1 0,1-1 0,0 0 0,0 0 0,-1 0 0,1 0 0,0 0 0,0 0 0,-1 0 0,1 0 0,0 0 0,0 0 0,-1 0 0,1-1 0,0 1 0,0 0 0,0-1 0,39-12 0,-22 2 0,-1 0 0,-1-1 0,0-1 0,0 0 0,21-25 0,10-8 0,-45 66 0,-29 42 0,22-53 0,0 1 0,1-1 0,0 1 0,0 0 0,1 0 0,0 0 0,1 0 0,0 0 0,1 1 0,-1 16 0,3-26-77,-1 0 0,1 0 0,0 0 0,-1 0 0,1 0 0,0-1 0,0 1 0,0 0 0,0 0 0,0-1 0,0 1 0,0-1 0,0 1 1,0-1-1,0 1 0,0-1 0,0 0 0,0 1 0,0-1 0,0 0 0,0 0 0,0 0 0,1 0 0,-1 0 0,0 0 0,0 0 0,0 0 0,0 0 0,0 0 0,0-1 0,0 1 0,0 0 0,1-1 0,-1 1 0,1-2 0,3 1-781,0 0 0,0-1 1,0 0-1,0 0 0,-1 0 0,8-5 0,5-11-6637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89 16464,'0'0'6203,"10"0"-3219,-3 0-2493,8 0 641,0 0 0,-1-1 0,27-5 0,-38 5-1077,-1 1 0,1 0 0,0-1-1,0 0 1,-1 0 0,1 0-1,-1 0 1,1 0 0,-1 0 0,1-1-1,-1 1 1,0-1 0,1 0-1,-1 1 1,0-1 0,0 0 0,-1 0-1,1-1 1,0 1 0,-1 0-1,1 0 1,-1-1 0,1 1 0,-1-1-1,0 0 1,0 1 0,-1-1-1,1 0 1,0 1 0,0-5 0,-2 6-48,1 0 0,-1 0 1,1-1-1,-1 1 1,0 0-1,1 0 0,-1 0 1,0-1-1,0 1 1,0 0-1,0 0 0,0 0 1,0 1-1,0-1 1,0 0-1,0 0 0,0 0 1,0 1-1,0-1 1,-1 1-1,1-1 0,0 1 1,-1-1-1,1 1 1,0 0-1,-1 0 0,1-1 1,0 1-1,-1 0 1,1 0-1,0 0 0,-2 1 1,-49 1 148,45 0-156,1 0 0,-1 0 0,0 1 0,1 0 0,0 0 0,0 1 0,0-1 0,0 1 0,0 0 0,1 1 0,0-1 0,0 1 0,0 0 0,-6 8 0,8-8 0,-1-1 0,1 0 0,0 1 0,0 0 0,1-1 0,0 1 0,-1 0 0,2 0 0,-1 1 0,0-1 0,1 0 0,0 0 0,0 1 0,1-1 0,0 1 0,0-1 0,0 1 0,0-1 0,2 7 0,0-9-41,-1 1-1,1-1 1,1 0-1,-1 0 1,0 0-1,1 0 1,-1 0-1,1 0 1,0-1-1,0 1 1,0-1-1,0 0 1,0 0-1,1 0 1,-1 0-1,1-1 1,-1 1-1,1-1 1,-1 0-1,1 0 1,0 0-1,5 0 1,10 2-945,0-1 1,1 0 0,19-2 0,9-2-6452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18802,'0'0'7495,"-1"9"-6422,-3 88 778,-1 160-1273,7-242 653,1-3-6493,-9-30-6824,-6-6 6508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39 120 801,'0'0'13324,"-36"-59"-9768,34 50-930,2 6-416,7 2-640,11 1-1186,7 0-96,11 1-191,5 5-65,3 1-129,-1-3-1344,1 1-1730,-5-2-2851,-6-2-7078</inkml:trace>
  <inkml:trace contextRef="#ctx0" brushRef="#br0" timeOffset="1">433 67 11307,'0'0'8301,"-12"-1"-5637,6 0-2408,0 0 0,0 1 0,-1 0 1,1 0-1,0 0 0,0 1 0,0 0 1,0 0-1,0 0 0,0 1 0,0 0 1,0 0-1,0 0 0,0 1 0,1 0 1,0 0-1,-1 0 0,1 1 0,0 0 1,1 0-1,-9 8 0,9-7-61,0 0 0,1 1-1,0-1 1,0 1 0,0-1-1,1 1 1,-3 6 0,5-11-159,0 0 1,-1 0-1,1 0 1,0 0-1,-1 0 1,1 0-1,0 0 1,0 0-1,0 0 1,0 0-1,0 0 0,0 0 1,0 1-1,1-1 1,-1 0-1,0 0 1,1 0-1,-1 0 1,0 0-1,1 0 1,-1 0-1,1-1 1,0 1-1,-1 0 0,1 0 1,0 0-1,-1 0 1,1-1-1,0 1 1,0 0-1,0-1 1,-1 1-1,1 0 1,0-1-1,0 1 1,0-1-1,0 0 0,0 1 1,0-1-1,0 0 1,0 0-1,0 1 1,1-1-1,-1 0 1,1 0-1,9 0 35,0 0-1,0-1 1,-1 0-1,1 0 1,0-1-1,-1-1 1,0 0 0,1 0-1,-1-1 1,0 0-1,-1-1 1,1 0-1,-1-1 1,0 0 0,0 0-1,-1-1 1,0 0-1,0 0 1,0-1-1,-1 0 1,-1 0-1,11-16 1,-16 22-101,1-1-1,-1 1 1,0-1 0,0 0 0,0 1-1,0-1 1,0 0 0,0 1-1,-1-1 1,1 0 0,-1 0-1,0 0 1,0 0 0,-1-5 0,1 7-37,-1-1 1,1 1 0,-1-1 0,1 1 0,-1-1 0,0 1-1,0-1 1,0 1 0,0 0 0,0 0 0,0-1 0,0 1-1,0 0 1,-1 0 0,1 0 0,0 0 0,-1 0 0,1 0-1,-3 0 1,0-1-212,0 1-1,0 0 1,-1 0-1,1 0 1,-1 1-1,1-1 1,-1 1-1,1 0 1,0 1-1,-1-1 1,1 1-1,-1 0 1,1 0 0,0 0-1,-1 0 1,1 1-1,-5 2 1,-16 8-7410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16496,'0'0'5194,"-3"14"-4207,-30 202 2505,-23 101-551,56-317-2890,0 0 0,0 0 0,0 0 0,0 0 0,0 0-1,0 0 1,0 0 0,-1 0 0,1 0 0,0 0 0,0 0 0,0 0-1,0 0 1,0 0 0,0 0 0,0 0 0,-1 0 0,1 0 0,0 0 0,0 0-1,0 0 1,0 0 0,0 0 0,0 0 0,0 0 0,-1 0 0,1 0 0,0 0-1,0 0 1,0 0 0,0 0 0,0 0 0,-1-28 588,4-42-458,2 29-175,2 0 1,2 0 0,1 1 0,2 0 0,2 1 0,28-55 0,-38 89-12,-1 0 1,1 0 0,1 1-1,-1-1 1,0 1 0,1 0-1,0 0 1,0 1 0,0 0-1,1 0 1,-1 0 0,1 0-1,0 1 1,-1 0-1,1 0 1,0 0 0,8 0-1,-11 1-13,-1 1 0,1-1-1,0 1 1,0 0-1,-1 0 1,1 0-1,0 1 1,-1-1-1,1 0 1,0 1-1,-1 0 1,1 0-1,0 0 1,-1 0-1,1 0 1,-1 0 0,0 1-1,1-1 1,-1 1-1,0-1 1,0 1-1,0 0 1,0 0-1,0 0 1,-1 0-1,1 0 1,0 1-1,-1-1 1,0 0-1,1 1 1,-1-1 0,0 1-1,0 0 1,-1-1-1,1 1 1,0-1-1,-1 1 1,0 0-1,1 5 1,-2-3 20,1 0 1,-1 1 0,0-1-1,0 0 1,-1 0-1,1-1 1,-1 1-1,0 0 1,-1 0 0,1-1-1,-1 1 1,0-1-1,0 0 1,0 0-1,-1 0 1,1 0-1,-1-1 1,0 1 0,0-1-1,0 0 1,-6 3-1,-4 4 54,-1-1-1,0-1 1,0-1-1,-1 0 1,-19 6 0,32-12-96,0 0 0,-1 0 0,1 0 0,0-1 0,-1 1 0,1-1 0,0 0 0,-1 0 0,1 0 0,-5-1 0,7 1-26,1 0 0,-1-1 0,1 1-1,-1 0 1,1 0 0,0 0 0,-1-1 0,1 1 0,-1 0 0,1-1 0,0 1-1,-1 0 1,1-1 0,0 1 0,0 0 0,-1-1 0,1 1 0,0 0 0,0-1-1,-1 1 1,1-1 0,0 1 0,0-1 0,0 1 0,0-1 0,0 1-1,0-1 1,9-22-2858,0 12 539,1 0 0,0 1 1,21-17-1,-12 11-1497,12-11-5092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2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17360,'0'0'5285,"32"15"-15438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6118,'0'0'17013,"6"14"-15235,-1 0-1312,0 0 1,0 1 0,-1-1-1,-1 1 1,-1 0-1,0 0 1,-1 0 0,0 0-1,-2 19 1,-1-20-343,-1 9 1476,11-38-335,-3-13-1234,-1-1-1,1-52 1,-5 81-131,0 0 97,-1 4-3,1 0-1,0 0 1,1 0-1,-1 0 1,1 0-1,0 0 1,0-1-1,0 1 1,0 0 0,0 0-1,1-1 1,0 1-1,0-1 1,0 0-1,0 1 1,0-1-1,1 0 1,-1 0-1,7 5 1,-6-6 10,1 0 1,0 0-1,0 0 1,0-1-1,0 1 1,1-1 0,-1 0-1,0 0 1,0-1-1,1 1 1,-1-1 0,0 0-1,1 0 1,-1 0-1,1-1 1,-1 1 0,0-1-1,5-2 1,-5 2 3,0 0 1,0 0-1,0-1 1,0 1-1,-1-1 1,1 0 0,-1 0-1,1-1 1,-1 1-1,0-1 1,0 1-1,0-1 1,0 0-1,0 0 1,-1 0-1,1-1 1,-1 1-1,0-1 1,0 1 0,0-1-1,0 0 1,-1 1-1,0-1 1,0 0-1,0 0 1,0 0-1,0 0 1,-1 0-1,1-5 1,-2 8-11,1 0 1,0 0-1,-1 0 0,1 0 0,0 0 1,-1 0-1,1 0 0,-1 0 0,0 0 1,1 0-1,-1 0 0,0 0 0,1 1 1,-1-1-1,0 0 0,0 0 0,0 1 1,0-1-1,0 1 0,0-1 0,0 1 1,0-1-1,0 1 0,0 0 1,0-1-1,0 1 0,0 0 0,0 0 1,0 0-1,0-1 0,0 1 0,0 1 1,0-1-1,-1 0 0,1 0 0,0 0 1,0 0-1,0 1 0,0-1 0,0 1 1,0-1-1,-1 1 0,-2 0-8,-1 1-1,1-1 0,0 1 1,-1 0-1,1 0 0,0 0 1,0 1-1,0-1 0,-3 4 0,2-1 23,1 1-1,0 0 1,0 0-1,0 0 0,0 0 1,1 0-1,0 1 0,0 0 1,1-1-1,0 1 0,0 0 1,1 0-1,0 0 0,0 1 1,0 10-1,1-16-11,1 0 0,0-1 0,-1 1 0,1-1 1,0 1-1,-1-1 0,1 0 0,0 1 0,0-1 0,0 0 0,0 0 0,0 1 1,1-1-1,-1 0 0,0 0 0,1 0 0,-1 0 0,0-1 0,1 1 0,-1 0 1,1 0-1,-1-1 0,1 1 0,-1-1 0,1 0 0,0 1 0,-1-1 0,1 0 1,0 0-1,-1 0 0,2 0 0,63-1-12,-56 0 4,3 0-601,1-1 0,-1 0 0,0-1 0,0-1 0,19-7 0,14-14-5288,-10-9-3946,-18 8-759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15246,'0'0'7736,"-6"11"-6882,-5 9-468,2 0-1,0 0 1,2 1 0,0 1-1,1-1 1,1 1 0,-2 24-1,0 15 591,3 0-1,7 111 0,0-150-651,1-28 244,-1-36-19,-2 16-499,-2 0 1,-1 0-1,-1 0 0,-11-47 0,67 96-808,-46-21 715,1 0 0,-1 0-1,1 0 1,-1-1 0,1 0 0,-1-1 0,1 0-1,-1 0 1,1-1 0,0 0 0,-1 0-1,13-4 1,-16 4 47,-1 0 0,0-1 0,1 1 0,-1-1 0,0 0 0,0 0 0,0 0 0,-1 0-1,1 0 1,0-1 0,-1 1 0,1-1 0,-1 0 0,0 1 0,0-1 0,0 0 0,0-1 0,-1 1 0,1 0-1,-1 0 1,0-1 0,0 1 0,0-1 0,0 1 0,-1-1 0,1 1 0,-1-1 0,0-4 0,0 7 0,0 0 1,1 1 0,-1-1 0,0 0 0,0 0-1,0 0 1,0 0 0,0 0 0,-1 0-1,1 1 1,0-1 0,0 0 0,-1 0 0,1 0-1,0 0 1,-1 1 0,1-1 0,0 0-1,-1 0 1,0 1 0,1-1 0,-1 0 0,1 1-1,-1-1 1,0 1 0,1-1 0,-1 1 0,0-1-1,1 1 1,-1-1 0,0 1 0,0-1-1,0 1 1,1 0 0,-1 0 0,0-1 0,0 1-1,0 0 1,0 0 0,0 0 0,1 0-1,-1 0 1,0 0 0,0 0 0,0 0 0,0 1-1,0-1 1,0 0 0,1 0 0,-1 1-1,0-1 1,0 0 0,1 1 0,-1-1 0,-1 1-1,-2 1-6,0 0-1,0 1 0,0-1 0,1 1 1,-1-1-1,1 1 0,-1 0 0,1 1 1,-5 5-1,8-8 5,-4 4 42,0 0 1,0 1 0,1 0 0,0 0-1,0 0 1,1 0 0,-1 0-1,1 0 1,1 1 0,-1-1 0,1 1-1,0-1 1,1 1 0,-1 9 0,3-15-27,-1 0 0,0 0 0,0 0 0,0-1 0,0 1 0,1 0 0,-1 0 1,0-1-1,1 1 0,-1 0 0,1-1 0,-1 0 0,1 1 0,-1-1 0,1 0 0,-1 0 1,1 1-1,-1-1 0,1 0 0,-1-1 0,1 1 0,-1 0 0,3-1 0,38-4 231,12-10-130,-42 11-312,1 0-1,0 1 1,0 0 0,0 1 0,0 0 0,19 1 0,-30 1 184,0 1 0,0-1 1,0 1-1,0 0 0,-1-1 1,1 1-1,0 0 1,0 0-1,0 0 0,-1 1 1,1-1-1,-1 0 0,1 0 1,-1 1-1,1-1 0,-1 1 1,0 0-1,0-1 0,1 1 1,-1 0-1,0 0 1,-1-1-1,1 1 0,1 4 1,-1-4 13,-1 0 1,1 0 0,0 0-1,0 0 1,0 0-1,0 0 1,0 0 0,1 0-1,-1 0 1,0 0 0,1-1-1,0 1 1,-1-1 0,1 1-1,0-1 1,0 0 0,0 0-1,-1 1 1,1-1-1,1-1 1,-1 1 0,0 0-1,0 0 1,0-1 0,4 1-1,0-1 79,0-1 0,0 0 0,0 0-1,0 0 1,-1-1 0,1 0 0,0 0 0,-1-1-1,1 1 1,-1-1 0,0 0 0,0-1 0,0 1-1,5-6 1,2-1-110,-1 0 0,0-1 0,-1 0 0,14-20 0,-22 27-33,-10 31 80,8-27-2,0 1 0,0-1 0,-1 0 0,1 1 0,0-1 0,0 1 0,0-1 0,0 0 0,0 1 0,0-1 0,0 1 0,0-1 0,0 1 0,0-1 0,0 0 0,0 1 0,0-1 0,0 1 0,0-1 0,1 1 0,-1-1 0,0 0 0,0 1 0,0-1 0,1 0 0,-1 1 0,0-1 0,1 0 0,-1 1 0,0-1 0,0 0 0,1 1 0,-1-1 0,1 0 0,-1 0 0,0 0 0,1 1 0,-1-1 0,0 0 0,1 0 0,-1 0 0,1 0 0,-1 0 0,1 0 0,-1 1-1,0-1 1,1 0 0,-1 0 0,1-1 0,-1 1 0,1 0 0,-1 0 0,1 0 0,59-20-1541,-7 2-3768,2 5-3294,-19 8 1137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68 7847,'0'0'8456,"8"-9"-6235,21-29-11,-29 37-1918,1 1 0,0-1-1,-1 0 1,1 0 0,0 0-1,-1 1 1,1-1 0,-1 0-1,0 0 1,1 0 0,-1 0-1,0 0 1,1 0 0,-1 0-1,0 0 1,0 0 0,0 0-1,0 0 1,0-1 0,-13 0 1672,-18 16-1023,27-11-865,-54 45 1790,54-44-1754,0-1 1,0 1 0,1 1-1,-1-1 1,1 0 0,0 1-1,0-1 1,1 1 0,-1 0 0,1 0-1,-2 7 1,5-12-113,-1 1 0,0 0 0,1 0 0,-1-1 0,0 1 0,1-1 0,-1 1 0,1 0 0,-1-1 0,1 1 0,-1-1 0,1 1 0,0-1 0,-1 1 0,1-1 0,0 0 0,-1 1 0,1-1 0,0 0 0,0 1 0,-1-1 0,1 0 0,0 0 0,0 0 0,-1 0 0,1 0 0,0 0 0,0 0 0,-1 0 0,1 0 0,0 0 0,0 0 0,0 0 0,35-2 0,-33 2 0,49-7-2927,-24 0-1858,-1 0 1,39-17 0,-53 19-2087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88 4420,'0'0'20062,"-11"-21"-15738,29 3-3867,-15 16-257,-1 0 0,1 0 1,0 0-1,-1-1 0,1 1 1,-1-1-1,0 0 0,0 0 1,0 0-1,0 0 0,-1 0 1,1 0-1,-1 0 0,1 0 1,0-5-1,-4 8-204,0 0 0,1 1 0,-1-1 0,0 0 0,0 1-1,1 0 1,-1-1 0,0 1 0,1 0 0,-1 0 0,1 0 0,-3 1 0,1 1 5,-56 46 183,56-46-175,0-1 1,1 1-1,-1 0 0,1 0 1,0 0-1,-1 0 0,1 0 0,1 1 1,-1-1-1,0 1 0,1-1 0,0 1 1,0-1-1,0 1 0,0 0 0,0-1 1,1 6-1,0-8-9,1 0 0,0 1 0,0-1 0,-1 0 0,1 0 0,0-1 0,0 1 0,0 0 0,0 0 0,0 0 0,0-1 0,1 1 0,-1 0 0,0-1 0,0 1 0,0-1 0,1 0 0,-1 1 0,0-1 0,1 0 0,-1 0 0,0 1 0,1-1 0,-1 0 0,2-1 0,47 1 0,-38 0 0,56-5-1814,-60 3 619,1 0 0,-1 0 0,1-1 0,-1 0 0,14-7 0,20-17-12563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13645,'0'0'14963,"-9"2"-14359,0 2-490,0 0 0,1 1-1,-1 0 1,1 0 0,0 1 0,0 0 0,-11 11 0,15-14-94,0 1-1,0 0 0,0-1 1,1 1-1,0 1 1,0-1-1,0 0 1,0 1-1,1 0 1,0-1-1,0 1 1,0 0-1,0 0 1,1 0-1,0 0 0,0 1 1,0-1-1,1 8 1,0-12-20,1 0 0,-1 0 0,1-1 0,-1 1 1,1 0-1,0-1 0,-1 1 0,1 0 0,0-1 0,-1 1 0,1-1 1,0 1-1,0-1 0,0 0 0,-1 1 0,1-1 0,0 0 0,0 0 1,0 1-1,0-1 0,0 0 0,0 0 0,-1 0 0,1 0 1,0 0-1,0 0 0,0 0 0,1-1 0,29-2 113,-16-3-94,-1 0 0,0-1 0,0-1 0,0 0 0,-1 0 0,0-2 0,0 0 0,-1 0 0,-1-1 0,20-23-1,-25 25-28,-14 22-320,0 1 1,0-1 0,1 1-1,1 0 1,1 1 0,0-1-1,0 1 1,2 0-1,-4 25 1,7-39 202,1-1 0,-1 1 1,0 0-1,0-1 0,1 1 0,-1 0 0,0-1 0,1 1 0,-1 0 1,1-1-1,-1 1 0,0 0 0,1-1 0,0 1 0,-1-1 1,1 1-1,-1-1 0,1 0 0,0 1 0,-1-1 0,1 1 1,0-1-1,-1 0 0,1 0 0,0 1 0,0-1 0,-1 0 1,1 0-1,0 0 0,0 0 0,-1 0 0,1 0 0,0 0 0,0 0 1,-1 0-1,1 0 0,0 0 0,0-1 0,-1 1 0,1 0 1,0 0-1,1-1 0,35-14-6121,-8-6-1717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14221,'0'0'4922,"-10"7"-3208,-4 3-1281,-55 41 2199,23-12 2727,50-40-5288,0 0-1,0 1 1,0 0 0,-1-1-1,1 1 1,0 1-1,7 0 1,2 0-75,34-2-318,-30-1-127,1 1 1,-1 1 0,0 1 0,1 0 0,-1 1-1,0 1 1,22 6 0,-39-9 478,1 1 1,0-1-1,-1 0 0,1 0 1,-1 0-1,1 1 1,-1-1-1,1 0 0,-1 1 1,1-1-1,-1 0 1,1 1-1,-1-1 0,0 1 1,1-1-1,-1 1 0,1-1 1,-1 0-1,0 1 1,1 0-1,-1-1 0,0 1 1,0-1-1,0 1 1,1-1-1,-1 1 0,0-1 1,0 1-1,0 0 1,0-1-1,0 1 0,0-1 1,0 2-1,-14 17 1484,-27 8 658,27-20-1870,0-1 0,0 0 0,-1-1 0,1-1 0,-1 0 0,-16 2 0,31-6-326,1 0-1,-1 0 1,0-1-1,0 1 1,0 0 0,0 0-1,0-1 1,1 1 0,-1 0-1,0 0 1,0 0-1,0-1 1,0 1 0,0 0-1,0 0 1,0-1 0,0 1-1,0 0 1,0 0-1,0-1 1,0 1 0,0 0-1,0 0 1,0-1 0,0 1-1,0 0 1,0 0-1,0-1 1,-1 1 0,1 0-1,0 0 1,0 0 0,0-1-1,0 1 1,0 0-1,-1 0 1,1 0 0,0 0-1,0-1 1,0 1-1,-1 0 1,1 0 0,0 0-1,0 0 1,0 0 0,-1 0-1,1-1 1,0 1-1,0 0 1,-1 0 0,1 0-1,0 0 1,0 0 0,-1 0-1,1 0 1,0 0-1,0 0 1,-1 0 0,1 0-1,0 0 1,0 0 0,-1 1-1,1-1 1,11-11-3770,37-20-9269,-16 13-198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 10634,'0'0'13544,"-10"-2"-11948,6 1-1467,-1 0 0,1 1 0,-1-1 0,0 1 0,1 0 0,-1 0 0,1 1 0,-1-1 1,1 1-1,-1 0 0,1 1 0,-1-1 0,1 1 0,0-1 0,-1 1 0,1 1 0,0-1 0,0 1 0,1-1 1,-1 1-1,-5 6 0,5-6-49,-13 15-27,19-12-229,12-3-48,36-5-1195,-32 0 528,1 2 1,0 0-1,0 1 0,31 6 1,-48-7 954,-1 0 0,0 0 1,1 0-1,-1 0 0,0 1 1,0-1-1,0 1 1,1-1-1,-1 1 0,0-1 1,0 1-1,0 0 0,0 0 1,0-1-1,0 1 1,0 0-1,0 0 0,0 0 1,0 0-1,0 0 0,-1 0 1,1 0-1,0 0 0,-1 0 1,1 1-1,-1-1 1,1 0-1,-1 0 0,0 1 1,1-1-1,-1 0 0,0 0 1,0 1-1,0-1 1,0 0-1,0 1 0,0-1 1,0 0-1,-1 0 0,1 1 1,0-1-1,-1 0 0,0 2 1,-1 1 278,0 0-1,0 0 1,-1 0 0,1 0 0,-1 0-1,0-1 1,0 0 0,-1 1 0,1-1-1,-1 0 1,-3 2 0,-57 28 2537,59-31-2857,0 0 1,1 0-1,-1-1 1,0 0 0,0 0-1,0 0 1,0-1 0,0 1-1,0-1 1,0 0 0,0-1-1,-7-1 1,29-12-7140,3 5 2231,4-2-1435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17328,'0'0'7581,"-11"8"-6476,9-6-1083,-48 46 1418,46-44-1306,1 0 1,0 0 0,0 1-1,0 0 1,0-1 0,1 1-1,0 0 1,0 0 0,0 0-1,1 0 1,-1 1 0,1-1-1,0 10 1,1-14-125,1 0 0,-1 0 0,1 0-1,-1 0 1,1 0 0,0 0 0,-1 1 0,1-2-1,0 1 1,0 0 0,0 0 0,0 0 0,0 0-1,0 0 1,0-1 0,0 1 0,0 0 0,0-1-1,0 1 1,1-1 0,-1 0 0,0 1 0,0-1-1,0 0 1,1 1 0,-1-1 0,0 0 0,0 0-1,1 0 1,-1 0 0,0 0 0,1-1 0,1 1 0,46-8 286,-38 4-317,0-1 0,-1-1 0,0 0 0,18-13 0,-21 13-11,1 0 0,0 0-1,1 1 1,-1 1 0,1-1-1,18-5 1,-26 14 51,0 1-1,0-1 1,-1 1-1,1-1 1,-1 1-1,0 0 1,0 6 0,0 3 179,0-13-158,1 0 0,0 0 0,0 0 0,0 0 0,0 0-1,0 0 1,0 0 0,0-1 0,0 1 0,0 0 0,0-1 0,0 1 0,0-1 0,0 1 0,1-1 0,-1 1-1,0-1 1,0 0 0,1 0 0,-1 1 0,0-1 0,0 0 0,1 0 0,-1 0 0,0 0 0,0-1 0,1 1-1,-1 0 1,2-1 0,40-7 615,13-10-433,-41 12-277,1 1 0,0 0 0,0 1 0,1 0 0,-1 2 0,1 0 0,21 0 0,-37 2 53,0 1-1,0-1 1,0 1 0,0 0 0,0-1 0,0 1 0,0 0 0,-1-1 0,1 1 0,0 0 0,0 0 0,0 0 0,-1 0-1,1 0 1,-1 0 0,1 0 0,-1 0 0,1 0 0,-1 0 0,1 0 0,-1 0 0,0 0 0,0 0 0,1 0 0,-1 0 0,0 1-1,0-1 1,0 0 0,0 0 0,-1 0 0,1 0 0,-1 2 0,1-1 14,0-1 0,0 0 0,0 1 0,0-1 0,-1 0 0,2 1 0,-1-1 1,0 0-1,0 1 0,0-1 0,1 0 0,-1 0 0,0 1 0,1-1 0,-1 0 0,1 0 0,0 1 0,-1-1 0,1 0 0,0 0 1,0 0-1,0 0 0,0 0 0,0 0 0,0 0 0,0 0 0,0-1 0,0 1 0,2 1 0,7-1-43,1 0-1,0-1 1,-1 1-1,1-2 1,0 0 0,-1 0-1,13-4 1,77-24-7436,-54 15-1054,-20 6 257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38 13036,'0'0'11985,"-8"12"-10672,0 0-1018,0 1-1,1 0 1,0 1 0,1-1-1,0 1 1,1 1-1,1-1 1,0 1-1,1-1 1,-2 24 0,8 56-335,-1-55 343,-1-30 258,-1-12 398,7-49-963,3 0 0,28-94 1,-31 124-291,-5 15 227,0 1 1,0 0-1,0 0 0,1 0 0,0 1 0,0-1 0,1 0 0,-1 1 0,1 0 0,1 0 0,5-6 1,-7 9 43,0 0-1,0 0 1,0 0 0,0 1 0,0-1 0,0 1 0,0 0 0,0 0 0,0 0 0,1 0 0,-1 1 0,0-1 0,1 1 0,-1 0 0,1 0 0,-1 0 0,0 0 0,1 1 0,-1-1 0,0 1 0,1 0 0,-1 0-1,5 2 1,-6-2 75,1 0 1,0 0-1,-1 0 0,1 0 0,-1 0 0,1 1 0,-1-1 0,0 1 0,0 0 0,1 0 0,-1 0 0,-1 0 0,1 0 0,0 0 0,0 0 0,-1 1 0,1-1 0,-1 1 0,0-1 0,0 1 0,0-1 1,0 1-1,0 0 0,0 0 0,-1-1 0,1 1 0,-1 0 0,0 0 0,0 0 0,0-1 0,0 1 0,0 0 0,-1 0 0,1-1 0,-1 1 0,0 0 0,0 0 0,0-1 0,0 1 0,0-1 0,-1 1 1,1-1-1,-1 1 0,1-1 0,-1 0 0,0 0 0,0 0 0,0 0 0,0 0 0,0 0 0,-1-1 0,1 1 0,0-1 0,-1 1 0,-3 1 0,-2 0-32,1 0-1,-1 0 0,0-1 1,0 0-1,0 0 0,0 0 1,-15 0-1,23-2-36,0 0 0,0 0 1,-1 0-1,1 0 0,0 0 0,0 0 1,-1 0-1,1 0 0,0 0 0,0 0 0,-1 0 1,1 0-1,0-1 0,0 1 0,-1 0 0,1 0 1,0 0-1,0 0 0,0 0 0,-1 0 1,1-1-1,0 1 0,0 0 0,0 0 0,-1 0 1,1 0-1,0-1 0,0 1 0,0 0 0,0 0 1,0-1-1,-1 1 0,1 0 0,0 0 1,0 0-1,0-1 0,0 1 0,0 0 0,0 0 1,0-1-1,0 1 0,0 0 0,0 0 0,0-1 1,0 1-1,8-16-1940,15-12-3359,0 4-642,3-5-1531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19506,'0'0'2280,"-7"11"42,-5 11-1346,0 0-1,1 0 1,1 1 0,1 0-1,1 1 1,1 0-1,-5 40 1,11-54-812,-1 52 305,2-60-477,0 0 0,0-1 0,0 1 0,0 0 0,0 0 0,1 0 0,-1 0 0,1 0 0,-1 0 0,1 0-1,0-1 1,0 1 0,-1 0 0,1 0 0,0-1 0,1 1 0,-1-1 0,0 1 0,0-1 0,1 1 0,-1-1 0,1 0 0,-1 0 0,4 2 0,-5-3-38,1 0-1,0 0 1,-1-1-1,1 1 1,-1 0 0,1-1-1,-1 1 1,1 0-1,-1-1 1,1 1-1,-1-1 1,1 1 0,-1-1-1,1 1 1,-1-1-1,0 1 1,1-1-1,-1 0 1,0 1-1,1-1 1,-1 1 0,0-1-1,0 0 1,0 1-1,0-1 1,0 0-1,0 1 1,0-1-1,0 0 1,0 1 0,0-1-1,0 0 1,0 1-1,0-2 1,0-32-596,0 27 523,0 2 107,0-1 0,-1 0-1,0 1 1,0-1 0,0 1 0,-1-1-1,1 1 1,-1 0 0,0-1 0,-1 1-1,0 0 1,1 0 0,-1 0 0,-1 1-1,1-1 1,-6-4 0,25 37 775,-8-23-695,1 0-1,0 0 1,-1 0-1,2-1 1,-1-1-1,0 0 0,1 0 1,-1-1-1,1 0 1,0 0-1,0-1 1,0 0-1,0-1 1,0 0-1,-1-1 1,1 0-1,17-4 1,-18 3-14,0-1 1,0 1 0,-1-1-1,1-1 1,0 0 0,-1 0-1,0-1 1,0 0 0,0 0-1,-1-1 1,0 0-1,0 0 1,0 0 0,-1-1-1,0 0 1,0-1 0,-1 1-1,9-17 1,-68 109-55,50-79 0,1 2 0,-1-1 0,1 0 0,0 1 0,1-1 0,0 1 0,0 0 0,1 0 0,0 0 0,0 0 0,1 8 0,1-14 0,0-1 0,0 1 0,0-1 0,0 1 0,0-1 0,1 1 0,-1-1 0,0 0 0,1 0 0,-1 0 0,1 0 0,-1 0 0,1 0 0,-1 0 0,1 0 0,0 0 0,0-1 0,-1 1 0,1-1 0,0 1 0,0-1 0,0 0 0,-1 0 0,1 0 0,0 0 0,0 0 0,2 0 0,55-4 0,-55 3-270,0 0 1,-1 0-1,1 0 0,0-1 0,-1 1 1,0-1-1,1 0 0,-1 0 0,0 0 1,0-1-1,0 1 0,0-1 0,0 1 1,-1-1-1,1 0 0,3-6 0,-2 3-955,-1-1 1,0 1-1,-1-1 0,0 1 0,0-1 0,0 0 0,-1 0 0,2-10 1,-1-23-15069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5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1473,'0'0'1922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18930,'0'0'13100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39 7559,'0'0'21562,"-9"-3"-21226,-26-8-101,35 11-235,-1-1 0,1 1 0,0 0-1,-1 0 1,1 0 0,0 0 0,-1 0 0,1 0 0,0 0-1,-1 0 1,1 0 0,0-1 0,-1 2 0,1-1 0,0 0-1,-1 0 1,1 0 0,0 0 0,-1 0 0,1 0 0,0 0-1,-1 0 1,1 0 0,0 1 0,-1-1 0,1 0 0,0 0-1,-1 0 1,1 1 0,0-1 0,0 0 0,-1 0-1,1 1 1,0-1 0,0 0 0,0 0 0,0 1 0,-1-1-1,1 0 1,0 1 0,0-1 0,0 0 0,0 1 0,0-1-1,0 0 1,0 1 0,0-1 0,0 0 0,0 1 0,0-1-1,0 0 1,0 1 0,0-1 0,0 1 0,0-1 0,0 0-1,0 1 1,0-1 0,0 0 0,1 0 0,-1 1 0,0-1-1,11 0 52,0-1-1,-1-1 1,1 0-1,-1 0 0,1-1 1,10-5-1,-14 5-51,1 0-1,-1 1 1,1-1-1,-1 1 1,1 0-1,0 1 1,-1 0-1,1 1 1,0-1 0,0 1-1,0 1 1,0-1-1,0 1 1,10 3-1,-16-2-5,1-1 0,-1 1 0,1-1-1,-1 1 1,1 0 0,-1 0-1,0 0 1,0 0 0,0 0 0,0 0-1,-1 1 1,1-1 0,-1 1 0,1-1-1,-1 1 1,0 0 0,1 3-1,11 54 60,-3-6 156,-9-53-183,0 0 1,-1 0-1,1 0 1,-1 0-1,1-1 1,0 1-1,0 0 1,0 0-1,-1 0 1,1-1-1,0 1 1,0 0-1,0-1 1,0 1-1,0-1 1,0 1-1,0-1 1,0 0-1,0 1 1,0-1-1,1 0 1,-1 0-1,0 0 1,0 0-1,0 0 1,0 0 0,0 0-1,0 0 1,1 0-1,-1 0 1,0 0-1,0-1 1,0 1-1,0-1 1,0 1-1,0-1 1,0 1-1,0-1 1,0 1-1,0-1 1,0 0-1,0 0 1,43-32 1067,-43 31-1132,16-15-162,22-21 327,-38 36-576,1 1 0,0 0 0,0 0 0,-1 0 0,1 0 0,0 0 0,0 0 0,0 1-1,0-1 1,0 1 0,0-1 0,2 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16111,'0'0'7954,"-5"9"-6945,1 1-676,-1 0 0,1 0 0,1 0-1,0 0 1,0 1 0,1-1 0,0 1-1,1-1 1,0 1 0,1 0 0,1 21 0,0-31-293,0 0 1,0 0-1,0 0 1,-1 0-1,1 0 1,0 0-1,0-1 1,0 1 0,0 0-1,0 0 1,1-1-1,-1 1 1,0-1-1,0 1 1,0-1-1,1 1 1,-1-1 0,0 0-1,0 0 1,1 1-1,-1-1 1,0 0-1,0 0 1,1 0 0,-1-1-1,0 1 1,1 0-1,-1 0 1,0-1-1,0 1 1,2-1-1,41-14 958,-22 2-758,1-2 0,-2 0 0,24-23 0,7-4-143,-52 41-102,0 1-1,0 0 1,1-1-1,-1 1 1,0 0-1,0 0 1,1 0-1,-1-1 1,0 1 0,1 0-1,-1 0 1,0 0-1,1-1 1,-1 1-1,0 0 1,1 0-1,-1 0 1,0 0-1,1 0 1,-1 0 0,0 0-1,1 0 1,-1 0-1,0 0 1,1 0-1,-1 0 1,0 0-1,1 0 1,-1 0 0,1 0-1,-1 0 1,0 1-1,0-1 1,1 0-1,-1 0 1,0 0-1,1 1 1,-1-1-1,0 0 1,0 0 0,1 1-1,-1-1 1,0 0-1,0 0 1,1 1-1,2 22-108,-9 27 180,0-28-5,-5 32 225,11-53-280,0-1 1,1 0-1,-1 0 0,0 1 0,1-1 1,-1 0-1,1 0 0,-1 1 1,0-1-1,1 0 0,-1 0 0,1 0 1,-1 0-1,1 0 0,-1 1 1,1-1-1,-1 0 0,1 0 0,-1 0 1,0 0-1,1-1 0,-1 1 1,1 0-1,-1 0 0,1 0 0,-1 0 1,1 0-1,-1 0 0,0-1 0,1 1 1,-1 0-1,1 0 0,-1-1 1,18-6 78,0-5-85,0-1 0,-1-1 0,27-27 0,-29 25 0,0 1 0,2 1 0,31-21 0,-47 35 0,-1 0 0,0-1 0,1 1 0,-1 0 0,1 0 0,-1 0 0,0-1 0,1 1 0,-1 0 0,1 0 0,-1 0 0,0 0 0,1 0 0,-1 0 0,1 0 0,-1 0 0,0 0 0,1 0 0,-1 0 0,1 0 0,-1 0 0,0 0 0,1 0 0,-1 1 0,1-1 0,-1 0 0,0 0 0,1 0 0,-1 1 0,0-1 0,1 0 0,-1 0 0,0 1 0,1-1 0,-1 1 0,6 18 0,-6 32 0,-1-42 0,-7 78 0,8-86 0,0-1 1,1 0-1,-1 1 0,0-1 0,0 0 1,1 1-1,-1-1 0,0 0 1,0 0-1,1 1 0,-1-1 1,0 0-1,1 0 0,-1 1 0,0-1 1,1 0-1,-1 0 0,0 0 1,1 0-1,-1 0 0,0 1 1,1-1-1,-1 0 0,1 0 0,-1 0 1,0 0-1,1 0 0,-1 0 1,1 0-1,-1 0 0,0 0 1,1-1-1,-1 1 0,0 0 0,1 0 1,-1 0-1,0 0 0,1 0 1,-1-1-1,0 1 0,1 0 0,-1 0 1,0-1-1,1 1 0,18-10-66,-7 2-188,22-18-4285,-1-2-4831,-18 10 2158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68 6502,'0'0'15967,"-9"3"-13927,3-1-1635,-1 0 255,0 0-1,-1 1 0,1 0 0,0 0 1,1 0-1,-1 1 0,-12 9 1,19-13-657,0 0 1,-1 1 0,1-1 0,0 0 0,-1 1-1,1-1 1,0 0 0,0 1 0,-1-1 0,1 1-1,0-1 1,0 0 0,0 1 0,-1-1 0,1 1-1,0-1 1,0 1 0,0-1 0,0 1 0,0-1-1,0 1 1,0-1 0,0 0 0,0 1 0,0-1-1,0 1 1,0-1 0,1 1 0,-1-1 0,0 1-1,0-1 1,0 0 0,0 1 0,1-1 0,-1 1-1,0-1 1,1 1 0,19 8 60,24-4 96,84-5 737,-126-37 416,-1 14-1313,-1 0 0,-2-24 0,2 47 0,0-1 0,0 1 0,0 0 0,0 0 0,0-1 0,0 1 0,0 0 0,0 0 0,1-1 0,-1 1 0,0 0 0,0 0 0,0-1 0,1 1 0,-1 0 0,0 0 0,0-1 0,0 1 0,1 0 0,-1 0 0,0 0 0,0 0 0,1 0 0,-1-1 0,0 1 0,1 0 0,-1 0 0,0 0 0,0 0 0,1 0 0,-1 0 0,0 0 0,1 0 0,-1 0 0,0 0 0,0 0 0,1 0 0,-1 0 0,0 0 0,1 0 0,-1 0 0,0 1 0,0-1 0,1 0 0,-1 0 0,0 0 0,0 0 0,1 1 0,15 5 0,-15-6 0,62 20-2503,-37-15-1736,47 3 0,-40-7-3806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92 8200,'0'0'20328,"10"3"-19650,35 7-123,-42-9-486,0-1 0,0 0 0,0 0 0,-1 0-1,1-1 1,0 1 0,0 0 0,-1-1 0,1 0-1,0 0 1,-1 0 0,1 0 0,-1 0 0,1-1-1,-1 1 1,0-1 0,1 1 0,-1-1-1,0 0 1,0 0 0,0 0 0,0 0 0,3-4-1,-3 3 12,0 0 0,0 0-1,-1 0 1,1 0 0,-1-1-1,1 1 1,-1 0 0,0-1 0,0 1-1,-1 0 1,1-1 0,-1 1-1,0-1 1,1 1 0,-1-1-1,-1-5 1,0 8-80,0 0 0,1 0 0,-1 0 0,0 0 0,0 0 0,0 0 0,0 0 0,0 0 0,0 1 0,0-1 0,0 0 0,0 1 0,0-1 0,0 1 0,0-1 0,0 1 0,0 0 0,0-1 0,-1 1 0,1 0 0,0 0 0,0 0 0,0 0 0,-1 0 0,1 0 0,0 0 0,0 0 0,0 0 0,-1 1 0,1-1 0,-2 1 0,-2 0 0,0 0 0,0 1 0,0-1 0,1 1 0,-1 0 0,-7 4 0,0 3 0,0 1 0,1-1 0,-14 17 0,22-22 0,-1 0 0,1 1 0,0-1 0,0 1 0,1-1 0,-1 1 0,1 0 0,0 0 0,0 0 0,1 0 0,0 0 0,-1 0 0,1 6 0,1-10 0,0 1 0,0-1 0,1 0 0,-1 1 0,0-1 0,1 0 0,-1 0 0,1 1 0,-1-1 0,1 0 0,0 0 0,-1 0 0,1 0 0,0 0 0,0 0 0,0 0 0,0 0 0,0 0 0,0 0 0,0 0 0,0-1 0,0 1 0,0 0 0,0-1 0,1 1 0,-1-1 0,0 1 0,0-1 0,2 1 0,46 7 0,-37-7 0,55 4-2850,34-4-8591,-72-1-1910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55 609,'0'0'26756,"-5"7"-26650,-16 20-74,52-48 155,-21 7-640,-8 9 49,1 1-1,0-1 1,1 0-1,-1 1 1,1 0-1,0 0 1,0 0 0,0 0-1,0 1 1,0-1-1,9-3 1,-11 47-557,-2-24 1371,-1-6-172,1 1 0,0 0 0,1-1 1,3 20-1,-4-28-286,1-1 0,-1 1 1,1-1-1,-1 0 1,1 1-1,-1-1 0,1 1 1,0-1-1,0 0 0,-1 1 1,1-1-1,0 0 0,0 0 1,0 0-1,1 0 1,-1 0-1,0 0 0,0 0 1,0 0-1,1 0 0,-1 0 1,1-1-1,-1 1 0,0-1 1,1 1-1,-1-1 1,1 1-1,-1-1 0,1 0 1,-1 0-1,1 0 0,0 0 1,-1 0-1,1 0 0,-1 0 1,1 0-1,-1-1 1,1 1-1,-1 0 0,3-2 1,15-7-3471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6470,'0'0'23179,"-1"13"-21833,-21 117 1260,14-83-5791,4-25-8701,4-45 4022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11787,'0'0'16432,"26"-6"-17746,-9 21-1248,3-4-1057,3-3-1250,1-2-3587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12332,'0'0'5189,"-8"10"-3161,-36 44 516,5-7 2162,57-47-3174,12-7-1714,-29 7 230,12-3-446,0 0-1,0 2 0,0-1 0,0 2 1,0-1-1,19 3 0,-29-1 327,0-1 0,0 0-1,0 1 1,0 0 0,0 0-1,0 0 1,0 0 0,0 0-1,0 1 1,-1-1 0,1 1-1,0-1 1,-1 1 0,1 0-1,-1 0 1,0 1 0,0-1-1,1 0 1,-2 1 0,1-1-1,0 1 1,0 0-1,-1-1 1,1 1 0,-1 0-1,0 0 1,0 0 0,0 0-1,0 0 1,-1 0 0,1 0-1,-1 4 1,1-1 288,-1 0-1,0 0 1,-1 1-1,1-1 1,-1 0-1,-1 0 1,1 0 0,-1 0-1,0 0 1,0 0-1,0 0 1,-1-1-1,0 1 1,0-1-1,-1 1 1,1-1 0,-1 0-1,0-1 1,-1 1-1,1-1 1,-1 0-1,0 0 1,0 0-1,0 0 1,0-1 0,-1 0-1,1 0 1,-1-1-1,0 1 1,0-1-1,0-1 1,0 1-1,0-1 1,0 0 0,-1 0-1,-6 0 1,12-2-311,0 1 0,0-1 1,0 1-1,0-1 0,0 0 1,0 1-1,0-1 0,1 0 1,-1 0-1,0 1 0,0-1 1,1 0-1,-1 0 0,0 0 1,1 0-1,-1 0 0,1 0 1,0 0-1,-1 0 0,1 0 1,0 0-1,-1 0 0,1 0 1,0 0-1,0-1 0,0 1 1,0 0-1,0 0 0,0 0 1,0 0-1,0 0 0,1 0 1,-1 0-1,0 0 0,1 0 1,0-2-1,14-44-6983,5 18 378,4-4-4868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7111,'-7'9'9844,"-9"13"-7412,0 0 1,-23 47 0,33-57-2016,1 0 1,0 1-1,1 0 0,0-1 1,1 1-1,0 1 1,1-1-1,1 0 0,0 14 1,1-25-407,0-1 0,0 0 0,1 0 0,-1 0 0,0 0 0,1 0 0,-1 0 0,1 0 0,-1 0-1,1 0 1,0 0 0,-1 0 0,1 0 0,0 0 0,0 0 0,-1-1 0,1 1 0,0 0 0,0-1 0,0 1 0,0 0 0,0-1 0,0 1 0,0-1 0,0 1 0,0-1 0,0 0 0,1 0 0,-1 1 0,0-1 0,0 0 0,0 0-1,0 0 1,0 0 0,1 0 0,-1 0 0,0-1 0,0 1 0,0 0 0,0 0 0,2-2 0,4 1 55,0-1-1,0 0 1,0-1 0,0 1-1,8-6 1,10-9-22,-21 14-184,1-1 1,-1 1-1,1 0 1,0 0-1,-1 0 0,1 0 1,1 1-1,-1 0 1,0 0-1,1 0 0,-1 1 1,0 0-1,1 0 1,9-1-1,-14 3 139,0-1 1,0 1-1,0 0 0,0-1 1,-1 1-1,1-1 1,0 1-1,0 0 0,-1 0 1,1-1-1,-1 1 0,1 0 1,-1 0-1,1 0 0,-1 0 1,1 0-1,-1 0 0,0 0 1,1-1-1,-1 1 0,0 0 1,0 0-1,0 0 0,0 0 1,0 0-1,0 1 0,1 34 451,-2-27-252,2 10 341,-2-1 0,-5 30 0,6-42-324,-2-1-1,1 0 1,0 0 0,-1 0-1,0-1 1,0 1 0,-1 0-1,1-1 1,-1 1-1,0-1 1,0 0 0,-1 0-1,1 0 1,-7 5 0,10-9-223,-1 1 1,0 0-1,0-1 1,0 1 0,0 0-1,0-1 1,1 1 0,-1-1-1,0 1 1,0-1-1,-1 0 1,1 1 0,0-1-1,0 0 1,0 0 0,0 1-1,0-1 1,0 0-1,0 0 1,0 0 0,0-1-1,0 1 1,-1 0-1,1 0 1,0-1 0,0 1-1,0 0 1,0-1 0,0 1-1,-1-1 1,0-1 68,0-1 1,0 1 0,0 0 0,0 0-1,1-1 1,-1 1 0,1-1-1,-1 1 1,1-1 0,0 0-1,-1-3 1,-9-39-1525,8 11-5374,3 33 6544,0 1 1,0-1-1,0 1 0,0-1 1,0 1-1,0 0 0,0-1 1,0 1-1,0-1 0,0 1 1,1 0-1,-1-1 0,0 1 1,0-1-1,0 1 0,0 0 1,1-1-1,-1 1 0,0 0 1,0-1-1,1 1 0,-1 0 1,0-1-1,1 1 0,-1 0 1,0 0-1,1-1 0,-1 1 1,0 0-1,1 0 0,-1 0 1,0-1-1,1 1 0,12-3-8323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6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1 480,'0'0'12300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0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72 14061,'0'0'14601,"7"-8"-14265,22-24 177,-28 31-488,-1 1 0,1-1 0,-1 0 0,0 1 0,0-1 0,1 0 0,-1 0 0,0 1 0,0-1 1,1 0-1,-1 1 0,0-1 0,0 0 0,0 0 0,0 1 0,0-1 0,0 0 0,0 0 0,-1 1 0,1-1 1,0 0-1,0 1 0,-1-1 0,1 0 0,0 1 0,-1-1 0,1 0 0,0 1 0,-1-1 0,1 0 0,-1 1 1,1-1-1,-1 1 0,1-1 0,-1 1 0,1-1 0,-1 1 0,0 0 0,1-1 0,-1 1 0,0 0 0,1-1 1,-1 1-1,0 0 0,0 0 0,1 0 0,-1 0 0,0-1 0,0 1 0,1 0 0,-1 0 0,-1 1 1,-36-5 507,36 5-540,-1 0 1,0 0-1,0 0 1,0 0-1,1 1 1,-1 0-1,1-1 1,-1 1-1,1 0 0,0 0 1,0 0-1,0 0 1,0 1-1,0-1 1,0 1-1,0-1 1,1 1-1,-1-1 1,1 1-1,0 0 1,0 0-1,0 0 1,-1 4-1,0-2-2,1 0 0,-1 1 0,1-1 1,0 1-1,0-1 0,1 1 0,0 0 0,0-1 0,0 1 0,1 0 0,-1-1 0,3 6 0,-2-8 13,1-1 0,-1 0-1,1 0 1,0 0-1,0 0 1,0 0 0,0 0-1,0-1 1,1 1 0,-1-1-1,0 1 1,1-1-1,-1 0 1,1 0 0,-1 0-1,1 0 1,0 0-1,-1-1 1,1 1 0,0-1-1,-1 0 1,1 0 0,0 0-1,0 0 1,-1 0-1,6-2 1,-1 2-287,0-1 0,0 0 0,0-1 0,0 1 0,0-1 0,-1-1-1,1 1 1,-1-1 0,10-6 0,-9 3-1364,0-1 0,0 0 1,0 0-1,-1 0 0,10-16 0,5-13-6622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77 14478,'0'0'2813,"-6"12"-304,-8 17-1517,1 1 0,2 0 0,1 0 0,-9 44-1,11-24 536,-2 93 0,10-143-1533,0 0-1,0 0 1,0 0-1,0 0 1,0 0-1,0-1 1,0 1-1,0 0 1,0 0 0,1 0-1,-1 0 1,0 0-1,0 0 1,0-1-1,0 1 1,0 0-1,0 0 1,0 0 0,1 0-1,-1 0 1,0 0-1,0 0 1,0 0-1,0 0 1,0 0-1,0 0 1,1-1 0,-1 1-1,0 0 1,0 0-1,0 0 1,0 0-1,1 0 1,-1 0-1,0 0 1,0 0 0,0 0-1,0 0 1,0 1-1,1-1 1,-1 0-1,0 0 1,0 0-1,0 0 1,0 0 0,0 0-1,1 0 1,-1 0-1,0 0 1,0 0-1,0 0 1,0 1-1,0-1 1,0 0 0,0 0-1,0 0 1,0 0-1,1 0 1,-1 0-1,0 1 1,0-1 0,0 0-1,0 0 1,0 0-1,0 0 1,0 1-1,8-13-992,-2-2-208,-2 0 0,1 0-1,-2-1 1,3-24 0,-4 23 1170,-1 0 1,-1 1-1,0-1 1,-4-22-1,4 38 118,0-1-1,0 0 1,0 1 0,0-1 0,0 0-1,-1 1 1,1-1 0,0 0-1,0 1 1,0-1 0,-1 1 0,1-1-1,0 0 1,-1 1 0,1-1-1,0 1 1,-1-1 0,1 1-1,-1-1 1,1 1 0,-1 0 0,1-1-1,-1 1 1,0-1 0,-7 9 968,8-6-1032,0-1-1,-1 0 0,1 0 1,0 0-1,0 0 1,0 0-1,0 0 0,0 1 1,0-1-1,0 0 1,0 0-1,0 0 0,0 0 1,1 0-1,-1 0 1,0 1-1,1-1 0,-1 0 1,1 0-1,0 0 1,-1 0-1,1 0 0,0-1 1,-1 1-1,1 0 1,0 0-1,0 0 0,0-1 1,0 1-1,-1 0 1,1-1-1,0 1 0,2 0 1,1 0 13,0 0-1,1 0 1,-1-1 0,0 1 0,1-1 0,-1 0 0,0-1-1,0 1 1,1-1 0,-1 0 0,0 0 0,0 0 0,0 0-1,0-1 1,0 1 0,0-1 0,0 0 0,0-1-1,-1 1 1,1 0 0,-1-1 0,0 0 0,0 0 0,5-5-1,8-9-37,-1-1 0,-1-1 0,15-24-1,-20 29 18,6-10 410,0 0 0,-2-1 0,20-53 0,-89 186-88,-9 70 2886,57-149-2610,1 0 0,2 0 0,0 1-1,0 39 1,5-68-607,-1 0 0,1 0 0,0 0 0,0-1 0,0 1 0,0 0 0,0 0 0,0 0 0,0 0 0,0 0 0,0 0 0,0 0 0,1 0 0,-1 0 0,0 0 0,1 0 0,-1 0 0,1-1 0,-1 1 0,1 0 0,-1 0 0,1 0 0,-1-1 0,1 1 0,0 0 0,-1-1 0,1 1 0,0-1 0,0 1 0,-1-1 0,1 1 0,0-1 0,0 1 0,0-1 0,0 0 0,0 1 0,-1-1 0,1 0 0,0 0 0,0 0 0,0 1 0,0-1 0,0 0 0,0 0 0,0-1 0,0 1 0,0 0 0,0 0 0,0 0 0,0-1 0,0 1 0,-1 0 0,3-2 0,1 1 0,0-1 0,0 0 0,-1-1 0,1 1 0,-1-1 0,1 1 0,-1-1 0,0 0 0,0 0 0,5-7 0,-1-3 0,-1-1 0,-1 1 0,0-1 0,0 0 0,-2 0 0,0 0 0,0-1 0,-1 1 0,-1-1 0,-1 0 0,-2-26 0,3 41 0,-1-1 0,0 0 0,0 0 0,0 0 0,0 0 0,0 0 0,0 0 0,0 0 0,-1 0 0,1 0 0,0 1 0,0-1 0,-1 0 0,1 0 0,0 0 0,-1 0 0,1 1 0,-1-1 0,1 0 0,-1 0 0,0 1 0,1-1 0,-1 0 0,0 1 0,1-1 0,-1 1 0,0-1 0,1 1 0,-1-1 0,0 1 0,0-1 0,0 1 0,0 0 0,0 0 0,1-1 0,-1 1 0,-2 0 0,2 0 0,0 1 0,0-1 0,0 1 0,0-1 0,-1 1 0,1 0 0,0-1 0,0 1 0,0 0 0,0 0 0,1-1 0,-1 1 0,0 0 0,0 0 0,0 0 0,1 0 0,-1 0 0,1 0 0,-1 1 0,0-1 0,1 0 0,0 0 0,-1 0 0,1 1 0,0-1 0,-1 2 0,1 0-1,-1-1 0,1 1 1,0 0-1,0-1 0,0 1 0,0-1 1,0 1-1,0-1 0,1 1 0,-1 0 1,1-1-1,0 1 0,0-1 0,0 0 0,0 1 1,0-1-1,0 0 0,0 1 0,1-1 1,-1 0-1,1 0 0,0 0 0,0 0 1,0-1-1,3 4 0,-2-4 1,0 0 0,0 1 1,0-1-1,0 0 0,0-1 0,0 1 0,1-1 1,-1 1-1,0-1 0,1 0 0,-1 0 0,0 0 0,0-1 1,1 1-1,-1-1 0,0 1 0,0-1 0,0 0 1,0-1-1,6-2 0,-5 2 1,0 0-1,0-1 1,0 1 0,0-1 0,-1 0-1,1 0 1,-1 0 0,0 0 0,0-1-1,0 1 1,0-1 0,-1 0-1,1 0 1,-1 0 0,0 0 0,0 0-1,-1-1 1,1 1 0,-1 0 0,0-1-1,1-7 1,-2 11-1,-1 1 0,1-1 0,0 1 0,0-1 0,-1 1 0,1 0 0,0-1 0,-1 1 0,1-1 0,-1 1 0,1 0 0,-1-1 0,1 1 0,0 0 0,-1-1 0,1 1 0,-1 0 0,0 0 0,1-1 0,-1 1 0,1 0 0,-1 0 0,1 0 0,-1 0 0,1 0 0,-1 0 0,1 0 0,-1 0 0,0 0 0,1 0 0,-1 0 0,1 0 0,-1 0 0,1 1 0,-1-1 0,1 0 0,-1 1 0,-24 7 0,20-5 0,0 1 0,1 0 0,0 0 0,0 0 0,0 0 0,1 0 0,-1 1 0,1 0 0,0-1 0,0 1 0,0 1 0,1-1 0,0 0 0,0 0 0,0 1 0,1-1 0,0 1 0,0 0 0,0 9 0,1-14 0,1 0 0,-1 0 0,1 0 0,0 0 0,-1-1 0,1 1 0,0 0 0,0 0 0,-1-1 0,1 1 0,0 0 0,0-1 0,0 1 0,0-1 0,0 1 0,0-1 0,0 1 0,0-1 0,0 0 0,0 0 0,0 1 0,0-1 0,2 0 0,33 3 0,-25-3 0,13 3 0,-1 0 0,0 2 0,0 0 0,0 1 0,27 12 0,-50-18 0,1 0 0,-1 0 0,1 0 0,0 0 0,-1 0 0,1 0 0,-1 0 0,1-1 0,-1 1 0,1 0 0,-1 0 0,1-1 0,-1 1 0,1 0 0,-1-1 0,0 1 0,1 0 0,-1-1 0,1 1 0,-1-1 0,0 1 0,1-1 0,-1 1 0,0-1 0,0 1 0,1-1 0,-1 1 0,0-1 0,0 1 0,0-1 0,0 1 0,0-1 0,0 1 0,0-1 0,0 0 0,0 1 0,0-1 0,0 1 0,0-1 0,0 1 0,0-1 0,0 1 0,-1-2 0,-1-33 0,2 32 0,-12-69 0,7 51 0,1 0 0,-1-35 0,46 54-2226,-9 3-7543,-16-1 688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19218,'0'0'214,"0"0"-1,-1 0 0,1 0 1,-1 0-1,1 0 0,0 1 1,-1-1-1,1 0 0,0 0 1,-1 0-1,1 1 0,0-1 1,-1 0-1,1 0 0,0 1 1,0-1-1,-1 0 0,1 1 1,0-1-1,0 0 0,-1 1 1,1-1-1,0 0 0,0 1 1,0-1-1,0 1 0,0-1 1,0 0-1,-1 1 0,0 19 1921,9 19-1203,-7-37-923,-1 0 0,1 0 0,1 0-1,-1 0 1,0-1 0,0 1 0,1 0 0,-1 0 0,1-1 0,-1 1-1,1-1 1,0 0 0,0 1 0,0-1 0,0 0 0,0 0-1,0 0 1,0 0 0,0 0 0,0-1 0,0 1 0,0-1-1,3 1 1,-2-1-9,1 0 0,-1-1 0,1 1-1,0-1 1,-1 0 0,0 0 0,1-1 0,-1 1-1,0 0 1,1-1 0,-1 0 0,5-4 0,3-3-17,0 0 0,-1-1 0,-1 0 0,1 0 1,-2-1-1,10-14 0,-30 85 768,4-28-288,-2 59-19,9-53-7116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16400,'0'0'5786,"0"-9"-4606,0 4-1106,1 1 0,-1 0 1,1 0-1,0-1 0,0 1 0,0 0 0,0 0 1,1 0-1,0 0 0,0 1 0,0-1 0,0 0 1,3-4-1,4-2 133,0 1 1,0 0-1,21-16 1,-8 7-9,-9 6 60,2 1-1,0 0 1,0 1-1,0 1 1,33-15 0,-48 24-234,1 0 0,0 1 0,-1-1 1,1 0-1,-1 1 0,1-1 1,-1 0-1,1 1 0,-1-1 1,1 0-1,-1 1 0,1-1 1,-1 1-1,1-1 0,-1 1 1,0-1-1,1 1 0,-1-1 0,0 1 1,1 0-1,-1-1 0,0 1 1,0-1-1,0 1 0,1 0 1,-1-1-1,0 1 0,0 0 1,0-1-1,0 1 0,0 0 1,0-1-1,0 1 0,-1 0 1,1-1-1,0 1 0,0-1 0,0 1 1,-1 0-1,-3 32 655,-23 81 351,18-86-1019,1 1 1,2 0-1,0 1 0,3 0 1,-1 54-1,4-83-11,0-1 0,0 1 0,0-1 1,0 1-1,0 0 0,0-1 0,1 1 0,-1-1 0,0 1 1,0-1-1,1 1 0,-1-1 0,0 1 0,1-1 0,-1 1 1,0-1-1,1 1 0,-1-1 0,1 1 0,-1-1 0,1 0 1,-1 1-1,1-1 0,-1 0 0,1 1 0,-1-1 0,1 0 1,-1 0-1,1 0 0,0 1 0,-1-1 0,1 0 0,-1 0 1,1 0-1,0 0 0,-1 0 0,1 0 0,-1 0 0,1 0 1,0 0-1,-1-1 0,1 1 0,-1 0 0,1 0 0,-1 0 1,1-1-1,0 1 0,28-16 322,-6-4-190,0-2-1,-2-1 1,0 0 0,-1-2 0,-2 0 0,-1-1-1,15-30 1,-24 41-181,0 0 0,-2 0 0,0 0 0,6-23 0,-39 105-358,20-41 428,1 0-1,1 0 0,2 1 1,1 0-1,1 42 0,1-68-4,0 0-1,0 0 1,0 0-1,0 0 1,0 0-1,0 0 1,0 0-1,0 0 1,0 0-1,1 0 1,-1 0-1,1 0 1,-1 0-1,0-1 1,1 1-1,-1 0 1,1 0-1,0 0 1,-1-1-1,1 1 1,0 0-1,-1-1 1,1 1-1,0 0 0,0-1 1,-1 1-1,1-1 1,0 1-1,0-1 1,1 1-1,0-1 36,0 0-1,0-1 0,0 1 0,0 0 0,0-1 0,0 1 0,0-1 0,0 1 1,0-1-1,0 0 0,0 0 0,0 0 0,2-2 0,5-4 107,0 0 1,0 0-1,-1-1 0,10-10 0,3-10-140,0 0 0,18-33 0,-32 47-20,1 0 1,-2-1-1,0 0 1,0-1-1,-2 1 1,6-29-1,-28 96 2,17-49 0,0 2 0,0 1 0,0-1 0,1 1 0,0 0 0,0-1 0,1 9 0,-1-13 0,0 1 0,1-1 0,-1 0 0,1 0 0,-1 0 0,1 0 0,0 0 0,-1 0 0,1 0 0,0 0 0,0 0 0,0 0 0,-1 0 0,1 0 0,0 0 0,0-1 0,0 1 0,1 0 0,-1-1 0,0 1 0,0-1 0,0 1 0,0-1 0,1 0 0,-1 1 0,0-1 0,0 0 0,0 0 0,1 0 0,-1 0 0,0 0 0,0 0 0,1 0 0,1-1 0,7 0 0,1-1 0,-1-1 0,0 0 0,0 0 0,0-1 0,-1 0 0,1-1 0,-1 0 0,9-7 0,6-5 0,0 0 0,21-22 0,-44 39 0,0-1 0,0 0 0,-1 1 0,1-1 0,0 0 0,0 1 0,0-1 0,-1 0 0,1 0 0,0 0 0,-1 0 0,1 0 0,-1 0 0,1 0 0,-1 0 0,1 0 0,-1 0 0,0 0 0,1 0 0,-1 0 0,0 0 0,0 0 0,0 0 0,0 0 0,0-1 0,0 1 0,0 0 0,0-2 0,-1 3 0,0 0 0,0-1 0,0 1 0,0 0 0,0 0 0,0 0 0,0 0 0,0 0 0,0 0 0,0 0 0,0 0 0,0 0 0,0 0 0,1 0 0,-1 1 0,0-1 0,0 0 0,0 1 0,0-1 0,0 0 0,0 1 0,1-1 0,-1 1 0,0 0 0,0-1 0,1 1 0,-1 0 0,0-1 0,1 1 0,-1 0 0,0 1 0,-11 10 0,1 0 0,1 1 0,0 0 0,-14 26 0,20-33 0,1 0 0,0 0 0,0 1 0,1-1 0,-1 1 0,2-1 0,-1 1 0,1 0 0,0 0 0,0 0 0,1 0 0,-1 0 0,3 13 0,-1-19 3,-1 1-1,1 0 1,0-1-1,0 1 1,0-1-1,0 1 1,0-1-1,1 1 1,-1-1-1,0 0 1,1 0-1,-1 0 1,1 0-1,-1 0 1,1 0-1,-1 0 1,1 0-1,0 0 1,0-1 0,-1 1-1,4 0 1,42 8-166,-39-8 40,28 2-1775,-2-2-3672,1-1-5021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69 329 9577,'18'-12'860,"-1"-1"-1,0 0 1,-1-1-1,0-1 0,-1 0 1,22-32-1,-28 25 1765,-9 21-2517,0 1 1,0 0 0,0-1 0,0 1 0,0-1 0,0 1 0,0 0-1,0-1 1,-1 1 0,1-1 0,0 1 0,0 0 0,0-1 0,-1 1-1,1 0 1,0-1 0,0 1 0,-1 0 0,1 0 0,0-1 0,-1 1-1,1 0 1,0 0 0,-1-1 0,1 1 0,0 0 0,-1 0 0,1 0 0,0 0-1,-1-1 1,-2 1 97,1 0 0,-1 0-1,1 1 1,-1-1 0,1 0 0,-1 1-1,1 0 1,-1-1 0,1 1 0,0 0-1,-1 0 1,1 0 0,0 1 0,-3 1-1,-13 10 285,1 0-1,1 2 0,0-1 1,-24 31-1,33-37-389,0 1 0,1 0 0,0 0-1,0 1 1,1 0 0,0 0 0,1 0 0,0 1-1,1-1 1,-5 22 0,8-31-100,0-1 1,0 1-1,0-1 0,0 1 0,0-1 1,0 1-1,0-1 0,0 1 0,1-1 1,-1 1-1,0-1 0,0 1 1,0-1-1,1 1 0,-1-1 0,0 1 1,0-1-1,1 1 0,-1-1 0,1 0 1,-1 1-1,0-1 0,1 0 1,-1 1-1,1-1 0,-1 0 0,0 1 1,1-1-1,-1 0 0,1 0 0,-1 0 1,1 1-1,-1-1 0,1 0 1,-1 0-1,1 0 0,0 0 0,-1 0 1,1 0-1,-1 0 0,1 0 0,-1 0 1,1 0-1,-1 0 0,1 0 1,-1 0-1,1-1 0,-1 1 0,1 0 1,0-1-1,29-11 145,-11 0-54,0-1-1,-1-1 1,-1 0 0,0-1 0,20-24 0,66-92 113,-101 129-203,12-16 187,-1-1 1,0-1 0,-1 1-1,-1-2 1,-1 0-1,9-28 1,-55 192-513,21-93-229,3 1 1,-10 82-1,20-120-31,2 0 0,0 0 0,0 1 0,1-1 0,5 20 0,-6-31 407,1 0-1,-1 0 1,1-1 0,0 1 0,-1 0 0,1-1 0,0 1 0,0-1-1,0 1 1,0-1 0,1 1 0,-1-1 0,0 0 0,0 1 0,1-1-1,-1 0 1,1 0 0,-1 0 0,4 1 0,-2-1 5,-1-1 0,1 0 0,-1 0 0,1 0-1,0 0 1,-1 0 0,1-1 0,-1 1 0,1-1 0,-1 0 0,1 0 0,-1 1 0,1-2 0,-1 1 0,0 0 0,0 0 0,0-1-1,4-2 1,26-24-4113,-3-7-2708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11179,'-8'10'2695,"-17"22"535,-34 57-1,52-77-2621,0 0 0,1 1 0,0 0 0,1 1 1,1-1-1,0 1 0,0 0 0,2 0 0,-2 19 0,4-32-594,0 0 0,0 0 0,0-1-1,0 1 1,0 0 0,1 0 0,-1 0 0,0-1-1,1 1 1,-1 0 0,0 0 0,1-1 0,-1 1-1,1 0 1,-1-1 0,1 1 0,0 0-1,-1-1 1,1 1 0,-1-1 0,1 1 0,0-1-1,0 1 1,-1-1 0,1 0 0,0 1 0,0-1-1,-1 0 1,1 0 0,0 1 0,0-1-1,0 0 1,-1 0 0,1 0 0,0 0 0,0 0-1,0 0 1,0 0 0,-1 0 0,1 0-1,0-1 1,0 1 0,0 0 0,-1-1 0,2 1-1,3-2 165,0 1 0,-1 0-1,1-1 1,-1 0 0,1 0-1,-1-1 1,4-2 0,2-2-27,-1-1 1,0 0 0,-1 0 0,0 0 0,-1-1 0,1-1 0,-2 1-1,1-1 1,-1 0 0,-1-1 0,0 1 0,0-1 0,-1 0-1,0 0 1,-1 0 0,-1-1 0,3-20 0,-5 31-140,0 0 0,0-1-1,0 1 1,0-1 0,0 1 0,0 0 0,-1-1 0,1 1-1,0 0 1,-1 0 0,1-1 0,-1 1 0,1 0 0,-1 0 0,0-1-1,1 1 1,-1 0 0,0 0 0,0 0 0,0 0 0,0 0 0,0 0-1,0 0 1,0 1 0,0-1 0,0 0 0,-1 0 0,1 1-1,0-1 1,0 1 0,-1-1 0,1 1 0,0 0 0,-1-1 0,1 1-1,0 0 1,-1 0 0,1 0 0,0 0 0,-1 0 0,-1 0 0,0 1-27,0-1 1,0 1-1,0 0 1,0 0 0,0 0-1,0 0 1,0 0-1,1 0 1,-1 1 0,0-1-1,1 1 1,-1 0-1,1 0 1,0 0 0,0 0-1,0 0 1,0 1-1,-2 2 1,2-1-216,-1 0 0,1 0 0,1 0 0,-1 1 0,1-1 0,-1 1 0,1-1 0,1 1 0,-1-1 0,0 1 0,1 7 0,1-12 14,-1 1-1,0-1 1,1 1-1,-1-1 1,1 1-1,-1-1 1,0 1 0,1-1-1,-1 0 1,1 1-1,-1-1 1,1 0-1,0 1 1,-1-1-1,1 0 1,-1 1 0,1-1-1,0 0 1,-1 0-1,1 0 1,-1 0-1,1 0 1,0 0 0,-1 0-1,1 0 1,0 0-1,-1 0 1,1 0-1,0 0 1,22-2-5217,3-5-2756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13741,'0'0'13357,"-7"8"-13122,3-2-160,0-1 1,0 1-1,0 0 1,1 0-1,0 1 1,0-1-1,1 0 1,-1 1-1,1 0 1,1 0-1,-1-1 1,1 1-1,0 10 1,1-15-58,-1 0 1,1 0 0,0 1 0,0-1 0,1 0-1,-1 0 1,0 1 0,1-1 0,-1 0 0,1 0 0,0 0-1,-1 1 1,1-1 0,0 0 0,0 0 0,1 0-1,-1-1 1,2 4 0,-1-5 13,0 1-1,0 0 1,0-1-1,0 1 1,0-1-1,0 1 1,0-1 0,0 0-1,0 0 1,0 0-1,0 0 1,0 0-1,0 0 1,0-1-1,0 1 1,0-1-1,0 1 1,-1-1 0,1 0-1,0 0 1,3-2-1,13-7 30,-1-1-1,0-1 1,0 0-1,-2-1 1,1-1-1,13-17 1,-13 15-175,-20 48-148,-3-8 384,2-8-84,1 1 1,0 0 0,1 0-1,-1 26 1,4-43-35,1 1-1,-1-1 0,0 1 1,0-1-1,0 1 0,1-1 1,-1 1-1,0-1 1,1 1-1,-1-1 0,0 1 1,1-1-1,-1 1 0,1-1 1,-1 0-1,1 1 1,-1-1-1,0 0 0,1 1 1,0-1-1,-1 0 0,1 0 1,-1 1-1,1-1 1,-1 0-1,1 0 0,-1 0 1,1 0-1,-1 0 0,1 0 1,0 0-1,-1 0 1,1 0-1,-1 0 0,1 0 1,-1 0-1,1 0 0,0-1 1,-1 1-1,1 0 0,-1 0 1,1 0-1,-1-1 1,1 1-1,28-13 246,19-26-716,8-5-4384,-16 20-5606,-45 42 15,-7 0 8760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14029,'0'0'7656,"-8"2"-6866,5-1-693,0-1 0,0 1 0,0 0 0,0 0 0,1 0 0,-1 0 0,0 0 0,1 0 0,-1 1 0,1 0 0,-1-1 0,1 1 0,0 0 0,0 0 1,0 0-1,0 0 0,0 1 0,0-1 0,1 0 0,-1 1 0,1-1 0,-1 1 0,1 0 0,0-1 0,0 1 0,0 0 0,1 0 0,-1 0 0,0 0 0,1-1 1,0 1-1,0 5 0,0-7-104,0-1 0,1 0 0,-1 0 0,0 0 0,0 1 1,1-1-1,-1 0 0,0 0 0,0 0 0,1 0 0,-1 0 1,0 0-1,1 0 0,-1 0 0,0 0 0,0 0 0,1 0 0,-1 0 1,0 0-1,1 0 0,-1 0 0,0 0 0,1 0 0,-1 0 1,0 0-1,0 0 0,1 0 0,-1 0 0,0 0 0,0-1 0,1 1 1,-1 0-1,0 0 0,0 0 0,1-1 0,-1 1 0,0 0 1,0 0-1,0 0 0,0-1 0,1 1 0,-1 0 0,0-1 1,0 1-1,0 0 0,0-1 0,13-11-979,-13 11 798,1 1 1,-1-1-1,0 1 1,1-1-1,-1 0 1,0 1-1,0-1 1,1 0-1,-1 1 1,0-1-1,0 0 1,0 0-1,0 1 1,0-1-1,0 0 1,0 1-1,0-1 1,0 0-1,0 1 1,-1-1-1,1 0 1,0 1-1,0-1 1,-1 0-1,1 1 1,0-1-1,-1 0 1,1 1-1,0-1 1,-1 1-1,1-1 1,-1 1-1,1-1 1,-1 1-1,1-1 1,-2 0-1,-28-9-1781,9 4-3474,10 0-701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35 235 3523,'0'0'21968,"-1"3"-21157,-9 16 93,-8 20-41,17-38-801,0 1 0,0 0 0,1 0 0,-1 0 0,1 0 0,-1 0 1,1 0-1,0 0 0,0 0 0,0 0 0,0 0 0,0 0 0,0 0 0,1 0 0,0 4 0,3-5 29,0 1 0,0-1-1,0 0 1,0-1 0,0 1 0,0-1-1,0 1 1,0-1 0,0-1 0,0 1-1,0 0 1,7-3 0,-4 1-72,0 0-1,-1 0 1,1-1 0,0 0 0,-1-1-1,1 0 1,-1 0 0,0 0-1,-1-1 1,1 1 0,5-8 0,-6 8-37,-2 0 0,1 0 0,0 0 0,-1-1 1,0 0-1,0 0 0,0 0 0,-1 0 0,0 0 0,0 0 1,0 0-1,0-1 0,-1 1 0,1-11 0,-2 16 18,0-1 1,0 1-1,0 0 0,0-1 0,0 1 0,0 0 0,0-1 1,0 1-1,0 0 0,0-1 0,0 1 0,0 0 1,0 0-1,0-1 0,0 1 0,0 0 0,-1-1 0,1 1 1,0 0-1,0 0 0,0-1 0,-1 1 0,1 0 1,0 0-1,0 0 0,0-1 0,-1 1 0,1 0 0,0 0 1,0 0-1,-1 0 0,1-1 0,0 1 0,-1 0 0,1 0 1,0 0-1,-1 0 0,1 0 0,0 0 0,-1 0 0,-15 6-119,-11 17-68,25-19 195,0-1 0,0 1 0,0-1-1,1 1 1,-1 0 0,1 0 0,0 0-1,0 0 1,0 0 0,1 0 0,-1 0-1,1 0 1,0 8 0,1-11 6,-1 0 1,0 0 0,0 0-1,1-1 1,-1 1-1,0 0 1,1 0-1,-1 0 1,1 0-1,0 0 1,-1 0-1,1-1 1,-1 1 0,1 0-1,0 0 1,0-1-1,0 1 1,-1 0-1,1-1 1,0 1-1,0-1 1,1 1-1,0-1 33,0 1 0,1-1 0,-1 0 0,0 1 0,0-1 0,1-1 0,-1 1 0,0 0 0,0 0 0,1-1 0,-1 1 0,0-1 0,0 0 0,3-1 0,4-2 65,-1-1 0,1 0-1,-1-1 1,1 1 0,-2-2 0,1 1 0,-1-1 0,7-8-1,52-67 599,-63 78-707,12-17-3,0-1 0,-1-1 0,-1 0 0,16-40 0,-53 114 0,10-25 0,-15 45 0,25-59 0,0 1 0,1 0 0,1 0 0,0 0 0,1 0 0,0 0 0,2 19 0,0-28 0,-1-1 0,0 0 0,1 0 0,0 0 0,0 0 0,0 0 0,0 0 0,0 0 0,0-1 0,1 1 0,0 0 0,-1-1 0,1 1 0,0-1 0,0 1 0,0-1 0,1 0 0,-1 0 0,1 0 0,-1 0 0,1 0 0,-1-1 0,1 1 0,0-1 0,0 1 0,0-1 0,0 0 0,0 0 0,0-1 0,0 1 0,0-1 0,0 1 0,0-1 0,0 0 0,4 0 0,-7-1 0,1 1 0,-1 0 0,1-1 0,-1 1 0,0-1 0,1 1 0,-1-1 0,0 1 0,1-1 0,-1 1 0,0-1 0,0 1 0,0-1 0,1 0 0,-1 1 0,0-1 0,0 1 0,0-1 0,0 1 0,0-1 0,0 0 0,0 1 0,0-1 0,0 1 0,-1-1 0,1 1 0,0-1 0,0 1 0,0-1 0,-1 0 0,1 1 0,0-1 0,0 1 0,-1-1 0,0 1 0,-8-23 0,-41-39 0,34 43 0,1 0 0,0-1 0,2 0 0,-17-33 0,59 51 0,46 7-3007,2 0-6440,-36-5-7407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14253,'-2'56'9644,"-7"35"-5775,-2 50-3406,10-125-284,1-8-147,-1-1 1,1 1-1,0 0 1,1 0 0,2 13-1,-2-20-9,-1 0 0,0 0 0,1 0-1,-1 0 1,0 0 0,1 0 0,-1 0 0,1-1 0,0 1 0,-1 0-1,1 0 1,0-1 0,-1 1 0,1 0 0,0-1 0,0 1 0,-1-1-1,1 1 1,0-1 0,0 1 0,1-1 0,0 1 55,0-1 0,-1 0 0,1 0 0,0-1 0,0 1 0,0 0 0,0 0 0,0-1 0,-1 1 0,1-1 0,0 0 0,-1 1 0,1-1 0,0 0 0,2-2 0,15-11 302,0-2-1,-1 0 1,0-1-1,-1-1 1,27-37-1,-17 21-243,116-155-136,-132 176-999,-11 22-1453,-15 26-3546,-4-12-451,-3-1-3405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6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13549,'0'0'352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13613,'0'0'8104,"51"62"-6951,-30-51-513,5-3-448,4-6-384,3-2-1441,3-2-1410,1-16-1473,-4-4-1762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7239,'0'0'5055,"-10"3"-2620,-3 2-1679,1 1 0,0 0 0,1 1 0,-1 1 0,2-1 0,-1 2 0,1 0 0,0 0 1,1 0-1,-14 18 0,20-23-404,0 0 0,0 0 1,0 0-1,0 0 0,1 0 1,-1 1-1,1-1 0,1 1 1,-1 0-1,0-1 0,1 1 1,-1 7-1,3-12-332,0 0 0,0 1 0,0-1 0,0 0-1,0 1 1,0-1 0,0 0 0,1 0 0,-1 0 0,0 0 0,0 0 0,0 0-1,0 0 1,0-1 0,0 1 0,0 0 0,2-1 0,16-7 169,0-1-1,-1 0 1,-1-2 0,0 0 0,27-22 0,23-14-222,-58 41 16,-5 3 8,0 1 0,-1 0 0,1-1 0,0 1 0,0 1 0,0-1 0,0 1 0,1-1 0,7 0 0,-12 2 3,1 1 1,0-1-1,-1 1 1,1-1-1,-1 1 1,1-1 0,-1 1-1,1 0 1,-1-1-1,0 1 1,1 0-1,-1-1 1,0 1-1,1 0 1,-1-1-1,0 1 1,0 0 0,0 0-1,0-1 1,1 1-1,-1 0 1,0 0-1,0-1 1,-1 1-1,1 1 1,0 30 198,0-24-121,-6 68 178,6-75-233,1-1 0,-1 0 0,0 1 0,1-1 0,-1 0 0,0 1 0,1-1 0,-1 0 0,0 0 0,1 1 0,-1-1 0,1 0-1,-1 0 1,0 0 0,1 0 0,-1 0 0,1 1 0,-1-1 0,1 0 0,-1 0 0,1 0 0,-1 0 0,1 0 0,-1 0 0,1 0-1,-1-1 1,0 1 0,1 0 0,-1 0 0,1 0 0,-1 0 0,1-1 0,-1 1 0,0 0 0,1 0 0,-1-1 0,0 1 0,1 0-1,0-1 1,19-9 705,38-29 349,11-8-912,-62 44-170,-1-1 0,0 1 0,1 1 0,0-1 0,0 1 1,0 0-1,-1 1 0,14-2 0,-19 3 6,0 1-1,0 0 1,1-1 0,-1 1-1,0 0 1,0 0 0,-1-1-1,1 1 1,0 0 0,0 0-1,0 0 1,-1 0 0,1 0-1,0 0 1,-1 1 0,1-1 0,-1 0-1,1 0 1,-1 0 0,0 1-1,1-1 1,-1 0 0,0 0-1,0 1 1,0-1 0,0 0-1,0 0 1,0 1 0,0-1 0,-1 2-1,-2 44 91,-5-29-271,-2 7-1722,9-14-8138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70 11275,'0'0'8616,"-9"-6"-6646,7 3-1843,-2 1 0,1-1-1,0 1 1,0 0 0,-1 0 0,1 0 0,-1 0 0,0 0 0,0 1 0,1 0 0,-1 0 0,0 0 0,0 0 0,0 0-1,0 1 1,0 0 0,0 0 0,0 0 0,0 0 0,0 1 0,0-1 0,0 1 0,0 0 0,0 0 0,0 1 0,0-1-1,1 1 1,-1 0 0,1 0 0,-7 4 0,1 1 91,0-1 0,1 1 1,0 1-1,-12 13 0,18-19-147,0 1 0,-1 0-1,1 0 1,0 0 0,1 1 0,-1-1-1,0 0 1,1 1 0,0-1 0,0 1 0,0-1-1,0 1 1,1 0 0,-1-1 0,1 1-1,0 0 1,0 4 0,1-7-46,0 0 0,0 0 0,0 0 0,0 0 1,0 0-1,0 0 0,0-1 0,1 1 0,-1 0 0,0 0 0,0-1 1,1 1-1,-1-1 0,0 1 0,1-1 0,-1 0 0,1 1 0,-1-1 0,0 0 1,1 0-1,-1 0 0,1 0 0,-1 0 0,0 0 0,1-1 0,-1 1 0,1 0 1,1-2-1,45-8 591,-15-5-445,-1-1-1,33-22 0,-30 18-158,46-22-1,-80 42-22,0-1 0,-1 0 1,1 1-1,0 0 0,0-1 0,0 1 0,0-1 0,0 1 1,0 0-1,0 0 0,0 0 0,1-1 0,-1 1 1,0 0-1,0 0 0,0 1 0,0-1 0,0 0 0,0 0 1,0 0-1,0 1 0,0-1 0,0 0 0,0 1 0,0-1 1,0 1-1,1 0 0,-2 1 9,1-1 0,0 0 0,-1 1 0,1-1 0,-1 1-1,0-1 1,1 1 0,-1-1 0,0 1 0,0-1 0,0 1 0,0-1 0,0 1 0,0-1 0,0 1 0,-1 1 0,-3 12 101,0-1 1,-12 27 0,15-37-66,-17 33 66,12-24-77,-1 0 0,2 1 0,-5 16 0,9-29-22,1-1 0,0 0-1,0 0 1,0 0 0,0 0 0,0 1 0,0-1-1,0 0 1,0 0 0,0 0 0,0 1 0,0-1-1,0 0 1,0 0 0,0 0 0,0 0 0,0 1-1,0-1 1,0 0 0,0 0 0,0 0 0,0 1 0,0-1-1,0 0 1,0 0 0,0 0 0,1 0 0,-1 0-1,0 1 1,0-1 0,0 0 0,0 0 0,0 0-1,0 0 1,1 0 0,-1 0 0,0 1 0,0-1-1,0 0 1,0 0 0,1 0 0,-1 0 0,0 0 0,0 0-1,0 0 1,0 0 0,1 0 0,-1 0 0,0 0-1,0 0 1,1 0 0,13-5 113,12-13 258,94-103 291,-84 82-626,-35 39-48,-1-1 1,0 0 0,0 1-1,1-1 1,-1 1-1,1-1 1,-1 1 0,0-1-1,1 1 1,-1-1 0,1 1-1,-1-1 1,1 1-1,-1-1 1,1 1 0,-1 0-1,1 0 1,0-1-1,-1 1 1,1 0 0,-1 0-1,1-1 1,0 1-1,-1 0 1,1 0 0,0 0-1,-1 0 1,1 0 0,0 0-1,-1 0 1,1 0-1,-1 0 1,1 0 0,0 0-1,-1 1 1,1-1-1,0 0 1,0 1 0,0 1 2,0 0 0,-1 0 0,1 0 0,0 0 0,-1 0 0,0 0 0,1 0 0,-1 0 0,0 0 0,0 0 0,-1 4 0,-9 64 119,-2 6-84,12-75-26,1 0 0,0-1 0,-1 1 0,1 0 0,-1 0 0,1 0 0,0 0 0,-1-1 0,1 1 0,0 0 0,0-1 0,0 1 0,0 0 0,-1-1 0,1 0 0,0 1 0,0-1 0,0 1 0,0-1 1,0 0-1,0 0 0,0 1 0,0-1 0,0 0 0,0 0 0,0 0 0,1 0 0,-1 0 0,0 0 0,1-1 0,37-1 402,-38 2-390,6-1 22,1 0 0,-1-1-1,0 0 1,0 0 0,0 0-1,0-1 1,0 0 0,0-1-1,-1 0 1,0 0 0,0 0 0,0 0-1,0-1 1,0 0 0,-1-1-1,0 1 1,0-1 0,-1 0-1,5-8 1,-6 10-16,-1 0-1,0-1 0,0 0 1,0 1-1,-1-1 1,1 0-1,-1 0 0,-1 0 1,1 0-1,-1 0 1,1 0-1,-1 0 0,-1 0 1,1 0-1,-1 0 1,0 0-1,0 0 1,0 0-1,-1 0 0,0 0 1,0 1-1,0-1 1,0 1-1,-1-1 0,1 1 1,-1 0-1,0 0 1,-7-6-1,9 8-332,-1 0-1,1 0 1,-1 0 0,0 1 0,0-1-1,0 0 1,0 1 0,0-1 0,0 1-1,0 0 1,0 0 0,0 0 0,-1 0-1,-3-1 1,4 2 52,1 1-1,1 0 0,-1-1 1,0 1-1,0 0 1,0 0-1,0 0 0,0 0 1,1 0-1,-1-1 0,0 1 1,1 0-1,-1 1 1,1-1-1,-1 0 0,1 0 1,0 0-1,-1 0 1,1 0-1,0 0 0,0 1 1,0-1-1,-1 0 1,1 0-1,1 0 0,-1 0 1,0 1-1,0-1 0,0 0 1,1 2-1,-1 5-7381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15599,'0'0'10452,"0"11"-10217,-6 195 134,6-205-470,0 0 1,0 0 0,0 0-1,1 0 1,-1 0 0,0 0 0,1 0-1,-1 0 1,1 0 0,-1 0 0,1 0-1,-1-1 1,1 1 0,-1 0-1,1 0 1,0 0 0,-1-1 0,1 1-1,0 0 1,0-1 0,0 1 0,1 0-1,22 7-7661,-14-7 1970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17392,'0'0'11264,"-3"14"-10986,-42 154 946,-34 156 1385,78-320-2616,-4 36-309,8-24 92,-3-16 219,1 1 0,-1-1 0,0 0 0,0 0-1,1 1 1,-1-1 0,0 0 0,1 0 0,-1 0 0,0 1 0,1-1 0,-1 0-1,1 0 1,-1 0 0,0 0 0,1 0 0,-1 0 0,0 0 0,1 0 0,-1 0 0,1 0-1,-1 0 1,0 0 0,1 0 0,-1 0 0,0 0 0,1 0 0,-1-1 0,1 1 0,-1 0-1,0 0 1,1 0 0,-1-1 0,1 1 0,1-2-23,-1 0 1,1 0-1,0 0 0,0 0 1,-1 0-1,1-1 1,-1 1-1,0 0 0,0-1 1,0 1-1,0-1 0,0 1 1,0-1-1,-1 0 1,1 1-1,-1-5 0,5-46-266,-5 51 279,0-51 5,-13-91 1,6 87 503,7 56-514,0 1 0,0-1 1,0 0-1,0 1 1,1-1-1,-1 0 0,0 1 1,0-1-1,0 0 0,0 1 1,1-1-1,-1 1 1,0-1-1,1 0 0,-1 1 1,0-1-1,1 1 0,-1-1 1,1 1-1,-1-1 1,1 1-1,-1 0 0,1-1 1,-1 1-1,1-1 1,-1 1-1,1 0 0,0 0 1,-1-1-1,1 1 0,-1 0 1,1 0-1,0 0 1,-1-1-1,1 1 0,0 0 1,0 0-1,39 0-1068,2 0-3732,-41 0 4394,0 0 0,0 0 0,0-1-1,0 1 1,0 0 0,0 0 0,0 0-1,0-1 1,0 1 0,0-1 0,0 1-1,-1-1 1,1 1 0,0-1 0,0 1-1,0-1 1,-1 0 0,1 1 0,0-1-1,-1 0 1,1 0 0,0 1 0,-1-1-1,1 0 1,-1 0 0,1 0 0,0-2-1,-1-12-10223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57 13389,'0'0'6342,"-54"-52"-3684,47 48 321,7 6-3075,5 8-865,5-1-2050,0-3-3939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18578,'0'0'9897,"5"70"-8712,-4-35-865,-1 3-224,0-1-160,2-2-897,-1-5-1505,4-10-2082,-4-6-2435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16912,'0'0'6395,"0"12"-5540,0 303 3122,0-315-3969,0 0 0,0 0 0,0 1 0,0-1 0,-1 0 0,1 0 0,0 0 0,0 0 0,0 1 0,0-1 0,0 0 0,0 0 0,0 0 0,0 0 0,0 1 0,0-1 0,0 0 1,0 0-1,0 0 0,0 1 0,0-1 0,0 0 0,0 0 0,0 0 0,0 0 0,0 1 0,0-1 0,0 0 0,0 0 0,1 0 0,-1 0 0,0 1 0,0-1 0,0 0 0,0 0 0,0 0 0,0 0 1,1 0-1,-1 0 0,0 1 0,0-1 0,0 0 0,0 0 0,0 0 0,1 0 0,-1 0 0,0 0 0,0 0 0,0 0 0,1 0 0,-1 0 0,0 0 0,0 0 0,0 0 0,1 0 0,-1 0 1,0 0-1,0 0 0,0 0 0,1 0 0,9-14 376,7-23-58,-8-36-63,-8 67-253,-1 0 0,0 1 0,0-1 0,-1 0 0,0 0 0,0 1 0,0-1 0,-1 0 0,1 1 0,-5-8 0,6 13-16,0-1-1,0 0 1,-1 0-1,1 0 1,-1 1-1,1-1 1,-1 0-1,1 1 0,-1-1 1,1 0-1,-1 1 1,0-1-1,1 0 1,-1 1-1,0-1 0,1 1 1,-1 0-1,0-1 1,0 1-1,0-1 1,1 1-1,-1 0 1,0 0-1,-2-1 0,2 2-3,1-1-1,-1 1 0,0-1 0,1 1 0,-1-1 1,0 1-1,1-1 0,-1 1 0,0 0 0,1-1 0,-1 1 1,1 0-1,-1 0 0,1-1 0,0 1 0,-1 0 1,1 0-1,0 0 0,-1 1 0,-6 45-206,6-44 207,1-1 0,0 1 0,0-1 0,1 1 0,-1 0 1,1-1-1,-1 1 0,1-1 0,0 1 0,0-1 0,0 0 1,0 1-1,0-1 0,0 0 0,1 0 0,-1 1 1,1-1-1,0 0 0,-1-1 0,1 1 0,0 0 0,0 0 1,0-1-1,0 1 0,1-1 0,2 2 0,0-2 66,0 1 0,0-1-1,0 0 1,0 0 0,0 0 0,1-1-1,-1 0 1,0 0 0,1-1-1,-1 1 1,0-1 0,10-3 0,-1 0 111,-1-2 0,0 0 0,0-1 0,-1 0 1,1-1-1,-1 0 0,-1-1 0,0 0 0,0-1 0,-1 0 1,0 0-1,-1-1 0,0-1 0,-1 0 0,0 0 0,-1 0 1,0-1-1,8-21 0,-15 33-166,1 0 0,-1-1-1,1 1 1,-1 0 0,1-1 0,-1 1-1,0 0 1,0-1 0,0 1 0,0-1-1,0 1 1,0 0 0,0-1 0,0 1 0,0-1-1,-1 1 1,1 0 0,0-1 0,-1 1-1,1 0 1,-1-1 0,0 1 0,1 0-1,-1 0 1,-1-2 0,1 3-1,-1 0 0,1 0 0,0 0-1,0 0 1,-1 0 0,1 0 0,0 0 0,0 1 0,0-1 0,-1 0-1,1 1 1,0-1 0,0 1 0,0-1 0,0 1 0,0 0 0,0-1 0,0 1-1,0 0 1,0 0 0,0 0 0,0 0 0,0 0 0,0 0 0,1 0-1,-1 0 1,0 0 0,0 1 0,-10 14 0,0 0 0,1 0 0,1 1 0,-12 33 0,17-41 0,0 1 0,1 1 0,1-1 0,0 0 0,0 0 0,1 1 0,0-1 0,1 1 0,0-1 0,3 16 0,-3-25 0,1 1 0,0 0 0,0-1 0,0 1 0,0 0 0,0-1 0,0 1 0,1-1 0,-1 0 0,0 1 0,1-1 0,-1 0 0,1 0 0,-1 0 0,1 0 0,0 0 0,-1 0 0,1 0 0,0-1 0,-1 1 0,1-1 0,0 1 0,0-1 0,0 0 0,0 1 0,0-1 0,0 0 0,-1 0 0,3-1 0,6 1 0,0 0 0,0-1 0,-1 0 0,15-5 0,-6 1 0,-1-1 0,0 0 0,-1-2 0,1 0 0,-2 0 0,1-2 0,-1 0 0,-1-1 0,0 0 0,24-25 0,-37 35 0,0 0 0,-1 0 0,1 0 0,0 0 0,0 0 0,-1 0 0,1 0 0,0 0 0,-1 0 0,1 0 0,-1-1 0,0 1 0,1 0 0,-1 0 0,0-1 0,0-1 0,0 2 0,0 1 0,0-1 0,0 1 0,-1 0 0,1-1 0,0 1 0,-1-1 0,1 1 0,0-1 0,-1 1 0,1 0 0,0-1 0,-1 1 0,1 0 0,-1-1 0,1 1 0,-1 0 0,1 0 0,-1-1 0,1 1 0,-1 0 0,1 0 0,-1 0 0,1 0 0,-1 0 0,0 0 0,-3-1 0,0 1 0,0 0 0,0 0 0,0 1 0,0 0 0,0-1 0,1 1 0,-1 0 0,-5 2 0,-2 3 0,1 0 0,-1 1 0,1 0 0,0 0 0,1 1 0,0 1 0,-12 13 0,15-16 0,0 1 0,0 0 0,1 1 0,0-1 0,1 1 0,0 0 0,0 0 0,0 1 0,1-1 0,-4 18 0,7-24 3,0 0-1,0 0 1,0 0 0,0 0-1,0 0 1,0 0 0,1 0-1,-1 0 1,1 0 0,-1-1-1,1 1 1,0 0 0,0 0-1,0 0 1,0-1 0,0 1-1,0 0 1,0-1 0,1 1-1,-1-1 1,1 1 0,-1-1-1,1 0 1,-1 0 0,1 0-1,0 0 1,-1 0 0,1 0-1,0 0 1,0 0 0,0-1-1,0 1 1,0 0 0,0-1 0,3 1-1,9 1-60,1-1 0,-1 0 0,29-1-1,-21-1-210,32-1-2971,0-7-5253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 16432,'0'0'5386,"-11"-1"-3411,4 0-1808,-1 0 0,0 1 0,1 0 0,-1 0 0,0 0 0,1 1 0,-1 0-1,1 1 1,-1 0 0,1 0 0,0 1 0,0 0 0,0 0 0,-8 5 0,-3 3 307,1 2 0,-25 23 1,35-30-361,1 0 1,1 0-1,-1 1 1,1-1-1,0 1 1,1 0-1,0 1 1,0-1-1,-4 12 1,8-18-121,0-1 0,-1 0 0,1 1 0,0-1 0,0 1 0,0-1 1,0 1-1,0-1 0,0 1 0,0-1 0,0 1 0,0-1 0,0 1 0,0-1 1,1 1-1,-1-1 0,0 0 0,0 1 0,0-1 0,0 1 0,1-1 0,-1 0 1,0 1-1,1-1 0,-1 1 0,0-1 0,0 0 0,1 1 0,-1-1 0,1 0 1,-1 0-1,0 1 0,2-1 0,20 3-16,34-11 3,-46 6-103,0 0 34,-1 0 1,0 1-1,1 0 1,-1 1 0,0 0-1,1 1 1,-1 0 0,0 0-1,1 1 1,9 3-1,-16-4 87,1 1-1,-1 0 0,0 0 0,1 0 0,-1 0 0,0 0 0,0 1 0,-1-1 0,1 1 0,0 0 1,-1 0-1,0 0 0,0 0 0,0 0 0,0 1 0,0-1 0,0 1 0,-1-1 0,0 1 1,0-1-1,0 1 0,0 0 0,0 0 0,-1-1 0,1 1 0,-1 0 0,-1 5 0,1-3 55,0-1 0,-1 1-1,0-1 1,0 1-1,0-1 1,-1 0 0,1 1-1,-1-1 1,-1 0-1,1 0 1,-1 0 0,0 0-1,0-1 1,0 1-1,-1-1 1,1 0 0,-1 1-1,0-2 1,0 1-1,-1 0 1,-8 5 0,6-5 72,0-1 1,0 1-1,0-1 1,0 0-1,-1-1 1,1 0-1,-1 0 1,0 0-1,1-1 1,-1 0-1,0-1 1,0 0-1,0 0 1,1-1-1,-13-2 1,16 2-170,0 0-1,-1-1 1,1 0 0,0 0 0,0 0-1,0-1 1,1 0 0,-1 1 0,1-1-1,-1 0 1,1-1 0,0 1 0,0 0-1,0-1 1,1 0 0,-1 0 0,1 0-1,0 0 1,-3-6 0,3 5-441,1 0 0,-1 0 0,1 0 0,-1 0 0,2 0 0,-1 0 0,0 0 1,1 0-1,0-1 0,1-7 0,0 11 108,-1 0 0,1 0 0,0 0 0,-1 0 0,1 1 0,0-1 1,0 0-1,0 0 0,1 1 0,-1-1 0,0 0 0,1 1 0,-1-1 0,1 1 0,-1 0 1,1 0-1,-1-1 0,1 1 0,2-1 0,20-11-5276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12812,'0'0'10164,"0"9"-9267,2 53 219,-3 1 0,-3-1-1,-16 91 1,16-137-933,0 1 329,1-1 0,-2 33 0,28-100 11,41-129-327,-11 25-253,-52 152 24,0 0 1,-1 1-1,1-1 1,1 0-1,-1 1 1,0-1-1,1 1 1,-1-1-1,1 1 0,0 0 1,0-1-1,0 1 1,0 0-1,0 0 1,0 1-1,1-1 0,-1 0 1,1 1-1,-1-1 1,1 1-1,-1 0 1,1 0-1,0 0 1,0 0-1,-1 0 0,1 1 1,0-1-1,0 1 1,5 0-1,-7 0 30,-1 0 1,1 1-1,-1-1 0,1 0 0,-1 1 0,0-1 0,1 1 1,-1-1-1,1 1 0,-1-1 0,0 1 0,1-1 1,-1 1-1,0-1 0,0 1 0,1-1 0,-1 1 1,0-1-1,0 1 0,0 0 0,0-1 0,0 1 1,0-1-1,0 1 0,0 0 0,0-1 0,0 1 1,0-1-1,0 1 0,0 0 0,0-1 0,-1 2 1,-5 23 115,-5-8 7,0-2 0,-1 0-1,-1 0 1,-1-1-1,0 0 1,0-2 0,-1 1-1,-1-2 1,-25 15-1,4-12-1576,10-16-5221,11-8-481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7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9001,'0'0'6277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9225,'0'0'14093,"-20"67"-13933,20-32-64,0 2-64,0-4-32,10-2-128,0-5-705,3-9-896,0-11-1442,3-6-3171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33 124 12780,'0'0'11045,"10"2"-10148,-4-1-779,0 0 0,0 0-1,0-1 1,-1 0 0,1 0 0,0 0-1,0-1 1,0 1 0,-1-2-1,1 1 1,0-1 0,-1 1 0,1-2-1,-1 1 1,0 0 0,0-1 0,9-7-1,38-30 491,-50 38-507,1 0 1,-1 0-1,0-1 1,-1 1-1,1 0 1,0-1-1,-1 1 1,1-1-1,-1 1 1,0-1-1,1 0 1,-1 1-1,-1-1 1,1 0-1,0 0 1,-1 0-1,1 0 0,-1 0 1,0 0-1,0-3 1,-1 6-74,0 0-1,1-1 1,-1 1-1,0-1 1,0 1-1,0 0 1,1 0-1,-1-1 1,0 1-1,0 0 1,0 0-1,0 0 1,1 0-1,-1 0 1,0 0-1,0 0 1,0 0-1,0 0 1,0 0 0,1 1-1,-1-1 1,0 0-1,-1 1 1,-22 7 256,8 3-252,0 1 0,1 1 0,0 1 0,1 0 0,1 0 0,0 2 0,1-1 0,0 2 0,1 0 0,-15 34 0,8-2 187,17-48-223,1 1 0,-1-1 0,1 0 1,-1 1-1,1-1 0,0 1 0,0-1 0,0 0 0,0 1 0,0-1 0,0 1 0,0-1 0,0 0 0,0 1 0,1-1 0,-1 1 0,0-1 1,1 0-1,0 0 0,-1 1 0,1-1 0,0 0 0,-1 0 0,1 1 0,0-1 0,0 0 0,0 0 0,0 0 0,0 0 0,0-1 0,0 1 0,0 0 1,2 1-1,4-1-261,0 1 0,1-1 0,-1-1 0,0 1 0,1-1 0,-1 0 0,1-1 0,-1 0 0,0 0 0,0-1 0,0 0 0,1 0 0,6-3 0,11-6-3202,0 0 1,26-18-1,-7 2-5731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11659,'0'0'12241,"-8"0"-11029,1 0-940,1 1-1,0 0 1,0 1 0,0-1 0,0 1-1,0 0 1,0 1 0,1-1 0,-1 1-1,1 1 1,0-1 0,0 0 0,0 1 0,0 0-1,0 1 1,1-1 0,0 1 0,0-1-1,0 1 1,0 0 0,-4 11 0,3-10-167,1 0 0,0 1 0,0 0 0,1 0 0,0 0 1,0 1-1,1-1 0,0 0 0,0 1 0,1 0 0,-1-1 0,1 13 0,2-19-113,-1 1-1,1-1 1,0 0-1,0 0 1,0 1-1,0-1 0,0 0 1,0 0-1,0 0 1,0 0-1,0 0 1,0 0-1,0-1 0,1 1 1,-1 0-1,0-1 1,0 1-1,1-1 1,-1 1-1,1-1 0,-1 1 1,1-1-1,-1 0 1,0 0-1,1 0 1,-1 0-1,1 0 1,-1 0-1,1 0 0,2-1 1,48-7-1035,-42 4-341,0-1-1,0 1 0,0-2 0,14-9 1,3-6-5578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15439,'0'0'10730,"0"78"-9994,5-33-543,2-2-129,-1-4-289,4-6-767,0-13-1122,3-15-929,2-5-2723,4-23-8263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13293,'0'0'11627,"18"-50"-9289,-16 50-961,-1 4-928,-1 17-257,0 6 288,0 6-160,0 3-159,0-3-129,0-2-128,0-6-641,0-6-801,0-6-608,0-9-448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10602,'0'0'15375,"-10"66"-18322,23-47-1153,1-4-3139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88 132 17392,'0'0'6417,"-9"8"-5488,1 1-601,-1 0 0,1 0 0,1 1 0,0 0 0,-11 22 0,14-26-161,1 0 1,0 0-1,1 1 1,0-1-1,0 1 0,0-1 1,1 1-1,0 0 1,0 0-1,1 0 0,-1 0 1,2-1-1,-1 1 1,2 10-1,-1-16-153,0 0 0,-1 0 0,1 0-1,0 0 1,0 0 0,-1 0 0,1 0 0,0 0 0,0 0-1,0-1 1,0 1 0,0 0 0,0-1 0,0 1 0,0-1 0,0 1-1,1-1 1,-1 0 0,0 1 0,0-1 0,0 0 0,1 0 0,-1 0-1,0 0 1,0 0 0,0 0 0,1 0 0,-1 0 0,0 0 0,0-1-1,0 1 1,2-1 0,39-15 410,-33 9-384,1-1 0,-2 0-1,1 0 1,-1-1 0,0 0 0,-1-1 0,0 0 0,0 0 0,-1 0 0,0-1-1,-1 1 1,0-1 0,-1-1 0,0 1 0,-1-1 0,3-21 0,-26 70-243,18-33 201,-2 9 14,-1 0 0,2-1 0,0 1 0,0 0 0,1 0 0,0 1 1,2-1-1,0 24 0,1-36-3,-1 0 0,1 0 1,-1 0-1,1 0 0,-1 0 0,1 0 1,0 0-1,0-1 0,-1 1 1,1 0-1,0 0 0,0-1 0,0 1 1,0 0-1,0-1 0,0 1 1,0-1-1,0 1 0,0-1 0,0 0 1,0 1-1,0-1 0,0 0 1,0 0-1,0 0 0,0 1 0,0-1 1,1 0-1,-1-1 0,0 1 1,0 0-1,0 0 0,0 0 0,0-1 1,0 1-1,0-1 0,0 1 1,0 0-1,2-2 0,40-21 655,-21 6-568,-1-1 0,-2-2-1,0 0 1,0-1-1,-2 0 1,-1-2 0,-1 0-1,-1-1 1,0 0-1,9-28 1,-21 49-102,-1 0 1,0 0-1,-1 0 0,1 0 0,-1 0 1,1-1-1,-1 1 0,0 0 1,0 0-1,0-4 0,0 7 5,0-1-1,-1 1 1,1 0 0,0 0-1,0 0 1,0-1-1,0 1 1,0 0-1,0 0 1,0 0-1,0-1 1,0 1 0,0 0-1,-1 0 1,1 0-1,0-1 1,0 1-1,0 0 1,0 0-1,0 0 1,-1 0 0,1 0-1,0 0 1,0-1-1,0 1 1,-1 0-1,1 0 1,0 0-1,0 0 1,0 0 0,-1 0-1,1 0 1,0 0-1,0 0 1,0 0-1,-1 0 1,1 0-1,0 0 1,0 0 0,-1 0-1,1 0 1,0 0-1,0 0 1,-15 16-71,4 2 76,0 1-1,2-1 1,0 1-1,1 1 0,1 0 1,1 0-1,1 0 1,1 1-1,0-1 0,0 33 1,4-52-3,0 0 1,0 0 0,0 0-1,0 1 1,0-1 0,0 0-1,1 0 1,-1 0 0,0 0-1,1 0 1,-1 0-1,1 0 1,-1 0 0,1 0-1,0 0 1,-1 0 0,1 0-1,0 0 1,0-1 0,0 1-1,-1 0 1,1 0-1,0-1 1,0 1 0,0-1-1,0 1 1,0-1 0,0 1-1,0-1 1,0 1 0,1-1-1,-1 0 1,0 0-1,0 0 1,0 1 0,0-1-1,0 0 1,0-1 0,1 1-1,-1 0 1,0 0 0,0 0-1,0-1 1,0 1-1,0 0 1,0-1 0,0 1-1,2-2 1,4 0 9,0-1 1,0 0-1,0 0 1,-1 0-1,1-1 1,7-6-1,5-7-11,-1-1 0,26-33 0,-6 5 0,-38 46 0,0 0 0,0 0 0,0 0 0,0 1 0,0-1 0,-1 0 0,1 0 0,0 0 0,0 0 0,0 1 0,0-1 0,0 0 0,0 0 0,0 0 0,0 0 0,0 1 0,0-1 0,0 0 0,0 0 0,0 0 0,0 1 0,0-1 0,0 0 0,0 0 0,0 0 0,0 0 0,0 1 0,0-1 0,0 0 0,1 0 0,-1 0 0,0 0 0,0 1 0,0-1 0,0 0 0,0 0 0,0 0 0,1 0 0,-1 0 0,0 0 0,0 1 0,0-1 0,0 0 0,0 0 0,1 0 0,-1 0 0,0 0 0,0 0 0,0 0 0,1 0 0,-1 0 0,0 0 0,0 0 0,0 0 0,0 0 0,1 0 0,-1 0 0,0 0 0,0 0 0,0 0 0,1 0 0,-1 0 0,0 0 0,0 0 0,0 0 0,0-1 0,1 1 0,-1 0 0,-1 15 0,-14 36 0,9-35 0,2-1 0,0 1 0,0 0 0,2 1 0,-2 16 0,5-32-16,-1-1 1,0 1-1,1-1 1,-1 1-1,0-1 1,1 0-1,-1 1 1,1-1-1,-1 0 1,1 1-1,-1-1 1,1 0-1,-1 1 1,1-1-1,-1 0 1,1 0-1,-1 0 1,1 1-1,-1-1 1,1 0-1,-1 0 0,1 0 1,-1 0-1,1 0 1,0 0-1,-1 0 1,1 0-1,-1 0 1,1-1-1,-1 1 1,1 0-1,-1 0 1,1 0-1,-1-1 1,1 1-1,-1 0 1,2-1-1,21-9-2608,-5-7-2650,2-7-1837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13997,'0'0'15311,"-47"59"-27066,49-44 3203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 13997,'0'0'5136,"11"-2"-3209,36-3-384,-46 4-1429,1 1 0,-1 0 0,0 0 1,1-1-1,-1 1 0,0 0 0,1 0 0,-1 1 1,0-1-1,1 0 0,-1 0 0,0 1 1,1-1-1,-1 0 0,0 1 0,1-1 0,-1 1 1,0 0-1,0 0 0,0-1 0,0 1 1,0 0-1,0 0 0,0 0 0,0 0 0,0 0 1,0 0-1,0 0 0,-1 0 0,1 0 1,0 1-1,-1-1 0,1 0 0,-1 0 0,1 1 1,-1-1-1,0 0 0,1 1 0,-1-1 1,0 0-1,0 1 0,0-1 0,0 0 0,0 1 1,0-1-1,-1 0 0,1 1 0,-1 1 1,0 4 294,-1 1 1,0-1 0,0 0 0,-1 0 0,0-1 0,-6 13 0,-26 23 518,27-33-799,1-1-1,0 2 0,0-1 0,0 1 1,-4 10-1,10-19-128,1-1 0,0 1 0,0 0 0,-1-1 1,1 1-1,0-1 0,0 1 0,0-1 0,0 1 0,0-1 0,0 1 0,0-1 0,0 1 0,0 0 1,0-1-1,0 1 0,0-1 0,0 1 0,0-1 0,1 1 0,-1-1 0,0 1 0,0-1 0,1 1 1,-1-1-1,0 1 0,0-1 0,1 1 0,-1-1 0,1 1 0,-1-1 0,0 0 0,1 1 0,-1-1 1,1 0-1,-1 1 0,1-1 0,0 0 0,31 5 4,-22-6-12,0 0 0,0 0 0,0-1 0,14-4 0,-17 3-92,36-18-3015,-22 1-5388,-17 10-471</inkml:trace>
  <inkml:trace contextRef="#ctx0" brushRef="#br0" timeOffset="1">45 111 13805,'0'0'14510,"67"8"-14510,-34-3-897,-1-2-1633,1-2-1314,-3-1-1954,-3 0-6501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82 14157,'0'0'13613,"-4"3"-12983,-6 10-250,23-13 182,-8-2-480,-1 1-1,1-1 1,-1 0-1,0 0 1,0-1 0,0 1-1,0-1 1,6-6-1,-6 6 83,0-1 0,-1 0 0,0 0 0,0 0 0,0 0 0,0 0 0,-1-1 0,1 0 0,-1 1 0,0-1 0,-1 0 0,1 0 0,1-7 0,-3 12-158,-1 0 0,1-1 0,0 1 0,0 0 0,0 0 0,0 0 0,-1-1 0,1 1 0,0 0 0,0 0 0,0 0 0,-1 0 0,1 0 0,0-1 0,0 1 1,0 0-1,-1 0 0,1 0 0,0 0 0,0 0 0,-1 0 0,1 0 0,0 0 0,0 0 0,-1 0 0,1 0 0,0 0 0,0 0 0,-1 0 0,1 0 0,0 0 0,0 0 0,-1 0 0,1 0 0,0 1 0,0-1 0,-1 0 0,1 0 0,0 0 0,0 0 0,0 0 0,-1 1 0,1-1 0,0 0 1,-13 8-103,3 2 104,1 1 0,0 0 0,1 0 0,0 1 0,1 0 0,0 0 0,0 1 0,2 0 0,0 0 0,0 0 0,1 1 0,1-1 0,-3 19 0,6-31-6,0 0 0,0 1 0,0-1 0,0 0 0,0 0 0,0 1 0,0-1 0,0 0 0,1 1 0,-1-1 0,0 0 0,1 0 0,-1 0 0,1 1 0,-1-1 0,1 0 0,0 0 0,0 0 0,-1 0 0,1 0 0,0 0 0,0 0 0,0 0 0,2 1 0,-1-1-54,0 0 0,1 0 1,-1-1-1,0 1 0,0-1 1,1 1-1,-1-1 0,1 0 1,-1 0-1,0 0 0,1 0 1,3-1-1,3 0-723,0-2 1,0 1 0,-1-1-1,1 0 1,-1 0 0,10-7-1,16-13-5476,-2-2-2488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 11755,'0'-30'8095,"0"43"-3839,-1 50-2716,-5 58-569,6-120-961,0 0 0,0-1 0,0 1 0,0-1 0,0 1 0,0-1-1,0 1 1,0-1 0,0 1 0,1-1 0,-1 0 0,0 1 0,0-1 0,1 1-1,-1-1 1,0 1 0,1-1 0,-1 0 0,1 1 0,-1-1 0,0 0 0,1 1 0,-1-1-1,1 0 1,-1 0 0,1 1 0,-1-1 0,1 0 0,-1 0 0,1 0 0,-1 1 0,1-1-1,-1 0 1,1 0 0,-1 0 0,1 0 0,-1 0 0,1 0 0,-1 0 0,1 0 0,-1-1-1,1 1 1,-1 0 0,1 0 0,-1 0 0,1 0 0,-1-1 0,1 1 0,0-1-1,26-15 805,-11-3-531,0 0 1,-2-1-1,0-1 1,10-22-1,0 1 574,-22 82-686,-5 100 112,3-140-283,0 1 0,0 0 0,0-1 0,0 1-1,0-1 1,0 1 0,0 0 0,0-1 0,0 1 0,0-1 0,0 1 0,0 0 0,1-1 0,-1 1-1,0-1 1,0 1 0,1-1 0,-1 1 0,0-1 0,1 1 0,-1-1 0,0 1 0,1-1-1,-1 0 1,1 1 0,-1-1 0,1 1 0,-1-1 0,1 0 0,-1 0 0,2 1 0,18-7 256,16-25 735,-13 2-701,-3-2 0,31-58 0,-48 86-333,-3 36-7253,0-26 691,0-2-1392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0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23 3395,'0'0'1378,"-11"-11"1413,1 0-2129,2 11 3470,1 0 4084,13 1-8102,-1 0-1,0 0 0,0 1 1,0 0-1,0 0 1,0 0-1,-1 0 0,1 1 1,5 4-1,30 13 504,38 3 307,121 69-150,-138-67-602,103 29 0,-89-32-105,148 60 230,-77-26 46,-84-35-239,-19-7-108,52 24 0,299 136 20,-109-35 130,-172-80-110,73 26-78,-64-32 20,302 124 22,-366-155-64,86 46 0,-89-39 0,91 33 0,-11-5-614,-129-56 431,-1 0-1711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78 210 384,'0'-5'23095,"-3"-4"-18670,0 6-3868,3 2-461,0 1-1,-1-1 1,1 0 0,0 1-1,-1-1 1,1 1 0,-1-1 0,1 1-1,-1-1 1,1 1 0,-1-1-1,1 1 1,-1 0 0,0-1-1,1 1 1,-1 0 0,0-1-1,1 1 1,-1 0 0,0 0-1,1 0 1,-1 0 0,0 0 0,1-1-1,-1 1 1,0 0 0,1 1-1,-1-1 1,0 0 0,0 0-1,1 0 1,-1 0 0,0 0-1,1 1 1,-1-1 0,1 0 0,-1 1-1,0-1 1,1 0 0,-1 1-1,1-1 1,-1 1 0,1-1-1,-2 1 1,-3 7-96,-1-1 0,1 1 0,0-1 0,1 1 0,-5 9 0,8-13 0,-1 0 0,0 0 0,1 0 0,0-1 0,0 1 0,0 0 0,0 0 0,1 1 0,-1-1 0,1 0 0,0 0 0,0 0 0,2 6 0,-2-9 0,1-1 0,-1 1 0,1-1 0,0 1 0,-1-1 0,1 1 0,0-1 0,0 0 0,-1 1 0,1-1 0,0 0 0,0 0 0,-1 0 0,1 1 0,0-1 0,0 0 0,0 0 0,-1 0 0,1 0 0,0 0 0,0 0 0,0-1 0,-1 1 0,1 0 0,0 0 0,1-1 0,22-7 0,-8-1 0,0-1 0,-1-1 0,0 0 0,-1-1 0,0-1 0,13-16 0,3-6 0,34-51 0,-58 77 0,2-3 0,0 0 0,-1 0 0,10-24 0,-17 31 0,-5 9 0,-8 11 0,-15 24 0,-39 75 0,60-101 0,1 1 0,0 0 0,1-1 0,1 2 0,0-1 0,1 0 0,0 1 0,1 0 0,1-1 0,0 18 0,2-30-120,-1-1 0,0 1 0,1-1 0,-1 1 0,1-1 0,-1 0 0,1 1 0,-1-1 0,1 0 0,0 0 0,0 1 0,0-1-1,0 0 1,0 0 0,0 0 0,0 0 0,0 0 0,0 0 0,0 0 0,0-1 0,1 1 0,-1 0 0,0-1 0,1 1 0,-1-1 0,0 1 0,1-1 0,-1 0 0,1 1 0,-1-1 0,1 0 0,-1 0 0,0 0 0,1 0 0,-1 0 0,3-1-1,1 1-792,0-1 0,-1 1-1,1-1 1,-1-1 0,1 1-1,-1-1 1,1 1 0,-1-1-1,0 0 1,7-5 0,14-16-13266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18706,'0'0'8792,"-1"11"-7340,0-4-1278,-6 55 1249,7-61-1395,0 1 1,0 0 0,0 0-1,0 0 1,0 0 0,0 0-1,0-1 1,1 1 0,-1 0-1,1 0 1,-1-1 0,1 1-1,0 0 1,0 0 0,0-1 0,0 1-1,0-1 1,0 1 0,0-1-1,0 1 1,1-1 0,-1 0-1,0 0 1,1 0 0,-1 0-1,1 0 1,0 0 0,-1 0-1,1 0 1,0 0 0,2 0-1,2 0-18,1-1-1,-1-1 0,1 1 1,-1-1-1,0 0 0,1-1 0,-1 1 1,0-1-1,0 0 0,0-1 1,0 1-1,-1-1 0,12-8 0,-11 7-166,1-1-1,-1 0 0,0 0 1,0 0-1,-1-1 1,1 0-1,-1 0 0,0-1 1,-1 1-1,0-1 0,4-9 1,-25 45 954,-6 10 30,22-37-837,0 0 0,0-1 0,1 1 1,-1 0-1,1 0 0,-1 0 0,1 0 0,0 0 0,0 0 0,0 0 0,0 0 0,0 0 0,0 0 0,0 0 0,1 0 1,-1 0-1,1 0 0,1 2 0,3 0-2177,3-3-3394,-7-1 5090,8 0-11435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40 18930,'0'0'3475,"-9"-4"-16,8 4-3422,-2-3 112,-1 1 0,0 0 1,1 1-1,-1-1 0,0 1 1,0-1-1,0 1 0,-1 1 0,1-1 1,0 0-1,0 1 0,0 0 1,0 0-1,-1 0 0,1 1 1,0-1-1,0 1 0,0 0 1,0 0-1,0 1 0,0-1 0,0 1 1,0 0-1,-6 3 0,0 3-77,1 1-1,0-1 0,0 2 0,1-1 1,-14 22-1,18-26-71,1 1 1,-1 0-1,1 0 0,1 1 1,-1-1-1,1 1 1,0-1-1,1 1 0,-1-1 1,1 1-1,1 0 0,-1 11 1,1-17-1,0-1-1,1 1 1,-1 0 0,0-1 0,0 1-1,0 0 1,1-1 0,-1 1 0,0-1-1,0 1 1,1 0 0,-1-1 0,1 1 0,-1-1-1,1 1 1,-1-1 0,0 0 0,1 1-1,0-1 1,-1 1 0,1-1 0,-1 0-1,1 1 1,-1-1 0,1 0 0,0 0 0,-1 0-1,1 1 1,-1-1 0,2 0 0,27-2 113,23-18 170,-30 6-202,-1 0 0,0-2 0,25-24 0,-36 31 53,-1 0 0,0-1-1,-1 0 1,0-1 0,0 0-1,-1 0 1,-1-1 0,8-17-1,-20 47-213,-8 21 25,2 0 1,1 1-1,-9 73 0,19-112-44,1 0 1,0 0-1,0 0 0,0 0 0,0 0 0,0 0 0,0 0 0,0 0 0,0 0 1,0 0-1,0 0 0,0 0 0,1 0 0,-1 0 0,0 0 0,1 0 0,-1 0 0,1 0 1,-1-1-1,1 1 0,-1 0 0,1 0 0,0 0 0,-1-1 0,1 1 0,0 0 1,0 0-1,-1-1 0,1 1 0,0-1 0,0 1 0,0-1 0,0 1 0,0-1 1,0 0-1,0 1 0,0-1 0,0 0 0,0 0 0,0 0 0,0 1 0,0-1 0,0 0 1,0-1-1,0 1 0,0 0 0,0 0 0,0 0 0,0 0 0,0-1 0,0 1 1,0-1-1,0 1 0,0 0 0,0-1 0,1 0 0,6-3-1087,0 0 0,1-1 0,-1 1-1,-1-2 1,8-5 0,22-21-6629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11627,'0'0'9476,"-9"15"-8211,5-9-1251,-68 130 2625,63-117-1946,0 1 0,2 0 0,0 1 0,1 0 1,-5 39-1,10-59-655,1 0 1,0 0 0,0 1 0,0-1 0,0 0-1,0 0 1,0 0 0,0 0 0,0 0 0,0 1-1,0-1 1,1 0 0,-1 0 0,1 0-1,-1 0 1,0 0 0,1 0 0,0 0 0,-1 0-1,1 0 1,0 0 0,-1 0 0,1 0 0,0 0-1,0 0 1,1 0 0,0 0 29,-1-1-1,1 0 1,0 1 0,-1-1 0,1 0-1,0 0 1,-1 0 0,1-1 0,0 1-1,-1 0 1,1-1 0,0 1 0,-1-1-1,1 1 1,-1-1 0,2-1 0,8-3 239,-1-1 0,0-1 0,18-14 0,4-11-280,-1-1-1,-2-1 1,-2-2 0,-1 0-1,38-72 1,-100 197-27,24-64 0,1 1 0,1 0 0,1 0 0,2 1 0,0 0 0,-4 54 0,11-80-69,-1 0 1,2 0-1,-1 1 0,0-1 1,0 0-1,0 0 0,1 1 0,-1-1 1,0 0-1,1 0 0,-1 0 1,1 1-1,-1-1 0,1 0 1,0 0-1,0 0 0,-1 0 1,1 0-1,0 0 0,0 0 0,0-1 1,0 1-1,0 0 0,0 0 1,2 0-1,0 0-328,0 0-1,0 0 1,0 0 0,0-1-1,0 1 1,0-1 0,0 0-1,0 0 1,0 0 0,5-1 0,1 0-1365,1-1 1,0-1-1,0 1 1,-1-2-1,19-8 1,6-8-8996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18481,'0'0'3321,"-9"7"-641,-8 7-1496,0 1-1,1 0 1,-20 26 0,30-34-911,0 0 0,0 1 0,1-1 0,1 1 0,-1 1 0,1-1 1,1 0-1,0 1 0,0 0 0,0 0 0,1 0 0,-2 16 0,5-24-273,-1 0 0,0 0 0,1 0 0,-1 0 0,1 0 0,-1 0 0,1 0 0,-1 0 0,1 0 0,-1 0 0,1 0 0,0 0 0,0-1 0,-1 1 0,1 0 0,0-1 0,0 1 0,0 0 0,0-1 0,0 1 0,0-1 0,0 0 0,0 1 0,0-1 0,0 0 0,0 1 0,0-1 0,0 0 0,0 0 0,0 0 0,0 0 0,1 0 0,-1 0 0,0 0 0,0 0 0,0-1 0,0 1 0,1-1 0,4 1 0,0-1 0,0 0 0,-1-1 0,1 0 0,-1 1 0,8-5 0,-3 0 0,0-1 0,-1 0 0,1 0 0,-1-1 0,-1 0 0,0-1 0,11-14 0,-15 18 0,-1 0 0,1 0 0,-1 0 0,0-1 0,-1 0 0,1 0 0,-1 1 0,0-1 0,0-1 0,-1 1 0,0 0 0,0 0 0,0 0 0,-1-1 0,0-8 0,-1 13 0,1 0 0,-1 1 0,1-1 0,-1 0 0,1 1 0,-1-1 0,0 1 0,0 0 0,0-1 0,0 1 0,0-1 0,0 1 0,0 0 0,0 0 0,-1 0 0,1 0 0,0 0 0,-1 0 0,1 0 0,0 0 0,-1 0 0,0 1 0,1-1 0,-1 0 0,1 1 0,-1 0 0,0-1 0,1 1 0,-1 0 0,0 0 0,1 0 0,-1 0 0,0 0 0,1 0 0,-1 0 0,-3 1 0,3 0 0,0-1 0,-1 0 0,1 1 0,0 0 0,0-1 0,-1 1 0,1 0 0,0 0 0,0 1 0,0-1 0,0 0 0,0 0 0,1 1 0,-1-1 0,0 1 0,1 0 0,-1 0 0,1-1 0,-1 1 0,1 0 0,0 0 0,0 0 0,0 0 0,0 1 0,0-1 0,-1 4 0,2 18-2542,0-23 2249,0-1 1,0 1 0,0 0 0,1 0 0,-1-1 0,0 1 0,1 0 0,-1 0-1,0-1 1,1 1 0,-1 0 0,1-1 0,-1 1 0,1-1 0,-1 1 0,1-1 0,0 1-1,-1-1 1,1 1 0,-1-1 0,1 1 0,0-1 0,0 0 0,-1 1 0,2-1-1,13 2-12022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0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174 103 5541,'33'-38'8577,"-32"36"-7750,0-1 1,1 0 0,-1 0-1,0 1 1,0-1-1,-1 0 1,1 0 0,-1 0-1,1 0 1,-1 0-1,0 0 1,0 0 0,0 0-1,-2-5 1,2 6-665,-1 1 0,0 0 0,0 0 0,0 0 1,0 0-1,-1 0 0,1 0 0,0 0 0,0 0 1,0 0-1,-1 1 0,1-1 0,0 0 0,-1 1 0,1-1 1,-1 1-1,1 0 0,-1-1 0,1 1 0,-1 0 0,1 0 1,-1 0-1,1 0 0,-1 0 0,1 0 0,-3 1 1,-40 5 181,33-1-347,0 1 0,1 0 0,-1 0 1,2 1-1,-1 1 0,1-1 0,-15 17 0,21-21 9,-1 0-1,1 1 1,0 0-1,0-1 0,0 1 1,1 0-1,-1 0 1,1 1-1,0-1 1,0 0-1,0 1 1,1 0-1,-1-1 0,1 1 1,1 0-1,-1-1 1,0 1-1,1 0 1,0 0-1,0 0 0,1-1 1,0 6-1,0-8-14,1 0-1,-1 0 1,0 0-1,1 0 1,-1 0-1,1-1 0,0 1 1,0-1-1,-1 1 1,1-1-1,0 0 0,0 1 1,0-1-1,0 0 1,1 0-1,-1-1 1,0 1-1,0 0 0,1-1 1,-1 1-1,0-1 1,3 0-1,60 3-1314,-51-3 649,62-3-3963,-63 2 2784,-1-1 0,0 0 1,0-1-1,14-5 0,18-10-9240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104 238 15631,'0'0'8915,"-10"2"-7709,2 1-1068,1-1-1,-1 1 1,1 0-1,-1 0 1,1 1-1,-7 5 0,11-7-118,0 0-1,1 0 0,-1 0 0,1 1 1,0-1-1,-1 1 0,1-1 0,0 1 1,1 0-1,-1 0 0,0 0 0,1 0 1,0 0-1,-1 1 0,1-1 0,1 0 1,-1 0-1,0 1 0,1-1 0,-1 6 1,2-8-16,-1 0 0,1-1 1,-1 1-1,1 0 0,0-1 1,-1 1-1,1-1 1,0 1-1,-1-1 0,1 1 1,0-1-1,0 1 0,0-1 1,-1 0-1,1 1 0,0-1 1,0 0-1,0 0 1,0 1-1,-1-1 0,1 0 1,0 0-1,0 0 0,0 0 1,0 0-1,0-1 0,-1 1 1,1 0-1,0 0 1,1-1-1,31-5 176,-21 1-197,-1-1 0,0 0 1,0-1-1,-1-1 0,0 0 1,0 0-1,0-1 1,-1 0-1,9-12 0,-24 27-248,2-2 240,0 0 0,1 0-1,-1 0 1,1 0 0,0 1 0,0-1 0,1 1-1,-1 0 1,-2 7 0,5-12 27,0 0 0,0 0-1,0 1 1,0-1 0,0 0 0,0 0 0,0 0 0,0 0-1,0 0 1,0 1 0,0-1 0,0 0 0,0 0 0,0 0-1,0 0 1,0 0 0,1 1 0,-1-1 0,0 0 0,0 0-1,0 0 1,0 0 0,0 0 0,0 0 0,0 0 0,1 1-1,-1-1 1,0 0 0,0 0 0,0 0 0,0 0 0,0 0-1,0 0 1,1 0 0,-1 0 0,0 0 0,0 0 0,0 0-1,0 0 1,1 0 0,-1 0 0,0 0 0,0 0 0,0 0-1,0 0 1,0 0 0,1 0 0,-1 0 0,0 0 0,0 0-1,0 0 1,0-1 0,1 1 0,14-6 176,12-9 156,10-15-146,0-1 0,-2-2 0,-2-1-1,-1-2 1,47-67 0,-68 85 60,-12 19-150,-19 31-56,-20 40 535,3 2 1,-46 135-1,81-204-484,1 0 0,0 0 0,0 0 0,0 0 0,0 1 0,1 10 0,0-16-69,0 1 0,0-1 0,0 1 1,0-1-1,1 1 0,-1-1 0,0 1 0,0-1 1,0 1-1,1-1 0,-1 1 0,0-1 0,0 1 1,1-1-1,-1 0 0,0 1 0,1-1 1,-1 1-1,0-1 0,1 0 0,-1 1 0,1-1 1,-1 0-1,1 0 0,-1 1 0,1-1 0,0 0 1,0 0 17,1 0 1,-1 0 0,1 0-1,-1-1 1,1 1-1,-1-1 1,0 1 0,1-1-1,-1 1 1,0-1-1,1 0 1,-1 1 0,0-1-1,0 0 1,2-1-1,5-5-17,-1 0 0,0-1-1,0 1 1,0-1-1,-1-1 1,0 1-1,-1-1 1,1 0 0,-2-1-1,0 1 1,7-20-1,-5 9-11,-2-1 0,1 1 0,-2-1-1,1-41 1,-9 45-120,-5 22-135,-8 28-148,15-25 365,1 1-1,0 0 1,0 0 0,1 0 0,0 10-1,1-18 25,0 1 0,0-1 0,0 1 0,0 0 0,0-1 0,0 1 0,1-1 0,-1 1 0,1 0 0,-1-1 0,1 1 0,0-1 0,-1 1 0,1-1 0,0 0 0,0 1 0,0-1 0,0 0 0,0 0 0,0 1 0,0-1 0,1 0 0,-1 0 0,0 0 0,1-1 0,-1 1 0,0 0 0,1 0 0,-1-1 0,1 1 0,-1-1 0,1 1 0,0-1 0,-1 0 0,3 1 0,2-1 20,0 0-1,-1 0 1,1 0-1,0-1 0,0 1 1,-1-1-1,1-1 0,-1 1 1,1-1-1,-1 0 1,0 0-1,6-4 0,2-2 5,0-1 0,-1-1 1,12-11-1,-13 11-1,0 1 1,1-1-1,0 2 1,15-9-1,-27 51 289,-18 31-147,14-51-151,-1-1 1,2 1 0,0 0 0,1 0 0,-1 16 0,8-26 47,6-10 0,7-9-660,-11 8-1061,-1-1 1,0 0 0,0 0 0,5-11-1,3-13-6309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18321,'0'0'4960,"-7"10"-3498,-21 36-650,27-45-863,0 0-1,0 1 1,1-1 0,-1 1 0,0-1-1,1 1 1,-1-1 0,1 1 0,0 0-1,-1-1 1,1 1 0,0-1 0,0 1-1,0 0 1,0-1 0,0 1 0,0 0 0,1-1-1,-1 1 1,0-1 0,1 1 0,-1-1-1,1 1 1,0-1 0,-1 1 0,1-1-1,0 1 1,0-1 0,0 0 0,0 0-1,0 1 1,0-1 0,1 0 0,-1 0-1,0 0 1,1 0 0,-1 0 0,0 0-1,1-1 1,-1 1 0,1 0 0,-1-1-1,1 1 1,-1-1 0,1 0 0,0 1 0,2-1-1,10 3-2292,-1-1 1,1 0-1,0-1 0,16-1 0,-23-1 241,17 1-1550,-16 0 5428,1 0 6738,-13 3-2788,-13 14-4019,-1 21 197,15-17-537,3-20-1319,0-1-1,0 1 1,0-1 0,0 1 0,0-1-1,0 1 1,0-1 0,0 1-1,1-1 1,-1 1 0,0-1-1,0 0 1,1 1 0,-1-1 0,0 1-1,1-1 1,-1 0 0,0 1-1,1-1 1,-1 0 0,0 1 0,1-1-1,-1 0 1,1 0 0,-1 1-1,1-1 1,-1 0 0,0 0 0,1 0-1,-1 0 1,1 1 0,0-1-1,12 0 141,0-1 0,0 0 0,0-1-1,0-1 1,0 1 0,0-2 0,-1 0 0,0-1-1,0 0 1,14-8 0,-8 5-196,0 0 0,1 1-1,32-7 1,-50 14 16,0-1-1,1 1 1,-1-1-1,0 1 1,1 0-1,-1-1 1,1 1-1,-1 0 0,0 0 1,1 0-1,-1 0 1,1 0-1,-1 1 1,0-1-1,1 0 1,-1 1-1,0-1 1,1 1-1,-1-1 1,0 1-1,0 0 1,1-1-1,-1 1 1,0 0-1,0 0 1,0 0-1,0 0 0,0 0 1,0 0-1,0 0 1,1 2-1,-2 0 88,0-1 0,0 1-1,0 0 1,0-1 0,0 1-1,0 0 1,-1-1-1,1 1 1,-1 0 0,0-1-1,0 1 1,0-1 0,0 1-1,0-1 1,-1 1 0,-1 2-1,-11 16 271,9-15-291,1 1-1,0 0 1,0 0 0,0 0 0,-4 13 0,10-19-210,1 0 0,-1 0 0,0-1 1,1 1-1,-1-1 0,1 0 0,-1 1 0,0-1 0,1 0 1,4-1-1,-7 1-141,20-2-4446,0-5-3759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 12684,'4'-21'6989,"-10"24"-1255,-4 14-2480,2 4-3707,0 9 1853,-9 55 1,14-34-5168,3-61-9099,0-4 1661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19923,'0'0'9897,"-4"9"-13132,13 3-64,-1-1-1570,-1-2-3298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46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35 2306,'-26'-15'9312,"27"10"-4289,18 3-3775,354-9 305,-124 10-1763,275 35-1,-249-13-30,-158-15 257,162-4-272,-16-1 539,-210 7 286,-16-2-1754,-13-5-3783,-17-1-103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18 20692,'0'0'10169,"-8"-4"-10195,-27-9-55,35 13 78,-1 0 0,0 0 1,1 0-1,-1 1 0,0-1 0,1 0 0,-1 1 0,0-1 0,1 0 0,-1 1 0,1-1 0,-1 1 0,0-1 0,1 1 0,-1-1 0,1 1 0,0-1 0,-1 1 0,1 0 0,-1-1 0,1 1 0,0-1 0,-1 1 0,1 0 0,0 0 0,0-1 0,0 1 0,-1 0 0,1-1 0,0 1 0,0 0 0,0 0 0,0-1 0,0 1 1,0 0-1,1-1 0,-1 1 0,0 1 0,2 29-111,1-22 101,0 0 0,1-1-1,1 1 1,8 13 0,-8-16 24,-1 1 1,0-1-1,-1 1 1,0 0-1,0 0 0,0 0 1,-1 0-1,0 1 1,2 9-1,-4-13 65,1 1 1,-1-1-1,0 1 1,0-1-1,0 0 0,-1 1 1,1-1-1,-1 0 1,0 0-1,0 1 0,-1-1 1,1 0-1,-1 0 1,0 0-1,0 0 1,0-1-1,-1 1 0,1-1 1,-5 5-1,3-5-87,-1 1 0,1-1 0,-1 0 0,0-1 0,0 1-1,-1-1 1,1 0 0,0 0 0,-1-1 0,1 0 0,-1 0 0,0 0-1,1 0 1,-10-1 0,12 0-593,-1 0 0,0 0 0,1 0 0,-1-1 0,0 1 0,1-1 0,-1 0 0,1 0 0,-1 0 0,1-1 0,0 1 0,-5-3-1,-16-15-9895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15439,'0'0'10586,"-3"12"-9620,-15 46-260,8-31-235,1 0 0,2 0-1,-6 42 1,13-68-465,0 1-1,0-1 1,0 1 0,0-1-1,0 1 1,1-1 0,-1 1-1,0-1 1,1 0 0,-1 1 0,1-1-1,-1 0 1,1 1 0,0-1-1,0 0 1,-1 0 0,1 1-1,0-1 1,0 0 0,0 0-1,0 0 1,1 0 0,-1 0 0,0-1-1,0 1 1,0 0 0,1 0-1,-1-1 1,0 1 0,1-1-1,-1 1 1,1-1 0,-1 0-1,0 1 1,1-1 0,-1 0-1,1 0 1,-1 0 0,1 0 0,-1 0-1,1 0 1,-1-1 0,2 0-1,12 0 16,-1-2-1,0 0 1,22-7-1,-16 4-80,-20 6 57,1 0 0,-1 0 0,0-1 0,0 1 0,1 0 0,-1 0 0,0 0 0,1 0 0,-1 0 0,0 0 0,1 0 0,-1 0 0,0 0 0,1 0 0,-1 0 0,0 0 0,0 1 0,1-1 0,-1 0 0,0 0 0,1 0 0,-1 0 0,0 0 0,0 1 0,1-1 0,-1 0 0,0 0 0,0 0 0,0 1-1,1-1 1,-1 0 0,0 0 0,0 1 0,0-1 0,0 0 0,1 0 0,-1 1 0,0-1 0,0 0 0,0 1 0,-2 17 287,-13 17 560,11-30-784,0 0 0,-1 0 0,1 0 0,-1-1 0,0 1 0,0-1 0,0 0 0,-1-1 0,0 1 0,1-1 0,-1-1 0,0 1 0,0-1 0,-1 0 0,1 0 0,0 0 0,-1-1 0,1 0 0,-1-1 0,1 1 0,-1-1 0,0 0 0,1-1 0,-10-1 0,15 1-192,0 1 1,-1-1-1,1 1 0,0-1 0,0 1 1,0-1-1,0 0 0,0 0 1,0 1-1,-1-1 0,2 0 1,-1 0-1,0 0 0,0 0 0,0 0 1,0 0-1,1 0 0,-1-1 1,0 1-1,1 0 0,-1 0 1,1-1-1,0 1 0,-1 0 1,1 0-1,0-1 0,0 1 0,0 0 1,0-1-1,0 1 0,0 0 1,0-1-1,0 1 0,0 0 1,1-3-1,0 0-750,0 1-1,0-1 1,0 0 0,0 0 0,1 0-1,0 1 1,-1-1 0,1 1 0,1 0 0,4-7-1,14-8-5656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95 126 11499,'0'0'13725,"8"-11"-11494,-5 7-2000,28-40 430,-29 41-627,0 0 0,-1 0-1,1-1 1,-1 1 0,0 0-1,0 0 1,0-1 0,0 1-1,0-1 1,-1 1 0,1 0-1,-1-1 1,0 1 0,0-1-1,-1-5 1,0 9-29,0-1 0,0 0-1,1 0 1,-1 1 0,0-1 0,0 1-1,0-1 1,0 1 0,0-1 0,0 1 0,0 0-1,0-1 1,0 1 0,0 0 0,0 0-1,0 0 1,0 0 0,0 0 0,0 0 0,0 0-1,0 0 1,0 0 0,-2 1 0,-26 5 200,22-2-129,0 0-1,1 1 0,-1 0 0,1 1 0,0 0 1,0 0-1,1 0 0,-1 0 0,1 1 1,1 0-1,-1 0 0,1 0 0,1 1 0,-1-1 1,1 1-1,0 0 0,1 0 0,0 0 1,0 0-1,1 0 0,-1 13 0,2-20-74,0 1-1,1-1 1,-1 0-1,0 0 1,1 0-1,-1 0 1,1 1-1,-1-1 1,1 0-1,-1 0 1,1 0 0,0 0-1,-1 0 1,1 0-1,0 0 1,0-1-1,0 1 1,0 0-1,0 0 1,0 0-1,0-1 1,0 1-1,1 0 1,35 7 37,-24-8-120,0 0 0,-1-1 0,23-5 0,-22 3-315,0-1 1,-1 0-1,0-1 1,17-9-1,5-12-4561,-31 23 3552,-1 0 1,1 0-1,-1 0 0,0 0 1,0 0-1,0 0 0,-1 0 0,4-7 1,-1-9-7761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9417,'0'0'12091,"-4"12"-10484,-20 64 36,-4 0 0,-3-2 0,-46 81 0,65-134-1543,5-9-143,12-21-1285,48-113-751,-36 78 2124,-16 42-23,0 0-1,0 0 1,0 0-1,0 0 1,0 0-1,0 0 1,1 0 0,-1 1-1,1-1 1,-1 1-1,1-1 1,0 1-1,-1-1 1,1 1-1,0 0 1,0 0-1,0 0 1,0 0-1,0 0 1,0 0-1,4 0 1,2 0-14,0 0 1,-1 1-1,1 0 0,0 0 0,7 2 1,-7-1 2,0 0 1,0-1-1,-1 0 1,1 0-1,9-2 1,-6-2 141,-1 0 0,1-1 0,-1-1 0,0 1 0,-1-2 1,0 1-1,0-1 0,0-1 0,-1 1 0,0-2 0,0 1 0,-1-1 0,0 0 0,0 0 1,-1-1-1,-1 0 0,0 0 0,0-1 0,-1 1 0,0-1 0,3-15 0,-7 26-152,0 0 0,0 0 0,0 0 0,0 0 0,0 0 0,0 1 0,0-1 0,0 0 0,0 0 0,-1 0 0,1 0 0,0 0 0,0 0 0,0 0 0,0 0 0,0 0 0,0 0 0,0 0 0,0 0 0,0 0 0,-1 0 0,1 0 0,0 0 0,0 0 0,0 0 0,0 0 0,0 0 0,0 0 0,0 0 0,0 0 0,0 0 0,0 0 0,-1 0 0,1-1 0,0 1 0,0 0 0,0 0 0,0 0 0,0 0 0,0 0 0,0 0 0,0 0 0,0 0 0,0 0 0,0 0 0,0 0 0,0 0 0,0-1 0,0 1 0,0 0 0,0 0 0,0 0 0,0 0 0,0 0 0,0 0 0,0 0 0,0 0 0,0 0 0,0 0 0,0-1 0,0 1 0,0 0 0,0 0 0,0 0 0,0 0 0,0 0 0,-10 9-60,-9 16-23,19-25 82,-35 57 221,2 1 1,3 1-1,-30 84 1,53-102 147,8-40-354,-1 0 0,0 0 0,0 0 0,0-1 0,0 1 0,1 0 0,-1 0 0,0-1 0,1 1 0,-1 0 0,1-1 0,-1 1 0,0 0 0,1-1 0,0 1 0,-1-1 0,1 1 0,-1-1 0,1 1 0,0-1 0,-1 1 0,1-1 0,0 0 1,-1 1-1,1-1 0,0 0 0,0 1 0,-1-1 0,1 0 0,0 0 0,0 0 0,-1 0 0,1 0 0,0 0 0,0 0 0,0 0 0,-1 0 0,1 0 0,0 0 0,0 0 0,0-1 0,-1 1 0,2-1 0,5-1 20,0-1 1,0 0-1,0 0 0,0 0 0,0-1 1,-1 0-1,0-1 0,0 1 0,0-1 1,0-1-1,5-5 0,6-9 45,29-39-1,-44 55-79,4-4-3,0 0 0,-1-1-1,1 0 1,-2 0 0,1-1 0,-2 1 0,1-1-1,-1 0 1,3-17 0,-6 30-5,-6 37 10,2-25 23,4-15-25,0 0 0,0-1 1,0 1-1,0 0 0,0 0 0,0 0 0,0 0 1,0 0-1,0 0 0,0 0 0,0-1 0,0 1 1,0 0-1,0 0 0,0 0 0,0 0 0,0 0 0,0 0 1,0-1-1,0 1 0,0 0 0,0 0 0,0 0 1,0 0-1,0 0 0,0 0 0,0 0 0,0 0 1,-1 0-1,1-1 0,0 1 0,0 0 0,0 0 0,0 0 1,0 0-1,0 0 0,0 0 0,0 0 0,-1 0 1,1 0-1,0 0 0,0 0 0,0 0 0,0 0 1,0 0-1,0 0 0,0 0 0,-1 0 0,1 0 0,0 0 1,0 0-1,0 0 0,0 0 0,0 0 0,0 0 1,0 0-1,-1 0 0,1 0 0,0 0 0,0 0 1,0 0-1,0 0 0,0 1 0,0-1 0,0 0 0,0 0 1,0 0-1,-1 0 0,1 0-5,0 0 1,0-1-1,0 1 0,0 0 0,0-1 1,0 1-1,0 0 0,0 0 1,0-1-1,0 1 0,0 0 0,0 0 1,0-1-1,0 1 0,-1 0 1,1 0-1,0-1 0,0 1 0,0 0 1,0 0-1,-1 0 0,1-1 1,0 1-1,0 0 0,-1 0 0,1 0 1,0 0-1,0 0 0,-1-1 1,1 1-1,0 0 0,0 0 0,-1 0 1,1 0-1,0 0 0,0 0 1,-1 0-1,1 0 0,0 0 0,-1 0 1,-7 11-428,-1 19-256,9-28 669,0-1 0,0 1 1,0 0-1,0 0 0,0 0 0,0-1 1,1 1-1,-1 0 0,1 0 0,-1-1 1,1 1-1,0 0 0,-1-1 1,1 1-1,0 0 0,0-1 0,0 1 1,0-1-1,1 0 0,-1 1 0,0-1 1,0 0-1,1 0 0,-1 0 0,1 0 1,-1 0-1,1 0 0,0 0 1,-1 0-1,1 0 0,0-1 0,-1 1 1,1-1-1,0 0 0,0 1 0,1-1 1,11 2 17,0-1 1,1 0-1,26-2 1,-14 0 27,11-1 59,-25 1 19,0 0 0,0 1 1,0 0-1,0 1 0,0 0 0,18 5 1,-19 0 193,-12-6-285,0 0-1,0 0 0,0-1 0,0 1 1,0 0-1,0 0 0,0 0 0,0 0 1,0 0-1,0 0 0,0 0 0,0 0 1,0-1-1,0 1 0,0 0 0,1 0 1,-1 0-1,0 0 0,0 0 0,0 0 1,0 0-1,0 0 0,0 0 1,0 0-1,0-1 0,0 1 0,0 0 1,0 0-1,0 0 0,0 0 0,1 0 1,-1 0-1,0 0 0,0 0 0,0 0 1,0 0-1,0 0 0,0 0 0,0 0 1,0 0-1,0 0 0,1 0 0,-1 0 1,0 0-1,0 0 0,0 0 0,0 0 1,-3-20 208,-4-29-222,-2-53 0,10 101-8,0 0 0,0 1 0,0-1 1,1 1-1,-1-1 0,0 1 0,1 0 0,-1-1 0,0 1 1,1 0-1,-1 0 0,0 0 0,1 0 0,-1 0 0,1 0 1,-1 1-1,0-1 0,2 1 0,-1-1-57,41 7-2805,20 3-7392,-23-8-1600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35 19731,'0'0'2044,"-2"8"-357,-5 48-833,2 0-1,2 1 1,5 60-1,0-21 1931,-1-107-2577,0-1 0,1 1 0,1 0 0,4-15 0,7-31-249,-11-16-22,-3 73 54,0 0-1,-1 0 1,1 0 0,0 0-1,0 0 1,0 1 0,0-1-1,-1 0 1,1 0 0,0 0-1,0 0 1,0 0 0,-1 0 0,1 0-1,0 0 1,0 0 0,0 0-1,0 0 1,-1 0 0,1 0-1,0 0 1,0 0 0,0 0-1,-1 0 1,1 0 0,0-1-1,0 1 1,0 0 0,-1 0 0,1 0-1,0 0 1,0 0 0,0 0-1,0 0 1,0-1 0,-1 1-1,1 0 1,0 0 0,0-1-1,-8 23-174,7-15 155,0 0-1,0 0 1,0 1-1,1-1 1,0 0-1,1 0 1,0 0-1,0 1 1,0-1-1,4 11 1,-3-16 23,-1 1 1,1-1-1,-1 0 1,1 1-1,0-1 0,-1 0 1,1 0-1,0 0 1,0-1-1,1 1 0,-1 0 1,0-1-1,1 1 1,-1-1-1,1 0 1,-1 0-1,1 0 0,-1 0 1,1 0-1,0-1 1,-1 1-1,1-1 1,0 1-1,0-1 0,-1 0 1,1 0-1,0-1 1,0 1-1,-1 0 0,6-2 1,0 0 92,0-1 1,-1 1-1,1-1 1,0-1-1,-1 0 1,0 0 0,0 0-1,0-1 1,0 0-1,-1 0 1,0-1-1,0 0 1,0 0-1,8-11 1,-1 0 56,-1-1 0,-1 0 0,0 0-1,12-32 1,-18 36-52,0-1-1,-2 1 0,0-1 0,0 0 0,-2 0 0,1 0 0,-3-28 0,1 42-91,1 0 0,-1 1 0,0-1 0,0 0 0,0 0 0,0 1 0,0-1 0,0 0 0,0 0 0,0 0 0,0 1 0,-1-1 0,1 0 0,0 0 0,0 1 0,0-1 0,-1 0 0,1 1 0,-1-1 0,1 0 0,0 1 0,-1-1 0,1 0 0,-1 1 0,1-1 0,-1 1 0,0-1 0,1 1 0,-1-1 0,0 1 0,1 0 0,-1-1 0,0 1 0,1 0 0,-1-1 0,0 1 0,1 0 0,-1 0 0,0 0 0,0 0 0,0 0 0,1 0 0,-1 0 0,0 0 0,0 0 0,1 0 0,-2 0 0,-1 1-22,1 0 0,-1 0 0,1 1 0,-1-1 0,1 1 0,0 0 0,0-1 0,0 1 0,0 0 0,0 0 0,0 0 0,-2 4 0,-24 42-18,3 1 0,-30 82 1,54-130 39,-3 7 39,1 1 0,-1 0 0,2 0 0,-1 0 0,1 0 0,0 1 0,1-1 0,0 10 0,1-18-34,1 0-1,-1 0 1,0-1-1,1 1 1,-1 0-1,1-1 1,-1 1 0,1 0-1,-1-1 1,1 1-1,0-1 1,-1 1-1,1-1 1,0 1 0,-1-1-1,1 1 1,0-1-1,-1 0 1,1 1-1,0-1 1,0 0 0,0 0-1,-1 0 1,1 1-1,0-1 1,0 0-1,0 0 1,-1 0 0,1 0-1,0 0 1,0-1-1,0 1 1,-1 0 0,1 0-1,0 0 1,0-1-1,-1 1 1,2-1-1,33-11 130,-16 1-104,0 0 0,-1-1-1,32-28 1,-32 23-169,2 2 1,33-21-1,-52 36 131,-1 0 1,0 0 0,1-1-1,-1 1 1,1 0-1,-1 0 1,0 0-1,1 0 1,-1-1-1,1 1 1,-1 0-1,1 0 1,-1 0-1,1 0 1,-1 0-1,1 0 1,-1 0-1,0 0 1,1 0-1,-1 0 1,1 1-1,-1-1 1,1 0 0,-1 0-1,1 0 1,-1 0-1,0 1 1,1-1-1,-1 0 1,0 0-1,1 1 1,0 0-1,5 17-76,-6 34 162,0-39-72,-2 37 22,0-30-110,2 1-1,4 41 0,-4-61-22,0-1 0,1 0 1,-1 1-1,0-1 0,1 0 1,-1 1-1,0-1 0,1 0 1,-1 1-1,0-1 0,1 0 1,-1 1-1,0-1 0,1 0 1,-1 0-1,1 0 0,-1 1 1,1-1-1,-1 0 0,1 0 1,-1 0-1,0 0 0,1 0 1,-1 0-1,1 0 0,-1 0 1,1 0-1,-1 0 0,1 0 1,-1 0-1,1 0 0,-1 0 1,1-1-1,-1 1 0,0 0 1,1 0-1,-1 0 0,1-1 1,0 1-1,18-10-3290,4-10-1905,0-4-2339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13741,'0'0'6369,"-11"9"-4736,-3 3-1094,-2 0 503,0 1 0,2 0 0,-1 1 1,-13 18-1,28-32-1032,0 0 1,0 0-1,0 0 0,0 1 1,0-1-1,0 0 1,0 0-1,0 0 1,0 0-1,0 0 0,0 0 1,0 1-1,0-1 1,0 0-1,0 0 1,0 0-1,0 0 0,0 0 1,0 1-1,0-1 1,0 0-1,0 0 1,0 0-1,0 0 0,0 0 1,1 0-1,-1 0 1,0 1-1,0-1 1,0 0-1,0 0 0,0 0 1,0 0-1,0 0 1,1 0-1,-1 0 1,0 0-1,0 0 0,0 0 1,0 0-1,0 0 1,0 0-1,1 0 1,-1 0-1,0 0 1,0 0-1,0 0 0,0 0 1,0 0-1,1 0 1,-1 0-1,0 0 1,0 0-1,0 0 0,0 0 1,0 0-1,0 0 1,1 0-1,16-2 143,17-6-158,-26 5 40,0 0-94,0 0 1,-1 1-1,1 0 1,0 0-1,0 0 1,0 1-1,1 0 1,-1 1-1,0 0 1,12 1-1,-19 0 78,1 0 0,-1 0 0,1 0 0,-1 0 0,0 0-1,1 0 1,-1 1 0,0-1 0,0 0 0,0 1-1,0-1 1,0 1 0,0-1 0,0 1 0,0-1-1,-1 1 1,1-1 0,-1 1 0,1 0 0,-1 0-1,1 1 1,-1-1 11,0 0 0,0 0 0,1 0 0,-1-1 0,1 1 0,0 0 0,-1 0 0,1-1 0,0 1 0,0 0 0,0-1 0,0 1 0,1-1 0,-1 1 0,0-1-1,0 0 1,1 1 0,-1-1 0,1 0 0,-1 0 0,1 0 0,0 0 0,-1 0 0,1-1 0,0 1 0,2 1 0,5-2 127,-1 0 0,0-1 0,0 0 0,0 0 0,0-1 0,0 0 0,0 0 0,-1 0 0,1-1 0,-1-1 0,0 1 0,1-1 0,9-7 0,-8 5-158,1 0 1,0 1-1,0 1 1,0 0-1,0 0 1,0 1 0,13-2-1,-21 4-2,0 1-1,0-1 0,0 1 1,0 0-1,0 0 1,-1 0-1,1 0 1,0 0-1,0 1 1,0-1-1,0 1 1,0-1-1,0 1 1,0-1-1,0 1 1,0 0-1,-1 0 0,1 0 1,0 0-1,-1 0 1,1 1-1,-1-1 1,1 0-1,1 3 1,0 1 96,-1 0-1,0 0 1,0 0 0,-1 0 0,1 0 0,-1 1 0,0 8 0,3 6 266,-4-20-392,0 1-1,0 0 0,0-1 0,1 1 0,-1 0 1,0-1-1,1 1 0,-1 0 0,0-1 0,1 1 1,-1 0-1,1-1 0,-1 1 0,1-1 0,-1 1 0,1-1 1,-1 1-1,1-1 0,-1 0 0,1 1 0,0-1 1,-1 0-1,1 1 0,0-1 0,-1 0 0,1 0 1,0 1-1,0-1 0,-1 0 0,1 0 0,0 0 1,-1 0-1,1 0 0,0 0 0,0 0 0,-1 0 1,1-1-1,1 1 0,17-10-6575,-4-7-3224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8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 14350,'0'0'10425,"2"9"-9432,7 57 1184,-4-1-1,-2 99 0,0-196-2049,0 18-97,-1-1 0,-1 1 0,-1-1 0,0 1 0,0-1 0,-4-15 0,4 30-37,0 0 0,0 1 0,-1-1 0,1 0 0,0 1 0,0-1 0,0 0 0,0 1 0,-1-1 0,1 0 1,0 0-1,0 1 0,-1-1 0,1 0 0,0 0 0,-1 1 0,1-1 0,0 0 0,-1 0 0,1 0 0,0 0 0,-1 0 1,1 1-1,0-1 0,-1 0 0,1 0 0,0 0 0,-1 0 0,1 0 0,0 0 0,-1 0 0,1 0 0,0 0 1,-1 0-1,1 0 0,0 0 0,-1-1 0,1 1 0,0 0 0,-1 0 0,1 0 0,0 0 0,-1-1 0,1 1 1,0 0-1,-1 0 0,1 0 0,0-1 0,0 1 0,-1 0 0,1-1 0,0 1 0,0 0 0,0 0 0,-1-1 0,1 1 1,0 0-1,0-1 0,0 1 0,0-1 0,0 1 0,0 0 0,0-1 0,0 1 0,0 0 0,0-1 0,0 1 1,0-1-1,-12 27-296,10-20 276,0 0 0,1 1 1,0 0-1,1-1 0,-1 1 0,1 0 0,0 0 1,1-1-1,2 13 0,-2-17 22,0 0 0,0 0 0,0 0 0,0 0 0,0 0 0,0 0 0,1 0 0,-1-1 0,1 1 0,-1 0 0,1-1 1,0 1-1,0-1 0,0 0 0,-1 1 0,1-1 0,0 0 0,1 0 0,-1 0 0,0-1 0,0 1 0,0 0 0,0-1 0,1 0 0,-1 1 0,0-1 0,1 0 0,-1 0 0,0 0 0,4-1 0,2 0 63,-1-1-1,1 0 0,-1 0 0,0 0 0,0-1 1,0 0-1,0 0 0,0-1 0,-1 0 0,0 0 1,0-1-1,0 0 0,0 0 0,5-6 0,9-9 63,-2-1 0,24-33 0,-36 46-112,0-1 0,0 0 1,-1 0-1,0 0 1,-1 0-1,0-1 0,0 0 1,-1 0-1,0 0 0,-1 0 1,0 0-1,-1-1 1,1-19-1,-2 29-10,0 0 1,0 0-1,0 0 1,0 0-1,0 0 1,-1 1-1,1-1 1,0 0-1,-1 0 0,1 0 1,0 0-1,-1 0 1,1 1-1,-1-1 1,1 0-1,-1 0 0,1 1 1,-1-1-1,0 1 1,1-1-1,-1 0 1,0 1-1,1-1 1,-1 1-1,0-1 0,0 1 1,0 0-1,1-1 1,-1 1-1,0 0 1,0-1-1,0 1 1,0 0-1,0 0 0,0 0 1,0 0-1,1 0 1,-1 0-1,0 0 1,0 0-1,0 0 0,0 1 1,0-1-1,0 0 1,1 0-1,-1 1 1,0-1-1,0 1 1,0-1-1,1 0 0,-1 1 1,-1 1-1,-3 0-12,1 1-1,0 0 1,0 0-1,0 0 1,0 1-1,0-1 1,1 1-1,-4 5 0,-4 10 37,0 1-1,2 1 1,0-1-1,1 2 0,1-1 1,1 1-1,1 0 0,1 0 1,-2 43-1,6-64-21,0 0 0,0 1 0,0-1 0,0 0 0,0 0 0,0 0 0,0 0 0,1 0 0,-1 0 0,0 1 0,1-1 0,-1 0 0,1 0 0,-1 0 0,1 0 0,-1 0 0,1-1 0,0 1 0,-1 0 0,1 0 0,0 0 0,0 0 0,0-1 0,0 1 0,0 0 0,0-1 0,0 1 0,1 0 0,1 0 0,0-1 0,0 1 0,0-1 0,0 0 0,0 0 0,0 0 0,0 0 0,0-1 0,0 1 0,-1-1 0,4-1 0,5-1 0,0-1 0,-1 0 0,1-1 0,-1 0 0,10-8 0,-14 8 0,0 0 0,-1 0 0,1 0 0,-1-1 0,-1 0 0,1 0 0,-1-1 0,0 1 0,4-11 0,-4 11 0,9-14 0,-11 20 0,-8 13 0,1-5 0,-1 0 0,1 0 0,-1-1 0,-10 10 0,12-14 0,0 0 0,1 0 0,0 1 0,0-1 0,0 1 0,0 0 0,0-1 0,1 1 0,0 1 0,-1-1 0,1 0 0,1 0 0,-1 1 0,1-1 0,0 1 0,0-1 0,0 1 0,0 0 0,1-1 0,0 1 0,0 0 0,1 7 0,0-11 0,0 1 0,-1-1 0,1 1 0,0-1 0,1 1 0,-1-1 0,0 0 0,0 1 0,0-1 0,1 0 0,-1 0 0,1 0 0,-1 0 0,1 0 0,-1 0 0,1-1 0,-1 1 0,1 0 0,0-1 0,-1 1 0,1-1 0,0 0 0,0 1 0,-1-1 0,1 0 0,3 0 0,51-1 0,-41-2-894,-1 1 0,1-2 1,0 0-1,-1-1 0,0 0 0,23-13 0,0-2-6590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 13613,'0'0'7644,"-4"9"-6288,2-5-1230,-3 5 127,1 0 0,0 1 1,1 0-1,0 0 0,0 0 0,1 0 1,0 11-1,2-20-213,0-1 1,0 1 0,1-1-1,-1 1 1,0-1 0,0 1-1,1-1 1,-1 1 0,1-1-1,-1 1 1,0-1 0,1 1-1,-1-1 1,1 0 0,-1 1-1,1-1 1,-1 0-1,1 1 1,0-1 0,-1 0-1,1 0 1,-1 0 0,1 1-1,-1-1 1,1 0 0,0 0-1,-1 0 1,1 0 0,0 0-1,-1 0 1,1 0 0,-1 0-1,1 0 1,0-1 0,-1 1-1,1 0 1,-1 0 0,1 0-1,-1-1 1,1 1-1,-1 0 1,1-1 0,-1 1-1,1 0 1,0-1 0,29-14 1249,12-24 253,-36 31-1504,0 2 0,1-1-1,-1 1 1,1 0 0,1 0-1,-1 1 1,1 0 0,0 1-1,0-1 1,0 1 0,11-3-1,-18 7-33,0 0-1,0 0 0,0 0 1,0 1-1,0-1 0,0 0 1,-1 1-1,1-1 0,0 1 1,0-1-1,0 1 0,-1-1 1,1 1-1,0-1 0,-1 1 1,1 0-1,0-1 1,-1 1-1,1 0 0,-1 0 1,1-1-1,-1 1 0,1 0 1,-1 0-1,0 0 0,1 0 1,-1-1-1,0 1 0,0 0 1,1 0-1,-1 0 0,0 0 1,0 0-1,0 0 0,0 1 1,1 44 696,-2-36-523,0 29 208,0-19-323,1-1 1,3 28-1,-3-47-57,1 1-1,-1 0 1,0 0-1,0 0 1,0 0-1,0-1 1,1 1-1,-1 0 0,0 0 1,1 0-1,-1-1 1,1 1-1,-1 0 1,1 0-1,-1-1 1,1 1-1,-1-1 0,1 1 1,0 0-1,-1-1 1,1 1-1,0-1 1,-1 1-1,1-1 1,0 0-1,0 1 0,0-1 1,-1 0-1,1 1 1,0-1-1,0 0 1,0 0-1,0 0 1,-1 0-1,1 0 0,0 0 1,0 0-1,0 0 1,0 0-1,0 0 1,-1-1-1,1 1 0,0 0 1,0 0-1,0-1 1,-1 1-1,1-1 1,0 1-1,0 0 1,-1-1-1,1 0 0,0 1 1,-1-1-1,1 1 1,0-2-1,39-33 822,-7-6-727,-17 22-103,1-1 0,36-32 0,-52 51 3,0 0 0,0 0 0,1 0 0,-1 0 0,0 0 0,1 0 0,-1 0 0,1 1 0,-1-1 0,1 0 0,0 1 0,-1-1 0,1 1 0,-1 0 0,1 0 0,0-1 0,0 1 0,2 0 0,-3 1 0,-1-1 0,1 1 0,0-1 0,0 1 0,0-1 0,0 1 0,-1 0 0,1-1 0,0 1 0,0 0 0,-1 0 0,1 0 0,-1-1 0,1 1 0,-1 0 0,1 0 0,-1 0 0,1 0 0,-1 0 0,0 0 0,1 0 0,-1 1 0,2 10 0,-1-1 0,-1 1 0,0 0 0,-1 15 0,0-6 0,1-20-57,0-1 1,-1 1-1,1-1 1,0 0-1,0 1 1,0-1-1,0 1 1,0-1-1,0 0 1,0 1-1,1-1 1,-1 0-1,0 1 1,0-1-1,0 1 1,0-1-1,0 0 1,1 1-1,-1-1 1,0 0-1,0 1 0,1-1 1,-1 0-1,0 1 1,0-1-1,1 0 1,-1 0-1,0 1 1,1-1-1,-1 0 1,0 0-1,1 0 1,-1 1-1,0-1 1,1 0-1,-1 0 1,1 0-1,-1 0 1,0 0-1,1 0 1,-1 0-1,1 0 0,-1 0 1,0 0-1,1 0 1,-1 0-1,1 0 1,-1 0-1,0 0 1,1 0-1,-1-1 1,0 1-1,1 0 1,-1 0-1,0 0 1,1-1-1,-1 1 1,0 0-1,1 0 1,-1-1-1,0 1 1,1 0-1,-1 0 0,0-1 1,0 1-1,0 0 1,1-1-1,19-21-6893,-14 6 287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19378,'0'0'10474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5349,'0'0'16736,"-2"12"-14361,-8 40 418,-21 59 0,18-71-2345,1 0 0,3 1 0,1 0 1,-4 66-1,12-105-436,0 0 0,0 0 0,0 0 0,0-1 0,0 1 0,1 0 0,-1 0 0,1 0 0,0 0 0,-1 0 0,1 0 0,2 3 0,-3-5-6,1 1 1,-1-1 0,1 1 0,0-1 0,-1 1-1,1-1 1,-1 1 0,1-1 0,0 1 0,0-1-1,-1 0 1,1 0 0,0 1 0,-1-1 0,1 0-1,0 0 1,0 0 0,0 0 0,-1 0-1,1 0 1,0 0 0,1 0 0,0 0 3,1-1 0,-1 0 0,1 0-1,-1 0 1,1-1 0,-1 1 0,1 0 0,-1-1 0,0 0 0,0 1 0,0-1 0,0 0-1,0 0 1,0 0 0,-1 0 0,3-3 0,2-6-10,0-1 0,0 0 0,-1 0 0,0 0 0,-1-1 0,-1 1 0,0-1 0,0 0 0,-2 0 0,1 0 0,-2-22 0,-1 31 0,-3 16 0,-1 20 0,5-29 0,0-1 0,0 1 0,0 0 0,0 0 0,0 0 0,1-1 0,0 1 0,-1 0 0,1-1 0,0 1 0,0 0 0,1-1 0,-1 1 0,0-1 0,4 5 0,-3-6 0,0 0 0,0 1 0,0-1 0,0 0 0,0 0 0,0 0 0,1 0 0,-1-1 0,0 1 0,0 0 0,1-1 0,-1 0 0,1 1 0,-1-1 0,0 0 0,1 0 0,-1-1 0,0 1 0,5-1 0,0-1 0,-1 0 0,0-1 0,0 1 0,0-1 0,0 0 0,0 0 0,-1-1 0,1 0 0,-1 0 0,0 0 0,0-1 0,-1 1 0,1-1 0,6-10 0,3-5 0,0 0 0,16-35 0,-38 97 0,1-23 0,0 0 0,2 1 0,0-1 0,2 1 0,-3 36 0,6-56-4,-1 0 0,1 1 0,0-1 0,0 0 1,0 1-1,0-1 0,0 0 0,0 1 0,0-1 0,0 0 0,1 1 0,-1-1 0,0 0 1,0 1-1,0-1 0,0 0 0,0 1 0,0-1 0,1 0 0,-1 1 0,0-1 0,0 0 1,1 0-1,-1 1 0,0-1 0,0 0 0,1 0 0,-1 0 0,0 1 0,0-1 0,1 0 1,-1 0-1,0 0 0,1 0 0,-1 0 0,0 1 0,1-1 0,-1 0 0,0 0 0,1 0 1,16-7-585,13-19-2530,5-27-11669,-22 22 1601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46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7143,'0'0'7436,"11"-1"-5872,18-1-776,1 2-1,0 1 1,48 7-1,98 22 14,-176-30-773,1 0 1,-1 0-1,1 0 0,0 0 1,-1 0-1,1 0 1,-1 0-1,1 0 1,0 0-1,-1 0 1,1 1-1,-1-1 1,1 0-1,-1 1 0,1-1 1,-1 0-1,1 1 1,-1-1-1,1 0 1,-1 1-1,1-1 1,-1 1-1,0-1 0,1 1 1,-1-1-1,0 1 1,1-1-1,-1 1 1,0-1-1,0 1 1,1 0-1,-13 15 1088,-29 9 424,39-24-1514,-12 6 55,0 0 0,1 2 0,-21 16-1,12 2-3819,20-21-2053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8776,'0'0'15567,"-13"63"-15535,18-41-608,6-5-1987,3-1-960,-1-2-1858,5-6-4100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73 238 9513,'0'0'7960,"-4"8"-5115,-14 19-978,12-19-1362,0 0 0,0 0-1,0 0 1,1 1 0,0 0 0,1 0 0,0 0 0,-4 16 0,8-24-500,0-1-1,1 0 0,-1 1 0,0-1 1,1 1-1,-1-1 0,0 0 0,1 1 1,-1-1-1,1 0 0,-1 1 0,1-1 1,-1 0-1,0 1 0,1-1 1,-1 0-1,1 0 0,-1 0 0,1 0 1,-1 1-1,1-1 0,0 0 0,-1 0 1,1 0-1,-1 0 0,1 0 0,-1 0 1,1 0-1,-1-1 0,1 1 1,-1 0-1,1 0 0,-1 0 0,1 0 1,-1-1-1,1 1 0,-1 0 0,1 0 1,-1-1-1,0 1 0,1 0 0,-1-1 1,1 1-1,-1-1 0,24-13 279,-7 0-224,-2-2 0,0 0 0,-1 0-1,0-2 1,-2 0 0,16-27-1,-55 135 476,23-74-253,0 0 1,2-1-1,-1 2 0,2-1 0,0 19 0,1-34-252,0 0-1,-1 0 1,1 0-1,1 0 1,-1 0-1,0 0 1,0 0-1,0 0 1,0 0 0,1 0-1,-1 0 1,0 0-1,1-1 1,-1 1-1,1 0 1,-1 0-1,1 0 1,-1-1-1,1 1 1,0 0-1,-1 0 1,1-1-1,0 1 1,-1 0-1,1-1 1,0 1 0,0-1-1,0 1 1,0-1-1,-1 0 1,1 1-1,0-1 1,0 0-1,0 0 1,0 1-1,0-1 1,0 0-1,0 0 1,0 0-1,0 0 1,0 0 0,0 0-1,0 0 1,0-1-1,0 1 1,0 0-1,0-1 1,-1 1-1,1 0 1,0-1-1,0 1 1,1-2-1,5 0 191,-1-1 0,1-1-1,-1 1 1,0-1 0,11-9-1,14-17-206,-2-1 0,-1-2 0,-1 0 0,-2-2 0,-1-1-1,-2-1 1,-2-1 0,24-61 0,-41 94-12,-2 3 0,0 1 0,0 0 0,-1 0 0,1 0 0,0-1 0,-1 1 0,0 0 0,1-1 0,-1 1 0,0 0 0,1-1 0,-1 1 0,0-1 0,0 1 0,0-1 0,0 1 0,0 0 0,-1-1 0,1 1 0,-1-2 0,-3 5 0,1 0 0,-1 0 0,1 1 0,-1 0 0,1 0 0,-6 6 0,-13 15 0,14-18 0,1 1 0,0 0 0,1 1 0,0 0 0,0 0 0,0 0 0,-5 12 0,9-13 0,1 0 0,0 1 0,0-1 0,0 1 0,1-1 0,1 14 0,0-12 0,-1-1 0,0 0 0,-1 1 0,0-1 0,-2 10 0,-5 7 0,5-17 0,0 0 0,0 0 0,1 0 0,0 1 0,1-1 0,-1 0 0,2 1 0,-1-1 0,2 16 0,46-12 0,-25-7-2793,0-11-5374,-10-7-4832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79 15054,'1'-1'345,"0"0"-1,-1-1 1,1 1-1,-1 0 1,0 0 0,1 0-1,-1 0 1,0 0-1,0-1 1,1 1-1,-1 0 1,0 0-1,0 0 1,0-1-1,-1 1 1,1 0 0,0 0-1,0 0 1,-1 0-1,1-1 1,-1 1-1,1 0 1,-1 0-1,1 0 1,-1 0 0,1 0-1,-1 0 1,0 0-1,0 0 1,0 0-1,1 1 1,-1-1-1,0 0 1,-1 0-1,-1 0-141,0 0-1,0 0 0,0 1 0,0-1 0,0 1 0,0 0 0,0 0 0,0 0 0,0 0 1,0 1-1,0-1 0,0 1 0,-5 2 0,1 0-195,0 0 1,1 0-1,0 1 0,-1 0 1,1 0-1,1 1 1,-1-1-1,1 1 0,0 1 1,0-1-1,0 1 0,1 0 1,-1 0-1,1 0 1,1 0-1,0 1 0,-1 0 1,2-1-1,-1 1 0,-2 13 1,5-20-11,0 1 0,1 0 0,-1-1 0,0 1 1,0-1-1,0 1 0,1-1 0,-1 1 0,0-1 0,1 1 0,-1-1 1,0 0-1,1 1 0,-1-1 0,1 1 0,-1-1 0,1 0 0,-1 1 1,1-1-1,-1 0 0,1 0 0,-1 1 0,1-1 0,-1 0 0,1 0 1,-1 0-1,1 0 0,-1 0 0,1 0 0,0 0 0,-1 0 1,1 0-1,-1 0 0,1 0 0,0 0 0,24-4 68,-14 0-36,0 0 0,0-1 0,-1-1 0,0 0 0,0 0-1,-1-1 1,0 0 0,0 0 0,9-11 0,6-7-8,36-50 0,-68 103-426,-1-10 262,0 0 0,1 0 0,1 1 0,0 0 0,2 1 0,0-1 0,1 1 0,-2 36 0,6-55 48,0 0 0,0 0 0,1-1 0,-1 1-1,0 0 1,0 0 0,1-1 0,-1 1 0,0 0 0,1 0 0,-1-1 0,1 1-1,-1 0 1,1-1 0,-1 1 0,1-1 0,-1 1 0,1 0 0,-1-1-1,1 1 1,0-1 0,-1 0 0,1 1 0,0-1 0,0 0 0,-1 1-1,1-1 1,0 0 0,0 0 0,0 1 0,-1-1 0,1 0 0,0 0-1,0 0 1,0 0 0,-1 0 0,1 0 0,0 0 0,0-1 0,0 1 0,-1 0-1,1 0 1,0-1 0,0 1 0,-1 0 0,2-2 0,3 1-516,0-1-1,0 0 1,-1 0 0,1-1 0,-1 1 0,8-7 0,18-20-4669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13164,'-10'13'4277,"-17"22"-1735,-38 67 1,58-91-2165,1 0 1,0 1-1,1-1 0,0 1 1,1 0-1,0 0 1,1 1-1,1-1 0,0 1 1,0-1-1,1 1 0,2 20 1,-1-31-379,0-1 1,0 0 0,1 0 0,-1 0-1,0 1 1,1-1 0,-1 0 0,1 0-1,-1 0 1,1 0 0,0 0 0,0 0-1,-1 0 1,1 0 0,0 0 0,0 0-1,0-1 1,0 1 0,0 0 0,0 0 0,0-1-1,0 1 1,0-1 0,0 1 0,2 0-1,0-1-5,0 1 0,0-1 0,0 0 0,0 0 0,0 0 0,0 0 0,-1-1 0,1 1 0,0-1 0,4-1 0,2-1-102,-1 0-1,1-1 0,-1 0 0,0 0 0,-1-1 0,10-7 1,-1-5 118,0 0 1,-1-1-1,-1 0 1,-1-2-1,0 1 1,-2-2 0,0 1-1,-1-1 1,-1-1-1,-1 0 1,7-33-1,-33 152-641,-9-29 688,19-54 87,2 0 0,0 0 0,1 0-1,0 1 1,1-1 0,1 1 0,0 1 0,-1 23 0,5-38-202,-1 0-1,1 0 1,-1 0 0,1 0 0,-1 0 0,1 1 0,-1-1 0,1 0 0,0 0-1,0-1 1,0 1 0,-1 0 0,1 0 0,0 0 0,0 0 0,0-1 0,0 1-1,1 0 1,-1-1 0,0 1 0,0-1 0,0 1 0,0-1 0,0 0 0,1 0-1,-1 1 1,0-1 0,0 0 0,1 0 0,-1 0 0,0 0 0,0 0 0,1 0-1,-1-1 1,2 1 0,47-11-3641,-14-6-1165,2-5-2531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6182,'0'0'17889,"-8"0"-17265,4 0-551,0 1 1,0-1-1,0 1 0,1 0 0,-1 0 0,0 0 0,1 0 0,-1 1 0,1-1 0,-1 1 0,1 0 0,0 0 0,0 0 0,-4 4 0,-2 2 442,2 0-1,-1 0 0,1 1 1,-11 16-1,16-22-336,0 0 1,0 1 0,0-1-1,0 1 1,1-1-1,0 1 1,-1-1 0,1 1-1,0 0 1,1-1-1,-2 6 1,3-8-167,-1 0-1,0 0 1,1 1 0,-1-1 0,1 0 0,-1 0-1,1 0 1,-1 0 0,1 0 0,0 0-1,0 0 1,-1 0 0,1-1 0,0 1-1,0 0 1,0 0 0,0-1 0,0 1-1,0 0 1,0-1 0,0 1 0,0-1 0,0 1-1,1-1 1,-1 0 0,0 1 0,0-1-1,0 0 1,0 0 0,1 0 0,-1 0-1,0 0 1,0 0 0,0 0 0,1 0 0,0-1-1,3 1 36,-1 0-1,0 0 1,0 0-1,0-1 1,0 1-1,0-1 1,0 0-1,0-1 1,0 1-1,0-1 1,-1 1-1,1-1 1,0 0-1,-1-1 1,1 1-1,-1 0 1,0-1-1,0 0 1,0 0-1,0 0 1,-1 0-1,1 0 1,-1-1-1,1 1 1,-1-1-1,0 1 1,-1-1-1,1 0 1,-1 0-1,1 0 1,-1 0-1,0 0 1,-1 0-1,1 0 1,-1 0-1,0 0 1,0-8-1,-1 11-56,1 0-1,-1-1 0,0 1 0,0-1 1,0 1-1,0 0 0,0 0 1,0 0-1,0-1 0,-1 1 0,1 0 1,0 0-1,-1 1 0,1-1 0,0 0 1,-1 0-1,1 1 0,-1-1 1,1 1-1,-1-1 0,0 1 0,1 0 1,-1-1-1,1 1 0,-1 0 1,0 0-1,1 0 0,-1 0 0,1 0 1,-1 1-1,0-1 0,1 0 1,-3 2-1,2-2-171,0 0 0,0 1 1,0-1-1,0 1 0,0 0 0,0 0 1,0 0-1,0-1 0,0 2 0,0-1 1,0 0-1,-2 3 0,3-3-58,0 0-1,1 0 0,-1 0 1,0 0-1,1 0 0,-1 0 1,1 0-1,-1 0 0,1 0 1,0 0-1,0 0 0,-1 0 1,1 0-1,0 0 0,0 0 1,0 1-1,0-1 0,0 0 0,0 0 1,0 0-1,1 0 0,-1 0 1,0 0-1,1 0 0,0 2 1,0-2-215,0 0 1,-1 0 0,1 0-1,0 0 1,0 0-1,0 0 1,0-1 0,0 1-1,0 0 1,0-1-1,1 1 1,-1-1 0,0 1-1,0-1 1,0 0-1,1 1 1,-1-1 0,0 0-1,0 0 1,3 0-1,-4 0 415,24 3-10834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80 6470,'0'0'4068,"4"-9"-1356,1 3-1499,16-31 1859,-13 13 5930,-14 21-4562,-21 5-3606,11 3-798,0 0-1,0 1 0,1 1 0,0 1 0,0 0 0,1 1 0,0 0 1,0 1-1,1 1 0,1 0 0,-23 26 0,34-36-37,0 0 1,0 0-1,0 1 0,0-1 0,0 1 1,1-1-1,-1 1 0,0-1 0,1 1 0,-1-1 1,1 1-1,0-1 0,-1 1 0,1 0 1,0-1-1,0 1 0,0 0 0,0 1 1,1-2-16,-1 0 1,1 0-1,-1 0 1,1 0 0,-1 0-1,1 0 1,0-1 0,0 1-1,-1 0 1,1 0 0,0-1-1,0 1 1,0 0-1,0-1 1,0 1 0,0-1-1,0 1 1,0-1 0,0 0-1,1 1 1,8 1-407,0-1 0,-1 0 0,1 0 0,18-2 0,-14 1-603,-5 0-504,1-1-1,-1 0 0,1 0 1,-1-1-1,1 0 1,10-4-1,20-9-10096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109 247 19731,'0'0'955,"-11"6"1004,6-3-1822,-49 29 2076,51-29-2109,0 0 1,0-1-1,0 1 0,0 0 1,0 1-1,1-1 1,-1 0-1,1 1 0,0-1 1,0 1-1,0 0 1,1 0-1,-1 0 0,1 0 1,-2 7-1,3-10-108,0 0-1,0-1 0,0 1 1,0-1-1,0 1 1,0 0-1,0-1 1,0 1-1,0 0 0,0-1 1,1 1-1,-1 0 1,0-1-1,0 1 1,1-1-1,-1 1 0,0-1 1,1 1-1,-1 0 1,0-1-1,1 1 0,-1-1 1,1 0-1,-1 1 1,1-1-1,-1 1 1,1-1-1,-1 0 0,1 1 1,-1-1-1,1 0 1,1 1-1,26-1-84,-20-2 76,-1 1-1,0-2 1,0 1 0,0-1-1,10-5 1,-8 2-17,0-1 0,0 0 0,-1-1 0,0 1 0,0-1 1,-1-1-1,0 0 0,-1 0 0,7-12 0,-12 20-162,-7 9-561,2-2 696,0 0 0,1 0-1,-1 0 1,1 0 0,1 1-1,-1-1 1,1 1 0,0 0 0,1 0-1,-2 13 1,4-19 16,-1 0 0,0-1 0,1 1-1,-1 0 1,1-1 0,-1 1 0,1 0 0,-1-1-1,1 1 1,-1-1 0,1 1 0,0-1 0,-1 1-1,1-1 1,0 0 0,-1 1 0,1-1 0,0 0 0,0 1-1,-1-1 1,1 0 0,0 0 0,0 0 0,0 0-1,-1 0 1,1 0 0,0 0 0,0 0 0,-1 0-1,1 0 1,0 0 0,0 0 0,0 0 0,-1-1-1,1 1 1,0 0 0,-1-1 0,2 0 0,34-11-445,-12-2 175,-2-2 1,0 0 0,-1-1 0,0-1-1,25-30 1,-25 24 739,-1-1 0,-1 0 0,-1-2 0,18-38-1,-20 20 74,-17 40 55,-5 10-238,-26 39 542,2 2 1,1 1 0,3 2-1,-24 60 1,48-104-766,-2 3 134,-1 1 0,2 0 0,0 0 0,0 0 1,0 1-1,1-1 0,1 1 0,-1 10 0,2-19-216,0-1-1,0 0 0,1 0 1,-1 1-1,0-1 1,1 0-1,-1 1 1,0-1-1,1 0 0,-1 0 1,0 0-1,1 0 1,-1 1-1,1-1 0,-1 0 1,0 0-1,1 0 1,-1 0-1,1 0 1,-1 0-1,1 0 0,-1 0 1,0 0-1,1 0 1,-1 0-1,1 0 0,-1 0 1,1 0-1,-1-1 1,0 1-1,1 0 1,-1 0-1,0 0 0,1-1 1,-1 1-1,0 0 1,1-1-1,17-7 193,-10 0-175,0 0 0,0-1 0,-1 0 0,0 0 0,0 0 1,-1-1-1,0 0 0,-1-1 0,0 1 0,-1-1 1,0 1-1,0-2 0,-1 1 0,-1 0 0,0 0 1,0-1-1,-1 1 0,-1-17 0,-2 24 444,-1 15-407,-2 16-109,4-24 46,1-1 1,1 1-1,-1 0 0,0-1 0,1 1 1,-1 0-1,1-1 0,0 1 1,-1-1-1,1 1 0,1-1 1,-1 1-1,0-1 0,1 0 1,-1 0-1,1 1 0,-1-1 0,1 0 1,0-1-1,4 4 0,-3-3 3,1 1-1,0-2 1,0 1-1,0 0 0,0-1 1,1 0-1,-1 0 0,0 0 1,0 0-1,1-1 1,7 1-1,0-2 18,-1 1 0,1-2 1,0 0-1,0 0 0,-1-1 0,1-1 1,-1 1-1,17-10 0,-11 3-22,-1-1 0,0 0 1,0-1-1,19-21 0,-50 52-14,1 0 1,-17 31-1,25-40 22,3-5-6,-30 57 16,31-58-21,0 0 0,1 0-1,-1 0 1,1 0-1,0 0 1,0 1 0,0-1-1,1 0 1,0 0 0,-1 1-1,1-1 1,1 0-1,0 7 1,0-10 4,-1 0-1,1 0 0,0-1 1,-1 1-1,1 0 1,0-1-1,0 1 1,-1 0-1,1-1 1,0 1-1,0-1 1,0 1-1,0-1 1,0 0-1,0 1 1,0-1-1,0 0 1,0 0-1,0 0 1,0 0-1,0 1 1,0-1-1,0-1 1,0 1-1,0 0 1,0 0-1,0 0 1,0 0-1,0-1 1,0 1-1,0 0 1,0-1-1,0 1 0,0-1 1,0 0-1,35-17-630,6-22-4828,-8-10-3493,-13 6-1067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20467,'0'0'4741,"-39"58"-4581,39-37-480,0 1-2051,8-3-2657,2-1-4037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12300,'0'0'13719,"-9"10"-12405,3-4-1048,-30 34 997,34-37-1059,-1 0 1,1 1-1,-1-1 1,1 1-1,0-1 1,1 1-1,-1 0 0,1 0 1,-1 0-1,1 0 1,-1 7-1,3-10-188,0 0 0,0 0 0,0 0-1,0-1 1,0 1 0,0 0 0,1-1 0,-1 1 0,0-1-1,0 1 1,0-1 0,1 1 0,-1-1 0,0 0 0,1 0 0,-1 1-1,0-1 1,1 0 0,-1 0 0,0-1 0,1 1 0,1 0 0,36-3 185,-22-1-348,-1-2 0,0 1 1,20-11-1,-25 10 56,1 1 0,0 0 1,0 1-1,0 0 0,1 0 0,-1 2 0,19-3 1,-30 6 109,0-1 1,0 0-1,-1 0 1,1 0 0,0 1-1,-1-1 1,1 0 0,0 1-1,-1-1 1,1 0-1,-1 1 1,1-1 0,0 1-1,-1-1 1,1 1 0,-1-1-1,1 1 1,-1 0-1,0-1 1,1 1 0,-1-1-1,0 1 1,1 0 0,-1-1-1,0 1 1,0 0-1,1 0 1,-1-1 0,0 1-1,0 0 1,0 0-1,0-1 1,0 1 0,0 0-1,0-1 1,0 1 0,-1 0-1,1 0 1,0-1-1,0 1 1,0 0 0,-1-1-1,0 2 1,-13 41 1176,10-33-1056,3-9-140,0 1 0,1-1 0,-1 1 0,1-1 0,-1 1 0,1-1 0,0 1 0,-1 0 0,1-1 0,0 1 0,0 0 0,0-1 0,1 1 0,-1 0 0,0-1 0,0 1 0,1-1 0,-1 1 0,2 2 0,-1-3 0,0 0 0,0 0 0,0-1 0,0 1 0,0 0 0,0-1 0,0 1 0,0-1 0,1 1 0,-1-1 0,0 1 0,0-1 0,0 0 0,1 1 0,-1-1 0,0 0 0,0 0 0,1 0 0,-1 0 0,2-1 0,9-1 0,1 0 0,0-1 0,-1-1 0,15-6 0,-6 3 0,29-6-2318,27-1-6318,-57 11-653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18578,'0'0'14189,"-40"69"-14189,25-33 0,6 3 0,5 1 0,0-2-1313,2 1-2147,-3-3-3394,2-2-5606</inkml:trace>
  <inkml:trace contextRef="#ctx0" brushRef="#br0" timeOffset="1">1 594 21685,'0'0'11082,"21"23"-12299,-18-28-5381,0-10-12460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3:10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5157,'-4'0'6507,"-17"3"8249,22 3-14684,-1-1 1,1 0 0,0 1 0,1-1 0,-1 0-1,1 0 1,0 0 0,0 0 0,1 0-1,-1 0 1,1-1 0,0 1 0,1-1-1,4 6 1,9 8-71,1-1-1,20 15 1,8 7 124,-26-18 77,-2 1 0,0 0 0,-1 2 0,25 46-1,-12-21-162,54 66 0,-43-60-13,51 63 699,-31-40-51,70 114 1,-109-155-574,2-1 0,1-1 1,2-1-1,1-1 0,49 44 1,-43-45 69,53 63 0,-68-72-127,130 167 231,-80-98-210,144 189 516,-172-234-582,-25-30 0,-1 0 0,18 27 0,-23-38-5114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3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376 126 10826,'-66'0'-96,"5"-3"-1794,5-11-2274,7-7 1602,3-3 3651,11 1 993,1 0-1377,5 5-1987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3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296 210 4068,'-9'1'961,"-162"-4"2599,169 3-3527,0 1-1,-1-1 0,1 1 1,0 0-1,0 0 0,0 0 1,0 0-1,0 0 0,0 1 1,0-1-1,0 0 0,0 1 1,1 0-1,-1-1 0,0 1 1,1 0-1,-1 0 0,1 0 1,0 0-1,0 0 0,0 0 0,0 0 1,-1 3-1,-20 60-358,20-55 202,-7 23-286,-2 1 529,2 0 0,2 0 1,1 1-1,-1 36 1,8-68-110,-1 0 1,1 0-1,0 0 0,1 0 1,-1 0-1,0-1 1,1 1-1,0-1 0,-1 1 1,1-1-1,0 1 1,0-1-1,0 0 0,1 0 1,-1 0-1,1 0 0,2 1 1,53 34 18,-48-31 6,55 27 240,2-2 0,89 28 0,-86-35-94,0 4-1,81 44 0,20 46 416,-116-78-413,99 57-1,-141-91-200,0 0-1,1 0 0,0-1 0,0-1 0,0-1 1,0 0-1,1 0 0,-1-2 0,1 0 0,-1 0 1,1-1-1,20-3 0,-7-3-9,0 0 0,0-2 1,-1-1-1,0-2 0,34-17 0,-33 14 22,1 0-1,1 2 1,0 1-1,1 1 1,0 2-1,0 1 1,1 2-1,50-3 1,-22 10 147,1 3-1,67 15 1,2 0 360,-101-16-498,-1-2-1,1-1 0,0-1 1,-1-2-1,1 0 1,0-2-1,-1-1 1,0-2-1,0-1 0,26-11 1,67-33-187,86-33 39,-172 73 129,0 2-1,1 2 1,0 1-1,43-3 1,-31 8 23,0 2 0,0 2-1,0 2 1,0 3 0,-1 1 0,53 16 0,-39-5 296,1-3 0,1-2 0,124 9 0,287 18-213,-381-26-98,179 4 0,-240-20 7,-1 0-1,1-2 1,-1-2-1,0-1 0,0-1 1,-1-2-1,0 0 1,0-3-1,44-23 0,6-15-66,73-62 0,-104 73 19,2 2-1,2 2 0,0 2 1,101-44-1,-82 52 62,2 4 1,0 3 0,0 3-1,131-9 1,305 22 47,-478 3-60,70 1-107,141-16 0,-189 7 1,0-3-1,0-2 0,-1-2 0,66-28 0,-87 29 71,2 0-1,-1 2 0,2 2 1,-1 1-1,1 1 0,0 2 0,54-1 1,-42 9 46,-1 1 0,69 17 0,-75-12-3,0-2 0,1-2 0,70 0 1,-100-6-20,1-1 1,-1-1 0,0 0 0,-1 0 0,1-1-1,18-9 1,-20 8 56,1 0 0,0 1 0,0 0 0,1 1 0,-1 0 0,1 1-1,-1 0 1,13 0 0,-15 2-13,-1 1-1,0 0 1,1 0-1,-1 0 1,0 1-1,11 4 1,5 2 153,-22-8-186,-1 0 0,0 0 0,1 0 0,-1 0 0,1 0 0,-1 0 0,1 0 0,-1 0 0,0 0 1,1 0-1,-1 0 0,1 0 0,-1 0 0,0 0 0,1 0 0,-1-1 0,1 1 0,-1 0 0,0 0 0,1-1 0,-1 1 0,0 0 0,1 0 0,-1-1 1,0 1-1,0 0 0,1-1 0,-1 1 0,0 0 0,0-1 0,1 1 0,-1 0 0,0-1 0,0 1 0,0 0 0,0-1 0,0 1 0,0-1 0,0 1 1,1-1-1,-1 0 0,-1-28 90,-12-30 149,9 49-187,-5-16 2,-1 0 0,-2 1 0,-19-31 0,28 50-20,0 1 0,-1 0 0,0 0 0,0 0 0,-1 0 0,1 1 0,-1 0 0,0 0 0,0 0 0,0 0 0,-1 1 0,1 0 0,-1 0 0,0 0 0,0 1 0,0 0 0,0 0 0,0 0 0,0 1 0,-9-1 0,-2 3 159,-1 1 1,1 0-1,0 2 1,0 0 0,0 0-1,-30 14 1,23-9-178,-1-1 0,-32 7 0,-17-6 29,49-7-486,0 1 0,0 1 0,-32 10 0,-7 7-3290,29-11-400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4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6790,'2'-3'80,"-1"0"-1,1 1 0,0-1 0,0 1 0,0-1 0,0 1 0,1 0 1,-1 0-1,1 0 0,-1 0 0,1 0 0,0 0 0,-1 1 0,1-1 1,0 1-1,0 0 0,0 0 0,0 0 0,0 0 0,0 1 0,0-1 1,1 1-1,-1 0 0,0 0 0,4 0 0,1 2 13,-1 0 0,0 1 0,1 0 1,-1 0-1,0 0 0,-1 1 0,1 0 0,0 0 0,6 7 0,-2-3-30,1 0 0,0 0 0,0-2 0,1 1 0,0-2 0,0 0 0,0 0 0,1-1 0,-1-1-1,1 0 1,0-1 0,0 0 0,0-1 0,0-1 0,0 0 0,0-1 0,0 0 0,0-1 0,16-5 0,-5 2-20,1 2 1,0 1-1,0 0 0,0 2 1,-1 1-1,45 8 0,3 7 228,70 24-1,-45-11 278,-63-20-445,1-3 0,0 0 1,60 0-1,110-14 621,109-31-550,-119 12-127,60-22-468,-169 28 158,122-12 0,-187 31 269,0 0-1,0 2 1,0 0 0,-1 2 0,1 0 0,0 2-1,-1 0 1,0 2 0,30 10 0,-31-7-1,15 6 9,0-2-1,53 14 0,-77-25-29,0 0 1,0 0-1,0-1 0,0-1 0,0 0 1,0 0-1,0-1 0,0 0 1,0-1-1,0-1 0,0 1 0,20-9 1,52-33-283,-64 32 304,0 1 0,0 1 1,1 1-1,0 1 0,1 1 1,0 0-1,38-6 0,-17 10 51,-1 1 0,0 2-1,0 1 1,1 3 0,-1 1-1,66 18 1,-55-11 4,1-1 1,105 5-1,109-14 63,-175-4-112,-14 1 0,-1-5-1,123-23 1,-149 18 2,-1-3 0,0-2 0,-1-2-1,84-45 1,-76 31 14,106-53 90,-144 76-107,1 2 0,1 0 0,-1 2 0,1 0 0,0 1 0,33-1 0,70 3-46,-48 3-21,136-18 0,-181 12 128,0 1-1,62 1 0,-79 3 78,0 2-1,0 0 0,0 0 1,0 2-1,-1 0 0,1 0 1,-1 1-1,24 13 1,1 4 95,-19-10-201,0 0 0,1-1-1,0-1 1,0-1 0,1-1 0,1-1-1,-1-1 1,25 4 0,-12-6 15,0 1-1,36 11 1,-54-11-29,-1 1-1,0 0 1,0 1-1,-1 1 1,0 0-1,21 16 1,-16-9-28,1-1 0,0-1 0,1-1 0,0-1 0,36 13 0,-53-23 9,0 1 1,0-1-1,0 1 1,-1 0-1,1 0 0,-1 0 1,1 1-1,-1-1 0,1 1 1,-1 0-1,0 0 1,-1 0-1,1 0 0,3 5 1,-5-5-3,0-1 1,0 1-1,0 0 1,0 0-1,-1 0 0,1 0 1,-1 0-1,0 0 1,0 0-1,0 0 1,0 0-1,-1-1 0,1 1 1,-1 0-1,1 0 1,-1 0-1,0 0 1,0-1-1,0 1 0,-1 0 1,-2 4-1,-5 8-167,-1-1 0,0-1 0,0 0-1,-1 0 1,-1-1 0,0 0 0,-1-1 0,-25 17-1,27-21-500,0-1 0,-1 0 0,0 0-1,0-1 1,-1-1 0,1 0 0,-16 3 0,-12-2-2713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11851,'0'0'13602,"-7"10"-12817,2-3-639,0 1 0,0 0 0,0-1 0,1 1 0,1 1 0,-1-1 0,1 1-1,1-1 1,-1 1 0,2 0 0,-3 18 0,4-22-28,0 1 0,0 0 0,0-1 1,1 1-1,0 0 0,0-1 0,0 1 0,1-1 0,-1 1 0,4 6 0,-3-10-46,0-1 0,-1 1 0,1 0 0,0-1 0,0 1 0,0-1-1,0 0 1,0 1 0,0-1 0,1 0 0,-1 0 0,0 0 0,0-1 0,1 1 0,-1-1 0,1 1-1,-1-1 1,0 0 0,1 0 0,-1 0 0,1 0 0,-1 0 0,1 0 0,-1-1 0,0 1 0,5-2 0,3-2 12,1 0 1,-1 0-1,0-1 1,0 0-1,-1-1 1,0 0-1,0 0 1,0-1-1,-1 0 1,1-1-1,-2 0 1,1 0-1,-1-1 1,-1 0-1,0 0 1,0 0-1,9-20 1,-33 108-454,15-67 341,1 0 0,1 1 0,0-1-1,1 1 1,0-1 0,3 19 0,-2-30-116,0 1 0,0 0 0,0-1 0,0 0 0,0 1 1,0-1-1,1 0 0,-1 1 0,0-1 0,1 0 0,-1 0 0,1 0 0,-1 0 0,1 0 0,0-1 0,-1 1 0,1 0 0,0-1 1,0 1-1,-1-1 0,1 0 0,0 1 0,0-1 0,0 0 0,0 0 0,-1 0 0,1 0 0,0-1 0,0 1 0,2-1 0,3 0-979,0 0-1,0 0 1,0-1-1,0 0 1,0-1-1,10-4 1,15-14-5572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 16848,'0'0'7276,"-10"-1"-4537,9 1-2721,-59 0 2287,55 1-2139,0-1 0,1 1 0,-1 0 0,1 0 1,-1 1-1,1-1 0,0 1 0,-1 0 0,1 0 1,0 1-1,0-1 0,1 1 0,-7 5 0,10-8-170,-1 0 1,1 1-1,-1-1 0,1 0 0,0 1 0,-1-1 0,1 1 0,-1-1 0,1 1 0,0-1 0,-1 1 0,1-1 0,0 1 0,0 0 0,-1-1 0,1 1 0,0-1 0,0 1 0,0 0 0,0-1 0,0 1 0,0 0 0,0-1 0,0 1 0,0-1 0,0 1 0,0 0 0,0-1 0,0 1 0,0-1 0,1 1 0,-1 0 0,0-1 0,0 1 0,1-1 0,-1 1 0,0-1 0,1 1 0,-1-1 0,1 1 0,-1-1 0,1 1 0,-1-1 0,1 0 0,-1 1 0,1-1 0,-1 0 1,1 1-1,-1-1 0,1 0 0,-1 0 0,1 1 0,0-1 0,-1 0 0,1 0 0,0 0 0,43 8 51,-36-7-60,22 3-119,-19-3-74,0 0 1,-1 0 0,1 1-1,0 0 1,0 1-1,-1 0 1,0 1 0,1 0-1,-1 1 1,10 6 0,-19-10 210,0 0 0,0 0 0,0-1 0,0 1 0,0 0 0,-1 0 0,1 0 0,0 0 0,-1 0 0,1 0 0,-1 0 0,1 0 1,-1 0-1,1 0 0,-1 1 0,0-1 0,1 0 0,-1 0 0,0 0 0,0 0 0,0 1 0,0-1 0,0 0 0,0 2 0,-1 0 76,0-1 0,0 1 1,0-1-1,-1 1 0,1-1 0,0 0 0,-1 0 0,0 1 0,1-1 0,-4 3 0,-5 3 271,0 0 1,0 0-1,-16 8 0,25-15-356,-14 8-28,-32 18 532,15-15-2996,30-13-2143,1-6-3294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12236,'0'0'15353,"9"-10"-13698,231-239 1184,-177 187-2582,-63 62-264,0 0 1,0-1-1,0 1 1,1 0-1,-1 0 1,0 0-1,0 0 1,0 0-1,0-1 1,0 1-1,0 0 1,1 0-1,-1 0 1,0 0-1,0 0 1,0 0-1,0 0 1,1-1-1,-1 1 1,0 0-1,0 0 1,0 0-1,1 0 1,-1 0-1,0 0 1,0 0-1,0 0 1,1 0-1,-1 0 1,0 0-1,0 0 1,0 0-1,1 0 1,-1 0-1,0 0 1,0 0-1,0 1 1,1-1-1,-1 0 1,0 0-1,0 0 1,0 0-1,0 0 1,1 0-1,-1 1 1,0-1-1,0 0 1,0 0-1,0 0 1,0 0-1,0 0 1,0 1-1,1-1 1,-1 0-1,0 0 1,0 0-1,0 1 1,0-1-1,0 0 1,0 0-1,0 0 1,0 1-1,0-1 1,1 24-15,-9 30 378,6-44-330,-6 21 93,2 0 0,1 0 0,-1 55 0,6-85-289,0 0 0,0 1-1,0-1 1,1 1 0,-1-1 0,0 1-1,1-1 1,-1 0 0,1 1 0,-1-1-1,1 0 1,0 1 0,0-1 0,-1 0 0,1 0-1,0 0 1,0 0 0,0 0 0,0 0-1,0 0 1,1 0 0,-1 0 0,0 0 0,3 1-1,0-1-561,-1 1-1,1-1 0,0 0 1,0-1-1,0 1 0,0 0 1,0-1-1,4 0 0,-13-1-4697,-8-2-2509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8 109 3812,'0'0'23350,"-7"-55"-22966,40 47-256,10-1-128,6-1 0,-2 2-1890,-2-2-3619,-4 1-8168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5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0 352,'0'0'0,"0"4"32,0 0-64,2-3 0,0 2-32,1-2-64,0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5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1441,'22'23'449,"-26"-20"-33,1-1-192,2 0 1,4-4-738,2-3-127,1-1 31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 6374,'0'0'15407,"-8"8"-14783,3-4-470,1 1 1,-1-1-1,1 1 0,0 0 0,0 0 0,1 1 0,-1-1 1,1 1-1,1-1 0,-1 1 0,1 0 0,0 0 1,0 1-1,1-1 0,-1 0 0,0 10 0,2-11-8,0 1 1,0 0-1,0 0 0,0 0 0,1 0 0,0 0 0,3 8 0,-3-12-89,0 0 0,0-1-1,0 1 1,0-1 0,0 1 0,1-1-1,-1 0 1,1 1 0,-1-1 0,1 0 0,-1 0-1,1 0 1,0 0 0,-1 0 0,1-1-1,0 1 1,0 0 0,0-1 0,0 1-1,0-1 1,-1 0 0,1 0 0,0 0-1,0 0 1,0 0 0,3 0 0,5-2 92,1 0 0,-1 0 1,0-1-1,0-1 1,0 1-1,-1-2 1,1 1-1,-1-1 0,0-1 1,0 0-1,-1 0 1,12-11-1,-7 6 39,0 0 0,-1-1 0,0-1 0,14-19 0,-32 43-201,1 0 1,0 0-1,1 0 0,1 1 0,0 0 0,0 0 1,1 0-1,0 0 0,1 20 0,1-31 30,1 1-1,-1 0 1,1-1-1,-1 1 1,1-1-1,0 1 1,-1 0 0,1-1-1,0 0 1,0 1-1,0-1 1,0 1-1,1-1 1,-1 0-1,0 0 1,0 0-1,1 0 1,-1 0-1,1 0 1,-1 0 0,1 0-1,-1-1 1,1 1-1,-1 0 1,1-1-1,0 1 1,-1-1-1,1 0 1,0 1-1,-1-1 1,1 0 0,0 0-1,0 0 1,-1-1-1,1 1 1,0 0-1,-1 0 1,3-2-1,2 1 139,1 0-1,-1 0 0,0-1 1,0 0-1,0 0 0,0-1 1,-1 0-1,1 0 1,6-4-1,-3-1-149,-1 0 1,1 0-1,-2-1 0,1 0 1,-1 0-1,0-1 0,-1 0 1,0 0-1,-1-1 0,0 1 1,0-1-1,-2 0 0,1-1 1,-1 1-1,-1-1 0,0 1 1,1-15-1,-3 26-21,0-1 1,0 1-1,0-1 1,0 1-1,0-1 1,0 1-1,0 0 1,0-1-1,0 1 1,0-1-1,0 1 1,-1-1-1,1 1 1,0-1-1,0 1 1,0-1-1,-1 1 1,1-1-1,0 1 1,0 0-1,-1-1 1,1 1-1,0 0 1,-1-1-1,1 1 1,-1 0-1,1-1 1,0 1-1,-1 0 1,1 0-1,-1 0 1,1-1-1,-1 1 1,1 0-1,-1 0 1,1 0-1,-1 0 1,1 0-1,-1 0 1,1 0-1,-1 0 1,1 0-1,-1 0 1,1 0-1,-1 0 0,1 0 1,-1 0-1,1 0 1,0 1-1,-1-1 1,1 0-1,-1 0 1,1 0-1,-1 1 1,1-1-1,0 0 1,-1 1-1,1-1 1,0 0-1,-1 1 1,-24 23-2205,17-4-2317,5-6-3375,2-8 113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1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7944,'0'0'1638,"5"-9"268,3-5-1199,23-45 3349,-28 52-3032,0 0-1,0 0 1,-1-1-1,0 1 1,0 0-1,-1-1 1,1-9-1,-14 28 269,10-8-1288,1 0 1,-1 0-1,1 0 1,0 0-1,0 0 1,0 0-1,1 0 1,-1 0-1,1 1 1,0-1-1,0 0 0,0 0 1,0 0-1,0 1 1,1-1-1,0 4 1,0-5-6,0 0 1,1 0-1,-1-1 1,0 1-1,0 0 1,1 0-1,-1-1 1,1 1-1,-1-1 1,1 0-1,0 1 1,-1-1-1,1 0 1,0 0-1,0 0 0,0 0 1,0 0-1,3 1 1,4 0 11,0-1 0,-1 0 0,1 0 0,0-1 0,0 0 0,0 0 0,-1-1 0,1 0 0,0-1 0,14-4 0,33-15-440,-1-3-1,0-2 1,-2-3 0,55-40 0,-22 8-3239,-6-6-3688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16848,'0'0'6774,"1"8"-6000,-9 210 4490,8-216-5240,0-1 0,0 1-1,0-1 1,0 1 0,1 0 0,-1-1-1,0 1 1,1 0 0,-1-1 0,1 1-1,-1-1 1,1 1 0,0-1 0,0 1-1,0-1 1,-1 0 0,1 1 0,1-1-1,-1 0 1,0 0 0,0 0 0,0 0-1,1 0 1,-1 0 0,0 0 0,2 1 0,1-1 50,-1 0 0,1 0 0,0 0 0,0-1 0,-1 1 0,1-1 0,0 0 0,0 0 0,-1 0 0,1-1 0,4 0 0,6-2 75,0-1 0,0 0-1,0-1 1,25-13 0,-39 17-145,0 1 1,1 0-1,-1 0 0,0 0 1,0-1-1,0 1 0,1 0 0,-1 0 1,0 0-1,0 0 0,0-1 0,1 1 1,-1 0-1,0 0 0,0 0 1,1 0-1,-1 0 0,0 0 0,0 0 1,1 0-1,-1 0 0,0 0 0,0 0 1,1 0-1,-1 0 0,0 0 0,0 0 1,1 0-1,-1 0 0,0 0 1,0 0-1,1 0 0,-1 0 0,0 0 1,0 0-1,1 1 0,-1-1 0,0 0 1,0 0-1,0 0 0,1 0 1,-1 1-1,0-1 0,0 0 0,0 0 1,0 0-1,0 1 0,1-1 0,-1 0 1,0 0-1,0 1 0,-4 18 228,-14 21 118,17-39-342,-19 45-587,16-34-3956,16-31-5678,-1-1-544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33 235 6438,'0'0'17104,"9"1"-14856,-1 0-1439,0-1 0,0 0 0,0-1 0,16-2 0,-23 3-739,1 0 0,-1 0-1,1-1 1,-1 1 0,1 0 0,-1-1 0,1 1-1,-1-1 1,1 0 0,-1 1 0,0-1 0,1 0-1,-1 0 1,0 0 0,0 0 0,1 0 0,-1 0 0,0 0-1,0 0 1,0 0 0,-1-1 0,1 1 0,0 0-1,0-1 1,-1 1 0,1 0 0,0-1 0,-1 1-1,0-1 1,1 1 0,-1-1 0,0 1 0,0-1 0,0 0-1,0 1 1,0-1 0,0 1 0,0-1 0,0 1-1,-1-1 1,0-2 0,0 3-70,0 0 0,1 1 0,-1-1 0,0 0 0,0 1 0,0-1 0,0 1 0,0-1 0,0 1 0,0-1 0,0 1 0,0-1 0,0 1 0,0 0 0,0 0 0,0 0 0,0-1 0,0 1 0,0 0 0,0 0 0,-1 1 0,1-1 0,0 0 0,0 0 0,0 0 0,-2 1 0,-29 9 0,24-5 0,1 0 0,1 1 0,-1 0 0,1 0 0,-9 12 0,13-16 0,0 0 0,0 0 0,1 0 0,-1 0 0,0 1 0,1-1 0,0 0 0,0 1 0,0-1 0,0 1 0,0 0 0,0-1 0,1 1 0,-1 0 0,1-1 0,-1 1 0,1 0 0,0 0 0,1-1 0,-1 1 0,0 0 0,1 3 0,1-4-58,0-1 0,-1 1 0,1-1 1,0 0-1,0 1 0,0-1 0,0 0 0,0 0 0,0-1 0,0 1 1,0 0-1,0-1 0,0 1 0,0-1 0,0 1 0,1-1 0,-1 0 1,0 0-1,4-1 0,44-2-2324,-38 1 744,0 0 1,-1-2-1,1 1 1,-1-2-1,0 1 1,0-1-1,0-1 1,-1 0 0,0-1-1,10-7 1,-13 8 896,0-1 0,-1 1 0,1-1 0,7-12 0,-13 19 1039,-1-1 0,1 1-1,-1-1 1,1 1 0,-1-1-1,1 0 1,-1 1 0,0-1 0,1 0-1,-1 1 1,0-1 0,1 0 0,-1 1-1,0-1 1,0 0 0,0 0 0,0 1-1,1-1 1,-1 0 0,0 0-1,-1 1 1,1-2 0,-13 3 5800,-7 9-2279,6-1-3805,11-7 132,-1 1 155,-1 1 0,1-1 0,0 1 0,0-1 0,0 1 1,0 0-1,1 1 0,-1-1 0,1 1 0,0-1 0,1 1 1,-1 0-1,1 0 0,0 0 0,-2 6 0,6-10-265,0 0 0,0 0 0,0-1 0,0 1 1,0-1-1,0 0 0,0 1 0,0-1 0,-1 0 0,1 0 0,0 0 0,0 0 0,0-1 0,0 1 0,4-2 0,3-1-55,0-1 0,0 0 0,0-1 1,-1 0-1,1 0 0,-1-1 0,-1 0 0,1-1 0,9-10 1,22-17-2607,-38 33 1674,-12 31 508,8-26 571,1 1 0,-1-1-1,1 1 1,0 0-1,0 0 1,1 0 0,-1 0-1,1 0 1,0 0 0,0 6-1,1-10-87,1-1 0,0 1 0,-1-1 0,1 1 0,-1-1 0,1 1 0,0-1 0,-1 1 0,1-1 0,0 1 0,-1-1 0,1 0-1,0 1 1,-1-1 0,1 0 0,0 0 0,0 1 0,0-1 0,-1 0 0,1 0 0,0 0 0,0 0 0,0 0 0,-1 0 0,1 0 0,0-1 0,0 1 0,0 0 0,-1 0 0,1 0-1,0-1 1,0 1 0,-1-1 0,2 0 0,30-10 479,-13 1-462,-1 0 0,0-2 0,-1 0-1,-1-1 1,0-1 0,0 0 0,-2-1 0,0-1 0,0 0 0,-2-1 0,0 0 0,-1-1 0,0-1 0,11-28 0,-19 27-257,-15 30 63,-16 32 47,19-23 121,1 0 1,0 1-1,2 0 1,1 0 0,0 1-1,1 0 1,1 0-1,2-1 1,0 2-1,2 28 1,-1-48-119,0-1 1,0 0-1,0 0 1,0 0 0,0 0-1,1 1 1,-1-1-1,0 0 1,1 0-1,-1 0 1,0 0-1,1 0 1,-1 0 0,1 0-1,0 0 1,-1 0-1,1 0 1,0 0-1,0 0 1,-1 0-1,1 0 1,0-1 0,0 1-1,0 0 1,0-1-1,0 1 1,0-1-1,0 1 1,0-1-1,2 1 1,-2-8-235,1 1 0,-2-1 0,1 0 0,-1 0 0,0 0 0,-1-7-1,-2-2 537,0-1-1,-1 1 1,-1 0-1,0 0 0,-10-20 1,-10-30 2881,25 66-3059,0-1 0,0 1 1,1-1-1,-1 1 0,0-1 0,1 1 0,-1-1 0,0 1 0,1-1 0,-1 1 0,1 0 1,-1-1-1,0 1 0,1 0 0,-1-1 0,1 1 0,-1 0 0,1-1 0,0 1 0,-1 0 1,1 0-1,-1 0 0,1 0 0,-1 0 0,1-1 0,-1 1 0,1 0 0,0 0 0,-1 0 1,1 0-1,-1 1 0,1-1 0,-1 0 0,1 0 0,-1 0 0,2 1 0,26 2-198,14 8-651,2 1-2574,2-5-5148,-10-6-5661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25 14606,'0'-1'383,"0"0"0,0 0 0,0 0 0,0 0 1,0 0-1,0 0 0,0 0 0,0 1 0,-1-1 0,1 0 0,0 0 1,-1 0-1,1 0 0,-1 0 0,1 1 0,-1-1 0,1 0 1,-1 0-1,0 1 0,1-1 0,-1 0 0,0 1 0,1-1 0,-1 1 1,0-1-1,0 1 0,-1-2 0,0 2-166,-1-1 1,1 1-1,-1 0 0,1-1 1,0 1-1,-1 0 0,1 0 0,-1 0 1,1 1-1,-5 0 0,0 1-264,-1 0-1,1 1 1,0 0-1,0 0 0,0 0 1,-11 8-1,-27 34 1129,44-44-1032,-1 1 0,1-1 0,0 1 0,-1-1 0,1 1 1,0 0-1,0 0 0,0 0 0,0 0 0,0 0 0,1 0 0,-1 0 0,0 0 0,1 0 1,0 0-1,-1 0 0,1 0 0,0 1 0,0-1 0,0 0 0,0 0 0,1 0 0,-1 0 0,1 0 1,-1 0-1,1 0 0,0 2 0,1-2-43,0-1 0,0 0 0,0 0 0,0 0 1,0 0-1,0 0 0,0 0 0,1 0 0,-1-1 0,0 1 0,0-1 0,0 0 1,1 1-1,-1-1 0,4-1 0,44-1-726,-39 1 210,4 0-889,1-2-1,-1 0 1,0 0-1,0-2 1,16-6-1,35-22-12213,-50 24 8574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32 5317,'0'0'18391,"-10"0"-17078,3 0-1089,0 1-1,0 0 1,0 0-1,0 1 1,0-1-1,-7 4 1,12-4-183,-1 0 1,1 0 0,0 0-1,0 0 1,0 0 0,0 0 0,0 1-1,0-1 1,0 1 0,0-1-1,1 1 1,-1 0 0,0 0-1,1 0 1,0 0 0,-1 0 0,1 0-1,0 0 1,0 0 0,0 1-1,0-1 1,0 0 0,1 1-1,-1-1 1,1 0 0,-1 5 0,2-7-41,-1 1 1,0 0 0,0 0-1,1 0 1,-1-1 0,1 1-1,-1 0 1,0-1 0,1 1-1,-1 0 1,1-1 0,0 1-1,-1 0 1,1-1 0,-1 1-1,1-1 1,0 1 0,0-1-1,-1 0 1,1 1 0,0-1-1,0 1 1,-1-1 0,1 0-1,0 0 1,0 0 0,0 1-1,-1-1 1,1 0 0,0 0-1,1 0 1,36 0 154,-27-1-99,4 0-109,1-1 0,-1 0-1,0-1 1,0-1 0,0-1-1,20-8 1,-8 3 194,-21 8 437,1-3 1541,2-12-2053,-8 14-146,1 0 0,0 0 1,0 1-1,0-1 1,0 1-1,1-1 0,-1 1 1,1 0-1,-1 0 1,1 0-1,0 0 0,0 1 1,4-3-1,-1 3-1248,0 0-1,0 0 1,0 0-1,0 0 1,11 1-1,0 0-1810,5-1-2473,5-3-4596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 16271,'0'0'2034,"-10"0"-42,7-1-1877,-7 0 128,0 1 0,0 0 1,-1 0-1,1 1 0,0 0 0,0 1 0,0 0 0,0 1 0,0 0 0,0 0 0,-14 8 0,23-11-243,1 0 0,0 0-1,0 1 1,-1-1 0,1 0 0,0 0 0,0 0 0,-1 0 0,1 1 0,0-1 0,0 0-1,-1 0 1,1 0 0,0 1 0,0-1 0,0 0 0,0 1 0,-1-1 0,1 0 0,0 0 0,0 1-1,0-1 1,0 0 0,0 1 0,0-1 0,0 0 0,0 0 0,0 1 0,0-1 0,0 0-1,0 1 1,0-1 0,0 0 0,0 1 0,0-1 0,0 1 0,13 6-12,24-1-35,-32-5 30,35 3-446,-28-3 436,0 0 0,0 0 0,0 1 0,0 1 0,0 0 1,-1 0-1,16 8 0,-26-11 183,-1 1 1,1-1 0,0 1 0,-1-1-1,1 1 1,-1-1 0,0 1 0,1 0-1,-1-1 1,1 1 0,-1 0-1,0-1 1,1 1 0,-1 0 0,0-1-1,0 1 1,0 0 0,1-1 0,-1 1-1,0 0 1,0 0 0,0-1-1,0 1 1,0 0 0,0 0 0,-1-1-1,1 1 1,0 0 0,0-1 0,0 1-1,-1 0 1,1-1 0,0 1-1,-1 0 1,1-1 0,-1 1 0,1 0-1,0-1 1,-1 1 0,1-1 0,-1 1-1,0-1 1,1 1 0,-1-1-1,0 1 1,-28 20 2184,7-11-2095,-1 0 0,-39 10 0,17-13-6835,35-7-14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14958,'0'0'9930,"2"8"-9471,14 73-14,-3 2 1,-4-1 0,-4 1 0,-3 0-1,-13 123 1,8-164-1361,2 60-1,1-101 486,1 5-1432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7911,'0'0'10528,"9"-4"-9386,12-4-492,2 2 0,-1 0-1,0 1 1,39-2 0,108 0 1381,-102 5-1465,351-10 908,581-26-2804,-615 20 97,89-6 2044,-414 20-1710,81-17-1,-139 21 831,0 0 0,0 0 0,0 0 0,0 0 0,0 0 0,0-1 0,0 1-1,0 0 1,0-1 0,0 1 0,0 0 0,0-1 0,0 1 0,-1-1 0,1 1 0,0-1 0,0 0 0,0 1 0,-1-1-1,1 0 1,0 1 0,-1-1 0,1 0 0,-1 0 0,2-1 0,-3 1-160,0 0 0,0 0 0,0 0 1,0 0-1,0 0 0,0 0 0,0 0 0,0 0 1,0 1-1,0-1 0,0 0 0,0 1 0,0-1 0,-1 1 1,1-1-1,0 1 0,-3-1 0,-26-10-6892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1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12812,'0'0'10191,"5"-8"-8456,-2 4-1587,0 0 0,0 0 1,0 0-1,0 1 0,1 0 0,0-1 0,-1 1 0,1 1 0,0-1 1,1 0-1,7-3 0,-1 2 113,1 0 1,0 1 0,0 0-1,20-2 1,83-6 441,-103 11-633,1 0 1,-1 0-1,1 1 0,-1 1 0,0 0 0,0 1 1,14 4-1,-24-6-60,0-1 1,1 1-1,-1 0 1,0 0-1,0 0 0,0 0 1,0 1-1,0-1 1,-1 0-1,1 1 1,0-1-1,-1 1 0,1 0 1,-1-1-1,1 1 1,-1 0-1,0 0 1,0 0-1,0 0 0,0 0 1,0 0-1,0 0 1,0 1-1,-1-1 1,1 0-1,-1 0 1,0 1-1,0-1 0,1 0 1,-2 1-1,1-1 1,0 0-1,0 0 1,-1 1-1,1-1 0,-1 0 1,1 0-1,-1 0 1,0 1-1,0-1 1,-2 3-1,-3 5 106,-1 1 0,0-1 0,0-1-1,-1 1 1,0-1 0,-11 9 0,-11 8 268,-51 31 1,8-5 143,71-51-519,0 1-1,0-1 1,0 1-1,1 0 0,-1 0 1,0 0-1,1 0 1,-1 0-1,1 0 0,0 0 1,0 0-1,-2 5 1,3-6-10,0 0 0,0-1 1,0 1-1,0 0 0,0 0 0,0 0 1,1-1-1,-1 1 0,0 0 1,1 0-1,-1-1 0,0 1 1,1 0-1,-1 0 0,1-1 1,-1 1-1,1 0 0,-1-1 0,1 1 1,0-1-1,-1 1 0,1-1 1,0 1-1,-1-1 0,1 0 1,0 1-1,0-1 0,-1 0 0,1 1 1,0-1-1,0 0 0,0 0 1,-1 0-1,1 0 0,0 0 1,0 0-1,0 0 0,0 0 0,-1 0 1,1 0-1,1 0 0,43 2-1215,79-5-1,-12-14-6786,-41 0-592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64 19122,'0'0'2696,"10"-8"-267,-4 2-2016,1 0 1,0 1 0,0 0-1,0 0 1,1 1-1,-1 0 1,1 0-1,0 1 1,0 0-1,1 1 1,-1-1 0,0 1-1,1 1 1,16-1-1,-21 2-300,1 0-1,-1 0 1,0 0 0,1 1-1,-1 0 1,0 0 0,0 0-1,1 1 1,-1-1-1,0 1 1,-1 0 0,1 0-1,0 1 1,3 2 0,-5-3-103,0-1 0,-1 1 0,1 0 1,-1 0-1,0 0 0,1 0 0,-1 0 0,0 0 1,0 0-1,0 1 0,-1-1 0,1 0 1,-1 0-1,1 1 0,-1-1 0,1 1 0,-1-1 1,0 0-1,0 1 0,-1-1 0,1 0 1,0 1-1,-1-1 0,1 0 0,-1 1 0,0-1 1,0 0-1,-1 3 0,-2 3 9,0-2-1,0 1 1,-1 0-1,0-1 1,0 0-1,0 0 1,-1 0 0,-11 8-1,-59 39 133,54-38-138,-13 6-13,25-16 0,0 0 0,1 1 0,-1 0 0,1 0 0,1 1 0,-1 0 0,1 0 0,1 1 0,-11 13 0,18-21 0,-1 1 0,1 0 0,-1-1 0,1 1 0,0-1 0,0 1 0,-1 0 0,1-1 0,0 1 0,0-1 0,0 1 0,0 0 0,0-1 0,0 1 0,0 0 0,0-1 0,0 1 0,0 0 0,0-1 0,0 1 0,0 0 0,0-1 0,1 1 0,-1-1 0,0 1 0,0 0 0,1-1 0,-1 1 0,0-1 0,1 1 0,-1-1 0,1 1 0,-1-1 0,1 1 0,-1-1 0,1 1 0,-1-1 0,1 0 0,-1 1 0,1-1 0,-1 0 0,2 1 0,28 3 0,-28-4 0,184-3-2703,-127-2-902,66-15 0,-73 8-8006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88 11339,'0'0'4543,"11"-7"-2360,8-5-1579,33-20 2996,2-5 5483,-104 46-7668,-80 45-1415,114-46 0,0 0 0,0 2 0,1 0 0,0 0 0,-23 23 0,38-33 0,0 0 0,-1 1 0,1-1 0,0 0 0,0 0 0,0 0 0,-1 0 0,1 1 0,0-1 0,0 0 0,0 0 0,0 0 0,0 1 0,-1-1 0,1 0 0,0 0 0,0 1 0,0-1 0,0 0 0,0 0 0,0 1 0,0-1 0,0 0 0,0 1 0,0-1 0,0 0 0,0 0 0,0 1 0,0-1 0,0 0 0,0 0 0,0 1 0,0-1 0,0 0 0,1 0 0,-1 1 0,0-1 0,13 4 0,26-4 0,-28 0 0,40-2 5,-33 0-13,0 1 0,1 1 0,22 3 0,-40-3 8,0 1 0,0-1 0,0 0 0,1 1 0,-1-1-1,0 1 1,0-1 0,0 1 0,0-1 0,0 1 0,0 0-1,-1-1 1,1 1 0,0 0 0,0 0 0,0 0 0,-1 0 0,1-1-1,0 1 1,-1 0 0,1 0 0,-1 1 0,1-1 0,-1 0-1,1 0 1,-1 0 0,0 0 0,0 0 0,1 0 0,-1 0 0,0 1-1,0-1 1,0 0 0,0 0 0,0 0 0,-1 0 0,1 1-1,0-1 1,0 0 0,-1 0 0,1 0 0,-1 1 0,-1 3 3,1-1 0,-1 0 1,0 0-1,0 0 0,0 0 1,-1 0-1,1-1 0,-1 1 1,-5 5-1,-7 3-3,-1-2 0,0 1 0,0-2 0,-1 0 0,0-2 0,0 1 0,-1-2 0,-35 8 0,63-16-858,1 0 0,0-2 0,-1 1 1,12-6-1,72-41-13123,-93 49 13721,41-24-13881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5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75 6983,'0'0'9998,"-4"-8"-9127,0 0-632,2 5-164,0 1 0,1-1-1,-1 0 1,1 0 0,0 0 0,0 0 0,0 0-1,0 0 1,1 0 0,-1-1 0,1-4 0,0 7-36,1 0 0,-1 0 0,1 0 1,0 0-1,-1 0 0,1 0 0,0 0 0,-1 0 1,1 0-1,0 0 0,0 1 0,0-1 1,0 0-1,0 1 0,0-1 0,0 1 1,0-1-1,0 1 0,0-1 0,0 1 0,0 0 1,0-1-1,1 1 0,-1 0 0,0 0 1,0 0-1,0 0 0,0 0 0,1 0 1,-1 0-1,0 0 0,0 0 0,0 1 0,2 0 1,41 8 1224,-29-2-877,0-1 0,0 0 0,1-1 0,-1-1-1,1 0 1,0-1 0,19 1 0,118-4 501,-73-2-825,118 6 361,-68 1-225,152-16 0,-238 6-120,0 2-1,-1 1 0,1 3 1,0 1-1,81 16 0,-103-15 78,0 0 0,43 0-1,-44-3-111,0 1-1,1 0 0,25 7 1,-30 1 350,-13-4-1839,-11-4-5069,-6-3-265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9 17905,'0'0'7938,"-4"13"-6299,-8 26-462,-41 169 1725,43-117-2291,8-53-202,2-30-274,2-11-84,25-73-51,70-139 0,-95 211 0,5-9 0,0-1 0,1 1 0,0 1 0,12-15 0,-18 25 0,0-1 0,0 1 0,1 0 0,-1 0 0,0 0 0,1 0 0,-1 0 0,1 1 0,0-1 0,0 1 0,-1-1 0,1 1 0,0 0 0,0 0 0,0 0 0,0 1 0,0-1 0,0 1 0,0 0 0,1 0 0,-1 0 0,0 0 0,0 0 0,0 0 0,0 1 0,0 0 0,4 1 0,-5-1 0,0-1 0,0 1 0,0 0 0,-1 0 0,1 0 0,-1 0 0,1 0 0,0 0 0,-1 0 0,0 1 0,1-1 0,-1 0 0,0 1 0,0-1 0,0 1 0,0 0 0,0-1 0,0 1 0,0 0 0,0 0 0,-1-1 0,1 1 0,-1 0 0,1 0 0,-1 0 0,0 0 0,0 0 0,1 0 0,-2-1 0,1 1 0,0 0 0,0 0 0,0 0 0,-1 0 0,1 0 0,-1 0 0,-1 3 0,0 0 0,-1 1 0,0 0 0,0-1 0,0 0 0,-1 0 0,1 0 0,-1 0 0,-1 0 0,1-1 0,-7 6 0,4-5 0,0 0 0,0 0 0,-1 0 0,0-1 0,0 0 0,0-1 0,0 0 0,0 0 0,-1 0 0,1-1 0,-1-1 0,0 1 0,-11-1 0,20-1-20,-1 0 1,1 0-1,0 0 1,-1 0-1,1 0 1,-1 0-1,1 0 0,0 0 1,-1 0-1,1-1 1,0 1-1,-1 0 0,1 0 1,0 0-1,-1 0 1,1-1-1,0 1 1,-1 0-1,1 0 0,0-1 1,0 1-1,-1 0 1,1 0-1,0-1 0,0 1 1,0 0-1,-1-1 1,1 1-1,0 0 0,0-1 1,0 1-1,0-1 1,0 1-1,0 0 1,-1-1-1,1 1 0,0 0 1,0-1-1,8-18-1951,16-13-3670,3 9-1347,3 1-3240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18321,'0'0'10362,"5"9"-8814,-2-3-1367,-2-3-134,0-1 0,0 1 0,0 0 0,0-1 0,1 1 0,-1-1 0,1 0 0,0 0 0,0 1 0,0-1 0,0 0 0,0 0 0,0-1 1,0 1-1,1 0 0,-1-1 0,1 0 0,-1 1 0,1-1 0,0 0 0,-1 0 0,1 0 0,0-1 0,0 1 0,3 0 0,4-1 15,0 0-1,0-1 0,0 0 1,0 0-1,13-5 0,-20 6-50,-1-1 0,0 1 0,1-1 0,-1 0 0,0 0 0,0 0 0,0 0-1,0 0 1,0 0 0,0-1 0,0 1 0,0-1 0,0 1 0,0-1-1,-1 0 1,1 0 0,-1 1 0,1-1 0,-1 0 0,0-1 0,0 1 0,0 0-1,0 0 1,0 0 0,0-1 0,-1 1 0,1 0 0,0-4 0,-2 5-7,1 0 1,0 1-1,-1-1 1,1 1-1,-1-1 1,1 0-1,-1 1 1,1-1-1,-1 1 1,1-1-1,-1 1 1,0-1-1,1 1 1,-1 0-1,0-1 1,1 1 0,-1 0-1,0-1 1,1 1-1,-1 0 1,0 0-1,0 0 1,1 0-1,-1-1 1,0 1-1,0 0 1,1 0-1,-1 1 1,-1-1-1,-28 1 8,28-1-5,-5 2-1,0-1 1,0 1-1,0 0 0,1 1 0,-1 0 0,1 0 0,-1 0 0,1 1 0,0-1 0,0 2 0,-9 7 0,12-9-6,0 0 1,-1 0-1,1 0 0,0 1 0,0-1 0,1 1 0,-1-1 0,1 1 0,0 0 0,0 0 0,0 0 0,0 1 1,1-1-1,0 0 0,0 0 0,0 1 0,0-1 0,1 1 0,-1 7 0,2-10-120,0-1 1,0 1-1,-1 0 0,1-1 0,0 1 1,1-1-1,-1 1 0,0-1 0,0 0 1,1 0-1,-1 1 0,0-1 0,1 0 0,-1 0 1,1 0-1,-1 0 0,1-1 0,0 1 1,0 0-1,-1-1 0,1 1 0,0-1 1,0 1-1,-1-1 0,1 0 0,0 0 1,3 0-1,58 1-6567,-54-2 5009,29-2-5635,-2-6-3962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10410,'0'0'16319,"-13"1"-14242,4 0-1789,-1 1 0,0-1-1,1 2 1,-1-1 0,1 1 0,-1 1 0,1 0 0,0 0-1,1 1 1,-1 0 0,-11 8 0,-31 35 122,48-45-403,1 0-1,-1 1 1,1-1 0,0 1 0,0 0 0,0 0 0,0-1 0,0 2 0,1-1 0,0 0 0,0 0 0,0 0 0,0 9 0,1-12-6,0 0 0,1 0-1,-1 0 1,0 0 0,1 0 0,-1 0-1,1-1 1,-1 1 0,1 0 0,-1 0 0,1 0-1,0 0 1,-1-1 0,1 1 0,0 0-1,0-1 1,-1 1 0,1-1 0,0 1 0,0 0-1,0-1 1,0 0 0,0 1 0,0-1-1,0 0 1,0 1 0,0-1 0,0 0 0,0 0-1,0 0 1,0 0 0,2 0 0,41-1-69,-35 1 3,2-1-642,0 0 0,0-1 0,0-1 0,19-6 0,39-23-10748,-38 13 1024</inkml:trace>
  <inkml:trace contextRef="#ctx0" brushRef="#br0" timeOffset="1">384 6 15919,'0'0'12236,"-33"64"-10731,28-43-736,3 0-545,2-3-192,0-2-320,0-5-673,7-5-448,0-5-802,2-1-1568,1-6-930,0-15-4323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18321,'0'0'13453,"-29"62"-15279,37-48-1953,-4-2-2563,1-2-5541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89 112 11627,'0'0'13538,"-10"12"-11621,3-5-1771,-37 50 1769,40-51-1746,0 0-1,1 0 0,0 0 1,0 0-1,1 0 0,0 1 0,0-1 1,0 1-1,1-1 0,-1 12 1,2-17-161,0 0 0,1-1 0,-1 1 0,0 0-1,0-1 1,1 1 0,-1 0 0,1-1 0,-1 1 0,0-1 0,1 1 0,-1-1 0,1 1 0,-1-1 0,1 1 0,0-1 0,-1 1 0,1-1 0,-1 0 0,1 1 0,0-1 0,-1 0 0,1 1 0,0-1 0,0 0 0,-1 0 0,1 0 0,0 0 0,-1 0 0,1 0 0,0 0 0,0 0 0,-1 0 0,1 0-1,0 0 1,-1 0 0,1 0 0,1-1 0,30-8 317,-17-2-334,-1 0 1,-1-1-1,0-1 0,-1 0 1,0 0-1,-1-1 0,11-19 1,-25 40-37,1 0 0,0 0 0,0 0 1,0 1-1,1-1 0,0 0 1,-1 16-1,3-23 57,0 0-1,-1 1 1,1-1 0,-1 1 0,1-1-1,0 0 1,-1 1 0,1-1 0,0 0-1,-1 0 1,1 1 0,0-1 0,-1 0-1,1 0 1,0 0 0,0 0 0,-1 0-1,1 0 1,0 0 0,-1 0 0,1 0-1,0-1 1,-1 1 0,1 0 0,0 0-1,0-1 1,20-6 349,-4-4-323,-1-1 0,-1 0 1,0-1-1,0 0 0,-1-2 0,-1 1 1,-1-2-1,0 0 0,-1 0 0,0-1 1,15-35-1,-25 41-522,-12 19 296,-14 21 171,17-17 73,0 0 0,0 1 0,1 0 0,1 1 0,0-1-1,0 1 1,2 1 0,0-1 0,0 1 0,2-1 0,0 1-1,-1 29 1,3-43-54,0 1 0,0-1 0,1 1 0,-1 0 0,0-1 0,1 1 0,-1-1 0,1 1 0,-1 0 0,1-1 0,0 0 0,0 1 0,0-1 0,0 1 0,0-1 0,0 0 0,0 0 0,0 1 0,0-1-1,0 0 1,1 0 0,2 1 0,-1 0 9,0-1-1,0 0 1,0 0-1,0-1 1,1 1-1,-1-1 1,0 1-1,0-1 1,0 0-1,1 0 1,3-1-1,1 0-18,1-1 0,-1 0-1,0 0 1,0-1 0,0 0-1,0 0 1,0-1 0,10-6-1,-3-2-10,0-1-1,-1 0 0,-1-2 0,0 1 0,0-2 0,19-32 1,-60 87 193,-11 20 84,37-55-250,0 0-1,0 0 1,0 0 0,1-1-1,0 1 1,0 1 0,0-1 0,0 0-1,0 0 1,1 0 0,0 0-1,0 7 1,1-10-12,-1 0-1,0-1 0,1 1 1,-1 0-1,0 0 1,1 0-1,-1 0 1,1-1-1,-1 1 1,1 0-1,0 0 0,-1-1 1,1 1-1,0 0 1,0-1-1,-1 1 1,1-1-1,0 1 1,0-1-1,0 1 1,1-1-1,1 1-31,-1 0-1,1-1 1,0 1-1,0-1 1,0 0 0,0 0-1,0 0 1,0-1-1,-1 1 1,5-2 0,-4 1-634,1 0 1,-1 0-1,0 0 1,0-1-1,0 1 1,0-1-1,-1 0 0,1 0 1,0 0-1,-1 0 1,5-6-1,11-13-6942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20852,'0'0'9417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12139,'0'0'11254,"3"-9"-9348,-3 7-1885,1-1 108,0 0-1,0 0 1,0 0-1,0 0 1,1 0-1,-1 0 1,1 0-1,0 1 1,0-1-1,0 0 1,0 1-1,0-1 1,1 1-1,-1 0 0,0 0 1,1 0-1,0 0 1,0 0-1,-1 1 1,1-1-1,0 1 1,0 0-1,1-1 1,-1 2-1,0-1 1,0 0-1,0 1 1,4-1-1,-4 0-49,1 1 1,-1 0-1,0 0 0,1 0 1,-1 1-1,0-1 0,1 1 1,-1 0-1,0 0 0,0 0 1,0 0-1,0 0 0,0 1 1,0-1-1,0 1 0,0 0 0,4 4 1,-5-4-49,-1-1 1,0 1 0,0 0-1,0 0 1,-1-1 0,1 1-1,0 0 1,-1 0-1,1 0 1,-1 0 0,0 0-1,1 0 1,-1 0 0,0 0-1,0 0 1,-1 0 0,1 0-1,0 0 1,0 0 0,-1 0-1,0 0 1,1-1-1,-1 1 1,0 0 0,0 0-1,0 0 1,0-1 0,0 1-1,0 0 1,0-1 0,-1 1-1,-1 1 1,-3 4 70,-1 0 0,0-1-1,-1 1 1,0-1 0,-12 6 0,14-8-44,-1 0 0,1 0 0,0 1 0,0 0 0,0 0 0,1 0 0,-1 1 0,1-1 0,0 1 0,-4 8 0,9-13-58,-1-1 0,1 1 0,-1 0 0,1 0 0,0 0 0,-1 0 0,1 0 0,0 0 0,0 0 0,0 0 0,-1-1 0,1 1 0,0 0 0,0 0 0,1 0 0,-1 0 0,0 0 0,0 0 0,0 0 0,1 0 0,-1 0 0,0 0 0,1 0 0,-1-1 0,0 1 0,1 0 0,0 0 0,-1 0 0,1-1 0,-1 1 0,1 0 0,0-1 0,-1 1 0,1 0 0,0-1 0,0 1 0,0-1 0,-1 1 0,1-1 0,0 0 0,0 1 0,0-1 0,0 0 0,0 1 0,0-1 0,0 0 0,1 0 0,55 2 0,-44-2 0,4 1-516,0-2-1,0 1 1,0-2-1,0 0 1,-1-1-1,1-1 1,26-10-1,-31 6-3227,-8-1-1833,-4 0-1982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16528,'0'0'9417,"68"0"-8777,-30 0-512,2-2-672,-2-3-2307,-3-1-2178,-2 1-4740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95 197 11435,'0'0'6934,"-8"1"-3282,4-1-3472,0 1 1,0-1-1,0 1 1,0 0-1,1 0 1,-1 0-1,0 1 1,1-1-1,-1 1 1,1 0-1,-1 0 0,1 0 1,0 0-1,0 1 1,0-1-1,0 1 1,0 0-1,1 0 1,-1 0-1,1 0 1,0 0-1,0 0 1,0 1-1,0-1 1,0 1-1,1-1 0,0 1 1,0 0-1,0 0 1,0 0-1,0-1 1,1 1-1,-1 0 1,1 0-1,1 4 1,-1-6-176,1-1 0,-1 1 0,1-1 0,0 1 0,-1-1 0,1 0 0,0 0 0,0 1 0,0-1 0,0 0 0,0 0 0,1 0 0,-1 0 0,0 0 0,0 0 0,1 0 0,-1-1 0,0 1 0,1 0 0,-1-1 0,1 1 0,-1-1 0,1 1 0,-1-1 0,1 0 0,-1 0 0,1 1 0,-1-1 0,1 0 1,1-1-1,4 2-41,0-1 0,0 0 0,0-1 0,0 0 1,12-3-1,-11 0-17,1 0 1,-1 0-1,-1-1 0,1 0 1,-1-1-1,0 1 0,0-1 1,0-1-1,-1 1 0,0-1 1,0-1-1,-1 1 0,0-1 1,8-15-1,-12 21 5,-7 37-187,5-30 220,-1 1 0,1-1 1,0 0-1,1 0 0,-1 1 0,1-1 1,0 0-1,0 1 0,2 7 0,-2-12-29,1 0-1,-1 0 0,0 0 1,1 0-1,-1 0 0,1 0 1,-1 0-1,1 0 1,0-1-1,-1 1 0,1 0 1,0 0-1,-1-1 0,1 1 1,0 0-1,0-1 0,0 1 1,0-1-1,0 1 0,0-1 1,1 1-1,0-1-58,1 1 0,-1-1-1,0 0 1,1 0 0,-1 0 0,1 0 0,-1-1-1,1 1 1,-1-1 0,0 1 0,1-1-1,3-2 1,3-1 64,0-1-1,-1 0 0,0-1 0,0 0 1,0 0-1,-1 0 0,1-1 1,6-10-1,51-65-423,-62 77 429,14-17 47,-2-1 0,-1 0 0,-1-1-1,20-51 1,-93 195 3345,46-81-2662,-12 41 0,23-66-578,0 1 1,1-1-1,0 1 0,1-1 1,0 1-1,3 22 1,-2-37-113,0 1-1,0-1 1,0 1 0,0-1 0,0 1-1,0 0 1,0-1 0,1 1 0,-1-1 0,0 1-1,0-1 1,0 1 0,1-1 0,-1 1-1,0-1 1,1 1 0,-1-1 0,0 1 0,1-1-1,-1 0 1,1 1 0,-1-1 0,0 0 0,1 1-1,-1-1 1,1 0 0,-1 1 0,1-1-1,-1 0 1,1 0 0,0 0 0,-1 1 0,1-1-1,-1 0 1,1 0 0,-1 0 0,1 0-1,-1 0 1,1 0 0,0 0 0,-1 0 0,1 0-1,-1 0 1,1-1 0,0 1 0,1-1 18,-1 1 1,1-1 0,-1 0-1,1 0 1,-1 0-1,1 0 1,-1 0 0,0 0-1,1 0 1,-1-1 0,0 1-1,0 0 1,0-1-1,1-1 1,4-12 16,-1-1-1,-1 1 1,0-1-1,-1 0 1,-1 0-1,-1 0 1,0 0 0,-1-1-1,-3-29 1,3 46-34,0-1 0,0 0 0,0 0 0,0 0 0,0 1 0,0-1 0,0 0 0,0 0 0,0 0 0,0 1 0,0-1 1,0 0-1,-1 0 0,1 0 0,0 1 0,-1-1 0,1 0 0,0 1 0,-1-1 0,1 0 0,-1 1 0,1-1 0,-1 0 0,1 1 0,-1-1 0,0 1 1,1-1-1,-1 1 0,0-1 0,1 1 0,-1 0 0,0-1 0,0 1 0,1 0 0,-1 0 0,0-1 0,0 1 0,1 0 0,-1 0 0,-2 0 0,2 1 15,0-1-1,0 1 1,0 0 0,0 0-1,0 0 1,0 0-1,0 0 1,0 0-1,0 0 1,0 0-1,0 0 1,1 1-1,-1-1 1,1 0-1,-1 1 1,1-1-1,-1 0 1,1 1-1,0-1 1,-1 0-1,1 1 1,0-1-1,0 3 1,0-2-3,-1 0-1,1 0 1,0 1 0,0-1-1,0 0 1,0 0 0,1 0 0,-1 0-1,1 1 1,-1-1 0,1 0 0,0 0-1,0 0 1,-1 0 0,1 0-1,1-1 1,-1 1 0,0 0 0,0 0-1,1-1 1,-1 1 0,1 0 0,-1-1-1,1 0 1,0 1 0,0-1-1,3 2 1,2-1 7,0 0 0,0 0 0,0-1 0,0 0 0,0 0-1,0 0 1,11-2 0,-7 1-26,0-1 0,0 0-1,0 0 1,0-2 0,-1 1-1,1-1 1,-1-1 0,0 0-1,0 0 1,0-1 0,0 0-1,-1-1 1,0 0 0,0 0-1,13-13 1,-27 25 67,1 0-1,-1 0 1,2 1 0,-1-1 0,-4 13 0,-1-1 2,4-9-60,-1 0-8,1 1 0,0 0 0,1 0 1,0 0-1,0 0 0,1 1 0,0-1 1,1 1-1,-1 11 0,3-22-18,0 1 0,0 0 1,0-1-1,0 1 0,0-1 0,0 1 0,1-1 1,-1 1-1,0 0 0,0-1 0,0 1 0,1-1 1,-1 1-1,0-1 0,1 1 0,-1-1 0,0 1 1,1-1-1,-1 0 0,0 1 0,1-1 0,-1 1 1,1-1-1,-1 0 0,1 1 0,-1-1 0,1 0 1,-1 0-1,1 0 0,-1 1 0,1-1 0,0 0 1,-1 0-1,1 0 0,-1 0 0,1 0 1,-1 0-1,1 0 0,0 0 0,-1 0 0,1 0 1,-1 0-1,1 0 0,-1 0 0,1-1 0,0 1 1,-1 0-1,1 0 0,-1 0 0,1-1 0,-1 1 1,1-1-1,28-19-3156,-13-3-2485,-1-5-2174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13677,'0'0'17424,"-32"55"-17327,36-38-642,7-2-2081,1-1-2884,3-3-3939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1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9801,'9'0'668,"17"0"-231,0 1 1,0 2 0,0 1 0,35 9-1,-5 3 550,1-2 0,1-2 0,112 7-1,179-17 41,-173-5 229,11-4-1024,1-8-1,225-47 0,-2 10-264,-92 15 18,404-12 388,-532 43-281,-96 3 65,412-9 1981,-208-6-355,-299 18-987,-15 13-4086,2-8-2357,0-4-3305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14382,'0'0'8418,"-10"7"-5599,3-3-2441,-30 24 1586,34-26-1818,1 0 0,0 0 0,0 0 1,1 0-1,-1 1 0,0-1 0,1 0 0,-1 1 0,1 0 0,0-1 0,0 1 0,0 0 0,0-1 1,0 1-1,1 0 0,-1 4 0,1-6-140,1 0-1,0 0 1,0 0 0,0 0 0,0 0-1,0 0 1,0 0 0,0 0 0,0-1-1,0 1 1,0 0 0,0-1 0,1 1-1,-1-1 1,0 1 0,0-1 0,1 0-1,-1 1 1,0-1 0,0 0 0,1 0-1,-1 0 1,0 0 0,1 0 0,-1 0-1,0 0 1,1 0 0,1-1 0,44-4-8,7-13-418,-45 13 452,1 1 0,1 1 0,-1 0-1,0 0 1,1 1 0,19-1 0,-29 3-19,-1 0 0,1 0 0,-1 0 0,1 0 0,0 0 0,-1 0 1,1 0-1,-1 0 0,1 0 0,-1 0 0,1 1 0,-1-1 0,1 0 0,-1 0 0,1 1 1,-1-1-1,0 0 0,1 1 0,-1-1 0,1 0 0,-1 1 0,0-1 0,1 1 0,-1-1 1,0 1-1,1-1 0,-1 1 0,0-1 0,0 1 0,0-1 0,1 1 0,-1-1 0,0 2 0,0 22 709,0 7 95,0-30-806,1-1 1,-1 1-1,0 0 1,1 0 0,-1 0-1,1-1 1,-1 1-1,1 0 1,-1-1-1,1 1 1,-1 0 0,1-1-1,0 1 1,-1-1-1,1 1 1,0-1-1,-1 1 1,1-1 0,0 1-1,0-1 1,0 0-1,-1 0 1,1 1-1,0-1 1,0 0 0,0 0-1,0 0 1,-1 0-1,1 0 1,0 0-1,1 0 1,76 0-3562,-63-2-3822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166 125 21268,'0'0'2845,"-11"-1"-346,5 0-2382,0 1-1,0 0 1,0 0 0,0 1-1,0-1 1,1 1 0,-1 0 0,0 1-1,0 0 1,1 0 0,-1 0-1,1 0 1,-1 1 0,1 0 0,0 0-1,0 0 1,0 1 0,1 0-1,-1 0 1,1 0 0,-5 7 0,-15 24 47,23-34-164,0 1 0,0-1 0,0 1 0,1 0 0,-1 0 0,1-1 0,-1 1 0,1 0 0,-1 0 0,1 0 0,0 0 0,0 0 1,0 0-1,0-1 0,0 1 0,0 0 0,1 0 0,-1 0 0,1 2 0,0-3 0,0-1-1,0 1 1,0 0-1,0-1 1,0 1 0,1-1-1,-1 1 1,0-1-1,0 0 1,0 1 0,1-1-1,-1 0 1,0 0-1,0 0 1,1 0 0,-1 0-1,0 0 1,0 0-1,1 0 1,-1 0 0,2-1-1,28-8 106,-17 1-66,0 0 0,0-1 0,-1-1 0,0 0 0,-1-1 0,0 0 0,0-1 0,-1 0 1,-1-1-1,0 0 0,-1 0 0,0-1 0,-1 0 0,-1-1 0,9-23 0,-15 36-11,-1 0 1,1 0-1,-1 0 1,1 0-1,-1 0 1,1 0-1,-1 0 1,0 0-1,0 0 1,0 0 0,0 0-1,0 0 1,-1-2-1,1 4-16,-1 0 0,1-1 0,0 1-1,-1 0 1,1 0 0,0 0 0,-1-1 0,1 1 0,0 0 0,-1 0-1,1 0 1,-1 0 0,1 0 0,0 0 0,-1 0 0,1 0-1,-1 0 1,1 0 0,0 0 0,-1 0 0,1 0 0,-1 0-1,1 0 1,0 0 0,-1 0 0,1 0 0,0 0 0,-1 1 0,1-1-1,-1 0 1,1 0 0,0 1 0,0-1 0,-1 0 0,1 0-1,-1 1 1,-4 3 31,0 0 0,1 0 0,-1 1-1,1-1 1,0 1 0,-5 7 0,1 0 5,1 0 0,0 1 0,0 0 0,2 0 0,-1 1 0,2-1 0,0 1 0,-4 27 0,7-40-40,1 0 0,0 0 0,1 0 0,-1 0 0,0 0 0,0 0 0,0 0 0,1 0 0,-1 0 0,0 0 0,1 0 0,-1 0 0,1 0 0,-1 0 0,1-1 0,-1 1 0,1 0 0,0 0 0,-1 0 0,1-1 0,0 1 0,0 0 0,-1-1 0,1 1 0,0-1 0,0 1 0,0-1 0,0 1 0,0-1 0,0 0 0,0 1 0,0-1 0,0 0 0,0 0 0,0 0 0,0 0 0,0 0 0,0 0-1,0 0 1,0 0 0,0 0 0,0 0 0,0 0 0,0-1 0,1 0 0,5 0 72,-1 0-1,1-1 1,-1 0-1,0 0 0,11-6 1,0-1-54,-2-1 0,1 0 0,-1-2 0,-1 1 0,0-2 0,-1 0 0,18-22 0,-33 37-24,-32 56 49,31-52-48,0-1-1,1 1 0,0-1 1,0 1-1,1 0 1,0 0-1,0 0 1,0-1-1,1 1 1,0 8-1,0-13-2,0 0 0,1 0 0,-1 0 0,1 0 0,0 0 0,-1-1 0,1 1 0,0 0 0,0 0 0,-1-1 0,1 1 0,0 0 0,0-1 0,0 1 0,0-1 0,0 1 0,0-1 0,0 1 0,0-1 0,0 0 0,0 1 0,0-1 0,0 0 0,0 0 0,0 0 0,0 0 0,0 0 0,0 0 0,0 0 0,0 0 0,0 0 0,2-1 0,37-8 0,-27 2 0,-1-1 0,0 1 0,-1-2 0,0 0 0,-1 0 0,1-1 0,-2-1 0,1 1 0,-2-1 0,1-1 0,9-17 0,-46 110 0,23-68 0,1-4 0,0 0 0,1 0 0,0 0 0,1 1 0,0-1 0,0 1 0,1-1 0,-1 17 0,3-26 0,-1 1 0,1 0 0,0-1 0,-1 1 0,1 0 0,0-1 0,-1 1 0,1-1 0,0 1 0,0-1 0,-1 1 0,1-1 0,0 1 0,0-1 0,0 0 0,0 0 0,0 1 0,0-1 0,-1 0 0,1 0 0,0 0 0,0 0 0,0 0 0,0 0 0,0 0 0,0 0 0,0-1 0,1 1 0,30-6 0,2-14-3635,-3-6-5414,-10 4-3891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71 10730,'0'0'18060,"10"3"-16475,1 0-1365,-1-1 0,1 0 0,0-1 0,1 0 0,-1 0 1,12-2-1,-20 1-197,0 0 1,0 0-1,-1-1 1,1 1 0,0-1-1,0 1 1,-1-1 0,1 0-1,0 0 1,-1 0 0,1 0-1,-1-1 1,0 1 0,1-1-1,-1 1 1,0-1 0,0 0-1,0 0 1,0 0 0,0 0-1,0 0 1,-1 0 0,1-1-1,-1 1 1,1-1-1,-1 1 1,0-1 0,0 1-1,0-1 1,-1 0 0,1 1-1,0-1 1,-1 0 0,0 0-1,1-4 1,-2 6-24,0 0 0,0 0 0,0-1 0,0 1 0,-1 0 0,1 0 0,0 0 0,0 0 0,-1 0 0,1 0 0,0 1 0,-1-1 0,1 0 0,-1 1 0,1-1 0,-1 1 0,1-1 0,-1 1 0,1 0 0,-1 0 0,1 0 0,-1 0 0,0 0 0,1 0 0,-1 0 0,1 0 0,-2 1 0,-50 3 0,43-1 0,1 0 0,0 1 0,0 0 0,1 0 0,-1 1 0,1 0 0,0 1 0,-11 9 0,16-13 0,0 1 0,0 0 0,0 0 0,0 0 0,0 0 0,1 0 0,-1 0 0,1 1 0,0-1 0,0 1 0,0-1 0,0 1 0,1 0 0,-1 0 0,1 0 0,0 0 0,0 0 0,1 0 0,-1 0 0,1 0 0,0 0 0,1 7 0,-1-9 1,2 0 0,-1 0 0,0 0-1,0 0 1,0 0 0,1-1 0,-1 1 0,1 0 0,0-1 0,-1 1 0,1-1-1,0 1 1,0-1 0,0 0 0,0 0 0,0 0 0,0 0 0,0 0-1,0 0 1,0-1 0,1 1 0,3 0 0,55 6-91,-59-7 80,92-1-4752,-44-7-2952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18097,'0'0'9812,"1"9"-8803,0 28 97,-8 66 0,4-73-979,0 1-1,2 0 1,2 0 0,7 58-1,0-68 989,0-4-4221,-6-11-2493,-14-21 703,-30-37-3405,19 24 2994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7911,'0'0'18322,"53"-27"-16945,-14 27-448,5 0-513,6 0-320,0 0-160,-4 2-1953,-4 3-3044,-9-3-3684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28 17328,'0'0'3273,"-11"0"-124,3 0-2686,0 1-1,1 0 1,-1 0-1,1 1 1,-1 0-1,1 1 1,-1-1-1,-9 6 1,15-7-354,-1 1 0,1-1 0,0 1 1,0-1-1,0 1 0,0 0 0,0-1 1,0 1-1,0 0 0,0 1 0,1-1 1,-1 0-1,1 0 0,0 1 0,0-1 1,0 0-1,0 1 0,0-1 1,0 1-1,0 0 0,1-1 0,-1 1 1,1-1-1,0 1 0,0 0 0,0-1 1,0 1-1,0 0 0,1-1 0,-1 1 1,1 0-1,0-1 0,0 1 0,1 3 1,0-3-83,0-1 1,0 1 0,1-1-1,-1 1 1,0-1-1,1 0 1,0 0 0,-1 0-1,1 0 1,0-1-1,0 1 1,0-1 0,0 0-1,0 1 1,1-1-1,-1-1 1,0 1 0,0 0-1,1-1 1,-1 0-1,5 0 1,4 1 57,0 0-1,0-1 1,0-1-1,22-3 1,-28 2-85,0 0 0,1 0 0,-1-1 0,-1 0 0,1 0 0,0-1 0,-1 1 0,0-1 0,1 0 0,-2-1 0,7-5 0,-9 8 0,1-1 0,-1 0 0,0 0 0,0 0 0,0 0 0,0 0 0,0 0 0,-1 0 0,1-1 0,-1 1 0,0-1 0,0 1 0,0-1 0,-1 1 0,1-1 0,-1 1 0,0-1 0,0 0 0,0 1 0,0-1 0,-2-6 0,0 7-367,0 1 1,0-1-1,-1 0 0,1 1 0,-1-1 1,0 1-1,1 0 0,-1 0 0,0 0 1,0 1-1,0-1 0,-1 0 0,1 1 1,0 0-1,-1 0 0,1 0 0,0 0 1,-1 1-1,-6-1 0,-5-1-7320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 15086,'0'0'14126,"-13"-1"-13512,5 0-549,3 0-44,0 0 0,-1 0 0,1 1 0,0 0 0,0 0 0,0 0 0,-1 1 0,1-1 0,0 1-1,0 0 1,0 1 0,0 0 0,0-1 0,0 1 0,-7 5 0,-2 3 238,0 1 0,0 1 0,2 0 0,-13 15-1,20-22-168,1 1-1,0-1 0,0 1 0,0 0 0,1 0 0,0 0 0,0 0 0,1 0 0,0 1 0,0-1 0,0 1 0,1 0 0,-1 9 0,2-15-88,0 1 0,1-1 0,-1 0 0,1 0 0,-1 0 0,1 0 0,0 0 0,-1 0 0,1 0 0,0 0 0,0 0 0,0 0 0,-1 0 0,1 0 0,0 0 0,0-1 0,1 1 0,-1 0 0,0-1 0,0 1 0,0-1 0,0 1 0,0-1 0,1 1 0,-1-1 0,0 0 0,0 0 0,1 0 0,-1 0 0,0 1 0,2-2 0,50 3-84,-43-3 1,5 1-663,0-1 1,0-1-1,-1 0 1,20-7-1,-13 3-3286,-1-2-1,27-14 0,-10 1-6410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13325,'0'0'4222,"-11"1"-965,-1 1-2181,0 0-1,0 1 1,0 0 0,-19 8 0,27-9-797,-1 0-1,0 1 0,0-1 0,1 1 1,0 0-1,-1 0 0,1 0 1,0 0-1,0 1 0,1 0 1,-1-1-1,1 2 0,0-1 1,0 0-1,0 0 0,-2 7 1,5-11-277,0 1 1,-1 0 0,1-1 0,0 1-1,0 0 1,0-1 0,0 1 0,0 0-1,0 0 1,0-1 0,0 1 0,0 0 0,1-1-1,-1 1 1,0 0 0,0-1 0,1 1-1,-1 0 1,0-1 0,1 1 0,-1-1-1,1 1 1,-1 0 0,1-1 0,-1 1-1,1-1 1,-1 1 0,1-1 0,-1 0 0,1 1-1,-1-1 1,1 0 0,0 1 0,-1-1-1,1 0 1,0 1 0,-1-1 0,1 0-1,0 0 1,0 0 0,-1 0 0,1 0 0,0 0-1,-1 0 1,2 0 0,43 0 116,-32 0-61,8-1-81,-1-1 1,1-2 0,26-6-1,-27 4-13,1 2 0,-1 1-1,29-2 1,-48 6 63,0-1 1,0 0-1,0 1 0,0-1 0,0 1 1,-1 0-1,1-1 0,0 1 0,0 0 1,-1-1-1,1 1 0,0 0 0,-1 0 1,1 0-1,-1-1 0,1 1 1,-1 0-1,1 0 0,-1 0 0,0 0 1,1 0-1,-1 0 0,0 0 0,0 0 1,0 0-1,1 0 0,-1 0 0,0 0 1,-1 0-1,1 0 0,0 2 1,0-2 7,0 1 0,0-1 0,0 1 0,0-1 0,0 1 0,0-1 0,0 1 0,1-1 0,-1 1 0,1-1 0,-1 1 0,1-1 0,-1 0 0,1 1 0,0-1 0,0 0 0,0 1 0,0-1 0,0 0 0,0 0 0,0 0 0,0 0 0,0 0 0,1 0 0,0 1 0,8-1-35,0 0 0,1 0 0,-1-1 0,0 0 0,0-1 0,0 0 0,1 0 0,-1-1 0,-1-1 0,18-5 0,-14 3 0,1 1 0,0 1 0,0 1 0,20-2 0,-29 4-27,0 0 0,-1 1 0,1-1 1,0 1-1,-1 0 0,1 0 0,0 1 0,-1-1 0,5 3 1,3 1-240,18-1-4550,-9-8-3239,4-7-8008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14638,'0'0'5445,"-1"10"-3219,-8 62 991,-13 183 2059,23-236-5181,0-14 42,0 0 0,-1 0 1,0 0-1,0 0 1,0 0-1,0 0 0,-1 0 1,0 0-1,-2 6 1,-2-46 358,5 10-498,1 0 0,0 0 0,2 1-1,1-1 1,1 1 0,1-1 0,2 2 0,0-1 0,19-39 0,-24 60-51,0 0 1,0 0-1,0 0 1,0 0 0,0 0-1,0 1 1,1 0-1,-1-1 1,1 1 0,0 0-1,0 1 1,0-1-1,0 1 1,0 0 0,0 0-1,0 0 1,0 0-1,0 1 1,0-1 0,0 1-1,7 1 1,-9-1 50,0 0 0,0 0 0,0 0 0,0 0 0,0 1 0,0-1 0,0 1 1,0-1-1,0 1 0,0 0 0,0-1 0,-1 1 0,1 0 0,0 1 0,-1-1 0,1 0 0,0 0 1,-1 1-1,1-1 0,-1 1 0,0-1 0,0 1 0,1-1 0,-1 1 0,0 0 0,0 0 0,-1-1 1,1 1-1,0 0 0,-1 0 0,1 0 0,-1 0 0,1 0 0,-1 0 0,0 0 0,0 0 0,0 0 0,0 0 1,0 0-1,0 0 0,-1 0 0,1 0 0,-1 0 0,0 2 0,-1 0 50,0 0-1,0 0 0,0-1 1,-1 1-1,1 0 0,-1-1 1,0 0-1,0 0 1,0 0-1,-1 0 0,1 0 1,-1-1-1,1 1 0,-1-1 1,-5 2-1,0 1 37,-1 0-1,0-1 1,0-1 0,0 0-1,-13 3 1,30-14-2218,20-13-5752,2 4-191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18706,'0'0'8194,"-9"4"-6144,-2 1-1668,1 0-1,-1 1 1,1 0 0,0 1 0,0 0-1,1 0 1,0 1 0,0 1-1,-12 15 1,47-22-382,30-14-49,-22 5-20,51-5 0,-85 12 71,1 0 1,0 0-1,-1 0 0,1-1 0,0 1 0,-1 0 1,1 0-1,0-1 0,-1 1 0,1 0 0,-1-1 1,1 1-1,0 0 0,-1-1 0,1 1 0,-1-1 1,1 1-1,-1-1 0,0 1 0,1-1 0,-1 1 1,0-1-1,1 0 0,-1 1 0,0-1 0,1 0 1,-1 1-1,0-1 0,0 0 0,0 1 0,0-2 1,0-25 95,-1 16-80,2 10-18,0 1 0,0-1 0,0 1 0,0-1 0,0 1 0,0 0 0,0-1 0,0 1 0,0 0 0,0 0 0,1 0 0,-1 0 0,0 0 0,0 0 0,0 0 0,0 0 0,0 0 0,0 0 0,0 1 0,2 0 0,24 4 0,23 6-2749,26-4-5894,-45-7 1201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5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9225,'0'0'6625,"-10"13"-6065,-16 25 14,2 2 0,2 1-1,1 0 1,2 2 0,2 0 0,-13 53-1,15-33 192,2 1 1,3 0-1,2 1 0,2 73 0,3-67 2492,4-70-3249,-1-1 0,0 1 0,1 0 0,-1 0-1,1-1 1,-1 1 0,1-1 0,-1 1 0,1 0 0,-1-1 0,1 1 0,0-1 0,-1 1 0,1-1 0,0 1 0,-1-1 0,1 0 0,0 1 0,0-1 0,0 0 0,-1 0 0,1 0 0,0 1 0,0-1 0,0 0 0,-1 0 0,1 0-1,1 0 1,31 1 121,-27-1-67,448-8 857,-67-1-834,320-45-132,-593 41 41,304-10-104,-73 7-44,-259 8 118,168-40-1,-152 20 48,-1-4 0,107-51-1,-201 80-3,0 0-1,0-1 1,0 0-1,-1 0 0,1-1 1,-1 0-1,-1 0 1,1 0-1,-1-1 0,1 1 1,-2-1-1,9-13 1,-9 10 2,0 0 1,-1-1 0,0 1 0,0-1 0,-1 1 0,-1-1-1,1 0 1,-2 0 0,1-15 0,-1 17-36,-1 0 0,1 0 0,-1 0 0,0 1 1,-1-1-1,0 0 0,0 1 0,-1-1 0,0 1 0,0 0 0,-1 0 0,-6-10 1,6 13 0,0 0 0,0 1 0,0-1 0,-1 1 1,1 0-1,-1 0 0,0 1 0,0-1 0,0 1 1,0 0-1,-7-2 0,-69-13-459,36 9 358,-72-14 101,0 4-1,-133-2 1,-241 17-2,216 5 109,-848-37-104,727 31-36,391 4 55,-30 2 16,34-2-16,0 0 0,0 0 1,0 0-1,0 0 0,0 0 0,-1 1 0,1-1 0,0 0 0,0 1 0,0-1 0,0 1 0,0-1 0,0 1 1,0-1-1,0 1 0,0 0 0,0 0 0,0-1 0,1 1 0,-1 0 0,-1 1 0,2-1-103,1 0 0,0 0 0,-1-1-1,1 1 1,0-1 0,-1 1 0,1-1-1,0 1 1,0-1 0,-1 1 0,1-1 0,0 1-1,0-1 1,0 0 0,0 0 0,0 1-1,-1-1 1,1 0 0,0 0 0,0 0 0,0 0-1,0 0 1,0 0 0,0 0 0,0 0-1,0 0 1,-1-1 0,2 1 0,2 0-689,26 0-4944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92 194 15599,'0'0'11146,"-9"-1"-9464,7 0-1681,-42-2 1727,43 3-1689,-1 0 0,1 0-1,-1 0 1,1 0-1,0 0 1,-1 0-1,1 0 1,0 1 0,-1-1-1,1 0 1,0 1-1,-1-1 1,1 1 0,0 0-1,0-1 1,0 1-1,-1 0 1,1 0 0,0 0-1,0-1 1,0 1-1,0 0 1,1 1 0,-1-1-1,0 0 1,0 0-1,1 0 1,-1 0 0,0 1-1,1-1 1,-1 0-1,1 0 1,0 1 0,-1 2-1,1-4-64,0 1 0,1 0 0,-1-1 0,1 1 0,-1-1 0,0 1-1,1-1 1,-1 1 0,1-1 0,-1 1 0,1-1 0,0 1 0,-1-1 0,1 0 0,-1 1 0,1-1-1,0 0 1,-1 1 0,1-1 0,0 0 0,-1 0 0,1 0 0,0 0 0,-1 1 0,1-1 0,0 0-1,0 0 1,1-1 0,27 2-572,-22-2 293,-1 1 63,0-1-1,0 0 1,0 0-1,0 0 1,0-1 0,0 0-1,-1 0 1,1-1-1,-1 0 1,1 0 0,-1 0-1,0 0 1,0-1-1,0 0 1,-1 0 0,5-5-1,6-3-451,-14 11 507,0 41 422,2-39-196,0-1 0,-1 1 0,1-1 0,-1 1 0,1-1 0,0 0 1,-1 0-1,1 0 0,0-1 0,-1 1 0,1 0 0,0-1 0,-1 0 0,1 1 0,-1-1 1,1 0-1,-1-1 0,1 1 0,-1 0 0,0-1 0,0 1 0,0-1 0,4-2 1,44-47 368,-48 49-383,5-5 102,-1-1-1,1 0 1,-1-1 0,-1 1 0,0-1 0,0 0 0,-1 0 0,0-1 0,0 1 0,-1-1-1,0 0 1,2-20 0,-5 30-126,0 0 0,0 0 0,0 0 0,0 0 0,0-1 0,0 1-1,0 0 1,-1 0 0,1 0 0,0 0 0,0 0 0,0 0 0,0-1 0,0 1 0,-1 0-1,1 0 1,0 0 0,0 0 0,0 0 0,-1 0 0,1 0 0,0 0 0,0 0 0,0 0-1,0 0 1,-1 0 0,1 0 0,0 0 0,0 0 0,0 0 0,-1 0 0,1 0 0,0 0-1,0 0 1,0 0 0,0 0 0,-1 1 0,1-1 0,0 0 0,0 0 0,0 0-1,0 0 1,-1 0 0,1 0 0,0 0 0,0 1 0,0-1 0,0 0 0,0 0 0,0 0-1,0 0 1,-1 1 0,-9 7 139,0 8-5,-1 1-1,2 0 1,0 0 0,1 1 0,1 0-1,1 0 1,0 0 0,2 1-1,0 0 1,1 0 0,0 0-1,2 29 1,0-47-127,1 1-1,0-1 1,0 0 0,0 0 0,0 1-1,0-1 1,1 0 0,-1 0-1,0 1 1,1-1 0,-1 0-1,0 0 1,1 0 0,0 1 0,-1-1-1,1 0 1,0 0 0,0 1-1,0-2 7,-1 0-1,1 1 1,-1-1-1,1 0 1,0 0-1,-1 0 1,1 0-1,-1 0 1,1 0-1,-1 0 1,1 0-1,0 0 1,-1 0-1,1 0 1,-1 0-1,1-1 1,-1 1-1,1 0 1,0 0-1,-1 0 1,1-1-1,-1 1 1,1 0-1,-1-1 1,0 1-1,1-1 1,3-2 26,-1 0 0,0 0 0,0 0 0,0-1 0,0 1-1,-1-1 1,1 0 0,2-6 0,0 0-34,-1 0-1,-1-1 0,0 1 1,0-1-1,-1 0 0,-1 0 1,1 0-1,-2 0 0,0 0 1,0 0-1,-3-15 0,3 26-5,0 0 1,0-1-1,0 1 0,0 0 0,0 0 0,0-1 1,0 1-1,0 0 0,0 0 0,0 0 0,0 0 0,0-1 1,0 1-1,-1 0 0,1 0 0,0 0 0,0 0 1,0-1-1,0 1 0,-1 0 0,1 0 0,0 0 0,0 0 1,0 0-1,0 0 0,-1-1 0,1 1 0,0 0 0,0 0 1,0 0-1,-1 0 0,1 0 0,0 0 0,0 0 1,0 0-1,-1 0 0,1 0 0,0 0 0,0 0 0,-1 0 1,1 0-1,0 0 0,0 1 0,-10 7 84,-3 14 113,11-18-160,0 1 0,1-1 0,-1 1 0,1 0 1,0-1-1,1 1 0,-1 0 0,1 0 0,0-1 0,0 1 1,1 7-1,0-10-29,-1-1 0,1 1 0,0 0 0,-1 0 0,1-1 0,0 1 0,0-1 0,1 1 0,-1-1 0,0 1 0,0-1 0,1 0 0,-1 0 0,1 1 0,-1-1 0,1 0 0,-1 0 0,1-1 0,-1 1 0,1 0 0,0 0 0,0-1 0,0 1 0,-1-1 0,1 0 0,0 1 0,0-1 0,0 0 0,0 0 0,3 0 0,2 0-52,1-1 0,-1 0 1,0 0-1,1 0 1,-1-1-1,0 0 1,0 0-1,0-1 0,0 0 1,-1 0-1,1-1 1,7-5-1,-1-1-45,0 0-1,-1-1 0,0 0 1,14-19-1,-34 44 351,0 0 0,1 0 0,1 1 0,0 0-1,1 1 1,-5 20 0,10-35-261,0-1 0,0 0 0,0 1 0,0-1 0,0 0 0,0 1 0,0-1 0,1 0 0,-1 0 0,0 1 0,0-1 0,0 0 0,0 1 0,1-1 0,-1 0 0,0 0 0,0 1 0,0-1 0,1 0 0,-1 0 0,0 1 0,1-1 0,-1 0 0,0 0 0,0 0 0,1 0 0,-1 1 0,0-1 0,1 0 0,-1 0 0,0 0 0,1 0 0,-1 0 0,0 0 0,1 0 0,-1 0 0,1 0 0,19-4 0,16-12 0,1-11-67,-28 20 35,1-1 1,-1 1-1,2 1 0,-1 0 1,1 0-1,-1 1 0,13-4 1,-22 9 31,-1 0 1,0-1 0,1 1-1,-1 0 1,1 0 0,-1 0-1,1 0 1,-1 0 0,1 0 0,-1 0-1,0 1 1,1-1 0,-1 0-1,1 0 1,-1 0 0,0 0-1,1 0 1,-1 1 0,1-1-1,-1 0 1,0 0 0,1 1-1,-1-1 1,0 0 0,1 1-1,-1-1 1,0 0 0,1 1 0,-1-1-1,0 0 1,1 1 0,2 20 70,-9 35 104,3-30-123,3-26-52,0 1 0,0-1 0,0 1 0,0-1 0,0 0 0,0 1 0,0-1 0,0 1 0,0-1 0,0 1 0,0-1 0,0 1 0,1-1 0,-1 0 0,0 1 0,0-1 0,0 1 0,1-1 0,-1 0 0,0 1 0,1-1 0,-1 0 0,0 1 0,1-1 0,-1 0 0,0 0 0,1 1 0,-1-1 0,1 0 0,-1 0 0,0 0 0,1 1 0,-1-1 0,1 0 0,19-4 0,18-18 0,11-23 0,-46 42 0,0 0 0,0-1 0,-1 1 0,1 0 0,-1-1 0,0 0 0,0 1 0,0-1 0,-1 0 0,1 0 0,-1 0 0,0 0 0,1-7 0,-2 12 0,1 0 0,0-1 0,-1 1 0,1 0 0,0-1 0,-1 1 0,1-1 0,0 1 0,0-1 0,-1 1 0,1-1 0,0 1 0,0-1 0,0 0 0,0 1 0,0-1 0,0 0 0,-1 0 0,1 0 0,0 0 0,0 1 0,0-2 0,0 1 0,2 0 0,32 1 0,-29-1 0,5-1 0,0 1 0,0-2 0,0 0 0,20-5 0,-27 6 0,0-1 0,0 1 0,-1 0 0,1-1 0,0 0 0,-1 0 0,0 0 0,1 0 0,-1-1 0,0 1 0,0-1 0,0 0 0,0 1 0,-1-2 0,1 1 0,-1 0 0,3-5 0,-5 7 0,-1 0 0,0 1 0,1-1 0,-1 1 0,1-1 0,-1 1 0,0-1 0,1 1 0,-1-1 0,0 1 0,0 0 0,1-1 0,-1 1 0,0 0 0,0 0 0,1-1 0,-1 1 0,0 0 0,0 0 0,0 0 0,1 0 0,-1 0 0,0 0 0,0 0 0,0 0 0,-1 1 0,-29 0 0,27 0 0,0 0 0,0 0 0,0 0 0,0 0 0,0 1 0,0 0 0,0 0 0,1 0 0,-1 0 0,0 1 0,1-1 0,0 1 0,0 0 0,0 0 0,0 0 0,0 1 0,0-1 0,1 1 0,0-1 0,0 1 0,-4 7 0,5-8 0,0 0 0,0-1 0,1 1 0,-1-1 0,0 1 0,1 0 0,0-1 0,0 1 0,0 0 0,0-1 0,0 1 0,0 0 0,1 0 0,-1-1 0,1 1 0,0-1 0,0 1 0,0-1 0,0 1 0,0-1 0,0 1 0,1-1 0,-1 0 0,1 0 0,-1 0 0,1 0 0,0 0 0,0 0 0,0 0 0,0 0 0,1-1 0,-1 1 0,0-1 0,5 3 0,7 1-379,0 0 0,0-1 0,1 0 0,-1-1 0,1-1 0,0-1 0,-1 0 0,19-1 0,-27-1-4287,-5-5-1799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23 769,'-18'-10'23574,"6"4"-20339,6 1-96,5 3-1505,5 2-1474,7 0-609,3 0-2562,-1 0-6277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96 15471,'0'0'8050,"-10"-5"-5434,5 3-2383,-3-2-44,1 1 0,0 0 0,-1 0 0,1 1 1,-12-2-1,16 4-176,0-1 0,0 1 0,0 0 0,0 0 0,0 1 0,-1-1 0,1 0 0,0 1 0,0 0 0,0 0 0,1 0 0,-1 0 0,0 0 0,0 1 0,0-1 0,1 1 0,-1 0 0,1 0 0,-1 0 1,1 0-1,-2 2 0,0 0-17,0 0 0,1 0 1,0 0-1,0 0 0,0 0 1,0 1-1,1-1 0,0 1 1,0 0-1,0-1 0,0 1 1,1 0-1,0 0 1,0 0-1,0 1 0,0-1 1,1 0-1,0 9 0,1-13 8,-1-1 0,1 1-1,-1-1 1,1 1 0,-1-1-1,1 1 1,-1-1-1,1 0 1,-1 1 0,1-1-1,-1 0 1,1 1 0,0-1-1,-1 0 1,1 0 0,-1 1-1,1-1 1,0 0 0,-1 0-1,1 0 1,0 0 0,-1 0-1,1 0 1,0 0 0,-1 0-1,1 0 1,0-1 0,-1 1-1,1 0 1,0 0 0,-1 0-1,1-1 1,-1 1-1,2-1 1,22-9 418,-6-5-76,0 0 1,0-1-1,-1-1 1,-1-1-1,-1 0 0,-1-1 1,0 0-1,13-28 1,-44 109-892,14-53 17,1 0 0,0 1 0,0-1 0,1 0 0,0 1 0,0-1 0,1 1 0,3 17 0,-3-25 248,1 0-1,-1 0 0,1 0 0,0 0 0,-1-1 1,1 1-1,0 0 0,0 0 0,1 0 0,-1-1 1,0 1-1,1-1 0,-1 1 0,0-1 0,1 0 1,0 1-1,-1-1 0,3 1 0,-1-1-90,0 1 0,1-2-1,-1 1 1,0 0-1,1-1 1,-1 1 0,0-1-1,1 0 1,-1 0 0,1 0-1,-1-1 1,0 1-1,1-1 1,4-2 0,23-11-4653,2-7-4467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118 121 10730,'0'0'7506,"-10"8"-5082,-4 4-1838,1 0 1,0 1 0,-16 21-1,25-29-364,-1 1 0,1 0-1,1 0 1,-1 1 0,1-1-1,0 1 1,1 0 0,-1-1 0,1 1-1,1 0 1,-1 0 0,1 1-1,0 13 1,1-20-206,0 0-1,1 0 1,-1-1-1,0 1 1,1 0-1,-1 0 1,1 0 0,-1-1-1,1 1 1,0 0-1,-1 0 1,1-1-1,0 1 1,-1-1-1,1 1 1,0-1 0,0 1-1,-1-1 1,1 1-1,0-1 1,0 1-1,0-1 1,0 0-1,0 0 1,-1 1 0,1-1-1,0 0 1,0 0-1,0 0 1,0 0-1,0 0 1,0 0-1,0 0 1,0 0 0,0-1-1,0 1 1,-1 0-1,1 0 1,0-1-1,0 1 1,1-1-1,40-17 864,-22 2-756,-1-1 0,-1-1 0,0-1-1,-2 0 1,0-1 0,-1-1 0,-1 0-1,-1-1 1,-1 0 0,0-1 0,11-37 0,-17 37-153,-15 34-88,-15 34 234,18-32-131,-33 80 908,36-85-779,1 1 0,-1 0 0,2 0 0,-1 0 1,1 0-1,0 0 0,1 0 0,1 15 0,0-22-161,-1-1 0,1 1 0,-1-1 0,1 1 1,-1-1-1,1 1 0,0-1 0,0 0 0,0 1 0,0-1 0,0 0 0,0 0 0,0 0 0,0 0 0,0 0 0,1 0 0,-1 0 0,0 0 0,1 0 0,-1 0 0,1-1 0,-1 1 0,1-1 0,-1 1 0,1-1 0,2 1 0,45 2-6541,-41-3 4478,27-1-10137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4805,'0'0'11936,"9"-8"-8989,-4 2-2479,-1 2-56,0 0 0,0 0 0,0 0 0,1 0 0,0 0 0,0 1-1,0 0 1,0 0 0,0 0 0,0 1 0,1 0 0,0 0 0,-1 0-1,10-1 1,-14 4-375,0-1 0,-1 1 1,1-1-1,0 1 0,0 0 0,-1 0 0,1-1 0,0 1 0,-1 0 0,1 0 0,-1 0 0,1 0 0,-1 0 1,0 0-1,1 0 0,-1 0 0,0 0 0,1 0 0,-1 0 0,0 0 0,0 0 0,0 0 0,0 0 0,0 0 1,0 0-1,0 0 0,-1 0 0,1 0 0,0 0 0,0 0 0,-1 0 0,0 0 0,-7 40 768,3-27-722,2 1 0,-1-1 1,0 21-1,3-33-82,1 0 1,-1 0 0,1 0-1,0 1 1,0-1-1,0 0 1,0 0 0,0 1-1,0-1 1,1 0-1,-1 0 1,1 0 0,0 0-1,0 0 1,-1 0 0,1 0-1,0 0 1,1 0-1,-1 0 1,0 0 0,1 0-1,-1-1 1,1 1-1,-1 0 1,1-1 0,0 1-1,-1-1 1,1 0-1,0 0 1,0 0 0,4 2-1,2-2 40,0 0 0,0 0 1,0-1-1,0 0 0,0 0 0,0-1 0,0 0 0,0-1 0,0 1 1,0-1-1,0-1 0,-1 0 0,1 0 0,-1 0 0,0-1 0,0 0 0,0-1 1,6-4-1,-7 4 54,0 0 0,0 0-1,-1 0 1,0-1 0,0 1 0,0-1 0,-1 0 0,0-1 0,0 1 0,-1-1 0,1 0 0,-1 0 0,-1 0 0,1 0-1,-1 0 1,-1 0 0,1-1 0,-1 1 0,0-13 0,-1 19-88,0 0-1,0 0 1,-1 0-1,1 0 1,0 1-1,0-1 1,-1 0 0,1 0-1,-1 0 1,1 0-1,-1 0 1,1 0-1,-1 1 1,0-1 0,1 0-1,-1 0 1,0 1-1,1-1 1,-1 1-1,0-1 1,0 0-1,0 1 1,1 0 0,-1-1-1,0 1 1,0-1-1,0 1 1,0 0-1,0 0 1,0-1 0,0 1-1,0 0 1,0 0-1,0 0 1,0 0-1,0 0 1,0 0 0,0 1-1,-1-1 1,0 0-21,-1 1 0,1-1 0,0 1 0,0-1 0,0 1 0,0 0 0,0-1 0,0 1 0,0 0 0,0 0 0,0 1 0,0-1 0,0 0 0,1 1 0,-1-1 0,1 1 0,-3 2 0,2-2-5,1 0 0,0 0 1,0 0-1,0 0 0,0 0 1,0 0-1,0 0 0,1 0 1,-1 0-1,1 0 0,-1 0 0,1 0 1,0 0-1,0 1 0,0-1 1,0 0-1,0 0 0,1 0 1,-1 0-1,0 0 0,1 1 1,0-1-1,1 3 0,0-3-119,0 0-1,0 0 1,0 0 0,0 0-1,0 0 1,1-1 0,-1 1-1,1-1 1,-1 1-1,1-1 1,-1 0 0,1 0-1,0 0 1,0-1 0,4 2-1,7-1-1229,0 1-1,0-2 1,0 0 0,0 0-1,-1-2 1,20-3 0,1-6-4430,-1-3-2156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100 211 2723,'0'0'20200,"-10"4"-18038,8-4-2061,-48 22 2082,47-20-2026,0 0 0,1-1 0,-1 1-1,1 0 1,-1 1 0,1-1 0,0 0 0,0 1-1,0-1 1,0 1 0,0-1 0,0 1 0,1 0 0,-1 0-1,1 0 1,0 0 0,0 0 0,-1 5 0,3-7-135,0 0 1,1-1-1,-1 1 1,0 0-1,0-1 1,0 1-1,1-1 1,-1 1 0,0-1-1,1 0 1,-1 1-1,0-1 1,1 0-1,-1 0 1,1 0-1,-1 0 1,0 0-1,1 0 1,-1 0-1,0-1 1,1 1-1,0-1 1,1 1 9,10-3-7,1 0 1,-1 0 0,0-2 0,0 1 0,0-2 0,13-7 0,-16 7-96,1 1 1,0 0 0,1 0-1,-1 1 1,1 1 0,-1 0-1,1 0 1,16 0-1,-27 3 64,0 0 0,0 0 0,0 1 0,0-1 0,0 1 0,0-1 0,-1 1 0,1-1 0,0 1 0,0-1 0,0 1-1,-1 0 1,1-1 0,0 1 0,-1 0 0,1 0 0,-1-1 0,1 1 0,-1 0 0,1 0 0,-1 0 0,1 0-1,-1 0 1,0 0 0,1 0 0,-1 0 0,0 0 0,0 0 0,0 0 0,0 0 0,0 1 0,2 42 348,-2-25-110,0-17-219,0 0 1,0-1 0,0 1 0,0 0 0,1-1 0,-1 1 0,1 0 0,-1-1 0,1 1 0,0-1 0,-1 1 0,1-1 0,0 1 0,0-1 0,0 0 0,0 1 0,0-1 0,0 0 0,0 0-1,1 0 1,-1 0 0,0 0 0,1 0 0,1 1 0,0-1 15,-1 0-1,1-1 1,0 0-1,0 1 1,-1-1 0,1 0-1,0-1 1,-1 1-1,1 0 1,0-1-1,-1 1 1,1-1 0,4-1-1,7-5 45,1 0 0,-1 0 0,24-18 1,-30 19 46,16-10-1314,0-2 0,22-22-1,-39 33 111,0-1 0,0 0-1,-1 0 1,0-1-1,-1 1 1,0-1-1,0-1 1,-1 1-1,5-16 1,2-6 574,-7 21 447,0-1 1,-1 0-1,0 1 0,-1-1 0,2-18 0,-4 29 21,-10 22 1814,-4-5-204,1 1 0,1 0-1,-18 36 1,26-44-1205,0 0-1,1 0 1,0 0 0,0 1-1,1-1 1,0 1-1,1 0 1,0 0 0,2 19-1,-1-28-345,1 0-1,-1 1 1,0-1-1,1 0 1,0 0-1,-1 0 1,1 1-1,0-1 1,0 0-1,0 0 1,1 0-1,-1-1 1,0 1-1,1 0 1,-1 0-1,1-1 1,0 1-1,-1-1 1,1 1-1,0-1 1,0 0-1,0 0 1,0 0-1,0 0 1,0 0-1,0 0 1,0 0-1,0-1 1,1 1-1,-1-1 1,0 1-1,0-1 0,4 0 1,-6 0-7,1 0 0,-1-1 0,0 1 0,1 0 0,-1 0 0,0-1 0,1 1 0,-1 0-1,0-1 1,0 1 0,0 0 0,1-1 0,-1 1 0,0-1 0,0 1 0,0 0 0,0-1 0,1 1 0,-1 0 0,0-1 0,0 1 0,0-1 0,0 1 0,0-1 0,0 1-1,0 0 1,0-1 0,-1 1 0,1-1 0,0 1 0,0 0 0,0-1 0,0 1 0,0 0 0,-1-1 0,1 1 0,0 0 0,0-1 0,-1 1 0,1 0 0,0-1 0,0 1-1,-1-1 1,-9-17 92,-9-5 134,10 12 33,0 0 0,0 0 0,1-1-1,1 0 1,0 0 0,0-1 0,-8-24-1,15 36-254,0 1 0,1-1-1,-1 0 1,1 1-1,-1-1 1,0 0-1,1 1 1,0-1-1,-1 1 1,1-1 0,-1 1-1,1 0 1,-1-1-1,1 1 1,0-1-1,-1 1 1,1 0 0,0 0-1,0-1 1,-1 1-1,1 0 1,0 0-1,0 0 1,-1 0-1,1 0 1,0 0 0,0 0-1,-1 0 1,1 0-1,1 0 1,36 0 282,-29 1-265,64 1-5515,2 0-4476,-57-2-541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4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40 17521,'0'0'11061,"-9"-2"-10245,6 1-796,0 1-1,0-1 1,0 1-1,0-1 0,0 1 1,0 0-1,0 0 0,-1 0 1,1 1-1,0-1 0,0 1 1,0 0-1,0 0 0,0 0 1,1 0-1,-1 0 0,0 1 1,0-1-1,1 1 0,-1 0 1,1-1-1,-1 1 1,1 0-1,0 1 0,0-1 1,0 0-1,0 1 0,0-1 1,0 1-1,1 0 0,-1-1 1,1 1-1,0 0 0,-1 0 1,2 0-1,-1 0 0,0 0 1,0 0-1,1 5 1,-1-7-8,1 0 1,-1 1 0,1-1 0,0 1-1,0-1 1,-1 0 0,1 1 0,0-1 0,0 1-1,1-1 1,-1 1 0,0-1 0,0 1 0,1-1-1,-1 0 1,1 1 0,-1-1 0,1 0 0,-1 1-1,1-1 1,0 0 0,0 0 0,0 0-1,0 1 1,0-1 0,2 1 0,-1-1 8,0 0 0,1 0-1,-1 0 1,1 0 0,-1-1 0,1 1 0,-1-1-1,1 0 1,-1 1 0,1-1 0,-1-1 0,1 1 0,-1 0-1,3-1 1,5-1 28,-1 0-1,1-1 1,-1 0 0,0-1-1,-1 0 1,1 0-1,11-8 1,-12 6-40,-1-1 0,0 0 0,-1-1 0,8-10-1,14-16-84,-41 75-421,11-35 403,-17 53 328,19-58-286,0 0 0,-1 0 0,1 1 0,0-1 0,-1 0 0,1 1 0,0-1 0,0 1 0,0-1 0,0 0 0,0 1 0,1-1 0,-1 0 0,0 1 0,1-1 0,-1 0 0,1 0 0,-1 1 0,1-1 0,-1 0 0,1 0 0,0 0 0,0 0 0,0 0 0,-1 0 0,1 0 0,0 0 0,0 0 0,0 0 0,1 0 0,-1 0 0,0-1 0,0 1 0,0 0 0,1-1 0,-1 1 0,2 0 0,6-1-724,0 0 1,-1 0-1,1 0 0,-1-1 0,1-1 1,-1 1-1,1-1 0,-1-1 1,0 1-1,0-2 0,0 1 1,0-1-1,-1 0 0,14-10 0,-10 6-371,0 0-1,-1-1 0,0 0 1,15-18-1,5-20 1290,-25 25 2856,-5 22-2865,0-1-1,0 1 0,0-1 0,0 1 1,-1 0-1,1-1 0,0 1 0,0 0 0,0-1 1,0 1-1,-1 0 0,1-1 0,0 1 1,0 0-1,-1-1 0,1 1 0,0 0 1,-1-1-1,1 1 0,0 0 0,-1 0 0,1 0 1,0-1-1,-1 1 0,1 0 0,-1 0 1,1 0-1,0 0 0,-1 0 0,-1 0 71,0 0-1,0 0 0,0 1 0,0-1 1,0 1-1,0-1 0,0 1 1,0 0-1,0 0 0,1-1 0,-1 1 1,0 1-1,0-1 0,1 0 1,-1 0-1,-2 3 0,-35 40 2021,37-41-2072,0 0-1,0 0 1,0 0 0,1 0 0,-1 0-1,1 1 1,0-1 0,0 0 0,0 1 0,0-1-1,1 1 1,-1-1 0,1 1 0,0 4-1,1-7-151,-1 0 0,1 0-1,0-1 1,0 1-1,-1 0 1,1-1 0,0 1-1,0 0 1,0-1-1,-1 1 1,1-1 0,0 1-1,0-1 1,0 0-1,0 1 1,0-1 0,0 0-1,0 0 1,0 1-1,0-1 1,0 0 0,0 0-1,0 0 1,2-1-1,35 1-658,-28 0 181,-7-1 345,-1 1 1,1 0-1,0 0 1,0 0-1,0 1 1,0-1-1,0 1 0,0 0 1,0 0-1,0 0 1,0 0-1,-1 0 1,1 0-1,0 1 0,-1 0 1,1-1-1,-1 1 1,0 0-1,0 0 1,1 0-1,-1 0 1,-1 1-1,1-1 0,2 3 1,-1 2 400,-1 0 0,1 0 0,-1 1 1,0-1-1,-1 1 0,0-1 0,0 1 1,-1 12-1,1 1-32,1 3 67,-2 1 1,0-1 0,-2 0-1,0 0 1,-7 26-1,8-46-168,0 0 1,0 0-1,0 0 0,-1 0 0,1 0 0,-1 0 0,0 0 1,0-1-1,-1 1 0,1-1 0,-1 0 0,1 0 0,-1 0 1,0 0-1,-1 0 0,1 0 0,0-1 0,-1 1 0,1-1 1,-1 0-1,0 0 0,1-1 0,-1 1 0,0-1 0,0 0 1,0 0-1,-1 0 0,1 0 0,0-1 0,0 1 0,0-1 1,0 0-1,-1-1 0,1 1 0,0-1 0,-8-2 0,10 2-86,-1 0 0,0 0 0,1 0 0,-1-1 0,1 1 0,0-1 0,-1 1 0,1-1 0,0 0 0,0 0 0,0 0 0,0 0 0,0-1 0,1 1 0,-1 0-1,1-1 1,-1 1 0,1-1 0,0 1 0,0-1 0,0 0 0,1 0 0,-1 1 0,0-1 0,1 0 0,0 0 0,0 0 0,0-4 0,-1-2-149,1 0 1,0 0-1,1 1 1,0-1-1,1 0 1,-1 0-1,2 1 1,3-11-1,0 6-64,1 0-1,1 0 0,0 1 1,1 0-1,1 0 0,-1 1 1,22-19-1,92-61 49,-88 68 503,-2-2 1,35-32-1,-67 57-369,0-1 1,0 1-1,-1-1 0,1 1 0,0-1 0,-1 1 0,1-1 0,0 1 0,-1-1 1,1 1-1,-1-1 0,1 1 0,-1-1 0,1 0 0,-1 0 0,0 1 1,1-1-1,-1 0 0,0 0 0,1 1 0,-1-1 0,0 0 0,0 0 0,0 1 1,0-1-1,0 0 0,0 0 0,0 0 0,0 0 0,0 1 0,0-1 1,0 0-1,0 0 0,-1 1 0,1-1 0,-1-1 0,0 1 8,-1 1-1,1 0 1,-1 0-1,1 0 1,-1 0-1,1 0 0,-1 0 1,1 0-1,0 0 1,-1 0-1,1 1 1,-1-1-1,1 1 1,-1-1-1,1 1 1,0-1-1,-1 1 1,1 0-1,0 0 1,-2 1-1,-4 3-22,2 0 1,-1 0-1,0 1 1,1-1-1,0 1 1,0 0-1,1 1 0,0-1 1,0 1-1,-5 12 1,8-18-6,0 1-1,0 0 1,0 0 0,0 0 0,1 0 0,-1 0 0,1 0 0,-1 1 0,1-1 0,0 0 0,0 0-1,0 0 1,0 0 0,0 0 0,0 0 0,1 1 0,-1-1 0,1 0 0,0 0 0,-1 0 0,1 0-1,0 0 1,0 0 0,0-1 0,0 1 0,0 0 0,1 0 0,-1-1 0,1 1 0,-1-1-1,1 1 1,-1-1 0,1 0 0,0 1 0,0-1 0,0 0 0,-1 0 0,1 0 0,0-1 0,0 1-1,0 0 1,3 0 0,49 7-1998,3-8-4304,-12-3-2162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1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 10346,'9'-22'3670,"5"-8"5712,-12 33-6274,-5 19-3082,-9 29 828,8-40-701,0 1 1,1-1 0,1 1 0,0 0 0,1 0-1,0 0 1,0 0 0,1 0 0,4 21-1,-4-32-116,1 1-1,0-1 1,0 0 0,0 0-1,0 1 1,0-1-1,0 0 1,0 0-1,0 0 1,1 0-1,-1 0 1,0 0-1,1-1 1,-1 1-1,0 0 1,1-1 0,-1 1-1,1-1 1,-1 1-1,1-1 1,-1 0-1,1 0 1,0 0-1,-1 1 1,1-1-1,-1-1 1,1 1-1,-1 0 1,1 0-1,-1-1 1,1 1 0,1-1-1,4 0 181,-1-1-1,0 0 1,0 0 0,0 0 0,0 0-1,9-7 1,-4 2-137,0-2-1,-1 1 1,-1-1 0,1-1-1,-2 0 1,1 0 0,-1-1-1,-1 0 1,0 0 0,0 0-1,-1-1 1,8-23 0,-19 61-146,2 0 0,0 34 1,2-51 53,1-3 13,-1-1 1,1 1-1,1 0 0,-1 0 0,1-1 0,0 1 0,0 0 0,0 0 0,5 9 0,-5-13 1,1 1 0,0-1-1,-1 0 1,1 0-1,0 0 1,0 0 0,1 0-1,-1 0 1,0 0-1,1-1 1,-1 1 0,1-1-1,-1 0 1,1 0 0,-1 0-1,1 0 1,0 0-1,0 0 1,0-1 0,-1 1-1,1-1 1,3 0-1,2 1-263,0-1-1,-1 0 0,1 0 0,0 0 0,-1-1 0,1 0 0,-1-1 0,1 0 0,-1 0 0,13-6 0,-13 4-971,0 0 0,0-1-1,0 0 1,0 0-1,-1-1 1,0 0 0,0 0-1,-1 0 1,9-13 0,4-9-7019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1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13965,'0'0'13597,"-9"3"-12818,7-3-734,-49 17 628,49-16-664,0 0 0,0-1 0,0 1 0,1 0 0,-1 0 0,0 0 0,1 0 0,-1 0 0,1 0 0,-1 0-1,1 1 1,0-1 0,-1 1 0,1-1 0,0 1 0,0-1 0,0 1 0,0-1 0,0 1 0,0 0 0,1 0 0,-1-1 0,1 1 0,-1 0 0,1 0 0,-1 0-1,1 0 1,0 3 0,1-4-6,-1 0 0,1 0-1,0 0 1,0 0 0,-1-1-1,1 1 1,0 0 0,0 0-1,0-1 1,0 1 0,0 0-1,0-1 1,0 1 0,0-1-1,0 0 1,0 1 0,1-1-1,-1 0 1,0 1-1,0-1 1,2 0 0,33 4 63,-24-3-73,23 3-8,-17-3-3,0 1 0,0 1 0,0 1 0,0 0 0,25 10 0,-42-14 40,0 0-1,0 0 1,0 1 0,0-1-1,0 0 1,-1 1-1,1-1 1,0 0 0,0 1-1,0-1 1,0 1 0,0-1-1,-1 1 1,1 0-1,0-1 1,-1 1 0,1 0-1,0-1 1,-1 1-1,1 0 1,-1 0 0,1 0-1,-1 0 1,1-1 0,-1 1-1,0 0 1,1 0-1,-1 0 1,0 0 0,0 0-1,0 0 1,1 0 0,-1 0-1,0 0 1,0 0-1,-1 0 1,1 0 0,0 0-1,0 0 1,0 0 0,-1-1-1,1 1 1,0 0-1,-1 0 1,1 0 0,-1 0-1,1 0 1,-1-1-1,1 1 1,-1 0 0,0 0-1,1-1 1,-1 1 0,0 0-1,0-1 1,1 1-1,-1-1 1,-2 2 0,-3 2 320,-1 1 1,0-1-1,0-1 1,-1 1 0,-11 3-1,-65 8 474,52-11-2244,10 1-4873,42-14-2966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40 16015,'0'0'13789,"-5"9"-13645,-83 130 235,124-161-3085,-16 3 535,-1-1 1,0-1 0,19-29-1,-32 41 2198,-2 1 0,1-1 0,-1 0 0,4-11 0,-14 34 1647,-1 0 0,0 0 0,-10 16 0,-24 46-33,39-71-1592,0 0 0,1 1 0,-1-1 0,1 1 0,0-1 0,0 1 0,1-1 0,0 1 0,0-1 0,0 1 0,0 0 0,3 7 0,-3-12-116,0 0 1,0-1-1,1 1 1,-1 0-1,0-1 0,0 1 1,1-1-1,-1 1 1,1 0-1,-1-1 1,0 1-1,1-1 1,-1 1-1,1-1 0,-1 0 1,1 1-1,-1-1 1,1 1-1,0-1 1,-1 0-1,1 1 0,0-1 1,-1 0-1,1 0 1,-1 0-1,1 0 1,0 1-1,-1-1 0,1 0 1,0 0-1,0 0 1,-1 0-1,1 0 1,0 0-1,-1-1 1,1 1-1,0 0 0,-1 0 1,1 0-1,-1-1 1,2 1-1,-1-1-247,0 1 0,1-1 0,-1 0 0,0 1 0,0-1 0,0 0 0,0 0 0,0 1 0,0-1 0,0 0-1,0 0 1,0 0 0,-1 0 0,1 0 0,0-1 0,0 1 0,-1 0 0,1 0 0,-1 0 0,1-1 0,-1-1 0,1-1-885,-1 1 1,0-1-1,0 0 1,0 0-1,-1 0 1,0 1-1,-1-8 1,-9-8-4386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3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0 673,'0'0'5221,"56"34"-5382,-34-34-2273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4036,'-10'-11'5829,"5"3"-1761,0 4 5029,11 8-7720,14 4-256,5-2-192,8 3-481,5-1-287,2-4-1090,-5-4-4292,-4 0-8424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5029,'0'0'19805,"2"10"-18604,2 45 80,-2 1 1,-7 82-1,0 3 139,10 49-443,-9-173-715,2-11-1529,11-24-7999,2-8 1547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10314,'0'0'10970,"14"-7"-10319,-6 3-506,1-1 43,0 1-1,0 0 0,1 1 1,-1 0-1,1 0 0,0 1 0,-1 0 1,1 1-1,13-1 0,738 22 1815,-189-34-1911,-2 1 453,-121-3-20,-253 6-770,-196 10 103,0 0 0,1 0-1,-1 0 1,0-1 0,0 1 0,0 0 0,0 0-1,1 0 1,-1 0 0,0 0 0,0 0 0,0 0-1,0 0 1,1 0 0,-1-1 0,0 1 0,0 0-1,0 0 1,0 0 0,0 0 0,0 0 0,1-1-1,-1 1 1,0 0 0,0 0 0,0 0 0,0 0-1,0-1 1,0 1 0,0 0 0,0 0 0,0 0-1,0-1 1,0 1 0,0 0 0,0 0 0,0 0-1,0-1 1,0 1 0,0 0 0,0 0 0,0 0-1,0 0 1,0-1 0,0 1 0,-1 0 0,1 0-1,0 0 1,0 0 0,0-1 0,0 1 0,0 0-1,0 0 1,-1 0 0,1 0 0,0 0 0,-9-11-10107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55 11243,'0'0'3774,"-4"9"-1420,-1 1-1787,-16 43 1790,19-49-2156,1 0 1,0 0 0,0 0-1,0 0 1,0 0 0,1 1-1,-1-1 1,1 0 0,0 0-1,0 0 1,2 6 0,-1-9-175,-1 0 1,1 0 0,0-1-1,0 1 1,0-1 0,0 1-1,-1-1 1,1 1-1,0-1 1,0 0 0,0 1-1,0-1 1,0 0 0,0 0-1,0 1 1,0-1 0,0 0-1,0 0 1,0 0-1,0-1 1,1 1 0,-1 0-1,0 0 1,0 0 0,-1-1-1,1 1 1,2-1-1,29-10 924,-2-7-599,-1-1 1,0-1-1,-2-1 0,0-2 1,40-43-1,-57 57 253,-5 11-211,-8 22-24,-18 38 206,20-60-460,-7 18 76,2-6-153,1 0 0,0 0 0,0 1 0,2-1-1,0 1 1,-2 21 0,6-35-34,-1 0-1,0 0 1,0 0-1,0 0 0,1 0 1,-1 0-1,1 0 1,-1 0-1,1-1 1,-1 1-1,1 0 1,-1 0-1,1 0 1,0 0-1,-1-1 0,1 1 1,0 0-1,0-1 1,0 1-1,-1 0 1,1-1-1,0 1 1,0-1-1,0 1 1,0-1-1,0 0 0,0 1 1,0-1-1,0 0 1,0 0-1,0 0 1,0 0-1,0 0 1,0 0-1,0 0 0,0 0 1,0 0-1,0 0 1,0 0-1,0-1 1,0 1-1,0 0 1,2-2-1,4 1 150,0-1 0,0-1 1,0 1-1,0-1 0,8-5 0,1-3 9,0-1-1,-1-1 1,0 0 0,-1-1-1,-1 0 1,0-2 0,-1 1-1,-1-1 1,0-1-1,-2 0 1,1 0 0,11-33-1,-35 81-541,-5 14-1305,14-15-4783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13389,'0'0'13532,"-4"11"-12619,-19 43 201,9-23-793,1 1 0,1 0-1,-14 61 1,26-92-327,0 0 1,0 0-1,0-1 0,0 1 0,0 0 0,0 0 1,0-1-1,0 1 0,0 0 0,0 0 0,0-1 1,0 1-1,1 0 0,-1 0 0,0-1 0,1 1 1,-1 0-1,0-1 0,1 1 0,-1 0 0,1-1 1,-1 1-1,1-1 0,-1 1 0,1-1 0,-1 1 1,1-1-1,-1 1 0,1-1 0,0 1 0,26-1 84,26-21 168,27-26-358,-96 81 246,-1-13 86,12-16-280,0 1-1,0 0 1,0 1 0,0-1 0,1 1-1,0-1 1,0 1 0,1 1-1,0-1 1,-3 11 0,11-18-3451,13-7 1609,3-9-2049,3-3-2225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20 9161,'0'0'18102,"5"1"-17846,-4-1-244,0 0 1,0 1 0,0-1 0,0 1 0,0-1 0,0 0 0,0 0 0,0 0 0,1 0 0,-1 1 0,0-1 0,0-1 0,0 1-1,0 0 1,1 0 0,-1 0 0,0-1 0,0 1 0,0 0 0,0-1 0,0 1 0,0-1 0,0 0 0,0 1 0,0-1 0,0 0 0,0 1 0,0-1-1,-1 0 1,1 0 0,0 0 0,0 0 0,-1 0 0,1 0 0,-1 0 0,1 0 0,-1 0 0,1 0 0,-1 0 0,1 0 0,-1 0 0,0-2 0,-3 3 86,1 0 1,-1 1 0,0-1 0,0 0 0,0 1 0,1-1-1,-1 1 1,0 0 0,-3 2 0,-3 2-45,0 1 0,0 1 0,0 0 1,1 0-1,0 0 0,-7 10 0,11-12-43,-1 0-1,1 0 1,0 1-1,0 0 1,1 0-1,-1 0 0,1 0 1,1 0-1,-1 1 1,-2 10-1,5-16-27,0-1 0,0 1 0,0-1 0,0 0 0,0 1 0,1-1 0,-1 1 0,0-1 0,0 1 0,0-1 0,0 1 0,1-1 0,-1 1 0,0-1 0,0 0 0,1 1 0,-1-1 0,0 1 0,1-1 0,-1 0 0,0 1 0,1-1 0,-1 0-1,0 0 1,1 1 0,-1-1 0,1 0 0,-1 0 0,1 0 0,-1 1 0,1-1 0,0 0 0,24 2-808,24-11-2889,-15-6-718,-2-2-1756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7 14061,'0'0'4271,"-10"3"-886,-2-1-2366,0 2 0,1 0 1,0 0-1,-18 10 0,26-13-937,1 0-1,-1 0 1,1 1-1,0-1 1,-1 1-1,1-1 1,0 1-1,0 0 0,0 0 1,0 0-1,0 0 1,1 0-1,-1 1 1,1-1-1,-1 0 1,1 1-1,0-1 1,0 1-1,0-1 0,0 1 1,0 0-1,0-1 1,1 1-1,-1 0 1,1 0-1,0-1 1,0 1-1,0 0 0,0 0 1,1-1-1,0 6 1,0-7-119,1 0 1,-1 0-1,0 0 1,1 0 0,-1 0-1,1 0 1,-1-1-1,1 1 1,-1 0-1,1-1 1,-1 1 0,1-1-1,0 0 1,-1 1-1,1-1 1,0 0-1,-1 0 1,1 0-1,0 0 1,-1 0 0,4-1-1,38-6-554,-32 3 509,0-1 0,0 0 1,0-1-1,-1 0 1,0-1-1,0 0 0,0-1 1,-1 0-1,-1 0 1,1-1-1,-1 0 0,-1 0 1,10-16-1,-42 43 1732,-24 45-1336,46-58-333,0-1-1,1 1 0,-1 0 1,1 0-1,0 0 0,0 0 1,1 0-1,0 1 0,0-1 0,0 0 1,0 1-1,1 8 0,0-13-93,0 0-1,0-1 0,1 1 0,-1 0 0,0 0 1,0-1-1,1 1 0,-1 0 0,1 0 0,-1-1 1,1 1-1,-1 0 0,1-1 0,-1 1 0,1 0 1,-1-1-1,1 1 0,0-1 0,-1 1 1,1-1-1,0 0 0,0 1 0,-1-1 0,1 0 1,0 1-1,0-1 0,0 0 0,-1 0 0,1 1 1,0-1-1,1 0 0,28-2-5352,0-5-2328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13389,'0'0'9235,"-5"10"-8429,-5 14-79,-42 100 1445,46-107-2106,0 1 0,1 0 0,1 0-1,1 0 1,-1 26 0,4-44-108,0 1 1,0-1-1,0 1 0,0-1 1,0 0-1,0 1 0,0-1 1,0 1-1,0-1 0,0 1 1,0-1-1,0 0 1,0 1-1,1-1 0,-1 0 1,0 1-1,0-1 0,1 1 1,-1-1-1,0 0 0,0 0 1,1 1-1,-1-1 0,0 0 1,1 1-1,-1-1 0,0 0 1,1 0-1,-1 0 1,1 1-1,-1-1 0,0 0 1,1 0-1,-1 0 0,1 0 1,-1 0-1,0 0 0,1 0 1,-1 0-1,1 0 0,-1 0 1,1 0-1,-1 0 0,0 0 1,1 0-1,-1 0 1,1 0-1,-1 0 0,0-1 1,1 1-1,-1 0 0,0 0 1,1-1-1,1 0-290,-1 1 1,1-1-1,-1 0 1,0 0-1,0 1 1,1-1-1,-1 0 1,0 0-1,0-1 0,0 1 1,0 0-1,0 0 1,0 0-1,-1-1 1,2-1-1,1-32-8786,-3 14 2814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49 705,'0'0'24311,"28"-43"-23959,18 47-160,8-4-96,5 0-2050,2-9-4932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 14286,'0'0'6849,"-9"-2"-6011,3 1-732,1 0 0,-1 0-1,1 1 1,-1 0 0,0 0 0,1 0 0,-1 1 0,0-1 0,1 1 0,-1 1-1,1-1 1,0 1 0,-1 0 0,1 0 0,0 0 0,0 1 0,0 0 0,0 0-1,1 0 1,-1 1 0,1-1 0,0 1 0,-4 5 0,4-4 27,0 0-1,1 0 1,0 0 0,0 1 0,0-1 0,1 1-1,0-1 1,0 1 0,-2 10 0,3-14-121,1 0 1,0-1-1,0 1 1,0 0 0,0 0-1,0-1 1,0 1-1,0 0 1,0 0 0,1 0-1,-1-1 1,1 1-1,-1 0 1,1-1 0,-1 1-1,1 0 1,0-1-1,0 1 1,0-1-1,0 1 1,0-1 0,0 0-1,1 1 1,-1-1-1,0 0 1,1 0 0,-1 0-1,1 0 1,-1 0-1,1 0 1,-1 0 0,1-1-1,0 1 1,-1 0-1,1-1 1,2 1 0,8 1-380,0 0 0,1 0 0,-1-2 0,1 1 0,17-3 0,-19 1-1210,1-1 0,-1 0 0,0-1-1,1 0 1,19-9 0,7-8-7973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4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8232,'0'0'7756,"10"5"-7494,-1 0-166,0-1 0,0-1 0,0 1 0,1-2 0,-1 1 1,1-1-1,-1-1 0,20 1 0,304-14 4543,-75 26-2751,3-1-1123,293-54 128,-155 4 216,727 3-253,-425 18 487,-430 2-1271,107-3 11,-349 17-11,0-1-1,-1-1 1,1-1-1,53-14 1,-83 17-55,-1 0 1,1-1-1,0 1 1,0 0-1,0 0 1,0-1-1,0 1 1,0 0-1,0-1 1,0 1-1,0-1 1,0 1-1,0-1 0,0 0 1,0 1-1,0-1 1,0 0-1,0-1 1,0 1-572,0 0 0,0 0 0,0-1 0,0 1 1,0 0-1,1-1 0,-1 1 0,0 0 0,1-1 0,0 1 1,-1-1-1,1 1 0,0-1 0,-1-2 0,1-15-9444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14926,'0'0'2728,"-12"3"-336,-6 1-1651,-1 2 0,1 1 0,1 0 0,-19 11 0,30-16-600,1 1 0,0 0 0,-1 0 0,1 1-1,0 0 1,1 0 0,-1 0 0,1 0 0,0 0 0,0 1 0,0 0 0,0 0 0,1 0 0,0 0 0,0 1-1,0-1 1,1 1 0,0 0 0,-3 9 0,5-13-142,1-1-1,-1 0 1,0 1-1,1-1 1,-1 0-1,1 1 0,0-1 1,-1 0-1,1 0 1,0 0-1,0 1 1,-1-1-1,1 0 1,0 0-1,0 0 1,0 0-1,0-1 1,1 1-1,-1 0 1,0 0-1,0-1 1,0 1-1,1 0 1,-1-1-1,0 1 1,1-1-1,-1 0 1,0 1-1,1-1 1,-1 0-1,0 0 1,1 0-1,-1 0 0,1 0 1,2-1-1,54-3-44,-43-1-48,0-1 1,-1 0 0,0-1 0,0-1-1,0-1 1,-1 1 0,-1-2 0,18-16-1,-11 10 53,-18 16 43,-1 0 0,0 0 0,1 0 0,-1 0-1,0 0 1,1 0 0,-1 0 0,0 0 0,0 1 0,1-1 0,-1 0 0,0 0 0,1 0 0,-1 0 0,0 0-1,0 0 1,1 1 0,-1-1 0,0 0 0,0 0 0,1 0 0,-1 1 0,0-1 0,0 0 0,1 0-1,-1 1 1,0-1 0,0 0 0,0 0 0,0 1 0,0-1 0,1 0 0,-1 1 0,0-1 0,0 0 0,0 1-1,0-1 1,0 0 0,0 0 0,0 1 0,0-1 0,0 0 0,0 1 0,0-1 0,0 0 0,0 1 0,-1-1-1,1 0 1,0 1 0,0-1 0,1 34 130,0-6-313,-1-28 170,0 1-1,0-1 1,0 1-1,0-1 1,0 1-1,0-1 1,1 1 0,-1-1-1,0 1 1,0-1-1,0 1 1,0-1 0,0 1-1,1-1 1,-1 1-1,0-1 1,1 1 0,-1-1-1,0 0 1,1 1-1,-1-1 1,0 0 0,1 1-1,-1-1 1,0 0-1,1 1 1,-1-1-1,1 0 1,-1 0 0,1 0-1,-1 1 1,1-1-1,-1 0 1,1 0 0,-1 0-1,1 0 1,-1 0-1,1 0 1,-1 0 0,1 0-1,-1 0 1,1 0-1,0 0 1,11-19 1330,4-16-1234,-13 30-9,-1 0 0,1 1 0,-1-1 0,0 0-1,-1 0 1,1 0 0,-1 0 0,0 0-1,1-9 289,44 14-1318,-26 0-6115,-10 0 1666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14157,'0'0'13608,"-11"0"-12967,-1 1-394,1 0 0,-1 0 0,1 1 0,-1 1 0,1 0 1,0 0-1,0 1 0,0 0 0,-19 12 0,31-16-249,-1 0 0,1 0 0,-1 0 0,1 0 0,-1 0 0,1 0 0,-1 0 0,1 0 0,-1 0-1,1 0 1,-1 0 0,0 1 0,1-1 0,-1 0 0,1 0 0,-1 0 0,1 1 0,-1-1 0,0 0 0,1 1 0,-1-1 0,0 0 0,1 1-1,-1-1 1,0 0 0,1 1 0,-1-1 0,0 1 0,0-1 0,1 0 0,-1 1 0,0-1 0,0 1 0,0-1 0,0 1 0,0-1 0,0 1-1,0-1 1,0 1 0,0-1 0,0 1 0,0-1 0,0 0 0,0 1 0,0-1 0,0 1 0,0-1 0,0 1 0,0-1 0,-1 1 0,1-1-1,0 1 1,0-1 0,-1 0 0,1 1 0,0-1 0,-1 0 0,1 1 0,0-1 0,-1 0 0,1 1 0,0-1 0,-1 0 0,1 0 0,-1 1-1,1-1 1,-1 0 0,1 0 0,-1 0 0,39 5-45,8-5-176,-31-1 136,0 1 0,1 0 0,-1 1 0,0 1 0,1 1-1,17 5 1,-32-8 86,0 0 0,0 0 1,-1 0-1,1 1 0,0-1 0,0 0 0,-1 0 0,1 1 0,0-1 0,0 1 0,-1-1 0,1 1 0,0-1 1,-1 1-1,1-1 0,-1 1 0,1-1 0,-1 1 0,1 0 0,-1-1 0,1 1 0,-1 0 0,0 0 0,1-1 1,-1 1-1,0 0 0,0 0 0,1 0 0,-2 1 19,1-1 0,0 0 0,-1 0 0,1 0 0,-1 1 0,0-1 0,1 0 0,-1 0 0,0 0 0,0 0 0,0 0 1,0 0-1,0-1 0,1 1 0,-3 1 0,-44 24 579,-22-3-149,52-18-422,-1 1-1,1 0 0,-22 12 1,34-14-414,11-4-3821,20-7-2533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39 7623,'0'0'13469,"-12"-7"-12946,4 1-436,5 3-70,0 1-1,-1-1 0,1 1 1,0 0-1,-1 0 1,1 0-1,-1 0 1,0 1-1,1-1 1,-1 1-1,0 0 0,0 0 1,0 1-1,0-1 1,0 1-1,0 0 1,0 0-1,0 0 1,0 0-1,-4 1 1,-5 4 218,-1 0 1,0 1 0,1 0-1,0 1 1,1 0 0,0 1-1,0 1 1,0 0 0,1 1 0,0 0-1,1 0 1,-12 17 0,20-26-197,1 0 0,0 1 0,1-1 0,-1 0 0,0 0 0,0 1 0,0-1 0,1 1 0,-1-1 0,1 0 0,-1 1 0,1-1 0,0 1 0,0-1 0,-1 1 0,1 0 0,0-1 0,0 1 0,0-1 0,1 1 0,-1-1 0,0 1 0,0-1 0,1 1 0,-1-1 0,2 3 0,0-2-6,0-1 0,0 1-1,0 0 1,0-1 0,0 0 0,0 1-1,0-1 1,0 0 0,1 0 0,-1 0-1,0 0 1,1-1 0,-1 1-1,5 0 1,12 1 39,1-1 0,-1-1 0,25-3 0,-36 3-25,7-2-90,-1 0 1,1-1-1,23-7 1,-32 9 6,-1-1 0,0 0-1,1-1 1,-1 1 0,0-1 0,0 0 0,-1 0-1,1-1 1,-1 1 0,1-1 0,-1 0-1,5-7 1,-8 11 41,-1 0 0,1-1 0,-1 1 0,0-1 0,1 1 0,-1-1 0,0 1 0,1-1 0,-1 1 0,0-1 0,0 1 0,1-1 0,-1 1 0,0-1 0,0 0 0,0 1 0,0-1 0,0 1 0,0-1 0,0 0 0,0 1 0,0-1 0,0 1 0,0-1 0,0 0 0,0 1 0,0-1 0,0 1 0,-1-1 0,1 1 0,0-1 0,0 0 0,-1 1 0,1-1 0,-1 1-1,0-1 1,-24-4 188,18 6-105,0 0 0,1 0 0,-1 0 0,1 1 0,-1-1 0,-9 6 0,14-6-46,-1 1 0,1-1 0,1 1 0,-1 0-1,0 0 1,0 0 0,1 0 0,-1 0 0,1 0 0,-3 4 0,4-6-38,0 1 1,0-1-1,0 1 1,0 0-1,0-1 0,0 1 1,0-1-1,0 1 1,0-1-1,0 1 1,0 0-1,0-1 1,0 1-1,1-1 1,-1 1-1,0-1 1,0 1-1,1-1 1,-1 1-1,0-1 1,1 1-1,-1-1 1,0 1-1,1-1 0,-1 0 1,1 1-1,-1-1 1,0 0-1,1 1 1,-1-1-1,1 0 1,-1 1-1,1-1 1,0 0-1,-1 0 1,1 0-1,-1 1 1,1-1-1,-1 0 1,1 0-1,-1 0 1,1 0-1,0 0 0,-1 0 1,1 0-1,-1 0 1,1-1-1,-1 1 1,1 0-1,0 0 1,32-1 60,0 0 0,0-3 0,-1 0 0,36-11 0,-108 79-796,36-48-439,4-16 948,0 1-1,1 0 0,-1 0 0,0-1 1,0 1-1,0 0 0,1-1 0,-1 1 1,0 0-1,1 0 0,-1-1 1,1 1-1,-1-1 0,1 1 0,-1 0 1,1-1-1,-1 1 0,1-1 1,-1 1-1,1-1 0,0 0 0,-1 1 1,1-1-1,0 1 0,0-1 0,-1 0 1,1 0-1,0 1 0,-1-1 1,1 0-1,0 0 0,0 0 0,0 0 1,-1 0-1,1 0 0,0 0 0,0 0 1,-1 0-1,2-1 0,23 1-4608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18578,'0'0'4099,"-61"25"-1760,43-4-770,5 0-352,8 3-928,5-1-257,0-3-64,12-1-481,4-5-576,1-3 64,-2-7-256,-2-2-673,-4-2-865,-4-2-1633,-5-14-3107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15535,'0'0'5189,"49"-4"-4068,-13 4 288,6 4-256,3 0-704,-1 1-353,-5-2-385,-4-1-768,-13 0-160,-5-2-96,-11 0-1538,-12 0-5701</inkml:trace>
  <inkml:trace contextRef="#ctx0" brushRef="#br0" timeOffset="1">29 81 12172,'0'0'4900,"49"10"-3875,-11-8-32,4-1-577,3-1-287,-3 0-97,-7 0-417,-9 0-255,-13 0-962,-10 1-1793,-3 4-2114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13933,'0'0'8841,"48"18"-7304,4-18-800,7-5-545,5-2-128,-3 1-705,-8 2-1409,-13 0-1217,-11 0-1185,-6-1-3299</inkml:trace>
  <inkml:trace contextRef="#ctx0" brushRef="#br0" timeOffset="1">544 0 15375,'0'0'4516,"-10"67"-3171,5-41-384,-1 2-705,4 2-224,2-3-192,0-3-1249,0-2-481,0-8-160,-5-6-352,-7-7-289,-2-1-2113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9097,'10'-4'2295,"6"-3"-911,1 2 1,1 0-1,-1 1 0,33-3 0,-40 6-892,0 1 0,1-1 0,-1 1-1,0 1 1,0 0 0,0 1 0,0 0 0,0 0-1,0 1 1,0 0 0,10 5 0,-19-7-460,0-1 0,0 1 0,0-1 0,0 1 0,0-1 0,0 1 0,0 0 1,0-1-1,0 1 0,0 0 0,0 0 0,0 0 0,-1 0 0,1 0 0,0 0 0,0 0 0,-1 0 0,1 0 0,-1 0 1,1 0-1,-1 0 0,0 0 0,1 1 0,-1-1 0,0 0 0,0 0 0,0 0 0,0 1 0,0-1 0,0 0 0,0 0 1,0 0-1,0 1 0,0-1 0,-1 0 0,1 0 0,0 0 0,-1 0 0,1 0 0,-1 0 0,0 0 0,1 1 0,-1-2 1,0 1-1,0 0 0,1 0 0,-1 0 0,0 0 0,0 0 0,0-1 0,0 1 0,-1 0 0,-8 7 102,1-1-1,-1-1 0,-1 0 0,-10 5 0,17-9-134,-33 14 192,28-13 82,1 0 0,-1 0 0,1 1 0,0 0 0,0 1 0,0-1 0,1 2 0,-12 9 0,19-15-267,0 1-1,-1-1 1,1 1 0,0 0 0,-1-1 0,1 1 0,0-1 0,-1 1 0,1 0 0,0-1-1,0 1 1,0 0 0,0-1 0,0 1 0,0 0 0,0-1 0,0 1 0,0 0-1,0-1 1,0 1 0,0-1 0,0 1 0,1 0 0,-1-1 0,0 1 0,0 0 0,1-1-1,-1 1 1,0-1 0,1 1 0,-1-1 0,1 1 0,-1-1 0,1 1 0,-1-1 0,1 1-1,-1-1 1,1 0 0,-1 1 0,1-1 0,-1 0 0,1 1 0,0-1 0,-1 0-1,1 0 1,0 1 0,39 13 118,-31-12-97,34 12-241,30 9-2019,-25-10-5394,-32-10-1352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16400,'0'0'4276,"-1"9"-2403,-5 36 841,-11 94 977,4 78-3236,11-163-416,1-32 29,0 1-1,1-1 1,5 26 0,-5-48-70,0 1-1,0 0 1,0 0 0,0-1 0,0 1-1,0 0 1,0-1 0,1 1 0,-1-1-1,0 1 1,1 0 0,-1-1 0,0 1 0,1-1-1,-1 1 1,1-1 0,-1 1 0,0-1-1,1 1 1,0-1 0,-1 1 0,1-1-1,-1 1 1,1-1 0,-1 0 0,1 0-1,0 1 1,-1-1 0,1 0 0,0 0 0,-1 0-1,1 1 1,0-1 0,-1 0 0,1 0-1,0 0 1,-1 0 0,1 0 0,0 0-1,-1-1 1,1 1 0,1 0 0,0-1-145,-1 0-1,1 1 1,-1-1 0,1 0 0,-1 0 0,1 0 0,-1 0 0,1 0-1,-1 0 1,0-1 0,0 1 0,1 0 0,-1-1 0,0 1 0,1-3-1,0-2-913,0 0-1,0 0 1,0 0-1,-1 0 1,0 0-1,1-11 0,-2-17-4554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260 167 6726,'-58'6'2520,"-2"-1"1132,-80 19-1,139-24-2984,33 0 1463,369-31 3664,-162 6-4317,630 0-4442,-365 19 991,-170-10 3812,-212 6-2028,218-47 1,-308 47 95,-23 3-302,-22 2-839,-64-2-5459,27 5-721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50 6342,'0'0'6961,"0"-8"-4831,0-33 1239,-1 70-1867,0-20-1210,0 0 0,1 0 0,0 0 1,0 0-1,1 0 0,3 9 0,-4-16-259,1 0-1,0 0 0,0 0 0,0 0 0,0-1 0,0 1 0,0 0 0,1 0 0,-1-1 1,0 1-1,1-1 0,-1 1 0,1-1 0,0 0 0,0 1 0,-1-1 0,1 0 0,0 0 0,0 0 1,0-1-1,0 1 0,0 0 0,0-1 0,0 1 0,0-1 0,0 0 0,1 1 0,-1-1 1,0 0-1,3-1 0,4 0 50,0-1 0,0 0 0,0 0 0,0-1 0,-1 0 0,1 0 0,-1-1 0,0-1 0,15-9 0,-12 7-81,-1 0-1,1-1 0,-2 0 0,1-1 1,7-9-1,-51 81 574,32-60-513,0 1 0,1 0-1,-1 1 1,1-1-1,0 0 1,0 0 0,1 0-1,0 1 1,-1-1 0,1 0-1,0 0 1,1 1 0,-1-1-1,3 8 1,-2-10-5,0 0 1,1-1-1,-1 1 0,0-1 1,1 0-1,-1 1 0,1-1 1,0 0-1,-1 0 0,1 0 1,0 0-1,0 0 0,-1 0 1,1-1-1,0 1 0,0-1 1,0 1-1,0-1 0,0 0 1,0 1-1,0-1 0,0 0 1,0 0-1,0-1 0,0 1 1,3-1-1,2 0 160,-1 0-1,0 0 1,0 0-1,1-1 1,-1 0 0,0-1-1,6-3 1,2-2-57,-1-1-1,-1-1 1,0-1 0,15-15 0,-23 21-131,0 1 0,0-1 0,0 0-1,-1 0 1,0-1 0,0 1 0,0-1 0,0 1 0,-1-1-1,0 0 1,0 0 0,-1 0 0,0 0 0,1-7-1,-2 12-15,-1 0 0,0 0 0,1 0 0,-1 0 0,1 1 0,-1-1-1,0 0 1,0 0 0,0 0 0,1 1 0,-1-1 0,0 1-1,0-1 1,0 0 0,0 1 0,0-1 0,0 1 0,0 0-1,0-1 1,0 1 0,0 0 0,0 0 0,0 0 0,-1-1-1,1 1 1,0 0 0,0 0 0,0 1 0,0-1 0,-2 0-1,-15 8-1939,18-8 1607,-1 1 0,1-1 1,-1 1-1,1-1 1,0 1-1,-1 0 0,1-1 1,0 1-1,0 0 1,-1-1-1,1 1 0,0 0 1,0 0-1,0-1 1,0 1-1,0 0 0,0-1 1,0 1-1,0 0 1,0 0-1,0-1 0,0 1 1,1 0-1,-1-1 1,1 2-1,3 2-5380,8-2-3332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19282,'0'0'6438,"0"11"-5541,-3 90-197,19-93-254,-14-8-390,-1 1 1,1-1-1,0 0 1,0 1-1,0 0 1,-1-1-1,1 1 1,0 0-1,-1 0 1,1 0-1,0 0 1,-1 0 0,0 0-1,1 1 1,1 1-1,-1 4 72,0 1 0,0 0 0,-1-1 0,0 1 0,0 0 0,-1 0 0,0 0 0,0 0 0,-2 9 0,0 13-79,35-62-6775,-16 9 1799,0-2-3038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3:4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8367 50 6854,'-54'-10'1082,"-2"-2"335,40 8-1458,-1 0-1,1 2 1,-1 0 0,0 0 0,1 2-1,-1 0 1,-21 3 0,-17 0-67,-1631 79 5302,618-14-4372,267-84-946,669 9 104,-219-19 32,-144-4-13,249 31-84,-664-19 202,372 13-68,289 8-34,182-6 146,-116-21 0,116 12 41,-108-3 0,136 15-177,0 1-1,1 3 0,-1 1 1,1 2-1,1 1 1,-39 14-1,-282 112-3,295-106-15,1 3-1,2 2 0,-84 63 1,133-88-3,0 1 1,0 1-1,1 0 1,-16 21-1,24-29-2,0 0 1,0 0-1,1 1 0,0-1 0,-1 0 1,1 1-1,0-1 0,0 0 0,0 1 1,0-1-1,0 1 0,1 0 0,-1-1 1,1 1-1,0 0 0,0-1 0,0 1 1,0 0-1,0-1 0,1 1 0,-1-1 1,1 1-1,-1 0 0,1-1 0,0 1 1,0-1-1,0 1 0,0-1 0,1 0 1,-1 0-1,1 1 0,3 2 0,12 11 28,1-1-1,1 0 1,0-2 0,1 0-1,39 17 1,117 39 66,-65-29-41,-57-19-45,0-3 1,2-3 0,0-2 0,1-2 0,82 4-1,469 67 161,-171-16 322,283-9-326,3-32-65,205-44-155,-2-62 7,-190-3-72,163-17-494,-533 77 633,180-24-531,-216-18 1121,-273 51-619,-1-4-1,-1-1 0,89-48 1,42-45-28,-155 90 74,0 0 0,-2-2 0,44-48 1,-70 69-37,0 1 0,0 0 0,-1-1 0,1 1 0,-1-1 0,0 0 0,0 0 0,0 0 1,-1 0-1,0 0 0,1 0 0,-1-1 0,-1 1 0,1 0 0,-1-1 0,1-4 0,-2 5-1,0 0 1,0 1-1,0-1 0,0 1 0,0-1 0,-1 1 0,1-1 0,-1 1 1,0 0-1,0 0 0,-1 0 0,1 0 0,0 0 0,-1 1 0,0-1 0,0 1 1,1-1-1,-1 1 0,-5-2 0,-10-7 14,0 1 1,-1 1-1,0 1 1,0 1-1,-36-9 1,-108-13-159,35 8-546,25-3-2108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14798,'0'0'3283,"-9"9"-2103,-1 1-684,2 1 1,-1 0-1,2 0 1,-1 0-1,1 1 1,1 0-1,0 0 1,1 1-1,1 0 1,-1 0-1,2 0 1,0 0-1,1 1 0,-1 14 1,3-27-492,0 0 1,1-1-1,-1 1 1,1 0-1,-1 0 1,1-1-1,-1 1 1,1 0-1,-1-1 0,1 1 1,0-1-1,-1 1 1,1-1-1,0 1 1,0-1-1,0 1 1,-1-1-1,1 0 1,0 1-1,0-1 0,0 0 1,0 0-1,-1 1 1,1-1-1,0 0 1,0 0-1,0 0 1,0 0-1,0 0 1,0 0-1,-1-1 0,1 1 1,0 0-1,0 0 1,0-1-1,0 1 1,-1 0-1,1-1 1,1 0-1,37-13 113,-27 8-242,0-1 0,0 0 0,-1-1 0,0-1 0,-1 1 0,0-2-1,12-14 1,-49 59 1115,22-31-942,0 2-1,0-1 1,0 0-1,1 1 1,0 0 0,0 0-1,0 0 1,1 1-1,0-1 1,1 1-1,-1 0 1,1 0 0,-2 11-1,7-17-865,1 0 1,-1-1-1,1 1 0,-1-1 0,1 1 1,-1-1-1,1 0 0,-1 0 0,1-1 0,4 0 1,12-5-5526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56 5221,'0'0'18134,"7"2"-17957,-4-1-165,1 0 0,-1 0 1,1-1-1,-1 0 0,0 1 1,1-1-1,-1-1 1,1 1-1,-1 0 0,5-2 1,-6 1 14,-1 1 0,1-1 0,-1 0 0,1 0 0,-1 0 1,1 0-1,-1 0 0,0 0 0,0 0 0,1 0 0,-1 0 0,0-1 1,0 1-1,0 0 0,0-1 0,-1 1 0,1-1 0,0 1 0,-1-1 0,1 0 1,-1 1-1,1-1 0,-1 1 0,0-1 0,1 0 0,-1 1 0,0-1 1,0 0-1,-1-2 0,1 3 19,0 0 1,0 1-1,-1-1 0,1 0 1,-1 0-1,1 0 1,-1 0-1,1 1 0,-1-1 1,1 0-1,-1 0 1,0 1-1,1-1 0,-1 0 1,0 1-1,0-1 1,1 1-1,-1-1 1,0 1-1,0-1 0,0 1 1,0 0-1,0-1 1,1 1-1,-1 0 0,0 0 1,0 0-1,0-1 1,0 1-1,0 0 0,0 0 1,0 1-1,0-1 1,0 0-1,0 0 0,0 0 1,0 1-1,-1-1 1,-38 11 251,35-8-268,0 0 0,0 0 0,0 0-1,1 1 1,-1-1 0,1 1 0,0 0-1,0 0 1,0 1 0,1-1 0,0 1-1,-1 0 1,2 0 0,-1 0 0,0 0-1,1 0 1,0 1 0,1-1 0,-1 1-1,-1 10 1,4-15-73,-1 0-1,1 0 1,0 0 0,0 0-1,-1 0 1,1 0 0,0 0-1,0 0 1,0-1 0,0 1-1,0 0 1,0 0 0,0-1-1,0 1 1,1-1 0,-1 1-1,0-1 1,0 1 0,0-1-1,1 0 1,-1 0 0,0 0-1,0 1 1,1-1 0,-1 0-1,0 0 1,1-1-1,-1 1 1,1 0 0,45-3-2730,-37 1 1093,0 0 0,-1 0 0,1-1 1,0-1-1,17-8 0,11-8-8757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203 169 6182,'-11'6'8023,"-14"5"-6086,3-2-685,1 0 0,0 2 0,0 0 0,2 2 0,-35 26 0,53-38-1226,1-1-1,-1 1 1,0-1-1,1 1 0,-1-1 1,1 1-1,-1 0 1,1-1-1,-1 1 1,1 0-1,-1-1 0,1 1 1,0 0-1,-1 0 1,1-1-1,0 1 1,0 0-1,0 0 0,-1-1 1,1 1-1,0 0 1,0 0-1,0 0 0,0-1 1,0 1-1,1 2 1,0-3-23,-1 1 1,1-1 0,0 1-1,0 0 1,0-1 0,0 0-1,-1 1 1,1-1-1,0 1 1,0-1 0,0 0-1,0 0 1,0 0 0,0 1-1,0-1 1,0 0 0,2 0-1,48-7-146,-33 0-214,-1 0-1,0 0 1,-1-2 0,1 0 0,-2-1-1,1 0 1,-1-1 0,-1-1 0,0-1-1,-1 0 1,0 0 0,13-20 0,-39 52 2349,8-14-1739,1 1-1,0-1 0,0 1 1,0 0-1,0 1 1,1-1-1,0 1 1,1-1-1,-1 1 1,1 0-1,1 0 0,-2 8 1,3-15-233,1 1 1,-1 0 0,0-1-1,1 1 1,-1 0-1,1-1 1,-1 1-1,1-1 1,0 1-1,-1-1 1,1 1-1,-1-1 1,1 0 0,0 1-1,0-1 1,-1 0-1,1 1 1,0-1-1,-1 0 1,1 0-1,0 0 1,0 1 0,-1-1-1,1 0 1,0 0-1,0 0 1,-1 0-1,1-1 1,0 1-1,0 0 1,0 0-1,-1 0 1,1 0 0,0-1-1,-1 1 1,1 0-1,0-1 1,0 0-1,34-12 578,-14 1-556,-1-1 0,-1 0 0,0-2 0,27-27 0,-37 33-158,0 0-1,-1-1 0,0 0 1,-1 0-1,0-1 0,-1 0 0,0 0 1,-1-1-1,0 1 0,4-18 1,-9 29 118,1-1 0,-1 1 1,0 0-1,1-1 1,-1 1-1,0-1 0,0 1 1,0-1-1,0 0 1,0 1-1,0-1 1,1 1-1,-1-1 0,0 1 1,0-1-1,0 1 1,-1-1-1,1 1 0,0-1 1,0 1-1,0-1 1,0 1-1,0-1 1,-1 1-1,1-1 0,0 1 1,0-1-1,-1 1 1,1-1-1,0 1 0,-1-1 1,1 1-1,-1 0 1,0-1-1,-15 10 100,-18 26 80,21-19 81,1 1 0,-20 36 0,28-45-200,1-1 1,0 1 0,0 0-1,1 0 1,0 0 0,0 0-1,1 1 1,0-1 0,0 0 0,2 13-1,0-17-135,0 0-1,0 0 1,1 0-1,-1-1 1,1 1-1,0 0 1,0-1-1,1 1 1,-1-1-1,1 1 1,0-1-1,-1 0 1,1 0-1,1-1 1,-1 1-1,0-1 1,6 4-1,-3-2-75,0-1 0,0 1 0,1-1-1,0 0 1,-1 0 0,1-1 0,0 0 0,0 0 0,10 1 0,-17-4 155,1 1 0,0-1 0,-1 1 0,1-1 0,-1 1-1,1-1 1,-1 0 0,1 1 0,-1-1 0,1 0 0,-1 1 0,0-1 0,0 0 0,1 0 0,-1 1 0,0-1 0,0 0 0,0 0 0,1 1 0,-1-1 0,0 0 0,0 0 0,0 1 0,-1-1 0,1 0 0,0 0 0,0 0 0,0 1 0,0-1 0,-1 0 0,1 1 0,0-1 0,-1-1 0,-9-30 151,-31-38 105,31 56 16,1 0 0,0 0 0,2-1 0,0 0 0,-8-22 1,17 36-270,-1 0 1,1 0 0,0 1-1,-1-1 1,1 1 0,0-1-1,0 1 1,0 0 0,-1 0-1,1 0 1,0 0 0,0 0-1,0 0 1,-1 0 0,1 1-1,0-1 1,2 1 0,71 16-322,-42-9-1783,1-1 0,39 3 0,-8-9-6117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49 9545,'1'-1'520,"1"0"0,-1 0 1,0 0-1,0 0 0,0 0 0,0 0 0,0 0 1,0 0-1,-1 0 0,1 0 0,0 0 1,-1-1-1,1 1 0,0 0 0,-1 0 0,0-1 1,1 1-1,-1-1 0,0 1 0,1 0 0,-1-1 1,0-2-1,-1 3-401,1 0 1,0 0-1,0 1 1,-1-1-1,1 0 1,-1 0-1,1 0 1,0 0-1,-1 0 1,0 1-1,1-1 1,-1 0-1,0 0 1,1 1-1,-1-1 1,0 1-1,1-1 1,-1 0-1,0 1 1,0-1-1,0 1 1,0 0-1,0-1 1,0 1-1,1 0 1,-1 0-1,0-1 1,0 1-1,0 0 1,0 0-1,0 0 1,-2 0-1,-7 0-41,-1 1 0,0-1 0,1 2-1,-1 0 1,1 0 0,-19 7 0,26-8-56,0 0 1,0 0 0,0 0 0,0 1-1,0-1 1,0 1 0,1 0 0,-1 0-1,0 0 1,1 0 0,0 0 0,-1 1-1,1-1 1,0 1 0,0-1 0,0 1-1,1 0 1,-1 0 0,1 0 0,-1 0-1,1 0 1,0 0 0,0 0 0,0 0-1,1 0 1,-1 5 0,1-7-128,1 0 1,-1 1 0,0-1-1,1 0 1,-1 0-1,1 0 1,0 0 0,-1 0-1,1 0 1,0 0-1,0 0 1,0 0-1,0 0 1,-1-1 0,1 1-1,0 0 1,0-1-1,0 1 1,1 0 0,-1-1-1,0 1 1,0-1-1,0 0 1,0 1-1,0-1 1,1 0 0,-1 0-1,0 0 1,0 1-1,3-2 1,46 3-3914,-43-3 2854,35 0-4922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15791,'-10'1'2178,"-60"13"552,64-12-2351,-1 0 1,1 1-1,0 0 0,0 0 1,0 0-1,0 0 0,1 1 1,0 0-1,-1 0 0,-6 7 1,12-11-372,0 1 0,-1-1 0,1 0 0,0 0 1,-1 1-1,1-1 0,0 0 0,0 1 0,0-1 1,-1 0-1,1 1 0,0-1 0,0 0 0,0 1 1,0-1-1,-1 0 0,1 1 0,0-1 1,0 1-1,0-1 0,0 0 0,0 1 0,0-1 1,0 1-1,0-1 0,0 0 0,0 1 0,1-1 1,-1 0-1,0 1 0,0-1 0,0 0 0,0 1 1,0-1-1,1 0 0,-1 1 0,0-1 1,17 5 47,27-6-70,-42 1 39,16-4-287,-1 0 1,0 0-1,0-2 1,0 0 0,22-12-1,-1 2 405,-41 18-41,0 1-1,1-1 0,0 1 1,0 0-1,0 0 1,0 0-1,0 0 1,0 0-1,1 0 0,0 0 1,-2 6-1,4-9-85,1 1-1,-1-1 0,1 1 0,-1-1 1,1 1-1,-1-1 0,1 0 1,-1 0-1,1 0 0,0 0 0,-1 0 1,1 0-1,2-1 0,-4 1-10,10-2-241,-1 0 0,0 0 0,1-1 0,-1 0 0,0 0 0,0-1 1,-1-1-1,1 1 0,9-8 0,-18 12 192,0 0 0,1 0 0,-1-1 0,0 1 0,0 0 1,0 0-1,0 0 0,1 0 0,-1 0 0,0 0 0,0 0 0,0 0 1,0 0-1,1-1 0,-1 1 0,0 0 0,0 0 0,0 0 0,0 0 1,0 0-1,0-1 0,1 1 0,-1 0 0,0 0 0,0 0 0,0-1 1,0 1-1,0 0 0,0 0 0,0 0 0,0 0 0,0-1 0,0 1 1,0 0-1,0 0 0,0 0 0,0-1 0,0 1 0,0 0 1,0 0-1,0 0 0,0-1 0,0 1 0,0 0 0,-1 0 0,1 0 1,0 0-1,0-1 0,0 1 0,0 0 0,0 0 0,0 0 0,-1 0 1,1 0-1,0-1 0,0 1 0,0 0 0,0 0 0,-1 0 0,1 0 1,0 0-1,-13-1-5510,12 1 4079,-5 0-5689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 7303,'0'0'15182,"-11"-4"-14717,2 1-413,-1 1 0,1 0 1,-1 1-1,0 0 0,-18 0 0,25 1 52,0 0 0,-1 0 0,1 0 0,-1 1 0,1 0-1,0-1 1,-1 1 0,1 0 0,0 1 0,0-1 0,0 0-1,0 1 1,0 0 0,0 0 0,0 0 0,0 0 0,1 0-1,-1 0 1,1 1 0,0-1 0,-1 1 0,1 0-1,1 0 1,-4 5 0,5-7-92,0-1 0,0 1-1,0 0 1,0 0 0,0-1 0,0 1-1,0 0 1,0-1 0,0 1 0,1 0-1,-1-1 1,0 1 0,0 0-1,1-1 1,-1 1 0,0 0 0,1-1-1,-1 1 1,1-1 0,-1 1 0,1-1-1,-1 1 1,1-1 0,-1 1 0,1-1-1,0 1 1,-1-1 0,1 0 0,-1 1-1,1-1 1,0 0 0,-1 0 0,1 0-1,0 1 1,0-1 0,-1 0 0,1 0-1,0 0 1,-1 0 0,1 0-1,0 0 1,0 0 0,-1 0 0,2-1-1,44 2 141,-37-2-84,3 2-137,1-1 0,0 0 0,0-2 0,-1 1 0,1-1 0,-1-1 0,1 0 0,-1-1 0,0 0 0,0-1 0,15-9 0,-31 10-705,-17 2 1028,-4-2-2349,8-1-5967,12-2-1723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9321,'0'0'8862,"12"-4"-7352,17-4-859,-2-1 402,0 1-1,0 1 1,1 2 0,32-3 0,-60 8-1044,1 0 0,0 1-1,-1-1 1,1 0-1,-1 0 1,1 1 0,0-1-1,-1 1 1,1-1 0,-1 0-1,1 1 1,-1-1 0,1 1-1,-1-1 1,0 1 0,1-1-1,-1 1 1,1 0 0,-1-1-1,0 1 1,0-1 0,1 1-1,-1 0 1,0-1 0,0 1-1,0 0 1,0-1 0,0 1-1,0 0 1,0-1-1,0 1 1,0 0 0,0-1-1,0 1 1,0 0 0,0-1-1,0 1 1,-1 0 0,1-1-1,0 1 1,0-1 0,-1 2-1,-13 30 672,-39 24 2026,53-56-2124,4 0-488,-1-1-1,0 0 0,1 0 0,-1 0 1,0 0-1,0 0 0,1-1 0,-1 0 1,0 1-1,0-1 0,-1 0 0,5-4 0,4-2 3,-3 5-70,-1-1 1,0-1-1,-1 0 0,1 0 0,-1 0 1,0 0-1,0-1 0,0 0 0,-1-1 0,0 1 1,0-1-1,7-13 0,-9 12-551,-1 1 0,1-1 0,-1 0 0,2-15-1,15 21-11351,-3 2 5641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 12716,'0'0'14766,"-8"0"-13597,4 0-1082,3-1-66,0 1 0,-1 0 0,1 0 0,0 0 0,-1-1 0,1 1 0,-1 0 0,1 1 0,0-1 0,-1 0 0,1 0 0,0 0 0,-1 1 0,1-1 0,0 1 0,0-1 0,-1 1 0,1 0 0,0-1 0,0 1 0,0 0 0,0 0 0,0 0 0,0 0 0,0 0 0,0 0 0,0 0 0,0 0 0,0 0 0,1 0 0,-1 0 0,0 1 0,1-1 0,-1 0 0,1 0 0,-1 1 0,1-1 0,0 0 0,0 1 0,0-1 0,-1 1 0,1-1 0,0 0 0,1 1 0,-1-1 0,0 0 0,0 1 0,1 0 0,1 32-634,-1-29 639,-1-1 0,1 0 0,0 1 0,-1-1 0,0 1 0,0-1 0,-1 1 0,1-1 0,-1 0 0,0 1 0,0-1 0,0 0 0,0 1 0,-1-1 0,0 0 0,0 0 0,0 0 0,0-1 0,-1 1 0,0 0 0,1-1 0,-1 0 0,-4 4 0,1-2-48,0 0 0,-1 0 0,0-1 0,0 0 0,0 0 1,-9 2-1,-27 1-5564,21-8-964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14318,'0'0'9523,"11"-12"-8765,39-33-722,2 3-1,90-57 1,-114 79-373,-22 14 300,0 1 0,0 0-1,1 1 1,0 0 0,0 0-1,0 0 1,14-4 0,-22 23 421,-6 3 472,-2-1-1,0-1 0,-17 24 1,-22 39 900,45-72-1697,1-1 0,-1 1 0,1-1 1,0 1-1,0 0 0,1 0 1,0 0-1,0 0 0,1 0 0,0 10 1,1-16-90,0 0 0,0 0 0,-1 1 1,1-1-1,0 0 0,0 0 0,0 0 0,0 0 1,0-1-1,1 1 0,-1 0 0,0 0 0,0-1 1,0 1-1,1-1 0,-1 1 0,0-1 1,1 1-1,-1-1 0,0 0 0,1 0 0,-1 1 1,1-1-1,-1 0 0,0 0 0,1-1 1,2 1-1,43-3-2641,-47 3 2658,14-3-2294,0 0 1,0-1 0,23-10 0,3-2-5243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12812,'0'0'13501,"-3"11"-12572,0-3-765,-1 5 128,0 0 0,1 1 1,1-1-1,-2 24 0,3-34-268,1-1 0,0 1 1,0 0-1,0 0 0,1 0 1,-1 0-1,1-1 0,-1 1 0,1 0 1,0 0-1,0-1 0,0 1 1,1-1-1,-1 1 0,1-1 0,-1 1 1,1-1-1,0 0 0,0 0 1,0 0-1,0 0 0,0 0 0,0 0 1,0 0-1,1-1 0,-1 1 1,1-1-1,-1 0 0,1 0 0,-1 0 1,6 2-1,-2-2 21,1 0 1,-1 0-1,1 0 1,-1-1-1,1 0 0,-1 0 1,1-1-1,-1 1 0,1-1 1,-1-1-1,0 1 0,1-1 1,10-5-1,-13 5 39,-1 0 0,1 0-1,-1-1 1,0 1 0,0-1-1,0 1 1,0-1 0,-1 0 0,1 0-1,-1 0 1,0-1 0,0 1-1,0 0 1,0-1 0,0 1 0,-1-1-1,1 0 1,-1 0 0,0 1-1,-1-1 1,1 0 0,0 0 0,-1 0-1,0-5 1,0 7-63,-1-1 1,0 1-1,0 0 0,1-1 1,-1 1-1,0 0 1,-1 0-1,1 0 0,0 0 1,-1 0-1,1 0 0,-1 0 1,1 1-1,-1-1 0,0 0 1,0 1-1,0-1 0,0 1 1,0 0-1,0 0 1,0 0-1,0 0 0,-1 0 1,-3-1-1,3 1-91,0-1 0,0 1-1,0 0 1,0 1 0,-1-1 0,1 1-1,0-1 1,0 1 0,-1 0-1,1 0 1,0 0 0,0 1 0,-1-1-1,1 1 1,0 0 0,0 0 0,0 0-1,-4 2 1,3 4-2562,23-4-16153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7:0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0 801,'0'0'384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40 154 5862,'0'0'539,"11"-6"-150,6-3-264,58-37 2894,-32 7 7087,-42 39-10030,-1 0 0,1 0 0,-1-1 0,0 1-1,1 0 1,-1-1 0,0 1 0,1-1 0,-1 1-1,0 0 1,1-1 0,-1 1 0,0-1 0,0 1-1,0-1 1,1 1 0,-1-1 0,0 1 0,0-1-1,0 1 1,0-1 0,0 1 0,0-1 0,0 1-1,0-1 1,0 1 0,0-1 0,0 1 0,0-1-1,0 1 1,-1-1 0,1 1 0,0-1 0,0 1-1,-1-1 1,1 1 0,-1-1 0,-21-3 4199,-28 13 1296,38-4-5571,0 0 0,0 0 0,0 1 0,-15 12 0,24-16 0,0-1 0,0 2 0,0-1 0,0 0 0,1 0 0,-1 1 0,1-1 0,0 1 0,-1 0 0,1 0 0,1 0 0,-1 0 0,0 0 0,1 0 0,-1 0 0,1 1 0,0-1 0,0 1 0,1-1 0,-1 0 0,0 6 0,1-8 0,1 0 0,-1 0 0,0-1 0,1 1 0,-1 0 0,1 0 0,-1 0 0,1-1 0,-1 1 0,1 0 0,-1-1 0,1 1 0,0 0 0,-1-1 0,1 1 0,0-1 0,0 1 0,0-1 0,-1 1 0,1-1 0,0 0 0,0 1 0,0-1 0,0 0 0,0 0 0,0 1 0,-1-1 0,3 0 0,32 1 0,-26-1 0,7-1 0,-1 0 0,1 0 0,-1-2 0,1 0 0,-1-1 0,26-9 0,-37 11 0,1 1 0,-1-1 0,1 0 0,-1-1 0,0 1 0,0-1 0,0 0 0,0 0 0,0 0 0,-1 0 0,1-1 0,-1 1 0,0-1 0,0 0 0,0 0 0,-1 0 0,1 0 0,-1-1 0,0 1 0,0-1 0,-1 1 0,1-1 0,-1 0 0,0 1 0,1-10 0,-2 12-54,0 1-1,0 0 1,-1 0 0,1-1 0,0 1-1,0 0 1,-1 0 0,1-1 0,-1 1-1,1 0 1,-1 0 0,1 0 0,-1 0-1,0 0 1,0 0 0,1 0 0,-1 0-1,0 0 1,0 0 0,0 0 0,0 0-1,0 1 1,0-1 0,0 0 0,0 1-1,0-1 1,-1 1 0,1-1 0,0 1-1,-2-1 1,-43-3-4273,24 3 1298,-3-2-6158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35 9865,'0'0'11836,"-8"-7"-10203,8 7-1628,-3-3 90,0 1 0,0-1 0,0 1 0,0 0 0,-1 0 0,1 0-1,-1 0 1,1 0 0,-1 1 0,0-1 0,0 1 0,0 0 0,1 1-1,-1-1 1,0 1 0,0-1 0,0 1 0,0 0 0,0 0 0,0 1-1,0-1 1,0 1 0,0 0 0,0 0 0,-5 3 0,-1 1 89,1 0 0,-1 1 1,1 0-1,0 1 0,1 0 1,-15 15-1,20-19-111,0 0 0,0 0 0,1 0 0,-1 1-1,1-1 1,0 1 0,0 0 0,0-1 0,0 1 0,1 0 0,0 0 0,-1 0-1,2 0 1,-1 0 0,0 0 0,1 0 0,-1 0 0,1 1 0,0-1-1,1 0 1,0 6 0,0-8-53,0 0 0,1 0 0,-1 0-1,1 0 1,-1 0 0,1 0 0,0 0 0,0 0 0,0 0-1,0-1 1,0 1 0,0-1 0,0 0 0,0 1-1,0-1 1,1 0 0,-1 0 0,1-1 0,-1 1 0,1 0-1,-1-1 1,1 1 0,-1-1 0,4 0 0,67 0 529,-66 0-483,8-2 12,0 0 0,0-1 1,0-1-1,-1 0 0,1-1 1,-1 0-1,18-11 0,-27 14-35,0 0-1,0-1 1,-1 1-1,1-1 0,-1-1 1,1 1-1,-1 0 1,0-1-1,-1 0 0,1 0 1,-1 0-1,0 0 1,1-1-1,-2 1 0,1-1 1,-1 0-1,1 0 0,-1 0 1,-1 0-1,1 0 1,-1 0-1,0-1 0,1-8 1,-2 12-30,0 1 0,0 0 0,-1-1 0,1 1 0,-1-1 0,1 1 1,-1 0-1,1-1 0,-1 1 0,0 0 0,0 0 0,0-1 0,1 1 0,-1 0 0,0 0 1,0 0-1,-1 0 0,1 0 0,0 1 0,0-1 0,0 0 0,-2 0 0,-1-2-6,-1 1-1,0 1 1,0-1-1,1 1 1,-1-1-1,-9 0 1,6 1-59,0 1-1,1 0 1,-1 0 0,0 0-1,1 1 1,-1 0 0,0 0-1,1 1 1,-8 2 0,-3 14-1261,18-17 1130,-1-1-1,1 1 0,-1-1 1,1 1-1,-1-1 1,1 1-1,0-1 1,-1 1-1,1 0 1,0-1-1,0 1 1,-1-1-1,1 1 0,0 0 1,0-1-1,0 1 1,0-1-1,0 1 1,0 0-1,0-1 1,0 1-1,0 0 1,0-1-1,0 1 0,0 0 1,0-1-1,0 1 1,1-1-1,-1 1 1,0 0-1,0-1 1,1 1-1,-1-1 1,0 1-1,1-1 1,0 2-1,16 0-5982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15310,'0'0'14494,"-1"9"-13981,-10 81 1376,11-89-1868,1 1-1,-1-1 1,1 0-1,0 1 1,-1-1-1,1 0 1,0 1-1,0-1 1,0 0-1,0 0 1,0 0-1,0 0 1,0 0-1,0 0 1,0 0-1,1 0 1,-1 0-1,0 0 1,1-1-1,-1 1 1,0-1-1,1 1 1,-1-1-1,1 1 1,-1-1-1,1 0 1,-1 0-1,4 0 1,47 5-130,-49-5 109,37-2 36,-34 2-1101,1-1-1,-1 0 0,0-1 0,0 1 1,-1-1-1,1-1 0,5-2 0,-8 4 388,0-1 0,0 0 0,-1 0 0,1 0 0,-1 0 0,1 0 0,-1-1 0,0 1 0,0-1 0,0 0 0,0 1 0,-1-1 0,1 0 0,1-3 0,-2 1 266,1 1 0,-1-1 0,0 0-1,0 0 1,0 0 0,-5-12 12899,4 17-12248,-11 19 3301,-7 30-2404,-6 55 191,20-49-2714,9-6-4564,6-28-1881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5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10090,'0'0'11370,"1"9"-11284,10 169 93,4 31-321,-12-182-295,14 74-441,-15-93-71,0 0 0,1 0 0,0 0 0,1-1 0,6 12 0,-10-38-4966,0-1 1292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5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98 12780,'0'0'1409,"0"12"38,-1-5-1335,0 0 0,1 0 0,0 0 1,0 0-1,1 0 0,0 0 0,0 0 0,1-1 0,0 1 0,0 0 0,1-1 0,-1 1 1,1-1-1,1 1 0,-1-1 0,1-1 0,0 1 0,6 6 0,-4-6-23,0-1-1,0 1 1,0-1 0,1-1-1,0 1 1,0-1 0,0 0-1,1-1 1,-1 0-1,1 0 1,0-1 0,0 1-1,9 0 1,-11-2 51,0-1 0,-1 0 1,1 0-1,0 0 0,0-1 1,-1 0-1,1 0 0,0 0 0,-1-1 1,1 0-1,-1 0 0,0 0 1,1-1-1,-1 1 0,0-1 0,-1 0 1,1-1-1,0 1 0,4-6 1,13-15 626,-1-2 0,-2 0 0,24-39 0,-16 22-3080,2 0-3834,-6 11-3291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5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10698,'15'0'91,"15"0"26,0 1 1,0 2-1,0 1 1,44 11-1,-49-6 92,-1 1 1,0 0-1,-1 2 0,0 1 0,0 0 0,-2 2 1,0 0-1,0 2 0,-2 0 0,0 1 0,-1 1 1,-1 1-1,0 1 0,-2 0 0,-1 1 1,0 0-1,-2 1 0,0 1 0,-2 0 0,12 40 1,-6-12 291,24 96-244,-36-130-41,-1 0 1,-1 0-1,-1 0 1,-1 0 0,0 1-1,-3 19 1,0-28-50,1 1 0,-2-1 1,1 0-1,-2 0 0,1-1 1,-1 1-1,-11 15 0,-54 63 534,31-42-189,-2 9 35,11-15 148,-37 38 0,54-65-569,0-1 0,-1 0 0,0-1 0,0-1 0,-1 0 0,-28 12 0,35-18-198,20-12-14141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5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6150,'0'0'6022,"9"2"-4869,-4 0-1140,0-2 223,0 1 1,0 0 0,0 1 0,-1-1 0,1 1 0,6 3 0,-9-4-100,-1 0 0,0 0 0,0 0 0,1 0 0,-1 0-1,0 0 1,0 0 0,0 0 0,0 0 0,-1 1 0,1-1 0,0 0 0,0 1 0,-1-1 0,1 0 0,-1 1 0,1-1 0,-1 1 0,0-1 0,1 1 0,-1-1 0,0 1 0,0-1 0,0 1 0,0-1 0,0 1 0,0-1 0,-1 1-1,1-1 1,0 1 0,-2 1 0,-2 7 205,-1 0 0,0 0 0,-1 0 0,0-1 0,-1 0 0,1-1 0,-2 1 0,-13 11 0,13-12-212,0 0 1,0 1-1,1 0 1,0 0-1,0 1 1,1-1-1,-10 21 1,16-29-101,0-1 1,-1 1 0,1 0 0,0-1 0,0 1 0,0 0 0,0 0-1,-1 0 1,1-1 0,0 1 0,0 0 0,0 0 0,0-1-1,1 1 1,-1 0 0,0 0 0,0 0 0,0-1 0,1 1 0,-1 0-1,0-1 1,1 1 0,-1 0 0,1-1 0,-1 1 0,1 0 0,-1-1-1,1 1 1,-1-1 0,1 1 0,-1-1 0,2 2 0,1-1 5,-1 0 0,1 0 0,0 0 0,-1-1 0,1 1 1,0 0-1,0-1 0,0 0 0,4 0 0,66-9 223,7-12-632,120-48 0,-109 36-1112,85-35-4857,-108 36 731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4740,'0'0'193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57 8776,'0'0'8269,"-1"-8"-5679,0-2-1800,2 7-440,-1 0-1,0-1 1,-1 1-1,1 0 0,0 0 1,-1-1-1,0 1 0,0 0 1,0 0-1,-2-4 0,1 14 3741,-7 26-3551,-1 25-180,2 0 0,3 1 0,5 108 0,0-165-340,0 0 0,0 0 0,1 0 0,-1 0 0,0 0 0,1 0 0,-1 0 0,1 0 0,0 0 0,-1-1 0,1 1 0,0 0 0,0 0 0,0-1 0,1 1 0,-1 0 0,0-1 0,0 0 0,3 3 0,-2-3 23,-1-1 0,1 1 0,-1-1-1,1 0 1,-1 1 0,1-1 0,-1 0 0,1 0 0,-1 0-1,1 0 1,-1 0 0,1 0 0,-1-1 0,1 1 0,-1 0-1,1-1 1,-1 1 0,1-1 0,1-1 0,6-3 132,-1 0 0,0-1-1,0 1 1,0-2 0,-1 1 0,9-12 0,14-16-174,-2-3 0,-2 0 0,-1-1 0,25-53 0,-58 136 0,2-27 0,0-1 0,2 1 0,0 0 0,0 1 0,2-1 0,0 1 0,2 22 0,0-40 0,0 0 0,1 0 0,-1 0 0,1 0 0,-1 0 0,1 0 0,-1 0 0,1-1 0,0 1 0,-1 0 0,1 0 0,0-1 0,0 1 0,-1-1 0,1 1 0,0-1 0,0 1 0,0-1 0,0 1 0,0-1 0,0 1 0,0-1 0,0 0 0,0 0 0,0 0 0,0 0 0,0 1 0,0-1 0,0 0 0,0-1 0,0 1 0,0 0 0,0 0 0,0 0 0,2-1 0,40-12 0,-28 3 0,0 0 0,0-1 0,-1-1 0,-1 0 0,0-1 0,0 0 0,-1-1 0,-1-1 0,-1 0 0,0 0 0,0-1 0,-2 0 0,11-28 0,-21 42-1178,-5 8-1967,2-2-833,-3 0-4056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51 13837,'0'0'3155,"4"-9"-107,-2 3-3443,11-26 6298,-11 28-2587,-6 25-2269,-8 20-663,-4 13-181,2 0 0,-9 87 0,22-141-202,1 1 1,0 0 0,0-1-1,0 1 1,0 0-1,0-1 1,0 1 0,0 0-1,0-1 1,0 1-1,0 0 1,1-1-1,-1 1 1,0 0 0,0-1-1,0 1 1,1-1-1,-1 1 1,0 0 0,1-1-1,-1 1 1,1-1-1,-1 1 1,1-1-1,-1 1 1,1-1 0,-1 1-1,1-1 1,-1 0-1,1 1 1,-1-1 0,2 1-1,24-5 212,31-27 180,-52 27-389,14-9 45,-12 8 7,-1 0-1,1 1 1,0 0-1,0 0 1,1 0-1,10-3 1,-18 7-52,0 0 1,1 0 0,-1 0 0,0 0 0,1 1-1,-1-1 1,0 0 0,1 0 0,-1 0 0,0 0-1,1 0 1,-1 0 0,0 0 0,0 1-1,1-1 1,-1 0 0,0 0 0,0 0 0,1 1-1,-1-1 1,0 0 0,0 0 0,0 1 0,1-1-1,-1 0 1,0 1 0,0-1 0,0 0 0,0 0-1,0 1 1,0-1 0,1 0 0,-1 1 0,0-1-1,0 0 1,0 1 0,0-1 0,0 1-1,-1 22 251,-7 18 67,-27 32-322,56-94-3403,5-5-2974,-10 6-947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7:4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0,'-4'8'64,"3"3"-64,1-2-32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55 126 19795,'0'0'9913,"9"-8"-9395,0 2-436,45-38 37,-52 42-92,1-1-1,0 1 1,-1-1-1,0 0 1,1 1-1,-1-1 1,-1 0-1,1-1 1,0 1-1,-1 0 1,1 0-1,-1-1 1,0 1-1,0-1 1,0 1-1,-1-1 0,1-5 1,-1 8-14,0 1-1,-1-1 1,1 1-1,-1-1 1,1 1 0,0 0-1,-1-1 1,1 1 0,-1-1-1,1 1 1,-1 0-1,1 0 1,-1-1 0,1 1-1,-1 0 1,1 0 0,-1 0-1,1 0 1,-1-1 0,1 1-1,-1 0 1,0 0-1,1 0 1,-1 0 0,1 0-1,-1 0 1,1 1 0,-1-1-1,0 0 1,1 0-1,-1 0 1,0 1 0,-20 5 88,11 2-69,0 1 1,0-1 0,1 2 0,0-1-1,0 1 1,2 1 0,-1-1-1,1 1 1,0 1 0,1-1-1,1 1 1,0 0 0,0 1 0,1-1-1,-3 20 1,6-30-34,1-1 1,0 0 0,0 1-1,0-1 1,0 0-1,0 1 1,0-1 0,1 0-1,-1 1 1,0-1-1,1 0 1,-1 0 0,1 1-1,-1-1 1,1 0-1,0 0 1,-1 0-1,1 0 1,0 0 0,0 0-1,0 0 1,-1 0-1,1 0 1,0 0 0,1 0-1,-1 0 1,0-1-1,0 1 1,1 0-1,2 0-31,0 1 0,0-2 0,0 1 0,0 0 0,0-1 0,0 1-1,0-1 1,0 0 0,8-2 0,2 0-1119,1-1-1,-1-1 1,1 0-1,23-11 1,-26 9-1944,-1 0 0,0-1 0,14-11 0,-1-3-7528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63 277 17489,'0'0'2172,"-8"8"359,-3-1-1759,7-4-545,0-1 0,1 1 0,-1 0 0,1-1 0,0 2 0,-1-1 0,2 0 0,-1 1 0,0-1 0,1 1 0,-4 6 0,5-10-190,1 1 0,0-1-1,0 0 1,0 1 0,-1-1-1,1 0 1,0 1 0,0-1-1,0 0 1,0 1 0,0-1-1,0 1 1,0-1 0,0 0-1,0 1 1,0-1 0,0 0-1,0 1 1,0-1 0,0 1-1,0-1 1,0 0 0,0 1-1,0-1 1,0 0 0,1 1-1,-1-1 1,0 0 0,0 1-1,0-1 1,1 0 0,-1 0-1,0 1 1,0-1 0,1 0-1,-1 1 1,16 0 266,19-11-351,-26 4-188,1 0-1,-1 0 0,0-1 1,-1 0-1,12-11 0,17-15 51,-37 34 185,1 1 1,0-1 0,-1 1-1,1-1 1,-1 1 0,0-1-1,1 1 1,-1-1 0,0 1 0,0-1-1,0 1 1,0-1 0,0 1-1,0-1 1,-1 1 0,0 2-1,-7 22 492,5-20-326,1 0 0,1 0-1,-1 0 1,1-1-1,-2 13 1,4-17-129,-1-1-1,0 1 1,0-1 0,1 1-1,-1 0 1,0-1 0,1 1-1,-1-1 1,0 1 0,1-1-1,-1 0 1,1 1 0,-1-1-1,1 1 1,-1-1 0,1 0-1,-1 1 1,1-1 0,-1 0-1,1 0 1,0 1 0,-1-1-1,1 0 1,-1 0 0,1 0-1,0 0 1,-1 0 0,1 0-1,-1 0 1,1 0 0,0 0 0,-1 0-1,1 0 1,0 0 0,-1 0-1,1 0 1,-1-1 0,1 1-1,-1 0 1,1 0 0,-1-1-1,1 1 1,0 0 0,-1-1-1,0 1 1,2-1 0,28-15 1042,-7-3-948,-1-1-1,0-1 1,-1-1 0,-2-1 0,0 0 0,-1-1 0,-2-1 0,0-1 0,-2 0 0,-1-1 0,12-37-1,-20 37-247,-5 27 114,0 0-1,0 0 1,-1 0 0,1 0-1,0 0 1,0 0 0,-1-1-1,1 1 1,0 0 0,0 0-1,0 0 1,-1 0 0,1 0-1,0 0 1,0 0 0,-1 0-1,1 0 1,0 0 0,0 0-1,-1 0 1,1 0 0,0 0-1,0 0 1,0 0 0,-1 1-1,1-1 1,0 0-1,0 0 1,0 0 0,-1 0-1,1 0 1,0 0 0,0 1-1,0-1 1,0 0 0,-1 0-1,1 0 1,0 1 0,0-1-1,0 0 1,0 0 0,0 0-1,0 1 1,0-1 0,-1 0-1,1 1 1,-28 39-149,14-17 235,2 1 0,1 0 0,-10 29 0,17-40-22,1 0-1,0 0 1,1 0 0,0 0-1,1 0 1,0 0 0,1 1-1,2 17 1,-1-27-130,1-1 0,-1 1 0,1-1 0,0 0 0,0 1 0,0-1 0,0 0 0,1 0 0,-1 0 0,1 0 0,0-1 1,-1 1-1,1-1 0,1 0 0,-1 0 0,0 0 0,0 0 0,1 0 0,-1-1 0,1 1 0,0-1 0,-1 0 0,1 0 0,0 0 0,0-1 0,-1 1 0,8-1 0,-12-2-84,1 0 1,0 0-1,-1-1 1,1 1-1,-1 0 0,0 0 1,0 0-1,0 1 1,0-1-1,0 0 1,0 0-1,-2-1 0,-91-111-1146,11 13 4688,83 101-3350,0 0-1,-1 0 1,1 0 0,0 0 0,0-1 0,0 1-1,0 0 1,0 0 0,-1-1 0,1 1-1,0 0 1,0 0 0,0-1 0,0 1 0,0 0-1,0 0 1,0-1 0,0 1 0,0 0 0,0 0-1,0-1 1,0 1 0,0 0 0,0 0 0,0-1-1,0 1 1,0 0 0,0 0 0,1-1 0,-1 1-1,0 0 1,0 0 0,0-1 0,0 1 0,0 0-1,1 0 1,-1 0 0,0-1 0,0 1 0,0 0-1,1 0 1,-1 0 0,0 0 0,0 0 0,1-1-1,-1 1 1,0 0 0,0 0 0,1 0 0,-1 0-1,0 0 1,0 0 0,1 0 0,-1 0 0,0 0-1,1 0 1,27-1 303,31 9-525,64 14-1879,-40-17-7159,-54-5 1423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34 17232,'1'0'324,"-1"-1"-1,1 0 1,0 0 0,-1 0-1,1 0 1,-1 0-1,0 0 1,1 0-1,-1 0 1,0 0-1,1 0 1,-1 0 0,0 0-1,0 0 1,0 0-1,0 0 1,0 0-1,0 0 1,0 0 0,0 0-1,0 0 1,-1 0-1,1-2 1,-1 2-155,0 1 1,0-1 0,0 0-1,0 1 1,1-1-1,-1 0 1,0 1-1,0-1 1,0 1 0,0-1-1,0 1 1,-1 0-1,1-1 1,0 1-1,0 0 1,0 0 0,0 0-1,-2 0 1,-2-1-84,-1 2 1,0-1 0,0 0-1,1 1 1,-1 0-1,0 1 1,-9 3 0,6 0-34,1 0 1,0 1-1,0 0 1,0 0-1,1 1 1,0 0-1,0 0 1,1 1-1,-10 13 1,13-17 8,0 1 0,0 0 0,0 0 0,0 0 1,1 0-1,-1 0 0,1 1 0,1-1 1,-1 1-1,1-1 0,0 1 0,0 0 0,1-1 1,-1 1-1,1 0 0,1 0 0,1 10 1,-1-14-128,0-1 1,1 1-1,-1-1 1,1 1 0,-1-1-1,1 0 1,0 0 0,0 0-1,-1 0 1,1 0-1,0 0 1,0 0 0,0-1-1,0 1 1,0-1 0,0 1-1,0-1 1,0 0-1,0 1 1,0-1 0,0 0-1,4-1 1,48-2-2854,-46 1 1903,0 0 0,0 0 0,-1 0 0,1-1 0,-1 0 0,0-1 1,0 1-1,9-7 0,18-17-7372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12396,'0'0'6795,"-10"8"-5097,9-7-1671,-11 8 343,1 0-1,1 1 1,-10 10-1,16-15-241,1-1 0,0 0 0,0 0 1,0 1-1,0 0 0,1 0 0,0 0 0,0 0 0,0 0 1,0 0-1,1 0 0,0 0 0,0 1 0,0 5 0,1-10-124,1 0-1,-1 0 0,1 0 0,-1-1 0,1 1 1,-1 0-1,1 0 0,-1 0 0,1-1 1,0 1-1,-1 0 0,1 0 0,0-1 0,0 1 1,-1-1-1,1 1 0,0-1 0,0 1 1,0-1-1,0 1 0,0-1 0,0 0 0,0 0 1,0 1-1,0-1 0,0 0 0,0 0 1,0 0-1,0 0 0,0 0 0,-1 0 0,1 0 1,2-1-1,37-4 250,-30 1-308,0 0 0,0 0 0,0-1 0,14-10 0,-17 10 46,-1 1 1,1 0-1,0 0 1,0 1 0,0 0-1,0 0 1,1 0-1,-1 1 1,1 0-1,11-1 1,-18 4 142,-1 1 1,1-1-1,0 1 0,-1-1 0,1 0 1,-1 1-1,1-1 0,-1 1 0,0-1 1,1 1-1,-1 0 0,0-1 1,0 1-1,0-1 0,0 1 0,0-1 1,-1 3-1,-3 31 615,10-42-563,0 0-1,-1-1 1,0 0 0,0 0 0,-1-1 0,0 1 0,0-1 0,-1 0 0,0 0-1,2-12 1,-5 21-244,26 0-316,74-3 463,-57-1-4315,-35 2 168,-5 0-1622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15278,'0'0'15012,"-9"-1"-14996,3 1-14,-1 0-1,1 1 1,-1-1 0,1 1-1,0 0 1,0 1 0,0 0-1,-7 2 1,10-2 22,-1-1 1,1 1-1,-1-1 0,1 1 0,0 0 0,0 1 1,0-1-1,0 0 0,1 1 0,-1 0 0,1-1 1,-1 1-1,1 0 0,0 0 0,0 1 1,0-1-1,0 0 0,-2 7 0,4-9-23,0-1 0,0 1 0,0-1 0,0 1 0,0 0-1,0-1 1,0 1 0,0-1 0,0 1 0,0-1 0,0 1 0,0 0 0,0-1 0,0 1-1,0-1 1,1 1 0,-1-1 0,0 1 0,0-1 0,1 1 0,-1-1 0,0 1-1,1-1 1,-1 1 0,0-1 0,1 0 0,-1 1 0,1-1 0,0 1 0,22 6 103,36-6 15,-45-2-203,-6 1 14,1 0 1,-1 1 0,1 0 0,-1 0 0,1 1 0,11 3 0,-19-4 95,1-1 1,0 1-1,-1 0 1,1 0 0,-1 0-1,1 0 1,-1 0 0,1 0-1,-1 0 1,0 0 0,0 1-1,1-1 1,-1 0 0,0 1-1,0-1 1,0 1 0,0-1-1,-1 1 1,1-1-1,0 1 1,-1 0 0,1-1-1,-1 1 1,1 0 0,-1 0-1,0-1 1,0 1 0,0 0-1,0 0 1,0 0 0,0-1-1,0 1 1,0 0 0,-1 0-1,1-1 1,-1 1-1,-1 2 1,0 0 38,0-1 0,0 1 0,0-1-1,-1 0 1,1 0 0,-1 0 0,0 0 0,0 0-1,0-1 1,0 1 0,0-1 0,0 0 0,-1 0-1,1 0 1,-1 0 0,0-1 0,0 1 0,1-1 0,-1 0-1,0 0 1,-5 0 0,-9 2-228,-1 0 0,1-2 0,-20 0 0,35 0-446,-4-2-1754,4-4-3820,2-8-5764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14318,'0'0'8162,"0"10"-7383,-6 403 6168,-1 21-6110,7-427-1132,3 49-1641,7-22-5111,-4-25-48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10090,'0'0'11199,"15"-3"-10563,235-14 2098,-117 11-2361,525-39 242,834-39-803,-1436 82 321,287 3 1031,-338 0-1086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15695,'0'0'8648,"13"-8"-7420,-1 1-955,-1 1 1,1 0-1,0 1 0,0 0 0,1 1 1,-1 0-1,1 1 0,0 1 1,21-2-1,-18 3-96,-5 0-95,-1 1 0,0 0 1,0 0-1,0 1 0,13 3 0,-22-4-56,1 1 1,-1-1-1,1 1 0,-1-1 1,1 1-1,-1 0 0,1 0 1,-1-1-1,1 1 1,-1 0-1,0 0 0,0 0 1,1 1-1,-1-1 0,0 0 1,0 0-1,0 1 0,0-1 1,0 1-1,-1-1 0,1 1 1,0-1-1,-1 1 0,1-1 1,-1 1-1,1-1 1,-1 1-1,0 0 0,0-1 1,0 1-1,0 0 0,0-1 1,0 1-1,0 0 0,0-1 1,-1 1-1,1-1 0,-2 4 1,0 0 67,0 1 1,0-1 0,-1 0-1,0 0 1,0-1-1,0 1 1,0 0 0,-1-1-1,0 0 1,0 0-1,-6 5 1,-58 41 1270,37-29-1100,27-18-265,0 0 0,1 0 0,-1 0 0,0 1 0,1 0 0,0-1 0,0 1 0,-3 6 0,5-9 0,1-1 0,0 1 0,-1 0 0,1 0 0,0-1 0,0 1 0,0 0 0,-1 0 0,1-1 0,0 1 0,0 0 0,0 0 0,0-1 0,0 1 0,1 0 0,-1 0 0,0-1 0,0 1 0,0 0 0,1 0 0,-1-1 0,1 2 0,0-1 0,0 0 0,1 1 0,-1-2 0,0 1 0,1 0 0,-1 0 0,1 0 0,-1 0 0,1-1 0,-1 1 0,1-1 0,-1 1 0,1-1 0,0 0 0,1 1 0,29 3-617,0-1 0,42-2 0,-47-2-1153,0-2 0,-1 0 0,32-9 0,2-7-11880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5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2819,'0'0'1729,"-52"36"-1312,48-35-33,4-5-544,5-5-224,4-2-449,-3 3-384,-1 8-1538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51 14574,'0'0'11258,"5"-8"-8546,0-1-2021,-4 6-449,0 0 1,1 1-1,-1-1 0,1 0 1,0 0-1,0 1 0,0-1 0,0 1 1,0 0-1,0-1 0,5-2 0,-5 48 383,0-38-631,1 0 1,-1-1-1,1 1 0,0-1 1,0 1-1,1-1 0,-1 0 1,1-1-1,0 1 0,0-1 1,0 1-1,0-1 0,6 3 1,-5-3-5,0 0 1,0 1-1,0 0 1,-1 0 0,0 0-1,1 1 1,-2-1-1,7 10 1,-9-12 10,-1 0 0,1 0 0,-1 1 0,1-1 0,-1 1 0,0-1 1,0 0-1,0 1 0,-1-1 0,1 0 0,0 1 0,-1-1 0,1 0 0,-1 1 0,0-1 0,0 0 1,0 0-1,0 0 0,0 0 0,0 0 0,-1 0 0,1 0 0,-1 0 0,1 0 0,-1-1 0,0 1 0,-3 2 1,-4 5 5,1-1 1,-1 1 0,-1-2 0,0 1 0,0-1 0,0-1 0,-1 0-1,0-1 1,0 1 0,0-2 0,-1 0 0,1 0 0,-1-1-1,0-1 1,0 0 0,-15 1 0,26-3-114,0 0 0,-1-1 0,1 1 1,-1 0-1,1 0 0,0-1 0,-1 1 0,1 0 0,0-1 0,-1 0 0,1 1 1,0-1-1,0 0 0,-1 1 0,1-1 0,0 0 0,0 0 0,0 0 1,0 0-1,0 0 0,0 0 0,1-1 0,-1 1 0,0 0 0,0 0 0,1-1 1,-1 1-1,1 0 0,-1 0 0,1-1 0,0 1 0,-1-2 0,-1-51-7755,3 42 5699,1-24-9561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8:5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204 192 3395,'-62'102'2753,"-54"98"2966,111-183-5648,0 1-1,0-1 0,2 1 1,0 0-1,1 0 1,1 0-1,2 31 0,-2 2-14,1-42-48,-1 2-10,0 0 0,1 0 0,1-1 0,-1 1 0,6 21 0,-5-29-8,0 0 0,0-1-1,1 1 1,-1 0 0,1-1-1,-1 1 1,1-1 0,0 1-1,0-1 1,0 0 0,1 0 0,-1 0-1,0 0 1,1 0 0,-1 0-1,1-1 1,0 1 0,-1-1-1,1 1 1,0-1 0,0 0-1,0-1 1,0 1 0,0 0 0,5 0-1,24 1 73,0-1-1,-1-1 1,44-6 0,-52 3-77,-1 1 0,1 0 0,0 2 0,0 1 0,-1 0 0,1 2 0,0 1 0,23 6 0,-45-9 16,27 10 52,1-1-1,0-1 0,1-2 1,0 0-1,57 3 0,491-9 622,-298-2-600,-235 0 9,-1-2 1,0-3-1,58-13 1,123-47 1125,-128 36-889,-57 20-38,0 1-1,60-4 1,-48 7 368,-46 5-580,-1-1 1,0 1 0,0-1-1,0-1 1,0 1 0,0-1 0,0 0-1,0 0 1,-1 0 0,1 0 0,-1-1-1,0 0 1,0 0 0,-1 0 0,1 0-1,-1-1 1,0 1 0,0-1 0,4-8-1,-2 2-74,1-1-1,-2 0 0,1 0 1,-2 0-1,1 0 0,-2 0 0,3-19 1,-6 6 1,0 0 0,-2 0 1,0 1-1,-2 0 0,0-1 1,-2 2-1,-1-1 0,0 1 1,-2 0-1,-1 1 0,-22-36 1,25 46 2,-1 1 0,1-1 1,-2 2-1,0-1 0,0 1 1,0 1-1,-1 0 0,-1 0 1,0 1-1,0 1 0,0 0 1,-1 1-1,0 0 0,-21-7 1,-15 0 14,-1 1 1,-88-8-1,66 11 14,-547-49-538,456 55 5,-294 33 1,360-16 549,-89 10-4278,122-23-294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17328,'0'0'8200,"64"1"-5926,-28 5-704,6-3-609,8-3-481,4 0-384,-6 0-1121,-9-4-3395,-6-11-5093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5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24 1185,'0'0'224,"-19"-14"-288,25 9 0,-5 0-1217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13965,'0'0'10346,"76"0"-9737,-36-1-385,3-3-128,0 0-64,3 2 0,-4-1-480,-2 2-834,-6 0-1088,-5-1-288,-7 2-353,-6-1-769,-4-1-1505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13773,'0'0'4842,"11"0"-4169,22-1 88,52 6 0,-74-4-674,0 0 0,1 1 0,-1 1 0,0 0-1,0 0 1,-1 1 0,1 1 0,-1-1 0,17 12 0,-25-14-46,0-1 0,0 1 0,0 0 0,0 0 0,-1 0-1,1 0 1,-1 1 0,1-1 0,-1 0 0,0 1 0,0-1 0,0 1 0,0-1 0,0 1-1,-1-1 1,1 1 0,-1 0 0,0-1 0,0 1 0,1 0 0,-2-1 0,1 1 0,0 0-1,-1-1 1,1 1 0,-1-1 0,0 1 0,1-1 0,-1 1 0,0-1 0,-1 1 0,-1 2-1,-4 8 190,-1 0 0,-1 0 0,0-1 0,-14 14 0,19-22-236,-22 24-498,-30 37 1811,34-30-3715,11 2-4881,11-27-5651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5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11339,'0'0'8616,"76"16"-7207,-22-16-800,3 0-385,6 0-224,-3-1 32,-7-4 0,-3 1-384,-6 0-1186,-8-3-512,-9-1-1761,-9-3-4421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5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16528,'0'0'3240,"11"0"-2557,21 0-225,0 2-1,-1 1 0,1 1 1,-1 2-1,0 1 0,-1 2 1,0 1-1,37 17 0,-64-26-457,0 1 0,-1-1 0,1 1 0,-1-1 0,1 1 0,-1 0 0,0 0 0,0 0 0,0 1 0,0-1 0,0 0 0,0 1 0,0-1 0,-1 1-1,0 0 1,1 0 0,-1-1 0,0 1 0,0 0 0,-1 0 0,1 0 0,0 0 0,-1 0 0,0 0 0,0 0 0,0 0 0,0 0 0,0 0 0,0 0 0,-1 0 0,0 0 0,1 0 0,-1 0-1,0 0 1,-1-1 0,1 1 0,0 0 0,-3 2 0,-4 10 20,-2-1 0,0 0 0,0-1 0,-1 0 0,-17 15 0,-48 41-358,-47 50-1775,109-104-289,1 1 0,1 1-1,-14 26 1,16-19-9839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25 14157,'0'0'6737,"-10"-4"-5162,4 0-1347,-1 1-1,0 1 1,0-1-1,0 1 1,0 0-1,0 1 0,-1-1 1,1 1-1,-1 1 1,1 0-1,0 0 1,-1 0-1,1 1 1,0 0-1,-1 0 1,1 1-1,0 0 1,0 0-1,0 1 0,0-1 1,0 2-1,-7 4 1,8-4-119,1 0 0,0 0 0,0 1 1,0 0-1,1 0 0,-1 0 0,1 1 0,0-1 1,1 1-1,-1 0 0,1 0 0,0 0 0,1 1 1,0-1-1,0 1 0,0-1 0,0 1 0,1 0 1,0-1-1,1 1 0,0 10 0,0-15-110,1 0 0,0 1 0,0-1 0,0 0 0,0 0 0,0 0 0,1 0 0,-1 0 0,1 0 0,-1 0 0,1 0 0,-1-1 0,1 1 0,0-1 0,0 1 0,0-1 0,0 0 0,0 1 0,0-1 0,0 0 1,1 0-1,-1-1 0,0 1 0,1 0 0,-1-1 0,0 1 0,5-1 0,10 2-788,0-1 0,31-1 0,-31 0-618,33-3-3349,-2-10-2056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15214,'0'0'2814,"-9"5"-337,5-2-2334,-49 36 3254,50-36-3179,0 0 1,0 0-1,1 0 1,-1 0-1,1 1 1,-1-1-1,1 1 1,0-1-1,0 1 1,1 0-1,-1 0 1,1-1 0,0 1-1,0 0 1,0 1-1,0 3 1,1-7-198,0 0 1,1 0 0,-1 0 0,1 0 0,0 0 0,-1 0 0,1 0 0,-1-1-1,1 1 1,0 0 0,0 0 0,0-1 0,-1 1 0,1-1 0,0 1 0,0 0-1,0-1 1,0 1 0,0-1 0,0 0 0,0 1 0,0-1 0,0 0 0,0 0-1,0 0 1,0 0 0,0 1 0,0-1 0,0-1 0,2 1 0,43 0 342,-36 0-264,15-2-44,-2-1 0,27-5-1,-30 3-59,0 2-1,0 0 0,0 2 1,22 0-1,-40 1 43,0 1 0,0-1 0,0 1-1,0 0 1,0 0 0,0 0 0,-1 0 0,1 0-1,0 0 1,0 0 0,-1 0 0,1 1 0,0-1-1,-1 1 1,0-1 0,1 1 0,-1 0 0,0-1-1,0 1 1,0 0 0,2 3 0,-2-3 40,0 1 0,0-1 0,0 0 1,0 0-1,1 0 0,-1 0 0,1 0 0,0 0 1,-1-1-1,1 1 0,0-1 0,0 1 0,0-1 0,0 1 1,1-1-1,-1 0 0,0 0 0,0 0 0,1 0 1,-1-1-1,4 2 0,25-2-165,1 0 1,-1-2-1,39-8 0,8 0-8310,-68 8 3320,1-1-2322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18033,'0'0'3726,"-7"10"-2599,-10 20-558,0 1 0,2 0 0,1 1 0,-17 62 0,10 54 870,14-93 3149,19-97-4357,2 0 0,32-66 0,-14 32-1404,-20 45 499,-9 20 553,1 0-1,0 0 1,1 0 0,0 1-1,1 0 1,0 0 0,12-16-1,-17 25 109,0 1 0,-1-1 0,1 0 0,0 1 0,-1-1 0,1 0 0,0 1-1,0-1 1,-1 1 0,1-1 0,0 1 0,0-1 0,0 1 0,0 0 0,0-1-1,0 1 1,0 0 0,0 0 0,-1-1 0,1 1 0,0 0 0,0 0 0,0 0-1,0 0 1,0 1 0,0-1 0,0 0 0,0 0 0,0 1 0,1 0 0,0 0 0,-1 0 0,1 1 0,-1-1 0,1 1 0,-1 0 1,0-1-1,0 1 0,0 0 0,0 0 0,0 0 0,-1 0 1,1 0-1,0 3 0,1 2 61,-1 0 0,0 0 0,0 0 0,0-1 0,-1 1 0,0 0 0,-1 0 0,-1 9 0,0-12 20,0 0 1,-1 0 0,1 0-1,-1 0 1,0-1 0,0 1-1,0-1 1,0 0 0,-1 1 0,1-2-1,-1 1 1,0 0 0,0-1-1,-4 3 1,2-2-183,-1 0-1,1 0 1,0-1-1,-1 0 1,1 0-1,-1 0 1,0-1-1,-11 1 1,17-2-214,1 0 1,0 0 0,-1-1 0,1 1 0,0 0 0,-1-1 0,1 1 0,0-1 0,0 1-1,-1 0 1,1-1 0,0 1 0,0-1 0,0 1 0,0 0 0,-1-1 0,1 1 0,0-1-1,0 1 1,0-1 0,0 1 0,0-1 0,0 1 0,0-1 0,0 1 0,0-1 0,0 1 0,1 0-1,-1-1 1,0 1 0,0-1 0,0 1 0,0-1 0,1 1 0,-1 0 0,0-1 0,0 1-1,1 0 1,0-1 0,13-14-10782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19378,'0'0'7752,"-10"6"-6284,7-4-1348,-40 28 977,40-29-1063,1 1 1,0 0-1,0-1 0,1 1 1,-1 0-1,0 0 0,1 0 0,-1 1 1,1-1-1,-1 0 0,1 1 1,0-1-1,0 0 0,0 1 1,1-1-1,-1 1 0,0 0 1,1-1-1,0 1 0,-1 4 1,38-5 269,-21-5-451,1 1-1,-1-2 1,0 0 0,15-7-1,-17 6 33,1 0 1,0 1-1,0 1 0,0 0 0,22-1 0,-37 4 175,1 1-1,0-1 1,-1 0-1,1 0 1,0 1-1,-1-1 1,1 0-1,0 1 1,-1-1-1,1 1 1,0-1-1,-1 1 0,1-1 1,-1 1-1,1-1 1,-1 1-1,1-1 1,-1 1-1,0 0 1,1-1-1,-1 1 1,0 0-1,1-1 1,-1 1-1,0 0 0,0-1 1,0 1-1,1 1 1,-1 1 1062,-1-19-616,1 7-731,4-16-4432,-3 24 4397,0 1 0,0-1 0,0 0 0,0 0-1,0 1 1,0-1 0,0 1 0,1-1 0,-1 1 0,0-1 0,0 1 0,1 0 0,-1 0-1,0-1 1,0 1 0,1 0 0,-1 0 0,0 0 0,3 1 0,79 7-12531,-48-4 5365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1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8168,'0'0'17750,"12"5"-16223,13 2-1336,0-1 0,0-1 1,1-1-1,0-2 0,50-1 0,-49-1-838,31 0-2404,-22 0-3121,-33 0 993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142 265 8392,'0'0'18369,"-11"-7"-16805,-37-18-613,46 24-926,-1 1 0,1-1 0,0 1-1,0 0 1,-1-1 0,1 1 0,0 1 0,-1-1 0,1 0 0,0 0 0,0 1 0,-1 0 0,1-1 0,0 1 0,0 0 0,0 0 0,0 0 0,0 0-1,0 0 1,0 1 0,0-1 0,0 0 0,1 1 0,-1 0 0,1-1 0,-1 1 0,1 0 0,-1 0 0,0 2 0,-1-1-4,1 1 0,-1 0 1,1 0-1,0 0 0,0 0 1,1 0-1,-1 1 0,1-1 0,0 0 1,0 1-1,0-1 0,0 7 1,2-10-25,-1 0 1,0 0-1,1 0 0,-1 0 1,1 0-1,0 0 1,-1 0-1,1 0 0,0 0 1,-1 0-1,1 0 1,0 0-1,0 0 1,0-1-1,0 1 0,0 0 1,0-1-1,0 1 1,0 0-1,0-1 1,0 1-1,0-1 0,0 0 1,1 1-1,-1-1 1,0 0-1,0 0 1,0 0-1,2 0 0,42 1-1100,-39-2 752,5 0-594,0-1 0,0-1 0,0 0 0,-1 0 0,1-1 0,-1-1 0,0 0 1,0 0-1,-1-1 0,1 0 0,-1 0 0,-1-1 0,1 0 0,-1-1 0,0 0 1,-1 0-1,8-11 0,-1 0-1039,0 0 1,19-38 0,-11 8 2437,-6 2 3349,-9 16 1283,-9 21-543,-10 18-1595,5 3-2546,0 0-1,0 0 1,1 0-1,1 1 1,0-1-1,0 1 0,1 1 1,1-1-1,0 0 1,-2 25-1,2-4-225,1 0 0,2 1 0,3 33 0,-1-58 1738,-1-23-1083,-2-46-772,1 29 94,0 30-110,6 2-60,-1 0 0,1 0 0,-1 0-1,1 1 1,-1 0 0,7 3 0,21 6-18,26-5-1093,-57-6 1128,0 0-1,0 0 1,1 0-1,-1 0 1,0-1 0,0 1-1,1-1 1,-1 1 0,0-1-1,0 0 1,0 0-1,0 0 1,0 0 0,0 0-1,0-1 1,0 1 0,0-1-1,-1 1 1,1-1-1,0 1 1,-1-1 0,2-3-1,-2 5 140,-3 1-103,1-1 0,-1 1 0,1 0 0,-1 0 0,1 0 0,0 0 0,0 0 0,0 0 0,-1 0 0,1 1 0,0-1 0,0 0 0,0 0 0,1 1 0,-1-1 0,0 1 0,1-1 0,-1 1 0,0-1 1,1 1-1,-1 2 0,-8 35 548,9-38-570,0 0 0,0 0-1,0 1 1,0-1 0,0 0-1,0 0 1,0 0 0,0 0 0,1 0-1,-1 1 1,0-1 0,1 0-1,-1 0 1,1 0 0,-1 0-1,1 0 1,0 0 0,-1 0-1,1 0 1,0-1 0,0 1 0,0 0-1,-1 0 1,1-1 0,0 1-1,0 0 1,0-1 0,0 1-1,0-1 1,0 1 0,0-1-1,1 0 1,-1 1 0,0-1 0,0 0-1,0 0 1,0 1 0,0-1-1,1 0 1,-1 0 0,0-1-1,0 1 1,0 0 0,0 0 0,0 0-1,1-1 1,-1 1 0,2-2-1,3 1-82,-1-1 0,1 0 0,0 0-1,0 0 1,-1-1 0,1 0 0,-1 0 0,7-5-1,-10 6 23,0 0 1,0 1-1,0-1 0,-1 0 0,1 0 0,-1 0 0,1 0 0,-1 0 0,0 0 0,0-1 0,1-2 0,-6 5-770,-8 15-157,-4 16-1217,12-9-3684,4-11-3371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13869,'0'0'4965,"11"-5"-3342,0 1-1325,0 0 0,0 0 0,0 2 1,1-1-1,-1 1 0,15 0 0,-23 1-222,0 1-1,0 0 0,-1 0 0,1 1 0,0-1 0,0 1 1,-1-1-1,1 1 0,0 0 0,-1 0 0,1 0 0,0 0 0,-1 0 1,1 1-1,-1-1 0,0 1 0,0 0 0,1-1 0,-1 1 1,0 0-1,-1 0 0,1 1 0,0-1 0,0 0 0,-1 1 1,1-1-1,-1 1 0,0-1 0,0 1 0,0-1 0,0 1 1,0 0-1,-1-1 0,1 1 0,-1 0 0,0 5 0,1 13 890,-1-18-741,0-1 1,0 1-1,0-1 0,0 1 1,0-1-1,1 1 0,-1-1 0,1 1 1,-1-1-1,1 0 0,1 4 1,0-6-169,-1 1 1,0 0-1,0 0 1,1 0 0,-1-1-1,0 1 1,1 0-1,-1-1 1,0 0 0,1 1-1,-1-1 1,1 0-1,-1 1 1,1-1 0,-1 0-1,1 0 1,-1 0 0,1-1-1,-1 1 1,0 0-1,1 0 1,-1-1 0,1 1-1,1-1 1,7-3 21,1-1 1,-1 0-1,-1 0 0,1 0 1,-1-2-1,1 1 1,-2-1-1,1 0 0,-1-1 1,0 0-1,-1 0 1,1-1-1,-2 0 0,1 0 1,9-19-1,-16 29-94,-1 0-1,1 0 1,0 0-1,0 0 1,-1 0-1,1 0 1,0 0 0,0 0-1,0 0 1,0 0-1,0 0 1,1 0-1,-1 0 1,0 0-1,0 1 1,1-1-1,-1 0 1,1 0-1,-1-1 1,1 1-1,-1 0 1,1 0-1,0 0 1,-1 0-1,1 0 1,0 0 0,0-1-1,1 2 1,1 1 23,1-1 0,0 0-1,0 0 1,0 0 0,0-1 0,0 1 0,0-1 0,5 1 0,4 0 50,1 0 0,-1 0-1,1-2 1,0 1 0,14-3 0,-18 0-39,0-1 0,0 1 1,0-2-1,-1 0 0,1 0 1,15-9-1,-22 11-5,1 0 0,-1 0-1,1 0 1,-1-1 0,0 1-1,0-1 1,0 0 0,-1 1-1,1-1 1,0 0 0,-1-1-1,0 1 1,0 0 0,0-1-1,0 1 1,-1-1 0,1 0 0,-1 1-1,0-1 1,1-5 0,-2 8-1,-1 1 1,1-1 0,-1 0-1,1 1 1,-1-1 0,1 1-1,-1-1 1,0 1 0,1-1-1,-1 1 1,0-1-1,1 1 1,-1 0 0,0-1-1,1 1 1,-1 0 0,0 0-1,0-1 1,1 1 0,-1 0-1,0 0 1,0 0 0,0 0-1,1 0 1,-1 0 0,0 0-1,0 0 1,1 0 0,-1 1-1,0-1 1,0 0 0,0 1-1,-31 6 366,25-3-378,1-1 0,0 1 0,-1 0 0,1 0 0,1 1 0,-1 0 0,1 0 0,0 0 0,0 0 0,0 1 0,1 0 0,0 0 0,0 1 0,0-1 0,1 1 0,0-1 0,0 1 0,1 0 0,0 0 0,-3 13 0,6-18-4,-1 0 0,1 0 0,-1 0 0,1 0-1,-1 0 1,1 0 0,0 0 0,0 0 0,0 0 0,0 0 0,0-1 0,1 1 0,-1-1-1,0 1 1,1-1 0,-1 1 0,1-1 0,0 0 0,-1 1 0,1-1 0,0 0 0,0 0-1,0 0 1,0-1 0,2 2 0,58 15-868,-54-16 607,24 5-3709,50 2-1,-24-7-5698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11979,'44'-32'9242,"4"-9"-3881,50-58-2610,-47 41-3094,73-107-1,-120 163 1233,-8 18-464,-15 41-191,7-20 145,4-12-171,-33 125 196,37-132-344,1 1 1,0-1-1,2 1 1,0 0-1,1-1 1,3 22 0,-3-40-58,0 1 1,0-1 0,0 0 0,1 1-1,-1-1 1,0 1 0,0-1 0,0 0-1,0 1 1,1-1 0,-1 0 0,0 1-1,0-1 1,1 0 0,-1 0 0,0 1 0,1-1-1,-1 0 1,0 0 0,1 1 0,-1-1-1,0 0 1,1 0 0,-1 0 0,0 0-1,1 1 1,-1-1 0,1 0 0,-1 0-1,0 0 1,1 0 0,-1 0 0,1 0 0,-1 0-1,0 0 1,1 0 0,-1 0 0,1-1-1,-1 1 1,0 0 0,1 0 0,-1 0-1,0 0 1,1 0 0,-1-1 0,0 1-1,1 0 1,-1 0 0,0-1 0,1 1 0,-1-1-1,1 1-131,1-1-1,-1 0 0,0 1 0,0-1 1,0 0-1,0 0 0,0 0 1,0 0-1,0 0 0,-1 0 0,1-1 1,0 1-1,0 0 0,0-2 1,-1-1-633,0 1-1,0-1 1,0 0 0,-1 1 0,1-1 0,-1 1 0,0 0 0,0-1 0,0 1 0,0 0 0,-1-1 0,1 1 0,-1 0 0,0 0 0,0 0-1,0 0 1,0 1 0,-1-1 0,1 1 0,-1-1 0,0 1 0,-4-4 0,-20-16-7668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8200,'0'0'17520,"51"-6"-15662,-10 6-1089,5 0-545,1-1-128,-3-6-128,-10-2-2658,-9-4-3684,-9-2-10603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5157,'0'0'384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98 168 2883,'0'0'20809,"4"-6"-18631,13-16-379,-18 19-274,-8 4-1107,-9 8-402,8 1 8,0 1 0,0 0-1,1 1 1,-11 19 0,15-24 2,1 0 1,0 1 0,1 0-1,-1 0 1,1 0-1,1 0 1,0 0-1,0 1 1,-1 9-1,4-18-14,-1 1-1,0-1 0,1 1 0,-1-1 1,1 0-1,-1 1 0,1-1 0,-1 0 1,1 1-1,0-1 0,-1 0 0,1 0 1,-1 1-1,1-1 0,0 0 0,-1 0 1,1 0-1,-1 0 0,1 0 0,0 0 1,-1 0-1,1 0 0,-1 0 0,1 0 1,0 0-1,-1 0 0,1-1 0,0 1 1,-1 0-1,1 0 0,-1-1 1,1 1-1,-1 0 0,1-1 0,-1 1 1,2-1-1,15-11 177,0-2 0,0 1 0,-1-2 0,-1 0 0,0-1 0,20-29 0,-28 36-180,20-27 195,-2 0-1,34-65 1,-82 161-241,13-39 47,1 1 0,1 1 0,1-1-1,1 1 1,1 1 0,1-1 0,-2 43-1,6-65-79,0 0-1,0 1 0,0-1 1,0 0-1,0 0 0,1 1 1,-1-1-1,1 0 0,-1 0 1,1 0-1,-1 1 0,1-1 1,-1 0-1,1 0 0,0 0 1,0 0-1,0 0 0,-1 0 1,1 0-1,0 0 0,0-1 1,0 1-1,0 0 0,1 0 1,-1-1-1,0 1 0,0-1 1,0 1-1,0-1 0,1 1 1,-1-1-1,0 0 0,1 0 1,1 1-1,1-1-702,0-1-1,-1 1 0,1 0 1,0-1-1,-1 0 1,1 0-1,0 0 0,-1 0 1,1 0-1,-1-1 1,6-3-1,20-17-11551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56 8648,'0'0'19571,"-4"9"-19016,-17 59-22,20-62-513,-1 1-1,1 0 0,0 0 0,0 0 1,1 0-1,0 0 0,0 0 0,1 0 1,2 11-1,-2-17-7,-1 0 0,0 0 0,1 0 0,-1 0 0,1 0 0,0 0-1,-1 0 1,1 0 0,0 0 0,0-1 0,-1 1 0,1 0 0,0 0 0,0-1 0,0 1 0,0-1 0,0 1 0,0-1 0,0 1 0,0-1 0,0 1 0,0-1 0,0 0-1,0 0 1,0 1 0,0-1 0,0 0 0,1 0 0,-1 0 0,0 0 0,0-1 0,0 1 0,0 0 0,0 0 0,0-1 0,0 1 0,0 0 0,2-2 0,1 1 97,-1-1 1,1 1 0,0-1 0,-1 0 0,0-1 0,1 1 0,-1-1-1,0 1 1,3-5 0,0 0 21,0-2 0,-1 1 0,0-1 0,0 1 0,-1-1 0,0 0 0,-1-1 0,0 1 0,0-1 0,-1 0 0,-1 1 0,2-20 0,-6 37-131,3-8 0,-1 0 0,1 1 0,0-1 0,-1 1 0,1-1 0,0 1 0,-1-1 0,1 1 0,0-1 0,0 1 0,0-1 0,-1 1 0,1-1 0,0 1 0,0-1 0,0 1 0,0-1 0,0 1 0,0-1 0,0 1 0,0 0 0,0-1 0,0 1 0,0-1 0,0 1 0,1-1 0,-1 1 0,0-1 0,0 1 0,0-1 0,1 1 0,-1-1 0,0 1 0,1-1 0,-1 1 0,0-1 0,1 0 0,-1 1 0,1-1 0,-1 0 0,1 1 0,-1-1 0,0 0 0,1 1 0,-1-1 0,1 0 0,-1 0 0,1 0 0,0 1 0,-1-1 0,1 0 0,-1 0 0,1 0 0,-1 0 0,1 0 0,-1 0 0,1 0 0,0 0 0,-1 0 0,1 0 0,-1-1 0,1 1 0,0 0 0,8-2-717,1 0 0,0-1 0,-1 1 0,0-2 0,0 0-1,0 0 1,0 0 0,0-1 0,-1 0 0,9-8 0,40-20-4634,-38 25-201,-1 2-1153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 7399,'0'0'18097,"-6"8"-16533,-18 24-581,18-22-631,44-9-432,-32-2 117,-1 1 1,0-1 0,0 0-1,0-1 1,1 1 0,-1-1-1,-1 0 1,1 0 0,0 0-1,0-1 1,-1 0 0,1 0 0,-1 0-1,0 0 1,0-1 0,0 1-1,-1-1 1,6-7 0,2-1-23,-10 12-127,-12 27-683,9-24 796,-2 4 16,0 0 0,1 0 0,0 0 0,0 0 1,1 0-1,0 1 0,-2 11 0,5-19-24,-1 1 0,1-1 0,-1 0 0,0 1-1,1-1 1,-1 0 0,1 1 0,0-1-1,-1 0 1,1 0 0,-1 0 0,1 0-1,-1 1 1,1-1 0,-1 0 0,1 0 0,0 0-1,-1 0 1,1 0 0,-1 0 0,1-1-1,-1 1 1,1 0 0,-1 0 0,1 0-1,-1 0 1,1-1 0,0 1 0,-1 0 0,1 0-1,-1-1 1,0 1 0,1 0 0,-1-1-1,1 1 1,-1-1 0,0 1 0,1 0-1,0-2 1,21-13-1214,-13 9-182,23-20 32,-21 9-8102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2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154 125 14414,'0'0'5130,"3"-9"-2573,0 4-2029,14-39 2273,-16 42-2378,0 0 1,-1-1-1,1 1 0,-1-1 1,0 1-1,0-1 1,0 1-1,0-1 0,0 1 1,-1-5-1,-1 7-287,-1-1 0,1 1 0,-1 0 0,1 0 0,0 0 0,-1 0 0,1 0 0,-1 0-1,1 0 1,0 1 0,-1-1 0,-1 2 0,-6 2-85,0 1-1,1 0 1,0 1 0,0 0-1,1 0 1,0 1-1,0 0 1,0 0-1,1 1 1,-12 15 0,15-17-29,-1 0 0,1 0 0,0 1 1,0-1-1,1 1 0,0 0 1,0 0-1,1 0 0,0 1 0,0-1 1,0 1-1,1-1 0,0 1 0,1-1 1,0 14-1,1-20-22,-1 0 0,1 0 0,-1 0 0,1-1 0,-1 1 0,1 0 0,0 0 0,0 0 0,-1-1 0,1 1 0,0 0 0,0-1 0,0 1 0,0-1 0,0 1 0,0-1 0,0 1 0,0-1 0,0 0 0,0 1 0,0-1 0,0 0 0,0 0 0,0 0 0,0 0 0,0 0 0,0 0 0,0 0 0,0 0 0,0 0 0,0 0 0,0-1 0,0 1 0,0 0 0,0-1 0,0 1 0,0-1 0,1 0 0,41-19 0,-26 7 0,-1 0 0,0-2 0,-2 0 0,1 0 0,13-22 0,54-92 0,-81 178 0,-6 7 0,2-43 0,1 1 0,1 0 0,0 0 0,1 0 0,0 0 0,1 0 0,1-1 0,5 25 0,-6-36-66,0 0 0,1 0 1,-1 0-1,0-1 0,1 1 0,-1 0 0,1-1 0,0 1 1,-1-1-1,1 0 0,0 0 0,0 0 0,0 1 0,0-2 1,0 1-1,0 0 0,0 0 0,0-1 0,0 1 1,0-1-1,0 1 0,0-1 0,1 0 0,-1 0 0,0 0 1,0 0-1,3-1 0,0 1-782,0-1 0,0 0-1,0 0 1,0 0 0,0-1 0,0 1 0,0-1-1,-1 0 1,1-1 0,6-4 0,15-17-19112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2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 12908,'0'0'14948,"-8"8"-14783,4-4-106,-27 31 0,29-32-22,0-1 0,1 1-1,-1 0 1,1 0 0,0 0 0,0-1-1,0 1 1,0 0 0,0 0-1,1 0 1,-1 1 0,1-1-1,0 0 1,0 0 0,0 0 0,1 5-1,1-7 18,0 0 0,0-1-1,0 1 1,0 0 0,0-1-1,0 1 1,1-1 0,-1 0 0,0 0-1,0 0 1,0 0 0,1 0-1,-1 0 1,0-1 0,0 1-1,4-1 1,44-21 330,-44 19-378,0-1-1,0 1 0,1 0 1,0 1-1,-1-1 0,1 1 1,0 1-1,13-2 0,-19 5 42,0 0 0,0 0 0,0 0-1,0 1 1,-1-1 0,1 0-1,-1 1 1,0-1 0,1 1-1,-1-1 1,0 0 0,0 1-1,-1-1 1,0 5 0,1-1 176,-2 50 375,2-55-593,1-1-1,-1 0 1,1 0-1,-1 1 1,0-1 0,1 0-1,-1 0 1,1 0 0,-1 1-1,0-1 1,1 0-1,-1 0 1,1 0 0,-1 0-1,1 0 1,-1 0 0,0 0-1,1 0 1,-1 0 0,1 0-1,-1 0 1,1 0-1,-1 0 1,1-1 0,-1 1-1,0 0 1,1 0 0,-1 0-1,1-1 1,-1 1-1,0 0 1,1 0 0,-1-1-1,17-7 106,94-73-1993,-75 52-2105,-1 1-3423,-15 10 583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1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11499,'0'0'6022,"46"5"-3812,0-5-705,6-3-256,9-6-480,1 1-641,2 1-128,-10 0-1441,-6 1-1346,-9-2-1185,-11-2-2914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2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15503,'0'0'9924,"-3"8"-8600,-1 4-878,-55 164 2893,51-145-3284,1 0 1,2 0-1,0 0 1,1 34-1,4-64-55,0-1-1,0 1 1,0 0-1,0-1 1,0 1-1,0-1 1,0 1-1,0-1 1,0 1-1,0-1 1,0 1 0,0-1-1,0 1 1,1 0-1,-1-1 1,0 1-1,0-1 1,1 0-1,-1 1 1,0-1-1,1 1 1,-1-1-1,0 1 1,1-1-1,-1 0 1,1 1-1,-1-1 1,0 0 0,1 1-1,-1-1 1,1 0-1,-1 0 1,1 1-1,0-1 1,-1 0-1,1 0 1,-1 0-1,1 0 1,-1 0-1,1 0 1,-1 1-1,1-1 1,-1-1 0,1 1-1,0 0 1,-1 0-1,1 0 1,-1 0-1,1 0 1,-1 0-1,1-1 1,-1 1-1,1 0 1,-1 0-1,1-1 1,-1 1-1,1 0 1,-1-1-1,1 0 1,2-1-54,0 0-1,0 0 1,0 0-1,0 0 1,-1-1 0,1 1-1,-1-1 1,4-5-1,-2 0-30,0-1 0,0 0 0,-1 0 0,-1 0 0,1 0 0,-2-1 0,1 1 0,-1-1 0,0 1 0,-1-1 0,0 1 0,-1-1 0,-3-17 0,4 26 105,0 1-1,0-1 1,-1 0 0,1 0-1,0 0 1,-1 0 0,1 0-1,0 1 1,-1-1 0,1 0-1,-1 0 1,1 1 0,-1-1-1,0 0 1,1 1 0,-1-1-1,0 1 1,1-1 0,-1 1-1,0-1 1,0 1 0,1-1-1,-1 1 1,0 0 0,0-1-1,0 1 1,0 0 0,1 0-1,-1-1 1,0 1 0,0 0-1,0 0 1,0 0 0,0 0-1,0 0 1,1 0 0,-1 1-1,0-1 1,0 0 0,0 0-1,0 1 1,0-1 0,1 0-1,-1 1 1,0-1 0,0 1-1,0 0 1,-2 1 16,1-1 0,0 1 0,-1 0 0,1 0 0,0 0-1,1 0 1,-1 1 0,0-1 0,0 0 0,1 1 0,0 0 0,-1-1 0,0 5 0,1-5-33,1-1 0,-1 0 0,1 0 0,0 1 0,-1-1 0,1 0 0,0 0 1,0 1-1,0-1 0,0 0 0,0 1 0,0-1 0,1 0 0,-1 0 0,0 1 0,1-1 1,-1 0-1,1 0 0,-1 0 0,1 1 0,-1-1 0,1 0 0,0 0 0,0 0 0,-1 0 1,1 0-1,0 0 0,0 0 0,0-1 0,1 2 0,1-1-59,0 0 1,0 0-1,0 0 0,1 0 1,-1-1-1,0 0 0,0 1 1,0-1-1,0 0 0,1 0 0,-1-1 1,3 0-1,10-2-1300,-1-1-1,1 0 1,-1-1-1,15-7 1,-20 7 184,53-29-9473,-41 14 8849,-27 26 10456,-3 4-3350,-11 19-1620,16-26-3594,1 1-1,0-1 1,0 1 0,0-1 0,1 1-1,-1 0 1,1-1 0,0 1-1,0 0 1,0 0 0,1 0 0,-1 0-1,1 0 1,0 0 0,0 6-1,2-10-90,0 1 0,0-1 0,-1 0 0,1 1-1,0-1 1,0 0 0,0 0 0,-1 0-1,1 0 1,0 0 0,0-1 0,0 1 0,-1 0-1,1-1 1,0 0 0,-1 1 0,1-1-1,3-1 1,8-7-436,0 0 0,-1 0 0,0-1-1,20-21 1,0 0-525,-32 31 954,0 0 0,0-1 0,1 1-1,-1 0 1,0 0 0,0 0 0,0-1 0,0 1 0,0 0-1,0 0 1,1 0 0,-1 0 0,0-1 0,0 1 0,0 0-1,1 0 1,-1 0 0,0 0 0,0 0 0,0 0 0,1 0 0,-1 0-1,0 0 1,0 0 0,0 0 0,1 0 0,-1 0 0,0 0-1,0 0 1,1 0 0,-1 0 0,0 0 0,0 0 0,0 0 0,1 0-1,-1 0 1,0 0 0,0 0 0,0 0 0,1 0 0,-1 0-1,0 1 1,0-1 0,0 0 0,0 0 0,1 0 0,-1 0-1,0 0 1,0 1 0,1 14 246,-9 20 746,1-16-463,4-14-418,0 1 1,1 0 0,0 0-1,0 0 1,0 0-1,1 0 1,0 0 0,0 0-1,0 0 1,1 0 0,1 11-1,-1-17-113,1 0 0,-1 1 0,1-1 0,0 0-1,-1 1 1,1-1 0,0 0 0,-1 0 0,1 0 0,0 1 0,-1-1-1,1 0 1,0 0 0,-1 0 0,1 0 0,0 0 0,0 0-1,-1-1 1,1 1 0,0 0 0,-1 0 0,1 0 0,0-1 0,-1 1-1,1 0 1,-1-1 0,1 1 0,0 0 0,-1-1 0,1 1 0,-1-1-1,1 0 1,21-13-569,6-10-2817,-1-2 0,34-41-1,-42 43-2451,24-41 0,-69 106 17859,3-4-6783,-9 23-2577,29-53-2513,0 1 0,0 0 0,1-1 0,0 1 0,0 0 0,1 0 0,0 0 0,1 0 0,-1 1 0,2-1 0,1 13 0,-1-16-255,1 0-1,0 1 1,0-1-1,1 0 1,0 0-1,-1 0 1,2-1-1,-1 1 1,0-1-1,6 6 1,-5-7-158,0 1 0,-1 0 0,1 1 0,-1-1 0,0 1 0,0-1 0,-1 1 0,0 0 0,1 0 1,-2 0-1,1 0 0,0 0 0,0 10 0,-2-6 402,0-1 1,-1 1-1,0-1 0,0 0 1,-1 1-1,0-1 0,-1 0 1,0 0-1,0 0 0,0 0 1,-9 12-1,7-12 405,-1 0 0,0 0 0,0 0-1,-1-1 1,0 0 0,0 0 0,-1-1 0,0 0 0,0 0-1,-9 4 1,15-8-479,1-1-1,-1 0 1,0 0-1,1 0 1,-1 0 0,0-1-1,0 1 1,0 0-1,0-1 1,0 1-1,0-1 1,0 0-1,0 0 1,0 1-1,0-1 1,0 0 0,0-1-1,0 1 1,0 0-1,0-1 1,0 1-1,0-1 1,0 1-1,0-1 1,1 0-1,-1 0 1,0 0-1,0 0 1,1 0 0,-1 0-1,1-1 1,-1 1-1,1 0 1,-1-1-1,1 0 1,0 1-1,0-1 1,-1 1-1,1-1 1,1 0 0,-1 0-1,0 0 1,0 0-1,1 1 1,-2-4-1,1 1-69,0-1 0,1 1 0,-1-1 0,1 1 0,0-1 0,0 1 0,0-1 0,0 1 0,1-1 0,0 1 0,0 0-1,0-1 1,0 1 0,1 0 0,0 0 0,0 0 0,0 0 0,0 0 0,6-7 0,27-23-922,71-52-1,-71 60 888,-1-1-1,54-56 0,-33 14 325,-51 62-229,1 0 0,-1 0 1,-1 0-1,1 0 0,-1 0 0,-1-1 0,1 1 0,1-15 0,-4 22-35,0-1 0,0 1-1,0-1 1,0 0-1,0 1 1,-1-1 0,1 1-1,0-1 1,0 1-1,-1-1 1,1 1 0,0-1-1,-1 1 1,1 0-1,0-1 1,-1 1 0,1-1-1,-1 1 1,1 0-1,-1-1 1,1 1 0,-1 0-1,1-1 1,-1 1-1,1 0 1,-1 0 0,1 0-1,-1-1 1,1 1-1,-1 0 1,0 0 0,1 0-1,-1 0 1,1 0-1,-1 0 1,1 0 0,-1 0-1,0 0 1,1 1-1,-1-1 1,1 0 0,-1 0-1,1 0 1,-1 1-1,1-1 1,-1 0-1,1 0 1,-1 1 0,0 0-1,-30 14 98,23-8-110,1 1 1,1-1 0,-1 1-1,1 1 1,0-1 0,-8 19 0,12-23-11,0 0 0,0 0-1,0 0 1,1 0 0,-1 1 0,1-1 0,1 1 0,-1-1 0,0 1 0,1-1 0,0 0 0,0 1 0,0-1 0,1 1 0,0-1 0,-1 1-1,2-1 1,1 7 0,-1-9-99,0 1 0,0-1 0,0 0 1,0 0-1,0 0 0,0 0 0,1-1 0,-1 1 0,1-1 0,-1 1 0,1-1 0,0 0 0,-1 0 0,1 0 0,0 0 0,0 0 0,0-1 0,5 1 0,56 1-6067,-24-6-605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29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 16688,'0'0'7970,"-7"13"-6897,-9 14-62,-22 53 0,33-68-906,1 0-1,0 1 1,1-1-1,0 1 1,1 0-1,0 0 1,1 0-1,0 21 1,2-33-99,-1 0-1,0 0 1,1 0 0,-1 0 0,1 0 0,0 1-1,-1-1 1,1 0 0,0 0 0,-1 0 0,1 0-1,0-1 1,0 1 0,0 0 0,0 0 0,0 0-1,0-1 1,0 1 0,0 0 0,0-1 0,0 1-1,0-1 1,0 0 0,1 1 0,-1-1-1,0 0 1,0 0 0,0 1 0,1-1 0,-1 0-1,0 0 1,0 0 0,1 0 0,-1-1 0,0 1-1,0 0 1,0-1 0,2 1 0,4-2 26,-1 1 1,1-1-1,-1 0 1,0 0 0,0-1-1,7-3 1,0-4-10,0 0 0,-1 0 1,0-1-1,0-1 1,-1 0-1,-1-1 1,0 0-1,-1-1 1,0 0-1,8-18 0,3-1 83,-20 71-176,-2 4 329,1-30-225,0 1 0,0-1 1,1 0-1,1 1 0,0-1 0,1 0 0,0 1 0,5 15 0,-6-26-15,0 0 0,0 0 0,0 0 0,0-1 0,0 1 0,0 0 0,0-1 0,1 1 0,-1-1 0,0 1-1,1-1 1,0 1 0,-1-1 0,1 0 0,0 0 0,0 0 0,-1 0 0,1 0 0,0 0 0,0-1 0,0 1 0,4 0 0,-2-1 54,-1 0 0,1 0 0,-1-1 0,1 1 0,-1-1-1,0 0 1,1 0 0,-1 0 0,0-1 0,0 1 0,1-1 0,3-2 0,3-4 124,1 1-1,-2-2 1,1 1-1,-1-1 1,-1 0-1,12-17 1,-12 14-197,0 0 0,0-1 0,-2 1 0,1-2 0,-2 1 0,0-1 0,0 0 0,-2 0 0,1 0 0,-2 0 0,0 0 0,-1-1 0,0 0 0,-2-21 0,1 36 0,0 0 0,0-1 0,0 1 0,0 0 0,0-1 0,0 1 0,0 0 0,0-1 1,0 1-1,-1 0 0,1-1 0,0 1 0,0 0 0,0 0 0,0-1 0,-1 1 0,1 0 0,0 0 0,0-1 0,-1 1 0,1 0 0,0 0 0,0 0 0,-1-1 0,1 1 1,0 0-1,-1 0 0,1 0 0,0 0 0,-1 0 0,1 0 0,0 0 0,-1-1 0,1 1 0,0 0 0,-1 0 0,1 0 0,0 0 0,-1 0 0,1 1 0,0-1 0,0 0 1,-1 0-1,1 0 0,0 0 0,-1 0 0,1 0 0,0 0 0,-1 1 0,1-1 0,0 0 0,0 0 0,-1 0 0,1 1 0,0-1 0,0 0 0,-1 0 0,1 1 0,0-1 1,0 0-1,0 1 0,0-1 0,-1 0 0,1 1 0,0-1 0,0 0 0,-13 22-789,11-7-2340,2-5-3911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10410,'0'0'16010,"-1"11"-14574,-18 73 536,10-53-1237,2 1 0,1 1-1,-2 36 1,8-68-735,0 0 0,0-1 0,0 1 0,0 0 0,0 0 0,0 0 0,0-1 0,1 1 0,-1 0 0,0 0 0,0-1 0,1 1 0,-1 0 0,0-1 0,1 1 0,-1 0 0,1-1 0,-1 1 0,1-1 0,-1 1 0,1 0 0,-1-1 0,1 1 0,0-1 0,-1 0 0,1 1 0,0-1 0,-1 0 0,1 1 0,0-1 0,0 0 0,1 1 0,31-4 0,28-24 0,-50 20 0,-8 5 0,0 0 0,0 0 0,0 0 0,0 0 0,0 1 0,0-1 0,0 1 0,1 0 0,-1 0 0,0 0 0,1 0 0,-1 1 0,1-1 0,-1 1 0,7 0 0,-10 1 0,1 0 0,0 0 0,0 0 0,0 0 0,-1 0 0,1 1 0,-1-1 0,1 0 0,-1 0 0,1 0 0,-1 1 0,0-1 0,0 0 0,1 1 0,-1-1 0,0 0 0,0 1 0,0-1 0,-1 2 0,0 34 0,0-32 0,-10 47 0,4-29 0,36-62-6652,-16 14 1159,1 0-2317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78 4773,'0'0'18508,"8"2"-15807,-6-1-2551,1-1 0,-1 1-1,1-1 1,-1 1 0,1-1 0,0 0 0,-1 0 0,1 0 0,0 0-1,-1 0 1,1 0 0,-1-1 0,1 0 0,0 1 0,-1-1-1,1 0 1,-1 0 0,0 0 0,1-1 0,-1 1 0,0 0 0,0-1-1,0 0 1,0 1 0,0-1 0,0 0 0,0 0 0,0 0-1,-1 0 1,1 0 0,-1-1 0,0 1 0,0 0 0,0-1 0,0 1-1,0-1 1,0 1 0,0-1 0,-1 1 0,1-1 0,-1 0-1,0-4 1,0 6-142,-1 0-1,1-1 0,-1 1 0,1 0 0,-1 0 0,0 0 1,1 0-1,-1 0 0,0 0 0,0 0 0,0 0 0,0 1 1,1-1-1,-1 0 0,0 0 0,-1 1 0,1-1 0,0 1 1,0-1-1,0 1 0,0-1 0,0 1 0,-1 0 0,1-1 1,0 1-1,0 0 0,0 0 0,-1 0 0,1 0 0,0 0 1,0 0-1,-1 0 0,1 1 0,-2-1 0,-2 0 5,0 1-1,0-1 0,0 1 1,0 0-1,-1 1 0,1-1 1,-7 4-1,6 0-11,-1 0 0,1 0 0,1 1 0,-1-1 0,1 1 0,0 1 0,1-1 0,-1 1 0,1 0 0,1 0 0,-1 0 0,1 0 0,0 0 0,1 1 0,0-1 0,0 1 0,0 0 0,1 0 0,0 15 0,1-22 1,0 0-1,0 0 1,0 0-1,0 0 1,1 1-1,-1-1 1,0 0 0,1 0-1,-1 0 1,0-1-1,1 1 1,-1 0-1,1 0 1,0 0-1,-1 0 1,1 0 0,0-1-1,-1 1 1,1 0-1,0 0 1,0-1-1,0 1 1,0-1 0,1 2-1,32 5 14,-23-8-42,0 1 0,0-1 0,0-1 0,13-3 0,-12 0-793,-1 1 1,1-1-1,-1-1 0,1 0 1,10-8-1,-9 4-2943,0 1-1,-1-2 1,17-19-1,-14 10-5993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22 239 12748,'0'0'10570,"-4"8"-9582,-13 25-721,17-33-298,0 1 1,0-1 0,0 0-1,0 0 1,0 1 0,0-1 0,0 0-1,0 0 1,0 1 0,0-1 0,0 0-1,0 0 1,0 0 0,0 1-1,0-1 1,0 0 0,1 0 0,-1 1-1,0-1 1,0 0 0,0 0 0,0 0-1,1 1 1,-1-1 0,0 0-1,0 0 1,0 0 0,1 0 0,-1 0-1,0 1 1,0-1 0,0 0 0,1 0-1,-1 0 1,0 0 0,0 0-1,1 0 1,-1 0 0,0 0 0,0 0-1,1 0 1,-1 0 0,0 0 0,0 0-1,1 0 1,-1 0 0,0 0-1,0 0 1,0 0 0,1 0 0,-1 0-1,0-1 1,0 1 0,1 0-1,-1 0 1,0 0 0,0 0 0,0 0-1,1-1 1,-1 1 0,0 0 0,0 0-1,0 0 1,0-1 0,1 1-1,17-12-1312,-20 21 5708,-1 1-3703,0 0-1,1 0 1,0 0-1,1 1 1,0-1-1,0 1 0,2 15 1,0-25-646,0 0 0,0 0 0,-1 0 0,1 0 0,0 0 0,0-1 0,0 1 0,0 0 1,0-1-1,0 1 0,0 0 0,0-1 0,0 1 0,0-1 0,1 0 0,-1 1 0,0-1 0,0 0 0,0 0 0,0 0 0,1 0 0,-1 0 0,0 0 1,0 0-1,0 0 0,1 0 0,1-1 0,33-10 174,-26 4-392,0 0 0,0-2 0,0 1 0,-1-1 0,-1 0 0,1-1-1,-2 0 1,1 0 0,-1-1 0,-1 0 0,0 0 0,0 0-1,-1-1 1,5-19 0,-2 3-4,-1-1-1,-1 0 1,-2-1 0,-1 1-1,-1-34 1,-1 63 202,-1 0 0,0 0-1,0 0 1,0 0 0,0 0 0,0 0 0,1 0 0,-1 0 0,0 0 0,0 0 0,0 0-1,0 0 1,0 0 0,0 0 0,1 0 0,-1 0 0,0 0 0,0 0 0,0 0-1,0-1 1,0 1 0,0 0 0,1 0 0,-1 0 0,0 0 0,0 0 0,0 0 0,0 0-1,0 0 1,0 0 0,0 0 0,0-1 0,0 1 0,1 0 0,-1 0 0,0 0-1,0 0 1,0 0 0,0 0 0,0-1 0,0 1 0,0 0 0,0 0 0,0 0 0,0 0-1,0 0 1,0-1 0,0 1 0,0 0 0,0 0 0,0 0 0,0 0 0,4 14-392,-6 26 625,-11 58 1,8-73 111,1 1-1,2 1 1,0-1 0,2 0 0,5 52 0,-5-77-344,0 1 1,0-1-1,0 0 1,0 0-1,1 0 1,-1 0-1,0 0 0,1 0 1,-1 1-1,0-1 1,1 0-1,0 0 1,-1 0-1,1 0 1,0 0-1,-1-1 1,1 1-1,0 0 1,0 0-1,0 0 1,0-1-1,-1 1 1,1 0-1,0-1 1,0 1-1,0-1 1,1 1-1,-1-1 1,0 0-1,0 1 1,2-1-1,-2 0-33,0-1 0,0 1 0,0-1 0,0 1-1,0-1 1,0 1 0,0-1 0,0 0 0,0 0 0,-1 0 0,1 1-1,0-1 1,0 0 0,-1 0 0,1 0 0,-1 0 0,1 0-1,-1 0 1,1 0 0,-1-1 0,1 1 0,-1 0 0,0 0 0,0 0-1,0 0 1,0 0 0,0-1 0,0 1 0,0 0 0,0-2-1,0-2-47,-1 1 0,1 0 0,-1 0 0,0 0 0,0 0 0,0 0-1,-1 0 1,1 0 0,-1 0 0,0 1 0,0-1 0,-5-6 0,-39-38-396,37 41 789,2 0 1,-1-1-1,1 0 0,0 0 1,-10-17-1,21 24-122,1 0 0,-1 0-1,0 0 1,1 0-1,-1 1 1,1 0-1,-1 0 1,7 0 0,-5 0-57,26-1-143,25-1-1222,-19-3-3170,-5-2-3005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13869,'0'0'7346,"-2"8"-6716,-4 13 105,1 1 1,1-1 0,0 1-1,1 27 1,3-48-697,0 0 0,0 0 0,0 0 0,0-1 0,0 1 0,0 0 0,0 0 0,0 0 1,1 0-1,-1 0 0,0 0 0,1-1 0,-1 1 0,1 0 0,-1 0 0,1 0 0,-1-1 0,1 1 0,-1 0 1,1-1-1,0 1 0,-1 0 0,1-1 0,0 1 0,0-1 0,1 1 0,0 0 19,0 0 1,0-1-1,0 0 0,1 1 1,-1-1-1,0 0 0,0 0 0,0 0 1,0 0-1,0-1 0,3 0 0,1 0 12,1-1 0,-1 0-1,-1 0 1,1-1 0,0 0-1,-1 0 1,9-5-1,-4-1-40,1-1-1,-1 0 1,-1 0-1,0-1 1,0 0-1,-1-1 1,-1 0-1,11-23 1,-21 43-320,-3 5 303,0 1 0,1-1 0,1 1 0,0 0 0,1 1 0,1-1 0,0 1 0,1-1 0,0 20 0,2-32-104,-1-1 1,0 0-1,0 0 1,1 0 0,-1 0-1,1 0 1,-1 0-1,1 0 1,-1 0 0,1 0-1,-1 0 1,1 0-1,0-1 1,0 1-1,0 0 1,-1 0 0,1-1-1,0 1 1,0 0-1,0-1 1,0 1 0,0-1-1,0 1 1,0-1-1,0 0 1,2 1-1,-1 0-576,-1-1 0,1 0-1,0 0 1,-1 0 0,1 0-1,0 0 1,0 0-1,-1 0 1,1-1 0,0 1-1,-1 0 1,1-1 0,-1 0-1,1 1 1,0-1-1,-1 0 1,3-1 0,10-13-12433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7431,'-9'0'9113,"-6"1"-7655,1 0 1,0 1-1,0 0 1,-18 6-1,25-7-1094,1 2-1,-1-1 1,1 1-1,-1 0 0,1 0 1,0 0-1,0 1 0,0 0 1,0 0-1,1 1 1,0 0-1,-7 7 0,11-11-354,1-1 0,0 1 0,-1-1 0,1 1 0,-1-1 0,1 1 0,-1-1 0,1 1 1,0-1-1,0 1 0,-1 0 0,1-1 0,0 1 0,0-1 0,-1 1 0,1 0 0,0-1 0,0 1 0,0 0 0,0-1 0,0 1 0,0 0 0,0-1 0,0 1 0,1 0 0,-1-1 0,0 1 0,0 0 0,0-1 0,1 1 0,-1-1 0,0 1 0,1 0 0,-1-1 0,0 1 0,1-1 0,-1 1 0,1-1 0,-1 1 0,1-1 0,-1 1 0,1-1 0,-1 0 0,1 1 0,0-1 0,-1 0 0,1 0 0,-1 1 0,1-1 0,0 0 0,-1 0 0,1 0 0,0 0 0,-1 1 0,1-1 0,0 0 0,0-1 0,49 3-74,-41-2-30,0 0-178,5-1-385,1 1 0,-1 1 0,1 1 1,-1 0-1,24 6 0,-36-7 664,1-1 1,-1 1-1,0 0 0,0 0 1,1 1-1,-1-1 0,0 0 1,0 1-1,0 0 0,0-1 1,-1 1-1,1 0 0,0 0 0,-1 0 1,1 0-1,-1 0 0,1 0 1,-1 0-1,0 1 0,0-1 1,0 0-1,-1 1 0,1-1 1,0 1-1,-1-1 0,1 1 1,-1-1-1,0 1 0,0-1 1,0 1-1,0-1 0,-1 1 1,1-1-1,-1 1 0,1-1 1,-1 0-1,0 1 0,0-1 1,0 0-1,-2 4 0,-4 7 389,0-1 0,-1 0 0,0-1 0,-1 0 0,-1 0 1,0 0-1,0-2 0,-1 1 0,0-1 0,-22 13 0,32-21-999,3-3-1002,32-34-7283,-9 7 930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13613,'0'0'15689,"11"-3"-15032,5-2-646,0-2 0,0 0 0,-1-1 1,0-1-1,-1 0 0,0-1 0,0 0 0,-1-1 0,0-1 1,17-20-1,-23 24-45,0-1 1,-1 1-1,0-1 1,0 0-1,-1 0 0,7-17 1,-39 86-211,19-45 277,1 0 0,0 0 0,-6 23 0,10-26-8,0 1 0,1-1 0,1 0 1,0 1-1,0-1 0,1 1 0,1-1 0,3 21 1,-2-26-636,0 0 0,1 0 0,0 0 0,0 0 0,6 10 0,-2-4-3591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54 103 11403,'0'0'7783,"-42"-50"-5381,34 38-512,4 3-128,4 2-289,0 2-544,15 0-705,8 3-224,5 1 0,5 1-96,4 0-2210,3-3-2082,6-5-6887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63 9833,'0'0'10079,"-3"-9"-7266,2 5-2553,0 0 0,0 0 0,-1 0 0,0 0 0,0 1 0,0-1 0,0 1 0,0-1 0,-4-3 0,4 5-171,1 1-1,-1 0 0,0 0 0,0 0 0,0 0 0,0 0 0,0 0 0,0 0 0,0 0 0,0 1 0,0-1 0,0 1 0,0 0 1,0 0-1,0 0 0,-1 0 0,1 0 0,0 0 0,0 0 0,0 0 0,0 1 0,0 0 0,0-1 0,0 1 0,0 0 0,0 0 1,-2 1-1,-3 1-66,1 1 0,-1 0 1,1 1-1,0-1 0,1 1 1,-1 0-1,1 0 0,0 1 1,0 0-1,0 0 0,1 0 1,0 0-1,0 1 0,-5 13 1,5-9 134,0-1 1,0 1 0,1 0-1,0 0 1,1 1-1,1-1 1,0 0 0,0 1-1,1 14 1,1-24-114,-1 1 0,1-1-1,-1 1 1,1 0 0,0-1 0,-1 1 0,1-1 0,1 0 0,-1 1 0,0-1 0,0 0 0,1 0-1,0 0 1,-1 0 0,1 0 0,0 0 0,0 0 0,0 0 0,0-1 0,0 1 0,0-1 0,1 1 0,-1-1-1,0 0 1,1 0 0,-1 0 0,1 0 0,-1-1 0,1 1 0,-1-1 0,1 1 0,0-1 0,-1 0-1,1 0 1,0 0 0,-1 0 0,5-1 0,1 0 72,0 0 1,0-1-1,0 0 0,0 0 1,0-1-1,-1 0 0,1 0 1,-1-1-1,0 1 0,0-2 1,9-6-1,-10 5-116,0 0 0,0 0 0,-1-1 0,1 0 0,-2 0 0,1-1 0,4-10 0,-7 14 0,0 0 0,0-1 0,-1 1 0,1 0 0,-1 0 0,0-1 0,-1 1 0,1-1 0,-1 1 0,0-1 0,0 1 0,0-1 0,-1 1 0,1 0 0,-1-1 0,-2-5 0,3 9-14,-1 0-1,0-1 1,0 1-1,1 0 1,-1-1-1,0 1 1,0 0-1,0 0 1,0 0-1,-1 0 1,1 0-1,0 0 1,0 0-1,-1 1 1,1-1-1,0 0 1,-1 1-1,1-1 1,0 1-1,-1-1 1,1 1-1,-1-1 1,1 1 0,-1 0-1,1 0 1,-1 0-1,1 0 1,-1 0-1,1 0 1,-1 1-1,1-1 1,-3 1-1,2-1-100,-1 1 0,1 0 0,0 0 0,0 0 0,0 0 0,0 0 0,0 0 0,0 0 0,0 0 0,0 1 0,0-1 0,1 1 0,-1 0 0,1-1 0,-1 1 0,1 0 0,-1 0 0,1 0 0,0 0 0,-1 4 0,-2 14-5701,4-5-1325,2-1-5292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1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16624,'0'0'1537,"9"1"-69,7 1-887,-1 0 1,1 1-1,-1 1 0,1 1 0,-1 0 0,-1 1 1,1 0-1,24 16 0,-35-21-506,-1 1 0,1 1-1,-1-1 1,0 0 0,0 1 0,0 0-1,0-1 1,0 1 0,-1 0 0,1 1-1,-1-1 1,0 0 0,0 1 0,0-1-1,0 1 1,-1 0 0,1-1 0,-1 1-1,0 0 1,0 0 0,0 0 0,-1 0-1,0 0 1,1 0 0,-1 0 0,-1 0-1,1 0 1,0 0 0,-1 0 0,0 0-1,0 0 1,0-1 0,-1 1 0,1 0 0,-1 0-1,0-1 1,0 1 0,0-1 0,0 0-1,-1 0 1,1 0 0,-4 4 0,-24 27-57,-2-1 1,-1-2 0,-49 36-1,62-55-4689,8-10-4457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17905,'0'0'10378,"-20"68"-9289,13-41-449,-2 4-383,4-1-193,3-5-64,2-2-993,0-8-865,7-9-544,4-6 128,5-6-705,0-17-3011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6822,'0'0'20003,"-2"9"-18449,-12 31-346,7-23-678,1 1 0,0 0 0,1 0 0,1 0 0,-2 34 0,6-50-638,1-1-1,0 0 1,0 1-1,0-1 1,0 0-1,0 1 1,1-1-1,-1 0 1,0 0-1,1 0 1,-1 0-1,0 0 1,1-1-1,-1 1 1,1 0-1,0-1 1,-1 1-1,1-1 1,-1 1-1,1-1 1,0 0-1,-1 1 1,1-1-1,0 0 1,-1 0-1,1 0 1,2-1-1,2 2-764,1-1 0,-1 0 0,1-1 0,0 0-1,-1 0 1,9-2 0,2-8-7241,-4-3-5691</inkml:trace>
  <inkml:trace contextRef="#ctx0" brushRef="#br0" timeOffset="1">135 162 801,'0'0'20884,"-51"71"-17713,39-44-513,2-1-896,5-1-705,5-5-705,5-6-256,15-6-897,7-8-1697,2-3-2755,2-18-5894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15471,'0'0'14616,"3"10"-14269,-3-9-344,1 1 11,0 0-1,0 1 1,-1-1 0,1 1-1,0-1 1,-1 1 0,0-1-1,1 1 1,-1 0 0,0-1 0,0 1-1,0-1 1,-1 1 0,1-1-1,-1 1 1,1 0 0,-1-1-1,0 0 1,0 1 0,0-1-1,0 1 1,-1-1 0,1 0-1,-1 0 1,1 0 0,-1 0-1,0 0 1,1 0 0,-1 0-1,-3 2 1,-108 72 1311,43-30-744,70-46-581,0 0 0,0 0 0,-1 0 0,1 1 0,0-1 0,0 0 0,0 0 0,-1 0 0,1 0 0,0 0 0,0 0 0,0 1 0,-1-1 0,1 0 0,0 0 0,0 0 0,0 0 0,0 1 0,0-1 0,-1 0 0,1 0 0,0 0 0,0 1 0,0-1 0,0 0 0,0 0 0,0 1 0,0-1 0,0 0 0,0 0 0,0 0 0,0 1 0,0-1 0,0 0 0,0 0 0,0 1 0,0-1 0,0 0 0,0 0 0,0 1 0,0-1 0,0 0 0,12 4 0,23-2 0,-31-2 0,103 6-3075,0 6-4515,-80-9 5304,-9-1-10996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11563,'0'0'17916,"12"-9"-16929,56-40-203,48-36-451,-101 72-312,0 1-1,-1-2 0,-1 0 0,0 0 0,11-18 1,-16 17 41,-14 19 56,-15 25 145,13-12-201,0 0 0,2 1 0,0 0-1,1 0 1,1 0 0,0 0 0,2 1 0,0-1 0,1 35 0,1-50-158,0 0 1,1 0-1,-1 0 1,1 0-1,0-1 0,0 1 1,0 0-1,0 0 1,0-1-1,0 1 0,1-1 1,-1 1-1,1-1 1,0 0-1,0 1 0,0-1 1,0 0-1,3 3 1,-1-3-431,0 1 1,1 0-1,-1-1 1,1 0-1,-1 0 1,1-1-1,0 1 1,0-1-1,0 0 1,5 1-1,23-1-9141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16656,'0'0'5376,"-1"9"-4992,-1-2-274,1 0 1,0 0-1,1-1 1,0 1-1,0 0 1,0 0-1,2 11 1,-1-16-80,0 1 0,0 0 1,0-1-1,1 1 0,-1-1 1,1 1-1,-1-1 0,1 0 1,0 0-1,0 1 0,0-1 0,0-1 1,0 1-1,0 0 0,1 0 1,-1-1-1,0 0 0,1 1 0,0-1 1,-1 0-1,1 0 0,0 0 1,-1 0-1,1-1 0,4 1 0,8 2-390,0-1 0,1-1-1,-1-1 1,0 0-1,0 0 1,16-4 0,-18 2-742,0-1 0,0 0 0,0-1 0,0 0 0,-1-1 0,0 0 0,0-1 0,0-1 0,-1 0 0,1 0 1,17-17-1,-22 17 9553,-17 15-5930,-19 22-578,20-17-1106,0 0-1,1 1 1,-11 27-1,17-36-990,0 0-1,0 0 0,0 0 0,1 0 0,0 1 0,0-1 0,1 1 0,-1-1 0,1 0 0,0 1 0,1-1 0,-1 1 0,1-1 0,3 10 0,11 3-5857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89 4068,'0'0'14008,"7"-10"-10955,24-28-122,-30 37-2675,0 0 0,0 0 0,0 0 0,0-1 0,0 1 0,0-1 0,-1 1 0,1 0 0,0-1 0,-1 1 0,1-1 0,-1 1 0,0-1 0,1 0 0,-1 1 0,0-1 0,0 1 0,0-3 0,-1 3-176,1 0 0,0 1 0,-1-1-1,1 0 1,-1 1 0,1-1 0,-1 0 0,0 1 0,1-1 0,-1 1 0,0-1-1,1 1 1,-1-1 0,0 1 0,1 0 0,-1-1 0,0 1 0,0 0 0,0 0-1,1-1 1,-1 1 0,0 0 0,-1 0 0,-3 0-49,0-1 1,1 1-1,-1 1 0,0-1 1,1 1-1,-1 0 1,1 0-1,-1 0 0,-4 2 1,-5 6-18,1 1 0,-1 0 1,2 1-1,-1 0 0,2 1 0,-1 1 0,2 0 1,0 0-1,0 1 0,1 0 0,-12 28 1,19-40-9,1 1 1,0 0-1,0 0 1,0 0-1,0 0 1,1 0-1,-1 0 1,1 0-1,0 0 1,0 0-1,0 0 1,1 6-1,-1-8-15,0 1 0,1-1-1,0 0 1,-1 1 0,1-1-1,0 0 1,0 0 0,-1 1-1,1-1 1,0 0-1,0 0 1,0 0 0,1 0-1,-1 0 1,0-1 0,0 1-1,0 0 1,1 0 0,1 0-1,5 1-305,1 0-1,-1 0 1,0-1-1,1 0 1,-1-1-1,1 0 1,13-1-1,-11-1-892,1 1-1,-1-1 0,0-1 1,0 0-1,0-1 0,-1 0 1,1 0-1,-1-1 1,16-11-1,9-6-5507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15919,'0'0'2808,"-9"3"-390,-5 4-1504,1-1-1,0 2 1,-23 16-1,32-21-804,0-1-1,0 2 0,0-1 1,0 0-1,1 1 0,-1 0 1,1-1-1,0 2 0,0-1 1,0 0-1,1 0 0,0 1 1,0-1-1,0 1 0,0 0 0,1 0 1,-1-1-1,0 7 0,3-11-106,-1 1-1,1-1 1,-1 1-1,1-1 1,-1 0-1,1 1 1,-1-1 0,1 1-1,-1-1 1,1 0-1,-1 0 1,1 1-1,-1-1 1,1 0-1,0 0 1,-1 1-1,1-1 1,0 0-1,-1 0 1,1 0-1,0 0 1,-1 0-1,1 0 1,-1 0-1,1 0 1,0 0-1,-1-1 1,1 1-1,0 0 1,0-1-1,24-4 540,62-27 290,-71 24-821,0 1-1,1 0 1,-1 2-1,2 0 1,-1 1-1,0 0 1,34-1-1,-50 5 17,1 0-1,-1 0 0,0 0 1,1 1-1,-1-1 1,1 0-1,-1 1 1,0 0-1,0-1 0,1 1 1,-1 0-1,0-1 1,0 1-1,0 0 1,0 0-1,0 0 0,0 0 1,0 0-1,0 0 1,0 0-1,0 0 1,0 1-1,-1-1 0,1 0 1,-1 0-1,1 1 1,-1-1-1,1 0 0,-1 1 1,1-1-1,-1 0 1,0 1-1,0-1 1,0 1-1,0-1 0,0 0 1,0 1-1,0-1 1,-1 3-1,-1 9 432,0 0-1,0 0 1,-7 18-1,3-10-336,49-92 1332,-22 19-1791,-7 15-444,-9 30 200,-4 13-136,-1-5 389,1 0 0,-1 0-1,0 0 1,0 0 0,0 0 0,0 0-1,1 0 1,-1 0 0,1 0-1,-1 0 1,1 0 0,-1 0-1,1 0 1,-1 0 0,1 0-1,0-1 1,-1 1 0,1 0 0,0 0-1,0-1 1,0 1 0,0 0-1,-1-1 1,1 1 0,0-1-1,0 1 1,0-1 0,0 0 0,0 1-1,0-1 1,0 0 0,1 0-1,0 1 1,40-2-8416,-15-6 2767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6919,'0'0'22517,"2"4"-21845,3 11-327,-4-13-339,-1 0 0,1 0 1,-1 0-1,1 0 0,0 0 0,-1 0 1,1 0-1,0-1 0,1 1 1,-1 0-1,0-1 0,0 1 1,1 0-1,-1-1 0,1 0 1,-1 1-1,1-1 0,0 0 0,-1 0 1,1 0-1,0 0 0,0 0 1,0 0-1,2 1 0,9 1-178,0 1 1,-1 1-1,0 1 0,0-1 0,14 11 0,-23-15 185,-1 1 1,0-1-1,0 1 0,1-1 0,-1 1 0,0 0 1,0 0-1,-1 0 0,1 0 0,0 1 1,-1-1-1,1 0 0,-1 0 0,0 1 0,0-1 1,0 1-1,0 0 0,0-1 0,0 1 0,-1 0 1,1-1-1,-1 1 0,0 0 0,0-1 1,0 1-1,0 0 0,0 0 0,-1-1 0,1 1 1,-1 0-1,0-1 0,0 1 0,-1 3 0,-1-3 102,1 0-1,-1 0 0,1 0 0,-1 0 0,0-1 0,0 1 0,0-1 0,0 0 1,-1 0-1,1 0 0,-1 0 0,1-1 0,-1 1 0,1-1 0,-1 0 0,0 0 1,-7 0-1,3 1-51,-1-1 1,0 0-1,1 0 1,-1-1-1,1-1 1,-1 1-1,-9-3 1,16 3-331,1-1 0,-1 1 0,1-1 0,0 0 0,-1 1 0,1-1 0,0 0 0,-1 0 1,1 0-1,0 0 0,0 0 0,0 0 0,0-1 0,0 1 0,0 0 0,0 0 0,0-1 0,1 1 0,-2-3 0,-3-14-7286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13677,'0'0'10554,"-11"4"-10063,2 0-437,-1 0 0,1 1 0,0 0 1,1 0-1,-1 1 0,1 0 0,0 1 0,1 0 0,0 0 1,0 1-1,0-1 0,1 2 0,-6 8 0,-4 8 247,1 1 0,-12 29 0,22-43-110,0 0 0,1 0-1,1 0 1,0 0 0,1 1 0,0-1-1,0 21 1,2-32-183,0 1 1,0-1-1,1 1 1,-1-1-1,0 1 1,1-1-1,-1 1 0,1-1 1,0 1-1,-1-1 1,1 0-1,0 1 0,0-1 1,0 0-1,0 1 1,0-1-1,0 0 1,0 0-1,0 0 0,0 0 1,0 0-1,3 1 1,-1 0 33,1-1 0,0 1 0,0-1 0,0 1 0,0-1 0,0-1 0,0 1 0,7 0 0,-2 0 29,0-1 1,0-1-1,0 1 0,-1-1 1,1-1-1,0 0 0,15-5 0,-18 5-28,0-1-1,-1 0 0,1-1 0,-1 0 0,0 1 1,9-9-1,-12 10 72,0 0 0,-1 0 0,1 0 0,0-1 0,-1 1 0,1 0 0,-1-1 0,0 1 0,0-1 0,0 1 0,0-1 0,0 0 0,-1 1 0,1-1 0,-1 0 0,0 1 0,1-1-1,-2-5 1,1 7-89,-1-1 0,0 1 0,1 0 0,-1 0-1,0 0 1,0-1 0,0 1 0,0 0-1,0 0 1,0 0 0,0 0 0,0 0-1,-1 1 1,1-1 0,0 0 0,0 0-1,-1 1 1,1-1 0,-1 1 0,1-1-1,0 1 1,-1 0 0,1 0 0,-1-1-1,1 1 1,-1 0 0,1 0 0,-1 0-1,1 0 1,-1 1 0,1-1 0,-2 1-1,-2-1-55,0 0 0,0 1-1,1 0 1,-1 0-1,0 0 1,0 1-1,1 0 1,-8 3-1,11-5 25,0 1-1,0 0 0,0-1 0,0 1 0,0 0 1,0 0-1,0 0 0,0 0 0,0-1 1,1 1-1,-1 1 0,0-1 0,0 0 0,1 0 1,-1 0-1,1 0 0,-1 0 0,1 1 1,-1 1-1,1-3-1,1 1-1,-1 0 1,0-1 0,1 1 0,-1-1 0,1 1 0,-1-1-1,1 1 1,-1-1 0,1 1 0,-1-1 0,1 1-1,-1-1 1,1 0 0,0 1 0,-1-1 0,1 0-1,-1 0 1,1 1 0,0-1 0,-1 0 0,1 0 0,0 0-1,1 0 1,53 0-33,-42-3 68,1 0 0,-1-2 0,0 1-1,25-14 1,-25 12-10,0 0 0,1 0 0,0 1 0,16-3-1,-30 8-14,1 0-1,-1 0 1,0 0-1,1 0 1,-1 0-1,1 0 0,-1 0 1,1 0-1,-1 0 1,0 0-1,1 0 1,-1 1-1,1-1 0,-1 0 1,0 0-1,1 0 1,-1 1-1,0-1 1,1 0-1,-1 0 0,0 1 1,1-1-1,-1 0 1,0 1-1,0-1 1,1 0-1,-1 1 1,0-1-1,0 0 0,0 1 1,1-1-1,-1 0 1,0 1-1,0-1 1,0 1-1,0-1 0,0 1 1,0 24 49,-10 22 161,-10 3 80,14-39-373,1 1-1,0 0 0,1 0 0,0 0 0,1 0 1,-3 24-1,6-36-4,0 0 1,0 0-1,0-1 1,0 1-1,0 0 1,0 0 0,0 0-1,0 0 1,1 0-1,-1 0 1,0 0-1,0 0 1,0 0-1,0 0 1,0 0-1,0 0 1,0 0-1,1-1 1,-1 1 0,0 0-1,0 0 1,0 0-1,0 0 1,0 0-1,0 0 1,1 0-1,-1 0 1,0 1-1,0-1 1,0 0-1,0 0 1,0 0 0,0 0-1,1 0 1,-1 0-1,0 0 1,0 0-1,0 0 1,0 0-1,0 0 1,0 0-1,0 0 1,0 1-1,1-1 1,-1 0 0,0 0-1,0 0 1,0 0-1,0 0 1,0 0-1,0 0 1,0 1-1,0-1 1,0 0-1,0 0 1,0 0-1,0 0 1,0 0-1,0 0 1,0 1 0,0-1-1,0 0 1,0 0-1,0 0 1,0 0-1,0 0 1,0 0-1,0 1 1,0-1-1,7-8-4622,3-9-4271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17713,'0'0'9764,"1"9"-9236,-2 14-109,-1-1 0,-1 1 0,0 0 0,-10 27 0,6-22-820,1-1 0,1 0 0,-1 38 0,19-71-2818,-10 3 2345,-1-1 0,1 1 1,-1-1-1,0 0 0,1 1 0,-2-1 0,1 0 0,0 0 0,1-6 0,5-21-5959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15086,'-5'-22'8123,"-7"11"-4677,7 11-3319,0-1-1,0 1 1,0-1 0,0 1 0,0 1-1,0-1 1,-5 2 0,3-1 54,-1 1 0,1 0 1,0 0-1,0 1 0,1-1 1,-1 2-1,1-1 0,-1 1 1,1 0-1,0 0 0,0 1 1,1-1-1,-1 1 0,1 1 1,0-1-1,0 1 0,1 0 0,0 0 1,0 0-1,0 0 0,1 1 1,0 0-1,0 0 0,1 0 1,-1 0-1,1 0 0,-1 12 1,3-17-200,1 0 0,-1-1 0,1 1 0,-1 0 1,1-1-1,0 1 0,0-1 0,0 1 0,0-1 1,0 1-1,0-1 0,0 1 0,0-1 0,0 0 0,1 0 1,-1 0-1,0 0 0,1 0 0,-1 0 0,1 0 1,-1 0-1,1 0 0,0-1 0,-1 1 0,1-1 0,0 1 1,-1-1-1,1 1 0,0-1 0,0 0 0,-1 0 1,1 0-1,2 0 0,65-3-3033,-58 1 1762,0-1-1,0 0 1,-1 0 0,1-1 0,13-7 0,10-7-5267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11050,'0'0'15087,"64"-10"-13998,-38 16-353,1 1-287,4-5-257,-2 1-160,-3-2-544,-4-1-1282,-6 0-1153,-9 0-768</inkml:trace>
  <inkml:trace contextRef="#ctx0" brushRef="#br0" timeOffset="1">111 72 7431,'0'0'8200,"-64"47"-4549,52-36-544,3-1-608,6-4-802,3-1-992,9-2-225,16-3 225,6 0-129,4 0-351,1 0-930,-5-4-2786,-6 2-2435,-14-1-4420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16528,'0'0'12171,"61"30"-12171,-21-34-2210,-3-3-2594,-3-1-2307</inkml:trace>
  <inkml:trace contextRef="#ctx0" brushRef="#br0" timeOffset="1">495 0 16400,'0'0'5509,"-43"72"-3427,38-45-1217,4 2-609,1-2-128,0 0-96,0-4 0,6-5-320,-2-4-385,0-3-256,-2-9-416,3-2-961,-4-9-6182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2 115 10218,'0'-10'3886,"0"6"-3627,-1 1 7,1-1 0,0 1 0,-1 0 0,2 0 0,-1 0 0,0-1 1,1 1-1,-1 0 0,1 0 0,0 0 0,0 0 0,0 0 0,0 0 0,1 0 0,-1 0 0,1 1 0,0-1 0,0 1 0,0-1 0,0 1 0,0-1 0,0 1 0,1 0 0,-1 0 0,1 0 1,-1 0-1,5-1 0,7-2 443,0 0 0,1 2 0,-1 0 0,1 0-1,-1 1 1,1 1 0,19 1 0,-24 0-439,0 1 0,1 0 0,-2 0 0,1 1 0,0 0-1,0 1 1,-1 0 0,1 1 0,-1 0 0,0 1 0,13 7-1,-20-10-238,1 0 0,0 0 1,-1 0-1,1 0 0,-1 0 0,0 1 0,0-1 0,0 1 0,0-1 0,0 1 0,0 0 0,-1 0 0,1 0 0,-1 0 0,0 0 0,0 0 0,0 0 0,0 0 0,-1 0 0,1 1 0,-1-1 0,0 0 0,0 0 0,0 1 0,0-1 0,-1 0 0,1 0 0,-1 1 1,0-1-1,0 0 0,0 0 0,0 0 0,0 0 0,-1 0 0,1 0 0,-1-1 0,0 1 0,-4 4 0,-3 4 73,0 0 0,-1-1 1,-1 0-1,0-1 0,0 0 0,-1 0 1,-18 9-1,-56 23-104,86-41 0,0 0 0,0 0 0,0 0 0,0 0 0,-1 0 0,1 0 0,0 1 0,0-1 0,0 0 0,0 0 0,0 0 0,-1 0 0,1 0 0,0 0 0,0 0 0,0 1 0,0-1 0,0 0 0,0 0 0,0 0 0,0 0 0,0 0 0,0 1 0,-1-1 0,1 0 0,0 0 0,0 0 0,0 0 0,0 1 0,0-1 0,0 0 0,0 0 0,0 0 0,0 1 0,0-1 0,1 0 0,-1 0 0,0 0 0,0 0 0,0 0 0,0 1 0,0-1 0,0 0 0,0 0 0,0 0 0,0 0 0,0 0 0,1 1 0,-1-1 0,0 0 0,0 0 0,0 0 0,14 9 0,22 7 0,-33-15 0,67 24-1140,3-9-3347,-32-11-3403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25 294 13261,'-24'16'3783,"27"-18"574,44-25-1431,5-8-2480,52-46 0,-91 70-380,0-1-1,-1 0 1,0-1-1,-1-1 1,0 0 0,-1 0-1,-1-1 1,0 0 0,6-17-1,-13 20 1465,-10 17-1029,-11 18-397,6-3 54,0 2 0,-18 43 0,27-57-152,1 1-1,1-1 1,-1 1-1,1 0 0,1 0 1,-1-1-1,2 1 1,-1 0-1,1 0 1,1 0-1,1 14 1,-1-20-52,0-1 0,0 1 1,1-1-1,-1 0 1,0 1-1,1-1 0,0 0 1,-1 0-1,1 0 1,0 0-1,0-1 0,0 1 1,0 0-1,0-1 1,0 1-1,1-1 0,-1 0 1,0 0-1,1 0 1,-1 0-1,1 0 0,0 0 1,-1-1-1,5 1 1,1 0-765,0 0 0,0 0 0,0-1 1,1 0-1,-1-1 0,0 1 1,8-3-1,26-14-7983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60 4676,'16'-15'4258,"-13"11"-3197,1 0 0,1 0 0,-1 0 0,1 0 0,-1 0-1,1 1 1,0 0 0,0 0 0,0 1 0,1-1 0,-1 1 0,9-2 0,-24 17 22,-35 25-296,-3-1 0,0-2 0,-87 46 0,81-50-331,26-16-260,21-12-99,0 0 0,0 1 1,1 0-1,0 0 0,-8 7 0,14-8-120,7-3-107,-4 0 101,51-2 69,63-12 0,29-2-2675,-122 15-740,48 5 1,-62-1-4410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2306,'0'0'417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0 0 2306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54 11691,'-1'-1'310,"1"0"-1,-1 0 1,1 1-1,0-1 1,-1 0-1,1 0 1,0 0-1,0 0 1,-1 0 0,1 0-1,0 0 1,0 0-1,0 0 1,0 0-1,0 0 1,1 0-1,-1 0 1,0 1 0,0-1-1,0 0 1,1 0-1,0-2 1,18-10 2132,36 3-1731,-47 9 18,-8 1-725,107-6 1563,-100 6-1547,1 0 1,-1 0-1,0 1 0,0 0 1,0 0-1,-1 1 1,1 0-1,0 0 1,-1 1-1,1 0 1,-1 0-1,11 7 1,-15-9-18,0 1 0,-1-1-1,1 1 1,-1 0 0,1 0 0,-1 0 0,0 0 0,1 0-1,-1 0 1,0 0 0,-1 0 0,1 0 0,0 0 0,0 0 0,-1 1-1,1-1 1,-1 0 0,0 0 0,0 1 0,0-1 0,0 3-1,-1 0 35,0 0 0,0-1-1,-1 1 1,0 0-1,0-1 1,0 1 0,0-1-1,0 1 1,-5 4 0,-5 7 108,-1-2 0,0 0 0,-28 23 0,9-12 237,-1 0 0,-1-3 1,-1-1-1,-50 22 0,84-41 126,6-1-224,19 0-165,32-5-112,110-15-935,-56 9-4499,-38 4-2973,-45 4-921</inkml:trace>
  <inkml:trace contextRef="#ctx0" brushRef="#br0" timeOffset="1">444 299 15407,'0'0'4420,"-7"63"-4324,7-36-64,0 3-64,0-2-737,0-4-384,8-7-865,-1-7-1377,4-10-1954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15791,'0'0'7943,"-4"12"-7414,0 2-424,-1-2-75,1 0 1,1 0 0,0 1-1,-2 19 1,4-30-33,1 1-1,0-1 1,0 0 0,0 0 0,0 0 0,0 0 0,0 1 0,1-1 0,-1 0-1,1 0 1,-1 0 0,1 0 0,0 0 0,0 0 0,0 0 0,0 0 0,0 0 0,0 0-1,1-1 1,-1 1 0,1 0 0,-1-1 0,1 1 0,0-1 0,-1 0 0,1 1 0,0-1-1,0 0 1,0 0 0,0 0 0,0 0 0,0-1 0,0 1 0,0 0 0,4 0-1,57-1 29,-54-1-76,-1 0-1,1 0 1,0 1 0,-1 1 0,1-1-1,-1 1 1,0 1 0,17 4-1,-24-5 51,0 0 0,1 0 0,-1-1-1,1 1 1,-1 1 0,0-1 0,0 0 0,0 0-1,0 0 1,0 0 0,0 1 0,0-1-1,0 1 1,0-1 0,-1 1 0,1-1-1,0 1 1,-1-1 0,1 1 0,-1-1-1,0 1 1,0 0 0,1-1 0,-1 1 0,0-1-1,0 1 1,0 0 0,-1-1 0,1 1-1,0-1 1,-1 1 0,1 0 0,-1-1-1,1 1 1,-1-1 0,-1 2 0,0 3 74,-1 0 1,0-1-1,0 0 1,0 1-1,-1-1 1,0 0-1,0-1 1,-5 6-1,-5 0-44,0 0-1,-1-1 1,0 0 0,-1-1-1,1-1 1,-1 0-1,-1-1 1,1-1-1,-1-1 1,0 0-1,0-1 1,-1-1-1,1-1 1,-34-1-1,50 0-259,0 0 0,0 0 0,0-1-1,0 1 1,0 0 0,0-1 0,0 1-1,0-1 1,0 1 0,0-1-1,0 1 1,0-1 0,0 0 0,1 0-1,-1 1 1,0-1 0,0 0 0,1 0-1,-1 0 1,0 0 0,1 0-1,-1 0 1,1 0 0,-1 0 0,1 0-1,0 0 1,-1 0 0,1 0 0,0 0-1,0 0 1,0 0 0,0 0-1,0 0 1,0 0 0,0 0 0,0-2-1,-1-29-11631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5990,'0'0'17392,"79"10"-17424,-21-10-64,14 0-3427,11-22-12172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14862,'0'0'3705,"-9"3"-2157,4-1-1352,0 0 0,1 0 0,-1 0-1,0 1 1,1 0 0,-1 0 0,1 0 0,0 0 0,0 1-1,0 0 1,0-1 0,1 1 0,-1 1 0,1-1 0,0 0-1,1 1 1,-1 0 0,-2 5 0,3-5-5,0 1 0,0-1 0,0 0 0,1 1 0,0 0 1,0-1-1,0 1 0,1-1 0,-1 8 0,2-12-169,-1-1 0,1 1 0,-1 0 0,1-1 0,0 1 0,-1-1 0,1 1 0,-1-1 0,1 0 0,0 1-1,0-1 1,-1 0 0,1 1 0,0-1 0,-1 0 0,1 0 0,0 1 0,0-1 0,0 0 0,-1 0 0,1 0 0,0 0 0,0 0 0,-1 0 0,1 0 0,0-1 0,0 1 0,0 0 0,0-1-1,27-5 357,-21 1-335,0 1 0,0-1 1,0-1-1,0 1 0,9-11 1,-13 13-20,0 0 0,-1 0 0,1 0 0,0-1 0,-1 1 0,0-1 1,0 1-1,0-1 0,0 0 0,-1 0 0,1 0 0,-1 0 0,1-7 1,-2 11 23,-2 45 106,7-44-135,-1 0-1,1 0 0,-1 0 0,1 0 0,0-1 1,-1 0-1,1 0 0,0 0 0,6-2 0,0 2 14,72-1-32,-82 1 0,0 0-1,0 1 1,0-1-1,0 0 1,-1 1-1,1-1 1,0 1 0,0-1-1,-1 1 1,1 0-1,0-1 1,-1 1 0,1 0-1,-1-1 1,1 1-1,0 0 1,-1 0 0,0-1-1,1 1 1,-1 0-1,0 0 1,1 0-1,-1 0 1,0 0 0,0-1-1,1 1 1,-1 0-1,0 0 1,0 0 0,0 0-1,0 0 1,0 0-1,-1 1 1,1-1 60,0 0 1,1-1-1,-1 1 0,0 0 1,0 0-1,0 0 1,-1 0-1,1 0 0,0 0 1,0 0-1,-1 0 0,1 0 1,0 0-1,-1-1 1,1 1-1,0 0 0,-1 0 1,0 0-1,1-1 1,-1 1-1,1 0 0,-1 0 1,0-1-1,1 1 0,-1-1 1,0 1-1,0-1 1,0 1-1,1-1 0,-3 1 1,2-1 38,0-1 1,1 0 0,-1 1 0,1-1 0,-1 0-1,0 0 1,1 0 0,-1 1 0,1-1-1,0 0 1,-1 0 0,1 0 0,0 0-1,-1 0 1,1 0 0,0 0 0,0 0-1,0 0 1,0 0 0,0 0 0,0 0 0,0 0-1,0-1 1,0-35 344,1 29-223,-3-12-176,3-24-25,0 42-20,-1 1-1,0 0 1,1 0 0,-1 0-1,1 0 1,-1 0-1,1 0 1,-1 0 0,1 0-1,0 0 1,-1 0 0,1 0-1,0 0 1,0 0-1,0 1 1,0-1 0,0 0-1,0 1 1,0-1 0,0 1-1,0-1 1,0 1-1,0-1 1,0 1 0,0 0-1,1-1 1,-1 1 0,0 0-1,0 0 1,0 0-1,3 0 1,135 9-8258,-119-9 597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2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225 118 3748,'0'0'9593,"-10"10"-8867,-6 5-288,1 1 1,1 0 0,1 1-1,0 0 1,-11 22-1,7-2 442,1 1-1,2 0 1,-18 80-1,-5 123 1935,35-235-2726,1-1 0,1 1 0,-1 0 1,1 0-1,0-1 0,1 1 0,-1 0 0,3 9 0,-2-13-27,1 0-1,-1 0 1,1 0-1,-1 1 0,1-1 1,0-1-1,0 1 1,0 0-1,0 0 1,0-1-1,1 1 0,-1-1 1,0 0-1,1 0 1,-1 0-1,1 0 0,-1 0 1,1 0-1,4 0 1,51 11 328,1-3 0,0-2 0,0-3 0,84-5 0,-71 1-284,352 10 145,161-2-228,-139-61-144,-291 29 116,-116 19 11,-21 4 6,0-1 0,0-1-1,0 0 1,-1-1 0,1-1-1,-1-1 1,0 0 0,20-12-1,-35 16 8,0 0 0,0 0 0,0 0 0,0 0 0,-1 0-1,1-1 1,-1 1 0,0-1 0,0 1 0,0-1 0,0 1 0,0-1-1,0 0 1,-1 1 0,1-1 0,-1 0 0,1-3 0,-2-56 270,-1 35-172,4 9-114,1 0-1,0 0 0,1 1 1,1-1-1,1 1 1,0 0-1,16-29 0,16-48 20,-19 42-40,-13 36 24,0 0 0,0 0 0,-2-1 0,0 0 0,3-32 0,-8 48-8,1-1-1,-1 1 1,1-1 0,-1 1 0,0-1-1,1 1 1,-1 0 0,0-1 0,0 1-1,0 0 1,0 0 0,0 0-1,0 0 1,0 0 0,-1 0 0,1 0-1,0 0 1,-1 0 0,1 1 0,0-1-1,-1 0 1,-1 0 0,-40-14-30,33 12 34,-62-17-5,-2 2-1,-130-12 1,-156 9-6,313 19 12,-1188-12 54,1036 14-53,172 3-551,27-3 526,0 0 0,0 0-1,0 0 1,0 0 0,0 0 0,-1 0-1,1 0 1,0 0 0,0 0 0,0 0 0,0 0-1,0 0 1,0 0 0,0 1 0,-1-1 0,1 0-1,0 0 1,0 0 0,0 0 0,0 0-1,0 0 1,0 0 0,0 0 0,0 1 0,0-1-1,0 0 1,0 0 0,0 0 0,-1 0-1,1 0 1,0 0 0,0 1 0,0-1 0,0 0-1,0 0 1,0 0 0,0 0 0,0 0-1,0 1 1,1-1 0,-1 0 0,0 0 0,0 0-1,0 0 1,0 0 0,0 0 0,0 1 0,0-1-1,0 0 1,0 0 0,0 0 0,0 0-1,0 0 1,0 0 0,1 0 0,-1 0 0,0 0-1,0 1 1,0-1 0,0 0 0,0 0-1,0 0 1,1 0 0,-1 0 0,0 0 0,4 2-557,0 0 0,1-1-1,-1 0 1,1 1 0,-1-1 0,1-1 0,7 1 0,44 2-5907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2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144 125 11563,'0'0'5109,"-1"8"-4164,-9 84 544,-4-1 0,-34 115 1,19-112-904,19-68-314,1 0 1,2 1-1,0 0 1,-2 28-1,9-54-251,0 1-1,0-1 0,0 0 1,0 1-1,1-1 0,-1 0 1,0 0-1,1 1 0,-1-1 1,1 0-1,-1 0 0,1 1 1,-1-1-1,1 0 0,0 0 0,0 0 1,0 0-1,0 0 0,-1 0 1,1 0-1,0 0 0,1 0 1,-1-1-1,0 1 0,0 0 1,0-1-1,0 1 0,1-1 1,-1 1-1,0-1 0,0 1 1,2-1-1,48 6 431,-39-6-355,368 3 334,-40-1-423,-41 3-100,400-46-1,-526 23-186,183-26 78,-299 34 280,0-3 1,-2-3-1,0-2 0,60-29 1,-100 40 42,-1-2-1,-1 0 1,0 0 0,0-1 0,0-1-1,-2 0 1,1-1 0,-1 0 0,-1 0 0,0-1-1,-1-1 1,-1 0 0,0 0 0,0 0-1,7-23 1,-12 28-124,-1 0 0,0 0 1,0-1-1,-1 1 0,0 0 0,-1 0 0,0-1 0,0 1 0,-1 0 0,0-1 0,-1 1 1,0 0-1,0 0 0,-1 0 0,0 0 0,-1 1 0,0-1 0,0 1 0,-1 0 1,-8-11-1,5 10-14,-1 0 1,0 0 0,0 0 0,-1 1-1,0 1 1,0 0 0,-1 0 0,0 1-1,0 0 1,0 1 0,-1 1 0,0-1-1,0 2 1,-24-5 0,-880-90-1058,-3 87 7,763 21-1685,-212 40 0,321-43-2250,19-6-3048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90 4452,'1'-8'6380,"-4"-54"6100,3 61-12289,0 0 0,0 0 1,0 0-1,-1 0 0,1-1 0,0 1 0,-1 0 0,1 0 0,-1 0 0,1 0 0,-1 0 0,0 0 0,1 0 0,-1 0 0,0 0 0,0 1 0,-1-2 0,1 2-74,1 0 0,-1 0-1,0 0 1,0 0 0,0 0 0,0 0 0,0 0 0,1 0 0,-1 0-1,0 0 1,0 1 0,0-1 0,0 0 0,1 1 0,-1-1-1,0 0 1,0 1 0,1-1 0,-1 1 0,0 0 0,1-1-1,-1 1 1,0-1 0,1 1 0,-1 0 0,0 1 0,-5 6-71,0 0 1,1 0-1,-1 0 0,2 1 1,-1 0-1,1 0 1,1 0-1,-4 14 1,-15 81 677,21-99-671,-7 66 761,1 139-1,7-179-774,-1-18-39,-1-20 0,-6-18 0,-88-161-833,96 185 842,0 1-1,0 0 1,-1-1 0,1 1-1,0 0 1,0-1-1,0 1 1,0 0 0,0 0-1,0-1 1,0 1-1,0 0 1,0-1 0,0 1-1,0 0 1,0-1-1,0 1 1,0 0 0,0-1-1,0 1 1,0 0-1,1-1 1,-1 1 0,0 0-1,0 0 1,0-1 0,0 1-1,1 0 1,-1 0-1,0-1 1,0 1 0,1 0-1,-1 0 1,0 0-1,0-1 1,1 1 0,-1 0-1,1 0 1,18-4 67,33 6-189,-40-1 135,-7-1 109,43 2-1060,-31-2-930,0-1 0,32-5 0,-43 5 1438,0 0 1,-1-1-1,1 0 0,0 0 0,-1 0 0,0-1 0,1 0 0,-1 0 0,0 0 0,9-8 0,-12 8 484,1 0 0,0 0 0,-1 0 0,0-1 0,0 1-1,0 0 1,0-1 0,-1 0 0,1 1 0,-1-1 0,1-5 0,-37 62 3903,34-50-3825,-2 1 70,0 0 0,1 0-1,0 1 1,0-1 0,0 1-1,0-1 1,1 1-1,0 0 1,-1 5 0,3-10-182,0 0 1,-1 1 0,1-1 0,0 1 0,-1-1-1,1 0 1,0 1 0,0-1 0,0 0-1,-1 0 1,1 0 0,0 1 0,0-1-1,0 0 1,-1 0 0,1 0 0,0 0-1,0-1 1,0 1 0,-1 0 0,1 0-1,0 0 1,0-1 0,0 1 0,-1 0 0,2-1-1,23-6 187,-10 0-214,0 2-1,1 0 1,0 1-1,0 1 1,0 0-1,25-1 1,-40 4 56,0 0 0,0 1 1,0-1-1,0 1 0,-1-1 0,1 0 1,0 1-1,0-1 0,0 1 0,-1 0 1,1-1-1,0 1 0,-1 0 0,1-1 0,0 1 1,-1 0-1,1 0 0,-1-1 0,1 1 1,-1 0-1,0 0 0,1 0 0,-1 0 1,0 0-1,0-1 0,1 1 0,-1 0 1,0 0-1,0 2 0,0 0 1159,-1-24-663,0-4-554,0 18 0,0 0 0,1 1 0,-1-1 0,2 0 0,-1 1 0,1-1 0,0 1 0,3-10 0,-3 15 2,-1 0 0,1 0 0,1 0 0,-1 0-1,0 0 1,0 1 0,0-1 0,0 0 0,1 1 0,-1-1 0,0 1 0,0-1 0,1 1-1,-1 0 1,1-1 0,-1 1 0,0 0 0,1 0 0,2 0 0,34 1-70,-26 0-67,60 0-5941,-32-3-1712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20339,'2'-7'4314,"9"-5"-3667,0 1 0,0-1 1,1 2-1,0-1 0,16-9 1,-14 10-496,0 0 0,-1-1 0,0-1 0,15-17 0,-23 18 300,-9 8 89,-16 13-290,2 8-146,1 1 1,1 1-1,0 1 1,2 0-1,0 1 0,2 0 1,-13 29-1,23-45-80,-1-1 0,1 0 0,0 1 0,1-1 0,-1 1 0,1 0 0,0 0 0,0 11 0,2-17-39,-1 1 1,1-1-1,-1 1 1,1 0 0,-1-1-1,1 1 1,0-1-1,-1 0 1,1 1 0,0-1-1,-1 1 1,1-1-1,0 0 1,0 0 0,-1 1-1,1-1 1,0 0-1,0 0 1,-1 0 0,1 0-1,0 0 1,0 0-1,0 0 1,-1 0 0,1 0-1,1-1 1,25-1-752,-17-1-89,1 0 0,-1-1 0,0 0 0,0-1 0,17-11 0,43-34-9866,-33 20 246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10890,'0'0'11211,"-5"10"-9316,-26 41-688,-2-1 0,-50 58 1,20-28-1387,66-91-9328,0-4 5866,5-10-4788</inkml:trace>
  <inkml:trace contextRef="#ctx0" brushRef="#br0" timeOffset="1">71 72 8136,'0'0'15663,"64"35"-14799,-43-17-447,1 0-289,2 0-705,-3-3-1729,1-3-2595,-4-4-6790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6406,'0'0'20136,"-1"9"-18315,0 2-1427,0-6-207,0-1-1,1 1 1,-1 0 0,1 0 0,1 0 0,-1 0 0,2 6 0,-1-9-170,-1-1-1,1 1 1,0-1 0,-1 1 0,1-1-1,0 0 1,0 1 0,0-1 0,0 0-1,1 0 1,-1 1 0,0-1 0,0 0-1,1 0 1,-1-1 0,1 1 0,-1 0-1,1 0 1,-1-1 0,1 1 0,-1-1-1,1 1 1,-1-1 0,1 0 0,0 1-1,-1-1 1,1 0 0,0 0 0,2 0-1,5-1 30,1 0-1,-1 0 0,1-1 0,-1 0 0,1-1 1,-1 0-1,0 0 0,0-1 0,-1 0 0,1-1 1,-1 0-1,0 0 0,0-1 0,14-12 0,-22 17-40,0 1 0,0 0 0,0 0-1,1 0 1,-1-1 0,0 1-1,0 0 1,0 0 0,1 0-1,-1-1 1,0 1 0,0 0 0,0 0-1,1 0 1,-1 0 0,0 0-1,0 0 1,1 0 0,-1 0-1,0 0 1,1-1 0,-1 1 0,0 0-1,0 0 1,1 0 0,-1 0-1,0 1 1,0-1 0,1 0-1,-1 0 1,0 0 0,0 0 0,1 0-1,-1 0 1,0 0 0,0 0-1,1 0 1,-1 1 0,0-1-1,0 0 1,0 0 0,1 0 0,-1 1-1,0-1 1,0 0 0,0 0-1,0 0 1,1 1 0,-1-1-1,0 0 1,0 0 0,0 1 0,0-1-1,0 0 1,0 0 0,0 1-1,0-1 1,3 27 462,-4-25-440,1 0 0,0 0 0,0 0 0,0 0 0,0 0 0,0 0 0,0 0 0,0 0 0,1 1 0,-1-1 1,1 0-1,-1 0 0,1-1 0,0 1 0,0 0 0,0 0 0,0 0 0,0 0 0,0-1 0,0 1 0,3 1 0,0-2-25,1-1-1,-1-1 1,1 1 0,-1-1-1,1 0 1,-1 0 0,1 0-1,-1 0 1,0-1 0,0 0-1,0 0 1,0 0-1,0 0 1,0-1 0,0 1-1,4-5 1,-5 4-10,0 1 0,1-1 1,-1 1-1,1-1 0,-1 1 0,1 0 1,0 1-1,0-1 0,0 1 0,0-1 0,0 1 1,0 0-1,0 1 0,1-1 0,-1 1 0,0 0 1,8 0-1,-11 1-222,0-1 1,0 1 0,1-1-1,-1 1 1,0 0-1,0 0 1,0 0 0,0-1-1,0 1 1,-1 0-1,1 0 1,0 0 0,0 0-1,-1 0 1,1 1-1,1 1 1,-2-2 8,0 0 1,1 0-1,-1 0 1,0 0-1,1-1 1,-1 1-1,1 0 0,-1 0 1,1 0-1,0-1 1,-1 1-1,1 0 0,0-1 1,-1 1-1,1-1 1,0 1-1,0-1 0,0 1 1,-1-1-1,1 1 1,0-1-1,0 0 0,0 1 1,0-1-1,0 0 1,0 0-1,0 0 0,0 1 1,0-1-1,0 0 1,0-1-1,0 1 0,0 0 1,-1 0-1,1 0 1,0 0-1,0-1 0,0 1 1,0 0-1,0-1 1,0 1-1,0-1 1,-1 1-1,1-1 0,0 1 1,0-1-1,0-1 1,54-44-8430,-25 19 4034,-29 26 5630,-10 5 5195,-2 5-3495,9-7-2626,-1 0 0,1 0 0,0 1-1,0-1 1,0 1 0,0 0 0,1 0 0,-1 0-1,-2 5 1,4-7-1033,15-6-4788,-4-1 731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 14189,'0'0'13005,"-6"9"-11836,-3 9-741,0 1 1,1 0-1,1 1 0,0 0 1,2 0-1,0 1 1,-2 33-1,4 11 351,3-65-776,1 0 0,-1 0 0,0 1 0,0-1 0,0 0 0,0 0-1,1 0 1,-1 0 0,0 0 0,0 1 0,0-1 0,1 0-1,-1 0 1,0 0 0,0 0 0,1 0 0,-1 0 0,0 0 0,0 0-1,0 0 1,1 0 0,-1 0 0,0 0 0,0 0 0,1 0-1,-1 0 1,0 0 0,0 0 0,1 0 0,-1 0 0,0 0 0,0-1-1,0 1 1,1 0 0,-1 0 0,0 0 0,0 0 0,0 0-1,1-1 1,-1 1 0,0 0 0,0 0 0,0 0 0,0 0 0,0-1-1,1 1 1,-1 0 0,0 0 0,0-1 0,0 1 0,0 0-1,0 0 1,11-11 44,1-10-47,-1-1 0,0 0 0,-2-1 0,13-47 0,3-8 0,-24 77 0,-1-1 0,1 1 0,0-1 0,-1 1 0,1-1 0,0 1 0,0-1 0,0 1 0,0 0 0,0 0 0,0-1 0,0 1 0,1 0 0,0-1 0,-1 2 0,0 0 0,-1-1 0,1 1 0,-1 0 0,1 0 0,0 0 0,-1 0 0,1 0 0,0 0 0,-1 0 0,1 0 0,-1 0 0,1 0 0,0 0 0,-1 0 0,1 0 0,-1 0 0,1 1 0,0-1 0,-1 0 0,1 0 0,-1 1 0,1-1 0,0 1 0,1 1 0,0 0 0,0 0 0,0 1 0,0-1 0,0 1 0,-1-1 0,1 1 0,-1-1 0,0 1 0,0 0 0,0 0 0,0 0 0,1 3 0,-1 1 0,-1 0 0,1-1 0,-1 1 0,-1 0 0,1 0 0,-1 0 0,0 0 0,-1-1 0,0 1 0,0-1 0,0 1 0,-1-1 0,0 0 0,0 0 0,-7 10 0,8-12 0,-1 0 0,0 0 0,0 0 0,0-1 0,-1 1 0,1-1 0,-1 0 0,0 0 0,0 0 0,0-1 0,0 1 0,0-1 0,-1 0 0,1 0 0,-1-1 0,1 1 0,-1-1 0,0 0 0,1 0 0,-1-1 0,0 1 0,0-1 0,-7-1 0,10 1-68,1-1-1,-1 0 1,1 1-1,-1-1 1,1 0-1,0 0 1,-1 0-1,1 0 1,0 0 0,-1 0-1,1-1 1,0 1-1,0 0 1,0-1-1,0 1 1,0-1 0,0 1-1,1-1 1,-1 1-1,1-1 1,-1 1-1,1-1 1,-1 0-1,1 1 1,0-1 0,-1 0-1,1 0 1,0 1-1,0-1 1,1 0-1,-1-2 1,0-1-266,0 1 0,1 0 0,-1-1 0,1 1 0,0-1 0,0 1 0,0 0 0,1 0 0,0 0 0,0 0 0,3-6 0,3 1-2524,1 1 0,0-1 0,1 2-1,15-11 1,-2 3-5000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10954,'0'0'21450,"-1"5"-21130,-6 56-280,2-28-40,1 0 1,2 0-1,1 1 1,2 0-1,5 36 1,-6-68-134,0-1 0,0 0-1,0 1 1,1-1 0,-1 0 0,0 1-1,1-1 1,-1 0 0,1 1 0,0-1-1,-1 0 1,1 0 0,0 1 0,0-1 0,0 0-1,-1 0 1,1 0 0,0 0 0,1 0-1,-1 0 1,0-1 0,0 1 0,0 0-1,0-1 1,1 1 0,-1 0 0,0-1 0,1 1-1,-1-1 1,0 0 0,1 1 0,-1-1-1,0 0 1,3 0 0,-2-1-181,0 1 0,-1-1 0,1 1 0,-1-1 0,0 0 0,1 0 0,-1 0 0,0 0 0,1 0 0,-1 0 0,0 0 0,0 0 0,0 0 0,0 0 0,0-1 0,0 1 0,0-1 0,0 1 0,-1 0 0,1-1 0,0 1 0,-1-1 0,1 0 0,-1 1 0,0-1 0,1 1 0,-1-1 0,0 0 0,0-2 0,0-8-11035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62 12620,'0'0'19314,"9"1"-18839,-7-1-451,5 1 17,1 0 0,0-1 0,0 0 0,0 0 0,10-3 0,-17 3-40,0 0 1,1 0 0,-1-1 0,0 1 0,1 0 0,-1-1 0,0 1 0,0-1 0,1 0-1,-1 1 1,0-1 0,0 0 0,0 0 0,0 1 0,0-1 0,0 0 0,0 0-1,0 0 1,0-1 0,-1 1 0,1 0 0,0 0 0,-1 0 0,1 0 0,-1-1 0,1 1-1,-1 0 1,1-1 0,-1 1 0,0 0 0,0-1 0,0 1 0,1 0 0,-2-1-1,1 1 1,0 0 0,0-1 0,0 1 0,0 0 0,-1-1 0,1 1 0,-1 0-1,1-1 1,-1 1 0,1 0 0,-2-2 0,1 2-2,0 0 0,0 0 0,0 0 0,0 0 0,0 0 0,0 0 0,0 1 0,-1-1 0,1 0 0,0 0 0,0 1 0,-1-1 0,1 1 0,0 0 0,-1-1 0,1 1 0,-1 0 0,1-1 0,0 1 0,-1 0 0,1 0 0,-1 0 0,1 1 0,0-1 0,-1 0 0,1 0 0,0 1 0,-1-1 0,1 1 0,0-1 0,-3 2 0,-1 0 0,-1 0 0,1 0 0,0 1 0,0-1 0,0 1 0,-7 6 0,6-4 0,1 0 0,0 1 0,1 0 0,0 0 0,-1 0 0,2 0 0,-1 1 0,1 0 0,0-1 0,0 1 0,1 0 0,0 1 0,0-1 0,1 0 0,0 0 0,0 13 0,1-18 0,0 0 0,0 0 0,1-1 0,-1 1 0,1 0 0,-1-1 0,1 1 0,0-1 0,-1 1 0,1-1 0,0 1 0,0-1 0,0 0 0,0 1 0,1-1 0,-1 0 0,0 0 0,0 0 0,1 0 0,-1 0 0,1 0 0,-1 0 0,1 0 0,-1 0 0,1-1 0,-1 1 0,1-1 0,0 1 0,-1-1 0,1 1 0,0-1 0,2 0 0,9 1 0,0 0 0,0 0 0,18-3 0,-18 1 0,35-7-1748,-15-2-3529,8-8-7172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91 7399,'0'0'7223,"-8"-5"-4324,-27-14-513,34 19-2119,0 0 1,0-1-1,0 1 1,0-1-1,0 1 0,0-1 1,0 1-1,1-1 1,-1 0-1,0 1 0,0-1 1,1 0-1,-1 0 1,0 0-1,1 1 1,-1-1-1,1 0 0,-1 0 1,1 0-1,0 0 1,-1 0-1,1 0 1,0 0-1,-1-1 0,2 1-115,-1 0-1,0 0 0,1 0 0,-1 0 0,1 0 0,-1 1 0,1-1 0,-1 0 1,1 0-1,0 0 0,-1 1 0,1-1 0,0 0 0,0 1 0,0-1 0,-1 1 1,1-1-1,2 0 0,41-15 1615,-25 11-1574,0 1 0,0 1 0,1 1 0,-1 0 0,0 2 1,1 0-1,28 5 0,-46-5-192,-1 0 0,1 0 0,0 1 0,-1-1 0,1 1 0,0-1 0,-1 1 0,1 0 0,-1-1 0,1 1 0,-1 0 0,1 0 0,-1 0 0,1 0 0,-1 1 0,0-1 0,0 0 0,0 0 0,0 1 0,0-1 0,0 1 0,0-1 0,0 1 0,0-1 0,-1 1 0,1 0 0,0-1 0,-1 1 0,0 0 0,1-1 0,-1 1 0,0 0 0,0 0 0,0-1 0,0 1 0,0 0 0,0 0 0,-1-1 0,1 1 0,-1 0 0,1-1 0,-1 1 0,1 0 0,-2 1 0,-1 5 0,-1 0 0,-1 0 0,1 0 0,-1-1 0,-1 1 0,1-1 0,-8 7 0,-54 42 0,49-44 0,1 2 0,1 0 0,-15 17 0,31-30 0,-1-1 0,1 0 0,0 0 0,-1 1 0,1-1 0,0 0 0,0 1 0,-1-1 0,1 0 0,0 1 0,0-1 0,0 0 0,-1 1 0,1-1 0,0 1 0,0-1 0,0 0 0,0 1 0,0-1 0,0 1 0,0-1 0,0 1 0,0-1 0,0 0 0,0 1 0,0-1 0,0 1 0,0-1 0,0 0 0,1 1 0,-1-1 0,0 1 0,0 0 0,16 4 0,35-5 0,-36 0 0,62-3-3228,0-10-5134,-47 5-3750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4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149 108 6758,'0'0'3865,"10"-9"-736,2-2-1940,36-31 2300,-12 19 3497,-36 23-6928,1 1 0,-1-1 0,0 0-1,0 0 1,0 1 0,1-1 0,-1 0 0,0 0 0,0 1-1,0-1 1,0 0 0,1 0 0,-1 1 0,0-1 0,0 0-1,0 0 1,0 1 0,0-1 0,0 0 0,0 1 0,0-1-1,0 0 1,0 1 0,0-1 0,0 0 0,0 1 0,0-1-1,0 0 1,0 0 0,0 1 0,0-1 0,-1 0 0,1 1-1,0-1 1,0 0 0,0 0 0,0 1 0,-1-1 0,1 0-1,0 0 1,0 0 0,-1 1 0,1-1 0,-8 18 258,-20 22 39,-1-1-1,-2-1 1,-41 38-1,-15 17-1483,99-96-2197,2-6 2049,-2 0 1,0-1-1,0-1 0,0 0 1,9-12-1,49-69-10030,-50 60 9183,0-2 3329,2-7 3677,6-22 7020,-28 63-11771,1 2 2491,-1-2-2490,0 0-1,0 0 0,1 0 0,-1 0 0,0 0 0,0 0 0,0 0 0,0 0 0,0 0 1,0 0-1,0 0 0,0 0 0,0 0 0,1 0 0,-1 0 0,0 0 0,0 0 0,0 0 1,0 0-1,0 0 0,0 0 0,0 0 0,0 0 0,0 0 0,1 0 0,-1 19 1318,-3 27-1132,-3-11-226,0 0-1,2 1 1,2-1 0,3 46 0,11-51-487,-3-16-1993,-6 1-6582,-16-24 5038,3 3 3532,-33-29 285,8 6 1975,1-1 5083,34 30-6831,0 0 0,0-1 0,-1 1 0,1 0 0,0 0 0,0-1 0,0 1 0,0 0-1,-1 0 1,1-1 0,0 1 0,0 0 0,0 0 0,0-1 0,0 1 0,0 0 0,0 0 0,0-1 0,0 1 0,0 0-1,0 0 1,0-1 0,0 1 0,0 0 0,0-1 0,0 1 0,0 0 0,0 0 0,0-1 0,1 1 0,-1 0-1,0 0 1,0 0 0,0-1 0,0 1 0,1 0 0,-1 0 0,0-1 0,0 1 0,0 0 0,1 0 0,-1 0 0,17-9 1017,23-2-1521,-39 11 616,75-9-1983,-24 7-8731,-30 2 625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5061,'0'0'25934,"-9"1"-25726,2-1-115,0 1 1,0 1 0,0 0-1,0 0 1,0 0-1,1 0 1,-1 1-1,-11 7 1,14-8-60,1 0 1,-1 1-1,1-1 1,0 0-1,0 1 0,0 0 1,0 0-1,0 0 0,1 0 1,-1 0-1,1 1 1,0-1-1,0 1 0,0-1 1,1 1-1,-1 0 0,1 0 1,0-1-1,0 1 1,-1 6-1,2-9-33,0 0 1,1 0-1,-1 0 1,0 0-1,1 0 1,-1 0-1,0-1 1,1 1-1,-1 0 1,1 0-1,-1 0 1,1-1-1,0 1 1,-1 0-1,1-1 1,0 1-1,0 0 1,-1-1-1,1 1 1,0-1-1,0 1 1,0-1-1,-1 1 1,1-1-1,0 0 1,0 1-1,0-1 1,0 0-1,0 0 1,0 0-1,0 0 1,0 0-1,2 0 1,42 0-101,-32 0-72,-1-1-831,0 0 0,0 0-1,19-5 1,35-18-9808,-37 10 2850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51 5285,'0'0'18289,"1"-8"-16068,0 6-2190,-1 1 91,1-1-1,-1 0 0,1 0 1,-1 0-1,0 0 0,0 0 1,0 0-1,0 0 0,0 1 0,0-1 1,0 0-1,-1 0 0,1 0 1,-1-2-1,-1 3-65,1 0 0,-1 0 0,1 0 0,-1 0 0,0 0 0,1 0 0,-1 0 0,0 1 0,0-1 0,1 0 0,-1 1 0,0 0 0,0-1 0,0 1 0,0 0 0,0 0 0,0 0 0,1 0 0,-1 0 0,-3 1 0,2-1-6,0 1-1,-1-1 1,1 1 0,0 0 0,-1 0-1,1 0 1,0 0 0,0 0 0,0 1 0,0 0-1,0-1 1,0 1 0,1 0 0,-1 0-1,0 1 1,1-1 0,0 0 0,-1 1-1,1 0 1,0-1 0,0 1 0,1 0-1,-1 0 1,0 0 0,1 0 0,0 0-1,-1 5 1,2-7-32,1 0 0,0 0 0,-1-1 0,1 1 0,0 0 0,0 0 0,0-1-1,0 1 1,0-1 0,0 1 0,0-1 0,0 1 0,0-1 0,0 1 0,0-1 0,0 0 0,0 0-1,0 1 1,0-1 0,0 0 0,2 0 0,-2 0 17,0 0 0,-1 0 0,1 0 0,0 1 0,0-1 0,-1 0 0,1 0 0,0 0 0,0-1 0,-1 1 0,1 0 0,0 0 0,0 0 0,-1 0 0,1-1 0,0 1 0,-1 0 0,1-1 0,0 1 0,-1-1 0,1 1 0,0 0 0,-1-1 0,1 1 0,-1-1 0,1 0 0,-1 1 0,1-1 0,-1 1 0,0-1 0,1 0 0,-1 1 0,0-1 0,1 0 0,-1 0 0,0 1 0,0-1 0,1 0 0,-1 0 0,-2 1 4,-1 0-1,1 1 1,0 0 0,0 0-1,0-1 1,0 1 0,0 0 0,0 1-1,0-1 1,0 0 0,-2 2-1,1 1-31,0 0 0,1 0 0,-1 0 0,1 0 0,0 0 0,0 0 0,0 1 0,1-1 0,0 0 0,0 1 0,0 0 0,0-1 0,1 1 0,-1-1 0,1 1 0,0 0 0,1-1 0,1 10 0,-2-10-6,0-3 1,0 0 0,1 0 0,-1 0-1,1 0 1,-1 0 0,1-1 0,-1 1 0,1 0 0,-1 0 0,1-1 0,-1 1 0,1 0 0,0-1 0,0 1-1,-1 0 1,1-1 0,0 1 0,0-1 0,0 0 0,-1 1 0,1-1 0,0 0 0,0 1 0,0-1 0,0 0-1,0 0 1,0 0 0,0 0 0,0 0 0,0 0 0,0 0 0,0 0 0,-1 0 0,1 0 0,0 0-1,0 0 1,0-1 0,0 1 0,0-1 0,0 1 0,1-1 0,3 0 9,-1-1 1,1 1-1,0-1 1,0 0-1,-1-1 1,8-4-1,-3-1-11,1-1 0,-2-1 0,1 0 0,-1 0 0,-1-1 0,0 0 0,0 0 0,-1 0 0,6-19 0,-11 22 0,-8 14 0,-8 15 0,13-16-32,1 0 0,-1 0 0,1-1 0,0 1 0,1 0 0,-1 0 0,1 0 0,0 0 0,1 0 0,0 7 0,-1-11 25,0 0-1,0 1 1,1-1 0,-1 0 0,1 0 0,-1 0 0,1 1 0,-1-1 0,1 0 0,-1 0-1,1 0 1,0 0 0,0 0 0,0 0 0,-1 0 0,1 0 0,0 0 0,0 0-1,0-1 1,0 1 0,1 0 0,-1-1 0,0 1 0,0-1 0,0 1 0,0-1 0,1 1-1,-1-1 1,0 0 0,0 0 0,1 0 0,-1 0 0,0 0 0,1 0 0,-1 0-1,0 0 1,0 0 0,1 0 0,-1-1 0,0 1 0,0 0 0,1-1 0,-1 1 0,1-2-1,2 1 30,-1-1 0,1 1 0,-1-1 0,0 0 0,0 0 0,0-1 1,0 1-1,-1 0 0,1-1 0,0 0 0,-1 0 0,0 0 0,0 0 0,0 0 0,3-4 0,-5 5-12,1 0 0,0 1 0,-1-1 0,1 0 0,-1 0 0,1 1 0,-1-1 0,0 0 0,1 0 0,-1 0 0,0 1 0,0-1 0,-1 0 0,1 0 0,0 0 0,-1 0 0,1 1 0,-1-1 0,1 0 0,-1 1 0,0-1 0,0 0 0,0 1 0,0-1 0,0 1 0,0-1 0,0 1 0,0-1 0,0 1 0,-1 0 0,-2-2 0,6-1-10,9 1 0,12 0 0,-18 3-38,15-1-2711,1 0 0,-1 2 0,29 3 0,-36-2-5179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16912,'0'0'4100,"-8"0"-817,-1 0-2428,0 0 0,0 1 0,0 0 0,-14 4 0,21-4-763,0-1 1,0 1-1,0-1 1,0 1 0,0 0-1,0 0 1,0 0-1,0 0 1,0 0-1,1 1 1,-1-1 0,0 0-1,1 1 1,-1-1-1,1 1 1,-1 0-1,1-1 1,0 1 0,0 0-1,-1 0 1,1 0-1,1 0 1,-1 0 0,0 0-1,0 0 1,1 0-1,-1 0 1,1 0-1,0 3 1,0-4-101,1 0 1,0 0-1,-1-1 0,1 1 1,0 0-1,0 0 0,-1-1 1,1 1-1,0 0 0,0-1 1,0 1-1,0-1 1,0 1-1,0-1 0,0 1 1,0-1-1,0 0 0,0 1 1,0-1-1,1 0 0,1 0 1,33 5-379,-29-4 235,2 0-176,40 8-842,-48-9 1158,1 0 0,-1 1 0,0-1 0,1 0 1,-1 1-1,0-1 0,0 1 0,1-1 0,-1 1 1,0-1-1,0 1 0,0 0 0,0 0 0,0-1 1,0 1-1,0 0 0,0 0 0,0 0 0,0 0 1,0 0-1,-1 1 0,1-1 0,0 0 0,-1 0 1,1 0-1,-1 1 0,1 1 0,-2-1 78,0 1-1,0-1 0,0 0 1,-1 0-1,1 0 0,-1 0 1,1-1-1,-1 1 0,1 0 1,-1 0-1,0-1 1,0 0-1,0 1 0,0-1 1,0 0-1,-4 2 0,-40 20-291,42-22 144,-27 10-2299,10-6-2436,-2-4-5193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14574,'0'0'9988,"2"9"-8808,5 57-24,-2 0 0,-3 0 0,-7 72 0,4-112-949,1-7 145,-2 25 805,1-39-671,-1-27-287,-1 1-199,0 1 0,-2-1 0,0 1 0,-16-37 0,11 31 0,-11-47 0,22 72 0,-1 1 0,1-1 0,0 0 0,0 1 0,-1-1 0,1 1 0,0-1 0,0 1 0,0 0 0,0-1 0,-1 1 0,1 0 0,0 0 0,0-1 0,0 1 0,0 0 0,0 0 0,0 0 0,0 0 0,0 0 0,0 0 0,0 0 0,-1 1 0,2-1 0,27 2 0,27 3-2883,72 5-12577,-100-10 3919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96 105 10922,'0'0'10383,"-8"-3"-6736,7 2-3530,-36-15 2967,35 15-2874,0 1-1,0-1 0,0 0 0,0 1 1,-1-1-1,1 1 0,0-1 1,0 1-1,0 0 0,0 0 0,0 0 1,-1 0-1,1 0 0,0 1 0,0-1 1,0 1-1,0-1 0,0 1 1,0 0-1,-3 1 0,5-2-208,0 0 0,0 0 1,-1 1-1,1-1 0,0 0 0,0 0 0,0 0 0,0 0 0,-1 0 0,1 1 0,0-1 1,0 0-1,0 0 0,0 0 0,0 1 0,0-1 0,-1 0 0,1 0 0,0 0 1,0 1-1,0-1 0,0 0 0,0 0 0,0 1 0,0-1 0,0 0 0,0 0 1,0 0-1,0 1 0,0-1 0,0 0 0,0 0 0,0 1 0,0-1 0,1 0 1,-1 0-1,0 0 0,0 1 0,0-1 0,0 0 0,0 0 0,1 1 0,12 2 63,23-2 36,-30-1-93,39-4-127,-36 3 70,0-1 0,0 1 1,1 1-1,-1 0 0,1 0 1,-1 1-1,15 3 0,-23-3 58,0-1 0,0 1-1,-1 0 1,1-1 0,0 1-1,-1 0 1,1 0 0,0-1-1,-1 1 1,1 0 0,-1 0 0,1 0-1,-1 0 1,0 0 0,1 0-1,-1 0 1,0 0 0,0 0-1,1 0 1,-1 0 0,0 0-1,0 0 1,0 0 0,0 0 0,0 0-1,-1 0 1,1 0 0,0 0-1,-1 1 1,-4 3 188,0-25-105,3-77-91,2 96 0,0 1 0,0-1 0,1 0 0,-1 1 0,1-1 0,-1 1 0,0-1 0,1 0 0,-1 1 0,1-1 0,-1 1 0,1-1 0,0 1 0,-1-1 0,1 1 0,-1 0 0,1-1 0,0 1 0,0 0 0,-1-1 0,1 1 0,0 0 0,-1 0 0,1 0 0,0 0 0,0 0 0,-1 0 0,1 0 0,0 0 0,0 0 0,-1 0 0,1 0 0,0 0 0,0 1 0,32 3 0,-30-4 0,0 1-11,28 5-1804,-10-4-2407,13-1-5521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17072,'0'0'14045,"1"9"-13452,0 2-496,-1-1 0,0 1 1,-1-1-1,-1 1 0,1-1 0,-6 17 1,-29 72 278,24-72-376,7-18 0,0 0 0,1 0 0,0 1 0,1-1 0,0 1 0,0 0 0,1 0 0,1 0 0,-2 18 0,4-27 0,0 0 0,0 0 0,0 0 0,0-1 0,0 1 0,0 0 0,0 0 0,0-1 0,0 1 0,0 0 0,0-1 0,0 1 0,0-1 0,1 0 0,-1 1 0,0-1 0,0 0 0,1 0 0,-1 0 0,0 0 0,1 0 0,-1 0 0,0 0 0,0 0 0,1 0 0,0-1 0,39-4 0,-2-5 0,-1-2 0,0-2 0,41-22 0,-63 27-2884,-15 9 2359,0-1-1,0 0 0,0 0 1,-1 0-1,1 0 0,0 1 1,-1-1-1,1 0 0,-1 0 1,1-1-1,-1 1 0,1 0 1,-1 0-1,0 0 0,0 0 1,1 0-1,-1 0 0,0 0 1,0 0-1,0-2 1,0-10-12202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19827,'0'0'8744,"-20"74"-6918,14-45-161,4 3-960,-2-3-705,4 2 0,0-6-128,1-6-2563,9-9-3555,1-9-8295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12524,'0'0'16346,"0"14"-15508,-1 253 1901,1-266-2735,0-1 0,0 1 0,0-1 0,0 1 0,0-1 0,0 1 1,0 0-1,0-1 0,0 1 0,0-1 0,0 1 0,0-1 0,0 1 0,0-1 1,0 1-1,1-1 0,-1 1 0,0-1 0,0 1 0,1-1 0,-1 0 0,0 1 0,1-1 1,-1 1-1,0-1 0,1 0 0,-1 1 0,1-1 0,-1 0 0,0 1 0,1-1 1,-1 0-1,2 1 0,14-10 96,14-24-20,-12 0-80,-1 0 0,-2 0 0,-1-2 0,16-63 0,-57 282 0,24-165 0,1-12 0,0 0 0,1 0 0,0-1 0,0 1 0,1 0 0,0 0 0,0 0 0,3 13 0,-3-19 0,1-1 0,-1 0 0,1 0 0,-1 0 0,1 0 0,0 0 0,-1 0 0,1 1 0,-1-1 0,1 0 0,-1 0 0,1-1 0,-1 1 0,1 0 0,-1 0 0,1 0 0,-1 0 0,1 0 0,-1-1 0,1 1 0,-1 0 0,1 0 0,-1-1 0,1 1 0,-1 0 0,1-1 0,-1 1 0,0 0 0,1-1 0,-1 1 0,0-1 0,1 1 0,-1-1 0,0 1 0,1-1 0,-1 1 0,0-1 0,16-19 0,0-4 0,-1-1 0,-2-1 0,0 0 0,-2-1 0,-1 0 0,-1-1 0,-1 0 0,7-52 0,-16 100-963,-4 18-5521,0-20-1764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2947,'0'0'29201,"-1"11"-28689,-30 144-385,13-71-147,16-69 20,0 0 0,1 0 0,2 20 0,0-7 0,2-25 0,3-9 0,3-7 0,3-10 0,0 2 0,2 0 0,0 0 0,31-32 0,-45 52 0,1 1 0,-1 0 0,0-1 0,0 1 0,1-1 0,-1 1 0,0 0 0,1-1 0,-1 1 0,1 0 0,-1-1 0,0 1 0,1 0 0,-1 0 0,1-1 0,-1 1 0,1 0 0,-1 0 0,1 0 0,-1 0 0,1 0 0,-1-1 0,1 1 0,-1 0 0,1 0 0,-1 0 0,1 0 0,-1 0 0,1 1 0,-1-1 0,1 0 0,-1 0 0,1 0 0,-1 0 0,0 0 0,1 1 0,-1-1 0,1 0 0,-1 1 0,1-1 0,-1 0 0,0 0 0,1 2 0,7 27 0,-11 37 0,1-59 0,1-1 0,-2-1 0,1 1 0,-1 0 0,0 0 0,0-1 0,-4 6 0,0 1 0,14-12-1625,21-1-8131,-17-6 1759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46 19474,'0'0'10298,"10"1"-10132,31 0-49,-40-1-71,0 0 0,0 0 0,0 0 0,0 0 0,0 0 0,0 0 0,1-1 0,-1 1 0,0 0 0,0-1 0,0 1 0,0-1 0,0 1 0,0-1 0,0 1 0,0-1-1,0 0 1,-1 1 0,1-1 0,0 0 0,0 0 0,0 0 0,-1 0 0,1 1 0,0-1 0,-1 0 0,1 0 0,-1 0 0,1 0 0,-1-1 0,0 1 0,1 0 0,-1 0 0,0 0 0,0 0 0,0 0 0,0 0 0,0 0 0,0-1 0,0 1 0,0 0 0,0 0 0,0 0-1,-1 0 1,1 0 0,0 0 0,-1 0 0,1 0 0,-1 0 0,1 0 0,-1 0 0,0 0 0,1 0 0,-1 0 0,0 0 0,0 0 0,0 1 0,-1-2 0,0 2-46,-1 0 0,0 1 0,1-1 0,-1 1 0,0-1 0,1 1 0,-1 0 0,1 0 0,-1 0 0,1 1 0,-1-1 0,1 0 0,0 1 0,0 0 0,0-1 0,0 1 0,0 0 0,0 0 0,0 0 0,0 0 0,1 0 0,-1 1 0,1-1 0,0 1 0,-1-1 0,1 0 0,-1 6 0,-2 1 0,1 0 0,0 0 0,0 0 0,1 1 0,1-1 0,-2 19 0,3-27-12,0-1 1,0 1-1,0-1 0,0 1 1,0-1-1,0 1 0,0-1 0,1 1 1,-1-1-1,0 1 0,0-1 1,0 1-1,1-1 0,-1 1 1,0-1-1,1 1 0,-1-1 0,0 0 1,1 1-1,-1-1 0,0 1 1,1-1-1,-1 0 0,1 1 1,-1-1-1,1 0 0,-1 0 0,1 1 1,-1-1-1,1 0 0,-1 0 1,1 0-1,0 0 0,25-2-1038,21-17-2152,-30 7-1576,-1 0 1,27-27-1,-24 21-1767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58 12844,'0'0'13453,"8"-2"-13266,-5 2-169,-1 0 1,0 0 0,0-1 1,0 1-1,0 0 0,0-1 1,0 1-1,0-1 1,-1 1-1,1-1 0,0 0 1,0 0-1,0 0 0,-1 0 1,1 0-1,0-1 1,-1 1-1,1 0 0,-1-1 1,1 1-1,-1-1 0,0 1 1,0-1-1,0 0 1,0 1-1,0-1 0,0 0 1,0 0-1,0 0 0,-1 0 1,1 0-1,-1 0 1,1 0-1,-1 0 0,0 0 1,0-2-1,0 4 4,0-1 0,-1 1 0,1-1 0,0 1-1,0-1 1,-1 1 0,1 0 0,0-1 0,-1 1 0,1-1 0,-1 1-1,1 0 1,-1-1 0,1 1 0,0 0 0,-1 0 0,1-1 0,-1 1 0,1 0-1,-1 0 1,1 0 0,-1 0 0,1 0 0,-1 0 0,1-1 0,-1 1 0,0 0-1,1 0 1,-1 1 0,1-1 0,-1 0 0,1 0 0,-1 0 0,1 0-1,-1 0 1,1 1 0,-1-1 0,1 0 0,-1 0 0,1 1 0,0-1 0,-1 0-1,1 1 1,-1-1 0,1 0 0,0 1 0,-1 0 0,-24 15 128,18-7-71,1 0 0,-1 1-1,2-1 1,-5 13 0,8-19-64,0 1 1,0 0 0,1 0 0,0 0 0,0 0 0,0 0 0,0 0-1,1 0 1,-1 0 0,1 0 0,0 0 0,1 0 0,-1 0 0,2 6 0,-1-9-77,0 0 1,0 0-1,0 0 1,1-1 0,-1 1-1,0 0 1,1-1 0,-1 1-1,1-1 1,-1 0 0,0 1-1,1-1 1,-1 0-1,1 0 1,-1 0 0,1 0-1,-1 0 1,1 0 0,1-1-1,30-2-2820,14-19-5742,-24 8 1789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4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18033,'0'0'10543,"-11"0"-9971,2 1-468,0 0-1,-1 0 1,1 1 0,0 1 0,-12 4 0,18-6-87,0 0-1,0 0 1,1 0-1,-1 1 1,0-1-1,1 1 1,-1-1-1,1 1 0,0 0 1,-1 0-1,1 0 1,0 0-1,0 1 1,0-1-1,0 0 1,1 1-1,-1-1 1,1 1-1,-1 0 1,1 0-1,0-1 0,0 1 1,0 0-1,1 0 1,-2 5-1,3-7-14,-1 0 0,1-1 0,0 1 0,-1 0 0,1-1 0,0 1 0,-1-1 0,1 1 0,0-1 0,-1 1 0,1-1 0,0 1 0,0-1 0,0 0 0,-1 1 0,1-1 0,0 0 0,0 0 0,0 1 0,0-1 0,0 0 0,0 0 0,-1 0 0,1 0 0,0 0 0,1-1 0,35 1 9,-28 0-70,-4 0 12,9 0-205,0 1-1,0 0 0,19 5 1,-31-6 240,1 1 0,-1-1 0,0 1 0,0 0 0,1 0 0,-1 0 0,0 0 0,0 1 1,0-1-1,0 1 0,0-1 0,2 3 0,-4-3 38,1 0-1,-1 0 1,1 0 0,-1 0-1,1 0 1,-1 0 0,0 1-1,1-1 1,-1 0 0,0 0 0,0 0-1,0 0 1,0 0 0,0 1-1,0-1 1,0 0 0,0 0-1,-1 0 1,1 0 0,0 0 0,-1 0-1,1 1 1,-1-1 0,1 0-1,-1 0 1,-1 1 0,-2 4 160,0-1 0,0 0 1,-1-1-1,0 1 0,0-1 1,0 0-1,0 0 0,-11 5 1,-51 25 1214,65-34-1399,-46 17-2,47-17-17,1 0 0,0 0 0,0 0-1,0 0 1,-1 0 0,1 0 0,0 0 0,0 0 0,0 0 0,0-1-1,-1 1 1,1 0 0,0 0 0,0 0 0,0 0 0,0 0 0,-1 0-1,1-1 1,0 1 0,0 0 0,0 0 0,0 0 0,0 0 0,0-1-1,-1 1 1,1 0 0,0 0 0,0 0 0,0 0 0,0-1 0,0 1 0,0 0-1,0 0 1,0 0 0,0-1 0,0 1 0,0 0 0,0 0 0,0 0-1,0-1 1,0 1 0,0 0 0,0 0 0,0 0 0,0-1 0,0 1-1,1 0 1,-1 0 0,0 0 0,0 0 0,0-1 0,0 1 0,0 0-1,0 0 1,1 0 0,-1 0 0,0 0 0,0-1 0,0 1 0,0 0-1,1 0 1,-1 0 0,0 0 0,0 0 0,0 0 0,1 0 0,-1 0-1,0 0 1,0 0 0,10-11-3048,33-22-7628,-15 15 2397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93 226 7559,'0'0'13773,"-8"10"-11189,4-6-2355,-44 55 2512,44-54-2396,0 0 0,0 1 0,1 0 0,0-1 0,0 1-1,1 0 1,0 0 0,0 1 0,0-1 0,-1 13 0,35-48 103,10-42-1315,-18 26-1816,-28 102 1813,3-57 911,1 1 1,-1-1-1,1 1 1,0-1-1,0 1 1,-1 0 0,1-1-1,0 1 1,0 0-1,0-1 1,-1 1-1,1-1 1,0 1-1,0 0 1,0-1-1,0 1 1,0 0-1,0-1 1,1 1-1,-1 0 1,0-1-1,0 1 1,0 0-1,1-1 1,-1 1-1,0-1 1,1 1-1,-1-1 1,0 1-1,1 0 1,15-14 682,18-34-82,-17 21-277,0 0 1,-3 0-1,0-2 0,-1 1 1,-2-2-1,15-56 0,-53 169-44,-3 11 138,25-74-442,2 0 0,1 0 1,0 0-1,3 38 0,0-53-17,0-1-1,0 1 0,0-1 0,0 1 0,1-1 1,0 0-1,0 0 0,1 0 0,-1 0 0,5 6 1,-4-8-1,-1-1 1,0 0-1,0 0 1,1 0 0,-1 0-1,1 0 1,-1 0-1,1-1 1,0 1-1,0-1 1,0 0-1,0 0 1,0 0 0,0 0-1,0 0 1,0-1-1,0 0 1,0 1-1,5-1 1,-7-1 0,0 1 0,0-1 0,-1 0 0,1 0 0,0 1 0,-1-1 0,1 0 0,-1 0 0,1 0 0,-1 1 0,0-1 0,1 0 0,-1 0 0,0 0 0,0 0 0,1 0 0,-1 0 0,0 0 0,0 0 0,0 0 0,0 0 0,0 0 0,0 0 0,0 0 0,-1 1 0,1-1 0,0 0 0,-1-2 0,-6-32 0,-6 2 0,-1 0 0,-2 1 0,-1 1 0,-23-32 0,5 7 0,36 55 0,1 1 0,-1-1 0,1 0 0,-1 1 0,1-1 0,-1 1 0,1-1 0,-1 1 0,1 0 0,-1 0 0,1 0 0,-1 0 0,1 0 0,2 0 0,-4 0 0,39 1 10,-14 0-945,-1-1-1,0-1 1,42-8-1,-29-1-7856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283 103 14830,'0'0'2883,"3"-8"-118,-2 2-2394,4-7 1035,-2 1-1,0-1 1,0-1-1,1-17 1,-5 30-1370,1 1 0,-1-1-1,1 1 1,-1-1 0,1 1 0,-1 0-1,0-1 1,1 1 0,-1 0 0,1-1 0,-1 1-1,0 0 1,1 0 0,-1 0 0,0-1-1,1 1 1,-1 0 0,0 0 0,1 0 0,-1 0-1,0 0 1,1 0 0,-1 1 0,0-1-1,1 0 1,-1 0 0,0 0 0,0 1 0,-25 5 79,6 4-33,0 1 0,0 0 0,1 2 0,1 0-1,0 2 1,1-1 0,0 2 0,2 1 0,0 0 0,0 0 0,-15 26-1,25-34 12,0 0 0,1-1 0,0 2-1,0-1 1,1 0 0,0 1-1,0-1 1,-1 18 0,4-25-74,-1 1 1,1-1-1,0 1 0,0 0 1,1-1-1,-1 1 0,0-1 1,1 1-1,-1-1 0,1 1 1,0-1-1,0 1 0,0-1 1,0 0-1,1 1 0,-1-1 1,0 0-1,1 0 0,0 0 1,-1 0-1,1 0 0,0-1 1,0 1-1,0 0 0,0-1 1,0 1-1,1-1 0,-1 0 1,0 0-1,1 0 1,-1 0-1,0 0 0,1 0 1,-1-1-1,1 1 0,-1-1 1,4 0-1,4 1 14,0 0 1,0-1 0,0 0-1,1 0 1,-1-2 0,0 1-1,0-1 1,0-1-1,-1 1 1,1-2 0,0 1-1,-1-1 1,0-1-1,0 0 1,0 0 0,-1-1-1,0 0 1,0 0 0,0-1-1,-1 0 1,0 0-1,0-1 1,-1 0 0,1 0-1,-2 0 1,8-15-1,-8 2 65,-11 12-9,5 9-85,-1 0 0,1 0 1,0 0-1,-1 1 0,1-1 0,-1 0 0,1 1 0,0-1 0,-1 1 0,1 0 1,0-1-1,0 1 0,-1 0 0,1 0 0,0 0 0,0-1 0,0 1 0,0 1 1,0-1-1,0 0 0,-1 1 0,-33 50-4,33-49 0,0 0 0,1 0 0,0 0 0,0 0 0,0 0 0,0 0 0,0 0 0,0 0 0,1 0 0,0 1 0,-1-1 0,1 0 0,0 0 0,1 1 0,-1-1 0,1 0 0,0 4 0,0-6 0,0 0 0,0 1 0,0-1 0,0 0 0,0 0 0,1 0 0,-1 0 0,0 0 0,0 0 0,1 0 0,-1 0 0,1-1 0,-1 1 0,1-1 0,-1 1 0,1-1 0,-1 1 0,1-1 0,1 1 0,39 3 0,-30-3 0,31 5-2664,21 8-6059,-45-9 988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8168,'0'0'15604,"-2"12"-13565,-3 22-309,-20 62 1,15-65-1561,1 0 1,2 1-1,1 0 1,-2 40 0,8-71-228,0-1 1,0 0 0,0 1 0,-1-1 0,1 0 0,0 1 0,0-1 0,0 0 0,0 0 0,0 1 0,0-1 0,0 0 0,0 1 0,0-1 0,1 0 0,-1 1 0,0-1 0,0 0 0,0 1 0,0-1 0,0 0 0,0 0 0,1 1 0,-1-1 0,0 0 0,0 0 0,0 1 0,1-1 0,-1 0 0,0 0 0,0 1-1,1-1 1,-1 0 0,0 0 0,0 0 0,1 0 0,-1 1 0,0-1 0,1 0 0,-1 0 0,0 0 0,1 0 0,-1 0 0,0 0 0,1 0 0,-1 0 0,0 0 0,0 0 0,1 0 0,10-14-5145,-6-8-639,0-7-2915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 14670,'0'0'11376,"9"-4"-9940,-2 2-1239,0 0-1,0 0 1,0 0 0,0 1-1,0 0 1,0 1 0,1 0 0,-1 0-1,0 0 1,1 1 0,-1 0-1,7 2 1,19 3-85,1-1 1,49 0-1,-20-5-3070,-54-1-47,-9 1 2854,0 0 1,0 0-1,0 0 0,-1 0 1,1 0-1,0 0 0,0 0 0,0 0 1,0 0-1,0 0 0,0-1 1,0 1-1,-1 0 0,1 0 0,0 0 1,0 0-1,0 0 0,0 0 1,0 0-1,-1-1-2110,1 1 2110,0 0 1,0-1-1,0 1 0,0 0 0,0 0 1,0 0-1,0 0 0,0 0 1,0 0-1,0 0 0,0 0 0,0-1 1,0 1-1,0 0 0,0 0 1,0 0-1,0 0 0,0 0 0,0 0 1,0 0-1,1-1-1206,-16-2-8999</inkml:trace>
  <inkml:trace contextRef="#ctx0" brushRef="#br0" timeOffset="1">1 130 10666,'0'0'14510,"6"49"-12108,30-49-704,10 0-705,9 0-609,3-4-256,2-3-96,-14 1 0,-6 1-384,-14 5-1025,-12 0-1218,-17 9-5797,-19 4 897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11179,'0'0'17969,"66"31"-16912,-17-35-673,5-6-224,-1-2-96,1-1-32,-5 0-704,-5 0-1474,-6 1-1826,-8-1 160,-3-4-1825,-3 2-7816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 17521,'0'0'11306,"11"73"-10185,-11-40-480,0 2-385,-1 4-128,-4-1-64,5-2-96,0 0-800,0-4-994,0-5-961,0-7-512,0-10-128,-9-8-5862</inkml:trace>
  <inkml:trace contextRef="#ctx0" brushRef="#br0" timeOffset="1">1 64 11211,'0'0'4206,"3"-9"-981,-3 9-3224,0-3 198,1 1 0,0-1-1,0 0 1,0 0 0,0 1 0,0-1 0,0 1-1,1-1 1,-1 1 0,1 0 0,0-1 0,0 1 0,0 0-1,0 0 1,0 0 0,0 0 0,0 1 0,1-1-1,-1 1 1,1-1 0,-1 1 0,1 0 0,-1 0 0,1 0-1,0 0 1,0 0 0,-1 1 0,1-1 0,0 1-1,0 0 1,4 0 0,17 0 647,0 1 0,0 1 0,0 2 0,28 6 0,-39-6-580,-1 0-1,0 0 1,1 1 0,-1 0-1,-1 1 1,1 1 0,-1 0-1,0 0 1,13 13 0,-22-19-253,-1 0 0,0 1 0,1-1 0,-1 1 0,0-1 0,0 1 0,1-1 0,-1 1 0,0-1 0,-1 1 0,1 0 0,0 0 0,0 0 0,-1-1 0,1 1 0,-1 0 0,0 0 0,0 0 0,1 0 0,-1 0 1,0 0-1,0 0 0,-1 0 0,1 0 0,0-1 0,-1 1 0,1 0 0,-1 0 0,1 0 0,-1 0 0,0-1 0,0 1 0,0 0 0,0-1 0,0 1 0,0-1 0,-1 1 0,1-1 0,0 1 0,-1-1 0,-2 2 1,-7 6 48,0-1 0,-2 0 0,1 0 1,-20 9-1,15-9-46,-5 3-16,13-7 0,-1 0 0,1 1 0,1 0 0,-1 1 0,1-1 0,0 2 0,0-1 0,-11 13 0,19-18 0,-1-1 0,0 1 0,1 0 0,-1 0 0,1 0 0,0 0 0,-1 0 0,1 0 0,0 0 0,-1 0 0,1 0 0,0 0 0,0 0 0,0 0 0,0 0 0,0 0 0,0 0 0,0 0 0,0 0 0,0 0 0,0 0 0,1 0 0,-1-1 0,0 1 0,1 0 0,-1 0 0,1 0 0,-1 0 0,1 0 0,-1 0 0,1-1 0,-1 1 0,1 0 0,0 0 0,0-1 0,-1 1 0,1 0 0,0-1 0,0 1 0,0-1 0,0 1 0,-1-1 0,1 0 0,0 1 0,0-1 0,2 1 0,55 12 0,-47-12 0,79 12-1656,2-2-5566,-56-7-6866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15983,'0'0'6134,"2"8"-5173,0 8-642,0 2-96,1-1 0,0 0 0,1 0 0,1 0 0,1 0 0,8 16 0,-13-30-161,1 0-1,0 0 0,0 0 0,1 0 0,-1 0 1,1 0-1,-1-1 0,1 1 0,0-1 0,0 0 1,0 0-1,0 0 0,0 0 0,0 0 0,5 1 0,-4-2 40,1 0-1,-1-1 0,0 1 0,1-1 0,-1 0 1,1 0-1,-1-1 0,1 1 0,-1-1 0,1 0 1,-1 0-1,0-1 0,1 1 0,-1-1 1,6-3-1,0-1-13,0 1 0,-1-1 0,0-1 0,0 0 0,0 0 0,-1 0 0,0-1 0,-1-1 0,0 1 1,0-1-1,0 0 0,-2-1 0,1 1 0,-1-1 0,7-18 0,-15 22 123,-6 13-238,-9 16-26,11-10 76,0 0 1,1 1-1,0 0 0,2 1 1,-1-1-1,2 1 0,0 0 1,0 0-1,2 0 0,-1 18 1,2-32 15,0 1 0,0 0 1,0-1-1,1 1 0,-1 0 1,0 0-1,0-1 0,1 1 0,-1 0 1,1-1-1,0 1 0,0-1 1,-1 1-1,1-1 0,0 1 0,0-1 1,0 0-1,0 1 0,1-1 1,-1 0-1,0 0 0,0 0 1,1 1-1,-1-2 0,1 1 0,-1 0 1,1 0-1,-1 0 0,1-1 1,0 1-1,-1-1 0,1 1 1,0-1-1,-1 0 0,1 1 0,0-1 1,-1 0-1,1 0 0,0 0 1,0 0-1,-1-1 0,1 1 1,0 0-1,-1-1 0,3 0 0,4-1 151,-1 0 0,1-1-1,0 1 1,-1-2 0,0 1-1,0-1 1,0 0-1,11-9 1,-9 6-189,-1 0 0,-1-1 0,0 0 0,0 0 0,0-1 0,-1 0 0,0 0 0,-1 0 0,0-1 0,0 0 0,-1 0 0,0 0 0,-1-1 0,0 1 0,-1-1 0,0 1 0,-1-1 0,0 0 0,-1 0 0,0 0 0,-2-13 0,2 22-22,0 1 0,0 0 0,-1 0 0,1 0 0,-1 0 0,1 0 0,-1 0 0,0 0 0,1 0 0,-1 0 0,0 0 0,0 0 0,1 0 0,-1 0 0,0 1 0,0-1 0,0 0 0,0 1 0,0-1 0,0 0 0,0 1 0,0 0 0,0-1 0,0 1 0,-1-1 0,1 1 0,0 0 0,0 0 0,0 0 0,0 0 0,-1 0 0,1 0 0,0 0 0,0 0 0,0 0 0,-1 0 0,1 1 0,0-1 0,0 0 0,0 1 0,0-1 0,0 1 0,0 0 0,0-1 0,0 1 0,0 0 0,0-1 0,0 1 0,0 0 0,1 0 0,-1 0 0,0 0 0,0 0 0,1 0 0,-1 0 0,1 0 0,-2 2 0,-10 40-6317,10-12-3385,2-15 1503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9929,'0'0'15508,"9"0"-15054,-1 0-642,-5 0 292,0 1 0,0-1 0,0 0 0,0 0 0,-1 0 0,1 0 0,0 0 0,0-1 0,0 1 0,0-1 1,-1 0-1,1 1 0,0-1 0,-1-1 0,1 1 0,0 0 0,-1-1 0,0 1 0,1-1 0,-1 0 0,0 0 0,0 1 0,0-2 0,0 1 0,0 0 0,0 0 1,-1-1-1,1 1 0,-1-1 0,1 1 0,-1-1 0,1-2 0,0-2 367,-1 0 1,1 0-1,-2-1 0,1 1 1,-1-12-1,0 17-358,-1 1-109,0 1 1,1 0-1,-1 0 0,0 0 0,0-1 0,0 1 0,0 0 0,0 0 1,0 0-1,0 0 0,1 1 0,-1-1 0,0 0 0,0 0 0,0 0 1,0 1-1,0-1 0,1 0 0,-1 1 0,0-1 0,0 1 0,-1 0 0,-3 6-6275,6-18 3903,0-1 1,1 0 0,0 1-1,4-12 1,4-14 810,-6 0 5048,-10 55 5766,-9 31-5021,7-24-3425,1 0-1,2 0 1,-5 43 0,10-67-810,0 0 0,0 0 0,0-1 0,0 1 0,0 0 0,0 0 0,0 0 1,1 0-1,-1-1 0,0 1 0,1 0 0,-1 0 0,0 0 0,1-1 0,-1 1 0,1 0 0,-1-1 0,1 1 0,-1 0 0,1-1 0,-1 1 0,1-1 1,0 1-1,-1 0 0,1-1 0,0 0 0,0 1 0,-1-1 0,2 1 0,0-1 0,0 1-1,1-1 1,-1 0 0,0 0 0,1 0-1,-1 0 1,0 0 0,1 0 0,-1-1-1,4 0 1,3-2-2,-1 0-1,0 0 1,0-1 0,-1 1-1,9-7 1,48-45 1,-64 55 0,0 0 0,1 1 0,-1-1 0,0 0 0,0 0 0,1 0 0,-1 0 0,0 1 0,0-1 0,1 0 0,-1 0 0,0 0 0,0 1 0,0-1 0,0 0 0,0 0 0,1 1 0,-1-1 0,0 0 0,0 0 0,0 1 0,0-1 0,0 0 0,0 1 0,0-1 0,0 0 0,0 0 0,0 1 0,0-1 0,0 0 0,0 1 0,0-1 0,0 0 0,0 0 0,0 1 0,0-1 0,0 0 0,-1 0 0,1 1 0,0-1 0,0 0 0,0 0 0,0 1 0,-1-1 0,1 0 0,-3 18 0,-6 0 51,6-13-89,1-1 0,-1 0-1,1 1 1,0-1 0,1 1-1,-1-1 1,1 1 0,-1 7-1,21-34-9132,-8 4 2194,2 0-3422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20 188 8456,'0'0'21508,"8"1"-21038,26 1-315,-34-1-149,1-1-1,-1 0 1,1 0-1,-1 0 1,1 0-1,-1 0 1,0-1-1,1 1 1,-1 0 0,1 0-1,-1 0 1,1 0-1,-1 0 1,0-1-1,1 1 1,-1 0 0,0 0-1,1-1 1,-1 1-1,0 0 1,1 0-1,-1-1 1,0 1 0,1 0-1,-1-1 1,0 1-1,0-1 1,1 1-1,-1 0 1,0-1 0,0 1-1,0-1 1,0 1-1,1 0 1,-1-1-1,0 1 1,0-1 0,0 1-1,0-1 1,0 1-1,0-1 1,0 0-1,-1 1-8,1 0 0,0-1 0,-1 1 0,1-1 0,-1 1 0,1 0-1,-1 0 1,1-1 0,0 1 0,-1 0 0,1 0 0,-1-1 0,1 1 0,-1 0-1,1 0 1,-1 0 0,1 0 0,-1 0 0,1 0 0,-1 0 0,1 0-1,-1 0 1,1 0 0,-1 0 0,1 0 0,-1 0 0,1 0 0,-1 0-1,1 1 1,-1-1 0,1 0 0,-1 0 0,1 1 0,-1-1 0,1 0 0,0 0-1,-1 1 1,1-1 0,-1 1 0,1-1 0,0 0 0,-1 1 0,1 0-1,-5 4 28,-1 1 0,2-1 0,-1 1 0,1 1 0,0-1 0,0 0-1,0 1 1,1 0 0,0 0 0,1 0 0,-1 0 0,1 1 0,1-1-1,-1 0 1,1 1 0,0 9 0,2-16-17,-1 0 0,1 0-1,-1 1 1,1-1 0,-1 0 0,1 0 0,0 0 0,-1 0-1,1 0 1,0 0 0,0 0 0,0 0 0,0 0-1,0 0 1,0 0 0,0 0 0,0-1 0,0 1-1,0 0 1,0-1 0,1 1 0,-1-1 0,0 1-1,0-1 1,1 0 0,-1 0 0,0 1 0,1-1-1,-1 0 1,0 0 0,0 0 0,1 0 0,-1-1-1,0 1 1,1 0 0,0-1 0,5 1-70,0-1 1,0 0 0,0 0-1,0-1 1,12-4-1,-10 1-490,0 0 0,-1 0-1,1-1 1,-1-1 0,0 1-1,11-13 1,-16 15 106,1 0 0,-1 0 0,1 0-1,-1-1 1,0 1 0,-1-1 0,1 0 0,-1 0 0,0 0-1,0 0 1,-1 0 0,1 0 0,-1-1 0,0-6 0,-2 12 458,0 0 0,0 0 0,0 1 0,0-1-1,0 0 1,0 1 0,0-1 0,0 1 0,0-1 0,0 1 0,0-1 0,0 1 0,1 0 0,-1 0 0,0-1 0,0 1 0,0 1 0,-4 3 366,1-1 0,0 1-1,0 0 1,0 0 0,1 1 0,-1-1-1,1 1 1,1-1 0,-1 1 0,1 0-1,0 0 1,0 0 0,-1 10-1,5-16-227,1 0 0,-1 0 0,1 1 0,-1-1 0,1-1 0,-1 1 0,0 0 0,1-1 0,-1 1 0,5-2 0,5-5-75,-1 0-1,0 0 0,-1-1 1,0 0-1,0-1 1,0 0-1,-1 0 0,13-19 1,-3 1 42,-1 0 0,20-40 0,-34 59-83,-1 3-9,0 0 0,-1 0 0,0 0 0,0-1 0,0 1 0,0 0 0,1-12 0,-3 16 210,-1 1-204,-1 0 0,1 1 0,0-1 0,0 1 1,0-1-1,0 0 0,0 1 0,0 0 0,-1-1 0,2 1 0,-1 0 0,0 0 0,0-1 0,0 1 0,0 0 0,0 0 0,0 0 0,1 0 0,-1 0 0,0 2 0,-16 21 786,11-10-713,1 0 1,1 1-1,1-1 1,0 1-1,0 0 0,1 0 1,1 0-1,1 20 0,-1-4 72,-2 48 391,3-79-304,8-27 154,-6 12-416,-1 0 0,-1 0 0,-1 0 0,0 0 0,-1 0 0,0 0 0,-1 1 0,-1-1 0,-7-18 0,11 33 1,0 0-1,0-1 1,0 1 0,0 0-1,-1 0 1,1-1-1,0 1 1,0 0 0,0 0-1,0-1 1,0 1 0,0 0-1,0 0 1,0-1 0,0 1-1,0 0 1,0 0-1,0-1 1,0 1 0,1 0-1,-1 0 1,0 0 0,0-1-1,0 1 1,0 0 0,0 0-1,0-1 1,1 1-1,-1 0 1,0 0 0,0 0-1,0 0 1,1-1 0,-1 1-1,0 0 1,0 0 0,0 0-1,1 0 1,-1 0-1,0 0 1,0-1 0,1 1-1,15 1 28,16 8-302,20 9-3970,3-9-6748,-27-8 2232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69 16303,'8'-7'1407,"-4"5"-592,0 0 0,0-1 0,-1 1 0,0-1 0,1 0 0,-1 0 0,0 0 0,0-1 0,-1 1 0,1-1 0,-1 1-1,1-1 1,-1 0 0,0 0 0,1-5 0,-5 8-707,0 0 0,0 0 1,0 0-1,0 1 0,-1-1 0,1 1 0,0-1 1,-1 1-1,1 0 0,0 0 0,-1 0 0,1 0 0,-4 1 1,2 0-33,-4 0-60,0 0 0,0 1-1,0 0 1,0 0 0,0 1 0,1 0 0,-1 1-1,1 0 1,0 0 0,0 0 0,0 1 0,-6 6-1,7-7-1,2 0 0,-1 1 0,0-1 0,1 1 0,0 0 0,0 0-1,0 0 1,1 1 0,-1-1 0,1 1 0,1 0 0,-1 0-1,1 0 1,0 0 0,-2 13 0,4-18-23,0 0 0,0 0 0,1 1 0,-1-1 0,0 0 0,1 0-1,-1 0 1,1 0 0,-1 0 0,1 0 0,-1 0 0,1 0 0,0 0 0,-1 0 0,1 0 0,0 0 0,0 0 0,0 0 0,0-1 0,0 1-1,0 0 1,0-1 0,0 1 0,0-1 0,0 1 0,0-1 0,0 1 0,0-1 0,0 0 0,0 1 0,1-1 0,-1 0 0,1 0 0,48 3-1220,-40-3 743,81-4-9412,-43-8 903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4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13965,'0'0'15887,"-9"3"-15540,-37 15-105,44-16-297,0-1 1,0 0-1,0 1 1,0 0 0,0-1-1,0 1 1,0 0 0,1 0-1,-1 0 1,1 0 0,-1 0-1,1 0 1,0 1 0,0-1-1,0 0 1,0 1-1,0-1 1,1 1 0,-1-1-1,1 1 1,-1-1 0,1 3-1,4-3-49,0 0-1,0 0 1,0-1 0,0 1-1,0-1 1,1 0-1,-1 0 1,0-1 0,1 1-1,8-1 1,-9 0-162,12 1-318,-10-1 530,-1-1 1,1 2-1,0-1 0,-1 1 1,1-1-1,-1 1 0,1 1 0,-1-1 1,1 1-1,9 5 0,-14-6 167,-1 0-1,1 0 0,-1 0 1,1 0-1,-1 0 0,0 0 1,1 0-1,-1 0 0,0 0 1,0 1-1,0-1 0,1 0 1,-1 0-1,-1 0 1,1 0-1,0 0 0,0 1 1,0-1-1,0 0 0,-1 0 1,1 0-1,-1 0 0,1 0 1,-1 0-1,1 0 1,-1 0-1,1 0 0,-1 0 1,0 0-1,0 0 0,1 0 1,-1-1-1,0 1 0,0 0 1,0-1-1,0 1 0,-2 1 1,-40 25 1472,40-25-1397,-91 37-444,99-41-4520,2 0 1838,4-2-286,11-6-3684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38 18962,'-8'0'3336,"5"0"-3012,-70 5 4884,69-4-5024,0-1-1,0 1 1,0 0-1,0 0 0,1 0 1,-1 0-1,0 1 1,1-1-1,-1 1 0,1 0 1,0 0-1,0 1 1,-1-1-1,1 1 0,1-1 1,-1 1-1,0 0 1,-2 4-1,5-7-189,0 0 0,0 0 0,0 1 0,0-1 0,0 0 0,0 0 0,0 1 0,0-1 0,0 0 0,0 0 0,0 0 0,0 1 0,0-1 0,0 0 0,0 0 0,0 1 1,1-1-1,-1 0 0,0 0 0,0 0 0,0 1 0,0-1 0,1 0 0,-1 0 0,0 0 0,0 0 0,0 0 0,1 1 0,-1-1 0,0 0 0,0 0 0,0 0 0,1 0 0,-1 0 0,0 0 0,0 0 0,1 0 0,-1 0 0,0 0 0,0 0 0,1 0 0,-1 0 0,21 3-43,20-5-8,41-16-882,-65 13 806,1 0 1,0 1-1,0 1 1,23-1-1,-41 4 157,1 0 0,-1 0 1,1 1-1,-1-1 0,1 0 0,-1 0 0,1 0 0,-1 0 0,1 0 0,-1 1 0,1-1 0,-1 0 0,1 1 0,-1-1 0,1 0 0,-1 0 0,0 1 0,1-1 0,-1 1 0,1-1 0,-1 0 0,0 1 0,0-1 0,1 1 0,-1-1 0,0 1 0,0-1 0,1 1 0,-1-1 0,0 1 0,0-1 0,0 1 0,0-1 0,0 1 0,0-1 0,0 1 0,0 1 0,-4 25 1039,2-14-380,30-20 75,-10-6-1884,0 0 0,-1-1 0,0-1 0,18-21 0,-30 30-227,-4 8 730,1-1 0,-1 0 0,0 1 0,0-1 0,1 0 0,-1 0 0,1 0 0,-1 0 0,1 0 0,-1 0 0,1-1 0,0 1 0,3 0-1,11 4-6091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 18193,'0'0'6652,"-10"-3"-4293,7 2-2257,-11-4 525,-1 1 0,-29-3-1,40 6-588,1 1 0,-1 0 0,1-1 0,0 1 0,-1 0 0,1 1 0,-1-1 0,1 1 0,0-1 0,-1 1 0,1 0 0,0 0 0,-1 1 0,1-1 0,0 1 0,0-1 0,0 1 0,0 0 0,1 0 0,-1 0 0,0 0 0,-2 4 0,4-5-40,1-1-1,-1 1 0,1 0 1,0-1-1,-1 1 0,1-1 1,0 1-1,0-1 0,0 1 1,-1 0-1,1-1 0,0 1 1,0 0-1,0-1 0,0 1 0,0 0 1,0-1-1,0 1 0,0 0 1,0-1-1,0 1 0,0 0 1,1-1-1,-1 1 0,0-1 1,0 1-1,1 0 0,-1-1 1,1 2-1,20 9 6,37-2-210,-48-8-10,27 2-386,-22-3 501,0 2 1,0 0-1,18 5 1,-32-7 133,-1 0 1,0 0-1,1 0 1,-1 0-1,0 0 1,1 0 0,-1 0-1,0 0 1,1 0-1,-1 0 1,0 1-1,1-1 1,-1 0 0,0 0-1,1 0 1,-1 0-1,0 1 1,0-1-1,1 0 1,-1 0-1,0 1 1,0-1 0,1 0-1,-1 1 1,0-1-1,0 0 1,0 0-1,0 1 1,0-1 0,1 0-1,-1 1 1,0-1-1,0 0 1,0 1-1,0-1 1,0 0-1,0 1 1,0-1 0,0 1-1,-12 10 1153,-22 4 251,-23 1-1137,44-14-316,1 1 0,0 0 0,-1 1-1,2 1 1,-1 0 0,0 0 0,1 1 0,-16 11 0,22-10-1856,5-4-1834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16367,'0'0'3337,"-6"13"-764,-4 8-1544,0 0 0,2 1-1,1 1 1,0-1 0,2 1 0,-3 24 0,1 87 67,6 1 0,25 214 0,-23-344-1091,3 22 18,-4-27-27,0 1 0,0-1 0,0 1 0,0-1 0,0 1 0,0-1 0,0 1 0,0-1-1,1 1 1,-1-1 0,0 1 0,0-1 0,0 1 0,1-1 0,-1 1 0,0-1 0,1 0 0,-1 1 0,0-1 0,1 1 0,-1-1 0,1 0 0,-1 1 0,0-1 0,1 0 0,-1 0 0,1 1 0,-1-1 0,1 0 0,-1 0 0,1 0 0,-1 0 0,1 0 0,-1 1 0,2-1 0,-1-1-268,0 0 1,0 0-1,0 0 1,-1 0-1,1-1 1,0 1-1,0 0 0,-1 0 1,1 0-1,-1-1 1,1 1-1,-1 0 1,1-1-1,-1 1 1,0 0-1,0-1 1,1 1-1,-1-3 1,1-28-9767,-1 32 9294,0-13-7477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133 203 5862,'-13'0'6699,"-65"-1"-2507,36 1 414,78 0-2267,74-1 1986,58-10-2437,1169-107-1005,-929 88-3005,527 2 505,-949 25-4768,-8-8-1473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2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5285,'0'0'23243,"12"-6"-22607,2-1-504,1 1-1,0 0 1,0 1 0,1 1 0,-1 1 0,30-4 0,-20 5-111,-15 1-16,0 0-1,0 1 1,0 0 0,1 1-1,-1-1 1,16 5 0,-25-5-1,0 0 1,0 1-1,-1-1 1,1 0-1,0 1 1,0-1-1,0 0 1,-1 1-1,1-1 1,0 1-1,-1-1 1,1 1-1,0 0 1,-1-1-1,1 1 1,-1 0-1,1-1 1,-1 1-1,1 0 1,-1 0-1,1-1 1,-1 1-1,0 0 1,1 0-1,-1 0 1,0-1-1,0 1 1,0 0-1,0 0 1,1 1-1,-2 1 57,0-1 0,1 0 0,-1 0 0,0 1-1,0-1 1,0 0 0,0 0 0,0 0 0,-1 0-1,1 0 1,-3 2 0,-48 44 1319,49-46-1355,-174 137 327,175-138-352,0 1 0,0-1 0,1 0 0,-1 1 0,0-1 0,1 1 0,-1-1 0,1 1 0,0 0 0,0 0 0,0 0 0,0 0 0,0 0 0,0 0 0,0 0 0,0 0 0,1 0 0,-1 0 0,1 0 0,0 0 0,-1 0 0,1 4 0,1-4 0,0-1 0,0 1 0,0 0 0,0 0 0,0 0 0,0-1 0,0 1 0,1 0 0,-1-1 0,1 1 0,-1-1 0,1 0 0,0 1 0,-1-1 0,1 0 0,0 0 0,0 0 0,3 1 0,8 3 0,1-1 0,0 0 0,0 0 0,0-2 0,18 2 0,175-1-3100,-117-4-291,-80 1-4756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 13741,'-3'-9'7932,"-5"18"-5908,-5 19-1517,-1 16 125,3 1 1,2 1-1,1 0 0,3 0 0,2 0 1,2 48-1,1-91-612,0-1-1,0 1 1,0-1 0,0 1 0,0-1 0,0 1 0,1-1 0,0 1 0,-1-1-1,1 1 1,0-1 0,0 0 0,0 1 0,1-1 0,-1 0 0,0 0 0,1 0-1,-1 0 1,1 0 0,0 0 0,0-1 0,0 1 0,2 2 0,-1-4 56,-1 1 0,1 0 0,-1-1 0,0 1 1,1-1-1,-1 0 0,1 0 0,-1 0 0,1 0 0,-1 0 0,1-1 1,-1 1-1,1-1 0,-1 0 0,0 1 0,1-1 0,-1 0 1,0-1-1,1 1 0,-1 0 0,0 0 0,0-1 0,0 1 1,2-3-1,13-11 32,-1-1 0,0 0 0,-2-1 0,1-1 0,-2 0 0,-1-1 0,0 0 0,-1-1 1,-1 0-1,-1-1 0,-1 0 0,0 0 0,-2-1 0,-1 0 0,3-24 0,-39 142-81,29-89-26,-3 11 15,1 0 1,1 1-1,0-1 0,0 28 0,3-43-30,0 1 0,0 0 0,1-1-1,-1 1 1,1 0 0,0 0 0,0-1-1,0 1 1,0-1 0,1 1 0,-1-1-1,1 0 1,0 1 0,0-1 0,0 0-1,1 0 1,-1 0 0,1-1 0,-1 1-1,1-1 1,0 1 0,0-1 0,0 0-1,0 0 1,1 0 0,-1 0 0,0-1-1,6 2 1,1 0-1404,0-1 0,1 0 0,-1-1 1,18 1-1,7-2-6024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11627,'0'0'18151,"-10"3"-17975,-3 2-150,1 1 1,0 0 0,0 0 0,-20 16 0,28-20-32,1 0 1,-1 1 0,1-1 0,0 1-1,0 0 1,0 0 0,0 0 0,1 1-1,-1-1 1,1 0 0,0 1 0,0 0-1,0-1 1,1 1 0,-1 0 0,1 0-1,0 0 1,0 0 0,0 0 0,0 0-1,1 0 1,0 1 0,0 6 0,1-8-64,1-1 0,0 1 1,-1 0-1,1-1 1,0 1-1,0-1 0,1 0 1,-1 1-1,0-1 1,1 0-1,-1 0 0,1-1 1,0 1-1,0 0 0,0-1 1,-1 0-1,1 0 1,0 0-1,0 0 0,7 1 1,-7-1-6,0-1 0,0 1 0,1 0 1,-1 0-1,0 1 0,0-1 0,0 0 1,0 1-1,-1 0 0,1 0 0,0 0 0,-1 0 1,1 0-1,-1 0 0,0 1 0,1-1 1,-1 1-1,3 5 0,-5-7 127,0 1 1,-1-1-1,1 1 1,0-1-1,0 1 0,-1-1 1,1 1-1,-1-1 0,1 0 1,-1 1-1,0-1 1,1 0-1,-1 0 0,0 1 1,0-1-1,0 0 0,0 0 1,0 0-1,0 0 1,0 0-1,-1 0 0,1 0 1,0-1-1,0 1 0,-1 0 1,1-1-1,0 1 1,-1-1-1,1 1 0,-1-1 1,-1 1-1,-54 15 1446,49-14-1350,-8 2 126,1 0-32,-1-1 1,1 0 0,-24 1-1,44-6-1020,-1 1 0,1-1 0,0 1 0,-1-1 0,1-1 0,-1 1 0,6-5 1,7-2-2071,15-7-3112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13100,'0'0'15135,"11"-6"-14020,9-5-979,-1-1-1,0-1 0,-1-1 0,-1 0 0,0-2 0,26-30 0,-20 19-75,-2-1-1,-1-1 1,-1 0 0,16-35-1,-51 102-3,2 0 0,1 2 0,3-1 0,1 2 1,1-1-1,3 1 0,-1 62 0,6-99 13,0 1 1,1 0-1,-1-1 1,1 1-1,0 0 1,0-1 0,1 1-1,-1-1 1,1 0-1,3 6 1,14 9-1508,-17-18 670,0 0 0,0 0-1,1 0 1,-1 0 0,0-1 0,1 1-1,-1 0 1,0-1 0,1 0 0,3 0-1,-6-13-21118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17745,'0'0'11435,"48"-8"-10859,-10 8-352,6 0-160,1 0-128,-4 0-1761,-7 0-3813,-5-3-7078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5029,'-36'0'4076,"29"0"6627,19 4-9403,35 1 1131,0-2-1,73-5 1,-28-5-1928,0 1-4096,0 3-5825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4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20403,'0'0'3000,"-9"5"-165,-2 2-2328,1-1-1,0 1 0,0 1 1,-8 8-1,14-13-414,1 1 0,0-1 0,0 1 0,0 0 0,0 0 0,1 0 0,-1 0 0,1 1-1,0-1 1,0 0 0,1 1 0,-1 0 0,1-1 0,0 1 0,1 0 0,-1 5 0,1-9-113,0-1-1,0 1 1,0 0 0,0-1 0,0 1 0,0 0 0,1 0 0,-1-1-1,0 1 1,0 0 0,1-1 0,-1 1 0,1-1 0,-1 1 0,0 0-1,1-1 1,-1 1 0,1-1 0,-1 1 0,1-1 0,0 0 0,-1 1-1,1-1 1,-1 1 0,1-1 0,0 0 0,-1 1 0,1-1 0,1 0-1,28 2-370,-22-3 309,-1 0 1,1-1-1,0 0 1,-1 0 0,12-6-1,-4-2-100,0 0-1,22-21 1,8-7 146,-45 38 50,0 0 0,1 0 0,-1 0 0,0 0 0,0 0 0,0 0 0,0 0-1,0-1 1,0 1 0,0 0 0,0 0 0,0 0 0,0 0 0,1 0 0,-1 0 0,0 0 0,0 0 0,0 0 0,0 0 0,0 0 0,0 0-1,0 0 1,1 0 0,-1 0 0,0 0 0,0 0 0,0 0 0,0 0 0,0 0 0,0 0 0,0 0 0,1 0 0,-1 0 0,0 0-1,0 0 1,0 0 0,0 0 0,0 0 0,0 0 0,0 0 0,0 0 0,0 1 0,1-1 0,-1 0 0,0 0 0,0 0 0,0 0 0,0 0-1,0 0 1,0 0 0,0 0 0,0 0 0,0 1 0,0-1 0,0 0 0,0 0 0,0 0 0,0 0 0,0 0 0,0 0 0,0 0 0,0 1-1,0-1 1,0 0 0,0 0 0,0 0 0,-3 15 626,-10 22 283,11-32-690,2-4-222,0-1 1,0 1-1,-1 0 1,1-1-1,0 1 1,0-1-1,0 1 1,0-1-1,-1 1 1,1 0-1,0-1 1,0 1-1,0 0 1,0-1-1,0 1 1,1-1-1,-1 1 0,0-1 1,0 1-1,0 0 1,0-1-1,1 1 1,-1-1-1,0 1 1,1-1-1,-1 1 1,0-1-1,1 1 1,-1-1-1,1 1 1,-1-1-1,0 1 1,1-1-1,-1 0 1,1 1-1,-1-1 1,1 0-1,1 1 1,30 0 197,36-17-153,-38 5-195,-19 6 30,1 1 1,-1 1-1,1-1 0,0 2 1,0 0-1,13-1 1,-24 3 121,0 1-1,-1-1 1,1 0 0,0 1 0,0-1 0,-1 1 0,1-1 0,-1 1 0,1-1 0,0 1-1,-1-1 1,1 1 0,-1 0 0,1-1 0,-1 1 0,0 0 0,1-1 0,-1 1 0,0 0-1,1 0 1,-1 0 0,0-1 0,0 1 0,0 0 0,1 0 0,-1-1 0,0 1 0,0 0 0,0 0-1,0 0 1,-1 0 0,1-1 0,0 1 0,0 0 0,0 0 0,-1 1 0,-8 41 1300,6-31-977,3-11-334,0-1 0,0 1-1,0-1 1,0 0 0,0 1 0,0-1 0,0 1 0,0-1 0,0 0-1,0 1 1,0-1 0,0 1 0,1-1 0,-1 0 0,0 1-1,0-1 1,0 0 0,1 1 0,-1-1 0,0 0 0,0 1-1,1-1 1,-1 0 0,0 0 0,1 1 0,-1-1 0,0 0 0,1 0-1,-1 0 1,1 1 0,-1-1 0,0 0 0,1 0 0,-1 0-1,0 0 1,1 0 0,0 0 0,23-1 7,23-12-16,-21 3-59,-11 4-31,-1 0 1,1 1 0,0 1-1,0 0 1,18-1 0,-33 5 98,1 0 0,-1-1 1,1 1-1,-1 0 1,0 1-1,1-1 0,-1 0 1,1 0-1,-1 0 1,0 0-1,1 0 0,-1 0 1,0 0-1,1 1 1,-1-1-1,1 0 0,-1 0 1,0 0-1,1 1 1,-1-1-1,0 0 0,0 1 1,1-1-1,-1 0 1,0 0-1,0 1 0,1-1 1,-1 1-1,0-1 0,0 0 1,0 1-1,0-1 1,1 0-1,-1 1 0,-2 19 190,-16 22 199,15-37-368,3-4-22,-1 0 0,0 0 0,0 0 0,1 0 0,-1 0 0,1 0 0,-1 0 0,1 0 0,-1 1 0,1-1 0,0 0 0,0 0 0,-1 0 0,1 1 0,0-1 0,0 0 0,0 0 0,0 1 0,0-1 0,1 0 0,-1 0 0,0 1 0,1-1 0,-1 0 0,1 0 0,0 3 0,1-4 0,0 1 0,0-1 0,1 1 0,-1-1 0,0 0 0,0 1 0,0-1 0,1 0 0,-1-1 0,0 1 0,0 0 0,0-1 0,0 1 0,0-1 0,4-1 0,69-27 0,-58 21 0,0 0 0,35-9 0,-52 17 0,0 0 1,0 0-1,1 0 0,-1 0 1,0 0-1,1 0 0,-1-1 1,0 1-1,0 0 0,1 0 1,-1 0-1,0 0 0,1 0 1,-1 1-1,0-1 1,1 0-1,-1 0 0,0 0 1,0 0-1,1 0 0,-1 0 1,0 0-1,1 1 0,-1-1 1,0 0-1,0 0 0,1 0 1,-1 0-1,0 1 0,0-1 1,0 0-1,1 0 0,-1 1 1,0-1-1,0 0 0,0 0 1,0 1-1,0-1 0,0 0 1,1 1-1,-1-1 1,-4 18 18,-15 22-115,17-36 19,-3 8-1028,3-6-3886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15983,'0'0'10762,"80"24"-9705,-23-24-768,7-7-161,2-3-96,-4 1-417,-7 1-1504,-10 2-898,-9-1-1025,-8 2-1441,-12-4-2626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6726,'0'0'14873,"12"0"-13891,25 4 520,49 12 0,-71-13-1414,1 1 0,-2 0 1,1 1-1,0 1 0,-1 1 1,0 0-1,14 9 1,-27-15-90,0 0 0,0 0 0,0 0 1,0 0-1,0 0 0,0 0 1,0 0-1,0 0 0,0 1 1,0-1-1,-1 0 0,1 1 1,0-1-1,-1 0 0,1 1 0,-1-1 1,0 1-1,1-1 0,-1 1 1,0-1-1,0 1 0,0-1 1,0 1-1,0-1 0,0 1 1,-1-1-1,1 1 0,0-1 0,-1 1 1,1-1-1,-1 0 0,0 1 1,1-1-1,-1 0 0,0 1 1,0-1-1,0 0 0,0 0 1,0 0-1,0 1 0,0-1 1,0 0-1,-2 1 0,-7 6 40,0 0 1,0-1-1,-1 0 0,-11 6 1,14-8-9,-67 34 209,-23 13-608,92-46-729,20-7-11835</inkml:trace>
  <inkml:trace contextRef="#ctx0" brushRef="#br0" timeOffset="1">835 1 4644,'0'0'17073,"-27"64"-14543,11-37-416,-2 4-256,1-1-833,7-1-673,4 0-288,6-6-32,0-4-769,10-9-1665,5-6-1570,0-4-1281,-4-7-6534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15695,'0'0'9993,"74"-21"-8359,-27 22-673,3 7-545,4 2-224,0-3-64,-2-2-63,-7-3-386,-8 0-1280,-4-2-1474,-10 0-1634,-9-12-3522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11563,'0'0'16111,"3"7"-15598,-1 3-439,0 0 0,0 1 0,-1-1 1,-1 1-1,1-1 0,-2 1 0,0-1 0,-3 18 1,-1 38 148,5-65-198,0-1-1,0 1 1,0-1-1,0 0 1,0 1-1,0-1 1,0 0-1,0 1 1,1-1-1,-1 1 1,0-1-1,0 0 1,0 1 0,1-1-1,-1 0 1,0 1-1,0-1 1,1 0-1,-1 0 1,0 1-1,0-1 1,1 0-1,-1 0 1,0 1-1,1-1 1,-1 0-1,0 0 1,1 0-1,-1 0 1,1 1-1,-1-1 1,0 0-1,1 0 1,-1 0 0,1 0-1,-1 0 1,0 0-1,1 0 1,-1 0-1,1 0 1,-1 0-1,0 0 1,1-1-1,-1 1 1,0 0-1,1 0 1,-1 0-1,1 0 1,-1-1-1,0 1 1,1 0-1,-1 0 1,0-1 0,0 1-1,1 0 1,-1 0-1,0-1 1,0 1-1,1 0 1,-1-1-1,0 0 1,22-19 776,-15 9-756,-1-1-1,0 0 0,-1 0 0,0-1 0,-1 1 0,0-1 1,-1 0-1,-1 0 0,0 0 0,1-19 0,-3 32-83,0 0 0,0-1 0,0 1 1,-1 0-1,1 0 0,0-1 0,0 1 0,0 0 0,0 0 0,0-1 0,0 1 0,0 0 0,0 0 0,-1-1 0,1 1 1,0 0-1,0 0 0,0 0 0,0-1 0,-1 1 0,1 0 0,0 0 0,0 0 0,-1 0 0,1 0 0,0 0 0,0-1 1,-1 1-1,1 0 0,0 0 0,0 0 0,-1 0 0,1 0 0,0 0 0,0 0 0,-1 0 0,1 0 0,0 0 0,0 0 1,-1 0-1,1 0 0,0 0 0,0 0 0,-1 0 0,1 1 0,0-1 0,0 0 0,-1 0 0,1 0 0,0 0 0,0 0 0,0 1 1,-1-1-1,1 0 0,0 0 0,0 0 0,0 1 0,0-1 0,-1 0 0,1 0 0,0 0 0,0 1 0,0-1 0,0 0 1,0 0-1,0 1 0,0-1 0,0 0 0,-13 21-4750,12-21 4550,1 1-1,0 0 0,0-1 0,0 1 0,0-1 1,0 1-1,0 0 0,0-1 0,0 1 0,0-1 1,0 1-1,0 0 0,0-1 0,0 1 0,0-1 0,1 1 1,-1 0-1,0-1 0,0 1 0,1-1 0,-1 1 1,1-1-1,-1 1 0,0-1 0,1 1 0,-1-1 1,1 1-1,-1-1 0,1 0 0,-1 1 0,1-1 1,-1 0-1,1 1 0,-1-1 0,1 0 0,-1 0 0,1 0 1,0 1-1,-1-1 0,1 0 0,-1 0 0,1 0 1,0 0-1,-1 0 0,1 0 0,0 0 0,-1 0 1,1 0-1,-1 0 0,2-1 0,18 1-5888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 11499,'0'0'14584,"-9"3"-14082,2-1-408,0 1-1,0 1 0,0-1 1,0 1-1,1 0 0,-1 0 1,-10 11-1,15-14-51,0 1 0,-1 0 0,1 0-1,0 1 1,1-1 0,-1 0 0,0 1 0,1-1-1,-1 1 1,1-1 0,-1 1 0,1 0 0,0 0-1,1-1 1,-1 1 0,0 0 0,1 0 0,-1 0-1,1 0 1,0 0 0,0 0 0,0 0 0,0 0-1,1 0 1,-1 0 0,1 0 0,0-1 0,2 6-1,-2-6-20,1 0 0,0-1 0,0 1 1,-1 0-1,1-1 0,0 0 0,1 1 0,-1-1 0,0 0 0,0 0 0,0 0 0,1 0 0,-1-1 0,0 1 0,1 0 0,-1-1 0,1 0 0,-1 0 0,1 0 0,-1 0 0,1 0 0,-1 0 0,0 0 0,4-1 0,2 0 65,0-1 0,1 1 0,-1-1 0,0-1 0,15-5-1,-12 1-31,1 0 1,-1-1-1,-1 0 0,18-17 0,-24 21-15,0 1 0,0-1 0,-1-1-1,0 1 1,0 0 0,0-1 0,0 1 0,-1-1 0,0 0 0,0 0 0,0 0 0,0 0 0,-1 0 0,2-10-1,-3 15-29,0-1 0,0 1 0,-1 0 0,1 0 0,0-1 0,0 1 0,0 0 1,0 0-1,-1 0 0,1-1 0,0 1 0,0 0 0,0 0 0,-1 0 0,1 0 0,0-1 0,0 1 0,-1 0 0,1 0 0,0 0 0,0 0 0,-1 0 0,1 0 0,0 0 0,0 0 0,-1 0 0,1 0 0,0 0 0,-1 0 0,1 0 0,0 0 0,0 0 0,-1 0 0,1 0 0,0 0 0,-1 0 0,1 0 0,0 0 0,0 0 0,-1 1 0,1-1 0,0 0 0,0 0 0,0 0 0,-1 1 0,-13 6-61,3 2 80,1 0 1,0 0-1,1 1 0,-16 20 0,21-24 3,0 0 0,0 1 1,0-1-1,1 1 1,0-1-1,0 1 1,0 0-1,1 0 0,0 0 1,-1 14-1,3-21-30,0 1 1,0 0-1,0 0 0,0 0 0,0 0 0,1-1 1,-1 1-1,0 0 0,1 0 0,-1-1 0,0 1 1,1 0-1,-1-1 0,1 1 0,-1 0 0,1-1 1,-1 1-1,1-1 0,0 1 0,-1-1 0,1 1 1,0-1-1,-1 1 0,1-1 0,0 1 0,0-1 1,-1 0-1,2 1 0,32 4-1210,-24-6-624,0 1 0,0-1-1,0-1 1,17-4 0,-6-3-4931,-2-2-3416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148 184 9769,'0'0'11782,"-2"-8"-9412,1 4-2162,1 2-129,-1 1-1,1-1 1,0 1-1,0-1 1,-1 1-1,1-1 1,-1 1 0,1-1-1,-1 1 1,0-1-1,1 1 1,-1 0-1,0-1 1,0 1 0,0 0-1,0 0 1,0-1-1,0 1 1,0 0-1,-1 0 1,1 0-1,0 0 1,-1 1 0,1-1-1,-1 0 1,1 1-1,0-1 1,-1 0-1,1 1 1,-1 0-1,0-1 1,1 1 0,-1 0-1,1 0 1,-1 0-1,0 0 1,1 0-1,-1 0 1,1 0 0,-1 1-1,-2 0 1,-3 3 41,0 1 0,0-1 0,0 1 0,1 1 0,0-1 0,0 1 0,1 0 1,-1 0-1,1 1 0,1 0 0,-1 0 0,1 0 0,0 0 0,1 1 0,0-1 0,0 1 1,0 0-1,1 0 0,-1 8 0,3-15-109,0 1 0,0-1 1,0 0-1,1 0 0,-1 0 0,0 0 1,1 0-1,-1 0 0,0 0 0,1 0 0,-1 0 1,1 0-1,0 0 0,-1 0 0,1 0 1,0 0-1,0-1 0,-1 1 0,1 0 1,0 0-1,0-1 0,0 1 0,0-1 1,0 1-1,0-1 0,0 1 0,0-1 0,0 1 1,0-1-1,0 0 0,0 0 0,0 1 1,0-1-1,0 0 0,0 0 0,1 0 1,0-1-1,48-3 459,-34 0-425,0-1 1,0 0-1,-1-2 1,0 0 0,0 0-1,-1-2 1,1 0-1,-2 0 1,0-1-1,13-13 1,-8 7-18,-2-1 1,0-1-1,0 0 0,-2-2 0,-1 1 1,16-31-1,-16 15 156,-13 28 23,-10 20-96,9-12-111,-19 31 217,-17 37 0,32-59-177,1 0 0,1-1 1,-1 1-1,1 0 1,1 1-1,0-1 1,1 0-1,0 1 1,0 11-1,1-20-172,1 0 1,-1 0-1,0 0 0,1 0 1,0 0-1,-1 0 1,1 0-1,0 0 0,0 0 1,0-1-1,0 1 0,1 0 1,-1-1-1,0 1 1,1-1-1,-1 1 0,1-1 1,-1 0-1,1 0 0,0 1 1,-1-1-1,1 0 0,0-1 1,0 1-1,0 0 1,3 0-1,3 2-1172,0-1 1,0-1-1,0 0 0,0 0 1,12-1-1,6 0-8972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14446,'0'0'10703,"13"4"-9379,-4 0-1104,1-1 1,-1 0-1,1-1 1,0 0-1,0-1 0,0 0 1,0 0-1,0-1 1,0 0-1,0-1 0,0 0 1,0-1-1,15-4 1,-5-2 113,0 0 1,28-16 0,-45 22-256,1 0 0,0 0 0,-1 0 0,1 0 0,-1-1 0,0 0 0,0 1 0,0-1 0,0 0 0,0 0 0,-1-1 0,1 1 0,-1-1 0,0 1 0,0-1 0,0 0 0,-1 1 0,1-1 0,-1 0 0,1-6 0,-2 9-68,-1 1 0,1-1 0,-1 0 0,1 0 0,-1 0-1,0 0 1,0 1 0,1-1 0,-1 0 0,0 1 0,0-1-1,0 1 1,0-1 0,0 1 0,0-1 0,0 1 0,0 0-1,0-1 1,0 1 0,0 0 0,0 0 0,0 0 0,0-1-1,0 1 1,0 0 0,0 0 0,0 1 0,0-1 0,0 0 0,0 0-1,0 0 1,0 1 0,-2 0 0,-40 10 165,26-1-176,-1 1 0,1 1 0,1 0 0,0 2 0,1 0 0,1 0 0,0 1 0,1 1 0,0 1 0,2-1 0,-14 26 0,23-38 0,0-1 0,0 0 0,1 0 0,0 1 0,-1-1 0,1 1 0,0-1 0,1 1 0,-1 0 0,1-1 0,-1 1 0,1 0 0,0-1 0,1 7 0,0-8 0,0 0 0,0-1 0,0 1 0,0 0 0,0 0 0,1-1 0,-1 1 0,0-1 0,1 1 0,-1-1 0,1 1 0,0-1 0,-1 0 0,1 0 0,0 0 0,0 0 0,0 0 0,0 0 0,0-1 0,0 1 0,0 0 0,0-1 0,0 0 0,0 1 0,3-1 0,87 8-2719,-66-7 133,0-2 0,1-1 0,34-6 0,-19-4-9495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30 119 13741,'0'0'12599,"13"2"-11532,-6 0-949,0-1 0,0 0 0,0-1 1,0 1-1,0-1 0,0-1 0,0 1 0,0-1 0,0 0 0,0-1 0,0 0 0,-1 0 0,1 0 0,0-1 0,-1 0 0,9-6 0,33-29 125,-46 36-228,0 1 0,-1-1-1,1 0 1,0 0 0,-1-1 0,1 1 0,-1 0 0,0 0 0,1-1 0,-1 1 0,0-1 0,0 1-1,-1-1 1,1 1 0,-1-1 0,1 0 0,-1 1 0,0-1 0,0 0 0,0-3 0,-1 6-14,1-1-1,-1 0 1,1 1 0,-1-1 0,0 0 0,1 1 0,-1-1 0,0 1 0,1-1 0,-1 1 0,0-1 0,0 1-1,0 0 1,0-1 0,1 1 0,-1 0 0,0-1 0,0 1 0,0 0 0,0 0 0,0 0 0,0 0-1,0 0 1,1 0 0,-3 1 0,-25 3-72,18 0 57,0 1 0,1 0-1,0 0 1,0 1 0,0 0 0,1 1 0,0 0 0,0 0 0,-8 11 0,1-1-6,0 1 1,2 1-1,-16 27 1,26-41 12,1 0 0,-1 0 0,1 1 0,0-1 1,0 1-1,1 0 0,0 0 0,-2 9 0,3-14 6,0 1-1,1 0 1,-1 0 0,0 0-1,0 0 1,1-1-1,-1 1 1,1 0-1,0 0 1,-1-1-1,1 1 1,0 0-1,0-1 1,0 1-1,0-1 1,0 1 0,1-1-1,-1 1 1,0-1-1,1 0 1,-1 0-1,1 0 1,-1 0-1,1 0 1,-1 0-1,1 0 1,0 0-1,-1-1 1,1 1-1,2 0 1,12 3-832,-1 0 0,1-1 0,0-1 0,28 0 0,-25-2-1046,0-1 0,0 0 0,1-2 0,-2 0 0,1-1 0,30-11 0,-8-3-10399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13837,'0'0'10559,"-10"7"-9448,-188 151 1717,91-69-2021,107-89-901,-1 1 0,1-1-1,0 0 1,0 1-1,-1-1 1,1 0 0,0 1-1,-1-1 1,1 0 0,0 0-1,-1 1 1,1-1 0,-1 0-1,1 0 1,0 0-1,-1 1 1,1-1 0,-1 0-1,1 0 1,-1 0 0,1 0-1,0 0 1,-1 0 0,1 0-1,-1 0 1,1 0-1,-1 0 1,1 0 0,-1 0-1,1 0 1,0 0 0,-1 0-1,1-1 1,-1 1-1,0 0 1,1-17-3651,13-25-2667,1 10 289,3-1-2958</inkml:trace>
  <inkml:trace contextRef="#ctx0" brushRef="#br0" timeOffset="1">113 24 8808,'0'0'13229,"54"33"-12973,-44-9-128,2-4-64,7 1-544,0-3-2083,2-4-3234,-1-5-6439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15727,'0'0'9305,"2"10"-7837,3 20-941,-2-1 0,-1 1 0,-1-1 0,-2 1 0,-1-1 0,-1 1 0,-2-1 0,-1 0 0,-1 0 0,-18 47 0,27-117-57,7 4-470,1 1 0,2 0 0,1 0 0,2 1 0,2 1 0,24-39 0,-39 71 0,-1 0 0,1 0 0,-1-1 0,1 2 0,-1-1 0,1 0 0,0 0 0,0 0 0,0 1 0,0-1 0,0 1 0,1 0 0,-1 0 0,0 0 0,0 0 0,1 0 0,-1 0 0,1 0 0,-1 1 0,1-1 0,-1 1 0,1 0 0,-1 0 0,1 0 0,-1 0 0,1 0 0,0 0 0,2 1 0,-3 0 0,0 0 0,0 0 0,0 1 0,-1-1 0,1 0 0,0 1 0,0-1 0,-1 1 0,1-1 0,-1 1 0,1 0 0,-1 0 0,0 0 0,1-1 0,-1 1 0,0 1 0,0-1 0,-1 0 0,1 0 0,0 0 0,-1 0 0,1 0 0,-1 1 0,0-1 0,0 0 0,0 1 0,0-1 0,0 0 0,0 0 0,-1 5 0,0-4 0,0 0 0,-1 0 0,1 0 0,-1 0 0,1 0 0,-1 0 0,0-1 0,0 1 0,0-1 0,0 1 0,0-1 0,-1 0 0,1 0 0,-1 0 0,0 0 0,1 0 0,-5 2 0,-55 26 0,50-25 0,-24 7 0,27-9 0,0 0 0,1 0 0,-1 1 0,-12 7 0,34-7-2414,11-4-1594,-14-2 2242,1 0 1,-1-1-1,1 0 0,-1 0 1,0-1-1,-1-1 0,18-9 1,8-8-6419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 17585,'0'0'6763,"-1"9"-5444,-10 49-56,-20 62 0,15-66 533,-17 110 0,35-171-1677,0 0 1,0 0 0,0 1-1,1-1 1,0 1 0,6-9-1,7-16 26,36-106-145,24-51 0,-75 187 0,-1 0 0,0 0 0,0 1 0,0-1 0,1 0 0,-1 1 0,1-1 0,-1 0 0,0 1 0,1-1 0,-1 0 0,1 1 0,-1-1 0,1 1 0,0-1 0,-1 1 0,1-1 0,-1 1 0,1 0 0,0-1 0,-1 1 0,1 0 0,0-1 0,0 1 0,-1 0 0,1 0 0,0 0 0,0-1 0,-1 1 0,1 0 0,0 0 0,0 0 0,-1 0 0,1 1 0,0-1 0,0 0 0,-1 0 0,1 0 0,0 1 0,0-1 0,-1 0 0,1 0 0,0 1 0,-1-1 0,1 1 0,0-1 0,-1 1 0,1-1 0,-1 1 0,1-1 0,-1 1 0,1-1 0,-1 1 0,1 0 0,-1-1 0,0 1 0,1 0 0,-1-1 0,0 1 0,0 0 0,1 0 0,2 5 0,0-1 0,0 1 0,-1-1 0,1 1 0,-1 0 0,1 7 0,-2-6 0,0 0 0,-1 0 0,0 0 0,-1 0 0,1 0 0,-1 0 0,0-1 0,-1 1 0,0 0 0,0-1 0,-3 8 0,4-12 0,0 0 0,-1 0 0,1 0 0,0 0 0,-1 0 0,1 0 0,-1-1 0,0 1 0,1 0 0,-1-1 0,0 0 0,0 1 0,0-1 0,0 0 0,0 0 0,0 0 0,0 0 0,-1 0 0,1-1 0,0 1 0,0-1 0,-1 1 0,1-1 0,0 0 0,-1 0 0,1 0 0,0 0 0,-1-1 0,1 1 0,0 0 0,-1-1 0,1 0 0,0 1 0,0-1 0,0 0 0,0 0 0,-3-2 0,2 1-74,0 1 0,0-1 0,0-1-1,0 1 1,1 0 0,-1 0 0,1-1 0,0 0 0,-1 1 0,1-1-1,0 0 1,1 0 0,-1 0 0,0 0 0,1 0 0,0-1 0,-2-4-1,3 6-67,-1 1 0,1-1 0,0 0 0,-1 1 0,1-1 0,0 0 0,0 0 0,0 1 0,0-1 0,0 0 0,1 1 0,-1-1 0,0 0 0,1 0 0,-1 1-1,1-1 1,0 1 0,-1-1 0,1 1 0,0-1 0,0 1 0,0-1 0,0 1 0,0 0 0,1-1 0,-1 1 0,0 0 0,1 0 0,-1 0 0,0 0 0,1 0-1,-1 0 1,1 0 0,-1 1 0,4-2 0,18-4-8976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14253,'0'0'13854,"-10"8"-12915,-1 3-722,1 0 0,-1 1 0,2 0 0,0 1 0,0 0 0,1 0 0,1 0 0,0 1 0,1 1 0,0-1 0,1 1 0,1 0 0,-5 27 0,9-41-213,0 1 1,0-1 0,0 0-1,0 0 1,1 1-1,-1-1 1,0 0 0,0 1-1,1-1 1,-1 0 0,1 0-1,-1 0 1,1 0-1,-1 1 1,1-1 0,0 0-1,-1 0 1,1 0 0,0 0-1,0 0 1,0 0-1,0-1 1,0 1 0,0 0-1,0 0 1,2 0-1,0 0 18,0 1-1,1-2 0,-1 1 0,0 0 0,1-1 0,-1 1 1,0-1-1,1 0 0,-1 0 0,5-1 0,1 0 20,0 0 0,-1-1-1,1 0 1,0-1 0,-1 0 0,1 0-1,10-7 1,-10 5-41,-1-1 0,0 0 0,0-1 0,-1 0 0,0 0 0,0-1 0,0 0 0,6-11 0,-38 39 0,15-7 0,0 0 0,-15 29 0,23-38 0,0 0 0,0 1 0,0-1 0,1 0 0,-1 1 0,1-1 0,0 1 0,0 0 0,1-1 0,0 1 0,-1-1 0,1 1 0,1 0 0,-1-1 0,2 8 0,-1-10 0,1 0 0,-1-1 0,1 1 0,-1-1 0,1 1 0,-1-1 0,1 0 0,0 0 0,0 1 0,-1-1 0,1 0 0,0-1 0,0 1 0,0 0 0,0-1 0,0 1 0,0-1 0,0 1 0,0-1 0,1 0 0,-1 0 0,4 0 0,50-4 0,-45 1 0,1 0 0,-2-1 0,1 0 0,0-1 0,-1 0 0,0 0 0,0-1 0,9-8 0,-14 11 0,0-1 0,-1 1 0,0-1 0,0 0 0,0 0 0,0 0 0,0 0 0,-1-1 0,0 0 0,0 1 0,0-1 0,-1 0 0,1 0 0,-1-1 0,0 1 0,-1 0 0,1-1 0,0-7 0,-2 12 0,0 1 0,0 0 0,0-1 0,0 1 0,0 0 0,0-1 0,0 1 0,0 0 0,0 0 0,0-1 0,0 1 0,-1 0 0,1-1 0,0 1 0,0 0 0,0-1 0,0 1 0,-1 0 0,1 0 0,0-1 0,0 1 0,0 0 0,-1 0 0,1 0 0,0-1 0,0 1 0,-1 0 0,1 0 0,0 0 0,-1 0 0,1-1 0,0 1 0,-1 0 0,1 0 0,0 0 0,-1 0 0,1 0 0,0 0 0,-1 0 0,1 0 0,-1 0 0,-18 7 0,-16 15 0,24-13 22,6-6-55,0 1 1,0-1-1,0 1 1,1 1-1,-1-1 1,1 1-1,0-1 1,0 1-1,1 1 1,0-1-1,-4 7 1,8-12-484,0 1 0,-1-1 1,1 0-1,0 1 1,0-1-1,-1 0 0,1 0 1,0 0-1,0 0 1,-1 1-1,1-1 0,0 0 1,0 0-1,0-1 1,-1 1-1,1 0 0,0 0 1,0 0-1,0 0 1,-1-1-1,1 1 0,0 0 1,0-1-1,12-11-10956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17905,'0'0'8360,"-25"55"-12524,25-40-2338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31 19346,'0'0'6428,"-11"-5"-3599,0 0-2505,0 1 1,1 0-1,-1 1 0,-1 0 1,1 1-1,0 0 0,-19-1 1,25 3-269,1 0 0,-1 0 0,1 0 0,0 1 0,-1 0 0,1 0 0,0 0 0,0 0 0,-1 0 0,1 1 0,0 0 0,0 0 0,0 0 0,1 0 0,-1 0 0,1 1 0,-1 0 0,1 0 1,0 0-1,0 0 0,0 0 0,0 1 0,0-1 0,1 1 0,0 0 0,0 0 0,-3 5 0,4-6-88,0 0 1,0 0-1,0 0 1,1 1-1,-1-1 1,1 0-1,0 0 1,0 0-1,0 0 1,0 1-1,0-1 0,1 0 1,-1 0-1,1 0 1,0 0-1,0 0 1,0 0-1,0 0 1,3 3-1,-1 0-129,1-2-1,0 1 1,0 0 0,0-1-1,0 1 1,1-1-1,0-1 1,-1 1 0,11 5-1,-6-4-213,0 0 0,1-1-1,-1 0 1,1-1 0,0 0 0,0 0 0,0-1-1,1 0 1,-1-1 0,0 0 0,21-1-1,-20-5-5758,0-6-4078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8072,'0'0'20729,"-4"9"-19720,-1 2-860,1 0 1,0 1 0,0-1 0,1 1 0,1 0 0,0 0 0,1 0 0,0 0 0,0 0 0,2 14 0,0-25-134,0 0 0,0 0-1,0 1 1,0-1 0,0-1 0,0 1 0,1 0-1,-1 0 1,0 0 0,0-1 0,1 1 0,-1 0-1,0-1 1,1 1 0,-1-1 0,0 0-1,1 1 1,-1-1 0,1 0 0,-1 0 0,1 0-1,-1 0 1,0 0 0,1 0 0,-1 0 0,1-1-1,-1 1 1,3-1 0,2 0-206,-1 0 0,1 0 1,0-1-1,-1 0 0,1 0 1,5-3-1,17-16-4333,-4-5-7871,-15 13 227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19538,'0'0'8755,"-3"13"-7601,3-13-1151,-12 63 1047,2 1 1,-2 128 0,13-179-1166,-1-6-3825,-5-13-237,-4-7 3856,-14-15-657,-17-24 1391,35 45 512,1 1-1,0-1 0,1 0 1,0 0-1,-5-14 0,13 20-608,0-1 1,1 1-1,-1 1 0,0-1 1,1 1-1,-1 0 0,10 1 1,86 14 672,-25-3-2792,-25-9-5306,-47-5 1392,-4-8-3652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16207,'0'0'11633,"2"9"-10598,4 24-604,-2 1 0,-1-1 0,-1 1 0,-5 51 0,0-1-525,17-99-3275,-11-1 2067,0 0 1,-1 0-1,0-28 0,-1 16 1652,-1 28-262,0 0-1,0 0 1,0 0-1,0 0 1,1 0-1,-1 0 1,0 0-1,0 0 1,0 0-1,0 0 1,0 0-1,0 0 1,0 0-1,1 0 1,-1 0-1,0 0 1,0 0-1,0 0 1,0 0-1,0 0 1,0 0-1,0 0 1,0 0-1,1 0 1,-1 0-1,0 0 1,0 0-1,0 0 1,0 0-1,0-1 1,0 1-1,0 0 1,0 0-1,0 0 1,0 0-1,0 0 1,0 0-1,2 4 63,0 0 0,1 0-1,-1 0 1,1 0 0,0 0 0,0-1-1,0 1 1,0-1 0,0 0 0,1 0-1,-1 0 1,1 0 0,0-1-1,0 1 1,0-1 0,0 0 0,1 0-1,-1 0 1,0-1 0,1 0 0,-1 0-1,1 0 1,0 0 0,-1-1-1,1 1 1,8-2 0,-6 1-88,1 0 0,-1 0 0,1-1 0,-1 0 0,0-1 0,1 0 1,-1 0-1,0 0 0,0-1 0,0 0 0,-1 0 0,1-1 0,-1 0 0,0 0 0,0-1 0,7-5 0,-10 6-23,1 0-1,-1 0 1,0 0-1,0 0 1,-1-1-1,1 1 1,-1-1-1,0 0 0,2-7 1,-3 11-66,-4 3 29,0 0 0,1 0 0,-1 1 1,1-1-1,-1 1 0,1-1 0,0 1 0,0 0 0,0 0 0,1 0 0,-1 0 0,1 0 0,0 1 0,-1-1 1,1 0-1,1 1 0,-1-1 0,0 5 0,0-5 17,1-1-1,-1 1 1,1-1 0,0 1-1,0-1 1,0 1 0,0-1 0,0 1-1,1 0 1,-1-1 0,1 0-1,0 1 1,-1-1 0,1 1-1,0-1 1,0 0 0,1 1-1,-1-1 1,0 0 0,1 0-1,-1 0 1,1 0 0,0 0 0,3 2-1,24 12 252,-11-8-455,-1 1-1,0 1 0,30 24 0,-42-29 137,-1 0 0,1-1 0,-1 1 0,0 1 0,0-1 0,-1 1 0,1-1-1,-1 1 1,-1 0 0,1 0 0,-1 0 0,0 1 0,0-1 0,-1 0 0,0 1-1,1 6 1,-2-3 128,0 0 0,0-1 0,-1 1 0,0-1 0,-1 1 0,0-1 0,0 1 0,-1-1 0,0 0 0,-1 0 0,0 0 0,-10 15 0,10-18-27,0 0 1,0-1-1,-1 0 1,1 0-1,-1 0 1,0-1-1,0 1 1,-1-1-1,0 0 1,1-1-1,-1 0 1,0 1-1,-1-2 1,1 1-1,0-1 1,-1 0-1,1 0 1,-1-1-1,-9 1 1,14-2-53,0 0 0,0 0 0,0 0 0,0 0 0,0 0 0,0 0 0,0-1 0,0 1 0,1-1 0,-1 0 0,0 0 0,0 1 0,0-1 0,1 0 0,-1 0 0,0-1 0,1 1 0,-1 0 0,1 0 0,-1-1 0,1 1 0,0-1 0,-2-2 0,1 0 0,-1-1 0,1 0 0,0 0 0,0 0 0,0 0 0,1 0 0,0 0 0,-1-10 0,1 0 0,0 0 0,1 0 0,1-1 0,0 1 0,7-26 0,-6 33-166,0 0 0,1 0 0,0 1 1,1-1-1,-1 1 0,2-1 0,-1 1 0,1 0 0,0 1 0,0-1 1,1 1-1,0 0 0,0 1 0,0-1 0,1 1 0,0 0 0,12-6 1,-1 3-984,1 1 1,0 0 0,0 1-1,1 2 1,0 0 0,23-2-1,-6 2-11465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14798,'0'0'4121,"9"0"-3341,413-30 3784,-242 11-3897,1337-66-256,-968 36-843,-517 48 279,-20 4-395,-19 6-806,-5-5-2079,1-3-2663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2947,'0'0'6646,"3"-9"-4110,2-16-849,0-1 1945,-3 17 5051,0 35-8282,2 0 0,0-1 0,1 1 0,2-1 0,14 37-1,-8-24-366,12 55-1,-8 7 441,-4 0 0,-4 1 0,-5 1 0,-11 118 0,1-176-235,-14 51 0,4-25 810,20-72-1066,0 1 0,0-1 0,0 0 0,0 0 0,0 0 0,-1-1-1,1 1 1,-1-1 0,4-3 0,39-50-4333,-21 14-3946,-6 1-7063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 12043,'5'-22'5102,"-5"32"-602,-5 37-2149,-2 2-1814,-1 61-1,8-109-502,0-1 1,0 1-1,0 0 0,1 0 0,-1-1 1,0 1-1,0 0 0,0 0 0,1-1 1,-1 1-1,0 0 0,1-1 0,-1 1 1,1 0-1,-1-1 0,1 1 0,-1-1 1,1 1-1,-1-1 0,1 1 0,-1-1 1,1 1-1,0-1 0,-1 1 0,1-1 1,0 0-1,-1 1 0,1-1 0,0 0 1,0 0-1,-1 0 0,1 1 0,0-1 1,0 0-1,-1 0 0,1 0 0,0 0 1,0 0-1,-1 0 0,1 0 0,0-1 1,0 1-1,-1 0 0,1 0 0,0-1 1,0 1-1,-1 0 0,2-1 0,36-19 1705,-17-1-1384,0-1 0,-2 0 0,-1-2 0,-1 0 0,0-1 1,16-37-1,-31 58-300,-8 19-32,0 0 1,0 0 0,-3 19-1,-1 1 16,7-27-27,1-1-1,0 1 0,0-1 1,1 1-1,0 0 1,-1 10-1,2-17-2,0-1 0,0 1-1,1-1 1,-1 0 0,0 1-1,0-1 1,0 1 0,0-1-1,0 0 1,0 1 0,1-1 0,-1 1-1,0-1 1,0 0 0,1 1-1,-1-1 1,0 0 0,1 1-1,-1-1 1,0 0 0,1 0 0,-1 1-1,0-1 1,1 0 0,-1 0-1,0 1 1,1-1 0,-1 0-1,1 0 1,-1 0 0,1 0 0,-1 0-1,1 0 1,20-2 462,18-16 214,-21 3-674,1 0 0,-2-2-1,0 0 1,-1-1 0,-1 0-1,23-37 1,-44 66-2534,-19 17-11941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 9033,'0'0'19613,"3"2"-19170,-2-1-413,0 0-1,0 0 1,0-1 0,0 1-1,0 0 1,0-1 0,0 1 0,0-1-1,0 1 1,0-1 0,0 0 0,0 1-1,0-1 1,0 0 0,0 0-1,1 0 1,-1 0 0,0 0 0,0 0-1,0 0 1,0 0 0,0 0-1,2-1 1,27-15 592,-18 8-329,-11 8-63,-22 12 282,11-4-463,0 0 1,1 1-1,0 0 0,0 1 0,1 0 0,0 0 1,1 1-1,-8 14 0,17-25-32,0 1 0,0-1 0,0 0 0,0 0 0,0 0 0,0-1 0,0 1-1,0 0 1,0-1 0,0 0 0,3-1 0,66-28-2583,-3-5-8876,-46 22 3915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35 9897,'13'-5'2194,"19"-9"3515,-16 1 2355,-21 12-7201,0 0 0,0 1 0,-1-1 0,1 1 0,0 1-1,0-1 1,-9 2 0,4 3-863,1-1 0,-1 2 0,0-1 0,1 1 0,0 1 0,1 0 0,-9 8 0,13-12 0,0 0 0,1 1 0,-1 0 0,1-1 0,0 1 0,0 0 0,0 1 0,1-1 0,-1 0 0,1 1 0,0 0 0,0-1 0,1 1 0,-1 0 0,1 0 0,0 0 0,0 6 0,1-10 0,0 0 0,1 0 0,-1 0 0,0 0 0,1 0 0,-1 0 0,1-1 0,-1 1 0,1 0 0,-1 0 0,1-1 0,0 1 0,-1 0 0,1-1 0,0 1 0,0 0 0,-1-1 0,1 1 0,0-1 0,0 1 0,0-1 0,0 0 0,0 1 0,0-1 0,-1 0 0,1 0 0,0 1 0,1-1 0,31 2 0,-25-2 0,111-4-2944,-83 0-1019,46-11 1,-50 7-8071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3 212 9417,'0'0'15727,"-1"7"-16005,0-6 241,1 1 0,0-1 0,0 0 0,-1 0 0,1 1 0,0-1 1,0 0-1,0 1 0,1-1 0,-1 0 0,0 0 0,0 1 0,1-1 0,-1 0 0,0 0 0,1 1 0,-1-1 0,1 0 0,0 0 0,-1 0 0,1 0 0,0 0 0,0 0 0,0 0 0,-1 0 0,1 0 1,0 0-1,0-1 0,0 1 0,2 1 0,3-1-168,0 0 1,0 1-1,1-2 0,-1 1 1,0-1-1,9-1 1,-6 1 176,-5 0 94,-1-1 0,1 0-1,0 0 1,0 0 0,0 0 0,-1-1-1,1 0 1,-1 1 0,1-1 0,-1-1-1,0 1 1,0 0 0,1-1-1,-2 1 1,1-1 0,0 0 0,4-7-1,6-7 566,-1-1-1,10-20 1,-14 24-615,4-7 230,-6 12-112,0 0 0,-1 0 0,0 0 0,0-1 0,-1 0 0,0 0 0,-1 0 0,0 0 0,1-14-1,-16 50 614,4-11-703,-4 17 238,2 0 1,1 1 0,2 0 0,1 0 0,2 0 0,0 66 0,3-97-274,1-1 0,0 1 0,0 0 1,0 0-1,0 0 0,0-1 0,1 1 0,-1 0 0,0 0 0,1 0 0,0-1 0,-1 1 0,1 0 0,0-1 1,0 1-1,0 0 0,0-1 0,0 1 0,0-1 0,0 0 0,0 1 0,1-1 0,-1 0 0,0 0 1,1 0-1,-1 0 0,1 0 0,-1 0 0,4 1 0,-4-2-9,1 0 1,0 0-1,-1-1 0,1 1 1,-1 0-1,1-1 0,-1 1 0,1-1 1,-1 0-1,1 0 0,-1 1 1,0-1-1,1 0 0,-1 0 0,0 0 1,0 0-1,0-1 0,0 1 1,0 0-1,0 0 0,0-1 1,0 1-1,0 0 0,0-1 0,-1 1 1,1-1-1,-1 1 0,1-1 1,-1 1-1,1-1 0,-1 0 0,0 1 1,0-3-1,2-6-143,-1 0 1,-1 1-1,0-1 0,0 0 1,-1 0-1,0 1 0,0-1 0,-1 1 1,-1-1-1,0 1 0,0 0 1,-7-14-1,7 16 189,0 1 0,0 0 0,-1 1 0,1-1 0,-2 0 0,1 1 0,0 0 0,-1 0 0,0 1 0,0-1 0,-1 1 0,1 0 1,-1 0-1,0 1 0,0 0 0,0 0 0,0 0 0,0 0 0,-7-1 0,134 23 1049,-73-16-3819,-1-4-3708,-2-5-6556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57 4740,'0'0'20617,"6"-9"-18369,16-24-647,-21 32-1568,-1 1 0,0 0 0,0-1-1,0 1 1,1 0 0,-1-1-1,0 1 1,0 0 0,0-1 0,0 1-1,0 0 1,0-1 0,0 1 0,0 0-1,0-1 1,0 1 0,0-1 0,0 1-1,0 0 1,0-1 0,0 1-1,0 0 1,0-1 0,0 1 0,0 0-1,-1-1 1,1 1 0,0 0 0,0-1-1,0 1 1,-1 0 0,1-1 0,0 1-1,0 0 1,-1 0 0,1-1 0,0 1-1,-1 0 1,1 0 0,0 0-1,0-1 1,-1 1 0,1 0 0,0 0-1,-1 0 1,1 0 0,-1 0 0,1 0-1,0 0 1,-1 0 0,1 0 0,0 0-1,-1 0 1,-20 0 249,19 0-212,-4 1-59,0 1 1,0 0-1,1 0 1,-1 0-1,0 0 1,1 1-1,0 0 1,-1 0 0,1 1-1,0-1 1,1 1-1,-1 0 1,-7 9-1,6-6-8,1-1 0,-1 1 0,1-1 0,1 1 1,0 1-1,0-1 0,0 1 0,1-1 0,-5 16 0,8-23-10,0 1 0,0 0 0,0 0 0,0 0 1,0 0-1,0 0 0,0 0 0,0 0 0,0-1 0,0 1 1,0 0-1,0 0 0,0 0 0,1 0 0,-1 0 0,0-1 1,1 1-1,-1 0 0,1 0 0,-1-1 0,1 1 1,-1 0-1,1 0 0,-1-1 0,1 1 0,1 0 0,26 7-477,32-15-1570,-45 2 506,-1 1-1,0-1 0,17-10 1,15-11-5967,-14 3-2062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55 15567,'-8'6'1527,"-4"3"-943,2-4 333,0 2 0,1 0 0,-1 0 0,2 0 0,-1 1 0,-13 17 0,22-25-883,0 1 0,0-1 0,0 0 0,-1 0 0,1 0 0,0 0 0,0 1 0,0-1 0,0 0 0,0 0 0,0 0 0,0 0 0,0 1 0,0-1 0,0 0 0,0 0 0,0 0 0,0 1 0,0-1 0,0 0 0,0 0 0,0 0 0,0 0 0,0 1 0,0-1 0,0 0 0,0 0 0,0 0 0,0 1 0,1-1 0,-1 0 0,0 0 0,0 0 0,0 0 0,0 0 0,0 1 0,0-1 0,1 0 0,-1 0 0,0 0 0,0 0 0,0 0 0,0 0-1,1 0 1,-1 0 0,0 0 0,0 1 0,15-1 473,15-6-93,33-16 115,-42 14-532,0 1 1,1 0-1,-1 2 0,1 0 0,42-2 1,-63 7 18,0 0-1,0 1 1,0-1 0,-1 0 0,1 1 0,0-1-1,0 1 1,0-1 0,-1 1 0,1-1 0,0 1-1,0 0 1,-1-1 0,1 1 0,-1 0 0,1-1-1,0 1 1,-1 0 0,0 0 0,1 0 0,-1-1 0,1 1-1,-1 0 1,0 0 0,0 0 0,1 0 0,-1 0-1,0 0 1,0 1 0,0 1 183,1-1-1,-1 1 1,0-1-1,0 1 1,0 0-1,0-1 1,0 1 0,-1-1-1,1 1 1,-3 4-1,11-67 2749,11-10-2947,-18 72-379,-1 0 0,0 0 0,0 0 1,1 1-1,-1-1 0,1 0 0,-1 0 0,1 0 0,0 0 0,0 0 0,0-1 1,0 1-1,0 0 0,0 0 0,1-1 0,2 4 0,27 24-8672,-10-18 2431,4-3-3202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36 8936,'0'0'17713,"-10"-7"-16752,-32-20-283,40 27-631,0-1-1,1 1 1,-1 0-1,0 0 1,1 0 0,-1 0-1,1 0 1,-1 0-1,0 0 1,1 1 0,-1-1-1,0 0 1,1 1-1,-1 0 1,1-1 0,-1 1-1,1 0 1,-1 0-1,1-1 1,0 1 0,-1 0-1,1 0 1,-1 2-1,-26 27 778,25-27-695,1 0-76,0-1-1,0 1 1,1-1-1,-1 1 0,0 0 1,1 0-1,0 0 1,-1 0-1,1 0 1,-1 6-1,3-9-46,-1 1-1,0-1 1,1 1-1,0-1 1,-1 0 0,1 1-1,-1-1 1,1 0 0,-1 1-1,1-1 1,0 0-1,-1 0 1,1 1 0,0-1-1,-1 0 1,1 0 0,0 0-1,-1 0 1,1 0 0,0 0-1,-1 0 1,1 0-1,0 0 1,-1 0 0,1 0-1,0-1 1,-1 1 0,1 0-1,-1 0 1,2-1-1,18-4 13,-3-2-292,43-21-1561,-59 28 1798,-26 16 219,20-10-22,1 0 1,-1 0 0,1 0 0,1 0-1,-1 1 1,-2 7 0,6-13-150,-1 0-1,1 0 1,-1 0 0,1 0-1,-1 0 1,1 0 0,-1 0 0,1 0-1,0 0 1,0 0 0,-1 0-1,1 0 1,0 0 0,0 0-1,0 1 1,0-1 0,0 0 0,1 0-1,-1 0 1,0 0 0,0 0-1,1 0 1,-1 0 0,1 0-1,-1 0 1,1 0 0,-1 0 0,1 0-1,-1 0 1,1 0 0,0-1-1,0 1 1,-1 0 0,1 0-1,0-1 1,0 1 0,0 0 0,0-1-1,0 1 1,0-1 0,0 1-1,0-1 1,0 0 0,0 1-1,0-1 1,0 0 0,2 1-1,3-1-397,0 1-1,0-1 0,0 0 0,0 0 0,1-1 0,-1 0 1,11-3-1,0-5-4471,-1-5-3894,-8 3-3221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56 9545,'1'-1'563,"-1"0"0,1-1 1,0 1-1,-1-1 0,1 1 0,-1-1 0,1 0 1,-1 1-1,0-1 0,1 1 0,-1-1 0,0 0 0,0 1 1,0-1-1,-1 0 0,1 1 0,0-1 0,-1-2 1,0 4-386,1-1 0,-1 0 0,1 1 0,-1-1 0,0 0-1,1 1 1,-1-1 0,0 1 0,0-1 0,0 1 0,1-1 0,-1 1 0,0 0 0,0-1 0,0 1 0,0 0 0,0 0 0,1 0 0,-1 0 0,0 0 0,0 0 0,0 0 0,-1 0 0,-3 0-89,0 1-1,1 0 1,-1 0 0,1 0 0,-1 1-1,1 0 1,0-1 0,0 2-1,0-1 1,0 0 0,-7 6 0,-1 3 329,0 0 0,1 1 1,-12 18-1,19-25-232,0 1 0,0 0 0,0 1 0,1-1 0,0 1 0,1-1 0,-1 1 0,1 0 1,-2 14-1,4-21-173,0 1 1,0-1 0,0 1 0,0-1-1,0 1 1,0-1 0,0 0-1,0 1 1,0-1 0,1 1 0,-1-1-1,0 1 1,0-1 0,0 1 0,0-1-1,1 0 1,-1 1 0,0-1 0,1 1-1,-1-1 1,0 0 0,0 1 0,1-1-1,-1 0 1,1 0 0,-1 1 0,0-1-1,1 0 1,-1 0 0,1 1 0,-1-1-1,1 0 1,-1 0 0,0 0 0,1 0-1,23-1 448,21-16 158,-20 3-531,0-1-1,-1-1 1,-1-1-1,-1-1 0,0-1 1,-1-1-1,29-36 1,-99 105-78,45-45-33,-25 37-1009,28-40 948,0 1 0,0-1 0,0 1 0,0 0 0,1 0 0,-1 0 0,0-1 0,1 1 0,-1 0 0,1 0 0,0 0 0,0 0 0,-1 0 0,1 0 0,1 0 0,-1 0-1,0 0 1,0 0 0,1 0 0,-1 0 0,2 3 0,0-4-407,1 0 0,-1 1-1,1-1 1,-1-1 0,1 1 0,-1 0-1,1-1 1,-1 1 0,1-1-1,-1 0 1,1 0 0,0 0 0,-1 0-1,1 0 1,0 0 0,2-1-1,4 0-1832,17 0-4381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7815,'0'0'21066,"-10"8"-20506,2-1-366,-1 1-1,1 0 0,0 0 1,0 1-1,1 0 0,1 1 1,-1 0-1,-8 19 1,-5 40 497,16-54-620,0 1 1,0-1-1,-9 17 0,12-31-1,26-24 330,43-45-314,59-67-33,-126 134-157,4-6-3068,-1-4-5766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13 14157,'0'0'17142,"-1"-4"-17185,1 3 40,0 1 0,-1-1 0,1 1 0,0-1 0,-1 1 0,1-1 0,0 1-1,-1-1 1,1 1 0,-1 0 0,1-1 0,0 1 0,-1 0 0,1-1 0,-1 1 0,0 0 0,1-1-1,-1 1 1,1 0 0,-1 0 0,1 0 0,-1 0 0,1 0 0,-1-1 0,0 1 0,1 0-1,-1 0 1,1 0 0,-1 1 0,0-1 0,1 0 0,-1 0 0,1 0 0,-1 0 0,1 0 0,-1 1-1,0-1 1,-39 17 127,33-13-14,0 0 0,0 0 0,0 1 0,1 0 0,0 1 0,0-1 0,0 1-1,1 0 1,-6 8 0,11-14-106,-1 1-1,1-1 1,0 1 0,0-1-1,0 1 1,0-1-1,0 1 1,0-1 0,0 1-1,0-1 1,0 1-1,0-1 1,0 1 0,0-1-1,0 1 1,0-1-1,0 1 1,0-1-1,1 0 1,-1 1 0,0-1-1,0 1 1,1-1-1,-1 1 1,0-1 0,1 0-1,-1 1 1,0-1-1,1 0 1,-1 1 0,0-1-1,1 0 1,-1 1-1,1-1 1,-1 0-1,1 0 1,-1 0 0,1 1-1,-1-1 1,0 0-1,1 0 1,-1 0 0,1 0-1,-1 0 1,1 0-1,-1 0 1,1 0-1,-1 0 1,1 0 0,0 0-1,36 0 129,-26-1-68,27 0-147,48 3-640,-85-2 723,0 0 0,0 0 1,0 1-1,0-1 0,0 0 0,0 1 0,0-1 0,0 1 0,-1-1 0,1 1 0,0-1 1,0 1-1,0 0 0,-1-1 0,1 1 0,0 0 0,0 0 0,-1-1 0,1 1 0,-1 0 1,1 0-1,-1 0 0,1 0 0,-1 0 0,0 0 0,1 0 0,-1 0 0,0 0 1,0 0-1,0 0 0,0 0 0,1 0 0,-1 0 0,-1 0 0,1 0 0,0 0 0,0 0 1,0 0-1,0 0 0,-1 0 0,1 0 0,-1 0 0,1 0 0,0-1 0,-2 2 0,1 2 79,-1 1-1,0-1 1,0-1-1,0 1 1,-1 0-1,1 0 1,-1-1-1,0 0 1,-4 4-1,1-2-75,0-1 0,-1 0-1,0 0 1,0-1 0,0 0-1,0 0 1,-1-1 0,1 0-1,-1 0 1,1 0 0,-1-1-1,0-1 1,1 1 0,-1-1-1,-15-2 1,23 2-28,0 0 0,0 1 0,0-1 0,0 0 0,-1 0 0,1 0 0,0 0 0,0 0 0,0 0 0,-1 0 0,1 0 0,0 0 0,0 0 0,0 0 0,0 0 0,-1 0 0,1 0 0,0-1 0,0 1 0,0 0 0,-1 0 0,1 0 0,0 0 0,0 0 0,0 0 0,0 0 0,0 0 0,-1-1 0,1 1 0,0 0 0,0 0 0,0 0 0,0 0 0,0 0 0,0-1 0,0 1 0,0 0 0,-1 0 0,1 0 0,0 0 0,0-1 0,0 1 0,0 0 0,0 0 0,0 0 0,0-1 0,0 1 0,0 0 0,0 0 0,0 0 0,0-1 0,11-7-3433,16-3-7281,-8 4-4801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10762,'0'0'15028,"11"-7"-13961,-5 3-899,1 0-1,-1 1 0,1-1 0,0 1 0,0 0 0,0 1 1,0 0-1,0 0 0,0 1 0,1 0 0,-1 0 0,1 0 0,-1 1 1,1 0-1,12 2 0,-7 1-46,1-1 0,-1 2-1,0 0 1,0 1 0,0 0 0,-1 1-1,20 11 1,-32-16-112,1 0 0,-1-1 0,1 1 1,-1 0-1,1 0 0,-1 0 0,1-1 0,-1 1 0,1 0 0,-1 0 0,0 0 0,0 0 0,1 0 0,-1 0 1,0 0-1,0 0 0,0 0 0,0 0 0,0 0 0,0-1 0,0 1 0,-1 0 0,1 0 0,0 0 0,0 0 1,-1 0-1,1 0 0,-1 0 0,1 0 0,-1-1 0,1 1 0,-1 0 0,1 0 0,-1-1 0,0 1 0,1 0 1,-2 0-1,-33 30 818,26-25-601,-23 19 39,18-16-190,1 1 1,0 1 0,1 0-1,0 0 1,1 1 0,0 1-1,-12 17 1,23-30-76,0 1 0,-1-1 0,1 1 0,0 0 0,0-1 0,-1 1 0,1-1 0,0 1 0,0-1 0,0 1 0,0 0 0,-1-1 0,1 1 0,0-1 0,0 1 0,0 0 0,0-1 0,1 1 0,-1-1 0,0 1 0,0-1 0,0 1 0,0 0 0,1-1 0,-1 1 0,0-1 0,0 1 0,1-1 0,-1 1 0,0-1 0,2 2 0,20 5 0,39-8 0,-52 0 0,79-10 0,-54 5 0,53-1 0,-69 12-2601,-5-1-3073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4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25 11147,'1'-1'394,"-1"0"0,0 0 0,1 0 0,-1 0 0,0 0 0,0 0 0,0 0 0,0 0 0,0 0 0,0 0 0,0 0 0,0 0 0,0 0 0,-1 0 0,1 0 0,0 0 0,0 0 0,-1 0 1,1 1-1,-1-1 0,1 0 0,-1-1 0,0 2-259,0-1 1,0 1-1,1 0 1,-1 0-1,0 0 1,0-1-1,0 1 1,1 0-1,-1 0 1,0 0-1,0 0 1,1 0-1,-1 0 1,0 1-1,0-1 1,0 0-1,1 0 1,-1 0-1,0 1 0,0-1 1,0 1-1,-5 2-39,0 0-1,0 1 0,1-1 0,-1 1 0,-6 7 0,-11 12 374,1 2 0,1 0 0,1 1-1,2 1 1,0 1 0,2 0 0,1 1 0,1 1-1,2 0 1,-12 44 0,23-68-428,-1-1-1,1 1 1,0 0-1,1 0 1,0-1-1,0 1 1,0 0-1,0 0 1,3 9-1,-3-13-30,1 0-1,0 0 1,0 0 0,0 0-1,1 0 1,-1-1-1,0 1 1,1 0-1,-1-1 1,1 1-1,-1-1 1,1 1-1,0-1 1,0 0 0,0 0-1,-1 1 1,1-1-1,0-1 1,0 1-1,1 0 1,-1 0-1,0-1 1,0 1 0,0-1-1,0 0 1,0 0-1,5 0 1,-1 1 106,1-1 1,0-1-1,0 1 1,0-1 0,0 0-1,-1-1 1,1 1-1,-1-1 1,1-1 0,-1 1-1,0-1 1,1 0-1,10-8 1,-14 9-55,0-1-1,0 0 1,0 0 0,0 0 0,0 0-1,-1 0 1,1 0 0,-1-1 0,0 1 0,0-1-1,-1 0 1,1 1 0,-1-1 0,1 0-1,-1 0 1,0 0 0,-1 0 0,1 0-1,-1 0 1,1 0 0,-1 0 0,-1 0-1,1-1 1,-2-6 0,2 9-62,-1 0 0,0 1 0,1-1 0,-1 0 0,0 1 0,0-1 0,0 1 0,0-1 0,0 1 0,0 0 0,-1 0 0,1-1 0,0 1 0,-1 0 0,1 0 0,-1 0 0,1 0 0,-1 0 0,1 1 0,-1-1 0,0 0 0,1 1 0,-1-1 0,0 1 0,-2-1 0,-47-2 0,43 3 0,33 8-4794,35-10-2669,-22-8 1271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4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18578,'0'0'9288,"63"19"-9031,-27-19-161,2-7-128,-5 5-929,-5 2-1506,-12 0-1408,-11 4-1442,-5 9-2979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15214,'24'1'9533,"9"0"-4601,93-4-4554,-58 1 314,-41-1-854,16 1-1014,-20 6-3027,-23-4 4048,1 0 0,-1 0 0,0 0 1,0 1-1,0-1 0,1 0 0,-1 0 0,0 0 0,0 1 1,0-1-1,0 0 0,1 0 0,-1 1 0,0-1 1,0 0-1,0 1 0,0-1 0,0 0 0,0 0 0,0 1 1,0-1-1,0 0 0,0 1 0,0-1 0,0 0 0,0 0 1,0 1-1,0-1 0,0 0 0,0 1 0,0-1 1,0 0-1,-1 0 0,1 1 0,0-1 0,0 0 0,0 0 1,0 1-1,-1-1 0,1 0 0,0 0 0,0 0 1,-1 1-1,-9 10-3651,-9 0-983,-7 0-3186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4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14670,'0'0'12972,"58"20"-12331,-15-26-353,0-2-160,4 2-160,-9 2-2146,-8 1-2626,-5 0-4165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15887,'0'0'12540,"9"-10"-11574,17-20-602,-2 0 1,-2-2-1,29-51 1,-32 49-174,-11 22 42,-1-1-1,0 0 0,-1 0 0,-1 0 1,7-25-1,-39 168 164,17-93-746,2 1 0,2 0 0,-3 56 0,9-94 276,0 0 0,0 1 0,0-1 0,0 0 0,0 1 0,0-1 0,0 0 0,-1 1 0,1-1 0,1 0 0,-1 1 0,0-1 0,0 0 0,0 1 0,0-1 0,0 0-1,0 0 1,0 1 0,0-1 0,0 0 0,1 1 0,-1-1 0,0 0 0,0 0 0,0 1 0,1-1 0,-1 0 0,0 0 0,0 1 0,1-1 0,-1 0 0,0 0 0,0 0 0,1 1-1,-1-1 1,0 0 0,1 0 0,-1 0 0,0 0 0,1 0 0,-1 0 0,0 0 0,1 0 0,-1 0 0,16-10-2683,12-22-3357,-11 3-15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 14221,'0'0'3871,"-5"11"-1095,1-2-2387,-39 90 3533,39-87-3551,0 0 0,1 0 1,0 1-1,1-1 0,0 1 1,1 0-1,0 15 0,1-27-353,1 1 0,-1-1-1,0 0 1,0 0-1,0 1 1,1-1 0,-1 0-1,1 0 1,-1 1 0,1-1-1,-1 0 1,1 0-1,0 0 1,-1 0 0,1 0-1,0 0 1,0 0 0,0 0-1,0 0 1,0 0 0,0-1-1,0 1 1,0 0-1,0-1 1,0 1 0,2 0-1,0 0 83,0 0 0,0-1 0,1 0-1,-1 1 1,0-1 0,0 0 0,0 0 0,0-1-1,1 1 1,4-2 0,0 0 153,0-1 1,-1 1-1,1-1 1,-1-1-1,1 0 0,-1 0 1,0 0-1,6-6 1,-6 4-218,-1-1 0,0 0 1,0 0-1,-1-1 0,1 0 1,-2 0-1,1 0 0,-1 0 1,0-1-1,-1 1 0,0-1 1,-1 0-1,1 0 1,-2-1-1,1 1 0,-1 0 1,-1 0-1,0-1 0,0 1 1,-2-11-1,1 18-65,1-1 0,-1 1 0,0 0 0,0 0 0,0 0 0,0 0 1,0 0-1,-1 0 0,1 0 0,-1 0 0,1 0 0,-1 1 0,0-1 0,1 0 0,-1 1 0,0 0 0,0-1 0,0 1 1,0 0-1,0 0 0,-1 0 0,1 0 0,0 1 0,0-1 0,-1 0 0,1 1 0,0 0 0,-1-1 0,1 1 0,0 0 1,-1 0-1,-2 1 0,2-1-57,1 0 1,-1 1-1,1-1 1,-1 1-1,1-1 1,-1 1 0,1 0-1,-1 0 1,1 0-1,0 0 1,0 1-1,0-1 1,-1 0-1,1 1 1,0 0-1,1-1 1,-1 1 0,0 0-1,0 0 1,1 0-1,-1 0 1,1 0-1,0 1 1,0-1-1,0 0 1,0 1-1,0-1 1,0 0-1,-1 6 1,3 21-9711,4-18 1586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5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13453,'0'0'17873,"50"0"-16944,-25-2-577,4-2-192,-3 1-320,-2 3-929,-6 0-1474,-6 0-1921,-4 5-3043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5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20211,'0'0'11771,"5"10"-11595,16 35-31,-20-40-123,-1-1 0,1 1 1,-1 0-1,0-1 0,0 1 1,-1-1-1,1 1 1,-1-1-1,0 1 0,-1-1 1,1 1-1,-1-1 1,1 0-1,-1 0 0,-1 1 1,1-2-1,-3 5 0,-7 16 40,9-16-62,0-1 0,0 0 0,1 0 0,0 0 0,0 0 0,0 0 0,0 10 0,3-17 0,0 1 0,-1 0 0,1 0 0,0-1 0,-1 1 0,1-1 0,0 1 0,0-1 0,-1 1 0,1-1 0,0 1 0,0-1 0,0 0 0,0 1 0,0-1 0,-1 0 0,1 0 0,0 0 0,0 1 0,0-1 0,0 0 0,0 0 0,0 0 0,0-1 0,0 1 0,0 0 0,0 0 0,0 0 0,-1-1 0,1 1 0,0 0 0,0-1 0,0 1 0,0-1 0,36-12 0,-17 3-2232,-11 6-915,0-1-1,0 0 1,0 0-1,15-13 1,-20 12-3067</inkml:trace>
  <inkml:trace contextRef="#ctx0" brushRef="#br0" timeOffset="1">142 96 10410,'0'0'18289,"-21"72"-17136,18-41-352,3 1-224,0 3-193,0 0-288,0-2-224,3-2-1762,4-5-3843,2-9-8136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2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80 6118,'0'0'5578,"8"-9"-2914,-1 0-1765,23-31 1193,-3 19 3902,-24 25-2007,-7 10-2669,-6 12-479,-32 42 856,-15 25-1090,52-84-501,1 0 0,0 0 0,0 1 1,1 0-1,1 0 0,-1 0 1,-1 20-1,5-28-101,-1 1 0,0-1 1,0 0-1,1 1 0,-1-1 1,1 0-1,0 0 0,-1 1 0,1-1 1,0 0-1,1 0 0,-1 0 0,0 0 1,0 0-1,1 0 0,-1-1 0,1 1 1,0 0-1,-1-1 0,1 1 1,0-1-1,0 1 0,0-1 0,0 0 1,0 0-1,0 0 0,1 0 0,-1 0 1,0-1-1,0 1 0,1-1 1,2 1-1,11 2 6,0-1-1,0-1 1,28-1 0,-24-1-8,-7 1-93,-1 0 0,1-1 0,-1-1 0,1 0 0,-1-1-1,0 0 1,0-1 0,0 0 0,0-1 0,0 0 0,12-9 0,-23 13-189,0 1-1,0-1 1,0 0 0,0 0-1,0 0 1,0 0 0,0 0-1,-1 0 1,1 0-1,0 0 1,-1 0 0,1 0-1,-1 0 1,1 0 0,-1 0-1,1-1 1,-1 1 0,0-1-1,0-16-8166,-3 0-3270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2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14478,'0'0'8680,"-30"49"-6630,19-24-224,4 9-609,-3 4-384,3 5-321,3 0-256,4 4-192,0-4-384,3-9-3428,10-8-3586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15310,'0'0'7688,"62"-9"-5062,-34 1-768,3-2-1121,0 2-417,-3 0-224,-3-3-160,-1 4-673,-1 0-352,-10 1-160,-4 1-448,-7 4-578,-9 1-6885,-12 0-1763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13741,'0'0'15535,"51"12"-14831,-20-11-351,5-1-225,2 0-64,-7 0-288,0 0-929,-9 0-1378,-5 0-1184,-7 0-1442,-3-4-5701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8008,'0'0'24166,"4"9"-23658,-2-6-478,-1 0-28,1 0 1,-1 0-1,0 0 1,0 0 0,0 0-1,0 0 1,0 0 0,-1 0-1,1 0 1,-1 0 0,0 1-1,0-1 1,0 0 0,0 0-1,-1 0 1,1 0-1,-1 0 1,0 1 0,0-1-1,-2 5 1,-6 9-3,3-9 0,2 1 0,-1 0 0,2-1 0,-1 1 0,1 0 0,0 1 0,1-1 0,-3 17 0,6-26 0,-1 1 0,0 0 0,0 0 0,1-1 0,-1 1 0,1-1 0,-1 1 0,1 0 0,-1-1 0,1 1 0,-1-1 0,1 1 0,-1-1 0,1 1 0,-1-1 0,1 1 0,0-1 0,-1 0 0,1 1 0,0-1 0,-1 0 0,1 0 0,0 1 0,0-1 0,-1 0 0,1 0 0,0 0 0,0 0 0,-1 0 0,1 0 0,1 0 0,31-1 0,-25 1 0,8-1-82,0 0 1,1-1-1,-1-1 1,0-1-1,0 0 1,-1-1-1,1 0 1,-1-2-1,0 0 1,15-9-1,-15-2-3561,-8-4-3615,-4 5-258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9577,'0'0'7687,"-49"21"-4772,44-16-545,5 0-448,9-2-448,13-1-257,10-2-417,8 0-287,8 0-353,0-1-64,-1-3-128,-2 0-1057,-10 4-2690,-7 0-2724,-9 0-8871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4901,'0'0'17040,"-35"52"-14158,27-27-287,1 3-705,2 0-801,1 2-385,4-3-255,0-1-289,3-5-128,7-6-737,8-3-1569,3-8-1666,1-4-1056,1-2-3877</inkml:trace>
  <inkml:trace contextRef="#ctx0" brushRef="#br0" timeOffset="1">291 122 20467,'0'0'12300,"68"-19"-12300,-39 13-160,0 0-1954,-4-2-1506,-4 1-2017,-3-1-4228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 20467,'0'0'9332,"10"-6"-7907,-1 1-1271,0 1 1,0 0-1,0 0 0,0 1 1,1 0-1,-1 0 0,1 1 0,0 1 1,16-1-1,-22 1-154,0 1 0,0 0 0,0 1 0,1-1 0,-1 1 0,0 0 0,0 0 0,0 0 0,0 0 0,0 1 0,7 4 0,-10-5 0,0 0 0,0 0 0,0 1 0,0-1 0,0 1 0,0-1 0,0 1 0,0 0 0,-1-1 0,1 1 0,-1-1 0,1 1 0,-1 0 0,1 0 0,-1-1 0,0 1 0,0 0 0,0 0 0,0-1 0,0 1 0,-1 0 0,1 0 0,0-1 0,-1 1 0,1 0 0,-1-1 0,0 1 0,1-1 0,-1 1 0,0 0 0,0-1 0,-2 2 0,-5 10 0,0-1 0,-2 0 0,1-1 0,-1 0 0,-1 0 0,0-1 0,-18 13 0,14-12 0,1 1 0,1 0 0,-1 2 0,-14 19 0,27-33 0,1 1 0,-1-1 0,1 1 0,-1-1 0,0 1 0,1-1 0,-1 1 0,1 0 0,-1-1 0,1 1 0,0 0 0,-1-1 0,1 1 0,0 0 0,0 0 0,-1-1 0,1 1 0,0 0 0,0 0 0,0-1 0,0 1 0,0 0 0,0 0 0,0 0 0,0-1 0,0 1 0,0 0 0,0 0 0,1-1 0,-1 1 0,0 0 0,0 0 0,1-1 0,-1 1 0,1 0 0,-1-1 0,1 1 0,-1 0 0,1-1 0,-1 1 0,1-1 0,-1 1 0,1-1 0,0 1 0,-1-1 0,1 1 0,0-1 0,-1 0 0,1 1 0,0-1 0,0 0 0,-1 0 0,1 1 0,0-1 0,1 0 0,53 1 0,-38-2 0,52-4-1887,1-9-3796,-19 1-3531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14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589 45 10154,'0'0'3598,"-14"-8"-1164,4 2-2017,5 2-279,-1 1 1,1-1-1,-1 1 1,1 0-1,-1 1 1,0-1-1,0 1 1,0 1-1,-1-1 0,1 1 1,0 0-1,-1 0 1,1 0-1,0 1 1,-1 0-1,-11 2 1,1 4 51,0 0 0,0 1 1,1 1-1,0 1 1,0 0-1,1 1 1,0 0-1,-19 19 1,6-3 218,1 2 1,1 0-1,-22 34 1,25-30-164,3 1 0,0 1 1,2 1-1,2 1 0,-13 41 0,21-52-264,1 0 1,1 0-1,2 0 1,0 1-1,2-1 0,1 1 1,1 0-1,6 47 1,-4-63 17,0-1 1,1 1-1,0 0 1,1-1-1,0 1 1,1-1-1,0 0 0,0 0 1,1-1-1,0 0 1,0 0-1,1 0 1,0-1-1,0 0 1,1 0-1,0-1 1,0 0-1,1 0 1,0-1-1,0 0 1,0 0-1,0-1 1,1-1-1,14 5 1,-7-4 42,0 0 0,0-1 1,0-1-1,0 0 0,0-2 1,1 0-1,-1 0 1,0-2-1,0 0 0,0-1 1,0-1-1,0 0 1,29-13-1,-22 5 165,-1-1 1,-1 0-1,0-2 1,-1-1-1,-1 0 1,0-2-1,-1 0 1,-1-1-1,-1-1 1,-1 0-1,17-28 1,-21 28 63,0-1 0,-2 0 1,0 0-1,-2-1 1,0 0-1,-1-1 0,-2 0 1,0 0-1,-1 0 1,-1-1-1,-2 1 1,-1-40-1,-1 54-377,0-1 0,0 0 0,-1 0 0,0 1-1,-1 0 1,0-1 0,0 1 0,-1 0 0,0 0 0,-1 1 0,0-1 0,0 1 0,-1 0 0,0 0 0,0 1-1,-1 0 1,0 0 0,0 0 0,-1 1 0,0 0 0,0 1 0,0 0 0,-1 0 0,1 0 0,-1 1-1,0 1 1,0-1 0,-1 2 0,1-1 0,-1 1 0,-18-1 0,-80 1-6712,62 2-225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14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403 163 6150,'8'-11'2600,"8"-7"-1883,41-51-844,-53 63 770,0 1 1,-1-1-1,0 0 0,0 0 0,0 0 0,2-8 0,-5 14-504,0-1 0,0 1 0,0-1 0,0 1 0,0-1-1,0 1 1,0 0 0,0-1 0,0 1 0,0-1 0,0 1 0,0-1-1,0 1 1,-1-1 0,1 1 0,0 0 0,0-1 0,0 1-1,-1-1 1,1 1 0,0 0 0,0-1 0,-1 1 0,1 0-1,0-1 1,-1 1 0,1 0 0,-1 0 0,1-1 0,0 1-1,-1 0 1,1 0 0,-1-1 0,-21-2 1263,-22 10-953,26-1-359,0 2 0,1 0 0,0 0-1,0 2 1,1 0 0,0 1 0,-27 24 0,12-6 185,1 1-1,-39 54 1,48-56 162,2 1 0,0 1 0,-25 60 1,36-70-248,0 1 0,2 0 1,1 0-1,0 1 1,1 0-1,2 0 1,-1 27-1,3-44-182,0 0-1,1 0 0,-1 1 1,1-1-1,0 0 1,0 0-1,0 0 0,1 0 1,0 0-1,0 0 1,0 0-1,1 0 1,-1-1-1,1 1 0,0-1 1,1 0-1,-1 0 1,6 5-1,-3-5 29,0 0-1,1 0 1,-1-1 0,1 0-1,-1 0 1,1-1 0,0 1 0,0-2-1,0 1 1,0-1 0,0 0-1,0 0 1,9-1 0,7-1 151,0 0 1,0-2-1,0-1 1,0-1-1,0-1 1,-1-1-1,0 0 0,-1-2 1,1-1-1,25-15 1,-9 2 170,-2-2 1,0-1-1,-1-1 1,47-50-1,-60 54-77,-2 0 0,0-2-1,-2 0 1,-1-1 0,15-30 0,-27 46-207,0 0 1,-1 0 0,0 0-1,-1-1 1,0 1-1,0-1 1,-1 0-1,0 0 1,-1 0-1,-1 0 1,1 0 0,-2 0-1,0 0 1,0 1-1,-1-1 1,0 0-1,-7-19 1,7 24-116,-2 0 1,1 0-1,-1 1 1,0-1-1,0 1 1,0 0-1,-1 0 0,1 0 1,-1 0-1,-1 1 1,1 0-1,0 0 1,-1 0-1,0 1 0,0 0 1,0 0-1,0 0 1,-1 1-1,1 0 1,-1 0-1,-8-1 0,6 2-319,0 0 0,-1 0 0,1 1 0,-1 0 0,1 1 0,-1 0 0,1 1 0,-1-1 0,1 2-1,0-1 1,0 1 0,0 1 0,1 0 0,-14 8 0,-28 24-4044,2 4-2979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0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90 200 8296,'-9'0'5071,"0"-1"-4445,1 0 0,0 0 0,-1-1 0,-11-5 0,18 7-574,1 0 1,0 0-1,0-1 1,-1 1 0,1-1-1,0 1 1,0-1 0,0 1-1,-1-1 1,1 0 0,0 1-1,0-1 1,0 0-1,0 0 1,0 0 0,1 0-1,-1 0 1,0 0 0,0 0-1,1 0 1,-1 0-1,0-1 1,1 1 0,-1 0-1,1 0 1,0 0 0,-1-1-1,1 1 1,0 0 0,0-1-1,0 1 1,0 0-1,0-1 1,0 1 0,0 0-1,0 0 1,0-1 0,1 1-1,-1 0 1,0 0-1,1-1 1,-1 1 0,1 0-1,0 0 1,-1 0 0,1 0-1,0 0 1,0 0 0,-1 0-1,3-2 1,3-3-82,0 0-1,0 0 1,1 0 0,0 1 0,0 0 0,1 0 0,-1 0-1,1 1 1,0 1 0,0-1 0,12-2 0,-2 0-22,-1 2 0,1 1 1,-1 0-1,33-1 1,-8 6-81,-1 2 0,1 2 0,-1 2 0,45 14 1,83 14-49,-76-26 174,-1-4-1,127-9 1,190-36 968,-97 7-293,1432-1 756,-1457 43-1371,424 9-112,-4-45 763,-625 19-407,207-25 1297,-288 31-1590,-19 1-6706,11-4-544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5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9513,'0'0'448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6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0 15887,'0'0'1831,"-11"1"-325,5-1-1351,0 0 0,0 1 1,0-1-1,1 1 0,-1 1 1,0-1-1,1 1 0,-1 0 1,1 0-1,-1 1 0,1 0 1,0 0-1,0 0 0,0 0 1,0 1-1,1 0 0,-1 0 1,1 0-1,-5 7 0,-2 4 30,1 0 0,1 1-1,0 0 1,1 1 0,1 0-1,0 1 1,1-1 0,1 1-1,1 0 1,1 0 0,-2 22-1,3-12 54,1 0-1,1-1 0,1 1 0,2 0 0,1-1 0,13 49 0,-10-53-110,1-1 0,1-1 0,1 1 0,1-1 0,1-1 0,0 0 0,2-1 0,0-1 0,18 18 1,-24-28-124,0 0 1,0-1 0,1 1 0,0-2 0,0 1 0,1-2-1,0 1 1,0-1 0,0-1 0,1 1 0,-1-2 0,1 0-1,0 0 1,0-1 0,0 0 0,1-1 0,-1 0 0,0 0-1,1-2 1,19-2 0,-22 1-1,-1 0 0,1-1 1,0 0-1,-1 0 0,1-1 0,-1 0 0,0 0 1,0-1-1,-1 0 0,1-1 0,12-12 0,-10 7 18,0-1 0,0 0 0,-2 0 0,1-1 0,-2 0 0,11-24 0,-6 6 203,-1-1 0,-2 0 0,-1-1 0,-2 0 0,4-63 0,-8 74 30,-2 0 1,0-1 0,-2 1 0,0 0-1,-1 0 1,-2 0 0,-12-38 0,13 50-168,0 0 0,-1 0 0,-1 1 1,0 0-1,0 0 0,-1 0 1,0 1-1,0 0 0,-1 0 1,0 0-1,0 1 0,-1 1 0,0-1 1,0 1-1,-1 1 0,1 0 1,-19-7-1,8 6-169,-1 1 1,0 0-1,0 2 0,0 0 0,0 2 1,0 0-1,-32 3 0,48-2-338,1 1-1,-1 0 1,0 0-1,1 0 1,-1 0 0,1 1-1,-1 0 1,1 0-1,-6 3 1,-5 3-4345,3-4-3345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7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819 6324 9993,'-6'-9'1650,"-64"-89"-40,17 26 433,-64-115 0,27-6-1135,-77-239-1,89 189-893,11-2 1,10-4-1,-27-291 1,55 211 33,29-654 1,30 622 229,16 0-1,136-521 1,-17 351 476,-116 405-493,6 2 0,76-126 0,-120 231-229,26-40-89,-36 56 76,1 1 0,0 0-1,0-1 1,0 1 0,0 0 0,0 0-1,1 1 1,-1-1 0,0 0 0,1 1-1,0-1 1,-1 1 0,1 0-1,0 0 1,-1 0 0,1 0 0,0 0-1,3 0 1,-5 1 2,0 1-1,0-1 0,0 1 1,0-1-1,0 1 1,-1-1-1,1 1 1,0 0-1,0-1 1,-1 1-1,1 0 0,0-1 1,-1 1-1,1 0 1,-1 0-1,1 0 1,-1 0-1,1-1 0,-1 1 1,0 0-1,0 0 1,1 0-1,-1 0 1,0 0-1,0 0 0,0 0 1,0 0-1,0 0 1,0 2-1,1 39 320,-2-33-257,-1 28 325,0-19-2216,2 1-6380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7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1 287 10698,'0'0'7202,"0"-8"-6290,2-1-601,0 1 0,1 0 0,0-1 0,0 1 0,1 1-1,0-1 1,0 0 0,1 1 0,0 0 0,7-9 0,72-76 1525,-55 63-1684,-18 16-84,24-22 38,-33 33-92,-1 1 0,1-1-1,0 1 1,-1 0 0,1 0 0,0 0 0,0 0-1,0 0 1,0 0 0,0 0 0,0 1-1,0-1 1,1 1 0,-1 0 0,0-1-1,0 1 1,4 0 0,-5 1 9,0-1 0,0 1-1,0-1 1,0 1 0,-1-1 0,1 1-1,0-1 1,-1 1 0,1 0 0,0-1 0,-1 1-1,1 0 1,0 0 0,-1-1 0,1 1-1,-1 0 1,0 0 0,1 0 0,-1 0 0,0 0-1,1 0 1,-1 0 0,0 0 0,0 0-1,0 1 1,2 31 506,-2-22-363,2 222 558,-12-80-7839,4-113-2173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11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457 145 13068,'0'0'2189,"-1"-11"-256,2 6-1738,-2-1 0,1 1 0,0-1 1,-1 1-1,0 0 0,0-1 0,-1 1 0,0 0 1,0 0-1,0 0 0,0 0 0,-1 0 1,1 0-1,-1 1 0,-1-1 0,1 1 1,-1 0-1,1 0 0,-1 0 0,0 1 0,0-1 1,-1 1-1,1 0 0,-1 0 0,0 0 1,0 1-1,-8-4 0,6 4-132,0 0 1,0 1-1,0-1 0,-1 1 1,1 1-1,0 0 0,0 0 0,-1 0 1,1 1-1,0 0 0,0 0 0,0 0 1,0 1-1,-11 5 0,8-3-7,0 2 1,0 0-1,0 0 0,1 1 0,0 0 0,0 0 0,1 1 1,-12 13-1,2 3-24,0 1 1,1 1-1,2 0 0,1 1 1,1 1-1,-11 32 1,15-35-20,2 0 0,0 0 1,1 1-1,2 0 0,1 0 1,-1 41-1,4-59 2,0 1 0,1-1 1,0 1-1,0-1 0,1 0 0,0 1 1,1-1-1,0 0 0,0 0 0,0 0 1,1-1-1,0 1 0,1-1 0,0 0 1,0 0-1,0-1 0,1 1 0,0-1 1,0 0-1,0-1 0,1 1 0,0-1 1,13 7-1,-3-5 194,0 0 0,0-1 0,0-1 1,1-1-1,0 0 0,0-1 0,0-1 0,0-1 1,0-1-1,1 0 0,-1-1 0,0-1 0,19-4 0,-14 1 55,0-2 0,0 0 0,-1-1 0,0-1 0,0-1 0,-1-1 0,-1-1 0,0-1 0,28-23 0,-32 22-129,0-2 0,0 0 1,-2 0-1,0-2 0,-1 1 1,-1-2-1,0 0 0,-1 0 1,12-34-1,-20 46-100,0-1 0,0 0 0,-1 1 0,-1-1 0,1 0 0,-1 0 0,-1 0 0,1 0 0,-1 0 0,-1 0 0,1 0 0,-1 0 0,-1 0 0,1 0-1,-2 1 1,1-1 0,-1 0 0,0 1 0,0 0 0,-1 0 0,0 0 0,0 0 0,-1 0 0,0 1 0,0 0 0,0 0 0,-1 0 0,0 1 0,-8-6 0,-2 0-206,-1 0 0,1 2 1,-2 0-1,1 1 0,-1 0 0,-1 2 0,-22-5 0,-137-18-2989,155 26-1709,11-2-2583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5701,'0'0'9791,"1"-9"-7084,0 5-2445,-1 1 1,1-1 0,0 1 0,0-1 0,0 1 0,0-1 0,0 1-1,1 0 1,0-1 0,0 1 0,0 0 0,0 0 0,3-4 0,-1 4 119,0 0 0,0 0 0,1 0 0,-1 0 0,1 1 0,-1-1-1,1 1 1,0 0 0,0 1 0,0-1 0,7 0 0,16-3 380,0 1 0,0 1-1,0 2 1,0 0-1,43 6 1,-69-4-741,1-1-1,0 0 1,0 1 0,-1-1-1,1 1 1,-1 0 0,1-1-1,-1 1 1,1 1 0,-1-1-1,1 0 1,-1 1 0,0-1-1,0 1 1,0-1 0,0 1-1,0 0 1,3 4 0,-4-4 9,0 0 1,0 0 0,-1 0-1,1 0 1,-1 0 0,0 0-1,0 0 1,1 0 0,-1 0 0,-1 0-1,1 0 1,0 0 0,0 0-1,-1 0 1,1 0 0,-1 0-1,0 0 1,-1 4 0,-4 4 77,0 1 1,0-1-1,-2 0 1,1-1-1,-1 1 1,-14 12-1,-38 25-108,46-37 0,1-1 0,1 2 0,-1-1 0,2 2 0,-1 0 0,-10 15 0,21-27 0,1 1 0,-1-1 0,1 1 0,-1-1 0,1 1 0,0-1 0,-1 1 0,1-1 0,0 1 0,-1-1 0,1 1 0,0 0 0,0-1 0,-1 1 0,1-1 0,0 1 0,0 0 0,0-1 0,0 1 0,0 0 0,0-1 0,0 1 0,0 0 0,0-1 0,0 1 0,0 0 0,0-1 0,1 1 0,-1 0 0,0-1 0,0 1 0,1-1 0,-1 1 0,0 0 0,1-1 0,-1 1 0,1-1 0,-1 1 0,1-1 0,-1 0 0,1 1 0,-1-1 0,1 1 0,-1-1 0,1 0 0,-1 1 0,1-1 0,0 0 0,-1 0 0,2 1 0,38 1 0,-31-2 0,99-8-2198,-1-13-4524,-74 13-4217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12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492 122 11211,'-10'-5'3117,"-1"0"-2868,0 1 0,-1 0 0,1 1-1,-1 0 1,0 1 0,0 0 0,1 1-1,-1 0 1,-1 1 0,1 0 0,0 1-1,1 1 1,-1-1 0,-19 7 0,15-1 146,0 1 1,0 1 0,1 0-1,0 1 1,1 0 0,0 1 0,1 1-1,0 1 1,1-1 0,0 2-1,1 0 1,1 0 0,0 1-1,1 0 1,-12 26 0,8-13-208,2 1 1,0 1 0,2 0-1,2 0 1,0 0 0,2 1-1,2 0 1,-1 33 0,4-53-186,1-1 0,0 1 0,0 0 0,1 0 0,0-1 1,1 1-1,0-1 0,1 0 0,0 0 0,1 0 0,0 0 0,7 10 1,-6-13-4,-1 0 1,1-1 0,0 0 0,0 0-1,0-1 1,1 0 0,0 0-1,0 0 1,0-1 0,1 0 0,0 0-1,-1-1 1,1 0 0,0 0 0,1-1-1,10 2 1,0-2 41,0-1-1,1 0 1,-1-2-1,0 0 1,0-1 0,1-1-1,-1 0 1,-1-2 0,1 0-1,-1-1 1,0-1-1,0-1 1,-1 0 0,30-20-1,-14 5 300,-2 0 0,0-2 0,-2-1 0,-1-1 0,-1-2 0,31-43 0,-40 47-32,-2 0-1,0-1 1,-2-1-1,-1 0 1,11-33 0,-20 47-196,1-1 1,-2 0 0,0-1 0,0 1 0,-1 0-1,-1-1 1,-1 1 0,0-1 0,-1 0 0,0 1-1,-1 0 1,-7-25 0,6 30-198,-2 0-1,1 1 1,-1 0 0,-1 0 0,1 0-1,-1 0 1,-1 1 0,1 0-1,-1 0 1,0 1 0,-1 0-1,1 0 1,-1 1 0,-1 0-1,1 0 1,-1 1 0,1 0-1,-1 1 1,0 0 0,-1 0 0,-15-2-1,4 0-860,0 2-1,-1 0 1,-33 1-1,32 3-1714,0 1-1,-40 8 1,14 3-7238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9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903 0 10442,'-41'2'743,"0"2"0,0 1 0,1 2-1,-1 2 1,-73 27 0,16 3 491,-101 58-1,171-82-1181,1 0 1,0 2 0,1 2 0,-44 39-1,59-47-45,1 0 0,0 1 0,1 0 0,0 1 0,1 0-1,0 0 1,1 1 0,1 0 0,0 0 0,1 1-1,0-1 1,-2 18 0,3-6 51,1 0 1,2 0-1,1 0 1,0 0-1,2 0 0,1 0 1,2 0-1,0 0 0,1-1 1,2 0-1,1 0 0,0-1 1,2 0-1,1 0 1,1-2-1,1 1 0,0-2 1,2 0-1,1-1 0,0 0 1,1-1-1,2-1 1,-1-1-1,2-1 0,0-1 1,1 0-1,1-2 0,0-1 1,47 18-1,-36-18-52,1-3-1,0 0 1,1-3-1,-1 0 1,2-3-1,-1-1 1,0-1 0,0-2-1,50-9 1,34-11 58,171-54 0,-24 4-72,-87 40-692,64-16-3484,-229 43 3732,0 0 1,-1-1-1,0 0 1,0-2-1,0 1 1,-1-2 0,23-16-1,-29 19 641,-1-1 1,0 0-1,-1 0 1,1-1-1,-1 0 0,-1 0 1,1 0-1,-1 0 0,0-1 1,-1 1-1,0-1 0,0 0 1,0 0-1,-1 0 0,1-14 1,2-17 917,-3 0-1,-1 0 1,-2 0 0,-1 0 0,-2 0-1,-2 0 1,-2 1 0,-16-51 0,16 66-779,0 0 1,-2 0-1,0 1 1,-1 1-1,-1 0 1,-1 0-1,-1 1 1,-1 1-1,-1 0 1,0 1-1,-2 1 1,0 1-1,0 0 1,-33-20 0,40 30-323,0 1 1,0 0 0,0 1 0,-1 0 0,0 1 0,1 0 0,-1 1 0,0 0 0,-1 1-1,-16 0 1,9 2-821,1 1 0,-1 0-1,0 2 1,1 1 0,-30 10 0,3-2-2710,0-3-1739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9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5863 17681,'0'0'26,"-9"-3"-234,6 2 152,0 0 0,0 0-1,0 0 1,0 0-1,1-1 1,-1 0 0,0 1-1,1-1 1,0 0 0,-1 0-1,1 0 1,0-1 0,0 1-1,0 0 1,0-1 0,0 1-1,1-1 1,-3-4 0,0-6-21,-1 1 1,2-2 0,0 1-1,-1-14 1,-13-95 632,1-135-1,17-129-129,1 235-463,116-1338 203,-68 1168 142,134-463 0,196-278-257,-268 803 162,126-320 279,-223 540-535,-3-1 0,-1-1 1,-2 0-1,-1 0 0,3-82 0,-11 123 33,0 0 0,0 0-1,-1 1 1,1-1 0,0 0-1,0 0 1,0 0-1,-1 0 1,1 0 0,0 0-1,0 0 1,0 0 0,0 0-1,-1 0 1,1 0-1,0 0 1,0 0 0,0 0-1,-1 0 1,1 0-1,0 0 1,0 0 0,0 0-1,-1 0 1,1 0 0,0 0-1,0 0 1,0 0-1,-1 0 1,1-1 0,0 1-1,0 0 1,0 0 0,0 0-1,0 0 1,-1 0-1,1-1 1,0 1 0,0 0-1,0 0 1,0 0 0,0 0-1,0-1 1,0 1-1,0 0 1,-1 0 0,1 0-1,0-1 1,0 1-1,0 0 1,0 0 0,0 0-1,0-1 1,0 1 0,0 0-1,0 0 1,0 0-1,0-1 1,1 1 0,-9 11-1017,-2 9-2528,-1-2-2862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30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1 564 8776,'0'0'10677,"9"-15"-10325,23-30 63,3 1 0,70-69-1,199-197-307,-296 302-121,-4 4-4,-1 0 0,1 0 1,0 1-1,1 0 0,-1 0 0,8-4 0,-12 7 8,0 0 0,1 0 0,-1 0 0,0 0 0,0 0 0,1 0 0,-1 0 0,0 0 0,1 0 0,-1 0 0,0 0 0,0 0 0,1 0 0,-1 1 0,0-1 0,0 0 0,1 0 0,-1 0 0,0 1-1,0-1 1,0 0 0,1 0 0,-1 1 0,0-1 0,0 0 0,0 0 0,0 1 0,0-1 0,0 0 0,1 0 0,-1 1 0,0-1 0,0 0 0,0 1 0,0-1 0,0 0 0,0 0 0,0 1 0,0-1 0,0 0 0,0 1 0,-1-1 0,2 20-153,-1-17 106,-3 102-217,0-47 662,6 70 1,-2-110-1236,2 0 1,0 1 0,1-1 0,1-1-1,1 1 1,0-1 0,18 33 0,11 3-9121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19635,'0'0'896,"99"2"514,-32-2 287,5-5-1248,3-3-225,-1-1-224,-10 0 0,-8 1-897,-9 1-320,-15 1 96,-16 3-224,-16 1-513,-8 2-640,-22 0-417,-14 0-2787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4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12172,'0'0'4548,"-57"37"-2146,57-25-384,12-6-609,21-1-192,13-3-160,16-2-384,10 0-289,7 0-255,-2-4-65,-4-3-545,-2-2-1633,-11-2-1505,-13-2-2115,-9-3-5220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4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6 19763,'0'0'1607,"11"-1"-305,10-2-519,0 2 0,1 0 0,-1 2 0,42 5-1,-58-5-715,1 1 0,-1-1-1,0 1 1,1 0-1,-1 0 1,0 0-1,0 1 1,-1 0 0,1 0-1,0 0 1,6 7-1,-9-7-75,1 0-1,-1 0 1,0 0-1,0 0 0,-1 0 1,1 1-1,-1-1 1,1 1-1,-1-1 1,0 1-1,-1-1 0,1 1 1,0 0-1,-1-1 1,0 1-1,0 0 0,0 0 1,-1-1-1,0 8 1,-2-1 83,0 0 1,0 0 0,-1 0-1,0 0 1,-1-1-1,0 0 1,-1 0 0,0 0-1,0 0 1,-9 8-1,-16 17 305,-37 30-1,25-24-220,-73 84-396,77-67-6160,30-38-3595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6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149 335 15439,'0'-10'2637,"1"0"-2355,0 2 845,-1-1 0,1 1 0,-2 0 0,1-1 0,-4-14 0,4 21-978,-1 1 0,1-1 1,-1 1-1,0-1 0,1 1 0,-1-1 1,0 1-1,0-1 0,0 1 1,0-1-1,0 1 0,0 0 0,0 0 1,-1 0-1,1-1 0,0 1 0,-1 0 1,1 1-1,-1-1 0,1 0 0,-1 0 1,1 1-1,-1-1 0,0 1 0,1-1 1,-1 1-1,0 0 0,1-1 0,-1 1 1,0 0-1,1 0 0,-1 0 1,0 0-1,1 1 0,-1-1 0,0 0 1,-2 2-1,-2 0-87,2 0 0,-1 0 0,0 1 0,0 0 0,1 0 0,0 0 0,-1 0 0,1 1 0,0 0 0,1 0 0,-1 0 0,1 0 0,-1 0 0,1 1 0,1-1 0,-1 1 0,-3 9 0,2-6 9,1-1 1,0 1-1,1-1 1,-1 1 0,2 0-1,-1 0 1,1 0 0,0 0-1,1 0 1,0 0-1,1 11 1,-1-18-72,0 0 0,1 0 0,-1 1 0,0-1 0,1 0 0,0 0 0,-1 1 0,1-1 0,0 0 0,-1 0 0,1 0 0,0 0 0,0 0 0,0 0 0,0 0 0,0 0 0,0-1 0,0 1 0,0 0 0,0 0 0,0-1 0,1 1 0,-1-1 0,2 1 0,1 0 0,-1 0 0,1-1 0,0 1 0,0-1 0,-1 0 0,1 0 0,0-1 0,6-1 0,0 0 0,-1 0 0,0-1 0,0-1 0,0 1 0,0-1 0,10-7 0,-6 2 0,-1 0 0,0-1 0,-1 0 0,0-1 0,0 0 0,-1-1 0,-1 0 0,0 0 0,-1-1 0,12-23 0,-21 33 0,-5 8 0,-5 10 0,3-1 0,1 0 0,1 0 0,0 1 0,1 0 0,1 0 0,0 0 0,1 0 0,1 1 0,0-1 0,1 28 0,1-41-18,1 0 1,-1 1-1,1-1 0,0 0 1,0 0-1,-1 0 1,1 0-1,1 0 0,-1-1 1,0 1-1,0 0 0,1 0 1,-1-1-1,1 1 0,-1-1 1,1 1-1,-1-1 1,1 1-1,0-1 0,0 0 1,0 0-1,0 0 0,0 0 1,0 0-1,0-1 0,0 1 1,0-1-1,0 1 0,0-1 1,1 0-1,-1 1 1,0-1-1,0 0 0,0-1 1,1 1-1,1-1 0,5 1-202,0-2-1,0 1 0,0-1 1,-1 0-1,1-1 0,-1 0 0,14-7 1,-8 2-938,-2-1 1,1 0 0,-1-1-1,-1-1 1,0 0 0,0 0-1,-1-1 1,-1-1 0,0 1-1,-1-1 1,0-1 0,-1 0-1,11-27 1,-5 4-2667,15-72 1,-9 12 5114,-16 77-38,2-5 3809,-6 31 1533,-5 22-1014,0-8-5747,-4 12 1630,2 1 1,-9 59-1,14-69-1346,2 1 1,0-1 0,2 1 0,0-1 0,2 1-1,1-1 1,0 0 0,11 28 0,22 53-611,-42-122 472,-1 0-1,-1 1 0,-1 0 0,0 0 0,-16-24 0,-61-72 390,53 73 316,31 39-167,73 3-747,-25-1 164,54-4-1,-54-5-3416,-1-5-3331,-8-4-6480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9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17777,'0'0'7911,"-1"13"-6357,-13 133 472,-8 131-700,22-277-1287,0 1 0,0 0 0,0-1-1,0 1 1,0-1 0,0 1 0,0-1-1,0 1 1,0-1 0,0 1 0,0-1-1,0 1 1,0 0 0,0-1 0,1 1-1,-1-1 1,0 1 0,0-1 0,0 1-1,1-1 1,-1 0 0,0 1 0,1-1-1,-1 1 1,1-1 0,-1 0 0,1 1-1,9-9 626,8-24-261,-14 18-401,-1-1 0,0 1 0,-1-1 0,-1 0 0,0 0 0,-1 1 1,0-1-1,-1 0 0,-4-16 0,5 29-2,-1 1 0,1-1 0,0 1 0,-1-1 0,1 1 0,-1 0 0,0-1 0,1 1 0,-1 0 0,0-1 0,0 1 0,0 0 0,0 0 0,0 0 0,0 0 0,0 0 0,0 0 0,-1 0 0,1 0 0,0 0 0,-2 0 0,2 1 0,0 0 0,1 0 0,-1 0 0,0 1 0,0-1 0,0 0 0,1 1 0,-1-1 0,0 0 0,0 1 0,1-1 0,-1 1 0,0-1 0,1 1 0,-1 0 0,1-1 0,-1 1 0,1-1 0,-1 1 0,1 0 0,-1 0 0,1-1 0,-1 1 0,1 0 0,0 0 0,0 0 0,-1-1 0,1 1 0,0 0 0,0 0 0,0 0 0,0 0 0,0-1 0,0 1 0,0 0 0,0 0 0,0 0 0,1 1 0,-2-1 0,1 1 0,-1 0 0,1 0 0,0 0 0,0 0 0,0 0 0,0 0 0,0-1 0,0 1 0,1 0 0,-1 0 0,1 0 0,-1 0 0,1-1 0,0 1 0,-1 0 0,1-1 0,0 1 0,0 0 0,0-1 0,0 1 0,1-1 0,-1 1 0,0-1 0,1 0 0,1 2 0,1-2 0,0 0 0,1 1 0,0-1 0,-1-1 0,1 1 0,-1-1 0,1 0 0,0 0 0,8-1 0,-1-1 0,-1 0 0,0-1 0,0 0 0,0-1 0,0 0 0,0-1 0,-1 0 0,0 0 0,0-1 0,0-1 0,-1 0 0,0 0 0,14-14 0,-19 10 0,-11 10 0,-16 8 0,18-3 0,0 0 0,0 1 0,0-1 0,0 1 0,1 0 0,-1 0 0,1 0 0,0 1 0,1-1 0,-1 1 0,1 0 0,1 0 0,-1 0 0,1 0 0,-2 8 0,4-13 0,0 0 0,0 0 0,0 0 0,1 0 0,-1 0 0,0-1 0,1 1 0,-1 0 0,0 0 0,1 0 0,-1-1 0,1 1 0,-1 0 0,1-1 0,0 1 0,-1 0 0,1-1 0,0 1 0,-1-1 0,1 1 0,0-1 0,0 1 0,-1-1 0,1 0 0,0 1 0,0-1 0,0 0 0,0 1 0,-1-1 0,1 0 0,1 0 0,35 5 0,-27-4 0,25 2 0,-3 0 0,48 11 0,-72-12 0,1 0 0,-1 1 0,0 0 0,0 1 0,-1-1 0,1 1 0,-1 1 0,0-1 0,0 1 0,12 11 0,-19-16 0,0 0 0,0 1 0,0-1 0,0 0 0,0 0 0,0 0 0,0 0 0,0 0 0,0 0 0,0 1 0,0-1 0,1 0 0,-1 0 0,0 0 0,0 0 0,0 0 0,0 0 0,0 0 0,0 0 0,1 0 0,-1 0 0,0 1 0,0-1 0,0 0 0,0 0 0,0 0 0,1 0 0,-1 0 0,0 0 0,0 0 0,0 0 0,0 0 0,1 0 0,-1 0 0,0 0 0,0 0 0,0-1 0,0 1 0,0 0 0,1 0 0,-1 0 0,0 0 0,0 0 0,0 0 0,0 0 0,0 0 0,0 0 0,1 0 0,-1-1 0,0 1 0,0 0 0,0 0 0,0 0 0,0 0 0,0 0 0,0 0 0,0-1 0,0 1 0,0 0 0,0 0 0,0 0 0,0 0 0,0 0 0,0-1 0,0 1 0,0 0 0,0-20 0,-6-25 0,1 21 0,-2-10 0,2 1 0,-1-40 0,6 72 5,1 0 1,-1 1-1,1-1 1,-1 0-1,1 0 0,-1 1 1,1-1-1,0 0 0,-1 1 1,1-1-1,0 1 1,-1-1-1,1 1 0,0-1 1,0 1-1,0-1 1,-1 1-1,1 0 0,0-1 1,0 1-1,0 0 0,0 0 1,0 0-1,0 0 1,0 0-1,-1 0 0,1 0 1,0 0-1,1 0 0,38 1-304,-28-1-268,24 0-4061,5-1-5125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9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17296,'0'0'4212,"0"10"-1825,-1 90 1650,1 41-2209,1-119-2271,1 0 0,1 0 0,1 0 1,8 24-1,-16-49-5919,-23-30-2154,2 0-853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16528,'0'0'6320,"-4"8"-3843,-7 31-1196,1 1-1,2-1 1,-3 51-1,7-50-832,-1-1 0,-2 1 0,-2-2 0,-19 53 0,70-196-364,-17 37-85,4 1-1,49-84 1,-77 149 1,0-1 0,1 1 0,-1 0 0,1 0 0,-1 0 0,1 0 0,0 0 0,0 0 0,0 1 0,0-1 0,0 0 0,0 1 0,1 0 0,-1-1 0,0 1 0,1 0 0,-1 0 0,1 0 0,-1 1 0,1-1 0,-1 1 0,5-1 0,-5 1 0,0 1 0,0 0 0,0-1 0,0 1 0,0 0 0,0 0 0,0 0 0,0 1 0,-1-1 0,1 0 0,-1 1 0,1-1 0,-1 1 0,1-1 0,-1 1 0,0 0 0,0-1 0,1 1 0,-1 0 0,-1 0 0,1 0 0,0 0 0,0 0 0,-1 0 0,1 0 0,-1 0 0,1 4 0,0-1 0,-1 0 0,1 0 0,-1 0 0,0 0 0,-1 0 0,1 0 0,-1 0 0,0 0 0,0 0 0,-1 0 0,1 0 0,-1 0 0,0-1 0,0 1 0,-1-1 0,0 1 0,1-1 0,-1 0 0,-1 0 0,1 0 0,0-1 0,-1 1 0,0-1 0,0 0 0,0 0 0,0 0 0,-7 3 0,2 0 0,-1-1 0,0 0 0,-1-1 0,1 0 0,-1-1 0,1 0 0,-1 0 0,0-1 0,0-1 0,0 0 0,-21-1 0,31 0-17,1 0 0,-1 0 0,0 0 1,0 0-1,0 0 0,1 0 0,-1 0 0,0 0 0,0-1 1,1 1-1,-1 0 0,0 0 0,0-1 0,1 1 0,-1-1 1,0 1-1,1-1 0,-1 1 0,1-1 0,-1 1 0,0-1 0,1 1 1,0-1-1,-1 0 0,1 1 0,-1-1 0,1 0 0,-1-1 1,1 1-77,0-1 0,0 1 1,0-1-1,0 1 0,0-1 1,1 0-1,-1 1 0,0-1 1,1 1-1,-1-1 0,1 1 1,0 0-1,1-3 0,1-1-480,0-1 0,1 1 0,0 0 0,0 0 0,0 1 0,8-7 0,51-25-11935,-29 21-224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14286,'0'0'15822,"51"-24"-14700,-12 21-258,9-2-191,4-2-673,6-1 0,0 0 0,-3 3 0,-9 1-1473,-7 3-2147,-11 1-3747,-10 0-5509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0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18898,'0'0'4126,"-2"9"-2193,-3 18-118,1 0 1,0 52 0,5-57-1632,0 0 0,1 0 1,2 0-1,8 32 1,2-21 11,-14-33-185,0 0-1,0 0 1,0 1-1,0-1 1,0 0-1,1 0 1,-1 0-1,0 1 1,0-1-1,0 0 0,0 0 1,1 0-1,-1 0 1,0 0-1,0 0 1,0 1-1,1-1 1,-1 0-1,0 0 1,0 0-1,0 0 1,1 0-1,-1 0 0,0 0 1,0 0-1,0 0 1,1 0-1,-1 0 1,0 0-1,0 0 1,1 0-1,-1 0 1,0 0-1,0 0 1,0 0-1,1 0 0,-1 0 1,0-1-1,0 1 1,0 0-1,1 0 1,6-19 511,-4 4-502,0 0 0,-1 0 1,-1-1-1,0 1 0,-1 0 0,0 0 1,-2-1-1,0 1 0,0 0 0,-1 0 0,-1 1 1,-1-1-1,-6-14 0,11 28-20,-1 0 0,0 0 0,1-1 0,-1 1 0,0 0 0,1 0 0,-1 1 0,0-1 0,0 0 0,0 0 0,0 0 0,0 0 0,0 1 0,0-1 0,0 1 0,0-1 0,0 0 0,0 1 0,-2-1 0,3 1 1,0 0 0,-1 0 0,1 0 0,0 0-1,0 0 1,0 0 0,-1 0 0,1 0 0,0 0 0,0 0 0,-1 0 0,1 1 0,0-1 0,0 0-1,-1 0 1,1 0 0,0 0 0,0 0 0,0 0 0,-1 1 0,1-1 0,0 0 0,0 0 0,0 0-1,0 1 1,0-1 0,-1 0 0,1 0 0,0 0 0,0 1 0,0-1 0,0 0 0,0 0 0,0 1-1,0-1 1,0 0 0,0 0 0,0 1 0,0-1 0,0 0 0,0 0 0,0 1 0,0-1 0,0 0-1,0 0 1,0 0 0,0 1 0,0-1 0,3 10-221,1-6-164,-1-1 1,1 0-1,0 0 0,0-1 1,0 1-1,0-1 0,0 0 1,0 0-1,1-1 0,-1 1 1,1-1-1,0 0 0,-1 0 1,8 1-1,69 4-9152,-78-6 8993,43 0-5772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0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23 7527,'0'0'20206,"-9"-5"-18984,9 5-1211,-2-2 20,1 1 0,-1 0 0,1 0 0,-1 0 0,0 0 0,0 0 0,1 0 0,-1 0 1,0 0-1,0 1 0,0-1 0,0 1 0,0-1 0,0 1 0,0 0 0,0 0 0,0 0 0,0 0 0,0 0 0,0 0 0,0 1 0,0-1 0,0 1 0,0-1 0,1 1 0,-1 0 0,0 0 0,0 0 0,0-1 0,1 2 0,-1-1 0,0 0 0,1 0 0,-1 1 0,1-1 0,0 0 0,-1 1 0,1 0 0,0-1 0,0 1 0,-1 2 0,-2 1 113,2 0-1,-1 0 1,0 0 0,1 1 0,0-1 0,0 1 0,1-1 0,0 1 0,-1 5 0,2-9-120,-1-1 0,1 1 0,0-1 0,0 1 0,0-1 1,1 1-1,-1-1 0,0 0 0,0 1 0,1-1 0,-1 1 0,1-1 1,-1 0-1,1 1 0,0-1 0,0 0 0,-1 0 0,1 1 1,0-1-1,0 0 0,0 0 0,0 0 0,0 0 0,0 0 0,1-1 1,-1 1-1,0 0 0,0 0 0,1-1 0,-1 1 0,0-1 0,1 1 1,-1-1-1,0 1 0,1-1 0,-1 0 0,1 0 0,1 0 1,5 1-22,-1-1 1,0 0 0,1-1 0,-1 0 0,0 0 0,1-1 0,-1 0 0,0 0 0,0 0 0,-1-1 0,1 0 0,0-1-1,-1 1 1,0-1 0,0 0 0,0-1 0,0 0 0,-1 0 0,1 0 0,-1 0 0,-1-1 0,1 0 0,-1 0-1,0 0 1,0 0 0,-1-1 0,0 1 0,0-1 0,4-13 0,-10 18-4,-5 7 0,-5 8 0,9-6 8,-1 0 1,1 1-1,1 0 1,-1-1-1,1 1 0,-2 10 1,4-17-17,1 1-1,-1 0 1,1-1 0,-1 1 0,1 0 0,0-1 0,-1 1-1,1 0 1,0 0 0,0-1 0,0 1 0,1 0 0,-1 0 0,0-1-1,1 1 1,-1 0 0,1-1 0,-1 1 0,1 0 0,0-1-1,0 1 1,0-1 0,-1 1 0,2-1 0,-1 0 0,0 1 0,0-1-1,0 0 1,1 0 0,-1 0 0,0 0 0,1 0 0,-1 0-1,1 0 1,2 1 0,1-1-426,0 0 0,1 0 0,-1 0 0,1-1 0,-1 1 0,1-1 1,-1-1-1,1 1 0,8-3 0,-5 1-1117,0-1 1,0 0-1,-1 0 1,16-9 0,11-10-5310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1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130 183 6758,'0'0'9588,"-12"7"-5226,-2 0-3307,1 0 0,0 2 0,-18 14 0,27-20-776,0 1 1,0 0-1,0-1 1,1 1-1,0 1 1,0-1-1,0 0 1,0 1-1,1-1 1,-1 1-1,1 0 1,0 0-1,1 0 1,-1 0-1,1 0 1,0 0-1,0 6 1,1-9-266,0-1 1,0 0-1,0 0 0,0 0 0,1 0 1,-1 0-1,0 0 0,0 0 0,1 0 1,-1 0-1,1 0 0,-1 0 1,1 0-1,-1-1 0,1 1 0,0 0 1,-1 0-1,1 0 0,0-1 0,0 1 1,0 0-1,-1-1 0,1 1 1,0 0-1,1 0 0,33 6 165,-25-7-176,0 0-1,0-1 1,0 0 0,0-1-1,11-3 1,-8-1-30,0 0 0,-1 0 0,0-2 0,0 1 0,-1-1 0,0-1 0,0 0 0,-1-1 0,0 0 0,-1 0 0,0-1 0,12-20 1,-4 3 162,-1 0 0,-1 0 0,-1-2 1,12-42-1,-20 48 268,-6 24-393,0 0 0,0 0 0,0 0 0,0 0 0,0 0 0,0-1 0,0 1 0,0 0 0,0 0 0,-1 0 0,1 0 0,0 0 0,0 0 0,0 0 0,0-1 0,0 1 0,0 0 0,0 0 0,0 0 0,0 0 0,0 0 0,0 0 0,0 0 0,-1 0 0,1 0 0,0 0 0,0-1 0,0 1 0,0 0 0,0 0 0,0 0 0,0 0 0,-1 0 0,1 0 0,0 0 0,0 0 0,0 0 0,0 0 0,0 0 0,0 0 0,-1 0 0,1 0 0,0 0 0,0 0 0,0 0 0,0 0 0,0 0 0,0 0 0,0 0 0,-1 1 0,1-1 0,0 0-1,0 0 1,0 0 0,0 0 0,0 0 0,0 0 0,0 0 0,0 0 0,0 0 0,-1 0 0,1 1 0,0-1 0,0 0 0,0 0 0,0 0 0,-24 35 691,12-14-691,2 0 1,0 1-1,1 0 0,1 0 1,2 1-1,-7 32 1,12-50-14,0 1 0,1-1 0,0 1 0,-1 0 0,2-1 0,-1 1 0,1-1 0,-1 1 0,2-1 0,-1 1 0,0-1 0,1 1 1,0-1-1,1 0 0,-1 0 0,1 0 0,0 0 0,0 0 0,0-1 0,1 0 0,0 1 0,-1-1 0,2 0 0,-1-1 0,0 1 0,1-1 0,-1 0 0,1 0 0,0 0 0,0-1 1,0 1-1,6 0 0,-1 1-636,0-1 1,0-1-1,0 0 1,15 1 0,-21-3-358,0 0 1,0 0 0,0 0 0,0 0 0,0-1 0,0 0 0,0 0 0,7-2-1,6-10-5843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1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56 14157,'0'0'7549,"-9"-2"-4101,-27-5-543,36 8-2838,1-1 1,-1 0 0,0 0 0,0 0-1,0 1 1,0-1 0,0 0-1,0 0 1,0 0 0,0 0 0,0 1-1,0-1 1,0 0 0,0 0 0,0 0-1,0 1 1,0-1 0,0 0 0,0 0-1,0 0 1,0 1 0,0-1 0,0 0-1,0 0 1,0 0 0,-1 0 0,1 1-1,0-1 1,0 0 0,0 0 0,0 0-1,0 0 1,0 0 0,-1 1 0,1-1-1,0 0 1,0 0 0,0 0 0,0 0-1,-1 0 1,1 0 0,0 0 0,0 0-1,0 0 1,-1 0 0,1 1 0,0-1-1,0 0 1,0 0 0,-1 0-1,1 0 1,0 0 0,0-1 0,-1 1-1,15 11 505,0-7-548,1-1 0,0 0 0,0-1 1,0 0-1,0-2 0,0 1 0,0-2 0,-1 0 1,1-1-1,0 0 0,0-1 0,-1-1 0,1 0 0,-1-1 1,0-1-1,22-12 0,-34 17-24,-1 0 0,1 0 0,-1 0 0,1 0 0,-1-1 0,1 1 0,-1 0 0,0-1 0,1 1 0,-1-1 0,0 1 0,1-3 0,-2 3 0,0 1 0,0 0 0,0-1 0,0 1 0,0-1 0,0 1 0,0 0 0,0-1 0,0 1 0,0-1 0,0 1 0,0 0 0,0-1 0,-1 1 0,1 0 0,0-1 0,0 1 0,0 0 0,-1-1 0,1 1 0,0 0 0,0-1 0,-1 1 0,1 0 0,0 0 0,-1-1 0,1 1 0,0 0 0,-1 0 0,1 0 0,0 0 0,-1-1 0,1 1 0,-1 0 0,-3-1 0,-1 0 0,1 0 0,0 1 0,-1-1 0,1 1 0,0 0 0,-1 0 0,-7 2 0,-4 2 0,1 0 0,0 1 0,0 0 0,1 1 0,-22 13 0,30-16 0,0 0 0,0 1 0,1 0 0,-1 0 0,1 0 0,0 1 0,0 0 0,0 0 0,1 0 0,-1 0 0,1 1 0,0 0 0,1 0 0,0 0 0,-3 7 0,5-11-33,1 0 0,-1 0 1,1 0-1,0 0 0,-1 0 0,1 0 0,0 0 0,0 0 1,1 0-1,-1 0 0,0 0 0,1 0 0,-1 0 1,1 0-1,-1 0 0,1 0 0,0 0 0,0 0 0,0 0 1,0-1-1,0 1 0,1 0 0,-1-1 0,0 1 0,1-1 1,2 3-1,1-1-375,0 0 0,0 0 0,0-1-1,0 0 1,1 0 0,-1 0 0,0-1 0,12 2 0,30 2-6468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2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17360,'0'0'6380,"-2"13"-4928,-32 120 1111,12-53-2169,20-77-321,1 1-1,0 0 0,0 0 1,1 0-1,-1 0 0,1 0 1,0 0-1,0 0 1,1 6-1,-1-9-44,1 0 0,0 0 0,0 0 0,0 1 0,-1-1 0,1 0 0,0 0 0,0-1 0,0 1 1,0 0-1,1 0 0,-1 0 0,0-1 0,0 1 0,0 0 0,1-1 0,-1 1 0,0-1 0,1 0 0,-1 1 0,0-1 0,1 0 0,-1 0 0,0 0 0,1 0 1,-1 0-1,0 0 0,4-1 0,16 0 124,-1-1-1,32-7 1,-34 5-241,0 1 0,0 0 0,1 2 0,20 0 0,-37 1 92,0 0 0,0 0-1,0 0 1,0 0-1,0 1 1,0-1 0,0 1-1,0-1 1,0 1-1,-1 0 1,1-1-1,0 1 1,0 0 0,-1 0-1,1 1 1,-1-1-1,1 0 1,-1 0 0,1 1-1,-1-1 1,0 1-1,0-1 1,0 1 0,0-1-1,0 1 1,0 0-1,0 0 1,0 0-1,0-1 1,-1 1 0,1 0-1,-1 0 1,0 0-1,1 0 1,-1 0 0,0 0-1,0 0 1,0 0-1,0 0 1,-1 0 0,1 0-1,-2 3 1,1 2 84,-1-1 0,0 0 0,0 0 1,-1 0-1,1 0 0,-2 0 1,1 0-1,0-1 0,-1 1 0,0-1 1,-9 9-1,2-6 40,0 0 1,-1-1-1,1 0 0,-2-1 1,1-1-1,0 1 1,-1-2-1,0 0 1,0 0-1,-1-2 0,1 1 1,0-2-1,-1 0 1,-26-1-1,37 0-196,0-1 1,0 1-1,0-1 1,0 0-1,0 0 0,0 0 1,0-1-1,1 1 0,-1-1 1,0 1-1,0-1 1,1 0-1,0 0 0,-1 0 1,1 0-1,0 0 0,0-1 1,0 1-1,0-1 1,0 0-1,1 1 0,-1-1 1,-1-5-1,2 6-60,0 0 0,0 0 0,1-1 0,-1 1 0,1-1 0,0 1 0,-1 0 0,1-1 0,0 1-1,0-1 1,1 1 0,-1 0 0,0-1 0,1 1 0,0 0 0,-1-1 0,1 1 0,0 0 0,0 0 0,0-1 0,0 1 0,1 0 0,-1 0-1,0 0 1,1 1 0,0-1 0,-1 0 0,1 1 0,0-1 0,4-2 0,26-11-5402,8 7-1419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2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98 21973,'0'0'6774,"-9"-7"-5012,3 3-1691,0 0 0,0 1 0,0 0 0,0 0 0,0 0 1,-1 0-1,1 1 0,-1 0 0,0 1 0,-8-1 0,12 1-76,0 1-1,0 0 1,0 0-1,0 1 1,0-1 0,-1 1-1,1-1 1,0 1-1,0 0 1,0 0-1,0 1 1,1-1 0,-1 0-1,0 1 1,0 0-1,1 0 1,-1 0-1,1 0 1,0 0-1,-1 0 1,1 0 0,0 1-1,0-1 1,1 1-1,-1 0 1,0-1-1,1 1 1,0 0 0,-2 4-1,2-6 6,1 0 0,-1 1 0,0-1 0,0 0 0,1 0 1,-1 1-1,1-1 0,-1 1 0,1-1 0,0 1 0,0-1 0,-1 0 0,1 1 0,0-1 0,0 1 0,0-1 0,0 1 1,1-1-1,-1 1 0,0-1 0,1 0 0,-1 1 0,1-1 0,-1 1 0,1-1 0,0 0 0,-1 0 0,1 1 0,0-1 0,0 0 1,0 0-1,0 0 0,0 0 0,0 0 0,0 0 0,0 0 0,1 0 0,-1 0 0,0-1 0,1 1 0,-1 0 0,0-1 0,1 1 1,-1-1-1,0 0 0,1 1 0,-1-1 0,1 0 0,-1 0 0,1 0 0,-1 0 0,2 0 0,4 0 23,0 0 0,0-1 0,0 1 0,0-2 0,-1 1 0,1-1 0,0 0 0,-1 0 0,0 0-1,9-5 1,-4-2-81,1 0 0,-2-1 0,0 0-1,0 0 1,0-1 0,-2-1 0,1 1-1,-1-1 1,-1-1 0,11-25 0,-18 40-223,0 0 1,0 1 0,0-1-1,0 0 1,0 0 0,0 1-1,1-1 1,-1 0 0,1 0-1,0 0 1,-1 0 0,1 1-1,0-1 1,0 0 0,0 0-1,1-1 1,-1 1 0,2 2-1,0-2-291,0-1 0,-1 1-1,1-1 1,0 0-1,0 0 1,0 0-1,0-1 1,0 1-1,0-1 1,0 0-1,0 1 1,1-1 0,2-1-1,26 0-4226,1-4-3513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2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113 139 10090,'0'0'4057,"-1"-8"-1110,-6-25-951,7 32-1949,-1 1-1,1-1 1,0 1-1,0-1 1,-1 1-1,1-1 1,-1 1-1,1 0 1,0-1-1,-1 1 1,1 0-1,-1-1 1,1 1-1,-1 0 1,1-1-1,-1 1 1,1 0-1,-1 0 1,1 0 0,-1-1-1,1 1 1,-1 0-1,0 0 1,1 0-1,-1 0 1,1 0-1,-1 0 1,1 0-1,-1 0 1,1 0-1,-1 1 1,1-1-1,-1 0 1,0 0-1,1 0 1,-1 1-1,1-1 1,-1 0-1,1 0 1,0 1-1,-1-1 1,1 0 0,-1 1-1,1-1 1,0 1-1,-1-1 1,1 1-1,0-1 1,-1 0-1,1 1 1,0-1-1,-1 1 1,1-1-1,0 2 1,-19 23 875,8-4-176,1 1 1,1-1 0,-10 36-1,15-45-407,2 1-1,-1-1 0,2 0 1,-1 1-1,2-1 1,0 0-1,0 1 1,4 18-1,-4-29-327,0-1-1,1 1 1,-1-1 0,1 0 0,-1 1-1,1-1 1,-1 0 0,1 0-1,0 1 1,0-1 0,0 0-1,0 0 1,0 0 0,0 0-1,0 0 1,0 0 0,0 0 0,0 0-1,0 0 1,1-1 0,-1 1-1,0-1 1,1 1 0,-1 0-1,0-1 1,1 0 0,-1 1 0,1-1-1,-1 0 1,1 0 0,-1 0-1,3 0 1,-2 0-24,1 0 0,-1-1 0,1 1 0,-1-1 0,0 1 0,1-1-1,-1 0 1,0 0 0,1 0 0,-1 0 0,0-1 0,0 1 0,0-1 0,0 1 0,0-1 0,0 1 0,3-5 0,-1-1-69,0 0 1,0 0 0,0-1-1,-1 1 1,0-1-1,-1 0 1,0 0 0,0 0-1,1-8 1,1-77 605,-4 76-277,2 18-234,-1 1 1,1 0 0,0-1-1,0 1 1,0-1 0,0 0-1,0 0 1,0 1 0,0-1-1,1-1 1,-1 1 0,0 0-1,0 0 1,1-1-1,-1 0 1,1 1 0,2-1-1,-4 0 3,12 2 18,1 0 0,-1-1 0,1-1 0,0 0 0,-1-1 0,1 0 0,-1-1 0,0 0 0,0-2 0,1 1 0,20-10 0,-28 11-16,0-1-1,0-1 0,-1 1 1,1-1-1,0 0 1,-1 0-1,0 0 0,0-1 1,0 1-1,-1-1 0,0-1 1,0 1-1,0-1 0,0 1 1,-1-1-1,0 0 1,0 0-1,-1 0 0,1-1 1,-1 1-1,-1-1 0,1 1 1,-1-1-1,0 0 0,-1-9 1,1 15-1,-1 0 0,0-1 0,0 1 0,0-1 0,0 1 0,0-1 0,0 1 0,0 0 0,0-1 0,-1 1 0,1-1 0,0 1 0,-1 0 0,1-1 0,-1 1 0,0 0 0,1 0 0,-1-1 0,0 1 0,0 0 0,0 0 0,0 0 0,0 0 0,0 0 0,0 0 0,0 0 0,0 0 0,0 1 0,0-1 0,-1 0 0,1 1 0,0-1 0,-1 1 0,1-1 0,0 1 0,-1-1 0,1 1 0,-1 0 0,1 0 0,0 0 0,-1 0 0,1 0 0,-1 0 0,-2 1 0,0 0 0,-1 0 0,1 0 1,-1 1-1,1 0 0,-1 0 0,1 0 0,0 1 0,0-1 0,0 1 0,0 0 0,1 0 0,-6 5 0,0 2 136,0 0-1,1 0 1,0 1-1,0 0 0,1 0 1,0 1-1,1-1 0,1 2 1,0-1-1,1 0 0,0 1 1,-3 14-1,7-24-152,0-1 0,1 0 0,-1 1 0,0-1 0,1 0 0,-1 1 0,1-1 0,0 0 0,0 0 0,0 0 0,0 0 0,0 0 0,0 0 0,1 0 0,-1 0 0,1 0 0,-1-1 0,1 1 0,0 0 0,-1-1 0,1 1 0,0-1 0,0 0 0,0 0 0,0 0 0,0 0 0,4 1 0,7 3 0,1 0 0,0-1 0,20 3 0,-15-3 0,23 4-1150,-23-5-321,0 1-1,0 0 1,0 2 0,-1 0 0,26 12 0,-43-18 1105,0 1 1,0-1 0,-1 1 0,1 0 0,0-1 0,0 1 0,0 0 0,0-1 0,0 1 0,-1 0-1,1 0 1,0 0 0,-1-1 0,1 1 0,-1 0 0,1 0 0,-1 0 0,1 0 0,-1 0 0,0 0-1,1 0 1,-1 2 0,1 5-9575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3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60 12268,'0'0'6667,"-4"-8"-2743,3 5-3730,-1 0-1,1 0 1,0 0 0,-1 0-1,0 0 1,0 1 0,0-1 0,0 1-1,0-1 1,0 1 0,0 0-1,-1-1 1,1 1 0,-1 1 0,0-1-1,0 0 1,1 1 0,-1-1-1,0 1 1,0 0 0,-1 0 0,1 0-1,0 0 1,0 1 0,0-1-1,0 1 1,-1 0 0,1 0-1,0 0 1,0 0 0,-1 1 0,1-1-1,0 1 1,-5 1 0,1 1-181,0 1 1,0 0 0,0 0-1,1 1 1,-1-1 0,1 2-1,0-1 1,0 0 0,1 1-1,0 0 1,0 1 0,0-1-1,1 1 1,0 0 0,0 0-1,1 0 1,0 0 0,0 1-1,1-1 1,-1 1 0,2 0-1,-1-1 1,1 1 0,0 15-1,1-21-6,1-1 0,-1 1-1,1-1 1,-1 1 0,1-1-1,0 1 1,0-1 0,0 0-1,0 0 1,0 1 0,0-1-1,0 0 1,0 0 0,0 0-1,0 0 1,1 0 0,-1 0-1,0 0 1,1-1 0,-1 1-1,0 0 1,1-1 0,-1 1-1,1-1 1,-1 0 0,1 1 0,2-1-1,48 3 147,-40-3-162,14-1-1352,-1 0 0,50-10 0,5-14-8606,-52 12 1714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4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13261,'0'0'14200,"-2"8"-14019,2-7-173,0 0-1,-1 0 1,1 1-1,0-1 1,-1 0-1,1 0 1,0 0-1,0 1 1,0-1-1,0 0 1,0 0-1,0 0 1,1 1-1,-1-1 1,0 0-1,1 0 1,-1 0 0,1 0-1,-1 0 1,1 0-1,-1 1 1,1-1-1,0 0 1,-1 0-1,1-1 1,0 1-1,1 1 1,2 0 12,0-1 1,1 0-1,-1 0 1,0-1 0,1 1-1,-1-1 1,0 0-1,1 0 1,5-1 0,72-12 114,-70 10-16,-1 0 0,1 1-1,0 0 1,0 1-1,-1 0 1,1 1-1,0 0 1,0 1 0,0 0-1,0 1 1,15 4-1,-19-3-107,1 0 1,-1-1-1,1-1 0,0 0 0,0 0 0,-1 0 0,1-1 0,0-1 0,0 1 0,10-3 0,34-9-3857,-2-5-4865,-49 17 8243,26-10-7117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0 673,'0'0'30519,"-2"9"-29601,0 1-677,-2 6-102,1 1-1,-1 27 1,4-44-139,0 0 0,0 1 0,0-1 0,0 1 0,0-1 0,0 1 0,0-1 0,0 1 0,0-1 0,1 0 0,-1 1 0,0-1 0,0 1 0,1-1 0,-1 0 0,0 1 0,1-1 0,-1 0 0,0 1 0,1-1 0,-1 0 0,0 0 0,1 1 0,-1-1 0,0 0 0,1 0 0,-1 1 0,1-1 0,-1 0 0,1 0 0,-1 0 0,1 0 0,-1 0 0,1 0 0,23-2 0,20-15 0,4-19 0,-40 28 0,0 1 0,1 1 0,0-1 0,0 1 0,10-4 0,-18 10 0,-1 0 0,0 0 0,1 0 0,-1 1 0,0-1 0,0 0 0,1 1 0,-1-1 0,0 0 0,0 1 0,1-1 0,-1 0 0,0 1 0,0-1 0,0 0 0,0 1 0,0-1 0,0 0 0,1 1 0,-1-1 0,0 1 0,0-1 0,0 0 0,0 1 0,0-1 0,0 1 0,0-1 0,-1 0 0,1 1 0,0-1 0,0 0 0,0 1 0,0-1 0,0 0 0,-1 1 0,-25 51 0,22-46 0,0 0 0,0 0 0,1 0 0,0 1 0,0-1 0,1 1 0,0-1 0,0 1 0,0 0 0,-1 10 0,4-16 0,-1 0 0,1-1 0,-1 1 0,1-1 0,-1 1 0,1-1 0,-1 1 0,1-1 0,-1 1 0,1-1 0,0 1 0,-1-1 0,1 0 0,0 0 0,-1 1 0,1-1 0,0 0 0,-1 0 0,1 0 0,0 1 0,0-1 0,-1 0 0,1 0 0,0 0 0,-1 0 0,1 0 0,0-1 0,0 1 0,-1 0 0,1 0 0,0 0 0,-1-1 0,1 1 0,0 0 0,-1-1 0,1 1 0,0 0 0,0-1 0,29-11 0,-10-2 0,-1 1 0,-1-2 0,0-1 0,-1 0 0,0-1 0,15-21 0,-29 35-2776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4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16432,'0'0'10634,"-10"9"-9711,2-2-753,1 1 0,-1-1 0,2 2 0,-1-1 0,1 1 0,0 0 0,1 0 0,0 1 0,1-1 0,0 1-1,-4 13 1,1 19 99,1 1-1,2 0 0,2 64 0,2-106-263,0 0 0,-1 0 0,1 0 0,0 0 0,1 0 0,-1 0 0,0 0-1,0 0 1,0 0 0,1 0 0,-1 0 0,0 0 0,1 0 0,-1 0-1,1 0 1,-1 0 0,1 0 0,-1-1 0,1 1 0,0 0 0,-1 0 0,1-1-1,0 1 1,0 0 0,0-1 0,-1 1 0,3 0 0,-1 0 7,0-1 0,0 0 1,0 1-1,0-1 0,0 0 1,0 0-1,0-1 0,0 1 1,0 0-1,0-1 0,0 1 1,0-1-1,2-1 0,5-1-60,0-2 0,0 1 1,0-1-1,14-12 0,-16 11 9,-3 3 20,0 0 1,1 0 0,-2 0 0,1-1 0,0 1 0,-1-1-1,1 0 1,-1-1 0,0 1 0,0 0 0,-1-1 0,1 1-1,2-9 1,-28 35-542,22-20 571,-1 0 1,1 0 0,0 0 0,-1 0-1,1 0 1,0 1 0,0-1-1,1 0 1,-1 1 0,0-1 0,1 1-1,-1-1 1,1 1 0,0 2-1,0-4-6,1 0-1,-1 0 0,1 0 0,-1 0 0,1 0 0,0 0 1,-1-1-1,1 1 0,0 0 0,0 0 0,-1-1 0,1 1 1,0 0-1,0-1 0,0 1 0,0-1 0,0 0 0,0 1 1,0-1-1,0 1 0,0-1 0,0 0 0,0 0 0,0 0 1,0 0-1,0 0 0,0 0 0,0 0 0,0 0 0,0 0 1,1 0-1,-1 0 0,0-1 0,0 1 0,1-1 0,3 0-10,0-1 0,0 0 1,0 0-1,0 0 0,0-1 0,-1 0 0,1 0 0,-1 0 0,1 0 0,-1-1 0,0 1 0,-1-1 0,1 0 0,-1 0 0,1-1 1,4-8-1,-3 6 99,-1-1 1,0 1-1,0-1 1,-1 0 0,0 0-1,0 0 1,-1-1-1,0 1 1,-1 0 0,1-10-1,-2 17 233,1 24-59,0-20-256,1 1 0,-1-1 0,1 0 1,-1 0-1,1 0 0,0-1 0,0 1 0,0 0 1,0-1-1,1 1 0,-1-1 0,1 0 0,0 0 1,-1 0-1,1 0 0,0 0 0,0 0 0,0-1 1,0 0-1,1 1 0,-1-1 0,0-1 0,0 1 1,1 0-1,-1-1 0,1 1 0,3-1 0,1 1 14,-1 0-1,0-1 0,1 0 0,-1 0 0,0-1 0,0 0 0,1 0 0,-1 0 1,0-1-1,0 0 0,13-6 0,-12 1-24,-1 0 0,0 0 0,0-1 0,0 0 0,6-10 0,-7 11 0,-7 9 0,-2 3 0,1 1 0,0-1 0,0 1 0,0-1 0,0 1 0,1 0 0,0 0 0,0 0 0,1 0 0,0 0 0,0 11 0,1-15 0,0 1 0,0-1 0,0 0 0,0 0 0,0 0 0,0 1 0,0-1 0,1 0 0,-1-1 0,1 1 0,0 0 0,-1 0 0,1-1 0,0 1 0,0-1 0,0 1 0,0-1 0,0 0 0,1 0 0,-1 0 0,0 0 0,0 0 0,1 0 0,-1-1 0,0 1 0,1-1 0,-1 1 0,1-1 0,-1 0 0,4-1 0,6 2 0,0-2 0,0 1 0,-1-2 0,1 1 0,0-2 0,-1 1 0,1-2 0,-1 0 0,0 0 0,11-6 0,-16 7 0,0 0 0,0-1 0,0 0 0,0 0 0,-1 0 0,0-1 0,1 1 0,-2-1 0,1-1 0,0 1 0,-1-1 0,0 1 0,-1-1 0,1 0 0,-1-1 0,0 1 0,0 0 0,1-10 0,-3 16 0,-1-1 0,0 0 0,1 0 0,-1 1 0,0-1 0,0 0 0,1 0 0,-1 1 0,0-1 0,0 0 0,0 0 0,0 1 0,0-1 0,0 0 0,0 0 0,-1 0 0,1 1 0,0-1 0,0 0 0,-1 0 0,1 1 0,0-1 0,-1 0 0,1 1 0,0-1 0,-1 0 0,1 1 0,-1-1 0,0 0 0,0 1 0,-1 0 0,1 0 0,0 0 0,0 0 0,0 0 0,-1 0 0,1 1 0,0-1 0,0 0 0,0 1 0,0-1 0,0 1 0,0-1 0,0 1 0,0-1 0,-2 2 0,-38 34 0,37-31 0,0 1 0,1-1 0,-1 0 0,1 1 0,0 0 0,1 0 0,-1 0 0,1 0 0,0 0 0,1 0 0,-1 1 0,0 11 0,2-16 0,1 1 0,-1 0 0,0-1 0,1 1 0,0-1 0,0 1 0,-1-1 0,2 1 0,-1-1 0,0 0 0,0 1 0,1-1 0,-1 0 0,1 0 0,0 0 0,-1 0 0,1 0 0,0 0 0,0-1 0,0 1 0,0-1 0,1 1 0,-1-1 0,0 0 0,1 0 0,-1 0 0,1 0 0,-1 0 0,1 0 0,-1-1 0,1 1 0,4-1 0,42 4-4038,-47-4 3763,-1 0 1,1 0 0,0-1 0,-1 1-1,1 0 1,0-1 0,-1 1 0,1-1 0,-1 0-1,1 1 1,-1-1 0,1 0 0,-1 0 0,1 0-1,-1 0 1,0 0 0,1 0 0,-1 0 0,0-1-1,0 1 1,0 0 0,0-1 0,0 1 0,0-1-1,1-2 1,4-19-6783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19923,'0'0'9769,"12"51"-10313,11-32-2243,3-1-1505,2-4-2531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5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2 16111,'0'0'15113,"-10"-1"-14440,3 1-589,0 0 1,-1 0 0,1 0-1,0 1 1,0 0-1,-8 2 1,13-3-93,0 1 0,1-1 0,-1 1 0,0-1-1,1 1 1,-1 0 0,1 0 0,-1 0 0,1 0 0,-1 0 0,1 0 0,0 0 0,0 0 0,-1 0 0,1 1 0,0-1 0,0 0 0,0 1 0,0-1 0,0 1 0,1 0-1,-1-1 1,0 1 0,1-1 0,-1 1 0,1 0 0,-1-1 0,1 1 0,0 0 0,0 0 0,0-1 0,0 1 0,0 0 0,0 0 0,1-1 0,-1 1 0,0 0-1,2 3 1,-1-3-95,1 1 0,-1-1-1,1 1 1,-1-1-1,1 1 1,0-1 0,0 0-1,0 0 1,0 0-1,0 0 1,1 0-1,-1-1 1,4 3 0,43 22-1622,-20-11 232,-21-10 1104,-1 0 0,0 1 0,0-1 0,0 2 0,0-1 0,-1 0 0,9 13 0,-14-17 511,0 0 0,0-1-1,0 1 1,0 0 0,0 0-1,0 0 1,-1-1 0,1 1 0,-1 0-1,1 0 1,-1 0 0,0 0-1,0 0 1,1 0 0,-2 0-1,1 0 1,0 0 0,0 0-1,-1 0 1,1 0 0,-1 0 0,1 0-1,-1 0 1,0-1 0,0 1-1,1 0 1,-2 0 0,1-1-1,0 1 1,0-1 0,0 1-1,-1-1 1,1 1 0,-1-1 0,1 0-1,-1 1 1,1-1 0,-1 0-1,-3 1 1,-9 6 322,-1 0-1,0-1 1,-1 0-1,1-2 1,-24 6-1,-40 1-3355,37-11-3328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6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283 102 19763,'0'-9'2648,"1"6"-2383,-1 0 0,0 0 0,0 0 1,0-1-1,0 1 0,0 0 0,-1 0 0,1 0 1,-1 0-1,0 0 0,0 0 0,0 0 1,0 0-1,-1 0 0,1 0 0,-1 0 1,0 1-1,0-1 0,0 1 0,0-1 1,0 1-1,0 0 0,-1 0 0,1 0 1,-1 0-1,1 0 0,-1 0 0,0 1 1,0-1-1,0 1 0,0 0 0,0 0 1,0 0-1,-6-1 0,1 2-221,0-1 0,0 1-1,0 1 1,0 0 0,0 0 0,0 0 0,0 1 0,0 0-1,1 1 1,-1 0 0,1 0 0,0 0 0,-1 1-1,1 0 1,1 1 0,-1-1 0,-10 11 0,10-8-24,0 0 0,0 1 1,1 0-1,0 0 0,0 1 1,1 0-1,0 0 0,1 0 0,0 0 1,0 1-1,1-1 0,0 1 1,-2 19-1,4-27-23,1 0 1,-1 0-1,1 0 0,0 0 0,-1 0 1,1 0-1,0-1 0,0 1 0,1 0 1,-1 0-1,0 0 0,0 0 0,1 0 1,0 0-1,-1 0 0,1-1 0,0 1 1,0 0-1,-1 0 0,2-1 0,-1 1 1,0-1-1,0 1 0,0-1 0,1 1 1,-1-1-1,0 0 0,1 1 0,0-1 1,-1 0-1,1 0 0,0 0 0,-1-1 1,1 1-1,0 0 0,0 0 0,0-1 1,0 0-1,-1 1 0,1-1 0,0 0 1,0 0-1,0 0 0,0 0 0,0 0 1,0 0-1,0 0 0,0-1 0,3 0 1,7-2-47,0 0 1,-1 0 0,1-1 0,-1-1-1,0 0 1,17-10 0,-12 6-155,-1-2 0,0 0 0,-1 0 0,0-1 1,19-23-1,-36 41 253,1 0 1,-1 0 0,1 1 0,0-1-1,0 1 1,1-1 0,-1 11 0,1-14-21,1-1-1,0 0 1,-1 0 0,1 1 0,0-1 0,0 0-1,0 0 1,0 1 0,0-1 0,1 0 0,-1 0-1,1 1 1,-1-1 0,1 0 0,0 0 0,0 0 0,0 0-1,0 0 1,0 0 0,0 0 0,1 0 0,-1 0-1,1-1 1,-1 1 0,1-1 0,0 1 0,0-1-1,2 2 1,8 0 1,0-1 0,0 0 0,1-1-1,-1 0 1,1-1 0,-1 0 0,0-1 0,18-4-1,-8 1-199,0-2 0,0 0-1,35-16 1,-56 22 175,0-1 1,-1 1 0,1 0-1,0-1 1,-1 1-1,1-1 1,-1 1-1,1-1 1,-1 1 0,1-1-1,-1 0 1,1 1-1,-1-1 1,1 0-1,-1 1 1,0-1 0,0 0-1,1 1 1,-1-1-1,0 0 1,0 0-1,0 1 1,0-1 0,0 0-1,0 0 1,0 1-1,0-1 1,0 0-1,0 0 1,0 1 0,0-1-1,0 0 1,-1 1-1,1-1 1,0 0-1,0 0 1,-1 1-1,1-1 1,-1 0 0,1 1-1,-1-1 1,1 1-1,-1-1 1,1 1-1,-2-2 1,-32-33 424,20 22-342,12 10-89,0 1 0,0 0 0,0-1 0,0 1 0,0-1 0,0 1 0,1-1 0,-1 1 0,1-1 0,-1 0 0,1 0 0,-1-4 0,13 5 0,70 4 0,-29 0 0,83-8 0,-129 5 0,0 0 0,0 0 0,0-1 0,0 0 0,-1 0 0,1 0 0,-1-1 0,1 0 0,9-7 0,-13 9 0,1-2 0,-1 1 0,1 0 0,-1 0 0,0-1 0,0 0 0,0 1 0,0-1 0,-1 0 0,1 0 0,-1 0 0,1 0 0,-1 0 0,0 0 0,0 0 0,-1 0 0,1 0 0,-1-1 0,1-3 0,-1 6 0,-1 1 0,1-1 0,-1 1 0,1-1 0,0 0 0,-1 1 0,1-1 0,-1 1 0,0-1 0,1 1 0,-1 0 0,1-1 0,-1 1 0,0 0 0,1-1 0,-1 1 0,1 0 0,-1 0 0,0-1 0,0 1 0,1 0 0,-1 0 0,0 0 0,1 0 0,-1 0 0,0 0 0,0 0 0,1 0 0,-1 0 0,0 0 0,1 0 0,-2 1 0,-26 5 0,21-3 0,1 1 0,0 0 0,0 0 0,0 1 0,1-1 0,-1 1 0,1 1 0,0-1 0,1 1 0,-1-1 0,1 1 0,1 0 0,-1 1 0,1-1 0,0 1 0,-4 12 0,5-15 0,1 0 0,0 0 0,0 0 0,0 1 0,0-1 0,1 0 0,0 1 0,0-1 0,0 1 0,0-1 0,1 0 0,-1 1 0,1-1 0,0 0 0,0 1 0,1-1 0,0 0 0,-1 0 0,1 0 0,1 0 0,-1-1 0,0 1 0,1-1 0,0 1 0,0-1 0,0 0 0,0 0 0,5 4 0,-2-3-95,0-1 1,1 1-1,-1-1 1,0-1-1,1 1 1,0-1-1,11 2 1,29 1-3421,-2-5-6179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6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12940,'0'0'3283,"1"-9"-10,3-27 26,2 21-224,0 15-336,2 17-850,-10 153 380,2-168-2301,0 0-1,1-1 1,-1 1-1,1 0 1,0 0 0,0-1-1,-1 1 1,1-1-1,0 1 1,0-1 0,0 1-1,1-1 1,-1 1-1,0-1 1,0 0 0,1 0-1,-1 1 1,1-1 0,-1 0-1,1 0 1,0-1-1,-1 1 1,1 0 0,0-1-1,-1 1 1,1 0-1,2-1 1,62 9-1564,-28-5 971,-36-4 640,0 1 0,0-1 0,1 0 0,-1 1 0,0 0 0,0-1 0,0 1 0,0 0 0,0 0 1,0 0-1,0 0 0,0 0 0,-1 1 0,1-1 0,0 0 0,-1 1 0,1 0 0,-1-1 0,1 1 0,-1 0 1,0 0-1,0-1 0,0 1 0,0 0 0,0 0 0,0 0 0,0 1 0,-1-1 0,1 0 0,-1 0 0,1 0 0,-1 0 1,0 0-1,0 1 0,0-1 0,0 0 0,0 0 0,-1 0 0,1 1 0,-1-1 0,1 0 0,-2 3 0,0 0 108,0-1 0,-1 1-1,1-1 1,-1 0 0,0 1-1,0-1 1,0-1-1,-1 1 1,1 0 0,-1-1-1,0 0 1,0 0 0,0 0-1,0 0 1,-1-1-1,1 0 1,-10 4 0,11-5-182,-1 0 0,0 0 0,0 0 0,0 0 0,1-1-1,-1 1 1,0-1 0,0 0 0,0-1 0,0 1 0,0-1 0,0 1 0,1-1 0,-1 0 0,0 0 0,1-1 0,-1 1 0,0-1 0,1 0 0,0 0 0,-1 0 0,1 0 0,0-1 0,0 1 0,0-1 0,1 0 0,-4-3-1,4 2-601,0 1-1,0-1 0,0-1 1,0 1-1,1 0 0,0 0 0,0-1 1,0 1-1,0 0 0,0-1 0,1 1 1,0-1-1,0 1 0,0-1 1,2-7-1,7-14-6139,12 4-2584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7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22 128 12940,'0'0'4191,"8"0"-22,-1 1-3416,0-1 0,0 0-1,0 0 1,0-1 0,0 0-1,0-1 1,0 1 0,12-5 0,-16 4-573,0 1 1,0-1-1,0 1 0,-1-1 1,1 0-1,0 0 1,-1 0-1,0-1 1,1 1-1,-1-1 1,0 1-1,0-1 1,-1 1-1,1-1 1,0 0-1,-1 0 1,0 0-1,1 0 1,-1 0-1,-1 0 1,1 0-1,0-1 1,-1 1-1,1 0 1,-1-5-1,0 6-180,0 0 0,0 0 0,0 0 0,-1 0 0,1 0 0,0 1 0,-1-1 0,1 0 0,-1 0 0,0 1 0,1-1 0,-1 0 0,0 1 0,0-1 0,0 1 0,0-1 0,-1 1 0,1-1 0,0 1 0,0 0 0,-1 0 0,1 0 0,-1 0 0,1 0 0,-1 0 0,0 0 0,1 0 0,-1 0 0,0 1 0,0-1 0,1 1 0,-1-1 0,0 1 0,0 0 0,-3-1 0,2 1 0,-1 0 0,0 0 0,1 0 0,-1 0 0,0 1 0,1 0 0,-1-1 0,1 1 0,-1 0 0,1 1 0,-1-1 0,1 1 0,0-1 0,0 1 0,0 0 0,0 0 0,-5 4 0,4 0 1,-1 0 1,1 1-1,0-1 0,0 1 1,1 0-1,0 0 0,0 0 1,0 0-1,1 1 0,0-1 1,1 1-1,-1 10 0,1-15-3,1 0-1,-1 0 0,1 0 1,0 0-1,0 1 0,1-1 0,-1 0 1,1 0-1,-1 0 0,1 0 1,0 0-1,0 0 0,0 0 0,1 0 1,-1 0-1,1 0 0,-1-1 1,1 1-1,0-1 0,0 1 0,0-1 1,0 0-1,1 1 0,-1-1 1,1 0-1,-1-1 0,1 1 0,-1 0 1,1-1-1,0 1 0,5 1 1,2-1-348,0 0 1,0 0 0,0-1 0,1-1 0,-1 1 0,0-2 0,1 1-1,-1-2 1,0 1 0,0-1 0,0-1 0,13-4 0,-14 4-768,-1-1-1,0 0 1,-1 0 0,1-1 0,-1 0 0,0 0-1,0-1 1,0 0 0,6-7 0,10-17-8119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8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47 17008,'-4'8'2584,"-3"10"-1335,0-1 0,2 1 0,0 0 1,0 0-1,2 1 0,0-1 0,1 27 0,2-29-1333,1-1 0,0 0 0,2 1-1,0-1 1,0 0 0,2 0 0,0-1 0,10 22-1,-9-24-410,-11-29-179,-13-30-175,-13 3 1438,25 37-368,0-1 1,1 1-1,0-1 0,0 0 1,-7-16-1,13 23-186,-1 1-1,0-1 1,0 1 0,0-1 0,1 1 0,-1-1 0,0 1-1,0-1 1,1 1 0,-1-1 0,0 1 0,1 0-1,-1-1 1,1 1 0,-1 0 0,1-1 0,-1 1-1,1 0 1,-1-1 0,1 1 0,-1 0 0,1 0-1,-1-1 1,1 1 0,-1 0 0,1 0 0,-1 0 0,1 0-1,-1 0 1,1 0 0,0 0 0,0 0 0,29-3-287,-21 2 257,59-14-1997,-54 10 275,0 0 0,0-1 0,-1 0 1,1-1-1,14-11 0,11-17-2305,-10-8 3472,-26 37 1460,-1-1 0,1 0 0,-1 0 0,-1 0 0,1 0 0,-1 0 0,0 0 0,-1-8 0,-1 21-258,0 1 0,0-1 0,0 1 0,-1-1 1,0 0-1,-6 11 0,-1 8 143,-3 10 205,2 1 0,1 1 0,2 0 0,2 0 0,-1 38 0,6-72-989,0-1-1,0 0 0,0 1 1,0-1-1,0 1 0,1-1 1,-1 0-1,1 1 0,0-1 1,0 0-1,0 0 0,0 1 1,0-1-1,0 0 0,2 2 1,-2-3-4,0 0 0,0 0 1,1 0-1,-1-1 0,0 1 0,0 0 1,0 0-1,1-1 0,-1 1 0,0-1 1,1 1-1,-1-1 0,0 0 1,1 0-1,-1 1 0,1-1 0,-1 0 1,0 0-1,3 0 0,-1-1 1,1 0-1,0 0 1,-1 0-1,0 0 1,1-1-1,-1 1 1,0-1-1,0 0 1,0 0-1,0 0 1,0 0-1,0-1 1,0 1-1,-1-1 1,1 1-1,-1-1 1,0 0-1,3-5 1,1-5-68,-2 1 0,0-1 0,0 0 0,-1 0 0,-1 0 1,0 0-1,0-1 0,-2-25 0,0 42 63,0 1-1,1-1 1,-1 1 0,1-1 0,0 0 0,0 0 0,0 1-1,0-1 1,1 0 0,-1 0 0,1 0 0,0 0 0,0 0-1,0-1 1,0 1 0,0-1 0,1 1 0,-1-1-1,1 0 1,-1 1 0,1-2 0,0 1 0,0 0 0,0 0-1,0-1 1,0 0 0,0 1 0,4 0 0,3 1 45,-1-1-1,1 0 1,0 0 0,0-1 0,0 0 0,0-1 0,0 0-1,17-3 1,-25 3-47,-1 0 0,1 0-1,0-1 1,-1 1 0,1 0 0,-1-1-1,1 0 1,-1 1 0,1-1 0,-1 0-1,1 0 1,-1 0 0,1 1-1,-1-2 1,0 1 0,0 0 0,0 0-1,1 0 1,-1 0 0,0-1-1,0 1 1,-1-1 0,1 1 0,0-1-1,0 1 1,-1-1 0,1 1-1,-1-1 1,1 1 0,-1-1 0,0 0-1,1 1 1,-1-1 0,0 0 0,0 1-1,-1-3 1,1 3-2,-1 0 0,1 0 0,-1 1 1,1-1-1,-1 0 0,0 1 0,1-1 0,-1 1 0,0-1 1,0 1-1,1-1 0,-1 1 0,0-1 0,0 1 0,0 0 0,0 0 1,1-1-1,-1 1 0,0 0 0,0 0 0,0 0 0,0 0 1,0 0-1,0 0 0,0 0 0,1 0 0,-1 0 0,0 0 0,-2 1 1,-26 7-66,27-7 60,0 1 0,1-1-1,-1 0 1,1 0 0,-1 1 0,1-1-1,0 1 1,-1-1 0,1 1 0,0 0-1,0-1 1,0 1 0,0 0-1,1 0 1,-1-1 0,0 1 0,1 0-1,-1 0 1,1 0 0,0 0 0,-1 0-1,1 0 1,0 4 0,1-5 6,0 0 1,0 1-1,0-1 0,0 1 1,0-1-1,0 0 1,0 0-1,0 0 0,0 0 1,0 1-1,1-2 1,-1 1-1,0 0 0,1 0 1,-1 0-1,1-1 1,-1 1-1,1 0 0,-1-1 1,1 0-1,0 1 1,-1-1-1,1 0 0,-1 0 1,1 0-1,0 0 1,-1 0-1,4 0 0,220-12-886,-225 12 895,1 0-1,-1 0 0,0 0 0,1 0 1,-1 0-1,0 0 0,1-1 0,-1 1 1,0 0-1,0 0 0,1 0 0,-1-1 1,0 1-1,0 0 0,1 0 0,-1-1 1,0 1-1,0 0 0,1-1 0,-1 1 1,0 0-1,0-1 0,0 1 0,0 0 1,0-1-1,0 1 0,0 0 0,1-1 1,-1 1-1,0 0 0,0-1 0,0 1 1,0 0-1,-1-1 0,1 1 0,0-1 1,0 1-1,0 0 0,0-1 0,0 1 1,0 0-1,0-1 0,-1 1 0,1 0 1,0 0-1,0-1 0,0 1 0,-1 0 1,1-1-1,-15-25 527,7 13-367,8 12-169,-1 0 0,1 0 0,-1 0-1,1 0 1,-1 0 0,1-1 0,0 1 0,0 0 0,-1 0 0,1 0-1,0-1 1,0 1 0,0 0 0,0 0 0,1 0 0,-1-1 0,0 1-1,0 0 1,1 0 0,-1 0 0,1 0 0,-1-1 0,1 1 0,-1 0-1,1 0 1,0 0 0,-1 0 0,1 0 0,0 0 0,0 1 0,0-1-1,0 0 1,0 0 0,0 1 0,0-1 0,0 0 0,0 1 0,0-1-1,0 1 1,0-1 0,0 1 0,1 0 0,-1-1 0,0 1 0,2 0-1,7-1-189,1 0 0,0 0-1,0 1 1,16 2 0,-1 0-845,16-2-4782,2-2-4128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9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172 263 5029,'1'-9'12636,"0"1"-11402,-1 3-321,1 0 1,-1 1-1,0-1 1,0 0-1,0 0 1,-2-9-1,1 13-784,1-1 0,-1 1 0,0 0 0,1 0 0,-1-1 0,0 1 0,0 0 0,1 0 0,-1 0-1,0 0 1,0 0 0,0 0 0,-1 0 0,1 0 0,0 0 0,0 1 0,0-1 0,-1 0 0,1 1 0,0-1 0,-1 1 0,1-1 0,0 1 0,-1 0-1,1-1 1,-1 1 0,1 0 0,0 0 0,-1 0 0,1 0 0,-1 0 0,0 1 0,-4 0-105,1 0 0,0 1 1,0 0-1,0 0 0,0 0 0,0 1 1,0-1-1,0 1 0,1 0 0,0 1 1,-1-1-1,1 1 0,0 0 0,1 0 0,-1 0 1,1 0-1,0 1 0,-5 7 0,1 0 0,1-1-1,0 1 1,0 0-1,1 1 1,1-1-1,-5 21 1,8-30-17,1-1 1,-1 1 0,1-1 0,-1 1-1,1 0 1,0-1 0,0 1 0,0 0-1,0-1 1,1 1 0,-1-1 0,1 1-1,-1-1 1,1 1 0,0-1 0,0 1-1,0-1 1,0 0 0,1 1 0,-1-1-1,1 0 1,-1 0 0,1 0 0,0 0-1,2 3 1,-1-4 5,0 0-1,0 0 0,0 0 1,1 0-1,-1-1 1,0 1-1,0-1 1,0 0-1,1 0 0,-1 0 1,0 0-1,0 0 1,0-1-1,0 0 1,1 1-1,-1-1 0,0 0 1,0-1-1,0 1 1,-1 0-1,4-3 1,2-1 11,1-1 1,-1 0-1,-1 0 1,0-1 0,1 1-1,-2-2 1,1 1-1,-1-1 1,0 0 0,-1-1-1,0 1 1,0-1-1,-1 0 1,0 0 0,-1 0-1,0-1 1,0 1 0,-1-1-1,0 0 1,-1 0-1,0 1 1,-1-13 0,-2 20-200,-3 10 52,-3 13 25,7-17 88,0 1 0,0-1 0,1 1-1,0-1 1,0 1 0,0-1-1,0 1 1,1-1 0,-1 0 0,1 1-1,3 6 1,-3-10 13,0 1 0,1-1 0,-1 1 0,1-1 0,-1 0 0,1 1 0,-1-1 0,1 0 0,0 0 0,0 0 0,0 0 0,-1-1 0,1 1 0,0 0 0,0-1-1,0 1 1,0-1 0,0 0 0,0 0 0,0 0 0,0 0 0,0 0 0,0 0 0,0 0 0,0-1 0,0 1 0,0-1 0,3-1 0,3 0 13,0-1 1,0 0-1,-1-1 0,1 1 0,-1-2 1,0 1-1,0-1 0,-1 0 0,1 0 1,-1-1-1,0 0 0,-1 0 0,0 0 1,0-1-1,7-10 0,0-3 36,0 0-1,-2-1 1,0 1-1,10-33 1,-16 42-1,-1 4-18,-1 0 0,0 1-1,0-1 1,0 0 0,-1 0 0,0 0 0,0 0-1,-1 0 1,0-11 0,-14 31-449,-6 31 487,2 0 0,1 2 0,3 0 0,1 0 0,-6 55 1,15-82 7,0 2 1,2-1-1,0 0 1,2 0 0,0 1-1,1-1 1,1 0-1,1 0 1,1 0 0,6 20-1,-9-39-78,-1 0 1,1 0-1,-1 0 0,0 0 0,1 0 1,-1 0-1,0 0 0,0 0 0,0 0 1,0 1-1,1-1 0,-2 0 1,1 0-1,0 0 0,0 0 0,0 0 1,-1 2-1,1-2 1,-1-1 1,1 0-1,-1 1 1,1-1-1,0 0 1,-1 0 0,1 0-1,-1 0 1,1 1-1,-1-1 1,1 0-1,-1 0 1,1 0-1,-1 0 1,1 0-1,-1 0 1,1 0-1,-1 0 1,1 0-1,0 0 1,-1-1-1,1 1 1,-1 0-1,1 0 1,-1 0 0,1-1-1,-1 1 1,-3-2 12,-1-1 1,1 1-1,0-1 1,1 0 0,-1 0-1,-6-6 1,3 0-16,0 1 0,1-2 0,-1 1 0,2-1 0,-1 0 0,2-1 0,-7-17 0,10 25 0,0-1 0,0 1 0,0-1 0,0 1 0,1-1 0,0 1 0,-1-1 0,1 0 0,1 1 0,-1-1 0,0 1 0,1-1 0,0 1 0,0-1 0,0 1 0,0-1 0,0 1 0,1 0 0,0-1 0,-1 1 0,1 0 0,0 0 0,1 0 0,-1 1 0,0-1 0,1 1 0,5-5 0,4 0-730,0 0 1,0 1-1,1 1 0,-1 0 1,1 0-1,26-4 0,19-7-3606,-29 5-3260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0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72 9737,'3'-1'862,"-1"-1"-1,0 0 1,1 0 0,-1 0-1,0 0 1,0 0 0,0 0-1,-1 0 1,1-1 0,0 1-1,-1-1 1,1 1-1,-1-1 1,0 1 0,0-1-1,0 0 1,1-4 0,-2 6-650,0 1 1,0-1 0,0 0-1,-1 0 1,1 0 0,0 0-1,0 0 1,0 0 0,-1 0-1,1 0 1,0 1 0,-1-1-1,1 0 1,-1 0 0,1 0-1,-1 1 1,1-1 0,-1 0 0,0 1-1,1-1 1,-2 0 0,0 0-127,0-1 0,0 1-1,0 1 1,0-1 0,0 0 0,0 0 0,-1 1 0,1-1 0,0 1 0,0 0 0,-5-1 0,-3 2-59,0 0-1,1 1 1,-1 0-1,1 1 1,0 0-1,0 0 1,0 1-1,0 0 1,0 0-1,1 1 1,0 1-1,0-1 1,0 1-1,1 0 1,0 1-1,0 0 1,0 0-1,1 0 1,0 1-1,1 0 1,0 0-1,0 1 1,0-1-1,1 1 1,0 0-1,1 0 1,-4 18-1,7-25-37,0 0 0,0 0 0,0-1 0,1 1 1,-1 0-1,0 0 0,1 0 0,-1 0 0,1 0 0,0-1 0,0 1 0,0 0 0,0 0 0,0-1 0,0 1 0,0-1 0,0 1 0,1-1 0,-1 1 0,0-1 0,1 0 0,-1 0 0,1 0 0,0 0 0,-1 0 0,1 0 0,0 0 0,0 0 0,-1-1 0,1 1 0,0-1 0,0 1 1,0-1-1,0 0 0,0 0 0,0 1 0,2-2 0,11 3-733,0-2 1,0 0 0,22-2 0,-32 1 385,7-1-1194,0 0 0,0-1 0,-1 0 0,1-1 0,-1 0 0,14-7 0,18-12-7753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1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21 7944,'0'0'9881,"-11"11"-7468,3-3-1909,-38 43 1679,41-45-1661,1-1 1,0 1-1,0 0 1,1 0-1,0 0 1,0 1-1,0-1 0,1 1 1,-2 8-1,4-15-475,0 1 0,0 0-1,-1-1 1,1 1 0,0 0 0,0-1-1,1 1 1,-1 0 0,0-1-1,0 1 1,0 0 0,0-1 0,0 1-1,1 0 1,-1-1 0,0 1-1,1-1 1,-1 1 0,0 0 0,1-1-1,-1 1 1,1-1 0,-1 1 0,1-1-1,-1 1 1,1-1 0,-1 0-1,1 1 1,0-1 0,-1 0 0,2 1-1,27 2 685,29-16-138,15-21-436,-59 26-204,1 1 0,0 0 0,0 0 0,0 2 0,1 0 0,0 1 0,31-5 0,-46 9 37,1 0-1,-1 0 1,0 0-1,0 0 1,0 1 0,0-1-1,0 0 1,1 0-1,-1 1 1,0-1 0,0 1-1,0-1 1,0 1-1,0-1 1,0 1-1,0 0 1,0-1 0,0 1-1,0 0 1,-1 0-1,1 0 1,0 0 0,0 0-1,0 1 1,7 28 116,0 2 277,-7-31-361,0 0 0,0 0 0,-1 0 0,1 0 0,0 0 0,0 0 0,0 0 0,0-1 0,0 1 0,0 0 0,0-1 0,0 1 0,0 0 0,0-1 0,1 1 0,-1-1 0,0 0 0,0 1 0,1-1 0,-1 0 0,0 0 0,0 0 0,1 0 0,0 0 0,14-2-222,0-1 0,-1 0 0,0-2 0,0 0 0,0 0 0,0-1 0,-1-1 0,21-13 0,6-2-2228,110-66-8088,-149 88 10575,-23 43 2813,21-42-2870,0 0 1,-1-1 0,1 1-1,0-1 1,0 1 0,0 0-1,0-1 1,0 1 0,0 0-1,0-1 1,0 1 0,1-1-1,-1 1 1,0 0 0,0-1-1,0 1 1,1-1 0,-1 1-1,0 0 1,1-1 0,-1 1-1,0-1 1,1 1 0,-1-1-1,1 0 1,-1 1 0,1-1-1,-1 1 1,1-1 0,-1 0-1,1 1 1,0-1 0,11 15-251,-10 3 843,-1-1 0,0 0 0,-2 1 1,0-1-1,0 1 0,-2-1 1,-6 24-1,-4 35 723,9 89 3041,4-113-3812,0-50-530,0-1 0,0 1-1,0 0 1,0-1 0,0 1 0,0-1 0,0 1 0,0-1 0,1 1 0,-1-1-1,1 0 1,-1 1 0,1-1 0,0 1 0,-1-1 0,1 0 0,0 1 0,1 0-1,-1-2 10,0 0 0,-1-1-1,1 1 1,0-1 0,0 1-1,-1-1 1,1 1 0,0-1-1,-1 0 1,1 1 0,0-1-1,-1 0 1,1 1 0,-1-1-1,1 0 1,-1 0-1,0 1 1,1-1 0,-1 0-1,0 0 1,1 0 0,-1 0-1,0 0 1,0 1 0,0-1-1,0 0 1,0 0 0,0 0-1,0 0 1,0-1 0,20-107 322,-12 54-943,2 0 0,3 1 0,2 0 0,42-96 0,-53 144 433,-1-1-1,2 2 0,-1-1 1,1 0-1,0 1 1,0 0-1,0 0 0,1 1 1,8-6-1,-13 9 146,0 0 0,1 0 0,-1 0 0,0 1-1,0-1 1,1 1 0,-1-1 0,0 0 0,1 1-1,-1 0 1,1-1 0,-1 1 0,0 0 0,1 0-1,-1 0 1,1 0 0,-1 0 0,1 0 0,-1 0-1,1 1 1,-1-1 0,0 0 0,1 1 0,-1-1 0,0 1-1,1-1 1,-1 1 0,0 0 0,0 0 0,1-1-1,-1 1 1,0 0 0,0 0 0,0 0 0,0 0-1,0 1 1,0-1 0,0 0 0,-1 0 0,1 0 0,0 1-1,-1-1 1,1 0 0,-1 1 0,1-1 0,-1 0-1,0 1 1,1-1 0,-1 1 0,0-1 0,0 4-1,0-2 159,1 1-1,-1 0 0,0-1 1,0 1-1,0 0 0,0 0 0,0-1 1,-1 1-1,0 0 0,0-1 1,0 1-1,0-1 0,-1 1 0,1-1 1,-1 0-1,0 1 0,0-1 1,0 0-1,0 0 0,-1 0 1,1 0-1,-1-1 0,0 1 0,1-1 1,-8 5-1,3-2 23,-1-1 0,0 0 1,-1 0-1,1 0 0,0-1 0,-1 0 0,0-1 1,0 0-1,-17 2 0,25-4-739,-6 0 925,19-13-14968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60 177 11627,'0'0'10084,"-8"6"-8573,2-2-1261,3-2-102,0 0 1,0 0 0,0 0 0,0 0-1,0 1 1,0-1 0,0 1 0,1 0-1,0 0 1,-1 0 0,1 0-1,0 0 1,0 0 0,1 0 0,-1 1-1,1-1 1,0 1 0,-1-1 0,1 5-1,1-8-146,0 1-1,1-1 0,-1 1 1,1-1-1,-1 1 0,1-1 1,-1 0-1,1 1 0,-1-1 1,1 1-1,-1-1 0,1 0 1,0 0-1,-1 1 0,1-1 1,-1 0-1,1 0 0,0 0 1,-1 0-1,1 0 0,0 0 1,-1 0-1,1 0 0,-1 0 1,1 0-1,0 0 0,-1 0 1,1 0-1,0 0 0,-1-1 1,1 1-1,24-6 181,-16 0-271,0-1 1,-1 0 0,0 0-1,0-1 1,0 1 0,-1-2-1,7-10 1,-14 19 90,-10 51-563,8-46 614,1-1 0,0 0 0,0 1 0,0-1 0,0 1 0,1-1 0,-1 1 0,2 8 0,-1-13-47,0 1 0,0-1 1,0 1-1,0-1 0,0 1 0,1-1 0,-1 1 1,0-1-1,0 1 0,1-1 0,-1 1 0,0-1 0,1 1 1,-1-1-1,0 0 0,1 1 0,-1-1 0,1 0 0,-1 1 1,0-1-1,1 0 0,-1 1 0,1-1 0,-1 0 0,1 0 1,-1 0-1,1 1 0,0-1 0,1 0 14,0 0 0,0-1 0,-1 1 0,1 0 0,0-1-1,0 1 1,-1-1 0,1 0 0,0 0 0,-1 1 0,1-1 0,0 0 0,1-2 0,15-10 10,-1-1 1,-1 0 0,0-1 0,-1-1 0,-1-1 0,13-19 0,-4 2 3,-1-1 1,21-49 0,-53 108 298,0 0-1,2 1 1,0 0 0,2 0 0,1 0-1,0 1 1,2 0 0,1 26 0,2-47-362,1-1 1,0-1 0,0 1-1,0 0 1,1 0 0,-1 0 0,1 0-1,2 3 1,-3-5-165,0-1-1,0 1 1,0-1 0,0 1 0,0-1-1,0 1 1,0-1 0,1 0 0,-1 0-1,0 0 1,1 0 0,-1 0-1,1 0 1,0 0 0,-1 0 0,1 0-1,0-1 1,-1 1 0,1 0 0,3 0-1,-6-4-92,0 0-1,0 0 0,0 0 1,0 0-1,0 0 0,-1 0 1,0 1-1,1-1 0,-3-2 1,-36-38-59,-1-1 1746,5-4 3308,36 48-4676,0-1 0,-1 1 1,1-1-1,0 1 0,0 0 0,0-1 0,-1 1 0,1-1 1,0 1-1,0-1 0,0 1 0,0 0 0,0-1 1,0 1-1,0-1 0,0 1 0,0-1 0,0 1 0,0-1 1,0 1-1,0 0 0,0-1 0,0 1 0,1-1 1,-1 1-1,0-1 0,0 1 0,0 0 0,1-1 0,-1 1 1,0 0-1,0-1 0,1 0 0,18-6 220,29 2-645,-42 5 407,29-1-866,42-3-6092,-38-1-29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88 11018,'-36'24'9175,"35"-23"-8977,0-1 1,1 1-1,-1 0 1,0 0-1,0 0 1,0 0-1,1-1 1,-1 1-1,0 0 1,1 1-1,-1-1 1,1 0-1,-1 0 1,1 0-1,0 0 1,-1 0-1,1 0 1,0 0-1,0 1 1,0-1-1,0 0 1,0 0-1,0 0 1,0 1-1,0-1 1,0 0-1,0 0 1,1 0-1,-1 0 1,1 0-1,-1 1 1,1-1-1,-1 0 1,2 1-1,0-1-120,0 1 0,0-1 0,1-1 0,-1 1 0,0 0 0,1 0-1,-1-1 1,0 1 0,1-1 0,-1 0 0,1 0 0,-1 0 0,0 0-1,1 0 1,2-1 0,40-7 641,-35 5-627,-1-1 1,0-1-1,0 1 0,-1-1 1,1-1-1,-1 0 0,9-8 1,-12 10-69,-1 0 0,1 0 0,-1-1 0,0 0 0,0 0 0,-1 0 0,1 0 0,-1 0 0,0-1 0,-1 1 0,1-1 0,2-11 1,-5 16-20,0 0 1,1 0 0,-1 1 0,0-1 0,0 0 0,0 0 0,0 0 0,0 1 0,0-1 0,-1 0 0,1 0 0,0 0-1,0 1 1,0-1 0,-1 0 0,1 0 0,0 1 0,-1-1 0,1 0 0,-1 1 0,1-1 0,-1 0 0,1 1 0,-1-1 0,1 1-1,-1-1 1,-1 0 0,-23-3-8,18 5-3,1 0 0,-1 0 0,1 1 0,0 0 0,-1 0 0,-8 5 0,2 2 54,1 0 1,1 0-1,-1 1 1,2 0-1,-1 1 1,1 0-1,-10 15 1,14-18 13,1 1 1,-1-1 0,2 1-1,-1 0 1,1 0-1,1 1 1,-1-1-1,2 1 1,-1 0-1,1 0 1,-1 16-1,3-25-58,0 0 0,0 0 0,0 1 0,0-1 0,1 0 0,-1 0 0,0 0 0,1 0 0,-1 1 0,0-1 0,1 0 0,0 0-1,-1 0 1,1 0 0,-1 0 0,1 0 0,0 0 0,0 0 0,0-1 0,0 1 0,-1 0 0,1 0 0,0-1 0,0 1 0,0 0 0,0-1 0,2 1 0,1 0 5,0 0 1,-1 0-1,1 0 0,0-1 1,0 1-1,0-1 1,0 0-1,7-1 1,3-1-198,1-1 1,-1 0 0,26-10 0,41-24-3683,-3-7-5667,-31 14-719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1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95 12748,'0'0'9038,"-12"1"-6369,5-1-2314,1 1 0,-1 0 0,0 0-1,0 1 1,0 0 0,1 0 0,-1 0 0,1 1 0,0 0-1,-1 0 1,1 1 0,1-1 0,-1 1 0,-10 9 0,12-8-22,-1-1-131,1-1-1,1 1 0,-1 0 1,0 0-1,1 0 1,0 1-1,0-1 1,0 1-1,1 0 0,-1 0 1,1 0-1,-2 8 1,4-12-201,0-1 0,1 1 0,-1-1 0,0 1 0,1-1 1,-1 1-1,1-1 0,-1 1 0,1-1 0,-1 1 0,1-1 1,-1 1-1,1-1 0,-1 0 0,1 1 0,0-1 0,-1 0 1,1 0-1,-1 1 0,1-1 0,0 0 0,-1 0 0,1 0 1,0 0-1,-1 0 0,1 0 0,0 0 0,-1 0 0,1 0 1,0 0-1,-1 0 0,1 0 0,0 0 0,-1-1 1,1 1-1,0 0 0,-1-1 0,1 1 0,0-1 0,31-10-10,38-34-186,-56 35 125,1-1 0,0 2 0,31-14 0,-46 23 61,0 0 1,1 0-1,-1 0 1,0 0-1,1 0 1,-1 0-1,0 0 1,0 0-1,1 0 0,-1 0 1,0 1-1,0-1 1,1 0-1,-1 0 1,0 0-1,0 0 1,1 1-1,-1-1 1,0 0-1,0 0 0,0 1 1,1-1-1,-1 0 1,0 0-1,0 1 1,0-1-1,0 0 1,0 0-1,0 1 1,0-1-1,1 0 1,-1 1-1,0-1 0,0 0 1,0 1-1,0-1 1,0 0-1,0 0 1,0 1-1,-1-1 1,1 0-1,0 1 1,0-1-1,0 0 0,0 0 1,0 1-1,-3 26 58,0-6-48,6-22 16,0 0 1,0 0-1,-1 0 1,1 0 0,-1-1-1,1 1 1,-1-1-1,1 1 1,2-3 0,12-12 11,36-28-5541,-51 42 5229,1 0 0,0 1 0,0-1 0,0 1 0,0 0 0,1-1 1,-1 2-1,0-1 0,0 0 0,1 0 0,-1 1 0,0 0 0,1 0 0,-1 0 0,0 0 0,1 0 0,3 2 0,-4-1 416,1 0-1,0-1 0,0 1 0,0-1 1,0 1-1,-1-1 0,1 0 0,0-1 1,0 1-1,0-1 0,0 1 0,0-1 1,-1 0-1,1-1 0,0 1 0,3-3 1,-5 3 122,1-1 0,-1 1 0,0-1 0,0 0 0,0 0 0,0 0 0,0 0 0,-1-1 0,1 1 0,0 0 0,-1-1 0,0 1 0,0-1 0,0 1 0,0-1 0,0 0 0,0 1 0,0-1 1,-1 0-1,0 0 0,1 1 0,-1-6 0,-1 7-219,1 0 0,0 1 0,-1-1 0,1 0 1,0 1-1,-1-1 0,1 0 0,-1 1 0,1-1 1,-1 1-1,1-1 0,-1 1 0,1-1 0,-1 1 0,0-1 1,1 1-1,-1 0 0,1-1 0,-1 1 0,0 0 1,0-1-1,1 1 0,-1 0 0,0 0 0,0 0 0,1 0 1,-1-1-1,0 1 0,0 0 0,1 0 0,-1 1 1,0-1-1,0 0 0,1 0 0,-1 0 0,0 0 0,1 1 1,-1-1-1,0 0 0,0 1 0,0 0 0,-33 14-34,27-7 59,-1 0-1,2 1 0,-1-1 1,-5 11-1,10-15-12,0 0 0,0 0 0,0 0-1,1 0 1,0 0 0,0 0 0,0 0 0,0 0 0,0 0-1,1 1 1,0-1 0,0 0 0,0 7 0,1-10-55,-1 0 0,1 0 0,-1 0 1,1 1-1,-1-1 0,1 0 0,0 0 0,-1 0 1,1-1-1,0 1 0,0 0 0,0 0 0,-1 0 1,1 0-1,0-1 0,0 1 0,0 0 0,1-1 1,-1 1-1,0-1 0,0 0 0,0 1 0,0-1 1,0 0-1,0 1 0,3-1 0,37 2-1163,-30-3 490,1 1-755,0-1 0,-1 0 0,1 0 0,18-6 0,13-7-5297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2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154 146 12300,'0'0'10143,"-13"1"-7207,5 0-2453,-1 0 1,0 1-1,1 0 0,-1 1 1,1 0-1,0 0 1,-1 1-1,-10 7 0,15-9-344,0 1-1,0-1 0,0 1 0,1 1 0,0-1 0,-1 0 0,1 1 0,0-1 0,1 1 0,-1 0 0,0 0 0,1 0 0,0 1 0,0-1 1,1 0-1,-1 1 0,1-1 0,0 1 0,0 0 0,0-1 0,0 7 0,1-9-138,0-1 0,0 1 0,0-1 0,0 1 0,1-1 0,-1 0 0,0 1 0,1-1 0,-1 1 0,1-1 0,-1 1 0,1-1 0,0 0 0,0 1 0,-1-1 0,1 0 0,0 0 0,0 0 0,0 0 0,0 0 0,1 0 0,1 2 0,0-1 0,0-1 0,0 0 0,0 0 0,0 0 0,0 0 0,0 0 0,1-1 0,-1 1 0,0-1 0,5 0 0,0 0 0,1 0 0,0-1 0,-1-1 0,1 1 0,-1-2 0,0 1 0,14-6 0,0-5-61,0-1 0,0-1 0,-2-1 0,0-1 0,-1-1 0,0 0 0,-2-1 0,0-1 0,-1-1 1,-1 0-1,21-41 0,-27 32 284,-12 24 115,-10 16-184,7-2-130,1 0 0,-1 1 0,1 0 0,1 0 0,0 0 0,0 0-1,0 1 1,2-1 0,-4 17 0,4-19-230,1 1 0,0-1 0,0 1-1,1-1 1,0 0 0,0 1 0,1-1-1,0 1 1,0-1 0,0 0 0,1 0 0,1 1-1,4 9 1,12 4-4529,6-6-2344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2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13773,'0'0'8136,"1"12"-5163,3 275 3524,14-221-8472,-23-67-3542,-12-10 1959,-17-29-3777,3-5 3911,3-3 4418,5 1 4927,23 47-5780,0 0 0,0-1-1,-1 1 1,1 0 0,0 0 0,0-1 0,0 1 0,0 0 0,0 0-1,0-1 1,0 1 0,0 0 0,0 0 0,0-1 0,0 1-1,0 0 1,0 0 0,0-1 0,0 1 0,0 0 0,0 0 0,0-1-1,0 1 1,0 0 0,1 0 0,-1-1 0,0 1 0,0 0 0,0 0-1,0 0 1,1-1 0,-1 1 0,0 0 0,0 0 0,0 0-1,1 0 1,-1-1 0,0 1 0,0 0 0,1 0 0,15-2 1887,24 7-1648,-34-4 149,39 6-394,61 0 0,-5-7-4269,-84 0 2788,43 0-5156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3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18 8232,'0'0'11248,"-12"-3"-8013,8 3-3025,-2-3 111,-1 1 0,0 1 1,0 0-1,0 0 0,0 0 0,0 1 0,0 0 0,0 0 1,0 0-1,0 1 0,0 0 0,0 1 0,0 0 1,1 0-1,-8 3 0,8-2-107,-1 0 0,1 1 1,0 0-1,1 0 0,-1 1 1,1-1-1,-1 1 0,1 0 1,1 1-1,-1-1 0,1 1 0,0 0 1,0 0-1,1 0 0,0 1 1,0-1-1,0 1 0,1-1 1,0 1-1,-2 10 0,4-16-209,0 0 0,0 0 0,0 0 0,0 0 0,0 0 0,0 0 0,0 0 0,1 1 0,-1-1 0,0 0 0,1 0 1,-1 0-1,1 0 0,-1-1 0,1 1 0,-1 0 0,1 0 0,0 0 0,-1 0 0,1 0 0,0-1 0,0 1 0,0 0 0,-1-1 0,2 1 0,1 1 1,0-1 0,0 0 0,-1 0-1,1 0 1,0-1 0,0 1 0,0-1 0,0 1 0,4-1 0,2 0-4,0-1 0,0 1 0,0-2 1,0 1-1,13-5 0,-13 2-2,-1 1 0,0-1 0,0 0 0,0-1 0,-1 0 0,1 0 0,11-12 0,-15 14 0,-1-1 0,0 0 0,0 1 0,0-1 0,0 0 0,-1-1 0,1 1 0,-1 0 0,0-1 0,-1 1 0,1-1 0,-1 1 0,0-1 0,0 0 0,0 0 0,0-6 0,-1 10-65,-1-1-1,1 0 1,0 1 0,-1-1 0,1 0-1,-1 1 1,0-1 0,1 1-1,-1-1 1,0 1 0,0-1 0,0 1-1,0-1 1,0 1 0,-1 0-1,1-1 1,0 1 0,0 0 0,-1 0-1,1 0 1,-1 0 0,1 0-1,-1 1 1,1-1 0,-1 0-1,0 1 1,1-1 0,-1 1 0,0-1-1,1 1 1,-1 0 0,0 0-1,0 0 1,1 0 0,-1 0 0,0 0-1,-2 1 1,-1-1-343,-1 0 1,1 1-1,-1-1 1,1 1-1,0 1 0,-1-1 1,1 1-1,0 0 1,0 0-1,0 0 0,-5 4 1,-11 14-6266,2-1-4906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4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4773,'0'0'24738,"5"14"-23970,2 13-378,-2-1 0,-1 1-1,0-1 1,-1 32 0,-3 62 149,0-120-539,0 0 0,0-1 0,0 1 0,0 0 0,0 0 0,1-1 0,-1 1 0,0 0 0,0 0 0,0 0 0,0 0 0,1-1 0,-1 1 0,0 0 0,0 0 0,0 0 0,1 0 0,-1 0 0,0 0 0,0-1 0,1 1 0,-1 0 0,0 0 0,0 0 0,1 0 0,-1 0 0,0 0 0,0 0 0,1 0 0,-1 0 0,0 0 0,0 0 0,1 0 0,-1 0 0,0 1 0,0-1 0,1 0 0,-1 0 0,0 0 0,0 0 0,1 0 0,-1 0 0,0 1 0,0-1 0,0 0 0,1 0 0,-1 0 0,0 1 0,0-1 0,0 0 0,0 0 0,0 0 0,1 1 0,-1-1 0,0 0 0,0 0 0,0 1 0,0-1 0,0 0 0,0 0 0,0 1 0,0-1 0,0 0 0,13-18 0,-8 5 0,-1 0 0,0-1 0,-1 1 0,0-1 0,1-27 0,-4 33 0,0 1 0,0-1 0,0 0 0,-1 0 0,0 1 0,-1-1 0,0 1 0,0-1 0,0 1 0,-1 0 0,0 0 0,-5-8 0,8 14-4,-1 0-1,0 0 1,1 0 0,-1 0 0,0 0-1,0 0 1,0 0 0,0 0 0,0 0-1,0 1 1,0-1 0,0 0 0,0 1-1,0-1 1,0 0 0,0 1-1,-1 0 1,-1-1 0,2 1-4,1 0 0,-1 0 0,0 0 0,0 0 0,1 1 0,-1-1 0,0 0 0,1 0 0,-1 1 0,0-1 0,1 1 0,-1-1 0,1 1 0,-1-1 0,0 1 0,1-1 1,-1 1-1,1-1 0,0 1 0,-1 0 0,1-1 0,-1 2 0,-1 2-31,0 1 0,0-1 0,0 1 0,1-1 0,0 1 0,0 0-1,0 8 1,0-7 16,1 0-1,0 0 0,0 0 0,0 0 0,1 0 0,0 0 0,0 0 0,1-1 0,-1 1 1,1 0-1,1-1 0,2 6 0,-3-8 22,1 0 1,-1-1-1,1 1 0,-1-1 1,1 1-1,0-1 0,0 0 1,0 0-1,0 0 0,0 0 1,1-1-1,-1 0 0,0 1 1,1-1-1,-1 0 0,1 0 1,-1-1-1,1 1 0,0-1 1,-1 0-1,5 0 0,0-1 18,-1 0-1,1 0 0,0-1 1,-1 0-1,1 0 0,-1-1 1,0 0-1,0 0 0,0-1 1,0 0-1,-1 0 0,1-1 1,-1 1-1,0-1 0,0-1 1,-1 1-1,8-10 0,2-3 48,-1 0-1,-1-1 0,-1 0 0,18-37 1,-15 12 257,-39 97-325,17-34 7,2 0 0,0 0 1,1 0-1,1 1 1,0-1-1,2 1 0,0-1 1,4 30-1,-3-47-2,0 1 0,1-1 0,0 0 0,0 1 0,-1-1 0,1 0 0,1 0 0,-1 1 0,0-1 0,0 0 0,1 0 0,-1 0 0,1-1 0,0 1 0,-1 0 0,1-1 0,0 1 0,0-1 0,0 1 0,3 0 0,-1 0 0,1 0 0,-1-1 0,1 1 0,0-1 0,-1 0 0,1-1 0,0 1 0,0-1 0,8 0 0,-2-1 0,1-1 0,-1 0 0,0 0 0,-1-1 0,1 0 0,0-1 0,-1 0 0,13-8 0,-11 4 0,-1 0 0,0-1 0,0 0 0,-1-1 0,10-12 0,-16 18 0,-1 0 0,1-1 0,-1 0 0,0 1 0,0-1 0,0-1 0,-1 1 0,0 0 0,0 0 0,0-1 0,0 0 0,-1 1 0,0-1 0,0 1 0,0-8 0,-2 12 0,1 0 0,0 1 0,-1-1 0,1 0 0,0 1 0,-1-1 0,1 1 0,-1-1 0,1 1 0,-1-1 0,0 1 0,1-1 0,-1 1 0,1-1 0,-1 1 0,0 0 0,1-1 0,-1 1 0,0 0 0,1-1 0,-1 1 0,0 0 0,1 0 0,-1 0 0,0 0 0,0 0 0,1 0 0,-1 0 0,0 0 0,0 0 0,1 0 0,-1 0 0,0 0 0,0 1 0,1-1 0,-1 0 0,0 0 0,0 1 0,-30 13 0,25-9 0,0 0 0,0 0 0,1 1 0,0 0 0,0 0 0,1 1 0,0-1 0,0 1 0,-4 11 0,6-16 0,1 1 0,0-1 0,1 0 0,-1 0 0,0 1 0,1-1 0,-1 0 0,1 1 0,0-1 0,-1 1 0,1-1 0,0 0 0,1 1 0,-1-1 0,0 0 0,1 1 0,-1-1 0,1 0 0,0 1 0,0-1 0,0 0 0,0 0 0,0 0 0,0 0 0,1 0 0,-1 0 0,1 0 0,-1 0 0,1 0 0,0-1 0,-1 1 0,1-1 0,0 1 0,3 1 0,2 0-426,0 0 0,0 0 0,0-1 0,1 0 0,12 2 0,38 1-6333,-12-4-3432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4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26 3331,'-4'-25'15897,"-1"40"-8723,-1 44-4129,6-45-2725,-1-6-180,1-1 1,0 0-1,0 0 1,1 0-1,2 11 0,-3-16-120,1-1 0,0 1 0,-1 0 0,1-1-1,0 1 1,0 0 0,0-1 0,0 1 0,0-1-1,0 0 1,0 1 0,1-1 0,-1 0 0,1 0-1,-1 0 1,1 1 0,-1-2 0,1 1 0,-1 0 0,1 0-1,0 0 1,-1-1 0,1 1 0,0-1 0,0 1-1,3-1 1,2 1 43,0-1 1,0 1-1,0-2 0,0 1 1,1-1-1,-1 0 0,0 0 1,-1-1-1,1 0 0,0 0 0,8-5 1,4-3 12,-1-1 0,25-18 1,-29 18-60,1 0-1,1 2 1,0 0 0,20-9 0,-35 18-15,0-1 0,0 1 1,0-1-1,-1 1 0,1 0 0,0-1 0,0 1 0,0 0 0,0 0 1,0 0-1,0 0 0,0 0 0,0 0 0,0 0 0,0 0 1,0 0-1,0 0 0,0 0 0,0 1 0,-1-1 0,1 0 0,0 1 1,0-1-1,0 1 0,0-1 0,-1 1 0,1-1 0,0 1 0,0-1 1,-1 1-1,1 0 0,0-1 0,-1 1 0,1 0 0,-1 0 0,2 1 1,6 41 167,-8-38-147,1 0-1,-1 0 1,1-1 0,0 1-1,0 0 1,0 0 0,1-1 0,3 7-1,-4-10-19,0 0 0,0 0 0,0 0-1,0 0 1,0 0 0,0-1 0,1 1-1,-1 0 1,0-1 0,1 1-1,-1-1 1,0 1 0,1-1 0,-1 0-1,1 0 1,-1 0 0,1 1 0,-1-1-1,0 0 1,1-1 0,-1 1-1,1 0 1,-1 0 0,1-1 0,-1 1-1,0 0 1,1-1 0,-1 0 0,0 1-1,1-1 1,-1 0 0,0 0-1,0 1 1,2-3 0,9-4-3,0-1 0,-1 0 0,13-12 0,-19 14 0,1 0 0,0 1 0,0 0 0,1 0 0,-1 1 0,1-1 0,0 2 0,0-1 0,1 1 0,-1 0 0,1 0 0,0 1 0,15-3 0,-22 5-122,0 1 0,-1-1 0,1 0 0,0 1 0,0-1 0,0 1 0,-1 0 0,1-1 0,0 1 0,-1 0 0,1-1 0,-1 1 1,1 0-1,-1 0 0,1-1 0,-1 1 0,1 0 0,-1 0 0,0 0 0,0 0 0,1-1 0,-1 1 0,0 0 0,0 0 0,0 0 0,0 0 0,0 0 0,0 0 0,0 0 0,0 0 0,0 0 0,0-1 0,-1 3 0,1-2-322,0 1-1,0 0 1,0-1-1,0 1 1,-1 0-1,1-1 0,-1 1 1,1 0-1,-1-1 1,0 1-1,1-1 1,-1 1-1,0-1 1,0 1-1,0-1 0,0 0 1,0 1-1,-2 0 1,-8 0-9833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5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18706,'0'0'3971,"48"37"-6181,-32-22-3459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5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17168,'0'0'12876,"33"62"-11755,-29-34-640,-3 0-385,1-2 0,1-7-64,-1-4-448,4-8-833,1-3-353,-2-4-736,0 0-321,1-15-1825,0-6-3620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6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16912,'0'0'9881,"-7"13"-7895,0 3-1505,-1 1 1,2 1-1,0-1 0,2 1 0,-1 0 1,-2 31-1,5-22-412,0-1-1,2 1 1,1 0 0,1-1 0,1 1 0,2-1-1,0 0 1,13 36 0,-10-50-148,-3-12-129,0-27-429,-6-42-350,0 61 1006,-1 0 1,1 1-1,-1-1 1,-1 1-1,0 0 1,0 0-1,0 0 0,0 0 1,-1 0-1,-1 1 1,1-1-1,-1 1 1,-10-11-1,30 29 61,-11-8-164,1-1 0,-1 0 0,1 0 0,-1 0 1,1-1-1,10 5 0,3-3-877,0 0-1,1-1 1,-1-1-1,1-1 1,0-1-1,-1 0 1,1-1-1,0-1 1,24-6 0,-11-8 575,-31 16 505,-1-1 0,1 1 0,0-1 0,0 1 0,0-1 0,0 1 0,-1-1 0,1 1 0,0-1 0,-1 0 0,1 1-1,0-1 1,-1 0 0,1 0 0,-1 0 0,1 1 0,-1-1 0,1 0 0,-1 0 0,0 0 0,1 0 0,-1 0 0,0 0 0,0 0-1,1 0 1,-1 1 0,0-1 0,0 0 0,0 0 0,0 0 0,-1 0 0,1-1 0,-1 1-27,1 1 0,-1-1 0,0 1 0,0 0 0,1-1 0,-1 1 0,0 0 0,0 0-1,0 0 1,1 0 0,-1-1 0,0 1 0,0 0 0,0 0 0,1 0 0,-1 1 0,0-1 0,0 0 0,0 0 0,0 0 0,1 1 0,-1-1 0,0 0 0,0 1 0,1-1 0,-1 0 0,0 1 0,1-1 0,-1 1-1,0-1 1,1 1 0,-1 0 0,1-1 0,-1 2 0,-22 19 816,18-15-744,0 1 0,0 0 0,1 0 0,0 0 0,0 0 0,1 1 0,0-1 0,0 1 0,1 0 0,0 0 0,0 0 0,1 0 0,-1 14 0,2-21-155,0-1 1,0 1-1,0 0 0,0 0 1,0 0-1,1 0 1,-1-1-1,0 1 0,0 0 1,1 0-1,-1 0 0,0-1 1,1 1-1,-1 0 1,0 0-1,1-1 0,-1 1 1,1 0-1,0-1 0,-1 1 1,1-1-1,-1 1 1,1-1-1,0 1 0,0-1 1,-1 1-1,1-1 1,0 1-1,0-1 0,1 1 1,0-1 17,1 0-1,0 1 1,0-1 0,0 0 0,0 0 0,-1 0 0,1-1-1,0 1 1,4-2 0,1 0 23,1-1 0,-1 0 0,-1 0 0,1-1 0,13-8 0,-4-3-303,0-1 0,-1-1 0,18-25 0,-9 11-742,-15 119 467,-9-85 571,0-1-1,0 1 1,0-1 0,0 0 0,0 0 0,1 1 0,-1-1 0,1 0 0,-1 0 0,1 0 0,0-1-1,0 1 1,0 0 0,0-1 0,0 1 0,0-1 0,0 0 0,1 1 0,-1-1 0,1 0-1,-1-1 1,0 1 0,1 0 0,-1-1 0,1 1 0,0-1 0,-1 0 0,1 0 0,-1 0-1,1 0 1,-1 0 0,1 0 0,-1-1 0,1 1 0,4-3 0,4 0 107,-1 0 0,1 0 0,-1-2 0,0 1 0,0-1 0,0-1 0,9-7 0,-1 0-100,-1-1 0,-1-1 1,0 0-1,-2-1 1,19-25-1,-28 33-30,0 0 0,0 0 0,0 0 0,-1-1 0,0 1 0,-1-1 0,0 0 0,0 0 0,-1-1 1,0 1-1,-1 0 0,0-1 0,0 1 0,-2-17 0,1 24-18,0 1-1,0 0 1,0-1 0,-1 1-1,1 0 1,-1-1 0,1 1 0,-1 0-1,1 0 1,-1-1 0,0 1-1,0 0 1,0 0 0,1 0 0,-1 0-1,0 0 1,0 0 0,-1 0-1,1 0 1,0 1 0,0-1 0,0 0-1,0 0 1,-1 1 0,1-1 0,0 1-1,-1-1 1,1 1 0,0 0-1,-1 0 1,1-1 0,0 1 0,-1 0-1,1 0 1,0 0 0,-1 0-1,1 1 1,-1-1 0,1 0 0,0 1-1,-3 0 1,-1 0 3,1 0 0,-1 1 0,0 0 0,1 0 0,-1 0 1,1 0-1,0 1 0,0 0 0,0 0 0,-6 5 0,2 1-5,1 1 0,0-1 0,0 2 0,1-1 0,0 1 0,1 0 0,0 0 0,0 0 0,2 1 0,-1-1 0,2 1 0,-1 0 0,1 0 0,1 0 0,1 0 0,-1 0 0,2 0 0,1 15 0,-1-24-84,1 1-1,-1-1 1,0 0 0,1 0 0,0 1-1,0-1 1,0 0 0,0-1 0,0 1-1,1 0 1,-1-1 0,1 1 0,0-1-1,-1 0 1,1 1 0,0-1 0,0-1-1,1 1 1,-1 0 0,0-1 0,0 0-1,7 2 1,1 0-975,0-1-1,1 0 0,-1-1 0,1 0 1,20-1-1,11-3-10022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6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63 9161,'2'-2'1206,"30"-21"5936,-31 22-6757,0 0 0,0 1 0,0-1 0,0 0 0,-1 0 0,1 0 0,0 0 0,0 0 0,-1 0 0,1 0 0,0 0 0,-1 0 0,1 0 0,-1 0 0,0 0 0,1 0 0,-1 0 0,0-1-1,1 1 1,-1 0 0,0 0 0,0 0 0,0-1 0,0 1 0,0 0 0,-1 0 0,1-2 0,-2 2-204,0 0 0,1 0 0,-1 0 0,0 1-1,0-1 1,1 1 0,-1-1 0,0 1 0,0 0 0,0-1 0,0 1-1,1 0 1,-1 0 0,0 1 0,0-1 0,-2 1 0,-33 5-42,31-3-140,0 0-1,1 0 1,0 0 0,-1 1 0,1-1 0,0 1 0,1 1 0,-1-1-1,1 1 1,0 0 0,0 0 0,0 0 0,1 0 0,-5 8-1,5-5 33,-1-1 0,1 1 0,0 0-1,0-1 1,1 1 0,0 1-1,1-1 1,0 0 0,0 0-1,0 13 1,2-20-29,-1 1 0,1-1 0,-1 1 0,1-1-1,0 1 1,0-1 0,-1 0 0,1 1 0,0-1 0,0 0 0,0 0 0,1 1-1,-1-1 1,0 0 0,0 0 0,0 0 0,1-1 0,-1 1 0,1 0-1,-1 0 1,0-1 0,1 1 0,-1-1 0,1 1 0,0-1 0,-1 0 0,1 1-1,-1-1 1,1 0 0,2 0 0,54-1-568,-55 1 460,10-1-604,-1-1-1,0-1 1,0 0-1,0 0 1,18-9 0,52-33-9570,-49 22 3255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16976,'0'0'10986,"-49"61"-9448,23-32-513,1 6-481,-4 2-351,2-5-129,3-1-32,4-7 0,7-7-449,2-8-544,7-6-576,-1-3-1282,4-9-1281,1-12-1185,0-7-2818</inkml:trace>
  <inkml:trace contextRef="#ctx0" brushRef="#br0" timeOffset="1">63 43 13357,'0'0'8712,"51"19"-7175,-33-6-320,3 1 129,0 4-674,1 1-543,-4 0-898,-3 0-2402,-2-4-3908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7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12716,'0'0'6855,"-13"52"-4581,7-34-705,2-2 161,4-7-1,0-3-800,10-6-480,8 0 31,8-2 1,-1-10-353,6-1-64,-2 0-609,1 4-960,-4-1-1282,2 5-1249,-2 0-1857,-5 2-1026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7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171 180 4100,'0'0'17542,"-8"-7"-14905,5 3-2410,-1 0-1,0 1 1,1 0-1,-1-1 1,0 2-1,-1-1 1,1 0 0,-1 1-1,1 0 1,-1 0-1,-8-2 1,10 3-168,0 1 0,0 0 0,0 0-1,0 0 1,0 0 0,0 0 0,0 1 0,0-1 0,0 1 0,0 0-1,0 0 1,0 0 0,1 0 0,-1 0 0,0 1 0,1-1 0,-1 1-1,1 0 1,-1 0 0,1 0 0,0 0 0,0 0 0,0 0 0,0 1-1,-2 3 1,-1 0 4,1 0 0,1 1 0,-1 0-1,1 0 1,0 0 0,1 0 0,-1 0 0,0 9-1,2-15-40,1 1-1,-1 0 1,1 0-1,-1 0 1,1 0-1,0-1 1,0 1-1,0 0 1,0 0 0,0 0-1,1 0 1,-1 0-1,0-1 1,1 1-1,-1 0 1,1 0-1,0-1 1,0 1-1,-1 0 1,1-1-1,0 1 1,1-1-1,-1 1 1,0-1-1,0 1 1,1-1-1,-1 0 1,0 0-1,1 0 1,-1 0-1,1 0 1,0 0 0,-1 0-1,1 0 1,0 0-1,3 0 1,4 0-10,1 0 0,0-1 0,-1 0 0,1-1 0,-1 0 0,1-1 0,-1 0 1,1 0-1,-1-1 0,0 0 0,0-1 0,0 0 0,-1 0 0,1-1 1,-1 0-1,0 0 0,-1-1 0,1 0 0,10-11 0,0-1-43,0-1-1,-1-1 0,-1 0 1,0-1-1,-2-1 1,13-25-1,-25 43 43,0 1 0,0-1 0,0 0 0,-1 0 0,1 0 0,-1 0 1,0 0-1,0 0 0,-1 0 0,1 0 0,-1 0 0,0-8 0,-1 11 3,0 1 0,0 0 1,1 0-1,-1 0 0,0 0 0,0 0 0,0 0 0,0 0 1,0 1-1,1-1 0,-1 0 0,0 0 0,0 1 0,0-1 0,1 0 1,-1 1-1,0-1 0,0 1 0,1-1 0,-1 1 0,0-1 1,0 2-1,-6 4 64,1 1 1,-1 0-1,1 1 1,1-1-1,0 1 1,0 0-1,0 0 1,1 1-1,-6 15 1,5-10 153,1 1 0,0-1 0,1 1 0,0 0 1,0 22-1,3-34-228,-1-1 0,1 1 0,0-1 0,0 1 0,0-1 0,0 1 0,0-1 0,1 1 0,-1-1 0,1 1 0,0-1 0,0 0 0,0 1 0,0-1 0,0 0 0,0 1 0,0-1 0,1 0 0,-1 0 0,1 0 0,0 0 0,-1-1 0,1 1 0,0 0 0,0-1 0,0 1 0,0-1 0,0 1 0,1-1 0,-1 0 0,0 0 0,1 0 0,-1-1 0,0 1 0,1 0 0,-1-1 0,1 1 0,-1-1 0,1 0 0,-1 0 0,1 0 0,0 0 0,-1-1 0,4 0 0,3-1-2,0 0 1,0 0-1,0-1 0,0 0 1,-1-1-1,1 0 0,-1 0 1,0-1-1,0 0 0,-1 0 1,9-8-1,-2-4-2,0-1 0,-2 0 0,1-1 0,13-29 0,-31 60 0,0 0 0,1 1 0,1 0 0,0-1 0,0 1 0,2 0 0,-1 0 0,2 0 0,1 22 0,-1-34-28,1 1 0,0 0 0,0 0 0,-1-1 0,1 1 0,0-1 0,0 1 0,1-1 0,-1 1 0,0-1 0,0 1 0,1-1 0,-1 0 0,1 0 0,-1 0 0,1 0 0,0 0 0,-1 0 0,1 0 0,0-1 0,-1 1 0,1 0 0,0-1 0,0 1 1,0-1-1,0 0 0,2 0 0,-1 1-232,0-1 0,0 0 1,0 0-1,1 0 0,-1 0 1,0 0-1,0-1 0,0 1 1,0-1-1,0 0 0,0 0 1,0 0-1,0-1 0,0 1 1,4-3-1,8-13-8287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9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116 184 12492,'3'-4'978,"2"-2"456,-1 1 1,-1-1 0,1 0 0,-1 0-1,0 0 1,0 0 0,0-1 0,2-10-1,-7 16-1268,1 1 0,-1 0 0,1 0-1,-1 0 1,1 0 0,-1 1 0,1-1 0,-1 0-1,1 1 1,0-1 0,-1 1 0,1-1 0,-1 1-1,1 0 1,0-1 0,-1 1 0,-1 2-1,-9 5-27,1 1 0,1 1 0,-1 0-1,1 1 1,1-1 0,-11 17 0,15-20-107,0 0 0,1 1 0,-1 0 1,1 0-1,1 0 0,0 1 1,0-1-1,0 1 0,1 0 1,1 0-1,-2 9 0,3-17-31,1 0-1,-1-1 1,0 1-1,0-1 0,0 1 1,1 0-1,-1-1 1,0 1-1,1-1 1,-1 1-1,0-1 0,1 1 1,-1-1-1,1 1 1,-1-1-1,1 1 0,-1-1 1,1 0-1,-1 1 1,1-1-1,-1 0 1,1 1-1,0-1 0,-1 0 1,1 0-1,-1 0 1,1 0-1,0 1 0,-1-1 1,1 0-1,0 0 1,-1 0-1,1 0 1,0 0-1,-1 0 0,1-1 1,-1 1-1,1 0 1,0 0-1,-1 0 0,1-1 1,0 1-1,-1 0 1,1 0-1,0-1 0,32-13 130,-16 2-171,-1 0 0,1-1 0,-2 0 0,0-2 0,-1 0 0,0 0 0,14-22 0,-19 24 60,0 0-1,-1-1 1,0-1-1,-1 0 1,-1 1-1,0-2 1,-1 1 0,-1-1-1,5-27 1,-9 43-12,0 0 1,0 0 0,0 0-1,0-1 1,0 1 0,0 0-1,0 0 1,0 0 0,0 0-1,0 0 1,1 0 0,-1-1 0,0 1-1,0 0 1,0 0 0,0 0-1,0 0 1,0 0 0,0-1-1,0 1 1,-1 0 0,1 0-1,0 0 1,0 0 0,0 0-1,0 0 1,0-1 0,0 1-1,0 0 1,0 0 0,0 0-1,0 0 1,0 0 0,0 0 0,-1 0-1,1 0 1,0-1 0,0 1-1,0 0 1,0 0 0,0 0-1,0 0 1,0 0 0,-1 0-1,1 0 1,0 0 0,0 0-1,0 0 1,0 0 0,0 0-1,-1 0 1,1 0 0,0 0-1,0 0 1,0 0 0,0 0 0,0 0-1,-1 0 1,-8 8 147,-9 16 34,10-10-83,0 1-1,0 0 0,1 1 1,1-1-1,1 1 0,0 1 1,1-1-1,1 1 0,0-1 1,0 26-1,3-40-100,0-1 1,0 0-1,1 1 0,-1-1 0,0 0 0,0 0 1,1 1-1,-1-1 0,1 0 0,0 0 0,-1 1 1,1-1-1,0 0 0,-1 0 0,1 0 0,0 0 1,0 0-1,0 0 0,0 0 0,0-1 0,0 1 1,0 0-1,0 0 0,1-1 0,-1 1 0,0-1 1,0 1-1,0-1 0,1 1 0,-1-1 0,0 0 1,1 0-1,-1 1 0,0-1 0,1 0 0,-1 0 1,0 0-1,1-1 0,-1 1 0,0 0 0,1 0 1,-1-1-1,0 1 0,0-1 0,1 1 0,0-2 1,6 0 1,0-1 0,0 0 0,0 0 1,0-1-1,13-10 0,-3-1-6,0-2 0,-1 0 0,28-37 0,17-19 0,-62 74 0,0-1 0,1 0 0,-1 0 0,0 0 0,0 0 0,1 0 0,-1 0 0,0 0 0,1 0 0,-1 1 0,0-1 0,0 0 0,1 0 0,-1 0 0,0 0 0,0 1 0,1-1 0,-1 0 0,0 0 0,0 1 0,0-1 0,0 0 0,1 0 0,-1 1 0,0-1 0,0 0 0,0 1 0,0-1 0,0 0 0,0 0 0,0 1 0,0-1 0,0 0 0,0 1 0,0-1 0,0 0 0,0 1 0,0-1 0,0 0 0,0 1 0,0-1 0,0 0 0,0 0 0,0 1 0,-1-1 0,2 18 0,-11 64 0,5-56 0,-1 44 0,6-69-3,0 0 0,0 0 0,0-1 0,-1 1 0,1 0 0,0 0 0,0 0 0,0 0 0,1 0 0,-1 0 0,0-1 0,0 1 0,0 0 0,1 0 0,-1 0 0,0 0 0,1-1 0,-1 1 0,1 0 0,-1 0 0,1-1 0,-1 1 0,1 0-1,0-1 1,-1 1 0,1 0 0,0-1 0,-1 1 0,1-1 0,0 1 0,0-1 0,-1 0 0,1 1 0,0-1 0,0 0 0,0 1 0,0-1 0,0 0 0,-1 0 0,1 0 0,0 0 0,0 0 0,0 0 0,0 0 0,0 0 0,0 0 0,0 0 0,-1-1 0,1 1 0,0 0 0,0 0 0,0-1 0,0 1 0,-1-1 0,1 1 0,1-2 0,2 0-96,-1 0 0,1 0 0,-1 0-1,1-1 1,-1 1 0,0-1 0,0 0 0,0 0 0,-1 0 0,1 0 0,3-7 0,-5 7-926,1-1 0,-1 0 0,0 1 0,-1-1 0,1 0 0,-1 0 0,0 1 0,0-5 0,0-14-8760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9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21492,'0'0'10891,"44"52"-35875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0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 16239,'0'0'9449,"-8"-1"-7639,3 0-1587,1 0 0,-1 0 0,1 1 0,-1 0 0,0 0-1,1 0 1,-1 1 0,0-1 0,1 1 0,-6 2 0,7-2-113,1 0 0,-1 0-1,1 1 1,-1-1 0,1 1 0,0 0 0,0 0 0,0 0 0,0 0-1,0 0 1,0 0 0,1 0 0,-1 1 0,1-1 0,-1 0 0,1 1-1,0-1 1,0 1 0,0 0 0,0-1 0,-1 6 0,2-6-102,-1 0 0,1 0 0,-1 0 0,1-1 0,0 1 0,-1 0 0,1 0 0,0 0 0,0 0 0,1 0 1,-1-1-1,0 1 0,0 0 0,1 0 0,-1 0 0,1-1 0,0 1 0,-1 0 0,1 0 0,0-1 0,0 1 1,0-1-1,0 1 0,3 2 0,-2-3 0,1 0 0,-1 1 0,1-1 0,-1 0 1,1 0-1,-1-1 0,1 1 0,0 0 0,0-1 0,-1 0 0,1 0 0,0 0 1,-1 0-1,6 0 0,6-3 5,0 1-1,-1-2 1,0 1 0,0-2-1,21-9 1,3-9-13,-29 17 0,0 1 0,0 0 0,0 0 0,0 1 0,1 0 0,0 0 0,0 1 0,0 0 0,14-2 0,-23 9 0,1-1 0,-1 1 0,0 0 0,0 0 0,0 0 0,0 0 0,-1 0 0,1 0 0,-3 6 0,-29 57 0,41-76-2274,11-13-8168,-10 6-3203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1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5 16367,'2'-5'6228,"-6"13"-2532,-13 30-1532,-22 56-2197,10-12 1142,-49 162 1860,75-221-2811,2-16-82,2-15-43,15-57-33,-12 53 0,-1-1 0,0 0 0,0 0 0,1-18 0,-4 20-19,0 6-57,1 0 0,-1-1 0,0 1 0,-1 0 1,1 0-1,-1-1 0,-3-8 0,3 13 46,0-1 1,0 0-1,0 1 1,-1-1-1,1 1 1,-1-1-1,1 1 1,-1 0-1,1-1 1,-1 1-1,0 0 1,1 0-1,-1 0 1,0 0-1,0 0 0,0 1 1,0-1-1,0 1 1,0-1-1,0 1 1,0 0-1,0-1 1,-3 1-1,3 1-1,0-1-1,1 0 0,-1 0 0,1 0 0,-1 0 1,1 0-1,-1 0 0,1 0 0,-1-1 0,0 1 1,1-1-1,-1 1 0,1-1 0,0 1 0,-1-1 1,1 0-1,-1 0 0,1 1 0,0-1 1,0 0-1,0 0 0,-1 0 0,1-1 0,0 1 1,0 0-1,0 0 0,1-1 0,-1 1 0,0 0 1,0-1-1,1 1 0,-1-1 0,1 1 0,-1-1 1,1 1-1,0-1 0,-1 1 0,1-1 0,0 1 1,0-1-1,0 0 0,0 1 0,0-1 0,1-2 1,29 10-877,-15-1 942,-1 0-1,1-1 1,0-1 0,0 0-1,0-1 1,1 0 0,-1-2-1,0 0 1,30-3 0,-35-2-1750,-8-3-2339,-2-6-3494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3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47 17585,'1'-2'284,"-1"0"1,0 1 0,0-1-1,0 0 1,0 1-1,0-1 1,0 0 0,-1 1-1,1-1 1,0 1 0,-1-1-1,1 0 1,-1 1 0,0-1-1,0 1 1,1 0-1,-1-1 1,0 1 0,0-1-1,-2-1 1,0 2-40,0 0 0,0 0 0,0 0-1,0 1 1,0-1 0,0 1 0,0 0 0,-1 0 0,-5 0 0,5 0-477,-2 1 250,1-1 1,-1 1-1,0 0 0,1 1 0,-1-1 1,1 1-1,0 0 0,-1 1 0,1-1 1,0 1-1,0 0 0,1 0 0,-1 1 1,1-1-1,-1 1 0,1 0 1,0 0-1,-4 6 0,8-9-19,0 0-1,0-1 1,0 1-1,0-1 1,0 1-1,0 0 1,0-1-1,0 1 1,0 0-1,1-1 1,-1 1-1,0-1 1,0 1-1,1-1 1,-1 1-1,0-1 1,1 1-1,-1-1 1,1 1-1,-1-1 1,1 1-1,-1-1 1,1 1-1,-1-1 1,1 0 0,-1 1-1,1-1 1,-1 0-1,1 1 1,-1-1-1,1 0 1,0 0-1,-1 0 1,1 0-1,-1 1 1,1-1-1,0 0 1,-1 0-1,2 0 1,35 5-143,-29-4 85,26 4-245,-22-5 274,-1 1 0,1 0 1,-1 1-1,1 0 0,-1 1 0,0 0 0,0 1 1,0 0-1,-1 1 0,1 0 0,9 7 1,-19-11 68,1 0 0,-1 1 0,0-1 0,0 0 1,0 1-1,0-1 0,0 1 0,0-1 1,0 1-1,-1-1 0,1 1 0,0 0 1,-1-1-1,0 1 0,1 0 0,-1-1 1,0 1-1,0 0 0,0 0 0,0-1 0,0 1 1,0 0-1,0-1 0,0 1 0,-1 0 1,1 0-1,-1-1 0,1 1 0,-1-1 1,0 1-1,0-1 0,0 1 0,0-1 1,0 1-1,0-1 0,0 0 0,0 1 0,-2 0 1,-6 8 503,0-2 1,0 1-1,-1-1 0,-12 7 1,16-11-387,-16 11 885,1-2 1,-26 12 0,104-53-1512,-1-2 1,-1-3-1,-2-2 0,91-78 0,-112 82 306,-4 4 344,-28 32 9,-15 20 40,15-24-222,-8 9 160,1 0 1,1 0 0,0 1-1,0 0 1,1 0 0,1 1-1,0 0 1,0-1 0,1 1 0,-2 17-1,5-28-165,1 0-1,-1 0 1,0 0-1,1 0 1,0 0-1,-1 0 1,1 0-1,0 0 1,-1 0 0,1 0-1,0 0 1,0 0-1,0-1 1,0 1-1,-1 0 1,1-1-1,0 1 1,0 0-1,1-1 1,-1 1-1,0-1 1,0 0-1,0 1 1,0-1-1,0 0 1,0 0-1,1 0 1,-1 1 0,0-1-1,0 0 1,0-1-1,0 1 1,1 0-1,-1 0 1,0 0-1,2-1 1,49-10-22,-19-3 19,-1-2 0,0-1 0,47-34 0,-27 17 0,-52 34 0,0 0 0,1-1 0,-1 1 0,0 0 0,0 0 0,0 0 0,1-1 0,-1 1 0,0 0 0,0 0 0,1 0 0,-1 0 0,0 0 0,0-1 0,1 1 0,-1 0 0,0 0 0,0 0 0,1 0 0,-1 0 0,0 0 0,1 0 0,-1 0 0,0 0 0,0 0 0,1 0 0,-1 0 0,0 0 0,1 0 0,-1 0 0,0 0 0,0 1 0,1-1 0,-1 0 0,0 0 0,0 0 0,1 0 0,-1 0 0,0 1 0,1-1 0,-3 15 0,-14 23 0,14-34 0,-5 11 0,3-8 0,0 1 0,1 0 0,0-1 0,1 1 0,-3 11 0,5-19 0,1 1 0,-1-1 0,0 1 0,1-1 0,-1 0 0,1 1 0,-1-1 0,0 0 0,1 1 0,-1-1 0,1 0 0,-1 1 0,1-1 0,-1 0 0,1 0 0,-1 1 0,1-1 0,-1 0 0,1 0 0,-1 0 0,1 0 0,0 0 0,-1 0 0,1 0 0,-1 0 0,1 0 0,-1 0 0,1 0 0,-1 0 0,1 0 0,0 0 0,-1-1 0,1 1 0,-1 0 0,1 0 0,-1-1 0,1 1 0,0-1 0,24-7 0,29-16-2207,-34 15-524,2 1-1,-1 1 1,38-8 0,-72 16-3643,0 0-3716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3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19859,'0'0'9449,"64"22"-9609,-42-4-2211,4-1-2305,0-2-2499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4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12 7495,'0'0'21637,"-9"-4"-19902,5 3-1659,0-1 0,0 1 0,0 0 0,-1 0 0,1 0 0,0 1 0,0-1 0,-1 1 0,1 0 0,0 0 0,0 1 0,-1-1 0,1 1 0,0 0 0,0 0 0,0 1 0,0-1 0,0 1 0,0 0 0,0 0 0,0 0 0,1 0 0,-1 1 0,-6 5 0,-5 3-76,-1 1 0,1 1 0,-15 17 0,24-24 0,1 0 0,1 0 0,-1 0 0,1 1 0,0-1 0,0 1 0,1 0 0,0 0 0,0 1 0,1-1 0,-2 9 0,4-14-2,-1 0 0,1 0 1,0 0-1,0 0 0,0 0 0,0 0 0,0 0 0,1 0 1,-1 0-1,1 0 0,-1 0 0,1 0 0,0 0 1,0 0-1,0 0 0,0 0 0,0 0 0,0-1 0,0 1 1,2 2-1,0-2-12,0 1 0,1-1-1,-1 0 1,0 0 0,1 0 0,-1 0 0,1-1 0,-1 1-1,1-1 1,4 1 0,11 2-214,-1-2 1,1 0-1,30-1 0,-38-2 9,6 1-1207,-1-1 0,1 0 1,16-5-1,-22 4-648,0-1 1,0-1-1,-1 0 0,1-1 1,13-8-1,10-8-9430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4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51 929,'0'0'25699,"4"8"-24615,-3-6-1045,-1 1 1,2-1 0,-1 0-1,0 0 1,0 0 0,1 1-1,-1-1 1,1 0 0,-1-1-1,1 1 1,0 0 0,0 0-1,0-1 1,0 1 0,0-1-1,3 2 1,1-1-5,0-1 1,0 1-1,0-1 1,0 0-1,0-1 0,0 0 1,0 0-1,6 0 0,1-1 167,-1-1-1,1 0 1,0 0 0,-1-1-1,15-6 1,-22 7-44,0 0 1,0 0-1,0 0 1,0-1-1,-1 0 1,1 0-1,-1 0 1,0 0 0,0-1-1,0 1 1,0-1-1,0 0 1,-1 0-1,6-9 1,-9 12-152,1 0 0,-1 1 0,0-1 1,1 1-1,-1-1 0,0 1 0,0-1 0,0 0 1,0 1-1,1-1 0,-1 1 0,0-1 0,0 0 1,0 1-1,0-1 0,0 0 0,-1 1 0,1-1 0,0 1 1,0-1-1,0 0 0,0 1 0,-1-1 0,1 1 1,0-1-1,-1 1 0,1-1 0,0 1 0,-1-1 1,1 0-1,-21-5 140,-28 9-42,37 0-105,-1 1 0,0 0 0,1 1 0,0 0 0,0 1 0,1 1 0,0-1 0,-18 15 0,23-16 0,0 0 0,0 0 0,1 0 0,-1 0 0,1 1 0,1 0 0,-1 0 0,1 0 0,0 1 0,0 0 0,1-1 0,0 1 0,0 0 0,1 1 0,0-1 0,-2 10 0,4-13-53,1-1 1,-1 0-1,1 0 1,-1 1-1,1-1 0,1 0 1,-1 0-1,0 0 1,1 0-1,-1 0 0,1-1 1,0 1-1,0 0 1,0-1-1,0 1 0,0-1 1,1 0-1,-1 0 1,1 1-1,-1-2 0,1 1 1,0 0-1,0-1 1,0 1-1,0-1 0,0 0 1,0 0-1,4 1 1,10 4-755,0-2 1,0 0-1,0-1 1,18 1 0,26-1-7207,3-3-6956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6086,'0'0'13218,"-8"0"-10944,1 0-1903,1 0 0,0 0 0,0 0 0,0 1 0,0 0 1,0 0-1,0 1 0,0-1 0,0 1 0,0 1 0,0-1 0,1 1 0,-1 0 1,1 0-1,0 1 0,0 0 0,0 0 0,1 0 0,-1 0 0,1 0 1,0 1-1,-6 8 0,8-8-200,-1-1-1,0 0 1,1 1 0,0-1 0,0 1 0,1 0 0,-1 0-1,1-1 1,0 1 0,0 0 0,1 0 0,-1 0-1,1 5 1,1-8-190,-1 0 1,1 0-1,-1 0 0,1 0 0,0 0 0,0 0 0,0 0 1,0-1-1,0 1 0,0 0 0,0-1 0,1 1 0,-1-1 1,0 1-1,1-1 0,-1 0 0,1 0 0,0 0 0,-1 1 1,1-2-1,0 1 0,0 0 0,0 0 0,0 0 0,0-1 1,-1 1-1,1-1 0,0 0 0,0 1 0,0-1 0,0 0 0,0 0 1,4-1-1,6 2-1354,1-2 0,-1 1 1,19-5-1,-23 4-86,0-1-1,-1-1 1,1 0 0,-1 0 0,0 0 0,11-7-1,14-14-7172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5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10346,'0'0'12929,"3"11"-11685,2 30-316,-2 0-1,-2 1 0,-2-1 1,-11 82-1,-2 60-652,14-130-9,0-53-250,1 0 0,-1 0 0,0-1 0,0 1-1,0 0 1,0 0 0,0 0 0,0-1-1,1 1 1,-1 0 0,0 0 0,0 0-1,0 0 1,0-1 0,1 1 0,-1 0 0,0 0-1,0 0 1,1 0 0,-1 0 0,0 0-1,0 0 1,0 0 0,1 0 0,-1 0 0,0-1-1,0 1 1,1 0 0,-1 0 0,0 1-1,0-1 1,1 0 0,-1 0 0,0 0-1,0 0 1,1 0 0,-1 0 0,0 0 0,0 0-1,0 0 1,1 0 0,-1 1 0,0-1-1,0 0 1,0 0 0,1 0 0,-1 0 0,0 1-1,0-1 1,0 0 0,0 0 0,0 0-1,1 1 1,-1-1 0,0 0 0,0 0-1,0 0 1,0 1 0,0-1 0,0 0 0,0 0-1,0 1 1,0-1 0,0 0 0,0 1-1,14-18 290,-4-4-305,-1-1 1,-1 0-1,0 0 0,-2-1 1,0 0-1,-2 0 1,-1-1-1,0 1 0,-2-1 1,-1 1-1,0-1 1,-7-35-1,7 57-6,0 0 1,0 0-1,-1 0 0,1 0 1,-1 0-1,1 0 0,-1 0 0,0 0 1,1 1-1,-1-1 0,0 0 1,0 0-1,-1 1 0,1-1 1,0 1-1,0-1 0,-1 1 1,1-1-1,-1 1 0,1 0 0,-1 0 1,-3-2-1,4 3 2,1 0 0,-1-1-1,0 1 1,1 0 0,-1 1-1,0-1 1,1 0 0,-1 0 0,0 0-1,1 0 1,-1 0 0,1 1 0,-1-1-1,0 0 1,1 0 0,-1 1-1,1-1 1,-1 1 0,1-1 0,-1 0-1,1 1 1,-1-1 0,1 1-1,-1 0 1,-9 26 55,9-19-17,0 0 1,0 0-1,1 0 0,0 1 0,0-1 1,1 0-1,0 0 0,0 0 0,6 15 1,-6-19-17,1-1 0,0 0 0,0 0 0,0 0 0,0 0 0,0 0 0,1 0 1,-1 0-1,1-1 0,0 0 0,0 1 0,0-1 0,0 0 0,0 0 0,0 0 1,1-1-1,-1 1 0,1-1 0,-1 0 0,1 0 0,-1 0 0,1 0 0,0-1 1,4 1-1,2-1 15,1 1 1,0-2-1,0 1 1,-1-1-1,1-1 1,-1 0-1,1-1 1,-1 0-1,0 0 1,0-1-1,0 0 1,0-1-1,-1 0 1,0-1-1,0 0 1,0 0-1,11-12 1,-11 10-2,-1 0-1,0-1 1,0 0 0,-1-1-1,-1 0 1,0 0 0,0 0-1,-1-1 1,0 1 0,0-1 0,-1 0-1,-1-1 1,0 1 0,-1-1-1,2-21 1,-4 32-32,1 0 0,-1 0 0,0 1 0,0-1 0,0 0 0,0 0 0,0 1 0,0-1 0,0 0 0,0 0 0,0 0 0,0 1 0,0-1 0,0 0 0,0 0 0,-1 1 0,1-1 0,0 0 0,-1 0 0,1 1 0,0-1 0,-1 0 0,1 1 0,-1-1 0,1 1 0,-1-1 0,0 1 0,1-1 0,-1 1 0,1-1 0,-1 1 0,0-1 0,1 1 0,-1 0 0,0-1 0,0 1 0,1 0 0,-1 0 0,0-1 0,0 1 0,1 0 0,-1 0 0,0 0 0,0 0 0,0 0 0,0 0 0,-2 1 0,0 0 0,1 0 0,-1 0 0,0 0 0,1 0 0,0 1 0,-1-1 0,1 1 0,0 0 0,0-1 0,0 1 0,-3 3 0,-6 9 0,2 1 0,-1 0 0,2 0 0,0 0 0,1 1 0,0 0 0,1 1 0,1 0 0,1 0 0,1 0 0,0 0 0,1 0 0,0 33 0,2-46 0,0-1 0,0 1 0,0-1 0,1 1 0,-1-1 0,1 1 0,0-1 0,0 1 0,0-1 0,1 0 0,-1 1 0,1-1 0,0 0 0,0 0 0,0 0 0,0 0 0,0-1 0,1 1 0,-1-1 0,1 1 0,0-1 0,-1 0 0,1 0 0,0 0 0,1 0 0,-1 0 0,0-1 0,0 1 0,1-1 0,-1 0 0,0 0 0,1-1 0,-1 1 0,1 0 0,0-1 0,-1 0 0,1 0 0,4-1 0,3 1 0,0-1 0,0 0 0,-1-1 0,1 0 0,-1-1 0,0 0 0,0 0 0,0-1 0,0-1 0,0 1 0,-1-2 0,9-6 0,-10 6 0,0-1 0,-1 0 0,0 0 0,-1 0 0,1-1 0,9-17 0,-13 20 0,-1 1 0,0-1 0,0 0 0,0 0 0,0 0 0,-1 0 0,0 0 0,0 0 0,0 0 0,-1 0 0,0 0 0,0 0 0,0 0 0,0-1 0,-2-5 0,1 10 0,1 0 0,0 0 0,-1 0 0,1 0 0,-1 0 0,0 0 0,1 0 0,-1 0 0,0 0 0,0 0 0,1 0 0,-1 1 0,0-1 0,0 0 0,0 0 0,0 1 0,0-1 0,0 1 0,0-1 0,0 1 0,-1-1 0,1 1 0,0 0 0,0-1 0,0 1 0,0 0 0,0 0 0,-1 0 0,1 0 0,0 0 0,0 0 0,0 0 0,-1 0 0,1 1 0,0-1 0,0 0 0,0 1 0,0-1 0,0 1 0,0-1 0,0 1 0,0 0 0,0-1 0,-1 2 0,-4 1 0,0 0 0,0 0 0,0 1 0,1 0 0,0 0 0,-7 7 0,8-6 0,-1 0 0,2 1 0,-1-1 0,0 1 0,1 0 0,0 0 0,1 0 0,-1 0 0,1 0 0,1 1 0,-1-1 0,1 0 0,0 1 0,0 8 0,1-11 0,0 0 0,1 0 0,-1 0 0,1 0 0,0-1 0,0 1 0,1 0 0,-1-1 0,1 1 0,0-1 0,-1 1 0,2-1 0,-1 0 0,0 0 0,1 0 0,-1 0 0,1 0 0,0 0 0,0-1 0,0 1 0,0-1 0,0 0 0,1 0 0,-1 0 0,5 1 0,6 2-463,0 0 0,1-1 0,-1-1 0,1 0-1,-1-1 1,1-1 0,26 0 0,11-1-7043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6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10858,'0'0'7933,"-9"4"-4271,4-2-3396,1 0-1,-1 0 1,0 1-1,1-1 1,0 1-1,-1 0 0,1 1 1,0-1-1,1 1 1,-1-1-1,1 1 1,-1 0-1,1 1 1,1-1-1,-1 0 1,0 1-1,1 0 1,0-1-1,0 1 0,0 0 1,-1 10-1,0-4-84,0 0-1,1 0 0,0 0 0,1 1 0,1-1 0,-1 0 0,3 16 1,-2-24-158,1 0 0,0 0 0,0 0 0,0 0 0,0 0 0,0-1 1,0 1-1,1-1 0,-1 1 0,1-1 0,-1 1 0,1-1 0,0 0 0,0 0 1,0 1-1,1-2 0,-1 1 0,0 0 0,1 0 0,-1-1 0,1 1 1,0-1-1,-1 0 0,1 0 0,0 0 0,0 0 0,0 0 0,-1-1 1,1 1-1,0-1 0,0 0 0,4 0 0,2 0 19,0 0 1,0-1-1,1 0 0,-1-1 0,0 0 1,0 0-1,-1-1 0,1 0 0,-1-1 1,1 0-1,12-8 0,0-2-134,0-1-1,36-35 1,-57 50 84,1 0 0,-1 0 0,0-1 0,0 1 0,0 0 1,0 0-1,1 0 0,-1 0 0,0 0 0,0 0 0,1 0 0,-1 0 1,0 0-1,0 0 0,0 0 0,1 0 0,-1 0 0,0 0 0,0 0 0,0 0 1,1 0-1,-1 0 0,0 0 0,0 0 0,1 0 0,-1 0 0,0 0 1,0 0-1,0 0 0,1 1 0,-1-1 0,0 0 0,0 0 0,0 0 1,0 0-1,1 0 0,-1 1 0,0-1 0,0 0 0,0 0 0,0 0 0,0 1 1,0-1-1,0 0 0,0 0 0,1 0 0,-1 1 0,0-1 0,0 0 1,0 0-1,0 1 0,0-1 0,0 0 0,0 0 0,0 0 0,0 1 1,0-1-1,0 0 0,-1 0 0,4 29-193,-5 31 217,1-55-14,-3 52 689,-24 109-1,25-151-589,-2 0 0,1-1 0,-2 0 0,0 1 0,0-2 0,-1 1 0,-1-1 0,0 0 0,-1-1 0,-1 0 0,1 0 0,-20 16 0,27-25-101,-1-1 0,0 0 0,1 0 0,-1 0 0,0-1 0,0 1 0,0-1 0,0 0 0,0 1 0,0-1 0,0-1 0,0 1 0,-1 0 0,1-1 0,0 1 0,-5-1 0,6-1 0,0 1 0,0-1 0,-1 0 0,1 1 0,0-1 0,0 0 0,0 0 0,0-1 0,0 1 0,0 0 0,0-1 0,1 1 0,-1-1 0,0 1 0,1-1 0,-1 0 0,-1-3 0,-2-3 0,1-1 0,0 1 0,1-1 0,0 1 0,0-1 0,1 0 0,0 0 0,1 0 0,-1-19 0,1 16-162,0 1-1,2-1 0,-1 0 1,2 1-1,-1-1 1,1 0-1,1 1 1,0 0-1,1 0 1,0 0-1,1 0 1,0 0-1,1 1 1,0 0-1,0 0 1,1 1-1,0 0 1,1 0-1,0 0 1,0 1-1,1 0 1,0 1-1,1 0 1,18-11-1,0 5-1667,1 0-1,0 2 0,38-10 0,5-1-3284,-17 2-1286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6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12684,'0'0'10703,"-12"10"-9715,-2 4-494,0 1 0,1 1 1,0 0-1,1 0 0,1 1 0,-15 30 0,20-33-86,0 0 1,0 0-1,2 1 0,0-1 0,0 1 0,1 0 0,1 0 0,0 29 0,2-42-388,0 0 0,0-1 0,0 1 0,0-1 0,1 1 0,-1 0 0,0-1 0,1 1 0,0-1-1,-1 1 1,1-1 0,0 0 0,0 1 0,-1-1 0,1 0 0,0 1 0,0-1 0,1 0 0,-1 0 0,0 0 0,0 0 0,1 0 0,-1 0 0,0 0 0,3 1-1,-1-1 12,0-1-1,1 1 0,-1 0 0,0-1 1,1 0-1,-1 0 0,0 0 0,1 0 0,-1 0 1,0-1-1,6-1 0,4-2 23,-1 0 1,0-1-1,0 0 1,0-1-1,14-9 0,27-28-391,-40 31 223,1 1 0,-1 0 0,2 2 0,16-10 0,-31 19 108,0 0 0,1-1 0,-1 1-1,0 0 1,1 0 0,-1 0 0,0 0-1,0 0 1,1-1 0,-1 1 0,0 0-1,1 0 1,-1 0 0,0 0 0,1 0-1,-1 0 1,0 0 0,1 0 0,-1 0-1,0 1 1,1-1 0,-1 0 0,0 0-1,1 0 1,-1 0 0,0 0 0,1 0-1,-1 1 1,0-1 0,0 0 0,1 0-1,-1 0 1,0 1 0,0-1 0,1 0-1,-1 0 1,0 1 0,0-1 0,0 0-1,0 1 1,1-1 0,0 21-10,-9 19 253,3-20-120,1-9-64,1-1 0,0 1 1,1 0-1,0 0 0,1 0 0,0 0 1,2 15-1,-1-25-109,0 0 0,1-1 0,-1 1 0,1 0 0,-1 0 0,1-1-1,-1 1 1,1 0 0,0-1 0,-1 1 0,1-1 0,0 1 0,0-1 0,-1 1 0,1-1 0,0 1 0,0-1 0,0 0 0,0 1 0,-1-1 0,1 0 0,0 0 0,0 0-1,0 0 1,0 0 0,0 0 0,0 0 0,0 0 0,-1 0 0,1 0 0,0 0 0,0 0 0,2-1 0,32-9-3881,-26 4 1923,-1 1 0,0-1 0,0-1-1,-1 0 1,8-8 0,13-17-10530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7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17681,'-10'9'2898,"0"1"-2749,-13 13 2602,-39 48-1,57-64-2330,-1 1 0,1-1 0,1 1 0,0 0 0,0 0 0,0 0 1,1 0-1,0 1 0,1-1 0,0 1 0,0 0 0,1 0 0,-1 10 0,2-17-406,0-1 0,1 1 0,-1 0 0,0-1 0,1 1 0,-1 0-1,1-1 1,-1 1 0,1-1 0,0 1 0,-1-1 0,1 0 0,0 1 0,0-1-1,0 0 1,0 1 0,0-1 0,1 0 0,-1 0 0,0 0 0,0 0 0,1 0-1,-1 0 1,3 1 0,-1-1 0,1 0-1,0 0 1,0 0-1,1 0 1,-1 0 0,0-1-1,0 0 1,0 0-1,7 0 1,-1-2-75,-1 1 0,1-1 1,-1 0-1,0-1 0,0 0 1,0 0-1,0-1 0,10-6 0,-6 0-54,0-1-1,0 0 1,-2-1 0,1 0-1,12-19 1,-18 24 113,-1 0 0,-1 0 0,0-1 0,0 0 0,0 0 0,-1 0 0,0 0 1,0 0-1,-1-1 0,0 0 0,1-16 0,-15 32-201,4 1 311,1 1 1,0 1-1,1-1 0,0 1 0,0 0 0,1 1 0,0-1 1,1 1-1,0 0 0,1 0 0,0 1 0,1-1 1,0 0-1,0 21 0,2-31-107,1 0-1,-1 0 1,1-1 0,-1 1-1,1 0 1,-1 0 0,1-1 0,0 1-1,0-1 1,-1 1 0,1-1-1,0 1 1,0-1 0,-1 1-1,1-1 1,0 0 0,0 1-1,0-1 1,0 0 0,0 0-1,0 1 1,0-1 0,-1 0 0,1 0-1,0 0 1,0 0 0,0 0-1,2-1 1,27-2-5,-10-3-71,0-1 1,-1-1-1,0 0 0,-1-2 0,0 0 1,-1-1-1,20-15 0,-10 7-77,47-24 0,-76 49 176,1 1 1,-1-1-1,0 0 0,-1 0 1,1 0-1,-5 7 1,5-11-25,0 4 23,-18 43 383,19-47-388,0 1 1,0 0 0,1 0 0,-1 0 0,1-1 0,0 1 0,0 0 0,0 0 0,0 0 0,0 0-1,0 0 1,1-1 0,0 1 0,-1 0 0,3 4 0,-2-6-19,0 0 0,0 0 0,0 0 0,0 0 0,0-1 0,0 1 0,0 0 0,1 0 0,-1-1 0,0 1 0,0-1 0,1 1 0,-1-1 0,0 1 0,1-1 0,-1 0 0,1 0 0,-1 0 0,0 1 0,1-1 0,-1-1 0,1 1 0,-1 0 0,0 0 0,1 0 0,-1-1 0,1 1 0,-1-1 0,0 1 0,2-2 0,2 1 0,0-1 0,0-1 0,0 1 0,0-1 0,0 0 0,6-5 0,-3 1 0,-1 1 0,0-1 0,-1 0 0,0-1 0,0 0 0,0 0 0,-1 0 0,0 0 0,-1-1 0,0 0 0,0 0 0,-1 0 0,0 0 0,0-1 0,-1 1 0,0-1 0,-1 0 0,0 1 0,-1-1 0,0 0 0,-3-18 0,5 31 0,0-1 0,0 1 0,0 0 0,0 0 0,0-1 0,0 0 0,1 1 0,-1-1 0,1 0 0,0 0 0,-1 0 0,1 0 0,0-1 0,0 1 0,0-1 0,0 0 0,5 1 0,61 17 0,-47-16 0,0 0 0,39-3 0,-55 0 0,0 0 0,-1 0 0,1-1 0,-1 0 0,1 0 0,-1-1 0,0 1 0,1-1 0,-1 0 0,0-1 0,0 1 0,0-1 0,-1 0 0,1 0 0,-1 0 0,7-7 0,-11 10 0,0 0 0,1 0 0,-1 0 0,0-1 0,0 1 0,0 0 0,1 0 0,-1 0 0,0-1 0,0 1 0,0 0 0,0 0 0,1-1 0,-1 1 0,0 0 0,0 0 0,0-1 0,0 1 0,0 0 0,0-1 0,0 1 0,0 0 0,0 0 0,0-1 0,0 1 0,0 0 0,0-1 0,0 1 0,0 0 0,0 0 0,0-1 0,0 1 0,0 0 0,-1 0 0,1-1 0,0 1 0,0 0 0,0-1 0,-13 0 0,-16 7 0,24-3-110,0 0 0,0 1 0,0-1 0,0 1 0,1 0 0,-1 0 0,1 0 0,0 1 0,1-1 0,-1 1 0,1 0 0,0 0 0,0 1-1,0-1 1,1 0 0,-1 1 0,1 0 0,1-1 0,-2 7 0,3-9-65,-1 0-1,1 0 0,-1 0 0,1 0 1,0 0-1,0 0 0,1 0 0,-1 0 1,1 0-1,-1 0 0,1-1 0,0 1 1,0 0-1,0 0 0,0-1 1,1 1-1,-1 0 0,1-1 0,0 0 1,-1 1-1,1-1 0,0 0 0,0 0 1,1 0-1,-1 0 0,0 0 0,1 0 1,-1-1-1,1 1 0,-1-1 1,1 0-1,0 0 0,0 0 0,-1 0 1,1 0-1,0 0 0,0-1 0,0 0 1,5 1-1,22 0-11862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8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49 10314,'0'0'11499,"5"-9"-7843,6-22-794,-11 31-2824,0-1 0,0 1 0,0 0 1,0 0-1,0-1 0,0 1 1,0 0-1,0-1 0,0 1 0,0 0 1,0 0-1,0-1 0,0 1 1,0 0-1,0 0 0,0-1 0,0 1 1,-1 0-1,1 0 0,0-1 1,0 1-1,0 0 0,0 0 0,-1 0 1,1-1-1,0 1 0,0 0 0,0 0 1,-1 0-1,1-1 0,0 1 1,0 0-1,0 0 0,-1 0 0,1 0 1,0 0-1,0 0 0,-1 0 1,1 0-1,-1-1 0,-22 14 1046,14-6-998,0 1-1,0 0 1,1 0 0,0 1 0,0 1-1,1-1 1,0 1 0,1 0 0,0 1-1,0-1 1,1 1 0,1 0-1,0 1 1,0-1 0,1 1 0,-1 12-1,4-23-83,0 0 0,0 0 0,0 1-1,0-1 1,0 0 0,0 0 0,0 0 0,0 1-1,1-1 1,-1 0 0,1 0 0,-1 0 0,1 0-1,-1 0 1,1 0 0,-1 0 0,1 0-1,0 0 1,0 0 0,0 0 0,-1 0 0,1 0-1,0-1 1,0 1 0,1 0 0,1 0 6,-1 0 1,0 0 0,0-1-1,1 1 1,-1-1 0,1 0-1,-1 1 1,0-1 0,1 0-1,-1 0 1,0-1 0,3 1-1,3-2 13,0 0 0,-1 0 0,0 0 0,1-1-1,-1 0 1,0-1 0,7-4 0,5-7-21,-1-1 0,0-1 0,-2 0 0,16-22 0,-23 34 7,-10 16 4,-10 26-54,9-30-7,0 0-343,-1 0-1,2 1 1,-1 0-1,1-1 1,0 1 0,1 0-1,0 10 1,0-16 147,0 0 1,1-1-1,-1 1 1,1-1-1,0 1 1,-1-1-1,1 1 1,0-1-1,0 1 1,0-1-1,0 0 1,0 1-1,0-1 1,0 0-1,0 0 1,1 0-1,-1 0 1,0 0-1,1 0 1,-1 0 0,0 0-1,1 0 1,0-1-1,-1 1 1,1-1-1,-1 1 1,1-1-1,0 0 1,-1 1-1,1-1 1,-1 0-1,1 0 1,0 0-1,-1 0 1,1-1-1,0 1 1,-1 0-1,1-1 1,2 0-1,27-8-3982,2-12-2044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8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62 6086,'5'-8'8077,"1"-1"-6195,-3 6-1340,-1 0 0,0 0 1,0-1-1,0 1 0,0 0 1,-1-1-1,1 1 0,-1-1 1,0 0-1,1-5 0,-8 8 3559,-20 11-2944,19-5-960,-1 1-1,1 0 0,0 0 1,1 1-1,0 0 0,0 0 1,-6 10-1,10-16-195,1 1 0,0 0 0,0 0 1,0 0-1,0 0 0,0 0 0,1 0 0,-1 0 0,1 1 1,-1-1-1,1 0 0,0 0 0,0 0 0,-1 1 0,2-1 0,-1 0 1,0 0-1,0 0 0,1 0 0,-1 1 0,1-1 0,0 0 1,0 0-1,-1 0 0,1 0 0,0 0 0,1 0 0,-1 0 1,0-1-1,1 1 0,-1 0 0,1-1 0,-1 1 0,1-1 1,2 2-1,40 24-1833,14 9-966,-55-33 2656,1-1 0,-1 1 0,0 0 1,0 0-1,0 0 0,0 0 0,-1 1 0,1-1 1,-1 1-1,0-1 0,3 8 0,-4-10 242,-1 1 0,0 0 0,0-1 0,0 1 0,0-1 0,0 1 0,0-1 0,0 1 0,-1 0-1,1-1 1,-1 1 0,1-1 0,-1 1 0,1-1 0,-1 1 0,0-1 0,0 0 0,0 1 0,0-1 0,0 0 0,0 0-1,0 1 1,0-1 0,0 0 0,0 0 0,-1 0 0,1-1 0,0 1 0,-3 1 0,-49 21 1127,43-19-1224,-2 1-438,-1-1 0,1 0 0,-1-1 0,1-1 0,-20 2 0,7-3-4097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9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21 9993,'0'0'16507,"0"8"-14575,-8 112 2254,8-118-4183,0-1 1,0 0 0,0 1-1,0-1 1,1 1 0,-1-1-1,0 0 1,1 1 0,-1-1-1,0 0 1,1 1 0,0-1-1,-1 0 1,1 0 0,0 1-1,0-1 1,0 0 0,-1 0-1,1 0 1,0 0 0,0 0-1,1 0 1,-1 0 0,0-1-1,2 2 1,0-1 0,0 0 0,0 0 0,1 0 0,-1 0 0,0-1 0,1 0 0,-1 0 0,0 1-1,1-2 1,4 0 0,5-1-2,-1 0 0,0-1 0,-1-1-1,1 0 1,12-6 0,5-7-2,-1-1 0,40-33 0,-26 19 0,-42 32 0,0 0 0,1 0 0,-1 0 0,0 0 0,0 0 0,1 0 0,-1 0 0,0 1 0,1-1 0,-1 0 0,0 0 0,0 0 0,1 0 0,-1 1 0,0-1 0,0 0 0,1 0 0,-1 0 0,0 1 0,0-1 0,0 0 0,0 1 0,1-1 0,-1 0 0,0 0 0,0 1 0,0-1 0,0 0 0,0 1 0,0-1 0,0 0 0,0 1 0,0-1 0,0 0 0,0 0 0,0 1 0,0-1 0,0 0 0,0 1 0,0-1 0,0 0 0,0 1 0,0-1 0,0 0 0,-1 1 0,1 15 0,-3 4 0,1-9 0,0 0 0,1 1 0,0-1 0,2 21 0,0-31 0,-1 1 0,1-1 0,-1 0 0,1 0 0,0 0 0,-1 0 0,1 0 0,0 0 0,0-1 0,0 1 0,0 0 0,0 0 0,0 0 0,0-1 0,0 1 0,0-1 0,0 1 0,0-1 0,0 1 0,0-1 0,0 1 0,1-1 0,-1 0 0,0 0 0,0 0 0,0 0 0,1 0 0,-1 0 0,0 0 0,0 0 0,1 0 0,-1 0 0,2-1 0,42-11 0,-30 3 0,0-2 0,0 0 0,-1 0 0,0-2 0,-1 0 0,0 0 0,-1-1 0,11-18 0,-5 10 0,-25 53 0,3-20 0,-1 0 0,2 1 0,-1-1 0,2 1 0,-1 0 0,0 20 0,3-32 0,0 1 0,1 0 0,-1-1 0,0 1 0,1 0 0,-1-1 0,0 1 0,1 0 0,-1-1 0,1 1 0,-1-1 0,1 1 0,-1-1 0,1 1 0,-1-1 0,1 0 0,0 1 0,-1-1 0,1 0 0,0 1 0,-1-1 0,1 0 0,0 0 0,-1 1 0,1-1 0,0 0 0,-1 0 0,1 0 0,0 0 0,-1 0 0,1 0 0,0 0 0,0 0 0,-1 0 0,1 0 0,0-1 0,-1 1 0,2-1 0,31-8 0,-16 1 0,-2-1 0,1-1 0,-1-1 0,-1 0 0,0-1 0,0 0 0,-1-1 0,-1-1 0,0 0 0,12-19 0,-21 25 0,-11 17 0,-13 20 0,18-24 0,0 1 0,0 0 0,0 0 0,1 0 0,0 0 0,0 0 0,1 1 0,-1-1 0,2 1 0,-1-1 0,1 1 0,-1-1 0,3 12 0,-1-17 0,0 0 0,0 0 0,0-1 0,0 1 0,0 0 0,0 0 0,0-1 0,1 1 0,-1 0 0,0-1 0,0 1 0,1-1 0,-1 0 0,0 1 0,1-1 0,-1 0 0,1 0 0,-1 0 0,0 0 0,1 0 0,2 0 0,31-5 0,-20-2 0,-1 0 0,1-2 0,-1 0 0,-1 0 0,16-14 0,-32 27-21,-25 51-2009,26-51 1807,1-1 0,-1 1 0,1 0 0,0 0 0,1 0 0,-1 0 0,1-1 0,-1 1 0,1 0 0,0 0 0,1 0 0,-1 0 0,2 6 0,-1-9-300,1 1-1,-1-1 0,0 0 1,1 0-1,0 0 1,-1 0-1,1 0 1,0 0-1,-1 0 1,1 0-1,0-1 0,0 1 1,0-1-1,0 1 1,-1-1-1,1 0 1,0 1-1,0-1 1,0 0-1,0 0 0,0-1 1,0 1-1,0 0 1,2-1-1,-1 1-1132,26-3-11193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9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160 278 20756,'0'0'5509,"-11"-5"-3545,-38-17-971,46 21-936,0 1-1,0-1 1,0 1-1,0 0 1,0 0-1,0 0 1,0 0-1,0 1 1,1-1-1,-1 1 0,0-1 1,0 1-1,0 0 1,1 0-1,-1 1 1,0-1-1,1 0 1,-1 1-1,1 0 1,0-1-1,-1 1 1,1 0-1,0 0 1,0 0-1,0 1 1,0-1-1,1 0 0,-3 5 1,1-3 60,0 1 1,0 0 0,1 0-1,-1 0 1,1 0-1,0 1 1,1-1-1,-1 0 1,1 1-1,0-1 1,1 1-1,-1 0 1,1 5-1,1-9-107,0 1-1,0-1 1,0 0-1,0 0 0,1 0 1,-1 0-1,0 0 0,1 0 1,0 0-1,-1 0 1,1-1-1,0 1 0,0 0 1,0-1-1,0 0 0,0 1 1,0-1-1,0 0 0,1 0 1,-1 0-1,0 0 1,1-1-1,-1 1 0,0-1 1,1 1-1,-1-1 0,1 0 1,3 0-1,8 1-19,1-1-1,-1 0 1,24-3-1,-24 0-41,-1-1 1,1 0-1,-1-1 1,1 0-1,-1-1 1,-1-1-1,1 0 1,-1 0-1,-1-1 1,1-1-1,-1 0 1,13-14-1,-10 9 48,-1-1 0,-1 0 0,0-1 1,-1 0-1,0 0 0,-2-2 0,0 1 0,10-27 0,-16 34-29,0 0-1,-1-1 0,0 1 0,-1-1 1,1-13-1,-2 22 10,0 0 0,0-1 1,0 1-1,0 0 0,0 0 1,0 0-1,-1-1 0,1 1 0,-1 0 1,1 0-1,-1 0 0,0 0 1,0 0-1,0 0 0,0 0 1,0 0-1,0 1 0,-1-1 0,1 0 1,0 1-1,-1-1 0,0 1 1,1-1-1,-1 1 0,0 0 1,0 0-1,1-1 0,-1 1 0,0 0 1,0 1-1,-3-2 0,-2 1-47,0 1 0,0 0 0,0 1 0,0-1-1,1 1 1,-1 1 0,0-1 0,1 1-1,-1 0 1,1 1 0,-1-1 0,1 1 0,0 0-1,0 1 1,1 0 0,-1 0 0,1 0-1,-1 0 1,-4 7 0,5-7 76,1 0 0,0 0 0,0 0-1,1 1 1,-1 0 0,1 0 0,0 0 0,0 0 0,1 0 0,0 0-1,0 1 1,0 0 0,0-1 0,1 1 0,0 0 0,0-1 0,0 1-1,1 0 1,0 0 0,0 0 0,1 0 0,-1-1 0,3 8-1,-2-10-45,0 0 0,1 0 0,0-1 0,-1 1 0,1-1 0,0 1 0,0-1 0,1 1 0,-1-1 0,0 0 0,1 0 0,-1-1 0,1 1 0,4 2 0,49 21-1842,-23-12-124,-26-9 1456,1 0 1,0 1-1,-1 0 1,0 0-1,0 1 0,-1 0 1,1 0-1,-1 0 1,7 12-1,-11-16 350,0 1 1,0 0-1,0 0 0,-1 0 1,1 0-1,-1 1 0,0-1 1,0 0-1,0 0 0,0 1 0,-1-1 1,1 1-1,-1-1 0,0 1 1,0-1-1,0 0 0,-1 1 1,1-1-1,-1 1 0,0-1 1,1 0-1,-2 1 0,1-1 0,0 0 1,-1 0-1,1 0 0,-3 4 1,-12 10-4706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0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24 16592,'0'0'11178,"-13"-5"-9918,5 1-1102,3 2-108,1 0 1,0 0-1,-1 0 1,0 1-1,1 0 1,-1-1 0,0 2-1,1-1 1,-1 0-1,0 1 1,0 0 0,0 0-1,1 0 1,-1 1-1,0 0 1,0 0-1,1 0 1,-1 0 0,-5 3-1,-4 4-8,1-1 0,-1 2 0,2 0 0,-1 1 0,-21 22 0,28-26-42,1 0 1,0 0 0,0 0-1,0 1 1,1 0 0,0 0 0,1 0-1,-1 1 1,1-1 0,1 1 0,0 0-1,0 0 1,-2 11 0,4-18-15,0 1 1,0-1 0,0 1-1,0 0 1,0-1-1,0 1 1,1 0 0,-1-1-1,0 1 1,1-1-1,0 1 1,-1-1 0,1 1-1,0-1 1,-1 1-1,1-1 1,0 0 0,0 1-1,0-1 1,1 0-1,-1 0 1,0 0 0,0 0-1,0 0 1,1 0-1,1 1 1,2 0-58,-1 0 1,0-1-1,1 0 1,-1 1-1,1-2 1,-1 1-1,1-1 1,0 1-1,7-2 0,3 0-468,0-1 0,0 0 0,0-1 0,-1-1-1,17-6 1,-5-2-1890,-1-1 0,0-1 0,-1-1 0,-1-1 0,31-27 0,-18 12-3261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0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51 10410,'0'0'3737,"-12"10"-1394,-5 4-1622,-95 88 7698,112-101-8344,-1-1 0,0 1 0,1-1 0,-1 1 0,0 0 0,1-1 1,-1 1-1,1 0 0,-1-1 0,1 1 0,-1 0 0,1 0 0,-1 0 1,1-1-1,0 1 0,0 0 0,-1 0 0,1 0 0,0 0 0,0 0 1,0 0-1,0-1 0,0 1 0,0 0 0,0 1 0,1-1-40,0 0-1,-1-1 0,1 1 0,0-1 0,0 1 0,0-1 1,0 0-1,-1 1 0,1-1 0,0 0 0,0 1 0,0-1 1,0 0-1,0 0 0,0 0 0,0 0 0,0 0 0,2 0 1,54-9 31,-53 8 30,12-3-40,11-3 90,-1 1 0,1 1 0,0 2 0,0 0 0,1 2 0,41 3 0,-61 7 1892,-5-7-1218,-1-14-651,9-147-313,-11 159-1,0-1-1,1 1 1,-1-1 0,0 1 0,1-1-1,-1 1 1,1 0 0,-1-1 0,1 1-1,-1 0 1,1-1 0,0 1-1,-1 0 1,1-1 0,-1 1 0,1 0-1,0 0 1,-1 0 0,1-1 0,-1 1-1,1 0 1,0 0 0,-1 0 0,1 0-1,0 0 1,-1 0 0,1 1-1,0-1 1,-1 0 0,1 0 0,-1 0-1,1 1 1,0-1 0,26 8-3968,-27-8 4004,110 39-13093,-65-27 5675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14830,'0'0'6887,"-8"5"-4795,0 2-1708,0 0-1,0 0 1,1 1-1,0-1 1,1 2-1,-1-1 1,1 1-1,1 0 0,0 0 1,0 0-1,1 1 1,0 0-1,1 0 1,0 0-1,0 0 1,1 0-1,-1 13 1,2-21-366,1 1 1,0-1-1,0 0 1,0 0 0,0 1-1,0-1 1,0 0-1,0 0 1,1 0-1,-1 1 1,1-1-1,0 0 1,0 0 0,0 0-1,0 0 1,0 0-1,0 0 1,0 0-1,0-1 1,1 1-1,-1 0 1,1 0 0,-1-1-1,4 3 1,0-3 23,-1 1 0,1-1 1,0 0-1,-1 0 0,1 0 1,0-1-1,0 0 0,0 0 0,-1 0 1,1-1-1,5 0 0,-3-1-60,0 1-1,-1-1 1,1-1-1,-1 1 1,1-1-1,7-5 1,-9 5-34,0 0 0,0 1 0,1-1 0,-1 1-1,1 0 1,-1 0 0,1 1 0,9-1 0,-14 8 222,0 1 1,0-1-1,0 1 0,-1 0 0,0-1 0,-1 13 0,-1-5-51,2 14 144,1-27-259,-1-1 0,1 1 1,0 0-1,-1 0 0,1-1 0,0 1 0,0 0 1,0-1-1,-1 1 0,1 0 0,0-1 0,0 1 1,0-1-1,0 0 0,0 1 0,0-1 0,0 0 0,0 0 1,0 0-1,0 1 0,0-1 0,0 0 0,1 0 1,-1 0-1,2-1 0,4 1-690,0 0 1,0 0-1,1-1 0,-1 0 1,0 0-1,0 0 0,0-1 1,11-5-1,-4 1-6660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1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58 11563,'0'0'8120,"2"-9"-4047,-2 8-3975,1-1 198,-1-1 1,1 1-1,-1 0 1,0-1-1,0 1 1,0 0 0,0-1-1,0 1 1,0 0-1,-1-1 1,0-3-1,0 5-165,0-1 0,0 1-1,-1 0 1,1 0 0,0 0 0,0 0 0,-1 0 0,1 0-1,-1 0 1,1 0 0,-1 1 0,1-1 0,-1 1-1,0-1 1,1 1 0,-1-1 0,1 1 0,-1 0 0,0 0-1,1 0 1,-1 0 0,0 0 0,-2 1 0,-8-1-5,0 1 0,1 1 0,-1 0 0,1 1 0,0 0 0,-13 5 0,20-7-129,0 1 1,-1-1-1,1 1 0,1 0 0,-1 1 1,0-1-1,0 0 0,1 1 0,-1 0 1,1 0-1,0 0 0,0 0 0,0 1 1,0-1-1,1 1 0,-1 0 0,1-1 1,0 1-1,-2 6 0,4-9-27,0 0-1,0 0 1,0 1 0,0-1 0,0 0-1,0 0 1,0 1 0,1-1 0,-1 0-1,0 0 1,1 0 0,-1 0 0,1 0-1,-1 1 1,1-1 0,0 0 0,-1 0-1,1 0 1,0-1 0,0 1-1,0 0 1,0 0 0,-1 0 0,1 0-1,0-1 1,1 1 0,-1-1 0,0 1-1,0 0 1,0-1 0,0 0 0,0 1-1,0-1 1,1 0 0,-1 0-1,2 1 1,53 6-1111,-45-7 760,17 2-589,1-1 134,0 2 0,0 1 0,43 11 0,-71-15 927,0 0 0,-1 0 1,1 0-1,0 1 0,-1-1 0,1 0 0,0 0 0,-1 1 1,1-1-1,0 0 0,-1 1 0,1-1 0,0 0 0,-1 1 1,1-1-1,-1 1 0,1-1 0,-1 1 0,1 0 0,-1-1 1,0 1-1,1-1 0,-1 1 0,1 0 0,-11 10 1958,-28 2-339,22-9-2166,-137 32 3814,101-29-7068,3-4-6901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2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133 108 9225,'0'0'3107,"1"-11"149,1-36 129,-2 46-3152,0-1 0,1 1 0,-1-1 0,0 1 0,0-1 0,0 1 0,0-1 0,-1 1 0,1-1 0,0 1 0,0-1 0,-1 1 0,1-1 0,-1 1 0,0 0 0,1-1 0,-1 1 0,0 0 0,0-1 0,0 1 0,0 0 0,0 0 0,0 0 0,0 0 0,0 0 0,0 0 0,0 0 0,-1 0 0,1 0 0,0 1 0,-1-1 0,1 1 0,0-1 0,-1 1 0,1-1 0,-1 1 0,1 0 0,-1-1 0,-2 1 0,1 0-117,0 0 1,0 1 0,0-1 0,0 1 0,0 0 0,0 0 0,1 0 0,-1 0-1,0 0 1,0 0 0,1 1 0,-1-1 0,1 1 0,-1 0 0,1 0-1,-3 2 1,-1 4-75,0 0 0,1 0 0,0 0 0,0 1 0,1 0 0,0 0 0,0 0 0,1 0 0,0 1 0,1-1 0,0 1 0,1 0 0,-1-1 0,2 21 0,0-30-37,0 1-1,1 0 1,-1 0-1,1 0 1,-1-1-1,1 1 1,-1 0-1,1 0 0,-1-1 1,1 1-1,-1 0 1,1-1-1,0 1 1,0-1-1,-1 1 1,1-1-1,0 1 1,0-1-1,-1 1 1,1-1-1,0 0 1,0 1-1,0-1 1,0 0-1,0 0 0,-1 0 1,1 0-1,0 0 1,0 0-1,0 0 1,0 0-1,0 0 1,0 0-1,0 0 1,0-1-1,-1 1 1,2 0-1,36-12 232,-25 4-199,-1 0 0,0-1 0,0 0 0,-1-1 0,0 0 0,-1-1-1,0 0 1,-1-1 0,0 0 0,-1 0 0,7-15 0,-28 104-149,10-59-142,0 1 1,1 0-1,1 37 1,1-55 126,1 0 1,-1 0 0,1 0 0,-1 0 0,1 0 0,-1 0-1,1 0 1,-1 0 0,1 0 0,0-1 0,-1 1-1,1 0 1,0 0 0,0-1 0,0 1 0,0 0-1,-1-1 1,1 1 0,0-1 0,0 1 0,0-1-1,0 1 1,0-1 0,0 0 0,1 1 0,-1-1 0,0 0-1,0 0 1,0 0 0,0 0 0,0 0 0,0 0-1,0 0 1,0 0 0,0 0 0,2-1 0,41-10-3902,-28 2 2278,-1 0 1,0-1-1,0-1 0,-2 0 0,1-1 0,-1 0 0,-1-1 0,19-26 0,5-15 2924,-11 0 8282,-25 54-9321,0 0 0,0 0 0,0 0 0,0 0 0,-1 0 0,1 0 0,0 0 0,0 0 0,0 0 0,0 0 0,0 0 0,-1 0 0,1 0 0,0 0 0,0 0 0,0 0 0,0-1 0,-1 1 0,1 0 0,0 0-1,0 0 1,0 0 0,0 0 0,0 0 0,0 0 0,0 0 0,-1-1 0,1 1 0,0 0 0,0 0 0,0 0 0,0 0 0,0 0 0,0-1 0,0 1 0,0 0 0,0 0 0,0 0 0,0 0 0,0-1 0,0 1 0,0 0 0,0 0 0,0 0 0,0 0 0,0-1 0,0 1 0,0 0 0,0 0 0,0 0 0,0 0 0,0 0 0,0-1 0,0 1 0,0 0 0,0 0 0,0 0 0,1 0 0,-1 0 0,0 0 0,0-1 0,-18 16 1818,-20 26-888,37-40-995,0-1-1,0 1 1,1 0 0,-1 0 0,0 0 0,0-1 0,1 1-1,-1 0 1,1 0 0,-1 0 0,1 0 0,-1 0 0,1 0 0,-1 0-1,1 0 1,0 0 0,0 0 0,-1 0 0,1 1 0,0-1 0,0 0-1,0 0 1,0 0 0,0 0 0,0 0 0,1 0 0,-1 2-1,2-2-54,0 0-1,0 0 0,0 0 0,1 0 0,-1 0 0,0 0 0,0-1 0,0 1 0,1-1 0,-1 0 0,3 1 0,6 0-62,-6 0-7,91 20-569,-89-19 617,1 1 0,-1-1 0,1 1-1,-1 1 1,0-1 0,0 1 0,-1 1 0,1-1 0,-1 1-1,7 6 1,-12-10 39,-1-1 0,1 1-1,-1 0 1,1 0 0,-1 0-1,1 0 1,-1-1 0,1 1-1,-1 0 1,0 0 0,1 0-1,-1 0 1,0 0 0,0 0-1,0 0 1,0 0 0,0 0 0,0 0-1,0 0 1,0 0 0,0 0-1,0 0 1,0 0 0,-1 0-1,1 0 1,0 0 0,-1-1-1,1 1 1,-1 0 0,1 0-1,-1 0 1,1 0 0,-1-1-1,1 1 1,-1 0 0,0 0-1,0-1 1,1 1 0,-1-1-1,0 1 1,0-1 0,0 1-1,0-1 1,-1 1 0,-47 20 1701,41-19-1646,-38 13-164,-87 16-1,163-31-17533,-7-2 2994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4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38 15439,'4'-7'1382,"10"-17"1868,-5 17 1908,-7 47-4208,-3-20-869,0-13-59,1 0 0,0 0-1,1 0 1,-1 0 0,1 0-1,2 8 1,-2-14-50,-1 1 1,1 0-1,0 0 1,0 0-1,0-1 0,0 1 1,0-1-1,1 1 1,-1-1-1,0 1 0,1-1 1,-1 1-1,1-1 1,0 0-1,-1 0 0,1 0 1,0 0-1,0 0 1,-1 0-1,1-1 1,0 1-1,0-1 0,0 1 1,0-1-1,0 0 1,2 1-1,4 0-21,0 0-1,0 0 1,-1 1 0,1 0-1,0 0 1,-1 1 0,0 0 0,9 5-1,-13-6 73,-1 0-1,1 0 1,-1 0-1,1 0 1,-1 1 0,0-1-1,0 1 1,0 0-1,0 0 1,0-1-1,-1 1 1,1 0-1,-1 1 1,0-1-1,0 0 1,0 0-1,0 0 1,-1 1 0,1-1-1,-1 0 1,0 1-1,0 3 1,0-4 42,0 0-1,0 0 1,-1-1 0,1 1 0,-1 0 0,0 0 0,0 0 0,0-1 0,0 1 0,0 0-1,0-1 1,-1 1 0,1-1 0,-1 0 0,0 1 0,0-1 0,0 0 0,-3 3 0,0-2 201,0 1 1,0-1 0,-1 1-1,1-2 1,-1 1-1,0-1 1,0 1 0,-7 0-1,-9 2 583,-1-1-1,0-2 0,-39 1 0,59-4-873,0 1 0,0 0 0,0 0 0,1-1 0,-1 0 0,0 1 0,0-1 0,1 0 0,-1-1 0,1 1 0,-1 0 0,1-1 0,-1 1 0,1-1 0,0 0 0,0 0 0,0 0 0,0 0 0,0 0 0,-2-3 1,3 3-28,0 1 1,0 0 0,1-1 0,-1 1 0,1-1 0,-1 1 0,1-1 0,0 1 0,0-1 0,0 1 0,-1-1 0,1 1 0,0-1 0,1 1 0,-1-1 0,0 1 0,0-1 0,1 1 0,-1-1 0,1 1 0,-1-1 0,1 1 0,0 0 0,-1-1 0,1 1 0,0 0 0,0-1 0,0 1 0,0 0 0,0 0 0,0 0 0,1 0 0,-1 0 0,0 0 0,0 0 0,1 1 0,-1-1 0,3-1 0,5-2-1611,1 0 0,-1 0 1,1 1-1,0 0 1,1 1-1,-1 0 1,19-1-1,7 1-6073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4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0 207 10570,'0'0'14248,"10"-1"-12641,12-1-810,4-1-429,0 0-1,34-10 1,-54 12-342,0-1 0,0 0 1,0 0-1,-1 0 1,1-1-1,-1 0 1,0 0-1,0 0 0,0 0 1,0-1-1,0 0 1,-1 0-1,0-1 1,1 1-1,-2-1 0,7-8 1,-10 13 26,0-1 1,1 1-1,-1 0 1,0-1-1,0 1 1,1-1-1,-1 1 0,0-1 1,0 1-1,0 0 1,0-1-1,1 1 1,-1-1-1,0 1 0,0-1 1,0 1-1,0-1 1,0 1-1,0-1 1,0 1-1,0-1 1,-1 1-1,1-1 0,0 1 1,0 0-1,0-1 1,0 1-1,-1-1 1,1 1-1,0-1 1,0 1-1,-1 0 0,1-1 1,0 1-1,-1 0 1,1-1-1,-21 0 723,15 2-741,1 0-1,-1 1 1,1 0-1,-1 0 1,1 0-1,-6 4 1,3 0-17,0 1 1,0 0 0,0 1-1,1 0 1,0 0 0,1 0 0,-1 1-1,2 0 1,-1 0 0,1 1-1,1-1 1,0 1 0,0 0-1,1 0 1,-3 18 0,5-27-17,1 0 0,0 0 0,0 0 1,0 1-1,0-1 0,0 0 1,0 0-1,0 0 0,1 1 0,-1-1 1,0 0-1,1 0 0,-1 0 0,0 0 1,1 0-1,0 0 0,-1 0 0,1 0 1,-1 0-1,1 0 0,0 0 0,0 0 1,0 0-1,0 0 0,1 0 1,0 0-16,0 0 0,0 0-1,1 0 1,-1 0 0,0-1 0,1 1 0,-1-1 0,0 0 0,1 1 0,-1-1 0,5-1 0,4 0-155,-1-1 0,0 0 1,0 0-1,0-1 0,10-5 0,5-3-1318,-1-1 0,-1-1 0,0-2 0,-1 0 0,25-22 0,-33 25-29,-2 0-1,0 0 0,0-2 1,-1 1-1,-1-1 1,0-1-1,-1 0 1,-1 0-1,8-19 1,-5 1-2975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5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 3908,'0'0'13992,"-7"11"-11697,1-1-1658,1 1 0,0-1 0,0 1 0,1 0-1,1 0 1,0 0 0,0 0 0,1 1 0,-1 21 0,2 30 1584,-1-3-1513,3 0 0,10 76 0,-16-164-764,-2 0 0,-1 0 0,-1 1 0,-1 0 0,-1 1 0,-2 0 0,-22-34 0,30 51 2,41 31-693,-26-16-209,1 0-1,0 0 1,0-1-1,18 5 1,-17-6-1579,1-2 0,0 1 0,-1-2 0,17 1 1,0-2-5218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5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62 9001,'0'0'16180,"-9"-1"-14498,4 1-1486,1 0 0,-1 0 0,1 1 0,-1-1 0,1 1 0,0 0 0,-1 0 0,1 1 1,0-1-1,0 1 0,0 0 0,0 0 0,0 0 0,0 1 0,0-1 0,1 1 0,-1 0 0,1 0 0,0 0 0,0 1 1,0-1-1,0 1 0,1-1 0,0 1 0,-3 5 0,9-8-164,0 0 0,0-1 0,0 1 0,0-1 0,0 0 0,0 0 0,0 0 0,5-1 0,16-3-337,-2-1 94,1 2-1,-1 1 1,1 0 0,43 4 0,-66-1 232,1-1 0,-1 1 0,0-1 0,1 1 0,-1-1 0,0 1 0,1 0 0,-1 0 0,0 0 0,0 0 0,0-1 0,0 2 0,0-1 1,0 0-1,0 0 0,0 0 0,0 0 0,0 1 0,0-1 0,-1 0 0,1 2 0,13 13 1059,-13-17-1070,0 1 0,-1-1 0,1 0 0,0 1 1,-1-1-1,1 0 0,0 0 0,-1 1 0,1-1 0,-1 0 1,1 0-1,-1 0 0,0 0 0,1 0 0,-1 1 0,0-1 1,1 0-1,-1 0 0,0 0 0,0 0 0,0 0 1,0 0-1,0-1 0,4-28 82,-3-58-92,0 87-43,-1 1 1,1-1-1,-1 1 1,1-1-1,0 1 1,-1-1-1,1 1 1,0 0-1,-1-1 1,1 1-1,0 0 1,0-1-1,-1 1 1,1 0-1,0 0 1,0-1-1,-1 1 0,1 0 1,0 0-1,0 0 1,0 0-1,-1 0 1,1 0-1,0 1 1,0-1-1,-1 0 1,2 0-1,30 5-2840,-27-5 2046,26 4-4438,5-4-3469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6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1 140 11659,'0'0'10597,"13"2"-9439,0 1-955,0-1 0,0-1 0,0 0 0,0-1-1,0-1 1,0 0 0,0 0 0,-1-1 0,1-1 0,22-7 0,-18 3 154,1 0 1,-1-1 0,0-1-1,0-1 1,-1 0 0,-1-1-1,22-19 1,-36 30-264,0-1 1,0 0-1,0 0 1,0 0-1,0 0 1,0 0-1,0 0 0,-1-1 1,1 1-1,0 0 1,-1 0-1,1-1 1,0 1-1,-1 0 0,0-1 1,1 1-1,-1 0 1,0-1-1,0 1 1,1-1-1,-2-2 1,1 4-35,-1-1 1,1 0 0,-1 0-1,0 1 1,0-1 0,1 0 0,-1 1-1,0-1 1,0 0 0,0 1-1,0 0 1,0-1 0,0 1 0,0-1-1,0 1 1,0 0 0,0 0-1,0 0 1,0-1 0,0 1 0,0 0-1,-1 0 1,-6 0 19,-1 1 0,1-1 1,0 1-1,-1 1 0,1 0 1,-10 3-1,6 0-72,1 0-1,0 1 1,0 1 0,0 0-1,1 1 1,0 0 0,0 0 0,1 1-1,-14 16 1,17-17-13,0 0 1,0 0-1,1 0 0,0 0 0,1 1 0,-1 0 1,2 0-1,-1 0 0,1 0 0,1 1 1,0-1-1,0 1 0,0 12 0,2-20 4,0 0-1,0 0 1,0 0-1,1 0 1,-1 0-1,1 0 1,-1 0-1,1 0 1,0 0-1,0 0 1,0 0-1,0-1 1,0 1-1,0 0 1,0-1-1,0 1 1,1-1-1,-1 1 1,4 2-1,-1-2 11,0 1-1,0-1 1,0 0-1,1 0 0,-1 0 1,1 0-1,0-1 0,6 1 1,11 2-255,1-2 0,43-2 0,-45 0-348,-9 0 146,38-1-2610,-18-4-1940,9-10-7355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7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52 15599,'0'0'6470,"-3"-9"-2979,2 6-3298,0 1 0,0-1-1,0 1 1,-1-1 0,1 1 0,-1-1 0,1 1-1,-1 0 1,0 0 0,0 0 0,0 0-1,0 0 1,0 0 0,0 0 0,-5-2-1,4 3-137,0 0-1,0 0 0,0 0 1,0 1-1,0 0 0,0-1 0,-1 1 1,1 0-1,0 0 0,0 0 1,0 1-1,-1-1 0,1 1 1,0 0-1,0 0 0,0 0 0,0 0 1,-4 3-1,0 0-62,-1 0 0,0 1 0,1-1 1,0 2-1,0-1 0,1 1 0,-1 0 0,1 1 0,1-1 0,-1 1 1,1 0-1,0 1 0,1-1 0,0 1 0,0 0 0,0 0 0,1 0 0,-3 13 1,6-20-2,0-1 1,0 1-1,-1 0 1,1-1 0,0 1-1,0 0 1,0-1 0,0 1-1,0 0 1,0-1-1,1 1 1,-1 0 0,0-1-1,0 1 1,0-1 0,1 1-1,-1 0 1,0-1-1,1 1 1,-1-1 0,0 1-1,1-1 1,-1 1-1,1-1 1,-1 1 0,1-1-1,-1 1 1,1-1 0,-1 1-1,2-1 1,21 1-131,24-20 84,-25 3 6,-1-1 0,0-1-1,-1 0 1,29-37 0,-46 61-495,-3 18 480,-4 23 240,3-39-209,-1 2 105,0 0 0,1 0-1,0 0 1,0 0-1,2 13 1,-1-22-33,1 1 0,-1 0 0,0 0 0,1 0 1,-1-1-1,1 1 0,0 0 0,-1-1 0,1 1 0,0 0 0,0-1 0,0 1 0,0-1 0,0 0 0,1 1 0,-1-1 1,0 0-1,1 0 0,-1 1 0,1-1 0,-1 0 0,1-1 0,-1 1 0,1 0 0,0 0 0,-1-1 0,1 1 1,0-1-1,0 1 0,-1-1 0,1 0 0,0 0 0,0 1 0,0-1 0,1-1 0,11 0 34,0-2-1,0 1 1,0-2 0,-1 0-1,0 0 1,1-1-1,-2-1 1,1 0 0,-1-1-1,0-1 1,21-15-1,41-23-46,-74 45-36,1 1 0,-1 0 1,0-1-1,1 1 0,-1 0 0,1-1 0,-1 1 1,1 0-1,-1 0 0,1 0 0,-1 0 0,1-1 1,-1 1-1,1 0 0,-1 0 0,1 0 0,-1 0 1,1 0-1,-1 0 0,1 0 0,-1 0 0,1 1 1,-1-1-1,1 0 0,-1 0 0,1 0 0,-1 0 1,1 1-1,-1-1 0,1 0 0,-1 0 0,1 1 1,-1-1-1,0 1 0,1-1 0,-1 0 0,1 1 1,-1-1-1,0 1 0,0-1 0,1 0 0,-1 1 1,0-1-1,0 1 0,1-1 0,-1 1 0,0-1 1,0 1-1,0-1 0,0 1 0,0-1 0,0 1 1,0-1-1,0 1 0,0 0 0,0-1 0,0 1 1,0-1-1,0 1 0,-1 0 0,-7 47 112,3-26-60,34-22-186,47-25-4859,-35 10-1391,-8 3-343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7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63 123 13613,'0'0'7217,"-9"4"-6731,6-3-376,0 0 0,0 1-1,0-1 1,1 0 0,-1 1-1,0 0 1,0 0 0,1 0 0,-1 0-1,1 0 1,0 0 0,-1 0-1,1 1 1,0-1 0,0 1 0,1 0-1,-1 0 1,1-1 0,-1 1-1,1 0 1,0 0 0,0 0 0,0 1-1,0-1 1,1 0 0,-1 0-1,1 0 1,0 4 0,0-6-60,0 0 0,0-1 0,0 1 0,0 0 0,1-1 0,-1 1 0,0 0 0,0-1 0,1 1 0,-1-1 0,0 1 0,0-1 0,1 1 0,-1-1 0,1 1 0,-1-1 0,1 1 0,-1-1 0,1 1 0,-1-1 0,1 0 0,-1 1 0,1-1 0,-1 0 0,1 1 0,0-1 0,-1 0 1,1 0-1,0 1 0,28 1 729,29-13 21,-31 1-655,0 0-1,-1-2 1,0-1 0,-1-1-1,0-2 1,-1 0 0,-1-1-1,0-1 1,27-30 0,-49 47-74,0 0 0,0 0 0,0 0 0,0-1 1,0 1-1,0 0 0,-1-1 0,1 1 0,0-1 1,-1 1-1,1 0 0,-1-1 0,0 1 0,1-1 0,-1-1 1,0 2-39,0 1 1,0-1 0,0 1 0,-1-1 0,1 1 0,0-1 0,0 1 0,-1 0 0,1-1 0,0 1 0,-1 0 0,1-1 0,0 1 0,-1 0-1,1-1 1,0 1 0,-1 0 0,1 0 0,-1-1 0,1 1 0,-1 0 0,1 0 0,0 0 0,-1 0 0,1-1 0,-1 1 0,1 0-1,-1 0 1,1 0 0,-1 0 0,-2 0-1,0 0-1,0 1 0,0-1 0,0 1 1,0-1-1,0 1 0,1 0 0,-1 0 1,0 0-1,0 1 0,1-1 1,-1 1-1,1-1 0,-3 3 0,-2 3 15,0 0 0,1 1 0,0 0 0,0 0 0,1 0 0,0 1 0,0 0 0,1 0 0,-3 10 0,6-15-178,-1 0 0,1 0 0,1 0 0,-1 0 0,1 0 0,-1 0 0,1 1-1,0-1 1,1 0 0,0 7 0,0-8-215,0-1-1,0 0 0,0 1 0,0-1 1,0 0-1,1 0 0,-1 0 1,1 0-1,-1 0 0,1 0 0,0 0 1,-1 0-1,1-1 0,0 1 1,0-1-1,0 1 0,1-1 1,-1 0-1,3 2 0,24 6-7495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7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0 0 3203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17008,'0'0'7976,"-9"1"-7298,5-1-623,0 0 1,0 1 0,0 0 0,0-1-1,0 2 1,0-1 0,1 0 0,-1 1-1,1-1 1,-1 1 0,1 0-1,-1 1 1,1-1 0,0 0 0,0 1-1,0 0 1,0 0 0,0 0 0,1 0-1,0 0 1,-1 0 0,1 0 0,0 1-1,0-1 1,1 1 0,-1 0 0,1 0-1,0-1 1,0 1 0,0 0 0,0 0-1,1 0 1,0 6 0,0-9-41,0 0 1,0 0-1,0 0 1,0 0 0,0 0-1,0 0 1,0 0-1,1-1 1,-1 1 0,0 0-1,1 0 1,-1 0-1,1 0 1,-1-1 0,1 1-1,-1 0 1,1 0-1,0-1 1,-1 1-1,1-1 1,0 1 0,-1 0-1,1-1 1,0 1-1,0-1 1,0 0 0,0 1-1,1 0 1,33 1 440,-24-4-359,0 0 0,-1-1 0,1 0 0,13-6 0,67-45 197,-89 53-289,-8 29-309,4-24 327,-1 3 49,0-1 0,1 1 0,0 0 1,0 0-1,1 0 0,-2 13 0,4-19-39,-1 0-1,1-1 1,-1 1-1,1-1 1,-1 1-1,1 0 1,0-1 0,-1 0-1,1 1 1,0-1-1,0 1 1,-1-1-1,1 0 1,0 1-1,0-1 1,-1 0-1,1 0 1,0 0 0,0 0-1,0 0 1,-1 1-1,1-2 1,0 1-1,0 0 1,0 0-1,0 0 1,-1 0-1,1 0 1,0-1 0,0 1-1,-1 0 1,1-1-1,1 0 1,30-9 585,-6-5-437,37-29 0,-26 17-319,-37 27 121,0 0 1,1-1 0,-1 1-1,1 0 1,-1-1 0,0 1 0,1 0-1,-1 0 1,1-1 0,-1 1-1,1 0 1,-1 0 0,1 0-1,-1 0 1,1 0 0,-1-1-1,1 1 1,-1 0 0,1 0 0,-1 0-1,1 1 1,0-1 0,-1 0-1,1 0 1,-1 0 0,1 0-1,-1 0 1,1 1 0,-1-1-1,0 0 1,1 1 0,6 17-172,-7 38 288,0-40-72,0-15-15,0 0-1,0-1 1,1 1 0,-1 0-1,1 0 1,-1-1 0,0 1-1,1-1 1,-1 1 0,1 0-1,0-1 1,-1 1 0,1-1-1,-1 1 1,1-1 0,0 1-1,-1-1 1,1 0 0,0 1-1,0-1 1,-1 0 0,1 0 0,0 1-1,0-1 1,-1 0 0,1 0-1,0 0 1,0 0 0,0 0-1,-1 0 1,1 0 0,0 0-1,0 0 1,0 0 0,-1-1-1,1 1 1,0 0 0,0-1-1,-1 1 1,1 0 0,0-1-1,36-13 347,-18-1-315,-15 11-68,0 0 0,1 1 0,-1-1 0,1 1 0,0 0 1,0 0-1,0 1 0,0 0 0,0-1 0,7 0 0,-10 8-33,-1 1 0,-1-1-1,1 1 1,-1-1 0,0 1-1,0 0 1,-1 5-1,-13 67 85,10-65-24,1-1-1,1 1 1,0-1-1,0 1 1,1 0-1,1-1 0,0 1 1,1 0-1,0 0 1,1 0-1,0-1 1,6 17-1,-7-27-3,-1 0 0,1 0 0,0 0 0,0-1 0,-1 1 0,1 0 0,-1 0 0,0 0-1,0 0 1,1 0 0,-1 0 0,-1 0 0,1 0 0,0 0 0,0 0 0,-1 0 0,1 0 0,-1 0 0,1 0 0,-1 0 0,0-1 0,0 1 0,0 0-1,0 0 1,0-1 0,0 1 0,-1-1 0,1 1 0,0-1 0,-1 1 0,1-1 0,-1 0 0,1 0 0,-1 0 0,-3 2 0,1-1 90,0-1 1,1 1 0,-1-1-1,0 0 1,0 0-1,0-1 1,0 1 0,0-1-1,0 0 1,0 0 0,0 0-1,0-1 1,0 1-1,1-1 1,-1 0 0,0 0-1,-7-3 1,9 2-87,-1 1 0,0-1 0,1 0 1,0 0-1,0 0 0,-1 0 0,1 0 0,0 0 1,0-1-1,1 1 0,-1-1 0,1 1 0,-1-1 0,1 0 1,0 1-1,0-1 0,0 0 0,0 0 0,0 0 1,1 0-1,-1 0 0,1 0 0,0 0 0,0 0 1,0-4-1,0 2-32,1 1-1,-1 0 1,1 0 0,0-1 0,0 1-1,0 0 1,1 0 0,-1 0 0,1 0 0,0 0-1,0 1 1,1-1 0,-1 0 0,1 1-1,0 0 1,-1 0 0,6-5 0,22-12-240,47-23 0,-42 25 164,49-34 1,-75 46 195,-1-1-1,1 0 1,-2 0 0,1-1 0,-1 0-1,0 0 1,-1-1 0,0 0-1,0 0 1,5-12 0,-10 20-83,0-1 0,-1 1 0,1-1 0,-1 1 0,1 0 0,-1-1 0,1 0 0,-1 1 0,0-1 0,0 1 0,1-1 0,-1 1 0,0-1 0,-1 1 0,1-3 0,0 3-6,-1 1 1,1 0 0,0-1-1,-1 1 1,1 0 0,-1-1-1,1 1 1,0 0 0,-1 0-1,1-1 1,-1 1-1,1 0 1,-1 0 0,1 0-1,0 0 1,-1 0 0,1 0-1,-1 0 1,1 0-1,-1 0 1,1 0 0,-1 0-1,1 0 1,-1 0 0,1 0-1,-1 0 1,1 0-1,-1 0 1,1 0 0,0 1-1,-1-1 1,-4 2 4,1 0-1,0 0 1,-1 1 0,1-1-1,0 1 1,1 0 0,-1 0-1,-4 5 1,3-2-7,-1 1 0,1 0 0,1 0 0,-1 0 0,-2 9 0,6-15 0,0 0 0,1 0 0,-1 0 0,0 1 0,1-1 0,0 0 0,-1 0 0,1 0 0,0 0 0,-1 1 0,1-1 0,0 0 0,0 0 0,0 0 0,0 1 0,0-1 0,0 0 0,0 0 0,1 0 0,-1 1 0,0-1 0,1 0 0,-1 0 0,1 0 0,-1 0 0,1 0 0,-1 0 0,1 0 0,0 0 0,0 0 0,-1 0 0,1 0 0,0 0 0,0 0 0,0-1 0,0 1 0,0 0 0,0-1 0,0 1 0,0 0 0,0-1 0,1 0 0,1 1 0,12 2-941,0-1-1,0-1 1,0-1 0,23-1-1,-24 0-367,34-2-5871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8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19474,'0'0'5152,"-1"8"-3038,-3 22-1151,-2 0 1,-11 32-1,8-35-494,2 0 1,1 0-1,1 1 1,-1 32-1,6-59-458,1-1 0,-1 1 0,1 0 0,-1 0-1,1 0 1,-1 0 0,1 0 0,-1 0 0,1 0 0,0-1 0,-1 1 0,1 0 0,0-1 0,0 1 0,0 0-1,0-1 1,-1 1 0,1-1 0,0 1 0,0-1 0,0 0 0,0 1 0,0-1 0,0 0 0,0 0-1,0 0 1,0 0 0,0 0 0,0 0 0,0 0 0,0 0 0,0 0 0,0 0 0,0 0 0,0 0 0,2-1-1,42-9 260,17-15-329,-49 19-76,-1 0-1,1 1 1,0 0-1,0 1 1,0 1-1,1 0 1,24-2-1,-37 5 136,0 1 0,-1-1 0,1 0 0,-1 0-1,1 1 1,0-1 0,-1 0 0,1 1 0,-1-1 0,1 1-1,-1-1 1,0 1 0,1-1 0,-1 1 0,1-1 0,-1 1-1,0 0 1,1-1 0,-1 1 0,0-1 0,0 1 0,1 0 0,-1-1-1,0 1 1,0 0 0,0-1 0,0 1 0,0 0 0,0-1-1,0 1 1,0 0 0,0-1 0,0 1 0,0 0 0,-1-1-1,1 1 1,0-1 0,0 1 0,-1 0 0,1-1 0,0 1 0,-1 0-1,-15 29 243,6-23-185,-1 0 1,0 0-1,0-1 0,-1-1 1,0 0-1,0-1 0,0 0 1,-17 3-1,-102 12 450,124-18-505,-5 0-20,7 0-75,0 0-1,0 0 1,0 0 0,-1-1 0,1 0 0,0 0-1,0-1 1,0 1 0,-8-3 0,14 2-228,0 0 1,0-1-1,0 1 0,1 0 1,-1 0-1,0 0 0,1 0 1,-1 0-1,0 0 1,1 1-1,-1-1 0,1 0 1,0 1-1,-1-1 1,1 1-1,2-1 0,84-23-9699,-36 8 1746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9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200 325 18546,'0'0'3368,"-13"-1"-384,5 0-2706,1 0-1,-1 1 1,0 0 0,1 0-1,-1 1 1,0 0-1,1 0 1,-1 1 0,1 0-1,0 0 1,-1 1-1,1 0 1,0 0 0,1 1-1,-9 5 1,10-6-167,0 1 0,1 0 0,-1 0 0,1 0 0,0 0 0,0 1 0,0 0 0,1-1 0,0 1 0,0 1 0,0-1 0,0 0 0,1 1 0,0-1 0,0 1-1,0 0 1,1 0 0,-1 8 0,2-13-100,1 0 0,-1 0-1,1 1 1,-1-1-1,1 0 1,-1 0-1,1 1 1,0-1-1,0 0 1,-1 0 0,1 0-1,0 0 1,0 0-1,0 0 1,0 0-1,0-1 1,1 1 0,-1 0-1,0 0 1,0-1-1,0 1 1,1-1-1,-1 1 1,0-1-1,1 0 1,-1 1 0,0-1-1,1 0 1,-1 0-1,0 0 1,1 0-1,1 0 1,51-2 176,-52 2-173,7-2 2,1 0-1,-1 0 1,0-1-1,0 0 1,0 0-1,0-1 1,-1-1-1,1 1 1,-1-1-1,0-1 1,-1 0-1,1 0 1,-1 0-1,0-1 1,10-12-1,-10 10-38,-1 1-1,0-2 1,0 1 0,-1 0-1,0-1 1,0 0-1,-1 0 1,-1-1-1,0 1 1,0-1 0,-1 0-1,0 1 1,0-16-1,-3 26-15,0 0-1,0 0 1,1 0-1,-1 1 0,0-1 1,0 1-1,1-1 1,-1 0-1,0 1 1,0-1-1,1 1 1,-1 0-1,1-1 0,-1 1 1,0 0-1,1-1 1,-1 1-1,1 0 1,0-1-1,-1 1 1,0 1-1,0 1 4,0-1 0,0 1 0,0 0 0,0 0 0,0 0 1,0 0-1,1 0 0,-1 0 0,1 0 0,0 0 0,0 0 0,0 0 0,0 0 0,1 0 0,-1 0 0,1 0 0,0 0 0,1 3 1,-1-4 8,1-1 1,0 1-1,-1 0 1,1-1-1,0 1 1,0-1-1,0 1 1,0-1-1,0 0 1,0 0-1,0 0 1,1 0-1,-1 0 0,0 0 1,1-1-1,-1 1 1,0-1-1,1 1 1,-1-1-1,1 0 1,-1 0-1,0 0 1,3-1-1,8 0 29,-1-1-1,0-1 0,0 0 1,0-1-1,0 0 0,0 0 1,-1-2-1,0 1 0,0-1 1,0-1-1,-1 0 0,16-14 1,-8 6-10,-1 0 0,-1-2 0,-1 0 0,0 0 1,-2-1-1,15-24 0,-26 39 28,0-1 0,0 1 0,0-1 0,0 0 0,-1 1 0,0-1 0,1 0 0,-1 0-1,-1 0 1,1 0 0,-1-1 0,1 1 0,-1 0 0,-1-7 0,1 10-23,-1 1 1,1-1-1,0 1 1,-1-1-1,1 1 0,-1 0 1,1-1-1,-1 1 0,1-1 1,-1 1-1,1 0 1,-1-1-1,1 1 0,-1 0 1,0 0-1,1 0 1,-1-1-1,1 1 0,-1 0 1,0 0-1,1 0 0,-1 0 1,0 0-1,1 0 1,-1 0-1,1 0 0,-1 0 1,0 1-1,1-1 1,-1 0-1,1 0 0,-1 0 1,0 1-1,1-1 0,-1 0 1,1 1-1,-1-1 1,1 0-1,-1 1 0,1-1 1,-1 1-1,1-1 1,0 1-1,-1-1 0,0 1 1,-22 21-17,-1 8 151,2 0 0,1 2 0,2 1 0,1 0 0,2 1 0,-19 56 0,33-84-104,0 0 0,0 0 0,0 1 1,1-1-1,0 1 0,0-1 0,1 8 0,0-12-19,0-1 0,1 0 0,-1 0 0,1 1 0,-1-1 0,1 0 0,-1 0 0,1 0 0,0 1 0,-1-1 0,1 0 0,0 0 0,0 0 0,0 0 0,0 0 0,0-1 0,0 1 0,0 0 0,0 0 0,0-1 0,1 1 0,-1 0 0,0-1 0,0 0 0,0 1 0,1-1 0,-1 0 0,0 1 0,1-1 0,-1 0 0,0 0 0,1 0 0,-1 0 0,0 0 0,1 0 0,-1-1 0,0 1 0,3-1 0,6-1 19,-1 0 0,1-1 0,-1-1 0,0 1 0,0-1 0,0-1 0,0 0 0,-1 0 0,1 0 0,-1-1 0,-1-1 0,14-13-1,0-2-21,-1 0-1,-1-2 0,16-26 1,33-69 60,-61 104-37,-1 1 1,0-1-1,-1 0 0,-1-1 1,0 1-1,3-25 1,-9 40-23,1 1 0,0-1 0,0 0 0,0 0 1,0 1-1,0-1 0,0 1 0,0-1 0,0 1 0,0-1 0,0 1 0,1-1 0,-1 1 1,0 0-1,0-1 0,0 1 0,1 0 0,-1 0 0,0 0 0,0 1 0,-59 84-25,55-78 31,1 0 0,-1 1 0,2-1 0,-1 1 0,1 0 0,1-1 0,-1 1 0,2 0 1,-2 15-1,5-24-118,0 1 0,0-1 0,0 1 0,0-1 0,0 0 0,0 0 0,0 0 0,0 0 0,0 0 0,1-1 0,-1 1 0,0 0 0,0-1 0,0 0 0,0 1 0,0-1 0,3-2 0,-4 3 9,-13 20 234,-29 53 201,28-48 92,0-1-1,-2 0 1,-19 23-1,34-46-424,0 0-1,0 0 1,0-1 0,0 1-1,0 0 1,0-1 0,0 1-1,0 0 1,1 0-1,-1-1 1,0 1 0,1-1-1,-1 1 1,0 0 0,1-1-1,-1 1 1,1-1 0,-1 1-1,1 0 1,-1-1-1,1 0 1,-1 1 0,1-1-1,-1 1 1,1-1 0,0 0-1,-1 1 1,1-1 0,0 0-1,-1 1 1,1-1 0,0 0-1,-1 0 1,1 0-1,0 0 1,0 0 0,-1 0-1,1 0 1,1 0 0,0 1-3,-1-1 0,1 1 0,0-1 0,0 1 1,0-1-1,0 0 0,-1 0 0,1 0 0,0 0 0,0 0 1,0 0-1,0 0 0,0 0 0,-1-1 0,1 1 1,0-1-1,2 0 0,-4 0-259,1 0 0,0 0 0,0 0 0,0 1 0,0-1 0,0 0 0,0 1 0,0-1 0,0 1 0,0-1 0,1 1 0,-1-1 0,0 1 0,0 0 1,0 0-1,0 0 0,1 0 0,-1-1 0,0 1 0,0 1 0,2-1 0,16-2-5297,-8-4-1296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9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1 0 10954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9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13164,'0'0'17286,"4"-10"-16848,-2 5-392,1-1 0,0 1 0,0 0 0,0 0 0,0 0 0,1 0 0,0 0 0,0 1 0,0 0 0,1-1 0,0 2 0,-1-1-1,1 1 1,0-1 0,1 1 0,-1 1 0,9-4 0,-3 0 105,-7 4-91,-1 0 0,1 0 0,0 0 0,0 0 0,0 1 0,0 0 0,0 0 0,0 0 1,0 0-1,0 0 0,1 1 0,-1 0 0,0 0 0,5 0 0,-8 2-60,0-1 0,0 1 0,0-1 0,0 1 0,0-1 0,-1 1 0,1 0 0,0-1 0,-1 1 0,1 0 0,-1-1 0,0 1 0,1 0 0,-1 0 0,0 0 0,0-1 0,0 1 0,0 0 0,-1 2 0,-4 38 0,-9-4 0,-3 11 0,17-49-34,0 1 1,1 0-1,-1-1 0,1 1 1,-1 0-1,0-1 0,1 1 1,-1-1-1,1 1 0,-1-1 1,1 1-1,-1-1 0,1 1 0,0-1 1,-1 1-1,1-1 0,0 0 1,-1 1-1,1-1 0,0 0 1,-1 0-1,1 1 0,0-1 1,0 0-1,-1 0 0,1 0 1,0 0-1,0 0 0,-1 0 1,1 0-1,0 0 0,0 0 1,-1 0-1,1-1 0,0 1 0,-1 0 1,2-1-1,34-7-4361,-4-10-3255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0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66 13196,'0'0'11579,"8"-9"-8509,23-28-700,-30 36-2342,-1 1 0,0 0 0,1 0 0,-1-1 0,0 1 0,1 0 0,-1-1 0,0 1 0,0 0 0,1-1 1,-1 1-1,0 0 0,0-1 0,0 1 0,1 0 0,-1-1 0,0 1 0,0-1 0,0 1 0,0 0 0,0-1 0,0 1 0,0-1 0,0 1 0,0-1 0,0 1 0,0 0 0,0-1 0,0 1 0,0-1 0,0 1 0,0 0 0,0-1 0,-1 1 0,1-1 0,0 1 0,0 0 0,0-1 0,-1 1 0,1 0 0,0-1 0,-1 1 0,1 0 0,0-1 0,-1 1 0,1 0 0,0 0 0,-1-1 0,1 1 0,0 0 0,-1 0 0,1 0 0,-1 0 0,1-1 0,0 1 1,-1 0-1,0 0 0,-25 0 859,23 0-848,-6 2-39,0 0 0,0 0 0,0 1 0,1 0 0,0 0 0,-1 1 0,1 0 0,0 1 0,1 0 0,-1 0 0,1 0 0,0 1 0,0 0 0,1 1 0,0-1 0,0 1 0,0 0 0,1 1 0,0-1 0,1 1 0,0 0 0,0 1 0,-5 14 0,9-22-5,0 0 0,-1 0-1,1 1 1,0-1 0,0 0 0,0 0-1,0 1 1,0-1 0,0 0 0,1 0 0,-1 1-1,0-1 1,0 0 0,1 0 0,-1 0-1,1 1 1,-1-1 0,1 0 0,0 0-1,0 0 1,-1 0 0,1 0 0,0 0 0,0 0-1,0-1 1,0 1 0,0 0 0,0 0-1,1 0 1,2 1-38,0-1 0,0 0 0,0 0 1,-1 0-1,1 0 0,0-1 0,0 1 0,0-1 0,7-1 0,5 0-242,-1-1-1,1-1 1,-1-1 0,17-5-1,14-11-3697,-1-2-1,60-39 1,-61 34 3084,-44 27 1019,0 0 1,0 0-1,0 0 1,0 0-1,1 0 1,-1-1-1,0 1 1,0 0-1,1 0 0,-1 0 1,0 0-1,0 0 1,0 0-1,1 0 1,-1 0-1,0 0 1,0 0-1,1 0 0,-1 0 1,0 0-1,0 0 1,1 0-1,-1 0 1,0 0-1,0 0 1,0 0-1,1 0 0,-1 0 1,0 1-1,0-1 1,0 0-1,1 0 1,-1 0-1,0 0 1,0 0-1,0 1 1,1-1-1,-1 0 0,0 0 1,0 0-1,0 1 1,0-1-1,3 16 2405,-8 30-1370,2-27-149,4-18-981,-1 0-1,1 0 1,-1 0-1,0 0 1,1 0 0,0 0-1,-1 0 1,1 0-1,0-1 1,-1 1-1,1 0 1,0 0-1,0-1 1,-1 1 0,1 0-1,0-1 1,0 1-1,0-1 1,0 1-1,0-1 1,0 0-1,0 1 1,0-1 0,0 0-1,0 0 1,0 1-1,0-1 1,0 0-1,0 0 1,0 0-1,0 0 1,0-1 0,0 1-1,1 0 1,-1 0-1,0-1 1,1 0-1,45-10 324,15-11-424,43-14-3346,-34 21-8331,-53 14 5448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0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1 149 5317,'0'0'32,"52"-22"-4548</inkml:trace>
  <inkml:trace contextRef="#ctx0" brushRef="#br0" timeOffset="1">97 142 2402,'0'0'16128,"-9"0"-13609,-3 2-1767,-27 0 2276,38-2-2946,1 0 1,0 0 0,0 0-1,-1 0 1,1 0 0,0 0-1,-1 0 1,1 0 0,0-1-1,0 1 1,-1 0-1,1 0 1,0 0 0,0 0-1,-1 0 1,1-1 0,0 1-1,0 0 1,-1 0 0,1-1-1,0 1 1,0 0-1,0 0 1,0-1 0,-1 1-1,1 0 1,0 0 0,0-1-1,0 1 1,0 0-1,0 0 1,0-1 0,0 1-1,0 0 1,0-1 0,0 1-1,0 0 1,0-1 0,0 1-1,0 0 1,0 0-1,0-1 1,0 1 0,0 0-1,0-1 1,0 1 0,1 0-1,-1 0 1,0-1 0,0 1-1,0 0 1,0 0-1,1-1 1,-1 1 0,0 0-1,0 0 1,0 0 0,1-1-1,-1 1 1,0 0 0,0 0-1,1 0 1,-1 0-1,1-1 1,22-20-2027,-15 15 807,-6 1 134,1 1 1,-1-1-1,0 0 0,0 0 1,-1 0-1,1 0 0,-1 0 0,1-7 1,5-19-3694,3 8-151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1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0 10314,'0'0'13292,"-5"14"-11082,-31 81 107,3 1 0,-20 108 0,50-196-2317,3-6 0,-1 0 0,0 0 0,1 0 0,-1 0 0,1 0 0,0 0 0,0 0 0,0 0 0,0 0 0,0 0 0,0 0 0,0 0 0,1 0 0,0 3 0,34-36 0,-4-9-275,-9 12-297,1 1 0,44-41 0,-66 67 571,0 0 0,0 0 1,0 0-1,0 0 0,0 0 1,0 0-1,0 1 0,0-1 1,0 0-1,0 1 1,1-1-1,-1 1 0,0 0 1,0-1-1,1 1 0,-1 0 1,0 0-1,1 0 0,1-1 1,-3 2 10,1-1 0,-1 1 0,1-1 0,-1 1 0,1-1 0,-1 1 0,1-1 0,-1 1 0,0-1 0,1 1 0,-1 0 0,0-1 0,1 1 1,-1 0-1,0-1 0,0 1 0,0 0 0,0-1 0,1 1 0,-1 0 0,0-1 0,0 1 0,0 0 0,-1-1 0,1 2 0,0 3 68,-1 1 0,0-1 0,0 0 0,-1 0 0,1 1 0,-1-1 0,0 0 0,-3 5 0,-5 10-20,31-40-160,-3 2 98,18-18-200,-27 25 125,1 1 0,1 0 1,0 0-1,15-10 0,-25 26 240,0 0 0,0-1 0,0 1 0,-1 0-1,0 11 1,0-17-160,0 18 144,-1-11-86,1 0 0,0 0-1,1 0 1,-1 0-1,1-1 1,3 12 0,-3-16-53,0 0 1,0 0 0,0-1-1,0 1 1,1 0-1,-1 0 1,1 0 0,-1-1-1,1 1 1,-1-1-1,1 1 1,0-1 0,0 0-1,0 0 1,0 0-1,0 0 1,0 0 0,0 0-1,0 0 1,0 0 0,0-1-1,0 1 1,1-1-1,2 0 1,4 1-7,0 0 0,1-1 0,-1 0 0,0-1 0,0 0 0,0 0 0,0-1 0,0-1 0,0 1 0,-1-1 0,1-1 0,-1 1 0,14-9 0,-16 8 0,0 0 0,0-1 0,0 1 0,-1-1 0,0 0 0,0-1 0,0 1 0,-1-1 0,1 0 0,-1 0 0,-1 0 0,1-1 0,-1 1 0,0-1 0,-1 0 0,1 0 0,1-13 0,-4 20 0,0 1 0,0-1 0,0 0 0,0 0 0,0 0 0,-1 0 0,1 1 0,0-1 0,0 0 0,0 0 0,-1 0 0,1 0 0,0 0 0,0 0 0,0 0 0,0 0 0,-1 0 0,1 1 0,0-1 0,0 0 0,-1 0 0,1 0 0,0 0 0,0 0 0,0 0 0,-1 0 0,1 0 0,0-1 0,0 1 0,0 0 0,-1 0 0,1 0 0,0 0 0,0 0 0,0 0 0,-1 0 0,1 0 0,0 0 0,0-1 0,0 1 0,0 0 0,0 0 0,-1 0 0,1 0 0,0-1 0,0 1 0,0 0 0,0 0 0,0 0 0,0 0 0,0-1 0,0 1 0,-1 0 0,1 0 0,0 0 0,0-1 0,0 1 0,0 0 0,0 0 0,0-1 0,0 1 0,0 0 0,0 0 0,0 0 0,1-1 0,-1 1 0,0 0 0,0 0 0,0-1 0,-10 9 0,5-3 0,1 0 0,0 1 0,0-1 0,0 1 0,1 0 0,0 0 0,0 0 0,0 0 0,1 0 0,0 1 0,0-1 0,1 1 0,-1-1 0,1 14 0,1-20 0,0 1 0,0 0 0,0 0 0,0-1 0,0 1 0,0 0 0,1 0 0,-1-1 0,0 1 0,1 0 0,-1-1 0,0 1 0,1-1 0,-1 1 0,1 0 0,-1-1 0,1 1 0,-1-1 0,1 1 0,-1-1 0,1 1 0,0-1 0,-1 0 0,1 1 0,0-1 0,-1 0 0,1 1 0,1-1 0,30 3 0,-23-4 0,1-1 0,-1 1 0,0-2 0,13-3 0,16-14 0,-37 20 0,-1 0 0,0 0 0,0 0 0,0 0 0,1 0 0,-1 0 0,0 0 0,0 0 0,0 0 0,0 0 0,1 1 0,-1-1 0,0 0 0,0 0 0,0 0 0,0 0 0,1 0 0,-1 0 0,0 1 0,0-1 0,0 0 0,0 0 0,0 0 0,0 0 0,1 1 0,-1-1 0,0 0 0,0 0 0,0 0 0,0 0 0,0 1 0,0-1 0,0 0 0,0 0 0,0 0 0,0 1 0,0-1 0,0 0 0,0 0 0,0 0 0,0 1 0,0-1 0,0 0 0,0 0 0,0 0 0,0 1 0,-1-1 0,1 0 0,0 0 0,0 0 0,0 0 0,0 1 0,0-1 0,0 0 0,-1 0 0,1 0 0,0 0 0,0 0 0,0 0 0,-1 1 0,-3 11 0,-4 2-810,3-5-1092,0-1 1,1 1-1,0-1 1,0 1-1,-3 16 0,8-36-4584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2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14862,'0'0'6086,"71"23"-16176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2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285 5 12780,'0'0'11547,"-12"-1"-8782,1 0-2296,-9-1 501,-1 2 0,-29 1-1,46-1-871,-1 1-1,1-1 0,-1 1 0,1 0 1,-1 0-1,1 0 0,-1 1 1,1-1-1,0 1 0,0 0 0,0 1 1,0-1-1,0 0 0,1 1 0,-1 0 1,1 0-1,-1 0 0,-4 7 1,8-9-144,-1-1 1,1 1 0,-1 0 0,1 0 0,0 0 0,0 0 0,-1 0-1,1 0 1,0 0 0,0 0 0,0 0 0,0 0 0,0 0 0,0 0-1,0 0 1,0-1 0,1 1 0,-1 0 0,0 0 0,1 0 0,-1 0-1,0 0 1,1 0 0,-1 0 0,1-1 0,-1 1 0,1 0 0,0 0-1,-1-1 1,1 1 0,0 0 0,-1-1 0,1 1 0,0-1 0,0 1-1,0-1 1,-1 1 0,1-1 0,0 1 0,1-1 0,45 16-1806,-35-13 1389,5 2-281,44 14-905,-58-18 1648,1 0 0,-1 1 0,1-1 0,-1 1 0,0 0 0,0 0-1,0 0 1,0 1 0,0-1 0,-1 1 0,1-1 0,-1 1 0,3 4 0,-4-6 131,-1 0-1,1 0 1,-1 0 0,0 0-1,1 1 1,-1-1 0,0 0-1,0 0 1,0 0 0,0 1-1,0-1 1,0 0 0,0 0-1,0 0 1,-1 1-1,1-1 1,0 0 0,-1 0-1,1 0 1,-1 0 0,1 0-1,-1 0 1,1 0 0,-1 0-1,0 0 1,0 0 0,1 0-1,-1 0 1,0 0 0,0 0-1,0-1 1,0 1 0,-2 1-1,-40 19 983,32-16-1041,-90 33-131,31-21-6304,24-12-4960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2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14574,'0'0'10287,"0"10"-8718,-2 52 566,-1-26-1632,2 0 0,1 0 0,2 0-1,1 0 1,9 38 0,-11-71-477,-1 0 0,1 0 1,0 0-1,1 1 0,-1-1 0,0 0 1,1 0-1,0-1 0,0 1 1,0 0-1,0-1 0,0 1 0,0-1 1,1 1-1,-1-1 0,1 0 0,-1 0 1,1 0-1,0 0 0,0-1 0,0 1 1,0-1-1,0 0 0,0 0 0,0 0 1,1 0-1,-1 0 0,5 0 1,-2-2 2,1 1 0,0-1 0,-1-1 0,1 1 0,-1-1 0,1 0 0,-1 0 0,0-1 0,0 0 1,0 0-1,0 0 0,0-1 0,5-4 0,10-10-19,34-34 0,2-3-14,-57 55 2,0-1 1,0 1-1,1 0 1,-1-1-1,0 1 1,0 0-1,1-1 1,-1 1-1,0 0 1,1 0-1,-1 0 1,0-1-1,0 1 1,1 0-1,-1 0 1,1 0-1,-1 0 0,0-1 1,1 1-1,-1 0 1,0 0-1,1 0 1,-1 0-1,1 0 1,-1 0-1,0 0 1,1 0-1,-1 0 1,0 0-1,1 0 1,-1 1-1,1-1 1,-1 0-1,0 0 0,1 0 1,-1 0-1,0 1 1,1-1-1,-1 0 1,0 0-1,0 0 1,1 1-1,-1-1 1,0 0-1,1 1 1,-1-1-1,0 1 1,4 25-189,-10 32-353,3-41 13,1-5-908,0 0 0,0 0-1,0 19 1,3-31 1224,-1 1 0,1-1 0,-1 0 0,0 1 0,1-1 0,-1 0 0,1 1 0,-1-1 0,1 0 0,-1 1 0,1-1 0,-1 0 0,1 0 0,0 0 0,-1 0 0,1 1 0,-1-1 0,1 0 0,-1 0 1,1 0-1,0 0 0,-1 0 0,1 0 0,-1-1 0,1 1 0,-1 0 0,1 0 0,-1 0 0,1 0 0,0-1 0,-1 1 0,1 0 0,-1 0 0,0-1 0,1 1 0,-1-1 0,1 0 0,22-10-4745,3-12-5099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82 162 15887,'1'-3'707,"0"1"0,-1 0-1,1 0 1,-1 0 0,1 0 0,-1 0 0,0-1 0,0 1-1,0 0 1,0 0 0,0 0 0,0-1 0,-1-2-1,1 5-557,-1-1 0,1 1 0,0-1-1,-1 1 1,1-1 0,0 0-1,-1 1 1,1-1 0,-1 1 0,1 0-1,-1-1 1,1 1 0,-1-1-1,1 1 1,-1 0 0,0-1 0,1 1-1,-1 0 1,1 0 0,-1-1-1,0 1 1,1 0 0,-1 0 0,0 0-1,1 0 1,-1 0 0,0 0-1,0 0 1,-2 0-106,0 1 0,0 0 1,1 0-1,-1 0 0,0 0 0,0 0 0,1 1 0,-1-1 0,1 1 1,-1 0-1,1-1 0,0 1 0,0 0 0,0 1 0,0-1 1,0 0-1,-3 5 0,2-2-37,0-1 0,1 1 1,0-1-1,0 1 0,0 0 0,0 0 0,1 0 1,0 0-1,0 0 0,0 1 0,0 7 1,1-13-2,1 1 1,0 0 0,-1-1-1,1 1 1,0 0 0,-1-1-1,1 1 1,0-1 0,-1 1 0,1-1-1,0 1 1,0-1 0,0 1-1,0-1 1,0 0 0,-1 0-1,1 1 1,0-1 0,0 0-1,0 0 1,0 0 0,0 0-1,0 0 1,0 0 0,0 0 0,0 0-1,-1-1 1,1 1 0,0 0-1,0 0 1,0-1 0,0 1-1,1-1 1,35-12 228,-22 4-196,0-1 1,-1-1-1,0-1 1,-1 0-1,-1 0 1,0-1 0,0-1-1,16-25 1,-24 35-231,-4 7 69,-5 21 27,2-13 109,1 1 1,0-1-1,-1 21 0,3-31-5,1 0-1,-1 0 1,0 0 0,1 0-1,0 0 1,-1 0-1,1-1 1,0 1 0,-1 0-1,1 0 1,0 0 0,0-1-1,-1 1 1,1 0 0,0-1-1,0 1 1,0-1 0,0 1-1,0-1 1,0 1-1,0-1 1,0 0 0,0 0-1,0 1 1,0-1 0,0 0-1,0 0 1,1 0 0,-1 0-1,0 0 1,0 0 0,0 0-1,0-1 1,2 0-1,40-9 244,-30 3-197,0-1 0,0 0 0,0-1 0,-1 0 1,0 0-1,-1-2 0,0 1 0,-1-2 0,0 1 0,-1-1 0,0-1 1,-1 1-1,10-21 0,-15 24 21,-45 124-553,29-84 550,1 1 0,1 0 0,2 1 0,-8 57 0,13 90 73,5-109-119,-1-70-26,0-1 0,0 0 0,0 0 0,1 1 0,-1-1 0,0 0 0,0 0 0,0 1 0,0-1 0,0 0 0,0 0 0,0 1 0,0-1 0,0 0 0,-1 0 0,1 1 0,0-1 0,0 0 0,0 0 0,0 1 0,0-1 0,0 0 0,0 0 0,-1 1 0,1-1 0,0 0 0,0 0 0,0 0 0,0 1 0,-1-1 0,1 0 0,0 0 0,0 0 0,-1 0 0,1 0 0,0 1 0,0-1 0,-1 0 0,1 0 0,0 0 0,0 0 0,-1 0 0,1 0 0,0 0 0,-13-9 0,-9-18 0,16 16 0,0-2 0,0 1 0,2 0 0,-1-1 0,1 0 0,1 0 0,0-1 0,1 1 0,0-15 0,2 23 0,0 0 0,0 0 0,1 0 0,-1 0 0,1 1 0,0-1 0,1 0 0,-1 0 0,1 1 0,0-1 0,0 1 0,0-1 0,1 1 0,-1 0 0,1 0 0,0 0 0,0 0 0,1 1 0,-1-1 0,1 1 0,0 0 0,0 0 0,0 0 0,0 1 0,0-1 0,1 1 0,7-3 0,76-20-3202,-42 13-477,4-2-3886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3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13 17457,'0'0'5487,"-10"5"-3453,2 0-1716,0 0 0,0 1 0,0 0 0,1 1 0,0-1 0,0 1 0,1 1 0,-1-1-1,2 1 1,-1 0 0,1 1 0,0-1 0,1 1 0,0 0 0,0 0 0,1 1 0,1-1 0,-1 1-1,-1 12 1,4-21-296,0 0 0,0 0-1,0 0 1,1 0 0,-1 0 0,0 0-1,0 0 1,1 0 0,-1 0-1,0-1 1,1 1 0,-1 0 0,1 0-1,-1 0 1,1 0 0,-1-1-1,1 1 1,0 0 0,-1-1 0,1 1-1,0 0 1,-1-1 0,1 1-1,0-1 1,0 1 0,0-1-1,0 1 1,0-1 0,-1 0 0,1 1-1,0-1 1,0 0 0,0 0-1,0 0 1,0 0 0,0 0 0,0 0-1,0 0 1,0 0 0,0 0-1,0 0 1,0 0 0,0-1 0,0 1-1,-1 0 1,1-1 0,0 1-1,0 0 1,1-2 0,4 0 15,1 0 0,-1-1 0,0 1 0,0-2 0,10-6 0,-4 0-48,0-1-1,-1 0 1,0-1-1,-1 0 1,-1 0-1,0-1 1,0-1-1,-2 1 1,1-1-1,-2-1 1,0 1-1,4-17 1,-22 77-555,-10 89 0,20-126 277,0 39-813,7-29-2638,-4-18 3408,-1-1-1,1 1 1,-1-1-1,1 0 1,-1 1-1,1-1 1,-1 1-1,1-1 1,-1 0 0,1 1-1,-1-1 1,1 0-1,0 0 1,-1 1-1,1-1 1,0 0-1,-1 0 1,1 0 0,0 0-1,-1 0 1,1 0-1,0 0 1,-1 0-1,2 0 1,11-3-6218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3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1 118 17040,'0'0'8296,"8"-2"-6225,8-4-1426,-6 2-420,0 1-1,1 0 0,-1 0 1,1 1-1,0 0 0,0 1 1,0 0-1,14 1 0,-24 1-212,1 0-1,-1 0 0,1 0 1,-1 0-1,1 0 1,-1 0-1,1 0 1,-1 0-1,0 1 0,0-1 1,0 1-1,0-1 1,0 1-1,0-1 0,0 1 1,0-1-1,0 1 1,-1 0-1,1 0 1,-1-1-1,1 1 0,-1 0 1,0 0-1,0 0 1,0-1-1,0 1 1,0 3-1,-5 54 571,-17 1-27,18-53-487,0 1 0,1-1 0,0 1 0,0 0 1,1 0-1,-1 0 0,2 1 0,-1-1 0,1 0 0,1 1 0,0 12 0,0-20-59,1-1 0,-1 1 0,1 0 0,-1-1 0,1 1 0,0-1 0,-1 1 0,1-1-1,-1 0 1,1 1 0,0-1 0,-1 0 0,1 1 0,0-1 0,0 0 0,-1 0 0,1 0 0,0 1-1,-1-1 1,1 0 0,0 0 0,0 0 0,-1 0 0,1 0 0,0-1 0,0 1 0,-1 0 0,1 0-1,0 0 1,-1-1 0,2 0 0,24-8 107,-11 1-113,0-2 0,-1 0 1,-1 0-1,0-1 0,0-1 1,-1 0-1,13-17 0,-10 9-4,0 0 0,-1-2 0,-1 1 0,13-31 0,-20 28 1,-6 24 0,0-1 0,0 1 0,1 0 0,-1 0 0,0-1 0,0 1 0,0 0 0,0-1 0,0 1 0,0 0 0,0-1 0,0 1 0,0 0 0,0-1 0,0 1 0,0 0 0,-1 0 0,1-1 0,0 1 0,0 0 0,0-1 0,0 1 0,0 0 0,-1 0 0,1-1 0,0 1 0,0 0 0,0 0 0,-1-1 0,1 1 0,0 0 0,0 0 0,-1 0 0,1 0 0,0-1 0,-1 1 0,1 0 0,0 0 0,0 0 0,-1 0 0,1 0 0,0 0 0,-1 0 0,1 0 0,0 0 0,-1 0 0,1 0 0,0 0 0,-1 0 0,1 0 0,0 0 0,0 0 0,-1 0 0,1 0 0,0 0 0,-1 0 0,1 1 0,0-1 0,0 0 0,-1 0 0,1 0 0,0 1 0,0-1 0,-1 0 0,1 0 0,0 1 0,-2 0 0,1 0 0,0 0 0,-1 0 0,1 1 0,0-1 0,0 0 0,0 1 0,0-1 0,0 0 0,0 1 0,1-1 0,-1 1 0,0 0 0,1-1 0,-1 1 0,1 0 0,0-1 0,-1 1 0,1 0 0,0-1 0,0 1 0,0 0 0,0 0 0,0-1 0,1 1 0,-1 0 0,0-1 0,1 1 0,0 2 0,0-2 0,0 1 0,0 0 0,0-1 0,0 0 0,0 1 0,1-1 0,-1 0 0,1 0 0,-1 1 0,1-1 0,0 0 0,0-1 0,0 1 0,0 0 0,0 0 0,0-1 0,0 1 0,4 1 0,4-1 0,1 0 0,-1-1 0,0 0 0,0 0 0,1-1 0,-1 0 0,0-1 0,0 0 0,1-1 0,-1 0 0,0-1 0,-1 0 0,1 0 0,0-1 0,11-6 0,-11 5 0,1-1 0,-1 0 0,0-1 0,-1 0 0,0 0 0,0-1 0,0 0 0,-1-1 0,0 0 0,-1 0 0,0-1 0,0 0 0,5-11 0,-11 20 0,-1 0 0,1-1 0,0 1 0,-1 0 0,1 0 0,-1 0 0,0-1 0,1 1 0,-1 0 0,0 0 0,0-1 0,0 1 0,0 0 0,0 0 0,0-1 0,0 1 0,0 0 0,-1-1 0,1 1 0,-1-2 0,0 2 0,0 1 0,1-1 0,-1 0 0,0 1 0,0-1 0,1 0 0,-1 1 0,0 0 0,0-1 0,0 1 0,0-1 0,0 1 0,0 0 0,0 0 0,0-1 0,0 1 0,0 0 0,0 0 0,0 0 0,-1 0 0,-4 1 0,1-1 0,-1 1 0,1 0 0,0 1 0,-1-1 0,1 1 0,0 0 0,-6 4 0,2-1 0,0 2 0,0-1 0,1 1 0,0 0 0,0 1 0,1 0 0,-1 0 0,-9 17 0,13-20 0,0 1 0,1 1 0,0-1 0,0 0 0,1 1 0,-1 0 0,1-1 0,1 1 0,0 0 0,0 0 0,0 0 0,0 0 0,1 0 0,2 11 0,-2-15-85,1 0 0,0 0 0,-1 0 0,1-1 0,1 1 0,-1 0 0,0-1 0,1 1 0,-1-1-1,1 1 1,0-1 0,0 0 0,0 0 0,0 0 0,0 0 0,0 0 0,0 0 0,1 0 0,-1-1 0,1 1 0,3 1 0,2-1-679,-1 1 0,1-1 1,-1 0-1,1 0 0,0-1 0,14 0 0,19 0-7617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4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16720,'0'0'10175,"0"12"-9695,-2 4-335,-2 101 548,4-116-667,0-1 0,0 1 0,0 0 0,0 0 0,0 0 0,1 0 0,-1-1 0,0 1 0,0 0 0,1 0 0,-1-1 0,0 1 0,1 0 0,-1-1 0,1 1 0,-1 0 0,1-1 0,-1 1 0,1 0 0,-1-1 0,1 1 0,0-1 0,-1 1 0,1-1 0,0 1 0,-1-1 0,1 0 0,0 1 0,1-1 0,26-3 653,-19 0-507,-1 0-1,0-1 1,1 0 0,9-8-1,22-22 27,-32 26-150,1 0 1,0 0 0,0 1 0,1 0-1,-1 0 1,2 1 0,15-7-1,-25 13-31,0 0 0,0 0 0,0 0 0,-1 0 0,1 0-1,0 1 1,0-1 0,0 0 0,-1 0 0,1 1 0,0-1-1,0 0 1,-1 1 0,1-1 0,0 1 0,0-1 0,-1 1 0,1-1-1,-1 1 1,1-1 0,0 1 0,-1 0 0,1-1 0,-1 1-1,0 0 1,1-1 0,-1 1 0,1 0 0,-1 0 0,0 0-1,0-1 1,1 1 0,-1 0 0,0 0 0,0 0 0,0 0-1,0-1 1,0 1 0,0 0 0,0 0 0,-1 1 0,1 49 817,0-37-726,-2 25-108,0-27 0,1-1 0,1 1 0,0 0 0,1-1 0,0 1 0,3 12 0,-4-24 0,0 1 0,0-1 0,1 1 0,-1-1 0,0 0 0,1 1 0,-1-1 0,0 1 0,1-1 0,-1 0 0,1 0 0,-1 1 0,1-1 0,-1 0 0,0 0 0,1 1 0,-1-1 0,1 0 0,-1 0 0,1 0 0,-1 0 0,1 0 0,-1 1 0,1-1 0,-1 0 0,1 0 0,-1-1 0,1 1 0,-1 0 0,1 0 0,-1 0 0,1 0 0,-1 0 0,1 0 0,-1-1 0,1 1 0,-1 0 0,1 0 0,-1-1 0,1 0 0,18-11 0,0-8 0,-2-1 0,0 0 0,25-45 0,17-21 0,-55 90 0,-2 12 0,-2 13 0,-7 12 0,4-31 0,1 1 0,0-1 0,1 0 0,0 1 0,0-1 0,1 1 0,0-1 0,1 1 0,3 13 0,-3-22 0,-1 0 0,1 0 0,0 0 0,0-1 0,0 1 0,0 0 0,0-1 0,0 1 0,0 0 0,0-1 0,1 1 0,-1-1 0,0 0 0,0 1 0,0-1 0,1 0 0,-1 0 0,0 0 0,0 0 0,0 0 0,1 0 0,-1 0 0,0 0 0,2-1 0,32-6 0,14-21-4085,-36 18 880,0 0-1,-1-1 1,14-17-1,-8 6-9259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56 11915,'0'0'15994,"-9"5"-14222,-24 16-704,32-20-1057,-1-1-1,1 1 1,0 0 0,0-1-1,0 1 1,-1 0 0,1 0 0,0 0-1,0 0 1,0 0 0,0 0-1,0 0 1,1 0 0,-1 0-1,0 1 1,0-1 0,1 0-1,-1 0 1,1 1 0,-1-1-1,1 0 1,0 1 0,-1-1-1,1 1 1,0-1 0,0 0-1,0 1 1,0-1 0,0 1-1,0-1 1,0 0 0,1 1-1,-1-1 1,0 0 0,1 1-1,-1-1 1,1 0 0,0 1 0,-1-1-1,1 0 1,0 0 0,0 0-1,0 0 1,0 1 0,0-1-1,0 0 1,0-1 0,0 1-1,0 0 1,0 0 0,0 0-1,1-1 1,-1 1 0,0 0-1,0-1 1,1 0 0,-1 1-1,0-1 1,1 0 0,1 1-1,67 0 169,-48-2-36,-1 1-1,1 1 1,-1 0-1,0 2 1,1 1-1,-1 0 1,21 8-1,-64-88-94,20 70-48,0-2 0,-1-1 0,1 0 0,0 0 0,1 0 0,0 0 0,0-17 0,2 25-2,1 0 0,-1 0-1,1 0 1,-1 0 0,1 1 0,-1-1 0,1 1 0,-1-1-1,1 1 1,0-1 0,-1 1 0,1 0 0,0 0-1,-1 0 1,1 0 0,0 0 0,-1 0 0,1 0-1,2 2 1,3-2-221,45 2-3412,4 0-7079,-14-2-6028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5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4 174 5285,'0'0'16640,"-1"9"-14179,0-7-2308,1 0 1,-1 0-1,1 0 0,0 1 1,0-1-1,0 0 1,0 0-1,0 0 0,0 1 1,1-1-1,-1 0 1,1 0-1,1 4 0,-1-5-34,1 0 0,-1 0 0,1 1 0,-1-2 0,1 1 0,0 0 0,-1 0 0,1 0 0,0-1 0,0 1 0,-1-1 0,1 0 0,0 1-1,0-1 1,0 0 0,0 0 0,-1 0 0,1 0 0,0 0 0,0-1 0,0 1 0,0 0 0,3-2 0,11-3 92,0 0 0,0-1 0,-1-1 1,0-1-1,0 0 0,0 0 0,-1-2 0,-1 0 1,1 0-1,-2-1 0,1-1 0,-2 0 0,1-1 1,-2 0-1,15-24 0,-24 36-211,0-1 0,0 1 0,0 0 0,0-1 0,0 1 0,-1 0 0,1-1 0,-1 1 0,1-1 0,-1 1 0,0-1 0,1 0 0,-1 1 0,0-1 0,0 1 0,0-1 0,0 1 0,0-1 0,-1 1 0,1-1 0,0 0 0,-1 1 0,1-1 0,-1 1 0,-1-3 0,1 3 0,-1 0 0,1 0 0,-1 0 0,1 0 0,-1 1 0,0-1 0,0 1 0,1-1 0,-1 1 0,0-1 0,0 1 0,0 0 0,1 0 0,-1 0 0,0 0 0,0 0 0,0 0 0,-1 1 0,-6 0 0,0 1 0,1 0 0,0 0 0,-1 1 0,1 0 0,0 1 0,0-1 0,-7 6 0,5 0 0,1-1 0,1 1 0,0 0 0,0 1 0,0 0 0,1 0 0,1 1 0,0-1 0,0 2 0,1-1 0,1 0 0,0 1 0,0 0 0,1 0 0,1 0 0,0 0 0,0 1 0,1-1 0,1 15 0,1-23-83,0-1 0,0 1 0,0 0 0,0-1 0,0 1-1,1-1 1,0 1 0,-1-1 0,1 0 0,0 0 0,1 0 0,-1 0 0,1 0 0,-1 0 0,1-1 0,0 1-1,0-1 1,0 0 0,0 0 0,0 0 0,0 0 0,1 0 0,-1-1 0,1 1 0,-1-1 0,1 0 0,-1 0 0,1-1-1,0 1 1,3 0 0,6 0-703,0 0 0,-1 0 0,1-1-1,0 0 1,-1-1 0,1-1 0,-1 0-1,13-4 1,26-14-10478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6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72 7079,'-2'3'9348,"-5"14"-3140,-13 41-5605,14-18 1118,2 0-1,0 49 1,4-89-1699,0 1 0,0 0-1,0-1 1,0 1 0,1-1 0,-1 1-1,0 0 1,0-1 0,1 1-1,-1 0 1,0-1 0,1 1 0,-1-1-1,0 1 1,1-1 0,-1 1-1,1-1 1,-1 1 0,1-1 0,-1 1-1,1-1 1,-1 0 0,1 1-1,-1-1 1,1 0 0,0 1 0,-1-1-1,1 0 1,-1 0 0,1 0-1,0 1 1,-1-1 0,1 0 0,0 0-1,-1 0 1,1 0 0,0 0-1,-1 0 1,1 0 0,0-1 0,-1 1-1,1 0 1,0 0 0,-1 0-1,1-1 1,-1 1 0,1 0 0,0-1-1,-1 1 1,1 0 0,-1-1-1,2 0 1,33-20 568,-2-8-376,45-48 1,-66 63 38,0-1 0,0 0 0,-1-1 0,-1 0-1,-1 0 1,8-20 0,-28 67-247,1 1 0,1 1 0,2-1 0,1 1 0,2 1 0,1-1-1,2 0 1,3 35 0,-3-66-2,1-1 0,0 1 0,0 0-1,0-1 1,1 1 0,-1-1 0,0 1-1,1 0 1,-1-1 0,1 1 0,-1-1-1,1 1 1,0-1 0,-1 1 0,1-1-1,0 0 1,0 1 0,0-1 0,0 0-1,0 0 1,1 0 0,-1 0 0,0 1-1,0-2 1,1 1 0,-1 0 0,1 0-1,-1 0 1,0-1 0,1 1-1,0-1 1,-1 1 0,1-1 0,-1 1-1,1-1 1,-1 0 0,1 0 0,0 0-1,-1 0 1,1 0 0,0 0 0,-1 0-1,1-1 1,-1 1 0,1-1 0,-1 1-1,1-1 1,-1 1 0,1-1 0,-1 0-1,3-1 1,5-3 19,-1 0-1,1 0 0,-1-1 1,0 1-1,-1-2 0,0 1 1,9-10-1,-3-2-22,0 0 0,-1 0 0,-1-1 0,-1-1 0,0 0 0,-2 0 0,0-1 0,-1 0 0,-1 0 0,-1-1 0,-1 0 0,-1 0 0,-1 0 0,-2-43 0,0 64-42,0 0 0,1 0 1,-1 0-1,0-1 0,0 1 0,0 0 0,-1 0 0,1-1 1,0 1-1,0 0 0,-1 0 0,1 0 0,-1-1 1,1 1-1,-1 0 0,1 0 0,-1 0 0,0 0 0,1 0 1,-1 0-1,0 0 0,0 0 0,0 1 0,0-1 1,0 0-1,0 0 0,0 1 0,0-1 0,0 0 0,0 1 1,0-1-1,0 1 0,0-1 0,0 1 0,-2 0 1,1 0-78,1 0 0,-1 1 0,0-1 0,1 1 1,-1 0-1,0-1 0,1 1 0,-1 0 1,1 0-1,-1 0 0,1 0 0,0 0 0,-1 0 1,1 1-1,0-1 0,0 0 0,0 1 1,0-1-1,0 1 0,0-1 0,0 1 0,0-1 1,0 4-1,-5 10-2250,1 0 0,1 0-1,1 0 1,-2 22 0,2-5-4171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7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20980,'0'0'9518,"-8"13"-9187,-5 10-116,0 1 1,1 0-1,2 1 0,1 0 1,0 0-1,2 1 0,1 1 1,-3 36-1,8-62-215,1 0 0,0 0 0,0 0 0,0 0 0,0 0 0,0 0 0,0 0 0,0 0 0,0 0 0,1 0 0,-1 0 0,0 0 0,0 0 0,1 0 0,-1 0 0,1 0 0,-1 0 0,1 0 0,-1 0 0,1-1 0,0 1 0,-1 0 0,1 0 0,0-1 0,0 1 0,-1 0 0,1-1 0,0 1 0,0-1 0,0 1 0,2 0 0,-1-1 0,1 1 0,0-1 0,0 0 0,0-1 0,0 1 0,-1 0 0,1-1 0,0 1 0,0-1 0,-1 0 0,5-2 0,8-4 0,-1 0 0,26-18 0,-18 8 0,-17 12 0,0 1 0,1-1 0,0 1 0,0 0 0,0 0 0,0 1 0,0 0 0,1 0 0,0 0 0,-1 1 0,12-2 0,-16 8 0,-1 1 0,0-1 0,0 1 0,0 0 0,-1-1 0,1 1 0,-1 0 0,0 0 0,-2 8 0,2-5 0,-1 1 9,0 0 0,0-1 0,-1 1-1,0 0 1,-5 14 0,3-14-53,1 0-1,1 1 1,-1 0-1,2-1 1,-2 20-1,29-53-8822,-11 3 2104,0-3-3786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7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70 17745,'0'0'8910,"2"8"-6935,11 25-491,-12-32-1442,-1 0 0,1 0 1,-1-1-1,1 1 0,0 0 1,-1 0-1,1 0 0,0-1 1,0 1-1,-1 0 0,1-1 1,0 1-1,0-1 0,0 1 1,0-1-1,0 1 0,0-1 1,0 0-1,0 1 0,0-1 1,0 0-1,0 0 0,0 0 1,0 0-1,0 0 0,0 0 1,0 0-1,0 0 0,0 0 1,0 0-1,0-1 0,0 1 1,0 0-1,0-1 0,0 1 1,0 0-1,0-1 0,1-1 1,28-20 959,-27 18-1002,0 0 0,-1 0 0,1 0 0,-1 0 0,0-1 0,0 1 0,0 0 0,-1-1 0,1 1 0,-1-1 0,0 0 0,0-6 0,-1 9 0,0 1 0,1 0 0,-1 0 0,-1-1 0,1 1 0,0 0 0,0 0 0,0-1 0,-1 1 0,1 0 0,0 0 0,-1 0 0,1-1 0,-1 1 0,0 0 0,1 0 0,-1 0 0,0 0 0,0 0 0,1 0 0,-1 0 0,0 0 0,0 1 0,0-1 0,0 0 0,0 0 0,0 1 0,-1-1 0,1 1 0,0-1 0,0 1 0,0-1 0,-1 1 0,1 0 0,0-1 0,0 1 0,-1 0 0,1 0 0,0 0 0,0 0 0,-1 0 0,1 0 0,0 1 0,0-1 0,-1 0 0,1 1 0,0-1 0,0 1 0,-2 0 0,-2 1 0,0 0 0,0 1 0,1-1 0,-1 1 0,0 0 0,1 1 0,0-1 0,0 1 0,0 0 0,0 0 0,1 0 0,-1 0 0,1 1 0,0-1 0,-2 6 0,-2 2 0,1 0 0,0 1 0,1-1 0,-7 26 0,10-33-78,1 0-1,0-1 1,1 1 0,-1 0-1,1 0 1,0-1 0,0 1-1,1 0 1,1 8 0,-1-11 8,-1 0 0,1-1 1,0 1-1,0 0 0,0-1 1,0 1-1,1-1 0,-1 1 1,0-1-1,0 0 0,1 0 1,-1 1-1,1-1 1,0 0-1,-1 0 0,1 0 1,0-1-1,-1 1 0,1 0 1,0 0-1,0-1 0,0 0 1,-1 1-1,1-1 0,0 0 1,3 0-1,59 0-7532,-26-8 796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105 263 17264,'0'0'7592,"0"-8"-3893,0 5-3345,-1-25 1381,1 27-1695,0 0 0,0 1 0,-1-1-1,1 1 1,0-1 0,0 1 0,-1-1-1,1 1 1,-1-1 0,1 1 0,0-1 0,-1 1-1,1-1 1,-1 1 0,1-1 0,-1 1 0,1 0-1,-1 0 1,0-1 0,1 1 0,-1 0-1,1 0 1,-1-1 0,0 1 0,1 0 0,-1 0-1,1 0 1,-1 0 0,0 0 0,1 0 0,-1 0-1,0 0 1,1 0 0,-1 0 0,1 0 0,-1 0-1,0 1 1,1-1 0,-1 0 0,1 0-1,-1 1 1,1-1 0,-1 0 0,1 1 0,-1-1-1,1 1 1,-1-1 0,1 0 0,-1 2 0,-6 3-24,1 0 1,0 1 0,0 0-1,1 0 1,-1 0 0,1 1-1,1-1 1,-1 1 0,-3 9-1,5-11-18,0 0 0,1 1-1,-1-1 1,1 1-1,0 0 1,1-1 0,-1 1-1,1 0 1,0 0 0,1 0-1,-1 0 1,1 1-1,1 5 1,0-11 2,-1 0 0,1-1 0,0 1 0,0 0 0,-1 0 0,1 0 0,0-1 0,0 1 0,0 0 0,0-1 0,0 1 0,0-1 0,0 1 0,0-1 0,0 0 0,0 1 0,1-1 0,-1 0 0,0 0 0,0 0 0,0 0 0,0 0 0,0 0 0,1 0 0,-1 0 0,0 0 0,0 0 0,0-1 0,0 1 0,0 0 0,0-1 0,2 0 0,36-15 0,-25 6 0,-1-1 0,0 0 0,-1-1 0,0-1 0,-1 0 0,0 0 0,-1-1 0,0-1 0,9-20 0,-11 23 0,-8 12-1,0 0 1,0 0-1,0 0 1,1 0-1,-1 0 0,0 0 1,0 0-1,0 0 0,0 0 1,1 0-1,-1 0 1,0 0-1,0 0 0,0 0 1,1 0-1,-1 0 0,0 0 1,0 1-1,0-1 1,0 0-1,1 0 0,-1 0 1,0 0-1,0 0 0,0 0 1,0 0-1,0 1 1,0-1-1,1 0 0,-1 0 1,0 0-1,0 0 0,0 1 1,0-1-1,0 0 1,0 0-1,0 0 0,0 0 1,0 1-1,0-1 0,0 0 1,0 0-1,0 0 1,0 1-1,0-1 0,0 0 1,0 0-1,0 0 0,0 1 1,0-1-1,0 0 1,0 0-1,0 0 0,0 0 1,-1 1-1,1-1 0,0 0 1,0 0-1,0 0 1,0 15-70,-7 16 51,5-23 16,-1 1 0,2-1 0,-1 1 0,1-1 0,1 1 0,-1 0 1,3 16-1,-2-24 5,1 0 0,-1-1 0,0 1 0,1 0 1,-1 0-1,1-1 0,-1 1 0,1 0 1,-1-1-1,1 1 0,-1 0 0,1-1 1,0 1-1,-1-1 0,1 1 0,0-1 1,-1 1-1,1-1 0,0 1 0,0-1 0,0 0 1,-1 0-1,1 1 0,0-1 0,0 0 1,0 0-1,0 0 0,0 0 0,-1 0 1,1 0-1,0 0 0,0 0 0,0 0 1,0 0-1,0-1 0,1 1 0,31-14 65,-17-1-67,0 1 0,0-2 0,-2 0 0,0-1 0,16-25 0,50-98 0,-74 129 0,-1 0 0,1-1 0,-2 0 0,0 1 0,3-18 0,-37 85-833,7-7 831,-21 69 0,39-99 57,0 1 0,0 0-1,2-1 1,1 1 0,0 0 0,3 40-1,-1-59-63,1 1 1,-1 0-1,0-1 0,1 1 0,-1-1 0,1 0 1,0 1-1,-1-1 0,1 1 0,0-1 0,0 0 0,0 0 1,0 1-1,0-1 0,0 0 0,0 0 0,1 0 1,-1 0-1,0 0 0,0 0 0,1-1 0,-1 1 1,1 0-1,-1-1 0,1 1 0,-1-1 0,4 1 0,-4-1-144,0 0 0,0 0-1,0 0 1,0 0-1,0 0 1,0 0-1,0 0 1,0 0-1,0 0 1,0-1-1,0 1 1,0 0-1,0-1 1,0 1-1,0-1 1,0 0-1,0 1 1,0-1-1,0 1 1,0-1-1,-1 0 1,1 0-1,0 0 1,0 1-1,-1-1 1,1 0-1,-1 0 1,1 0 0,-1 0-1,1 0 1,-1 0-1,1 0 1,-1 0-1,0 0 1,0 0-1,0 0 1,1 0-1,-1 0 1,0-1-1,-1-1 1,1-8-576,0-1 0,-1 1 1,-1 0-1,-3-15 0,-17-41 654,15 47 1137,0 0 0,2-1-1,-4-24 1,9 44-960,0-1 0,0 1-1,0-1 1,0 1 0,0-1 0,0 1-1,0-1 1,1 1 0,-1-1-1,1 1 1,-1 0 0,1-1 0,-1 1-1,1 0 1,0-1 0,0 1 0,0 0-1,0 0 1,0 0 0,0 0-1,0 0 1,0 0 0,0 0 0,0 0-1,0 0 1,1 1 0,-1-1-1,0 0 1,1 1 0,-1-1 0,0 1-1,1-1 1,-1 1 0,1 0 0,-1-1-1,1 1 1,-1 0 0,0 0-1,1 0 1,-1 0 0,1 0 0,1 1-1,13 0-483,-1 0 0,1 1 0,19 6 0,-13-3-617,23-1-2978,3-3-1970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50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18514,'0'0'6438,"-4"87"-6374,4-42-64,0 6-705,0 1-1601,0-7-1410,0-4-2337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16944,'0'38'8621,"4"11"-4686,6 19-3693,8 33-4684,-14-82 3389,-4-17-652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50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13357,'0'0'5573,"-18"53"-3523,16-33-353,2 2-255,0-2-1026,2 2-352,9-7-2178,3-10-3779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3:1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1482 59 4100,'0'0'13442,"5"-9"-12284,26-40 1309,-43 49-572,-61 3-1404,-86 16-1,8 0-420,-737 5-123,857-24-291,-7-1-956,-41-4 0,69 3 416,0 0 0,0 0 0,0-1 0,0 0 0,-9-5 0,4-5-3990,12-4-2989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3:1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1092 21 9833,'9'-2'2461,"13"-4"-879,1 2-1,-1 1 1,30-1-1,-51 3-1557,-1 1-1,1 0 0,-1 0 0,1 0 1,0 0-1,-1 0 0,1 0 1,0 0-1,-1 0 0,1 0 0,-1 0 1,1 1-1,0-1 0,-1 0 1,1 0-1,-1 1 0,1-1 0,-1 0 1,1 0-1,-1 1 0,1-1 1,-1 1-1,1-1 0,-1 1 0,1-1 1,-1 0-1,0 1 0,1-1 1,-1 1-1,0 0 0,1-1 1,-1 1-1,0-1 0,0 1 0,1-1 1,-1 1-1,0 0 0,0-1 1,0 1-1,0 0 0,0-1 0,0 1 1,0-1-1,0 1 0,0 0 1,0-1-1,0 1 0,-1-1 0,1 1 1,0 0-1,0-1 0,0 1 1,-1-1-1,1 1 0,0-1 0,-1 1 1,1-1-1,-1 1 0,1-1 1,0 1-1,-1-1 0,1 1 0,-1-1 1,1 0-1,-1 1 0,1-1 1,-1 0-1,0 1 0,-11 8 91,-1 0 1,1 0-1,-2-1 0,1-1 1,-1 0-1,0-1 0,0-1 1,-17 5-1,-8 4 165,-518 158 1391,255-86-559,273-78-922,15-5-149,0 1 1,0 0-1,1 1 1,-1 0-1,1 1 0,0 1 1,1 0-1,-1 0 1,-19 18-1,31-25-49,0 1 1,0 0-1,0 0 0,0 0 1,0 0-1,0 1 0,0-1 0,1 0 1,-1 0-1,0 0 0,1 1 1,-1-1-1,1 0 0,-1 1 1,1-1-1,0 0 0,0 1 1,0-1-1,-1 1 0,1-1 1,0 0-1,1 1 0,-1-1 1,0 1-1,0-1 0,1 0 1,-1 1-1,0-1 0,1 0 1,0 1-1,-1-1 0,1 0 1,0 0-1,-1 0 0,1 1 1,0-1-1,0 0 0,0 0 1,1 1-1,3 2-51,1 0 1,-1-1-1,1 1 1,0-1-1,-1 0 1,13 4 0,39 12-724,1-3 0,72 10 0,126 6-3638,-88-16-271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1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13741,'0'0'11798,"-1"10"-10383,-17 223 1276,14-71-8975,4-160 5943,0-2 177,0 0-1,0 1 0,0-1 0,0 0 0,0 0 0,0 1 0,0-1 0,0 0 0,0 1 0,0-1 1,0 0-1,0 1 0,0-1 0,0 0 0,0 0 0,0 1 0,0-1 0,-1 0 0,1 1 0,0-1 1,0 0-1,0 0 0,0 1 0,-1-1 0,1 0 0,0 0 0,0 0 0,0 1 0,-1-1 0,1 0 1,0 0-1,0 0 0,-1 0 0,1 1 0,0-1 0,-1 0 0,1 0 0,0 0 0,0 0 0,-1 0 1,1 0-1,-1 0 0,-9 0-4971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1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10154,'0'0'17873,"69"-8"-16560,-13 17-577,8-3-415,4-3-225,3-2-32,-5-1-673,-6 0-1377,-12 0-1601,-12 0-1153,-11 0-3172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15182,'-2'9'2381,"-5"15"-537,2 0 1,1 0-1,-3 37 0,7-51-1754,-1-1-1,1 1 1,1 0-1,0 0 1,0 0 0,1-1-1,0 1 1,1-1-1,0 1 1,0-1 0,1 0-1,8 14 1,-12-22-18,1 0 1,-1 0 0,1 0-1,-1 0 1,1 0 0,-1 0 0,1-1-1,0 1 1,-1 0 0,1 0-1,0-1 1,0 1 0,-1-1-1,1 1 1,0 0 0,0-1-1,0 1 1,0-1 0,0 0 0,0 1-1,0-1 1,0 0 0,0 0-1,0 1 1,0-1 0,0 0-1,0 0 1,0 0 0,0 0 0,0 0-1,1-1 1,0 0 52,-1 0 1,1-1-1,-1 1 1,0 0-1,0-1 0,1 0 1,-1 1-1,0-1 1,0 0-1,0 1 1,-1-1-1,1 0 0,0 0 1,0-3-1,2-7 368,0-1-1,-1 0 0,2-22 0,-4 31-450,-4-59 293,3 60-329,1 0 0,-1 0 0,0 0 0,1 0 0,-1 0 1,-1 0-1,1 1 0,0-1 0,-1 0 0,1 0 0,-1 1 0,0-1 0,0 1 0,0 0 0,0-1 0,0 1 0,-4-2 0,6 4-20,0 0 1,0 0-1,1 0 0,-1 0 1,0 1-1,0-1 0,0 0 1,0 0-1,0 0 1,0 0-1,0 0 0,0 0 1,0 0-1,0 1 0,0-1 1,0 0-1,0 0 0,0 0 1,0 0-1,0 0 0,0 0 1,0 0-1,0 1 0,0-1 1,0 0-1,0 0 0,-1 0 1,1 0-1,0 0 1,0 0-1,0 0 0,0 0 1,0 1-1,0-1 0,0 0 1,0 0-1,0 0 0,0 0 1,-1 0-1,1 0 0,0 0 1,0 0-1,0 0 0,0 0 1,0 0-1,0 0 1,0 0-1,-1 0 0,1 0 1,0 0-1,0 0 0,0 0 1,0 0-1,0 0 0,0 0 1,-1 0-1,1 0 0,0 0 1,0 0-1,0 0 0,0 0 1,8 11-1522,-1-7 664,0-1 0,1-1 0,-1 1 0,1-1-1,0-1 1,-1 1 0,1-1 0,15 0 0,63-6-6487,-82 4 7325,0 1 1,-1-1 0,1 0 0,-1 0 0,1 0-1,-1-1 1,1 1 0,-1-1 0,0 0 0,0 0-1,0 0 1,4-4 0,-5 4 599,0 0 1,-1 0 0,1 0-1,0-1 1,-1 1-1,0 0 1,0-1 0,0 1-1,0-1 1,0 1-1,0-1 1,0 0-1,-1 1 1,1-1 0,-1 0-1,0-4 1,0 7-500,0 0 0,0-1 0,0 1 0,0 0 0,0-1 1,0 1-1,0 0 0,-1 0 0,1-1 0,0 1 0,0 0 0,0 0 1,0-1-1,0 1 0,-1 0 0,1 0 0,0-1 0,0 1 0,0 0 0,-1 0 1,1 0-1,0 0 0,0-1 0,-1 1 0,1 0 0,0 0 0,0 0 1,-1 0-1,1 0 0,0 0 0,-1 0 0,1-1 0,0 1 0,0 0 0,-1 0 1,1 0-1,0 0 0,-1 0 0,1 1 0,0-1 0,0 0 0,-1 0 1,1 0-1,0 0 0,-1 0 0,1 0 0,0 0 0,0 0 0,-1 1 1,1-1-1,0 0 0,0 0 0,0 0 0,-1 1 0,1-1 0,0 0 0,0 0 1,0 0-1,-1 1 0,1-1 0,0 1 0,-15 12 16,11-7 4,0-1-1,0 0 1,1 1 0,0 0 0,0 0-1,1 0 1,0 0 0,0 0 0,0 0-1,1 1 1,0-1 0,0 1 0,0-1-1,1 1 1,1 11 0,-1-17-76,1 1 0,0 0 0,0 0 0,0-1 0,1 1 0,-1 0 0,0-1 0,1 1 0,-1-1 0,1 0 0,-1 1 0,1-1 0,-1 0 0,1 0 0,0 0 0,0 0 0,0 0 0,-1 0-1,1-1 1,0 1 0,0-1 0,0 1 0,0-1 0,0 0 0,0 1 0,0-1 0,4-1 0,57-1 347,-57 1-323,-1 0 0,1 0 0,-1 0 0,0-1 0,0 0 0,0 0 0,0 0 0,0-1 0,0 1 0,-1-1 0,1 0 0,-1-1 0,0 1 0,0-1 0,0 0 0,0 0 0,0 0 0,-1 0 0,0-1 0,0 1 0,0-1 0,-1 0 0,1 0 0,-1 0 0,-1 0 0,1 0 0,0-1 0,-1 1 0,0 0 0,0-8 0,-6 9 114,-5 10-38,-6 8-17,-9 29-5,23-40-88,1-1 0,0 1 0,0-1 0,0 1 0,1 0 0,-1-1 0,1 1 0,-1 0 0,1 0 0,0-1 1,0 1-1,0 0 0,0 0 0,1-1 0,0 6 0,0-7-41,1 1 1,-1-1-1,1 0 1,-1 0-1,1 0 1,-1 0-1,1 0 1,-1 0-1,1 0 1,0-1-1,-1 1 1,1 0-1,0-1 1,0 1-1,0-1 1,0 0-1,-1 0 1,1 0-1,0 0 1,3 0-1,41-3-1704,-39 2 1320,0 0-1,-1-1 0,1 0 1,0 0-1,8-5 1,-8 3-715,1 0 0,-1-1 0,0 0 0,-1 0 0,1-1 0,10-11 0,-9 7-392,-1 1-1,0-2 1,0 1 0,6-14 0,5-23-453,-18 45 2666,0 27 1155,0-11-5048,0-8-3169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115 243 5509,'0'0'12284,"-2"-9"-9209,-8-29-257,10 37-2693,0 0-1,-1 0 1,1 0-1,-1 0 1,0 0-1,1-1 0,-1 1 1,0 1-1,0-1 1,1 0-1,-1 0 1,0 0-1,0 0 0,0 0 1,0 1-1,0-1 1,0 0-1,0 1 1,0-1-1,-1 1 1,1 0-1,0-1 0,0 1 1,0 0-1,-1-1 1,1 1-1,0 0 1,0 0-1,0 0 0,-1 0 1,1 0-1,0 0 1,0 1-1,-1-1 1,1 0-1,-1 1 0,-2 0-34,0 1 0,1-1 0,-1 1 0,1 0 0,-1 0 0,1 0 0,0 0 0,-5 4 0,5-3 6,1 0 1,-1-1 0,1 1-1,-1 0 1,1 0 0,0 0 0,0 0-1,1 1 1,-1-1 0,1 0-1,-1 1 1,1-1 0,0 1 0,0 0-1,1-1 1,-1 6 0,1-8-83,1-1 0,0 1 0,0-1 1,-1 1-1,1 0 0,0-1 0,0 1 1,0-1-1,0 0 0,0 1 0,0-1 0,0 0 1,0 1-1,-1-1 0,1 0 0,0 0 0,0 0 1,0 0-1,0 0 0,0 0 0,0 0 1,2-1-1,24-2 235,-15-1-206,0 0 0,-1-1-1,1 0 1,-1-1 0,0 0 0,-1-1-1,0 0 1,0-1 0,0 0-1,-1-1 1,12-13 0,-11 10-23,0 1 0,-1-2 1,0 1-1,-1-1 0,-1 0 0,0-1 1,0 0-1,-2 0 0,5-16 1,-9 29-23,-1 1 1,0-1 0,1 0 0,-1 0-1,0 0 1,1 1 0,-1-1 0,0 0-1,0 0 1,0 0 0,1 1-1,-1-1 1,0 0 0,0 0 0,0 0-1,-1 0 1,1 0 0,0 1 0,0-1-1,0 0 1,-1 0 0,1 0 0,0 1-1,-1-1 1,1 0 0,0 0 0,-1 1-1,0-2 1,-18 15-126,-18 38 184,28-37 17,1 0-1,0 0 1,1 1 0,1 0 0,0 0-1,1 1 1,1 0 0,1 0 0,0 0 0,-1 18-1,4-32-71,0 0-1,0 0 0,0 0 0,1-1 0,-1 1 1,1 0-1,-1 0 0,1 0 0,0 0 0,-1 0 1,1 0-1,0-1 0,0 1 0,0 0 1,0-1-1,1 1 0,-1-1 0,0 1 0,1-1 1,-1 0-1,3 2 0,-1-1 0,1 0-1,0 0 1,-1-1-1,1 1 1,0-1 0,0 0-1,0 0 1,0 0-1,0-1 1,4 1 0,1-1-2,0 0 0,0 0 1,-1-1-1,1 0 0,0 0 1,-1-1-1,1 0 0,-1-1 1,12-5-1,-9 2 1,-1-1 0,0 0 0,0 0 0,13-14 0,-19 18 0,-1 0 0,0-1 0,0 1 0,0-1 0,0 0 0,0 0 0,-1 0 0,0 0 0,0 0 0,0-1 0,0 1 0,-1-1 0,0 1 0,0-1 0,1-5 0,-2 10 0,0 0 0,0 0 0,0 0 0,0-1 0,0 1 0,0 0 0,0 0 0,0 0 0,0-1 0,0 1 0,0 0 0,-1 0 0,1 0 0,0-1 0,0 1 0,0 0 0,0 0 0,0 0 0,0-1 0,0 1 0,-1 0 0,1 0 0,0 0 0,0 0 0,0 0 0,0 0 0,-1-1 0,1 1 0,0 0 0,0 0 0,0 0 0,-1 0 0,1 0 0,0 0 0,0 0 0,0 0 0,-1 0 0,1 0 0,0 0 0,0 0 0,-1 0 0,1 0 0,0 0 0,0 0 0,0 0 0,-1 0 0,-14 7 0,-12 12 0,22-15 0,0 1 0,0-1 0,1 1 0,0 0 0,0 0 0,0 0 0,0 0 0,-4 9 0,8-12 0,-1 0 0,1-1 0,0 1 0,-1-1 0,1 1 0,0 0 0,0-1 0,0 1 0,0 0 0,0-1 0,0 1 0,1 0 0,-1-1 0,0 1 0,1-1 0,0 1 0,-1-1 0,1 1 0,0-1 0,0 1 0,-1-1 0,1 1 0,0-1 0,0 0 0,1 0 0,-1 1 0,0-1 0,0 0 0,1 0 0,-1 0 0,0 0 0,1-1 0,-1 1 0,1 0 0,-1-1 0,1 1 0,2 0 0,21 9-637,-1-1 0,1-1 1,1-2-1,0 0 0,-1-2 0,48 3 0,-29-7-7685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16624,'0'0'8264,"-10"65"-5862,7-38-801,2 2-864,1-3-449,0 0-224,0-5-32,9-5-800,1-4-1474,-2-8-1026,-1-4-575,-7-20-11308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4036,'0'0'16912,"73"-3"-18930,-41 13-2659,-1 1-3202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7687,'0'0'15716,"-9"6"-12571,0 2-2277,7-5-629,-1 0-1,0 0 0,-1-1 0,1 1 0,0-1 0,-1 0 0,1 0 0,-1 0 1,0 0-1,0-1 0,-5 2 0,20-3-302,1 0-1,-1 0 1,1 2 0,21 4-1,-29-6 57,0 1-1,1-1 0,-1 1 1,0 1-1,0-1 0,0 1 1,0-1-1,-1 1 1,1 0-1,0 0 0,-1 1 1,1-1-1,-1 1 1,0 0-1,0 0 0,0 0 1,0 0-1,-1 0 1,1 0-1,-1 1 0,0 0 1,0-1-1,3 6 0,-6-7 62,1 1 0,0-1-1,0 0 1,-1 0 0,1 0-1,-1 0 1,0 0 0,1 0-1,-1 0 1,0 0 0,0 0-1,0 0 1,-1 0 0,1 0-1,0-1 1,-1 1-1,1-1 1,-1 1 0,1-1-1,-1 1 1,0-1 0,0 0-1,0 0 1,1 0 0,-1 0-1,0 0 1,0 0 0,-4 0-1,-60 21 1443,65-21-1517,-30 4-2592,31-5 2359,-1 1 1,0-1 0,0 0-1,0 0 1,0 0 0,1 0-1,-1 0 1,0 0 0,0 0-1,0 0 1,0 0 0,0 0 0,1 0-1,-1-1 1,0 1 0,0 0-1,0-1 1,1 1 0,-1 0-1,0-1 1,1 1 0,-1-1-1,0 1 1,1-1 0,-1 0 0,0 1-1,1-1 1,-1 0 0,0 0-1,0-15-13854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43 144 10602,'0'0'9828,"-7"-9"-7703,-22-30-6,28 37-1989,1 1 0,-1 0 0,0 0 0,1 0 0,-1-1 0,1 1 0,-1 0 0,1 0 0,-1-1 0,1 1 0,0-1 0,0 1 0,0 0 0,0-1 0,0 1 0,0 0 1,0-1-1,0 1 0,0 0 0,1-1 0,-1 1 0,0 0 0,1-1 0,0 1 0,-1 0 0,1 0 0,0-1 0,-1 1 0,1 0 0,0 0 0,0 0 0,0 0 0,0 0 0,0 0 0,0 0 0,0 1 0,2-2 0,4-3 84,0 2-1,-1-1 0,1 1 1,15-5-1,-18 7 57,15-5-43,0 1 0,0 1 0,0 0-1,1 2 1,0 0 0,-1 1 0,38 3 0,-54-2-227,0 1 0,-1-1 0,1 1 0,0-1 0,-1 1 0,1 0 0,-1 0 0,1 0 0,-1 0 0,1 0 0,-1 1 0,0-1 0,1 1 0,-1-1 0,0 1 0,0 0 0,0 0 0,-1 0 0,1 0 0,0 0 0,-1 1 0,1-1 0,-1 0 0,0 1 0,0-1 0,0 1 0,0-1 0,0 1 0,0 0 0,-1-1 0,1 1 0,-1 0 0,0-1 0,0 1 0,0 0 0,0 0 0,0-1 0,-1 1 0,0 4 0,-1 3 0,-1 1 0,0-1 0,-1 1 0,0-1 0,0 0 0,-1-1 0,0 1 0,-11 13 0,-24 21 0,30-34 0,1 0 0,-1 0 0,-13 22 0,22-31 0,0 0 0,1 0 0,-1-1 0,1 1 0,-1 0 0,1 0 0,-1 0 0,1 0 0,0 0 0,0 0 0,-1-1 0,1 1 0,0 0 0,0 0 0,0 0 0,0 0 0,0 0 0,0 0 0,0 0 0,0 0 0,0 0 0,0 0 0,1 0 0,-1 0 0,0 0 0,1 0 0,-1-1 0,1 1 0,-1 0 0,1 0 0,-1 0 0,1-1 0,-1 1 0,1 0 0,0 0 0,0-1 0,-1 1 0,1-1 0,0 1 0,0-1 0,-1 1 0,1-1 0,0 1 0,0-1 0,0 0 0,0 1 0,0-1 0,0 0 0,0 0 0,0 0 0,0 0 0,1 0 0,9 2 0,0-1 0,0-1 0,19-1 0,-15 0 0,13 0-106,0-2-1,43-10 1,-46 8-500,-1 0 0,1 2-1,42 0 1,-59 4-5213,-2 2-2850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17649,'0'0'4206,"-6"13"-2268,-10 25-1025,1 1 0,1 1 0,3 0 0,1 1-1,2 0 1,-4 62 0,11-101-903,1 0-1,1 1 0,-1-1 1,0 0-1,0 0 1,1 0-1,0 1 0,-1-1 1,1 0-1,0 0 1,0 0-1,0 0 1,0 0-1,0 0 0,0-1 1,1 1-1,-1 0 1,1 0-1,-1-1 0,1 1 1,0-1-1,0 0 1,-1 1-1,1-1 0,0 0 1,0 0-1,0 0 1,0 0-1,0-1 0,1 1 1,-1 0-1,4 0 1,7 1-75,1-1 1,-1-1-1,0 0 0,22-3 1,-9 1-394,-15 2 379,34 1-374,-44-1 477,0 0-1,0 0 1,-1 1 0,1-1 0,0 1 0,0-1 0,0 1 0,-1-1 0,1 1-1,0-1 1,0 1 0,-1 0 0,1-1 0,-1 1 0,1 0 0,-1-1 0,1 1-1,-1 0 1,1 0 0,-1 0 0,1 0 0,-1-1 0,0 1 0,0 0 0,1 0-1,-1 0 1,0 0 0,0 0 0,0 0 0,0 0 0,0 0 0,0 0 0,0-1-1,0 1 1,-1 0 0,1 0 0,0 0 0,0 0 0,-1 0 0,1 0 0,-1-1-1,1 1 1,-1 1 0,-2 3 59,0-1 0,0 0-1,0 0 1,0 0 0,-1 0-1,1 0 1,-1-1 0,0 0-1,0 1 1,0-1 0,0-1-1,-1 1 1,1-1 0,-1 0-1,0 0 1,0 0 0,-7 2-1,0-1 68,0 0 0,-1 0-1,1-1 1,-1 0 0,1-1-1,-14-1 1,24-1-337,0 1 0,0-1 0,0 1 0,0-1 0,0 0 0,0 0 0,0 0 0,0 0 0,0 0 0,0-1 0,0 1 0,1 0 1,-1-1-1,0 0 0,1 1 0,-1-1 0,1 0 0,0 0 0,0 1 0,0-1 0,0 0 0,0 0 0,0 0 0,0 0 0,0-1 0,1 1 0,-1 0 0,1 0 0,0 0 0,0-1 0,-1 1 0,1 0 0,1-3 0,-2-1-682,1-1-1,1 0 0,-1 0 0,1 0 0,0 1 1,1-1-1,-1 1 0,2-1 0,-1 1 0,4-8 1,15-15-6269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7591,'8'2'4447,"5"2"-2619,9 4 906,2-2 0,-1-1 0,1 0 0,40 1-1,-58-6-2420,-1 0 0,0 0 0,0-1 0,0 0 0,0 0-1,0 0 1,-1-1 0,1 1 0,0-1 0,0 0-1,-1 0 1,8-6 0,-9 5-258,0 1 0,-1-1-1,1 0 1,-1 0 0,0 0 0,0 0 0,0-1-1,0 1 1,0-1 0,-1 1 0,0-1-1,1 1 1,-1-1 0,-1 0 0,1 0 0,0 0-1,-1 1 1,0-1 0,0-5 0,0 7-53,0 1 0,0-1 0,0 1 0,0 0 0,-1-1 0,1 1 0,0-1 0,-1 1 0,1 0 0,-1-1 0,1 1 0,-1 0 0,0 0 0,1-1 0,-1 1 0,0 0 0,0 0 0,0 0 0,0 0 0,0 0 0,0 0 0,0 0 0,0 0 0,0 0 0,0 1 0,-1-1 0,1 0 0,0 1 0,-1-1 0,1 1 0,0-1 0,-1 1 0,1 0 0,-1 0 0,1-1 0,0 1 0,-1 0 0,1 0 0,-1 0 0,1 1 0,0-1 0,-2 0 0,-2 1-3,0 0-1,1 0 1,-1 0 0,1 0-1,-1 1 1,1 0-1,0 0 1,-1 0-1,1 0 1,0 1-1,-6 5 1,1 1 1,0 2 0,0-1 0,2 1 0,-1 0 0,-8 18 0,13-24 0,0 1 0,1-1 0,0 1 0,0-1 0,0 1 0,1 0 0,0 0 0,0 0 0,0 0 0,1-1 0,0 1 0,0 0 0,0 0 0,2 10 0,-1-14 0,0-1 0,0 1 0,1 0 0,-1-1 0,0 1 0,0-1 0,1 1 0,-1-1 0,1 0 0,-1 0 0,1 1 0,0-1 0,-1 0 0,1-1 0,0 1 0,0 0 0,0 0 0,0-1 0,0 1 0,0-1 0,-1 0 0,1 1 0,0-1 0,3 0 0,54 0 0,-49-1 0,4 0-25,-1-1 1,0 0-1,1-1 0,-1-1 1,0 0-1,23-11 0,68-45-149,-100 57 174,-4 3 1,1 0 0,-1 0 0,0 0 0,0-1 0,0 1 0,0 0 0,0 0 0,1 0 0,-1 0 0,0 0 0,0 0 0,0-1 0,1 1 0,-1 0 0,0 0 0,0 0 0,0 0 0,1 0-1,-1 0 1,0 0 0,0 0 0,0 0 0,1 0 0,-1 0 0,0 0 0,0 0 0,1 0 0,-1 0 0,0 0 0,0 0 0,0 0 0,1 1 0,-1-1 0,0 0 0,0 0 0,0 0 0,1 0 0,-1 0 0,0 0 0,0 1 0,0-1 0,0 0 0,0 0 0,1 0 0,-1 0 0,0 1 0,0-1 0,0 0 0,0 0 0,0 0 0,0 1 0,0-1 0,0 0 0,0 0 0,0 0-1,0 1 1,0-1 0,0 0 0,0 1 0,-3 22 117,-12 23 53,15-45-171,-1 0 0,1 0 0,-1 1 0,0-1 0,1 0 0,-1 1 0,1-1 0,0 1 0,-1-1 0,1 1 0,0-1 0,0 1 0,0-1 0,0 1 0,0-1 0,0 1 0,0-1 0,1 1 0,-1-1 0,0 1 0,1-1 0,0 0 0,-1 1 0,1-1 0,1 3 0,0-3 0,-1 0 0,1-1 0,-1 1 0,1 0 0,0 0 0,-1-1 0,1 1 0,0-1 0,0 0 0,-1 1 0,1-1 0,0 0 0,0 0 0,0 0 0,-1 0 0,1 0 0,2-1 0,9-2 0,0 0 0,-1 0 0,1-1 0,17-9 0,6-7 0,-28 14 0,0 1 0,0 0 0,1 0 0,0 1 0,0 1 0,0-1 0,1 1 0,11-2 0,-19 38 0,-4 58 0,3-90-183,-1 0-1,1 1 1,0-1-1,-1 0 1,1 0-1,0 0 1,0 0-1,0-1 1,0 1-1,0 0 1,0 0-1,0 0 1,0-1 0,0 1-1,0-1 1,1 1-1,-1-1 1,0 1-1,0-1 1,1 0-1,-1 1 1,0-1-1,0 0 1,1 0-1,-1 0 1,0 0-1,1 0 1,-1 0 0,3-1-1,1 1-1151,0 0-1,0-1 1,0 0 0,0 0-1,1 0 1,8-4 0,7-10-7484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7303,'0'0'22629,"9"7"-22388,29 19-23,-36-25-202,1 0 0,-1-1 0,0 1 0,0-1 0,1 1 0,-1-1 0,0 0 0,1 0-1,-1 0 1,1 0 0,-1 0 0,0 0 0,1-1 0,-1 1 0,0-1 0,0 0 0,1 1-1,-1-1 1,0 0 0,0 0 0,0-1 0,0 1 0,0 0 0,0-1 0,0 1 0,0-1-1,-1 0 1,1 1 0,-1-1 0,1 0 0,-1 0 0,0 0 0,1 0 0,-1 0 0,0 0-1,-1-1 1,1 1 0,0 0 0,0 0 0,-1-1 0,1-3 0,-1 5-20,0 1 0,0-1 0,-1 1 0,1 0 0,0-1 0,0 1 1,0-1-1,-1 1 0,1 0 0,0-1 0,0 1 0,-1 0 0,1-1 0,0 1 0,-1 0 1,1-1-1,0 1 0,-1 0 0,1 0 0,0-1 0,-1 1 0,1 0 0,-1 0 1,1 0-1,-1 0 0,1 0 0,0 0 0,-1-1 0,1 1 0,-1 0 0,1 0 0,-1 0 1,1 0-1,-1 0 0,1 1 0,0-1 0,-1 0 0,1 0 0,-1 0 0,1 0 1,0 0-1,-1 1 0,1-1 0,-1 0 0,1 0 0,0 1 0,-1-1 0,1 0 0,-23 14-200,19-9 213,-1 0 1,1 0-1,0 1 0,1 0 1,-1-1-1,1 2 1,0-1-1,1 0 1,0 0-1,0 1 1,0-1-1,-1 14 1,2-18-56,1 1 0,0-1 0,0 1 0,0-1 0,0 1 0,0-1 0,1 1 0,-1-1 1,1 1-1,0-1 0,0 0 0,0 1 0,0-1 0,0 0 0,0 0 0,0 0 1,1 1-1,-1-1 0,1-1 0,0 1 0,-1 0 0,1 0 0,0-1 0,0 1 0,0-1 1,0 1-1,0-1 0,1 0 0,-1 0 0,0 0 0,1 0 0,-1 0 0,0 0 1,1-1-1,-1 1 0,5-1 0,2 2-998,0-1-1,1-1 1,-1 0 0,0 0 0,0-1 0,0 0 0,0 0-1,0-1 1,10-3 0,16-13-6360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18514,'0'0'2012,"-8"9"150,0 0-1779,0 0 1,1 1-1,0 0 0,1 0 0,0 0 0,1 1 1,0 0-1,0 0 0,1 1 0,1-1 1,0 1-1,1-1 0,-2 18 0,4 16-300,2 0-1,2 0 1,14 63-1,-10-67-300,-3-19 248,2-18 1005,8-40 324,-6 3-1234,0-1 1,-3 0-1,0-1 1,-3 0-1,0-35 1,-3 75-81,0 0 1,0-1 0,0 1 0,1 0-1,0 0 1,0-1 0,0 1-1,0-1 1,1 1 0,3 5 0,-4-7-39,1-1 0,1 1 1,-1-1-1,0 0 1,1 1-1,-1-1 1,1 0-1,0 0 1,-1-1-1,1 1 1,0 0-1,0-1 1,0 0-1,0 0 1,0 0-1,5 1 1,-1 0 24,0-1 0,0 1 0,0-1 0,0-1 0,0 1 0,1-1 1,-1 0-1,0-1 0,0 0 0,0 0 0,0-1 0,9-2 0,-12 2-15,0 1-1,0-1 1,-1 0-1,1-1 0,-1 1 1,1-1-1,-1 1 1,0-1-1,0 0 1,0 0-1,-1 0 0,1 0 1,-1-1-1,1 1 1,-1-1-1,0 0 0,0 1 1,-1-1-1,1 0 1,-1 0-1,0 0 1,1-6-1,-16 52-16,9-32 0,1-1 0,1 1 0,0 0 0,0 0 0,1 1 0,0-1 0,1 0 0,-1 11 0,3-19 3,-1-1-1,0 0 1,1 0-1,-1 0 1,1 0-1,-1 0 1,1 0-1,0-1 1,-1 1 0,1 0-1,0 0 1,-1 0-1,1-1 1,0 1-1,0 0 1,0-1-1,0 1 1,0 0 0,0-1-1,0 1 1,0-1-1,0 0 1,0 1-1,0-1 1,0 0 0,0 0-1,0 0 1,0 1-1,1-1 1,-1 0-1,0 0 1,0-1-1,0 1 1,0 0 0,2-1-1,1 1-53,0-1 0,1 1 0,-1-1-1,0 0 1,0 0 0,0-1 0,0 1 0,6-4 0,15-21-3219,0-25-5760,-14 10 750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17777,'0'0'5349,"-17"58"-2819,17-33-1024,3-2-1090,12 1-288,6-2-576,7-4-2275,2-5-1953,1-5-1154,0-4-1409</inkml:trace>
  <inkml:trace contextRef="#ctx0" brushRef="#br0" timeOffset="1">270 190 15567,'0'0'9160,"-12"-1"-6245,1 2-2521,0 0-1,1 0 0,-1 1 1,0 0-1,1 0 0,-1 2 1,-13 5-1,20-8-320,0 1 1,1 0-1,-1 0 0,0 0 0,1 0 1,-1 1-1,1-1 0,0 1 0,0 0 1,0 0-1,0 0 0,1 0 0,-1 0 1,1 1-1,0-1 0,0 1 0,0 0 1,0 0-1,0 0 0,1 0 0,0 0 1,0 0-1,0 0 0,0 0 0,1 0 1,-1 5-1,2-7-73,-1 0 0,0-1 0,1 1 0,0-1 0,-1 1 0,1-1 0,0 0 0,0 1 0,0-1 0,-1 0 0,1 1 0,1-1 0,-1 0 0,0 0 0,0 0 0,0 0 0,1 0 0,-1 0 0,0 0 0,1 0 0,-1-1 0,1 1 0,-1 0 0,1-1 0,-1 1 0,1-1 0,-1 0 0,1 1 0,0-1 0,-1 0 0,3 0 0,58 1 0,-55-2 0,5 0-651,0 0 0,0-1 0,19-6-1,-12 1-1017,-1 0 0,0-1-1,0-1 1,-1-1-1,0 0 1,19-16-1,-24 14-2734,-7 4-2045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15 324 609,'0'0'8584,"2"-6"-6577,-1-2-1059,1-8 409,5 2 5755,-7 37-1058,-13 14-2596,10-31-3193,1 0 0,0 0-1,0 0 1,0 0 0,1 0 0,-1 7-1,2-12-246,0 0-1,0 0 0,0 0 1,0-1-1,0 1 1,0 0-1,1 0 0,-1 0 1,0 0-1,0-1 0,1 1 1,-1 0-1,0 0 1,1 0-1,-1-1 0,1 1 1,-1 0-1,1-1 0,-1 1 1,1 0-1,0-1 1,-1 1-1,1-1 0,0 1 1,-1-1-1,1 1 0,0-1 1,0 1-1,-1-1 1,2 0-1,1 1 6,-1-1-1,1 1 1,0-1 0,0 0-1,-1 0 1,1 0 0,0-1-1,-1 1 1,1-1 0,2 0 0,6-3-98,-1 1 1,0-1-1,0-1 1,14-8 0,30-28-1728,-51 38 1713,0 1 0,-1-1 0,1 1-1,0-1 1,-1 0 0,1 0-1,-1 0 1,0-1 0,0 1 0,-1-1-1,1 1 1,0-1 0,-1 1-1,0-1 1,1-5 0,-3 9 118,-1 0 1,1 0-1,-1 1 0,1-1 1,-1 0-1,1 1 0,0-1 1,-1 1-1,1-1 1,0 1-1,-1-1 0,1 1 1,0 0-1,0 0 0,0 0 1,0-1-1,-2 3 0,-3 4 247,0 0-1,1 0 0,0 0 0,0 1 0,-3 9 0,6-15-204,1 1 0,-1 0 0,1 0 0,0 0 0,0-1 0,0 1 0,1 0 0,-1 0 0,1 0 0,0 0 0,-1 0 0,1 0-1,1 0 1,-1 0 0,0 0 0,1 0 0,-1 0 0,1 0 0,2 4 0,-2-6-71,1 1 0,0-1 0,0 1 0,0-1 0,-1 0 0,1 0 0,1 0 0,-1 0 0,0 0 0,0 0 0,0-1 0,0 1 0,1-1 0,-1 0 0,0 1 0,0-1 0,1 0 0,2-1 0,45-4 0,-35 0 0,-1 0 0,0-1 0,-1-1 0,0 0 0,0-1 0,0 0 0,-1-1 0,0-1 0,0 0 0,12-15 0,-7 7 0,-1-1 0,0-1 0,-2-1 0,0 0 0,15-34 0,0-20 0,-28 70 0,1 0 0,-1 0 0,0-1 0,0 1 0,0-1 0,-1 1 0,0-1 0,0 1 0,0-1 0,-1 1 0,1-1 0,-3-5 0,2 10 0,1 0 0,-1 0 0,0 0 0,1 0 0,-1 1 0,0-1 0,0 0 0,0 0 0,0 1 0,0-1 0,0 0 0,0 1 0,0-1 0,0 1 0,0 0 0,0-1 0,0 1 0,0 0 0,-1-1 0,1 1 0,0 0 0,0 0 0,0 0 0,0 0 0,-1 0 0,1 0 0,0 1 0,0-1 0,-2 1 0,-33 11 0,23-4 0,0 1 0,0 0 0,1 1 0,1 1 0,-1 0 0,2 0 0,-1 1 0,2 0 0,-15 24 0,17-25 0,1-1 0,1 2 0,0-1 0,0 0 0,1 1 0,1 0 0,0 0 0,0 0 0,1 0 0,1 0 0,0 0 0,1 25 0,1-31-34,1-1 0,-1 1 0,1-1 0,0 1 0,0-1 0,1 0 0,-1 0-1,1 0 1,1 0 0,-1 0 0,1 0 0,-1-1 0,1 0 0,0 0 0,1 0 0,-1 0 0,1-1 0,8 6 0,-2-3-451,1 0 1,0 0 0,0-2 0,1 1-1,-1-1 1,1-1 0,16 2-1,25 0-7901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155 108 14446,'1'-1'386,"1"0"0,-1 0 0,1 0 0,-1 0 0,0 0 0,0 0 0,0 0 0,1-1 0,-1 1 0,0 0 0,-1-1 0,1 1 0,0-1 0,0 1 0,-1-1 0,1 0 0,0-2 0,-1 3-218,0 0 0,0 1 0,-1-1 1,1 0-1,0 0 0,0 1 0,-1-1 0,1 0 1,-1 1-1,1-1 0,0 1 0,-1-1 0,1 1 0,-1-1 1,0 1-1,1-1 0,-1 1 0,1-1 0,-1 1 1,0-1-1,1 1 0,-1 0 0,0-1 0,1 1 0,-1 0 1,-1 0-1,-3-1-45,1 0 0,0 0 0,-1 1 0,1 0 0,0 0 0,-1 0 0,1 0 1,0 1-1,-1-1 0,1 1 0,0 0 0,0 1 0,-5 1 0,1 1-101,1 1 0,-1 0 0,1 1 0,0-1 0,0 1 0,1 1 0,-8 9 0,10-13-3,1 1 1,0 0 0,1 0 0,-1 0-1,1 1 1,0-1 0,0 0-1,0 1 1,0 0 0,1-1 0,0 1-1,0 0 1,0 0 0,0-1 0,1 7-1,0-10-10,1 0-1,-1-1 0,1 1 0,0 0 0,-1 0 1,1 0-1,0-1 0,0 1 0,-1-1 1,1 1-1,0 0 0,0-1 0,0 1 1,0-1-1,0 0 0,-1 1 0,1-1 1,0 0-1,0 1 0,0-1 0,0 0 1,0 0-1,0 0 0,0 0 0,0 0 0,0 0 1,0 0-1,0 0 0,0-1 0,0 1 1,2-1-1,33-6 262,-15-2-223,0 0 0,-1-2-1,-1 0 1,0-2 0,0 0-1,-1-1 1,-1 0 0,-1-2 0,0 0-1,-1-1 1,14-19 0,-20 16 61,-7 14-44,-4 9-76,-9 18-81,-16 42 0,24-56 95,0 1 0,1 0 0,0 0 0,1 0 0,0 0 0,0 0 0,1 0 0,0 0 0,1 12 0,0-17-53,0-1 0,0 0 0,1 1-1,-1-1 1,0 0 0,1 0 0,-1 0 0,1 0-1,0 0 1,-1 0 0,1-1 0,0 1-1,0-1 1,0 1 0,0-1 0,1 0 0,-1 1-1,0-1 1,1 0 0,-1-1 0,0 1-1,1 0 1,-1-1 0,1 1 0,-1-1 0,1 0-1,4 0 1,2 1-1140,0-1 1,0 0-1,0-1 0,0 0 1,0 0-1,15-5 0,8-9-8285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18706,'0'0'2770,"0"13"-848,-2 24-188,-1 0-1,-1-1 1,-15 53 0,14-70-1365,-1-2-207,1 1 0,0-1 0,2 1 0,0 0 0,1 0 0,0 0 0,2 20 0,1-36-176,-1 0-1,0 0 0,1 0 0,-1 0 0,1 0 1,0-1-1,0 1 0,0 0 0,0 0 1,0-1-1,0 1 0,0-1 0,0 1 1,0-1-1,1 0 0,-1 1 0,1-1 0,-1 0 1,1 0-1,0 0 0,3 2 0,-1-1-249,1-1 0,0 1-1,0-1 1,0 0 0,0 0-1,0 0 1,0-1-1,8 0 1,-2 0-1286,0-1 1,0-1-1,1 0 0,-1 0 0,0-1 1,0-1-1,11-4 0,14-12-7723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14894,'0'0'3940,"-7"9"-1287,-4 9-1892,1-1 1,1 2-1,0-1 0,1 1 0,1 1 1,1-1-1,1 1 0,1 0 0,-4 35 1,7-43-502,0 8 58,0 0 1,4 33-1,-3-50-300,0 1 0,0-1 1,1 0-1,-1 1 0,1-1 0,0 0 0,0 0 0,0 0 0,1 0 0,-1 0 0,1 0 0,-1 0 0,1 0 0,0 0 0,0-1 0,0 1 1,1-1-1,-1 0 0,1 1 0,-1-1 0,1 0 0,0 0 0,4 2 0,-5-4-7,-1 1 0,1-1 0,0 0 0,-1 1 0,1-1-1,0 0 1,-1 0 0,1 0 0,0 0 0,0 0 0,-1-1 0,1 1 0,0 0 0,-1-1-1,1 1 1,0-1 0,-1 0 0,1 0 0,-1 1 0,1-1 0,-1 0 0,1 0 0,-1 0-1,0 0 1,1-1 0,-1 1 0,0 0 0,0-1 0,0 1 0,0 0 0,0-1 0,0 1-1,-1-1 1,1 0 0,0 1 0,-1-1 0,1 0 0,-1 1 0,1-1 0,-1 0 0,0-2 0,3-11-317,-1 1 0,-1 0 0,0-26 1,-1 32 82,1-2 60,-1 0 0,0 0 0,-1 0 0,0 0 0,-1 0 0,0 0 0,0 0 0,-1 0 0,0 1 0,-7-15 0,-1 14 158,4 15 122,6-3-91,1 0 0,0 0 1,-1-1-1,1 1 0,0 0 1,0 0-1,0-1 0,0 1 1,0 0-1,0 0 0,0 0 1,1-1-1,0 4 0,1-2-5,0 0 0,0 0 0,0 0 0,0-1-1,0 1 1,0-1 0,1 0 0,-1 0 0,1 0 0,0 0 0,0 0-1,0 0 1,0-1 0,0 1 0,0-1 0,0 0 0,0 0 0,0 0-1,1 0 1,-1-1 0,4 1 0,12 1 145,-1 0-1,29-2 1,-34 0-22,0-1-39,0 0-1,0-1 1,-1 0 0,1-1-1,0 0 1,-1-1 0,0 0-1,12-7 1,-20 10-79,0-1-1,-1 0 0,1 1 1,-1-2-1,0 1 1,0 0-1,0-1 0,0 1 1,0-1-1,0 0 1,-1 0-1,1 0 0,-1 0 1,0 0-1,0-1 1,0 1-1,0-1 0,-1 1 1,1-1-1,-1 0 1,0 0-1,0 1 0,0-1 1,-1 0-1,1 0 1,-1 0-1,0 0 0,0 0 1,0 0-1,-2-5 1,2 7-30,0 1 1,-1 0-1,1-1 1,-1 1 0,0 0-1,1 0 1,-1-1 0,0 1-1,0 0 1,0 0 0,0 0-1,0 0 1,0 0-1,0 0 1,0 0 0,0 0-1,0 0 1,-1 1 0,1-1-1,0 0 1,0 1-1,-1-1 1,1 1 0,0 0-1,-1-1 1,1 1 0,-1 0-1,1 0 1,0 0 0,-1 0-1,1 0 1,-1 0-1,1 0 1,-1 0 0,1 0-1,0 1 1,-1-1 0,-1 1-1,-2 1-12,0-1 0,0 1 0,0 0-1,0 0 1,1 1 0,-1-1 0,1 1-1,-1 0 1,-3 4 0,-2 2 151,1 1-1,1-1 1,0 1 0,0 1-1,1 0 1,0 0 0,1 0 0,1 1-1,0 0 1,0 0 0,1 0-1,-3 15 1,7-26-134,0 0 0,0 1 1,-1-1-1,1 0 0,1 1 0,-1-1 0,0 0 0,0 1 1,0-1-1,1 0 0,-1 0 0,1 1 0,-1-1 1,1 0-1,-1 0 0,1 0 0,0 0 0,0 1 0,-1-1 1,1 0-1,0-1 0,0 1 0,0 0 0,0 0 1,0 0-1,2 1 0,1-1 0,-1 1 0,1 0 0,0-1 0,0 0-1,0 0 1,0 0 0,0-1 0,8 1 0,6-1-4,0-1 1,36-7-1,-8-4-210,-36 9 120,1 0-1,-1 0 1,0 1-1,1 0 1,0 1-1,-1 0 1,19 1-1,-28 1 84,0-1 0,0 1 0,-1-1 0,1 1 0,0 0 0,-1-1 0,1 1 0,0 0 0,-1 0 1,1-1-1,-1 1 0,0 0 0,1 0 0,-1 0 0,1 0 0,-1 0 0,0 0 0,0-1 0,0 1 0,1 0 0,-1 0 0,0 0 0,0 0 0,0 0 0,-1 1 0,0 33-35,1-28 61,-4 29-421,1 5-4555,3-41 4718,0 1 1,0-1 0,1 1 0,-1-1-1,0 0 1,0 1 0,1-1 0,-1 1-1,0-1 1,1 0 0,-1 1-1,1-1 1,-1 0 0,0 1 0,1-1-1,-1 0 1,1 1 0,-1-1 0,1 0-1,-1 0 1,1 0 0,-1 0-1,1 1 1,-1-1 0,1 0 0,-1 0-1,1 0 1,-1 0 0,1 0 0,-1 0-1,1 0 1,0 0 0,-1-1-1,1 1 1,-1 0 0,1 0 0,-1 0-1,1 0 1,-1-1 0,0 1 0,1 0-1,-1-1 1,1 1 0,-1 0 0,1-1-1,14-12-7637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 18674,'0'0'2898,"-11"8"-52,5-4-2620,-7 6 922,0 0 0,-22 23 1,32-30-951,-1 0 1,1 1-1,1 0 1,-1-1-1,0 1 1,1 0-1,0 0 1,0 1-1,0-1 1,1 0-1,-1 1 1,1-1-1,0 1 1,0-1-1,1 1 1,-1-1-1,1 9 1,1-11-186,0 0 1,0-1-1,0 1 0,0-1 1,0 1-1,0-1 1,0 1-1,1-1 0,-1 0 1,0 0-1,1 0 0,-1 1 1,1-1-1,0-1 0,-1 1 1,1 0-1,0 0 1,-1-1-1,1 1 0,0-1 1,0 1-1,-1-1 0,1 0 1,0 1-1,0-1 0,0 0 1,0 0-1,2-1 1,4 1 16,1 0 1,-1 0-1,0-1 1,0 0 0,12-4-1,-15 3-47,1 0 0,0-1 0,-1 0 0,1 0 0,-1-1-1,0 0 1,0 0 0,0 0 0,-1 0 0,0-1 0,1 1 0,-2-1 0,1 0-1,0 0 1,3-8 0,-3 4 28,0 1-1,0-1 0,-1-1 0,0 1 1,-1 0-1,0-1 0,0 1 1,-1-1-1,0-11 0,-1 21-9,0 0-1,0 0 1,0-1-1,0 1 0,0 0 1,0 0-1,-1 0 1,1 0-1,0 0 0,0 0 1,0-1-1,0 1 1,0 0-1,-1 0 0,1 0 1,0 0-1,0 0 1,0 0-1,0 0 0,0 0 1,-1 0-1,1 0 1,0 0-1,0 0 0,0 0 1,0 0-1,-1 0 1,1 0-1,0 0 1,0 0-1,0 0 0,0 0 1,-1 0-1,1 0 1,0 0-1,0 0 0,0 0 1,0 1-1,-1-1 1,1 0-1,0 0 0,0 0 1,0 0-1,0 0 1,0 0-1,0 1 0,0-1 1,-1 0-1,1 0 1,0 0-1,0 0 0,0 0 1,0 1-1,0-1 1,0 0-1,0 0 0,0 0 1,0 1-1,-8 8-18,5-4 46,0 0 1,1 1 0,-1 0 0,1-1 0,1 1 0,-1 0-1,1 0 1,0 0 0,0 0 0,1 0 0,0 10-1,0-14-16,1 1-1,-1-1 1,1 0-1,-1 1 0,1-1 1,0 0-1,0 0 1,0 1-1,0-1 0,0 0 1,0 0-1,1 0 1,-1 0-1,1 0 0,-1 0 1,1-1-1,0 1 1,0-1-1,0 1 1,0-1-1,0 1 0,0-1 1,0 0-1,0 0 1,0 0-1,1 0 0,-1-1 1,0 1-1,1 0 1,4-1-1,7 2-99,0 0 0,0-2-1,0 0 1,0 0 0,0-2 0,0 0-1,0 0 1,0-1 0,-1-1 0,1 0 0,-1-1-1,0 0 1,0-1 0,-1-1 0,1 0-1,-1 0 1,-1-1 0,20-18 0,-30 25 301,-20 31 738,18-29-934,-1 1 1,1 0 0,0 0 0,-1 1-1,1-1 1,0 0 0,0 0 0,0 1 0,1-1-1,-1 0 1,0 1 0,1-1 0,-1 1 0,1-1-1,0 1 1,0-1 0,1 5 0,0-6-10,0 1 0,1-1 0,-1 0 0,0 0 0,1 0 0,0 0 0,-1 0 0,1 0 0,-1 0 0,1 0 0,0-1 0,0 1 0,-1-1 0,1 1 0,0-1 0,0 0 0,0 0 0,0 1 0,0-1 0,-1-1 0,1 1 0,0 0 0,3-1 0,8-1-38,0 0 0,-1-1 0,1-1 0,-1 0 0,0 0 1,0-1-1,-1-1 0,1 0 0,12-9 0,-7 5-17,-1 1 1,2 0-1,18-6 0,-35 16 45,-1-1-1,0 0 1,1 0-1,-1 0 0,0 1 1,1-1-1,-1 0 1,0 1-1,1-1 1,-1 0-1,0 0 1,0 1-1,1-1 1,-1 1-1,0-1 1,0 0-1,0 1 0,1-1 1,-1 0-1,0 1 1,0-1-1,0 1 1,0-1-1,0 0 1,0 1-1,0-1 1,0 1-1,0-1 0,0 0 1,0 1-1,0-1 1,0 1-1,0-1 1,0 0-1,0 1 1,-1-1-1,1 1 1,0-1-1,0 0 0,0 1 1,-1-1-1,1 0 1,0 1-1,-1-1 1,1 1-1,-9 22 425,7-21-412,1 1 0,-1 0 1,1-1-1,0 1 1,0 0-1,0 0 1,0 0-1,1 0 1,-1-1-1,1 1 1,-1 0-1,1 0 1,1 6-1,0-8-8,0 1-1,0-1 0,0 0 1,0 0-1,0 0 0,0 0 1,1 0-1,-1 0 0,1 0 1,-1-1-1,0 1 0,1 0 1,-1-1-1,1 1 0,-1-1 1,1 0-1,0 1 0,-1-1 1,1 0-1,-1 0 0,1 0 1,-1 0-1,1 0 0,0 0 1,1-1-1,2 1-32,-1 0 0,0 0 0,1 0 0,-1 0 0,0 1 0,0 0 0,1 0 1,-1 0-1,0 1 0,0-1 0,0 1 0,0 0 0,0 0 0,-1 0 0,1 1 0,-1-1 0,1 1 0,-1 0 0,0 0 0,0 0 0,0 0 0,0 1 1,-1-1-1,1 1 0,-1-1 0,0 1 0,2 5 0,-2-2 1,-1-1 0,1 0 0,-1 0 0,-1 1 0,1-1 0,-1 0 0,0 1 0,-1-1 0,1 0 0,-1 0 0,-1 1 0,1-1 0,-1 0 0,0 0 0,0 0 0,-1 0 0,0-1 0,-5 9 0,1-2 174,-1 0 1,-1-1-1,0 0 0,0-1 1,-19 17-1,23-23-103,-1 0 0,1 0-1,-1 0 1,0-1 0,0 0-1,0 0 1,-1 0 0,1-1-1,-1 0 1,1 0 0,-1-1 0,0 0-1,-11 1 1,15-2-41,1-1 0,-1 0 0,0 0 0,1 1 0,-1-2 0,1 1 0,0 0 0,-1 0 0,1-1 0,0 1 0,0-1 0,0 0 0,0 1 0,0-1 0,0 0 0,0 0 0,0 0 0,1-1 0,-1 1 0,1 0 0,0-1 0,0 1 0,0-1 0,0 1 0,0-1 0,0 1 0,1-1 0,-1 0 0,1-3 0,-2-3 0,0-1 0,1 0 0,0 0 0,1 1 0,0-1 0,0 0 0,3-10 0,-1 14-17,0 0 1,0 1-1,1-1 0,0 1 1,0-1-1,0 1 0,0 0 1,1 0-1,0 0 0,0 1 1,1-1-1,-1 1 0,1 0 1,0 0-1,0 1 0,0-1 1,8-3-1,12-5-499,1 0 0,40-12 0,-42 16-140,13-7-4426,-1-1-3507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14926,'0'0'9113,"-1"9"-8633,-1 23 224,-1-7-46,2 1 1,0 0-1,4 27 0,-3-52-624,0 1 0,1 0 0,0 0 0,-1-1 0,1 1 0,0-1 1,0 1-1,0 0 0,0-1 0,0 0 0,0 1 0,0-1 0,0 0 0,1 1 1,-1-1-1,1 0 0,-1 0 0,1 0 0,-1 0 0,1 0 0,-1-1 0,1 1 0,0 0 1,-1-1-1,1 1 0,0-1 0,0 0 0,0 1 0,-1-1 0,1 0 0,0 0 1,0 0-1,0 0 0,-1-1 0,1 1 0,0 0 0,0-1 0,-1 1 0,3-2 1,3 1 155,0-2 0,1 1 0,-1-1 0,-1 0 0,1 0 0,0 0 0,-1-1 0,8-6 0,-6 3-26,1-1 1,-1-1-1,0 0 1,-1 0-1,0 0 1,0-1-1,-1 0 1,-1 0-1,1-1 1,4-14-1,-17 46-158,2 0-1,0 1 0,2 0 1,-3 41-1,6-61-5,1-1 0,-1 1 0,0-1 0,0 1 0,1-1 0,-1 1 0,1-1 0,-1 0 0,1 1 0,0-1 0,-1 0 0,1 1 0,0-1 0,0 0 0,0 0 0,0 0 0,0 0 0,0 0 0,0 0 0,0 0 0,0 0 0,1 0 0,-1 0 0,0-1 0,1 1 0,-1-1 0,0 1 0,1-1 0,-1 1 0,1-1 0,-1 0 0,1 1 0,-1-1 0,1 0 0,-1 0 0,1 0 0,-1 0 0,1-1 0,-1 1 0,0 0 0,1-1 0,-1 1 0,3-1 0,2-1 0,1 0 0,-1 0 0,0 0 0,0-1 0,0 1 0,0-1 0,0-1 0,8-6 0,-5 1 0,-1 1 0,0-2 0,-1 1 0,0-1 0,0 0 0,-1 0 0,0-1 0,-1 0 0,-1 0 0,1 0 0,-2-1 0,1 1 0,-2-1 0,0 0 0,0 0 0,0-21 0,-2 33 1,0 0-1,0 0 1,-1 0-1,1 1 1,0-1 0,0 0-1,0 0 1,-1 0-1,1 0 1,0 1 0,0-1-1,0 0 1,-1 0-1,1 0 1,0 0 0,0 0-1,-1 0 1,1 0-1,0 0 1,0 0 0,-1 0-1,1 0 1,0 0-1,0 0 1,0 0 0,-1 0-1,1 0 1,0 0-1,0 0 1,-1 0 0,1 0-1,0 0 1,0 0-1,-1 0 1,1-1 0,0 1-1,0 0 1,0 0-1,0 0 1,-1 0 0,1-1-1,0 1 1,0 0-1,0 0 1,0 0-1,-1-1 1,1 1 0,0 0-1,0 0 1,0 0-1,0-1 1,0 1 0,0 0-1,0 0 1,0-1-1,0 1 1,0 0 0,0 0-1,0-1 1,0 1-1,0 0 1,0 0 0,0-1-1,0 1 1,0 0-1,0-1 1,-12 16-359,12-15 158,-16 38-5384,11-11-4447,5-17 251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18898,'-9'37'1996,"3"-17"-792,1 1 0,1-1-1,1 0 1,0 1 0,2 41 0,1-59-1164,1-1-1,0 0 0,-1 0 0,1 0 1,0 1-1,0-1 0,0 0 1,1 0-1,-1 0 0,0-1 0,1 1 1,-1 0-1,1 0 0,0-1 1,-1 1-1,1-1 0,0 0 0,0 1 1,0-1-1,0 0 0,0 0 0,0 0 1,1 0-1,-1-1 0,0 1 1,0 0-1,1-1 0,-1 0 0,0 1 1,0-1-1,1 0 0,-1 0 1,0-1-1,4 0 0,4 1 119,0-1 0,0 0 0,-1-1-1,1 0 1,0 0 0,-1-1 0,11-5-1,2-4-24,22-12-35,-42 23-69,0 0 0,1 0 0,-1 0-1,1 0 1,-1 0 0,1 1-1,-1-1 1,1 1 0,-1 0 0,1 0-1,-1 0 1,1 0 0,-1 0 0,5 1-1,-5 0 2,-1 0-1,1 1 0,-1-1 1,0 0-1,1 0 0,-1 1 1,0-1-1,0 1 0,0-1 1,0 1-1,0-1 0,0 1 1,0 0-1,-1-1 0,1 1 1,0 0-1,0 2 0,8 38 580,-7-30-459,-1-3-97,1-1 1,1 0-1,-1 0 1,1 0-1,1-1 1,6 13-1,-9-18-290,1 0 0,0 1 0,0-1 0,0 0 0,0-1 0,0 1 0,0 0 0,0 0 0,0-1 0,4 2 0,-4-2-454,1 0 0,-1 0 0,1-1 0,-1 1 1,0-1-1,1 1 0,-1-1 0,1 0 0,-1 0 1,1 0-1,-1 0 0,1-1 0,2 0 0,17-7-12163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 8200,'0'0'15401,"-5"9"-14307,-3 4-790,1 1 0,1 0 0,0 1 0,1-1 0,1 1-1,0 0 1,1 0 0,0 1 0,2-1 0,-1 0 0,3 22-1,-1-35-277,0 0 0,1 0 0,0 0 0,-1 0-1,1 0 1,0 0 0,0 0 0,0 0 0,1 0-1,-1 0 1,0-1 0,1 1 0,-1 0 0,1-1-1,-1 0 1,1 1 0,0-1 0,-1 0 0,1 1-1,0-1 1,0 0 0,0-1 0,0 1 0,0 0-1,0 0 1,0-1 0,0 1 0,1-1 0,-1 0-1,0 0 1,0 0 0,0 0 0,0 0-1,1 0 1,1-1 0,6 1 169,-1-1-1,1 0 1,-1-1-1,1 0 1,-1 0-1,17-8 1,-12 3-121,0-1 0,-1-1 0,0 0 0,-1 0 0,1-1 0,-2-1 0,20-23 0,-23 25 16,-2 1 1,0-1 0,0 0 0,0-1 0,-1 0-1,0 0 1,-1 0 0,0 0 0,-1 0 0,0-1-1,-1 0 1,2-12 0,-28 80 245,17-34-332,1 0 0,1 1 0,1 0 0,1 0-1,1 0 1,2 28 0,0-50-89,0 0 0,0 1 0,1-1 1,-1 0-1,1 0 0,0 0 0,0 1 0,0-1 0,0 0 1,0 0-1,0 0 0,0-1 0,1 1 0,-1 0 0,1 0 1,-1-1-1,1 1 0,0-1 0,-1 1 0,1-1 0,0 0 1,0 1-1,0-1 0,0 0 0,0-1 0,0 1 0,1 0 1,-1 0-1,3 0 0,4 0-673,0 0-1,0 0 1,0 0 0,0-1 0,0-1-1,11-1 1,15-6-5739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35 18866,'0'0'8248,"-11"-6"-5424,3 1-2555,-1 1-1,1 0 1,-1 1 0,1 0 0,-1 1 0,0-1 0,0 2 0,-11-2-1,17 3-255,-1 0-1,0 0 0,0 0 1,0 0-1,0 1 0,0 0 0,0 0 1,0 0-1,0 0 0,1 1 0,-1-1 1,1 1-1,-1 0 0,1 0 0,-1 0 1,1 1-1,0-1 0,0 1 0,0 0 1,1-1-1,-1 1 0,1 1 0,-1-1 1,1 0-1,-3 7 0,3-8-65,1 0 0,0 0 0,0 0 0,0 1-1,1-1 1,-1 0 0,0 1 0,1-1 0,0 0 0,-1 1 0,1-1-1,0 0 1,0 1 0,0-1 0,1 1 0,-1-1 0,1 0 0,-1 1-1,1-1 1,0 0 0,-1 0 0,1 1 0,1-1 0,-1 0-1,0 0 1,0 0 0,1 0 0,-1 0 0,1-1 0,-1 1 0,1 0-1,0-1 1,0 1 0,0-1 0,0 1 0,0-1 0,0 0 0,3 1-1,10 6-462,2-1-1,-1-1 1,1 0 0,22 4-1,-8-2-599,-23-6 945,51 21-936,-57-22 1179,0 0 1,0 0 0,0 0-1,-1 0 1,1 0-1,0 0 1,0 0-1,-1 1 1,1-1 0,-1 1-1,1-1 1,-1 1-1,0-1 1,0 1 0,0 0-1,0 0 1,0 0-1,0-1 1,0 1 0,0 0-1,-1 0 1,1 0-1,-1 0 1,1 0-1,-1 4 1,-1-4 118,0 0 0,0 1 0,-1-1 0,1 0 0,-1 0-1,1 0 1,-1 0 0,0-1 0,0 1 0,0 0 0,0-1 0,0 1 0,0-1 0,0 0 0,0 0 0,-1 0 0,1 0-1,0 0 1,-1 0 0,-4 0 0,-53 14 999,60-15-1189,-63 5-113,63-5 0,0 0 1,-1 0-1,1-1 1,0 1-1,0 0 1,-1 0 0,1 0-1,0-1 1,0 1-1,0 0 1,-1 0 0,1-1-1,0 1 1,0 0-1,0-1 1,0 1-1,0 0 1,0 0 0,-1-1-1,1 1 1,0 0-1,0-1 1,0 1 0,0 0-1,0-1 1,0 1-1,0 0 1,0-1 0,0 1-1,0 0 1,1 0-1,-1-1 1,0 1-1,0 0 1,0-1 0,0 1-1,0 0 1,1 0-1,-1-1 1,0 1 0,0 0-1,0 0 1,1-1-1,-1 1 1,0 0 0,0 0-1,1 0 1,-1-1-1,0 1 1,0 0-1,1 0 1,-1 0 0,0 0-1,1 0 1,13-16-6253,10-4-5482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19506,'0'0'11953,"10"-9"-11665,40-38-209,81-80-77,-114 109 90,-2-1-1,0 0 1,-1-1-1,-1-1 1,17-35-1,-34 102 299,-2-16-390,-2 4 0,1 1 0,2 0 0,2 0 0,2 71 0,1-103-224,1 0 1,-1 0-1,1 0 1,0 0-1,1 0 1,-1 0-1,0 0 0,1-1 1,-1 1-1,1 0 1,0-1-1,0 1 1,0-1-1,0 0 1,0 0-1,1 1 0,-1-2 1,1 1-1,-1 0 1,1 0-1,0-1 1,0 1-1,-1-1 0,1 0 1,0 0-1,0 0 1,0-1-1,0 1 1,1 0-1,-1-1 0,0 0 1,5 0-1,-2-1-5397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62 14542,'0'0'7078,"-51"-32"-4291,46 25-224,5 4-546,11 1-1024,16 2-961,8 0-32,12 0-96,9 0-2242,5-4-2627,-1-9-7751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55 12492,'0'0'8910,"-2"-9"-6652,2 7-2135,0-1 0,-1 1 0,0-1 0,1 1 1,-1 0-1,0-1 0,0 1 0,-1 0 0,1 0 0,0 0 1,-1 0-1,1 0 0,-1 0 0,-3-3 0,2 4-56,0-1 0,0 1 0,0 0 0,0 0 0,0 0 0,-1 0-1,1 1 1,0-1 0,-1 1 0,1 0 0,0 0 0,-1 0 0,1 0 0,-6 2-1,-3 1 49,1 0 0,-1 1 0,1 0 0,0 1-1,0 0 1,0 1 0,0 0 0,1 1-1,0 0 1,1 1 0,0 0 0,0 0 0,0 1-1,1 0 1,1 1 0,-1-1 0,-10 20-1,17-27-84,0-1 0,0 1 0,1 0 0,-1-1-1,0 1 1,1-1 0,-1 1 0,1 0 0,-1 0-1,1-1 1,0 1 0,0 0 0,0 0 0,0-1-1,0 1 1,0 0 0,0 0 0,1 1-1,0-2-11,-1 0-1,1 0 1,0 0-1,0 0 0,-1 0 1,1 0-1,0 0 1,0 0-1,0 0 0,0-1 1,0 1-1,0 0 0,0-1 1,0 1-1,0-1 1,1 1-1,-1-1 0,0 0 1,2 1-1,8 0-71,-1 0-1,1-1 0,-1 0 1,21-3-1,-21 2-148,9-2-1668,1-1 0,0-1 0,24-9 0,7-5-7135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18706,'0'0'11050,"9"3"-10804,0-1-253,0 0 1,0-1-1,0-1 0,0 0 1,0 0-1,0 0 1,0-1-1,0-1 1,0 1-1,-1-1 0,1-1 1,12-4-1,-9 2-93,-7 3 88,0 0-1,0 0 0,0 0 0,0 0 1,0 1-1,1 0 0,-1 0 1,0 0-1,1 1 0,-1 0 1,1 0-1,-1 0 0,8 2 1,-12-1 66,0 0 1,-1 1-1,1-1 1,0 0 0,0 1-1,-1-1 1,1 0-1,-1 1 1,1-1 0,-1 1-1,0-1 1,1 1-1,-1-1 1,0 1 0,0-1-1,0 1 1,0-1-1,-1 1 1,1-1 0,0 1-1,0-1 1,-1 1-1,0 1 1,-11 34 1571,4-21-1420,-7 23-220,15-38 14,1-1 0,-1 1 0,0-1 0,0 1 0,0-1 0,0 0 0,0 1 0,0-1 0,1 1 0,-1-1 0,0 0 0,0 1 0,1-1 0,-1 0 0,0 1 0,1-1 0,-1 0 0,0 1 0,1-1 0,-1 0 0,0 0 0,1 1 0,-1-1 0,0 0 0,1 0 0,-1 0 0,1 1 0,-1-1 0,1 0 0,-1 0 0,0 0 0,1 0 0,-1 0 0,1 0 0,-1 0 0,1 0 0,-1 0 0,1 0 0,23-2 0,-22 1 0,13-2 0,1-1 0,-1-1 0,0-1 0,0 0 0,-1-1 0,15-9 0,-13 7 0,-1 1 0,1 0 0,0 2 0,25-8 0,-40 14-6,-1 0 0,0 0 0,0 0 0,1 0 0,-1 0 0,0 0 0,1 0 0,-1 0 0,0 0 0,1 0 0,-1 0 0,0 0 0,1 0 0,-1 0 0,0 0 0,1 0 0,-1 0 0,0 0 0,1 0 0,-1 0 0,0 0 0,0 1 0,1-1 0,-1 0 0,0 0 0,0 0 0,1 1 0,-1-1 0,0 0 0,0 0 0,1 1 0,-1-1 0,0 0 0,0 0 0,0 1 0,0-1 0,1 0-1,-1 1 1,-2 16-610,-12 14-1245,9-21 708,-4 6-2559,4-6-1865,3 2-9231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14414,'0'0'4516,"-5"10"-2541,-2 6-1005,1-1-1,0 2 1,1-1-1,1 1 1,0-1 0,2 1-1,-2 20 1,4-36-958,0 1 0,0-1 1,0 0-1,1 0 0,-1 0 1,0 0-1,0 0 0,1 0 1,-1 0-1,1 0 0,-1 0 0,1 0 1,-1 0-1,1 0 0,-1 0 1,1 0-1,0 0 0,0 0 1,-1 0-1,1-1 0,0 1 0,0 0 1,0-1-1,0 1 0,0 0 1,0-1-1,0 1 0,0-1 1,0 0-1,0 1 0,0-1 0,0 0 1,1 0-1,-1 1 0,0-1 1,0 0-1,0 0 0,0 0 1,0-1-1,0 1 0,1 0 0,-1 0 1,0 0-1,0-1 0,0 1 1,1-1-1,6-1 104,-1-1 1,1 1-1,-1-1 0,0-1 0,11-6 1,34-30 198,-40 29-296,0 1 0,0 1-1,1 0 1,0 1-1,15-7 1,-27 15-8,0 0 1,0 0-1,0 0 0,-1 0 1,1 0-1,0 0 1,0 0-1,0 0 1,0 0-1,-1 0 0,1 0 1,0 1-1,0-1 1,0 0-1,-1 1 1,1-1-1,0 1 0,0-1 1,-1 1-1,1-1 1,-1 1-1,1-1 1,0 1-1,-1 0 0,1-1 1,-1 1-1,1 0 1,-1-1-1,1 1 0,-1 0 1,0 0-1,1-1 1,-1 1-1,0 0 1,0 0-1,0 0 0,1-1 1,-1 1-1,0 0 1,0 0-1,0 0 1,0 0-1,-1 1 0,5 53 1021,-4-35-773,0-16-230,0 0 0,1 0 0,0 0 0,-1 0 0,1 0 0,0 0 0,1 0 0,-1 0 0,1 0 0,0 0 0,0-1 0,4 7 0,-5-9-21,1 0-1,0 0 1,0 0 0,-1-1-1,1 1 1,0 0 0,0-1 0,0 1-1,0-1 1,0 0 0,0 1 0,0-1-1,0 0 1,0 0 0,0 0 0,0-1-1,0 1 1,-1 0 0,1-1 0,0 1-1,0-1 1,0 0 0,0 1 0,0-1-1,-1 0 1,1 0 0,0 0 0,-1-1-1,3-1 1,64-49-8,-58 42 0,1 1 0,0 0 0,0 1 0,0 0 0,2 0 0,-1 2 0,18-8 0,-28 13 0,-1 1 0,0 0 0,0 0 0,0 0 0,1 0 0,-1 0 0,0 0 0,0 0 0,0 0 0,1 0 0,-1 1 0,0-1 0,0 1 0,0-1 0,0 0 0,0 1 0,0 0 0,0-1 0,0 1 0,0 0 0,0-1 0,0 1 0,0 0 0,0 0 0,0 0 0,-1 0 0,1 0 0,0 0 0,-1 0 0,1 0 0,-1 0 0,1 0 0,-1 0 0,1 0 0,-1 1 0,0-1 0,0 0 0,1 0 0,-1 0 0,0 0 0,0 1 0,0-1 0,-1 2 0,0 66 0,0-57 0,-7 49-3176,5-39-924,9-54-523,0-2-5227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17008,'0'0'7848,"69"53"-23864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115 205 20083,'-10'8'2231,"1"-1"-1930,-51 45 3398,56-48-3473,1 0 0,0 0 0,0 0 0,0 0 0,0 0 0,0 1-1,1 0 1,0-1 0,0 1 0,0 0 0,0 0 0,1 0 0,0 0 0,-1 8 0,2-12-224,0 0 1,0 0-1,0 0 1,0 0-1,0-1 1,0 1-1,1 0 1,-1 0 0,0 0-1,0 0 1,1-1-1,-1 1 1,0 0-1,1 0 1,-1 0-1,1-1 1,-1 1-1,1 0 1,-1-1-1,1 1 1,0-1-1,-1 1 1,1 0-1,0-1 1,-1 1 0,1-1-1,0 0 1,1 1-1,0 0 3,0-1 0,0 1 1,1-1-1,-1 0 0,0 0 0,1 0 0,-1 0 0,0 0 0,1-1 1,3 0-1,2-1 11,0-1 1,0 0 0,-1 0-1,1-1 1,8-5-1,-3-1 8,0 0 0,-1-1 0,0 0 0,-1-1 0,0 0 0,-1-1 0,0 0 0,-1 0 1,11-25-1,-28 55 257,0-1 0,2 1 0,0 0 0,0 1 0,2 0 0,0-1 1,1 1-1,-1 30 0,4-47-330,0 0-1,0 0 1,0 0 0,0 0-1,0-1 1,1 1 0,-1 0 0,0 0-1,0 0 1,1 0 0,-1 0-1,1 0 1,-1 0 0,1-1-1,-1 1 1,1 0 0,-1 0 0,1-1-1,0 1 1,-1 0 0,1-1-1,0 1 1,-1-1 0,1 1-1,0-1 1,0 1 0,1 0-1,0-1-137,0 1-1,0-1 0,1 0 0,-1 0 1,0 0-1,0 0 0,0 0 0,1 0 0,-1-1 1,0 1-1,3-2 0,2 0-797,0-1-1,0 0 0,0 0 1,0-1-1,-1 0 1,8-6-1,18-22-6044,1-6-2473</inkml:trace>
  <inkml:trace contextRef="#ctx0" brushRef="#br0" timeOffset="1">489 1 8200,'0'0'11136,"-11"9"-6583,-6 5-3262,1 1 0,1 1 0,-25 31 0,34-38-954,-1 1 1,1-1 0,0 1-1,1 1 1,0-1 0,1 1-1,0-1 1,1 1 0,0 0-1,-3 21 1,6-31-356,0 0 0,0 1 0,-1-1 0,1 0 0,0 1-1,1-1 1,-1 0 0,0 1 0,0-1 0,0 0 0,1 1 0,-1-1 0,1 0 0,-1 0 0,1 1 0,0-1-1,-1 0 1,1 0 0,0 0 0,0 0 0,-1 0 0,1 0 0,0 0 0,0 0 0,0 0 0,1 0 0,0 0 0,1 0-72,0 0 1,-1-1 0,1 1 0,0-1 0,-1 0 0,1 0-1,0 0 1,-1 0 0,1 0 0,0 0 0,-1-1 0,6-1-1,7-3-438,0 0-1,-1-2 1,21-11-1,-33 17 452,0-1-1,1 0 0,0 1 1,-1 0-1,1-1 0,0 1 0,0 0 1,0 1-1,0-1 0,-1 0 1,1 1-1,6-1 0,-8 2 146,0 0-1,1 0 0,-1 0 1,0 0-1,0 0 1,-1 0-1,1 0 1,0 0-1,0 1 1,0-1-1,-1 0 1,1 0-1,-1 1 1,1-1-1,-1 0 1,1 1-1,-1-1 1,0 1-1,0-1 1,0 0-1,1 1 0,-1-1 1,-1 1-1,1-1 1,0 1-1,-1 2 1,0 4 89,0 1-1,0-1 1,-1 1 0,-1-1 0,1 0-1,-1 0 1,-1 0 0,1 0 0,-1-1-1,-6 9 1,7-12-95,1 0 1,-1 0-1,1 0 0,-1 0 0,0-1 0,-1 1 0,1-1 1,-1 0-1,1 0 0,-1 0 0,0-1 0,0 1 1,0-1-1,0 0 0,-1 0 0,1 0 0,-1-1 1,1 0-1,-9 2 0,13-4-135,-1 1 0,0-1 0,1 1 0,-1-1 0,1 1 0,-1-1 0,1 0 0,-1 1 0,1-1 0,0 0 0,-1 1 0,1-1 0,0 0 0,-1 0 0,1 1 0,0-1 0,0 0 0,0 0 0,0 0 0,0 1 0,0-1 0,0 0 0,0 0 0,0 0 0,0 1 0,0-1 0,0 0 0,0 0 0,1 0 0,-1 1 0,1-2 0,7-29-5033,8 6-1850,3-2-3341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18834,'0'0'7351,"-4"9"-6545,-8 16-129,1 0 0,2 1 1,0 0-1,2 1 0,1 0 1,1 0-1,-2 29 0,7-55-671,0 0 1,0 0-1,0 0 0,0 1 0,0-1 0,1 0 0,-1 0 0,0 0 0,0 0 1,1 0-1,-1 0 0,1 0 0,-1 0 0,1 0 0,-1 0 0,1 0 0,-1 0 1,1 0-1,0 0 0,0 0 0,-1 0 0,1-1 0,0 1 0,0 0 0,0-1 0,0 1 1,0 0-1,2 0 0,-1-1 3,1 1 0,0-1 0,0 1 0,0-1 0,-1 0 1,1 0-1,0-1 0,0 1 0,0 0 0,0-1 0,3-1 0,5-1 5,0-2 1,0 1-1,0-1 0,17-12 0,29-24-14,-56 44 0,-1 0 0,1 1 0,0-1 0,-1 1 0,0-1 0,0 0 0,0 1 0,-1 4 0,-21 78 0,22-86-12,0 0 0,0 1 0,0-1 0,0 0 0,0 0 0,0 1-1,0-1 1,0 0 0,0 0 0,0 0 0,0 1 0,0-1 0,0 0 0,0 0 0,0 0 0,0 1 0,1-1 0,-1 0 0,0 0-1,0 0 1,0 1 0,0-1 0,1 0 0,-1 0 0,0 0 0,0 0 0,0 0 0,0 0 0,1 1 0,-1-1 0,0 0 0,0 0-1,0 0 1,1 0 0,-1 0 0,0 0 0,0 0 0,1 0 0,-1 0 0,0 0 0,0 0 0,0 0 0,1 0 0,-1 0 0,0 0 0,0 0-1,1 0 1,-1 0 0,0 0 0,0 0 0,0-1 0,1 1 0,-1 0 0,0 0 0,0 0 0,0 0 0,0 0 0,1-1 0,-1 1-1,0 0 1,0 0 0,0 0 0,11-8-2975,1-5-3040,2-5-3384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20403,'0'0'8937,"-9"0"-7507,1 1-1319,1 1 0,-1-1 0,0 1 0,1 0 0,-1 1 0,1 0 0,0 0 0,0 1 0,0-1 0,1 2 0,-1-1-1,1 1 1,0 0 0,0 0 0,0 0 0,1 1 0,-6 8 0,10-14-118,1 1 0,0-1 0,0 0 0,0 0-1,0 1 1,-1-1 0,1 0 0,0 1 0,0-1 0,0 0 0,0 0 0,0 1 0,0-1-1,0 0 1,0 1 0,0-1 0,0 0 0,0 1 0,0-1 0,0 0 0,0 0 0,0 1-1,0-1 1,1 0 0,-1 1 0,0-1 0,0 0 0,0 0 0,0 1 0,0-1 0,1 0-1,-1 0 1,0 0 0,0 1 0,1-1 0,-1 0 0,0 0 0,0 0 0,1 1 0,-1-1-1,0 0 1,0 0 0,1 0 0,-1 0 0,23 5-765,34-5-1000,-49-1 1502,22-1-719,-20 1 917,0 0 0,0 0-1,0 1 1,1 1 0,-1-1 0,13 4 0,-22-3 107,0-1 1,0 1 0,0-1-1,0 1 1,-1-1 0,1 1-1,0 0 1,0 0-1,-1-1 1,1 1 0,-1 0-1,1 0 1,-1 0 0,1 0-1,-1 0 1,1 0 0,-1-1-1,0 1 1,1 0 0,-1 0-1,0 0 1,0 0 0,0 0-1,0 0 1,0 0 0,0 0-1,0 0 1,0 0-1,0 0 1,-1 0 0,1 0-1,0 0 1,0 0 0,-1 0-1,0 1 1,-17 32 1537,-28 6-471,43-38-1054,0 1 0,0-1 0,0 0-1,-1 0 1,1-1 0,-1 1 0,1-1 0,-1 1 0,0-1 0,1 0-1,-1 0 1,0-1 0,-4 1 0,8-2-93,-1 0 0,1 0-1,0 0 1,0 0 0,0 0 0,-1 0-1,1 0 1,0 0 0,0 0 0,1 0 0,-1 0-1,0 0 1,0 0 0,0 0 0,1 0-1,0-1 1,3-5-1249,0 0 0,1 0 0,0 1 0,1 0-1,-1 0 1,1 0 0,0 1 0,12-9 0,-7 6-981,24-19-6384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101 175 7079,'0'0'20392,"-11"11"-18844,6-7-1482,-8 10 449,0 1-1,-16 24 0,25-33-389,0 0-1,1 0 0,0 1 0,0 0 1,0 0-1,1 0 0,0 0 0,0 0 1,0 0-1,1 0 0,1 1 1,-1 7-1,1-14-120,0 1 0,0-1 0,0 0 0,0 0 0,1 0 0,-1 0 0,0 0 0,0 0 0,1 0 0,-1 0 1,1 0-1,-1 0 0,1 0 0,0 0 0,-1 0 0,1 0 0,0 0 0,-1 0 0,1 0 0,0-1 0,0 1 0,0 0 0,0-1 0,0 1 0,0 0 0,0-1 1,0 1-1,1-1 0,2 1 12,-1 0 0,0-1 0,0 0 0,0 0 0,1 0 0,-1 0 0,0 0-1,0-1 1,1 1 0,2-2 0,3 0 17,0-1 0,-1-1 0,1 1 0,-1-1-1,0 0 1,13-10 0,-14 9-33,0-1 0,0 0 0,-1-1 0,0 0 0,0 0 0,-1 0 0,0-1 0,0 1 0,0-1 0,-1 0 0,0-1 0,-1 1 0,0-1 0,0 1 0,-1-1 0,0 0 0,1-13 0,-3 21 0,0 1 0,0 0 0,0-1 0,0 1 0,0 0 0,0 0 0,0-1 0,0 1 0,0 0 0,-1 0 0,1-1 0,0 1 0,0 0 0,0-1 0,0 1 0,0 0 0,0 0 0,-1-1 0,1 1 0,0 0 0,0 0 0,0 0 0,-1-1 0,1 1 0,0 0 0,0 0 0,-1 0 0,1 0 0,0 0 0,0-1 0,-1 1 0,1 0 0,0 0 0,-1 0 0,1 0 0,0 0 0,0 0 0,-1 0 0,1 0 0,0 0 0,-1 0 0,1 0 0,0 0 0,0 0 0,-1 0 0,1 0 0,0 1 0,-1-1 0,1 0 0,0 0 0,0 0 0,-1 0 0,1 0 0,0 1 0,0-1 0,0 0 0,-1 0 0,1 0 0,0 1 0,0-1 0,0 0 0,-1 0 0,1 1 0,0-1 0,0 0 0,0 0 0,0 1 0,-15 17 0,15-17 0,-1 0 0,1 0 0,-1 0 0,1 0 0,0 0 0,0 1 0,0-1 0,0 0 0,0 0 0,0 0 0,0 0 0,0 0 0,0 0 0,0 0 0,0 1 0,1-1 0,-1 0 0,0 0 0,1 0 0,-1 0 0,1 0 0,-1 0 0,1 0 0,0 0 0,-1 0 0,1-1 0,1 2 0,0 0 0,0-2 0,0 1 0,0 0 0,0 0 0,0-1 0,0 1 0,0-1 0,0 1 0,1-1 0,-1 0 0,0 0 0,0 0 0,3 0 0,5-2 0,-1 1 0,1-1 0,-1-1 0,0 1 0,16-8 0,-1-3 0,0-1 0,41-33 0,-55 39 0,0-1 0,0 0 0,-1-1 0,0 0 0,-1 0 0,0-1 0,-1 0 0,7-14 0,-10 7 0,-14 20 0,-18 21 0,11-3 0,1 0 0,-25 41 0,36-52 0,0 1 0,1-1 0,0 1 0,0 0 0,1 0 0,1 1 0,-1-1 0,2 1 0,-2 17 0,3-26 0,1 0 0,-1 0 0,0-1 0,1 1 0,-1 0 0,1-1 0,-1 1 0,1 0 0,0-1 0,0 1 0,-1-1 0,1 1 0,0-1 0,1 1 0,-1-1 0,0 0 0,0 0 0,1 1 0,-1-1 0,0 0 0,1 0 0,-1 0 0,1 0 0,-1-1 0,1 1 0,0 0 0,-1-1 0,1 1 0,0-1 0,-1 1 0,1-1 0,0 0 0,0 0 0,-1 0 0,1 0 0,0 0 0,0 0 0,0 0 0,-1-1 0,3 0 0,4 1 0,0-2 0,-1 1 0,1-1 0,0 0 0,-1 0 0,1-1 0,-1 0 0,7-4 0,-3-1 0,0 0 0,0 0 0,-1-1 0,12-13 0,-18 18 0,0-1 0,0 0 0,0 0 0,-1 0 0,0 0 0,0 0 0,0-1 0,-1 1 0,0-1 0,0 0 0,2-10 0,-4 15 0,0 1 0,0 0 0,0-1 0,0 1 0,0-1 0,0 1 0,0 0 0,0-1 0,0 1 0,-1 0 0,1-1 0,0 1 0,0-1 0,0 1 0,0 0 0,-1-1 0,1 1 0,0 0 0,0-1 0,-1 1 0,1 0 0,0 0 0,0-1 0,-1 1 0,1 0 0,0 0 0,-1-1 0,1 1 0,0 0 0,-1 0 0,1 0 0,0 0 0,-1 0 0,1-1 0,-1 1 0,1 0 0,0 0 0,-1 0 0,1 0 0,-1 0 0,1 0 0,0 0 0,-1 0 0,1 0 0,0 1 0,-1-1 0,1 0 0,-1 0 0,1 0 0,0 0 0,-1 0 0,1 1 0,0-1 0,-1 0 0,1 0 0,0 1 0,0-1 0,-1 0 0,1 1 0,-23 15 0,17-10 0,0 0 0,1 1 0,-1 0 0,2 0 0,-1 1 0,1-1 0,0 1 0,1 0 0,0 0 0,0 0 0,1 0 0,0 1 0,0-1 0,1 1 0,-1 9 0,2-17 0,0 0 0,0 0 0,0 0 0,0 0 0,0 0 0,0 0 0,1 0 0,-1 1 0,0-1 0,1 0 0,-1 0 0,0 0 0,1 0 0,-1 0 0,1 0 0,0 0 0,-1-1 0,1 1 0,0 0 0,0 0 0,-1 0 0,1-1 0,0 1 0,0 0 0,0-1 0,0 1 0,1 0 0,1 0 0,0 0 0,-1-1 0,1 0 0,0 1 0,0-1 0,-1 0 0,1 0 0,0 0 0,-1-1 0,1 1 0,3-2 0,2 0 0,0 0 0,0-1 0,0 0 0,0-1 0,0 0 0,12-9 0,-10 5 0,-1-1 0,0 0 0,0-1 0,-1 0 0,0 0 0,-1-1 0,0 0 0,7-16 0,-17 35 0,0 0 0,1 0 0,0 0 0,0 0 0,1 1 0,0-1 0,1 0 0,0 10 0,0-17 0,1 0 0,0 0 0,0-1 0,-1 1 0,1 0 0,0-1 0,0 1 0,0-1 0,0 1 0,0-1 0,0 1 0,0-1 0,0 0 0,0 1 0,0-1 0,0 0 0,0 0 0,0 0 0,0 0 0,0 0 0,0 0 0,1 0 0,-1 0 0,0 0 0,0 0 0,0-1 0,0 1 0,0 0 0,0-1 0,0 1 0,1-2 0,34-13 0,-13-2-396,-1 0 1,0-2-1,-2-1 1,0 0-1,-1-2 1,-1 0-1,-1-1 1,-1-1-1,-1 0 1,15-33-1,-29 54 1080,-18 28 1029,3-1-1535,1 1-1,0 0 1,2 1 0,1 0-1,1 0 1,2 1 0,0 1-1,2-1 1,1 1-1,-1 49 1,5-77-181,0 1 0,-1-1 1,1 0-1,0 1 0,0-1 0,0 1 0,0-1 0,0 0 1,0 1-1,0-1 0,0 1 0,0-1 0,0 0 0,0 1 1,0-1-1,1 1 0,-1-1 0,0 0 0,0 1 0,0-1 1,0 0-1,1 1 0,-1-1 0,0 0 0,0 1 0,1-1 1,-1 0-1,0 1 0,0-1 0,1 0 0,-1 0 1,0 1-1,1-1 0,-1 0 0,0 0 0,1 0 0,-1 0 1,1 1-1,-1-1 0,0 0 0,1 0 0,-1 0 0,1 0 1,-1 0-1,0 0 0,1 0 0,-1 0 0,1 0 0,-1 0 1,0 0-1,1 0 0,-1-1 0,1 1 0,-1 0 0,0 0 1,1 0-1,-1 0 0,1-1 0,18-17-284,-14 6 272,-1 0-1,0 0 0,0 0 1,-2-1-1,1 1 1,-1-1-1,-1 0 0,0 1 1,-1-1-1,-1 0 1,0 1-1,-3-19 0,3 29 42,1 0-1,-1 1 1,0-1-1,1 1 1,-1-1-1,0 1 1,0-1-1,0 1 0,0-1 1,0 1-1,0 0 1,0-1-1,-2 0 1,-4 2 182,4 13-116,3-11-92,0 0 0,0 1 0,1-1 0,-1 1 0,0-1 0,1 0 0,0 1 0,-1-1 0,1 0 0,0 0 0,0 1 0,0-1 0,1 0 0,-1 0 0,1 0 0,-1 0 0,1 0 0,-1-1 0,1 1 0,0 0 0,3 1 0,0 0 0,-1-1 0,1 1 0,0-1 0,0-1 0,0 1 0,0-1 0,0 0 0,0 0 0,10 0 0,-2 0 0,0-2 0,-1 1 0,1-2 0,0 0 0,-1 0 0,0-1 0,23-9 0,-34 12 0,28-16 0,-28 15 0,0 0 0,0 1 0,0-1 0,0 0 0,0 1 0,0-1 0,-1 0 0,1 0 0,0 0 0,-1 0 0,1 0 0,0 0 0,-1 0 0,0 0 0,1 0 0,-1 0 0,1 0 0,-1 0 0,0-1 0,0 1 0,0 0 0,0 0 0,0 0 0,0-2 0,-2 2 0,0 0 0,0 0 0,0 0 0,0 1 0,0-1 0,0 1 0,0-1 0,0 1 0,-1 0 0,1 0 0,0 0 0,0 0 0,0 0 0,-1 0 0,-3 2 0,4-2 0,-3 1 4,1 1 1,-1-1-1,0 1 0,0 0 1,1 0-1,-1 1 0,1-1 1,0 1-1,0 0 0,0 0 1,0 1-1,0-1 0,1 1 1,0-1-1,-1 1 0,1 0 1,1 1-1,-1-1 0,1 0 0,-1 1 1,1-1-1,1 1 0,-1 0 1,-1 6-1,2-8-29,-1 1 0,1 0 0,0 0 1,1 0-1,-1-1 0,1 1 0,-1 0 0,1 0 0,1 0 0,-1 0 0,0 0 0,1 0 0,0-1 1,0 1-1,0 0 0,0 0 0,0-1 0,1 1 0,0-1 0,0 1 0,0-1 0,0 0 0,0 0 1,1 0-1,-1 0 0,1 0 0,0 0 0,0-1 0,0 1 0,0-1 0,7 4 0,23 3-3653,2-7-3550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13741,'0'2'11865,"-4"13"-10699,-13 33 33,2 1 0,3 1 0,1 0 0,-3 54 0,14-106-1199,0-20-109,0 1 0,-7-34 1,6 48 76,-1 1 0,0-1 0,0 0 0,-1 0 0,0 1 0,0 0 0,0 0 0,-1 0 0,0 0 0,0 0 0,-9-9 0,2 8-141,8 13-212,12 16 94,-3-17 305,0 0 0,0 0 0,1-1-1,-1 0 1,1 0 0,0-1 0,0 0 0,0 0-1,0 0 1,1-1 0,-1 0 0,0-1 0,1 0-1,13 1 1,-1-1 28,-1-1 0,1 0 0,-1-2 0,34-6 0,-42 5-20,0 0 0,0-1 0,-1 0 0,17-9 0,-25 12-6,1-1 0,0 1 0,0-1 0,-1 0 0,1 0-1,-1 0 1,1 0 0,-1 0 0,0 0 0,0-1 0,0 1-1,0-1 1,0 1 0,0-1 0,-1 0 0,0 0 0,1 1-1,-1-1 1,0 0 0,0 0 0,0-4 0,-1 6-6,0-1 0,-1 1 0,1 0 0,-1 1 0,1-1 0,-1 0 0,0 0 0,1 0 0,-1 0 0,0 0 0,1 0 0,-1 1 0,0-1 0,0 0 0,0 1 0,0-1 0,0 1 0,0-1 0,0 1 0,0-1 0,0 1 0,0-1-1,0 1 1,0 0 0,0 0 0,0-1 0,0 1 0,0 0 0,0 0 0,0 0 0,0 0 0,0 1 0,-1-1 0,1 0 0,0 0 0,0 1 0,0-1 0,-1 1 0,-44 13 284,38-10-294,1 0 0,0 1 0,1-1 0,-1 2 0,1-1 0,0 0 0,1 1 0,-1 0 0,1 1 0,-7 9 0,13-15 0,0 0 0,1 0 0,-1-1 0,0 1 0,0 0 0,1-1 0,-1 1 0,0-1 0,1 0 0,-1 1 0,0-1 0,1 0 0,-1 0 0,0 0 0,1 0 0,-1 0 0,1 0 0,0 0 0,2 0 0,51 3 0,47 4 0,-91-6 0,0 1 0,-1 0 0,1 1 0,-1 0 0,0 1 0,19 10 0,-10-2 0,-17-10 0,-1-1 0,1 1 0,-1-1 0,1 0 0,0 0 0,-1 1 0,1-1 0,0 0 0,0-1 0,0 1 0,0 0 0,0-1 0,0 1 0,0-1 0,0 1 0,0-1 0,0 0 0,0 0 0,0 0 0,0 0 0,1 0 0,-1 0 0,0-1 0,0 1 0,0-1 0,0 0 0,0 1 0,0-1 0,-1 0 0,1 0 0,0 0 0,0 0 0,-1 0 0,3-2 0,28-20 0,40-24 0,-68 44 0,1 0 0,0 1 0,1 0 0,-1 0 0,0 0 0,1 1 0,-1 0 0,1 0 0,-1 0 0,1 1 0,-1-1 0,7 2 0,-10 0 0,0 0 0,-1 1 0,1-1 0,-1 0 0,1 1 0,-1 0 0,0-1 0,0 1 0,1 0 0,-1 0 0,0-1 0,0 1 0,-1 0 0,1 0 0,0 0 0,-1 0 0,1 0 0,-1 3 0,1-2 0,0 1 0,0-1 0,0 0 0,1 0 0,-1 0 0,1 0 0,-1 0 0,1-1 0,3 4 0,-2-4 0,0 0 0,0-1 0,1 0 0,-1 0 0,0 0 0,1 0 0,-1 0 0,1-1 0,-1 0 0,1 1 0,-1-1 0,1-1 0,5 0 0,46-9 0,-35 4-10,-8 1-25,1 1-1,0 0 0,0 2 1,1-1-1,-1 1 0,1 1 0,-1 1 1,16 0-1,-28 0 6,-1 0 1,1 1-1,-1-1 1,1 0-1,0 0 0,-1 1 1,1-1-1,-1 0 1,1 0-1,-1 1 0,1-1 1,-1 1-1,1-1 0,-1 0 1,0 1-1,1-1 1,-1 1-1,1-1 0,-1 1 1,0-1-1,0 1 1,1 0-1,-1-1 0,0 1 1,0-1-1,1 1 1,-1 0-1,0-1 0,0 1 1,0-1-1,0 1 1,0 0-1,0-1 0,0 1 1,0 1-1,2 9-2653,11-6-3561,4-7 398,4-8-3768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19474,'0'0'12353,"-1"8"-15913,1-5 3519,-1-1-62,1 0 0,-1 0 0,1-1 0,0 1-1,0 0 1,-1 0 0,1 0 0,1 0 0,-1 0-1,0-1 1,0 1 0,2 3 0,-1-4 24,0 1 1,0-1-1,1 0 0,-1 1 1,1-1-1,-1 0 0,1 0 1,0 0-1,-1 0 0,1 0 1,0 0-1,-1-1 1,1 1-1,0-1 0,0 1 1,0-1-1,2 1 0,6 1-69,0 1-1,0 0 1,0 1-1,17 9 1,-24-12 262,-1 0 1,0 0 0,0 1-1,0-1 1,-1 1-1,1-1 1,0 1 0,0 0-1,-1 0 1,1-1-1,-1 1 1,0 0 0,1 1-1,-1-1 1,0 0-1,0 0 1,0 0 0,-1 1-1,1-1 1,-1 0-1,1 1 1,-1-1 0,0 0-1,1 1 1,-1-1 0,0 1-1,-1 2 1,0-3-4,0 0 0,0 0 0,0-1 0,0 1 0,-1 0 1,1 0-1,0-1 0,-1 1 0,0-1 0,1 1 0,-1-1 0,0 0 0,1 0 1,-1 0-1,0 0 0,0 0 0,0 0 0,0 0 0,0-1 0,0 1 1,0-1-1,0 1 0,-1-1 0,-3 0 0,-54 5 1942,59-5-2053,-8 0-31,8 1-91,-1-1 1,1 0-1,0 1 1,-1-1-1,1 0 1,0 0-1,-1 0 1,1 0 0,-1 0-1,1 0 1,0 0-1,-1 0 1,1-1-1,0 1 1,-1 0-1,1-1 1,0 1-1,-1-1 1,1 0-1,0 1 1,0-1-1,0 0 1,-1 0-1,1 0 1,0 0 0,0 0-1,0 0 1,1 0-1,-1 0 1,0 0-1,-1-2 1,1-11-7300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10154,'0'-1'583,"1"0"0,0 0 0,0 0 0,-1 0 1,1 0-1,-1 0 0,1 0 0,-1 0 0,1 0 1,-1 0-1,1 0 0,-1 0 0,0 0 0,0 0 1,0 0-1,1-1 0,-1 1 0,0 0 0,-1 0 1,1 0-1,0 0 0,0 0 0,0 0 0,-1-3 1,0 3-275,0 0 1,0 1-1,0-1 0,0 0 1,0 0-1,0 1 1,-1-1-1,1 0 0,0 1 1,0-1-1,0 1 1,-1 0-1,1-1 0,0 1 1,-1 0-1,1 0 1,-3 0-1,-3 0-172,0 0 0,-1 1 0,1 0 0,0 0 0,0 0 0,-13 5 0,7 0-36,0 1 0,0 0 0,0 1 0,1 1 0,-16 13 0,23-18-38,0 1-1,0 0 1,0 0 0,1 1-1,-1-1 1,1 1 0,1 0 0,-1 0-1,1 1 1,0-1 0,0 1-1,1-1 1,-2 10 0,3-14-63,1-1 1,0 1 0,0-1-1,0 1 1,0-1 0,0 1 0,1-1-1,-1 1 1,0-1 0,1 1-1,-1-1 1,1 0 0,-1 1-1,1-1 1,0 0 0,-1 1 0,1-1-1,0 0 1,0 0 0,0 0-1,0 0 1,0 0 0,0 0-1,0 0 1,0 0 0,1 0 0,-1 0-1,0-1 1,1 1 0,-1 0-1,0-1 1,1 1 0,-1-1-1,1 1 1,-1-1 0,1 0 0,1 0-1,9 2-178,-1-1-1,1-1 0,22-1 0,-17 0-430,2 1-791,-1-2-1,34-7 0,33-18-6627,-31 3-620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 9897,'0'0'7485,"-8"0"-4186,-58 5 1432,62-4-4594,0-1-1,0 1 1,0 0-1,0 0 1,0 1-1,0-1 1,0 1-1,0 0 1,1 0-1,-1 0 1,0 1-1,1-1 1,0 1-1,0 0 1,0 0-1,-3 4 1,5-6-114,0 0 0,0 1-1,0-1 1,1 1 0,-1-1 0,0 1 0,1 0 0,0-1-1,-1 1 1,1 0 0,0-1 0,0 1 0,0 0 0,0-1-1,0 1 1,0 0 0,0-1 0,1 1 0,-1 0-1,0-1 1,1 1 0,0-1 0,-1 1 0,1 0 0,0-1-1,0 0 1,0 1 0,0-1 0,0 1 0,0-1 0,0 0-1,0 0 1,0 0 0,1 0 0,-1 0 0,0 0 0,1 0-1,-1 0 1,1 0 0,-1-1 0,1 1 0,0 0 0,1 0-1,5 2 90,0 0-1,1-1 0,-1 1 0,1-1 0,-1-1 1,17 1-1,-18-2-21,-1-1 0,1 0 1,0 0-1,-1-1 0,1 0 0,-1 0 1,1 0-1,-1-1 0,0 0 0,0 0 0,0-1 1,5-4-1,24-12 1534,-34 21-1594,-1 0 1,0 1-1,0-1 0,0 1 0,0-1 1,0 1-1,0-1 0,0 0 1,0 1-1,0-1 0,-1 1 0,1-1 1,-1 0-1,0 3 0,-25 53-30,29-58 0,1-1 0,0 0 0,-1-1 0,1 1 0,-1 0 0,1-1 0,3-4 0,2-2 0,0 0 0,-1-1 0,0-1 0,-1 1 0,0-1 0,0 0 0,-1-1 0,-1 0 0,9-24 0,-12 39-269,1-1 1,0 0-1,0 0 0,1 0 1,-1 0-1,0-1 0,0 0 0,7 3 1,5-1-1706,-1 0-1,1-1 1,0 0 0,24-1 0,27-6-7736,-27-2 928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 2947,'0'0'23248,"-12"-3"-21107,4 1-1883,-1 1 0,1 0 0,0 0 0,-1 1 0,1 0 0,-1 0 0,-14 3 0,19-2-172,1 0 0,-1 0 0,1 0 0,-1 0 0,1 0 0,0 1 1,0-1-1,-1 1 0,1 0 0,0 0 0,1 0 0,-1 1 0,0-1 0,1 1 1,-1-1-1,1 1 0,0 0 0,0 0 0,0 0 0,0 0 0,0 0 0,1 0 0,-1 1 1,1-1-1,-2 7 0,3-9-85,0 0-1,0 1 1,0-1 0,1 0-1,-1 0 1,0 0 0,0 0-1,1 0 1,-1 0-1,1 0 1,-1 0 0,1 0-1,-1 0 1,1 0 0,-1 0-1,1-1 1,0 1 0,0 0-1,-1 0 1,1-1 0,0 1-1,0 0 1,0-1 0,0 1-1,0-1 1,0 1 0,0-1-1,0 1 1,0-1 0,0 0-1,0 1 1,0-1 0,0 0-1,0 0 1,0 0 0,0 0-1,0 0 1,2 0 0,54 1-839,-44-2 433,-9 1 245,7 0-209,-1 0 1,0 1 0,0 0-1,16 4 1,-24-5 359,-1 0 1,0 1-1,0-1 0,1 1 0,-1-1 0,0 1 1,0-1-1,0 1 0,0 0 0,0 0 0,0 0 1,0 0-1,0 0 0,0 0 0,0 0 0,0 0 1,-1 0-1,2 2 0,-2-2 62,1 1 0,-1-1 1,0 1-1,0-1 0,0 1 0,0-1 0,-1 1 1,1-1-1,0 1 0,-1-1 0,1 1 0,-1-1 0,1 1 1,-1-1-1,0 0 0,1 1 0,-1-1 0,0 0 1,0 1-1,-2 0 0,-1 4 99,-1-2 0,0 1 1,0 0-1,0-1 0,0 0 0,-1 0 0,0 0 0,-7 3 1,-22 4-2211,32-10 1016,0-1-1,0 1 0,0-1 1,0 0-1,0 0 0,0-1 1,0 1-1,0 0 0,-3-2 1,-8-6-16773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 6919,'0'0'14573,"0"9"-12106,-30 211 2739,5-30-1604,30-217-3602,1 1 0,1 0 0,2 1 0,0 0 0,21-40 0,-15 32 0,-1 1 0,-7 15 0,0-1 0,1 1 0,1 0 0,1 1 0,0 0 0,1 0 0,21-22 0,-31 37-2,1 0 1,-1-1-1,1 1 0,-1 0 1,1 0-1,0 0 0,0 0 1,-1 0-1,1 0 0,0 0 1,0 1-1,0-1 0,0 0 1,3 1-1,-4 0 0,0 0-1,0 0 1,0 0 0,-1 0 0,1 1-1,0-1 1,0 0 0,-1 0 0,1 1-1,0-1 1,-1 1 0,1-1-1,0 1 1,-1-1 0,1 1 0,-1-1-1,1 1 1,-1-1 0,1 1 0,-1 0-1,1-1 1,-1 1 0,0 0-1,1-1 1,-1 2 0,1 2-6,0-1 0,0 0 1,-1 1-1,1-1 0,-1 1 0,0-1 1,0 1-1,-1-1 0,1 1 0,-1-1 1,1 1-1,-1-1 0,0 0 0,0 1 1,-3 4-1,-5 5 24,-1 0 0,0-1 0,-1 0 0,0-1 0,0 0 0,-2 0 0,1-2 0,-1 1 0,-1-1 0,1-1 0,-1-1 0,-22 9 0,35-15-50,-1-1-1,1 1 1,-1 0-1,1-1 1,-1 1 0,0-1-1,1 0 1,-1 0-1,1 1 1,-1-1-1,0 0 1,1 0 0,-1 0-1,-2-1 1,4 1-5,0-1 0,0 1-1,-1 0 1,1 0 0,0-1 0,0 1 0,-1-1 0,1 1 0,0 0-1,0-1 1,0 1 0,0 0 0,0-1 0,0 1 0,-1-1 0,1 1-1,0 0 1,0-1 0,0 1 0,0-1 0,0 1 0,1 0 0,-1-1-1,0 1 1,0-1 0,0 1 0,0 0 0,0-1 0,0 1-1,1-1 1,-1 1 0,0 0 0,1-1 0,2-5-595,1 1 1,-1-1-1,1 1 1,1 0-1,7-7 1,112-86-15105,-79 66 8105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92 4676,'0'0'19149,"5"10"-16757,-3-5-2154,1 0 0,-1 0 0,0 0 0,-1 1 0,1-1 0,-1 1 0,0-1 0,-1 1 0,1-1 0,-1 1 0,0 0 0,0-1 0,-1 1 0,0-1-1,0 1 1,0 0 0,-1-1 0,-2 8 0,1-7 0,1 0-39,0 0 0,0 1 0,0-1 0,0 0 0,1 1 0,0-1 0,1 0 0,0 13 0,0-19-199,0 0 0,1 1 0,-1-1 0,1 0 0,-1 1 0,1-1 0,-1 0 0,1 0 0,-1 0 0,1 0 0,-1 1 0,1-1 0,0 0 0,-1 0 0,1 0 0,-1 0 0,1 0 0,-1 0 0,1 0 0,-1-1 0,1 1 0,-1 0 0,1 0 0,-1 0 0,1 0 0,-1-1 0,1 1 0,-1 0 0,1-1 0,0 1 0,16-9 0,-10 1 0,1 1 0,-1-1 0,-1 0 0,1 0 0,-2-1 0,1 0 0,-1 0 0,0 0 0,-1-1 0,0 1 0,-1-1 0,0 0 0,0 0 0,-1-1 0,0 1 0,0-19 0,-6 46-782,2-12 321,0-1 0,1 1 0,0 0 0,0 0 0,0-1 0,0 10 0,2-13 384,-1 0 0,0 1 1,0-1-1,1 0 1,-1 1-1,1-1 1,-1 0-1,1 1 1,-1-1-1,1 0 0,0 0 1,0 0-1,-1 0 1,1 0-1,0 0 1,0 0-1,0 0 0,0 0 1,0 0-1,0 0 1,1 0-1,-1-1 1,0 1-1,0-1 0,1 1 1,-1-1-1,0 1 1,1-1-1,-1 1 1,0-1-1,2 0 1,10 2-504,-1-1 1,0 0 0,1-1-1,-1 0 1,0-1 0,18-3-1,-23 3 534,0-1 0,-1 1 1,1-1-1,-1-1 0,0 1 0,0-1 0,0 0 0,0 0 0,0-1 0,0 0 0,-1 0 1,0 0-1,7-7 0,-7-3 3907,-17 15-2165,-20 15-756,-6 33 280,36-47-1125,1 0-1,-1 0 0,1 1 1,0-1-1,0 1 1,0-1-1,0 1 0,0-1 1,0 1-1,1-1 1,-1 1-1,1 0 0,0-1 1,0 1-1,0 0 1,0 0-1,0-1 0,0 1 1,1-1-1,1 6 1,-1-8-60,0 1 1,-1 0 0,1 0-1,0-1 1,0 1 0,0-1 0,0 1-1,1-1 1,-1 1 0,0-1-1,0 0 1,0 1 0,0-1 0,0 0-1,0 0 1,1 0 0,-1 0-1,0 0 1,0 0 0,0 0 0,0 0-1,1 0 1,-1-1 0,0 1-1,0 0 1,0-1 0,0 1 0,2-2-1,29-15 366,-27 14-400,1-1 0,-1 0 0,0 0 0,-1 0 0,1-1 0,-1 1 1,0-1-1,0 0 0,0 0 0,-1-1 0,0 1 0,0-1 0,0 0 0,0 0 0,-1 0 1,0 0-1,-1 0 0,2-10 0,-3 16-1,0-1 0,1 1 0,-1-1 0,0 1 1,0 0-1,0-1 0,0 1 0,0-1 0,-1 1 0,1 0 0,0-1 0,0 1 1,0-1-1,0 1 0,0 0 0,0-1 0,-1 1 0,1 0 0,0-1 0,0 1 0,-1 0 1,1-1-1,0 1 0,0 0 0,-1 0 0,1-1 0,0 1 0,-1 0 0,1 0 1,0-1-1,-1 1 0,1 0 0,-1 0 0,1 0 0,0 0 0,-1 0 0,1 0 0,-1-1 1,1 1-1,0 0 0,-1 0 0,1 0 0,-1 0 0,1 0 0,0 1 0,-1-1 1,1 0-1,-1 0 0,1 0 0,0 0 0,-1 0 0,1 0 0,0 1 0,-1-1 0,1 0 1,-2 1-4,1 0 1,0-1 0,-1 1 0,1 0 0,0 0-1,0 0 1,0 0 0,-1 0 0,1 0-1,0 0 1,0 1 0,1-1 0,-1 0 0,-1 2-1,1-1-72,0 0 1,1 1-1,-1-1 0,1 0 0,-1 0 0,1 1 0,0-1 1,0 0-1,0 0 0,0 1 0,0-1 0,0 0 0,1 1 0,-1-1 1,1 0-1,-1 0 0,1 0 0,0 0 0,0 0 0,0 1 1,0-1-1,0-1 0,1 1 0,1 3 0,1-2-162,-1-1 0,1 1 1,0-1-1,-1 0 0,1 0 0,0 0 0,0-1 0,0 1 0,0-1 0,1 0 0,-1 0 0,6 0 1,4 0-782,1 0 1,-1-1-1,0 0 1,0-2 0,1 1-1,-1-2 1,18-5 0,-16 2-390,-2 0 0,1-1 1,19-12-1,0-11 645,-32 28 1068,0 0 1,-1-1 0,1 1 0,-1 0 0,1-1 0,-1 1 0,0-1 0,0 0-1,0 1 1,-1-1 0,2-6 0,-2 9-179,0-1 1,0 0-1,0 1 0,0-1 0,0 0 1,0 0-1,-1 1 0,1-1 1,0 0-1,0 1 0,0-1 0,-1 0 1,1 1-1,0-1 0,-1 0 0,1 1 1,-1-1-1,1 1 0,-1-1 1,1 1-1,-1-1 0,1 1 0,-1-1 1,0 1-1,1-1 0,-1 1 1,1 0-1,-1-1 0,0 1 0,0 0 1,1 0-1,-1-1 0,0 1 0,1 0 1,-1 0-1,0 0 0,0 0 1,1 0-1,-1 0 0,0 0 0,1 0 1,-1 0-1,0 0 0,0 1 1,1-1-1,-1 0 0,0 0 0,1 1 1,-1-1-1,0 0 0,0 2 0,-4-1 170,1 1 0,-1-1 0,1 1 0,0 1-1,0-1 1,-8 6 0,-26 37 1888,36-42-2027,1 0 0,-1 0 1,0 0-1,1 0 0,0 0 0,0 1 1,0-1-1,0 0 0,0 1 1,0-1-1,1 0 0,0 1 0,0-1 1,0 7-1,1-8-139,0-1-1,0 0 1,0 0 0,0 0-1,0 0 1,0 0 0,0 0-1,0 0 1,0-1 0,1 1 0,-1 0-1,0 0 1,1-1 0,-1 1-1,0-1 1,1 0 0,-1 1-1,1-1 1,-1 0 0,0 0-1,1 0 1,-1 0 0,1 0-1,-1 0 1,1 0 0,-1 0 0,0 0-1,3-1 1,44-9 226,-33 4-213,-1-1 1,1 0-1,-1-1 1,0-1-1,-1 0 1,24-23 0,-30 26-4,0-1 0,0 0 1,0-1-1,-1 1 1,0-1-1,-1 0 0,0-1 1,0 0-1,-1 1 1,0-1-1,0-1 0,3-16 1,-7 26-11,1 0 0,-1-1 1,0 0-1,0 1 1,0-1-1,1 1 0,-1-1 1,0 1-1,0-1 0,0 1 1,0-1-1,0 1 1,0-1-1,0 1 0,0-1 1,-1 0-1,1 1 0,0-1 1,0 1-1,0-1 1,-1 1-1,1-1 0,0 1 1,0-1-1,-1 1 0,1 0 1,-1-2-1,-10 10 248,-11 23-87,16-22-179,2 0 0,-1 0 0,1 1 1,1-1-1,-1 1 0,2 0 0,-1 0 0,1 0 0,1 1 0,0-1 0,1 0 0,0 15 0,0-24-2,1 1 0,-1 0 0,0-1 0,1 1 0,-1-1 0,1 1 0,0-1 0,-1 1 0,1-1 0,0 0 0,0 1 0,0-1 0,0 0 0,0 1 0,0-1 0,0 0 0,0 0 0,1 0 0,-1 0 0,0 0 0,1 0 0,2 1 0,0-1 0,0 0 0,0 1 0,0-1 0,0-1 0,1 1 0,-1 0 0,0-1 0,8 0 0,-3-1 0,0 0 0,0 0 0,0-1 0,0 0 0,-1-1 0,1 1 0,15-9 0,42-47 0,-70 66 0,1-5 0,1 0 0,0 0 0,1 0 0,-1 0 0,1 0 0,-1 0 0,1 0 0,0 1 0,0-1 0,0 0 0,0 1 0,1-1 0,0 0 0,-1 1 0,1-1 0,0 1 0,1 5 0,2-8 0,-1 0 0,1-1 0,0 1 0,-1 0 0,1-1 0,0 0 0,0 1 0,-1-1 0,1 0 0,0 0 0,0-1 0,-1 1 0,1-1 0,5-1 0,5-3 0,1-2 0,-1 0 0,0 0 0,-1-1 0,0-1 0,0 0 0,-1-1 0,0 0 0,-1 0 0,13-18 0,-28 37 0,-1-1 0,1 1 0,1 1 0,0-1 0,0 0 0,1 1 0,0 0 0,1 0 0,0 0 0,-2 18 0,5-27-3,0 0 0,-1 0-1,1 0 1,0-1 0,-1 1 0,1 0 0,0-1-1,0 1 1,0 0 0,-1-1 0,1 1 0,0-1-1,0 1 1,0-1 0,0 0 0,0 1 0,0-1 0,0 0-1,0 1 1,0-1 0,0 0 0,0 0 0,0 0-1,0 0 1,0 0 0,0 0 0,1-1 0,33-1-1536,24-20-9549,-26 8 1351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 20019,'-14'-1'2466,"-1"1"33,0 0-898,5 2-672,-2 7-609,1 2-224,4 1-96,2-1 32,4 2-32,1-3 65,0 0-65,3-2-129,10-2-767,5-4-866,2-2-1505,4 0-3235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40 14061,'1'-1'303,"-1"-1"0,0 1 0,-1-1-1,1 1 1,0-1 0,0 1 0,-1-1-1,1 1 1,-1-1 0,1 1 0,-1-1-1,0 1 1,1 0 0,-1-1 0,0 1-1,0 0 1,0 0 0,0-1 0,0 1-1,0 0 1,0 0 0,-2-1 0,1 1-22,-1 0 0,1 0 0,-1 0-1,1 0 1,-1 0 0,1 1 0,-1-1 0,0 1 0,1 0 0,-1 0 0,0 0 0,-3 0 0,1 0-39,0 1 1,-1 0-1,1 0 0,0 1 0,0-1 1,0 1-1,0 0 0,0 0 1,1 1-1,-1-1 0,1 1 1,-1 0-1,-5 6 0,5-4-153,1 0-1,0 0 1,0 1-1,0 0 1,0 0 0,1 0-1,0 0 1,0 0-1,1 1 1,-1-1-1,2 1 1,-1 0-1,1 0 1,0 0 0,0-1-1,1 11 1,0-15-121,0-1 0,1 1 1,-1-1-1,1 1 1,0-1-1,-1 1 0,1-1 1,0 1-1,0-1 0,0 0 1,0 1-1,0-1 1,0 0-1,1 0 0,-1 0 1,0 0-1,1 0 0,-1 0 1,0 0-1,1-1 1,-1 1-1,1 0 0,-1-1 1,1 1-1,0-1 0,-1 1 1,1-1-1,-1 0 0,1 0 1,3 0-1,55-1-2091,-60 1 2114,14-1-1187,0-2-1,-1 0 0,1 0 1,-1-2-1,18-7 0,19-12-5177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92 11147,'0'0'18497,"12"1"-17830,0 0-507,0-1 0,0 0-1,0-1 1,0 0 0,17-4 0,-24 4-124,0 0 0,0 0 1,0-1-1,-1 0 1,1 0-1,-1 0 1,1 0-1,-1-1 1,0 0-1,0 0 0,0 0 1,0 0-1,0 0 1,-1-1-1,1 0 1,-1 0-1,0 0 0,0 0 1,2-5-1,-5 9-31,1-1 0,-1 0 0,0 1 0,1-1 0,-1 1 0,0-1 0,0 0 0,1 1 0,-1-1 0,0 0 0,0 1 0,0-1-1,0 0 1,0 1 0,0-1 0,0 0 0,0 1 0,0-1 0,0 0 0,0 1 0,0-1 0,-1 0 0,1 1 0,0-1 0,0 0 0,-1 1 0,1-1 0,0 1 0,-1-1-1,1 1 1,-1-1 0,1 0 0,-1 1 0,1 0 0,-1-1 0,0 0 0,-1 0-4,0 1 0,-1-1 0,1 0 0,0 1 0,-1 0 0,1-1 0,-1 1 1,1 0-1,0 0 0,-5 1 0,-2 0 14,0 1 1,0 0 0,0 1-1,0-1 1,-8 5 0,5 0 50,0 1 0,1 0 0,-12 10 0,20-15-53,0-1-1,1 1 1,-1 0 0,1 0-1,-1 0 1,1 0 0,0 0 0,0 0-1,0 0 1,1 1 0,-1-1-1,1 1 1,0 0 0,0-1 0,0 1-1,0 5 1,1-8-11,1 0 0,-1 0-1,1 0 1,-1 0 0,1 0 0,0 0 0,0 0-1,-1 0 1,1 0 0,0 0 0,0 0-1,0 0 1,0 0 0,0-1 0,0 1 0,0-1-1,1 1 1,-1 0 0,0-1 0,0 0 0,0 1-1,0-1 1,1 0 0,-1 1 0,0-1 0,0 0-1,1 0 1,-1 0 0,3-1 0,50 2-118,-40-2-52,-3 1-160,29 0-3122,-2-8-5947,-14-2-1413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80 12780,'0'0'18087,"8"2"-17778,3-1-251,0 1 0,1-1-1,-1-1 1,0 0 0,22-3-1,-30 3-13,1-1 0,-1 1-1,0-1 1,1 0 0,-1 0-1,0 0 1,0 0 0,1 0 0,-1-1-1,0 1 1,0-1 0,-1 0-1,1 0 1,0 0 0,-1 0-1,1-1 1,-1 1 0,1-1-1,-1 1 1,0-1 0,0 0 0,0 0-1,-1 0 1,1 0 0,-1 0-1,0 0 1,2-5 0,-3 7-44,0 1 1,0-1 0,0 0-1,0 0 1,0 1 0,0-1 0,0 0-1,0 1 1,0-1 0,0 0-1,0 0 1,0 1 0,-1-1 0,1 0-1,0 1 1,-1-1 0,1 0-1,0 1 1,-1-1 0,1 1 0,-1-1-1,1 1 1,-1-1 0,1 1-1,-1-1 1,1 1 0,-1-1 0,0 1-1,0-1 1,-27-4 4,20 5-6,0 1 1,0 0-1,0 1 0,0-1 0,-7 4 0,5-1 1,2 1 0,-1 0 0,0 0 0,1 1 0,0 0 0,0 0 0,-13 15 0,18-18 0,0 1 0,0-1 0,0 1 0,0 0 0,1 0 0,0 0 0,0 0 0,0 0 0,0 1 0,0-1 0,1 0 0,0 1 0,0 0 0,0-1 0,0 1 0,1-1 0,0 1 0,0 0 0,0 4 0,2-6-1,-1 0 0,0-1-1,1 1 1,-1-1 0,1 1 0,0-1 0,-1 0-1,1 0 1,0 1 0,1-1 0,-1-1 0,0 1-1,0 0 1,1 0 0,-1-1 0,1 0 0,0 1-1,-1-1 1,6 1 0,57 17-904,-17-13-2250,1-4-3304,1-2-4811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7271,'0'0'11995,"-11"1"-9069,4 1-2592,-1-1 0,1 1 0,-1 0 0,1 1 1,0 0-1,0 0 0,0 0 0,0 1 0,1 0 0,-1 1 1,1-1-1,0 1 0,1 0 0,-8 9 0,12-13-264,-44 58 1909,43-56-1915,0 0 0,0 1 0,0-1 1,0 1-1,1 0 0,-1-1 0,1 1 0,0 0 0,0 0 0,0 0 1,1 0-1,-1 0 0,1 0 0,0 0 0,1 7 0,0-10-59,-1-1 0,1 1 0,0 0-1,-1-1 1,1 1 0,0 0 0,-1-1-1,1 1 1,0-1 0,0 1 0,0-1-1,0 0 1,-1 1 0,1-1 0,0 0-1,0 1 1,0-1 0,0 0 0,0 0-1,0 0 1,0 0 0,0 0 0,0 0-1,0 0 1,-1 0 0,1-1 0,2 1-1,27-7 221,-19 2-262,-1 0-1,1-1 1,-1 0-1,-1 0 1,1-1-1,15-16 1,-19 18 28,-1 0 1,0-1 0,0 0-1,0 1 1,-1-2-1,0 1 1,0-1 0,0 1-1,-1-1 1,0 0-1,4-14 1,-17 57 160,7-27-154,0 0 0,0 0 1,1 0-1,0 1 0,0-1 0,1 1 0,1-1 0,-1 1 1,2-1-1,-1 1 0,1-1 0,3 11 0,-3-18-87,0-1 0,0 1 0,0 0 0,0-1 0,1 1 0,-1 0 1,1-1-1,-1 0 0,1 1 0,-1-1 0,1 0 0,0 0 0,0 0 0,0 0 0,-1 0 0,1 0 0,0 0 0,0-1 0,0 1 0,0-1 0,0 0 0,1 1 0,-1-1 1,0 0-1,0 0 0,0 0 0,0 0 0,0-1 0,3 0 0,1 0-487,0 0 0,0-1 0,0 1 0,0-1 0,0-1 0,0 1-1,-1-1 1,10-6 0,-4 0-1915,-1 0-1,1 0 0,16-22 1,-2-3-4743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11275,'0'0'11643,"-9"8"-10549,5-3-1018,-42 47 1333,41-46-1052,1 0 1,0 0 0,0 0-1,1 1 1,-1-1-1,2 1 1,-1 0 0,-3 14-1,7-21-359,0 1 1,0 0-1,0 0 0,1-1 0,-1 1 1,0-1-1,0 1 0,1-1 0,-1 1 1,0-1-1,1 0 0,-1 0 0,0 1 1,1-1-1,-1 0 0,1 0 0,-1-1 1,0 1-1,1 0 0,1-1 1,2 1-59,36-1-1375,46 1-2216,-80 1 3498,0-1 1,0 1 0,-1 1 0,1 0-1,0 0 1,-1 0 0,1 1 0,-1-1-1,11 7 1,-17-8 250,1-1 0,0 0-1,-1 1 1,1-1 0,0 1-1,-1-1 1,1 1 0,-1-1 0,1 1-1,-1 0 1,1-1 0,-1 1 0,1-1-1,-1 1 1,1 0 0,-1 0-1,0-1 1,1 1 0,-1 0 0,0-1-1,0 1 1,0 0 0,1 0-1,-1 0 1,0-1 0,0 1 0,0 0-1,0 0 1,0 0 0,-1-1-1,1 1 1,0 0 0,0 0 0,0-1-1,-1 1 1,1 0 0,0 0 0,-1-1-1,1 1 1,-1 0 0,1-1-1,0 1 1,-1-1 0,0 1 0,1-1-1,-1 1 1,1 0 0,-1-1-1,0 0 1,1 1 0,-1-1 0,0 1-1,1-1 1,-1 0 0,-1 1-1,-44 18 3071,43-17-3298,-18 5 476,8-2-381,1-1 1,-1 0-1,0-1 1,0 0-1,-22 1 0,35-4-72,0 0 0,0 0 0,0 0 0,0 0 0,0 0-1,0 0 1,1 0 0,-1 0 0,0 0 0,0 0 0,0 0 0,0-1-1,0 1 1,0 0 0,0 0 0,0 0 0,0 0 0,0 0-1,0 0 1,1 0 0,-1-1 0,0 1 0,0 0 0,0 0 0,0 0-1,0 0 1,0 0 0,0-1 0,0 1 0,0 0 0,0 0 0,0 0-1,0 0 1,0 0 0,0 0 0,-1-1 0,1 1 0,0 0 0,0 0-1,0 0 1,0 0 0,0 0 0,0 0 0,0-1 0,0 1-1,0 0 1,0 0 0,0 0 0,-1 0 0,1 0 0,0 0 0,0 0-1,0 0 1,0 0 0,0 0 0,0 0 0,0 0 0,-1 0 0,1-1-1,0 1 1,0 0 0,0 0 0,0 0 0,0 0 0,-1 0-1,1 0 1,0 0 0,0 0 0,10-8-4100,15-8-4057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21556,'-11'1'2178,"-3"0"-1459,0 0 0,1 2-1,-1 0 1,-15 5 0,25-7-596,0 0 1,0 1-1,0-1 1,-1 1-1,2 0 1,-1 0-1,0 1 1,0-1-1,1 1 1,-1 0-1,1 0 1,0 0-1,0 0 1,0 0 0,0 1-1,1-1 1,-1 1-1,1 0 1,0 0-1,-2 5 1,4-8-125,0-1-1,0 1 1,0 0 0,1-1 0,-1 1 0,0 0 0,0 0 0,1-1 0,-1 1 0,1 0 0,-1-1 0,0 1 0,1-1-1,-1 1 1,1-1 0,0 1 0,-1-1 0,1 1 0,-1-1 0,1 1 0,0-1 0,-1 0 0,1 1 0,0-1 0,-1 0-1,1 1 1,0-1 0,0 0 0,-1 0 0,1 0 0,0 0 0,0 0 0,-1 0 0,1 0 0,0 0 0,0 0 0,-1 0-1,1 0 1,0 0 0,0-1 0,36-2-72,-7-5-359,-19 4-29,-1 2-1,1-1 1,0 1 0,12 0-1,-20 2 387,1 0 0,-1 0-1,0 0 1,0 1 0,1-1 0,-1 1-1,0 0 1,0 0 0,0 0-1,0 1 1,0-1 0,0 1 0,0-1-1,-1 1 1,1 0 0,-1 0-1,1 0 1,3 4 0,2 4 43,-1 0 0,1 1 1,-2 0-1,0 0 0,0 1 1,-1-1-1,0 1 0,-1 1 1,5 21-1,-5-11 380,-1 0 1,-1 1-1,0-1 1,-4 35-1,1-50-122,-1 0-1,0-1 0,0 1 0,-1-1 1,0 0-1,0 0 0,0 0 0,-1 0 1,0 0-1,-1-1 0,1 0 0,-1 0 1,-7 7-1,11-11-156,-1 0 0,-1 0 0,1 0 0,0 0 0,0 0 0,-1 0 0,1-1 0,-1 1 0,1-1 0,-1 1 0,0-1 0,0 0 0,1 0 0,-1 0 0,0-1 0,0 1 0,0-1 0,0 1 0,0-1 0,0 0 0,0 0 0,0 0 0,0-1 0,0 1 0,0-1 0,0 0 0,0 1 0,1-1 0,-1-1 0,0 1 0,0 0 0,1-1 0,-1 1 0,1-1 0,-1 0 0,-2-3 0,-2-2-291,0-1 0,1 0 0,0 0 0,0-1 0,1 0 0,0 0 0,1 0 0,0 0 0,0-1 0,-3-16 0,3 8-609,0-1-1,1 0 1,2 0 0,0-35 0,1 50 414,0 0 0,1 0 0,0 0 0,-1 0 0,1 0 0,1 0 0,-1 1 0,1-1 0,-1 0 0,1 1 0,0-1 0,0 1 0,1 0 0,-1-1 0,1 1 0,-1 0 0,1 0 0,0 1 0,0-1 0,1 1 0,-1-1 0,0 1 0,1 0 0,-1 0-1,5-1 2,30-13-4918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162 141 9897,'0'0'17841,"-6"-10"-15599,3 6-2072,-1-1 0,0 0-1,0 1 1,0 0-1,0 0 1,-1 0-1,1 1 1,-1-1 0,0 1-1,-10-5 1,13 7-165,-1 0 0,0 0 0,1 1 0,-1-1 0,0 1 0,1-1 0,-1 1 0,0 0 1,0 0-1,1 0 0,-1 0 0,0 0 0,0 1 0,1-1 0,-1 1 0,0 0 0,1 0 1,-1 0-1,1 0 0,-1 0 0,1 0 0,-1 1 0,1-1 0,0 1 0,0 0 0,0 0 0,0 0 1,0 0-1,0 0 0,0 0 0,-1 2 0,1-1-20,0 0 0,0-1 0,1 1 0,-1 0 0,0 0 0,1 0-1,0 0 1,0 0 0,0 0 0,0 0 0,0 0 0,1 0 0,-1 0 0,1 1 0,0-1 0,0 0 0,0 4 0,1-6 2,0 1 0,-1 0 0,1 0 0,0-1 0,0 1 0,0 0 0,0-1 0,0 1 0,0-1-1,0 1 1,1-1 0,-1 0 0,0 0 0,1 1 0,-1-1 0,1 0 0,-1 0 0,1 0 0,0-1 0,-1 1 0,1 0 0,0-1 0,0 1 0,0-1 0,-1 1 0,1-1 0,0 0 0,0 0 0,3 0 0,4 0-93,0 0-1,-1-1 1,1 0-1,0 0 1,-1-1-1,1 0 1,-1-1-1,0 0 1,0 0-1,0-1 1,0 0-1,0 0 1,-1-1-1,7-5 1,-8 6 91,-1-1 1,0 1 0,0-1 0,0 1-1,-1-1 1,0-1 0,0 1 0,0-1-1,0 1 1,-1-1 0,0 0-1,0 0 1,-1-1 0,0 1 0,0-1-1,0 1 1,-1-1 0,1-12 0,-2 19 23,0-1 1,0 1 0,0 0 0,0-1 0,0 1 0,0 0 0,0 0 0,0-1 0,0 1-1,0 0 1,0-1 0,0 1 0,0 0 0,-1-1 0,1 1 0,0 0 0,0 0-1,0-1 1,0 1 0,-1 0 0,1 0 0,0-1 0,0 1 0,-1 0 0,1 0 0,0 0-1,0-1 1,-1 1 0,1 0 0,0 0 0,-1 0 0,1 0 0,0 0 0,-1 0 0,1 0-1,0-1 1,-1 1 0,1 0 0,0 0 0,-1 0 0,1 0 0,0 1 0,-1-1-1,1 0 1,0 0 0,0 0 0,-1 0 0,1 0 0,-1 0 0,-13 12-131,12-10 116,1 1-1,-1-1 1,1 1-1,0-1 0,0 1 1,0 0-1,1-1 1,-1 1-1,1 0 1,-1 0-1,1 0 1,0-1-1,0 1 0,0 0 1,1 0-1,-1 0 1,1-1-1,-1 1 1,1 0-1,0-1 1,0 1-1,1 2 0,0-2-29,1 0 0,-1-1 0,1 1 0,-1-1 0,1 0-1,0 0 1,0 0 0,0 0 0,0 0 0,0 0-1,0-1 1,0 0 0,1 1 0,-1-1 0,5 0 0,3 2-457,0-2 0,0 0 0,1 0 0,-1-1 0,0 0 0,1-1 0,-1 0 0,0-1 0,22-6 0,-18 3-1591,0-2 0,27-16 0,-38 21 1962,-1 0 0,1 0 0,-1-1 0,0 1 1,0-1-1,0 0 0,0 0 0,0 0 0,-1 0 0,1-1 1,-1 1-1,0 0 0,0-1 0,0 0 0,0 1 0,-1-1 0,2-6 1,-3 10 294,-1-1 0,1 0 0,0 1 1,-1-1-1,1 1 0,0-1 0,-1 1 1,1-1-1,-1 1 0,1-1 0,-1 1 0,1 0 1,-1-1-1,1 1 0,-1 0 0,0-1 1,1 1-1,-1 0 0,1 0 0,-1-1 1,0 1-1,1 0 0,-1 0 0,0 0 1,1 0-1,-1 0 0,0 0 0,1 0 1,-1 0-1,0 0 0,1 0 0,-1 0 0,0 1 1,1-1-1,-1 0 0,0 1 0,-29 6 1846,22-3-1622,1 1 0,0-1 0,0 1 0,0 1 0,1 0 0,0 0 0,0 0-1,0 0 1,1 1 0,0 0 0,0 0 0,1 0 0,0 1 0,-4 9 0,8-17-391,0 1 1,-1-1-1,1 0 1,0 0 0,0 1-1,0-1 1,0 0-1,0 0 1,0 1 0,0-1-1,0 0 1,0 0-1,0 1 1,0-1 0,0 0-1,1 0 1,-1 1-1,0-1 1,0 0 0,0 0-1,0 1 1,0-1-1,0 0 1,0 0 0,1 0-1,-1 1 1,0-1-1,0 0 1,0 0-1,1 0 1,-1 0 0,0 1-1,0-1 1,0 0-1,1 0 1,-1 0 0,0 0-1,0 0 1,1 0-1,-1 0 1,0 0 0,1 0-1,15-2 153,14-13-315,-29 15 148,15-11-590,-1 0 0,18-19 0,-29 27 722,-1 0 1,0 0-1,0-1 0,0 0 1,0 1-1,-1-1 1,0 0-1,0 0 0,0 0 1,0-1-1,0 1 0,-1 0 1,0-1-1,0 1 0,1-9 1,-4 14-81,1 0-1,0 0 1,0 0 0,-1 0-1,1 0 1,0 0 0,0 0-1,0 0 1,0 0 0,0 0 0,1 1-1,-1-1 1,0 0 0,0 1-1,0 1 1,1-2-143,0 0 0,-1 0 0,1 0 0,0 0 0,0 0 0,0 1 1,0-1-1,0 0 0,0 0 0,0 0 0,0 0 0,1 0 0,-1 0 0,0 0 0,1 0 0,-1 1 0,1-1 0,-1 0 0,1 0 0,-1-1 0,1 1 0,-1 0 1,1 0-1,0 0 0,0 0 0,0 0 0,-1-1 0,1 1 0,0 0 0,2 0 0,35 4-7826,-37-5 7711,26 0-6252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192 152 4068,'0'0'23195,"-8"-4"-22602,4 3-521,0-1-1,0 1 1,0 0 0,0 0 0,-1 0 0,1 1 0,0-1 0,-1 1-1,1 0 1,0 0 0,-1 1 0,1-1 0,0 1 0,0 0 0,0 0-1,-1 1 1,1-1 0,0 1 0,0 0 0,1 0 0,-1 0 0,0 0 0,1 1-1,-1-1 1,-5 7 0,-39 36 1562,45-42-1534,1 1 1,-1-1 0,1 1-1,0-1 1,0 1 0,0 0-1,1-1 1,-1 1 0,1 0-1,0 0 1,0 0 0,0 0-1,0 7 1,1-10-101,1 0 0,-1 0 0,1 0 0,-1 0 0,1 0 0,-1 0 0,1 0 0,0 0 0,0 0 0,-1 0 0,1 0 0,0-1 0,0 1 0,0 0 0,0 0 0,0-1 0,0 1 0,0-1 0,0 1 0,0-1 0,0 1 0,0-1 0,0 0 0,1 0 0,-1 1 0,0-1 0,0 0 0,0 0 0,0 0 0,0 0 0,1 0 0,-1-1 0,0 1 0,2-1 0,47-8 0,-32 2 0,-1-2 0,0 0 0,-1 0 0,0-2 0,0 0 0,24-23 0,-12 7 0,-1-2 0,30-40 0,-51 63 0,-1-1 0,-1 0 0,1 0 0,-1 0 0,0-1 0,4-12 0,-8 20 0,0 0 0,0 0 0,-1 0 0,1 0 0,0 0 0,0 0 0,0 0 0,-1 0 0,1 0 0,0 0 0,0 0 0,0 0 0,-1 0 0,1 0 0,0 0 0,0 0 0,0 0 0,0 0 0,-1 0 0,1 0 0,0 0 0,0-1 0,0 1 0,0 0 0,-1 0 0,1 0 0,0 0 0,0 0 0,0-1 0,0 1 0,0 0 0,0 0 0,0 0 0,-1 0 0,1 0 0,0-1 0,0 1 0,0 0 0,0 0 0,0 0 0,0-1 0,0 1 0,0 0 0,0 0 0,0 0 0,0-1 0,0 1 0,0 0 0,0 0 0,0 0 0,0 0 0,0-1 0,0 1 0,0 0 0,-6 9-179,0-1 0,0 2 0,1-1-1,0 0 1,0 1 0,1 0 0,0 0 0,1 0 0,0 1 0,1-1 0,0 1-1,1 0 1,0-1 0,0 1 0,1 0 0,1 0 0,1 10 0,7 0-5320,8-6-3299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28 13229,'0'0'10575,"-9"-5"-9353,6 3-1161,1 0 0,-1 0 0,0 1-1,0-1 1,0 1 0,0 0 0,0 0-1,-1 0 1,1 1 0,0-1 0,0 1-1,-4-1 1,3 2-42,0 0 0,0-1-1,0 2 1,1-1 0,-1 0-1,1 1 1,-1 0 0,1 0-1,-1 0 1,1 0 0,0 0 0,0 1-1,-5 4 1,4-3 1,-1 0 1,1 0-1,-1 0 1,1 1-1,1-1 0,-1 1 1,1 0-1,-1 0 1,2 1-1,-1-1 1,0 0-1,1 1 0,0 0 1,0 0-1,1-1 1,-1 8-1,2-12-17,0 0 0,0 0 0,1 0-1,-1 0 1,1 0 0,-1-1 0,1 1 0,-1 0 0,1 0 0,-1-1 0,1 1-1,0 0 1,-1-1 0,1 1 0,0 0 0,-1-1 0,1 1 0,0-1 0,0 0-1,0 1 1,-1-1 0,1 1 0,0-1 0,0 0 0,0 0 0,0 0-1,0 1 1,0-1 0,0 0 0,0 0 0,0 0 0,0 0 0,-1-1 0,1 1-1,0 0 1,0 0 0,0 0 0,0-1 0,1 0 0,40-10 192,-31 5-108,-1-1 1,0 0-1,0-1 1,0 0-1,-1 0 0,0-1 1,-1 0-1,0-1 1,0 0-1,-1 0 1,0 0-1,8-19 1,-22 77 1012,4-20-930,1-19-114,0 1-1,1 0 0,0 0 1,1 0-1,0 0 0,0 0 1,3 10-1,-3-18-76,0-1 0,1 1 1,-1-1-1,1 0 0,0 1 0,0-1 1,-1 0-1,1 1 0,0-1 0,0 0 0,0 0 1,0 0-1,0 1 0,0-1 0,1 0 0,-1-1 1,0 1-1,0 0 0,1 0 0,1 0 1,0 0-154,0 0 0,1-1 0,-1 1 0,0-1 0,1 0 0,-1 0 0,0-1 0,0 1 0,1 0 0,-1-1 0,0 0 0,0 0 0,5-2 0,1 0-1128,-1-1-1,0-1 1,1 1-1,-2-1 0,15-11 1,8-12-5457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5189,'0'0'13821,"-9"5"-11606,0-1-1732,-55 29 2911,58-30-3004,1 0 1,0 1 0,0-1-1,0 1 1,1 0-1,-1 0 1,1 0 0,0 1-1,0 0 1,-4 5-1,10-9-373,-1 0-1,1 0 1,0-1-1,-1 1 0,1-1 1,0 0-1,-1 1 1,1-1-1,0 0 0,0 0 1,-1 0-1,1 0 0,2-1 1,-1 1 42,19 0 23,-8-1-122,-1 0 0,0 1 0,0 1 0,1 0 0,-1 1 0,0 0 0,0 1 0,0 1 0,-1 0 0,23 10 0,-34-14 57,0 1-1,-1-1 1,1 0-1,0 1 1,0-1 0,-1 1-1,1-1 1,0 1-1,-1-1 1,1 1 0,-1 0-1,1-1 1,-1 1-1,1 0 1,-1-1 0,1 1-1,-1 0 1,0-1 0,0 1-1,1 0 1,-1 0-1,0 0 1,0-1 0,0 1-1,1 0 1,-1 0-1,0 0 1,0-1 0,0 1-1,-1 1 1,1 0 68,-1 0 1,0-1-1,0 1 1,0-1-1,-1 1 1,1-1 0,0 1-1,0-1 1,-1 0-1,1 1 1,-1-1-1,-2 1 1,-53 26 1707,55-27-1775,-13 5-145,-1 0-1,1-2 1,-1 0 0,0 0-1,1-1 1,-24 0-1,50-6-6042,9-10 1451,-7 6 1024,17-9-5588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13 19667,'0'0'2599,"-9"-3"33,-6 0-2172,0 0 1,0 1-1,0 1 0,0 0 1,-1 1-1,1 1 0,0 0 0,0 1 1,-19 6-1,28-7-380,0 0-1,1 1 1,-1 0 0,1 0-1,-1 0 1,1 1 0,0 0-1,0 0 1,0 0 0,0 1-1,1-1 1,-1 1 0,1 0-1,0 1 1,0-1 0,1 1-1,-1-1 1,1 1 0,0 0-1,0 1 1,1-1 0,-1 0-1,1 1 1,0-1 0,1 1-1,0 0 1,-1-1 0,1 10-1,1-13-69,-1 0-1,1 1 1,1-1-1,-1 1 0,0-1 1,1 0-1,-1 1 1,1-1-1,-1 0 0,1 1 1,0-1-1,0 0 1,0 0-1,1 0 0,-1 0 1,0 0-1,1 0 1,-1 0-1,1 0 0,3 2 1,-2-1-1,1-1 0,-1 0 1,1 0-1,0 0 0,0 0 1,0-1-1,0 0 0,0 0 1,0 0-1,0 0 0,6 0 1,-2 0-28,0-1 0,-1 0 1,1-1-1,0 1 0,0-1 1,0-1-1,0 0 1,0 0-1,-1 0 0,1-1 1,-1 0-1,11-6 1,-15 7 1,0 0 1,0 0-1,0-1 1,0 1-1,0-1 1,0 0-1,0 1 1,-1-1-1,1 0 1,-1-1 0,0 1-1,0 0 1,0-1-1,-1 1 1,1-1-1,-1 1 1,0-1-1,1-6 1,-2 10 22,0-1-1,-1 1 1,1-1 0,0 0 0,-1 1 0,1-1-1,-1 1 1,1-1 0,-1 1 0,0-1 0,1 1-1,-1-1 1,1 1 0,-1 0 0,0-1 0,1 1-1,-1 0 1,0-1 0,1 1 0,-1 0 0,0 0-1,0 0 1,1 0 0,-1 0 0,0 0 0,1 0-1,-1 0 1,0 0 0,0 0 0,1 0 0,-1 0-1,0 0 1,1 1 0,-1-1 0,0 0 0,0 1-1,-32 10 202,26-7-156,0 1 0,1 0 0,-1 0 0,-9 11 0,14-14-41,0 0-1,0 1 1,0-1-1,1 0 0,-1 0 1,1 1-1,0-1 1,-1 1-1,1-1 1,0 1-1,1 0 1,-1-1-1,0 1 1,1 0-1,0 0 1,-1-1-1,1 1 1,0 4-1,1-6-5,1 1 0,-1-1 1,0 0-1,0 0 0,0 0 0,1 0 0,-1 0 1,1 0-1,-1 0 0,0-1 0,1 1 0,0 0 0,-1-1 1,1 1-1,-1-1 0,1 0 0,0 1 0,-1-1 0,1 0 1,-1 0-1,1 0 0,0 0 0,-1 0 0,3-1 1,44-2 115,-37 1-125,1-1 0,-1-1 0,0 0 0,0 0 0,0-1 0,-1 0 0,16-11 0,-15 9-7,2 0 1,-1 1-1,1 0 0,17-5 1,-30 11 0,0 0 1,1 0 0,-1 0-1,0 0 1,0 0 0,1-1-1,-1 1 1,0 0 0,0 0-1,1 0 1,-1 1 0,0-1-1,0 0 1,0 0 0,1 0-1,-1 0 1,0 0 0,0 0-1,0 0 1,1 0 0,-1 0-1,0 0 1,0 1 0,0-1-1,1 0 1,-1 0 0,0 0-1,0 0 1,0 1 0,0-1-1,1 0 1,-1 0 0,0 0-1,0 1 1,0-1 0,0 0-1,0 0 1,0 0 0,0 1-1,0-1 1,0 1 0,-1 14-90,-8 14 157,1-14-150,5-10-119,0 0-1,0 0 0,1 0 1,0 0-1,0 0 1,0 0-1,1 0 0,-2 10 1,8-15-6464,14-10 1242,1-8-4608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20884,'0'0'5157,"-60"75"-2467,43-43-1088,2 0-513,7-2-545,5-5-288,3-3-159,3-7-290,11-5-896,0-7-416,-2-3-865,-3-1-2403,-4-12-1633,2-6-5605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143 205 12268,'0'0'9294,"-8"-3"-7794,3 1-1496,1 0 152,1 1 0,-1-1-1,1 1 1,-1-1 0,0 1-1,1 1 1,-1-1-1,0 0 1,0 1 0,0 0-1,0 0 1,1 0 0,-1 0-1,0 1 1,0-1 0,0 1-1,1 0 1,-1 0-1,0 0 1,1 1 0,-1-1-1,1 1 1,-1 0 0,1 0-1,0 0 1,-4 4-1,4-4-82,1 0 0,0 1 0,-1-1 0,1 1 0,0-1 0,1 1 0,-1 0 0,0 0 0,1-1 0,-1 1 0,1 0 0,0 1 0,0-1 0,0 0 0,1 0 0,-1 0 0,0 5 0,2-8-62,0 1 0,-1 0 0,1 0 0,0 0 0,0 0 0,0-1 1,0 1-1,0 0 0,-1-1 0,1 1 0,0-1 0,0 1 0,1-1 0,-1 1 1,0-1-1,0 0 0,0 0 0,0 1 0,0-1 0,0 0 0,0 0 0,0 0 1,1 0-1,-1 0 0,0 0 0,0-1 0,2 1 0,35-5 201,-29 2-224,0-1 1,-1 1-1,1-1 1,-1-1-1,1 0 1,-2 0-1,1-1 1,0 1-1,-1-2 1,0 1-1,0-1 1,7-11-1,-17 26-10,0-1 0,0 0-1,0 1 1,1-1 0,0 1-1,0 0 1,1-1 0,0 1-1,0 0 1,1 12 0,1-19 46,-1-1 1,1 1-1,-1 0 1,1-1-1,-1 1 1,1 0-1,0-1 1,-1 1-1,1-1 1,-1 1-1,1-1 0,0 1 1,0-1-1,-1 0 1,1 1-1,0-1 1,0 0-1,-1 0 1,1 1-1,0-1 1,0 0-1,0 0 1,0 0-1,-1 0 1,1 0-1,0 0 1,1 0-1,26-5 604,-17 1-482,-1-1-1,1-1 1,-1 0-1,-1 0 1,1-1-1,-1 0 1,0-1-1,12-14 1,-7 8-56,-1-1 1,-1-1-1,-1 0 0,13-24 1,-18 29-44,-1 0 1,-1-1-1,0 1 1,0-1-1,-1 0 0,-1 0 1,0 0-1,1-17 1,-25 63-561,14-17 546,1-1 1,1 1-1,1 0 0,0 0 0,1 1 0,1-1 0,0 1 0,2 0 0,-1 18 0,3-32-40,0-1-1,-1 1 1,1 0-1,0-1 1,1 1-1,-1-1 1,1 0-1,-1 1 1,1-1-1,0 0 1,0 0-1,1 0 1,-1 0-1,0 0 1,1-1-1,0 1 1,0-1-1,4 4 1,-4-4-361,0 0 1,0-1-1,0 1 0,1-1 1,-1 1-1,1-1 1,-1 0-1,0 0 0,1 0 1,0-1-1,5 1 1,-9-1 292,1 0 1,-1 0-1,0 0 1,0 0 0,1-1-1,-1 1 1,0 0-1,0 0 1,1 0 0,-1-1-1,0 1 1,0 0-1,0 0 1,1 0 0,-1-1-1,0 1 1,0 0-1,0 0 1,0-1 0,0 1-1,0 0 1,1-1-1,-1 1 1,0 0 0,0 0-1,0-1 1,0 1-1,0 0 1,0-1 0,0 1-1,0 0 1,0-1-1,0 1 1,0 0 0,-1 0-1,1-1 1,0 1-1,0 0 1,0 0 0,0-1-1,0 1 1,0 0-1,-1 0 1,1-1 0,0 1-1,0 0 1,0 0-1,-1-1 1,1 1 0,0 0-1,-1 0 1,-9-15-104,-51-29 815,49 37 62,1 0 0,1 0 0,-1-1 0,2-1 1,-1 0-1,1 0 0,-9-11 0,18 20-663,0-1 0,-1 1 0,1-1 0,0 1-1,0-1 1,-1 1 0,1-1 0,0 1 0,0-1 0,0 1 0,0-1 0,-1 1-1,1-1 1,0 0 0,0 1 0,0-1 0,0 1 0,0-1 0,1 1-1,-1-1 1,0 1 0,0-1 0,0 0 0,0 1 0,1-1 0,-1 1 0,0-1-1,0 1 1,1-1 0,-1 1 0,0 0 0,1-1 0,-1 1 0,1-1 0,-1 1-1,0 0 1,1-1 0,-1 1 0,1 0 0,-1-1 0,1 1 0,-1 0-1,1 0 1,-1 0 0,1-1 0,-1 1 0,1 0 0,0 0 0,-1 0 0,1 0-1,-1 0 1,1 0 0,-1 0 0,1 0 0,-1 0 0,1 0 0,0 1-1,46-2-389,-35 2 427,60-1-2313,-23 0-2454,-4 1-1958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22 11115,'0'0'20595,"71"-22"-20339,-39 22-160,3 4-64,1 0-32,-3 0-320,-5-1-641,-6 0-1217,-11 0-609,-8-1-864,-15 0-13069</inkml:trace>
  <inkml:trace contextRef="#ctx0" brushRef="#br0" timeOffset="1">48 139 18546,'0'0'11242,"83"10"-10185,-46-10-737,1-5-287,-4 1 31,-5-1-481,-9 3-1280,-7 1-2051,-10-1-2402</inkml:trace>
  <inkml:trace contextRef="#ctx0" brushRef="#br0" timeOffset="2">0 245 13741,'0'0'16271,"43"29"-16142,-2-29-65,7 0-641,2-4-1121,1-3-1761,-2-2-1602,0-3-2946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16015,'0'0'10154,"-51"35"-9033,36-9-256,2 2-257,7-1-223,1 0-161,5-3 32,0-1-160,5-2 0,4-3-128,-3-3-833,0-2-1409,-3-4-1730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89 16688,'-1'-9'3432,"0"-1"-2859,0 5 165,1 1 0,0-1 0,-1 0 0,1 0-1,1 1 1,1-10 0,-2 12-590,1 1 0,-1-1 0,1 1 0,0-1-1,0 1 1,0-1 0,-1 1 0,1 0 0,0 0 0,1-1 0,-1 1-1,0 0 1,0 0 0,0 0 0,1 0 0,-1 0 0,0 1-1,1-1 1,-1 0 0,1 0 0,-1 1 0,1-1 0,-1 1 0,1 0-1,0-1 1,-1 1 0,1 0 0,2 0 0,15 0-63,0 1 0,0 1 0,0 1 0,0 1 0,0 0 0,-1 2 0,1 0 1,-1 1-1,-1 0 0,0 2 0,0 0 0,0 1 0,-1 1 0,0 0 0,19 19 0,-33-29-74,0 1-1,0-1 1,-1 0 0,1 1-1,-1-1 1,0 0 0,1 1-1,-1 0 1,0-1 0,0 1-1,0 0 1,0-1 0,0 1-1,0 0 1,0 0 0,-1 0-1,1 0 1,-1 0 0,1 0-1,-1 0 1,0 0 0,0 0-1,0 0 1,0 0-1,0 0 1,0 0 0,0 0-1,-1 0 1,1 0 0,-1 0-1,0 0 1,1 0 0,-1 0-1,0 0 1,0-1 0,0 1-1,0 0 1,-1-1 0,1 1-1,0 0 1,-1-1 0,1 0-1,-1 1 1,1-1 0,-1 0-1,0 0 1,1 0 0,-3 1-1,-12 7 127,-1 0 0,1-2 0,-1 0 0,-26 7 0,20-7-84,22-7-53,1 0 0,0 0 0,-1 0 0,1 0 0,-1 0 0,1 0 0,0 1 0,-1-1 1,1 0-1,-1 0 0,1 0 0,0 0 0,-1 0 0,1 1 0,0-1 0,-1 0 0,1 0 0,0 1 0,-1-1 0,1 0 0,0 1 0,0-1 0,-1 0 0,1 0 0,0 1 0,0-1 0,0 1 1,-1-1-1,1 0 0,0 1 0,0-1 0,0 0 0,0 1 0,0-1 0,0 1 0,0-1 0,0 0 0,0 1 0,0-1 0,0 1 0,0 0 0,17 11 3,40 7-19,-50-17 6,46 12-2521,-16-10-5338,-5-4-6085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 15983,'0'-1'100,"0"1"1,0-1-1,0 1 0,-1 0 1,1-1-1,0 1 0,0-1 1,0 1-1,-1 0 0,1-1 1,0 1-1,-1 0 0,1-1 1,0 1-1,-1 0 0,1-1 1,0 1-1,-1 0 0,1 0 1,-1-1-1,1 1 0,0 0 1,-1 0-1,1 0 0,-1 0 1,1 0-1,-1 0 0,1-1 1,0 1-1,-1 0 0,1 0 1,-1 0-1,1 0 0,-1 1 1,1-1-1,-1 0 0,1 0 1,0 0-1,-1 0 0,1 0 1,-1 1-1,1-1 0,-1 0 1,1 0-1,0 0 0,-1 1 0,1-1 1,-24 13 411,6 3-415,0 1 1,1 1-1,1 1 0,0 0 1,-16 27-1,24-33 119,0 0 0,1 1 0,1 0 0,0 0 0,0 0 0,2 1 0,0 0 0,0 0 0,-1 24 0,5-38-210,0 1 1,0 0-1,0 0 1,0 0-1,0 0 1,1-1-1,-1 1 1,1 0 0,-1 0-1,1 0 1,0-1-1,-1 1 1,1 0-1,0-1 1,0 1-1,0-1 1,1 1-1,-1-1 1,0 0-1,0 1 1,1-1-1,-1 0 1,3 2-1,0-1-130,0 0 0,0-1-1,1 1 1,-1-1 0,0 1 0,1-1-1,-1-1 1,1 1 0,7 0-1,0-1-1174,0-1-1,-1 0 1,1 0-1,0-1 1,-1-1-1,1 1 0,12-7 1,13-9-8903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18610,'0'0'7174,"-33"57"-6533,23-31-513,6-2-64,2-3-32,2-3 0,0-5 0,9-4 0,9-4-128,1-5-192,4 0-801,1-2-1762,-2-10-1953,-4-3-3556</inkml:trace>
  <inkml:trace contextRef="#ctx0" brushRef="#br0" timeOffset="1">168 112 12075,'0'0'6503,"-44"54"-4133,31-34-256,5-1-288,0-4-705,7-1-641,1-3-384,6-4-128,13-3-1409,6-4-1538,2 0-2883,5 0-8199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11243,'0'0'16015,"37"11"-15791,-11-11-64,-1 0-64,-4 0-64,-3-1-320,-3-1-1346,-10 2-287</inkml:trace>
  <inkml:trace contextRef="#ctx0" brushRef="#br0" timeOffset="1">1 100 15182,'0'0'10859,"70"15"-9802,-34-20-737,3-5-224,-1-2-128,0 0-545,-4 3-544,-4 1-1409,-3 2-2403,-8 1-2658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17969,'0'0'6721,"-6"9"-4869,-1 3-1432,-1-2-60,1 1 1,1 0-1,0 0 0,0 0 0,1 1 1,0 0-1,1 0 0,1 0 1,0 0-1,-2 17 0,6-27-341,-1 0 1,0 0-1,1 0 0,0-1 0,-1 1 0,1 0 0,0 0 1,0 0-1,0-1 0,0 1 0,0 0 0,1-1 0,-1 1 1,0-1-1,1 0 0,-1 1 0,1-1 0,-1 0 0,1 0 0,0 0 1,-1 0-1,1 0 0,0 0 0,0 0 0,0-1 0,0 1 1,0-1-1,0 1 0,0-1 0,3 0 0,9 2-702,1 0 0,-1-2 0,17 0 1,-16 0-1708,-11 0 1464,-1 0 0,0-1 0,0 1 0,0 0 0,1-1 0,-1 0 0,0 0 0,0 0 0,0 0 0,0 0 0,0 0 0,3-3 0,12-9-9751</inkml:trace>
  <inkml:trace contextRef="#ctx0" brushRef="#br0" timeOffset="1">197 140 9705,'0'0'10090,"-47"50"-6631,35-29-512,1 1-833,4-1-961,6-1-609,1-3-319,0-6-129,13-2-513,7-9-1248,3 0-1827,-1 0-2337,1-15-3108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14350,'0'0'10591,"4"9"-9475,1 6-689,8 17 550,-2 1-1,10 46 1,-19-69-877,0 0 0,-1 0 0,0 0 0,-1 0 0,0 0 0,0 0 0,-1 0-1,-1-1 1,1 1 0,-2 0 0,1 0 0,-1-1 0,-8 16 0,-4 1-74,-2 0 0,-30 36 0,15-28-2332,0-4-3484,17-18-2559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92 12876,'0'0'4335,"4"-10"-1207,13-33 177,-17 42-3184,1 0 1,-1 0-1,1 0 1,-1 0-1,0 0 1,1 0-1,-1 0 1,0-1-1,0 1 0,0 0 1,0 0-1,0 0 1,0 0-1,0 0 1,-1 0-1,1-1 1,0 1-1,-1 0 1,1 0-1,0 0 1,-1 0-1,1 0 1,-1 0-1,0 0 1,1 0-1,-1 0 1,0 1-1,0-1 1,1 0-1,-1 0 1,0 0-1,0 1 1,0-1-1,0 1 0,0-1 1,0 1-1,0-1 1,0 1-1,0-1 1,0 1-1,0 0 1,0-1-1,0 1 1,-1 0-1,1 0 1,0 0-1,-2 0 1,-3 0-50,-1 0 0,1 0 0,-1 1 1,1-1-1,-1 1 0,-8 3 0,9-1-52,-1 0-1,1 0 1,0 1 0,0 0-1,0 0 1,1 0-1,-1 0 1,1 1-1,-7 8 1,9-10-14,0 1 0,0-1-1,1 1 1,-1-1 0,1 1 0,0 0-1,0 0 1,0 0 0,1 0 0,-1 1-1,1-1 1,0 0 0,0 0 0,0 1-1,1-1 1,0 6 0,0-9-3,1 0 0,0 0 1,0 0-1,-1 0 0,1 0 0,0 0 1,0 0-1,0 0 0,0-1 0,0 1 0,0 0 1,0-1-1,1 1 0,-1-1 0,0 1 0,0-1 1,0 1-1,1-1 0,-1 0 0,0 0 1,0 1-1,1-1 0,-1 0 0,0 0 0,0 0 1,1-1-1,-1 1 0,2-1 0,41-5 160,-28 0-133,0-1 0,-1-1-1,0 0 1,0-1 0,27-22-1,10-6 17,-63 74-72,7-30 68,1 0 0,-1 1 0,1-1 0,1 1 0,0 0 0,0 0 1,0 0-1,0 8 0,2-15-24,1 0 0,-1 0 0,1 0 0,-1 0 1,1-1-1,0 1 0,-1 0 0,1-1 0,0 1 0,-1 0 1,1-1-1,0 1 0,0-1 0,-1 1 0,1-1 0,0 1 1,0-1-1,0 1 0,0-1 0,0 0 0,0 0 0,0 0 1,-1 1-1,1-1 0,0 0 0,0 0 0,0 0 0,0 0 1,0 0-1,0-1 0,0 1 0,0 0 0,0 0 0,1-1 0,39-7 740,-21 1-699,1-2 1,-2 0-1,28-18 0,-29 16-51,1 0-1,1 1 1,31-11-1,-51 21-7,1 0 0,0 0 0,-1 0 0,1 0 0,0-1 0,-1 1 0,1 0 0,0 0 0,-1 0 0,1 0 0,0 1 0,-1-1 0,1 0 0,0 0 0,-1 0 0,1 0 0,0 1 0,-1-1 0,1 0 0,-1 1 0,1-1 0,0 0 0,-1 1 0,1-1 0,-1 1 0,1-1 0,-1 1 0,0-1 0,1 1 0,0 0 0,9 24 0,-10-23 0,0 0 0,0 0 0,1 0 0,-1 0 0,1 0 0,0 0 0,0 0 0,-1 0 0,1 0 0,0 0 0,0-1 0,1 1 0,-1 0 0,0 0 0,1-1 0,-1 1 0,1-1 0,-1 0 0,1 1 0,0-1 0,-1 0 0,1 0 0,0 0 0,0 0 0,0 0 0,3 1 0,53-7-2144,27-19-5633,-65 17 5761,22-7-6803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117 150 7015,'0'0'17024,"-9"0"-12834,2-1-3378,-54-1 1808,32 9-1812,28-7-798,1 1 1,-1-1 0,0 1-1,1-1 1,-1 1 0,0-1-1,1 1 1,-1-1 0,1 1-1,-1 0 1,1-1-1,-1 1 1,1 0 0,0-1-1,-1 1 1,1 0 0,0 0-1,0-1 1,-1 1 0,1 0-1,0 0 1,0 0 0,0-1-1,0 1 1,0 0 0,0 0-1,0 1 1,0-1-12,1-1 0,-1 1 0,1 0 0,-1-1 0,1 1 1,-1 0-1,1-1 0,-1 1 0,1 0 0,0-1 0,-1 1 0,1-1 0,0 1 0,-1-1 0,1 0 0,0 1 1,0-1-1,-1 0 0,1 1 0,0-1 0,0 0 0,0 0 0,0 0 0,-1 0 0,2 0 0,27 2-140,-22-2 60,8 0-80,1-1 0,0 0-1,-1-1 1,1-1-1,-1 0 1,0-2-1,0 1 1,21-11 0,-25 10 226,0-1 1,-1 1-1,0-2 0,0 0 1,0 0-1,-1-1 1,0 0-1,-1 0 1,0-1-1,0 0 1,12-19-1,-10-4 556,-9 32-617,-1-1 0,0 1 0,0 0 1,0-1-1,0 1 0,0-1 0,0 1 1,0-1-1,0 1 0,0 0 0,0-1 1,0 1-1,0-1 0,0 1 0,0-1 1,0 1-1,-1 0 0,1-1 0,0 1 0,0 0 1,0-1-1,-1 1 0,1-1 0,0 1 1,0 0-1,-1 0 0,1-1 0,0 1 1,-1 0-1,1-1 0,0 1 0,-1 0 1,1 0-1,-1 0 0,1-1 0,0 1 0,-1 0 1,1 0-1,-1 0 0,1 0 0,0 0 1,-1 0-1,1 0 0,-1 0 0,1 0 1,-1 0-1,1 0 0,0 0 0,-1 0 1,1 0-1,-1 0 0,1 0 0,0 0 0,-1 1 1,1-1-1,-1 0 0,1 0 0,0 0 1,-1 1-1,1-1 0,0 0 0,-1 1 1,1-1-1,0 0 0,0 1 0,-1-1 1,1 0-1,0 1 0,-8 5-4,1 0 0,0 0 0,1 0 0,-1 1 0,1 0 0,1 1 0,-1-1 0,1 1 0,1 0 0,-1 0 0,1 1 0,1-1 0,0 1 0,0 0 0,0 0 0,1 0 0,1 0 0,-1 0 0,2 0 0,-1 12 0,2-17-63,0-1 0,0 1 0,0 0 0,1 0 0,-1-1-1,1 1 1,0-1 0,0 1 0,0-1 0,0 0 0,1 0 0,-1 0 0,1 0 0,0 0 0,0-1-1,0 1 1,0-1 0,0 1 0,0-1 0,1 0 0,-1-1 0,1 1 0,0-1 0,5 2 0,6 2-780,0-2 1,0 0 0,0 0 0,0-1 0,17-1 0,24 0-7838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53 12876,'20'-47'8147,"-20"47"-8080,0 0-1,-1 0 1,1 0-1,0 0 1,0 0 0,0 0-1,0 0 1,0 0-1,0 0 1,-1 0 0,1 0-1,0 0 1,0 0 0,0 0-1,0 0 1,0 0-1,0 0 1,-1 0 0,1-1-1,0 1 1,0 0 0,0 0-1,0 0 1,0 0-1,0 0 1,0 0 0,0 0-1,0 0 1,-1-1 0,1 1-1,0 0 1,0 0-1,0 0 1,0 0 0,0 0-1,0 0 1,0-1 0,0 1-1,0 0 1,0 0-1,0 0 1,0 0 0,0 0-1,0-1 1,0 1 0,0 0-1,0 0 1,0 0-1,0 0 1,1 0 0,-1 0-1,0-1 1,0 1 0,0 0-1,0 0 1,0 0-1,0 0 1,0 0 0,0 0-1,0 0 1,0 0 0,1 0-1,-1-1 1,0 1-1,0 0 1,0 0 0,0 0-1,-16 23 1174,-4 14-662,1 1 1,1 1-1,3 0 0,1 2 0,1-1 0,3 2 0,2-1 1,1 1-1,-2 65 0,9-106-574,0 0 0,-1 0-1,1 0 1,0 0 0,0 0 0,0 0 0,0 0 0,0 0 0,1 0-1,-1 0 1,0 0 0,0 0 0,1 0 0,-1 0 0,0 0 0,1 0-1,-1 0 1,1-1 0,-1 1 0,1 0 0,-1 0 0,1 0-1,0-1 1,0 1 0,-1 0 0,3 1 0,-2-3-1,0 1 1,0-1-1,0 1 0,-1-1 1,1 1-1,0-1 1,0 0-1,0 1 0,0-1 1,-1 0-1,1 0 1,0 1-1,-1-1 0,1 0 1,0 0-1,-1 0 1,1 0-1,-1 0 0,0 0 1,1 0-1,-1 0 0,0 0 1,1 0-1,-1 0 1,0-2-1,4-17-3,-2 1 0,0-1 0,-1 0 0,0 0 0,-2 0 0,0 0 0,-2 1 0,0-1 0,-1 1 0,-1-1 0,-1 1 0,-16-36 0,33 62 0,1 0 0,-1-1 0,1 0 0,1-1 0,12 4 0,36 7-2581,-41-13 410,1 0 1,0-1-1,-1-2 1,1 0-1,28-3 1,-26-4-4871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27 10698,'0'0'13795,"1"11"-12925,-4 46-310,-2 0 1,-3-1-1,-16 59 1,96-376 779,-74 281-1514,0-1 0,2 1 1,4 36-1,-3-39 164,0-13 28,-1 1 0,1 0 0,-1 0 1,2 0-1,-1-1 0,0 1 0,1 0 0,0-1 0,0 1 1,0-1-1,1 0 0,-1 0 0,1 0 0,0 0 0,0 0 0,1 0 1,4 4-1,-5-6 5,0 0 1,1-1-1,-1 1 0,0-1 1,1 1-1,-1-1 1,1 0-1,-1 0 1,1 0-1,0-1 1,-1 0-1,1 1 1,0-1-1,-1 0 0,1-1 1,0 1-1,-1 0 1,1-1-1,0 0 1,-1 0-1,1 0 1,-1-1-1,0 1 0,4-3 1,4-2 17,-1-1 0,0 0 0,0-1 0,-1 0 0,0 0-1,-1-1 1,1 0 0,-2-1 0,1 1 0,-1-2 0,-1 1 0,0-1 0,0 0 0,-1 0 0,-1 0 0,0-1 0,0 0 0,-1 0 0,-1 0-1,0 0 1,0 0 0,-1 0 0,-2-25 0,1 37-45,0-1 0,0 1 0,0-1 0,0 1 0,0-1 0,0 1 0,-1-1 0,1 1 0,0-1-1,0 1 1,0-1 0,-1 1 0,1-1 0,0 1 0,-1-1 0,1 1 0,0-1 0,-1 1 0,1 0 0,-1-1 0,1 1 0,0 0-1,-1-1 1,1 1 0,-1 0 0,1 0 0,-1-1 0,1 1 0,-1 0 0,1 0 0,-1 0 0,0 0 0,1 0 0,-1 0 0,1 0 0,-1 0-1,1 0 1,-1 0 0,1 0 0,-1 0 0,1 0 0,-1 0 0,1 0 0,-1 0 0,0 1 0,1-1 0,-1 1 0,-24 15-260,17-4 252,0 0 0,1 0 0,0 1 0,1 0 0,0 1-1,1-1 1,0 1 0,2 0 0,-1 0 0,2 1 0,0-1 0,0 0 0,2 1 0,0 18 0,1-30 17,0-1 0,-1 0 0,1 0 0,0 0 0,0 0 0,0 0 0,1 0 0,-1 0 0,0 0 0,1 0 0,-1-1 0,1 1 0,0-1 0,0 1 0,-1-1 0,1 1 0,0-1 0,0 0 0,0 0 0,0 0 1,0 0-1,1 0 0,-1-1 0,0 1 0,0-1 0,1 1 0,-1-1 0,0 0 0,5 0 0,9 2 32,0-2 1,0 0-1,17-3 1,-26 2-40,1 1 8,-1-2 1,0 1 0,0-1-1,0 0 1,0 0 0,-1-1 0,1 0-1,-1 0 1,1 0 0,9-9 0,-12 10 32,-1-1 1,0 0-1,0 0 1,0 0-1,0 0 1,-1 0-1,1-1 1,-1 1-1,0-1 1,0 1 0,0-1-1,0 0 1,-1 0-1,1 0 1,-1 0-1,0 0 1,0 0-1,-1-1 1,1-4-1,-1 8-15,-1 1-1,1-1 1,0 1-1,0-1 1,-1 1-1,1-1 1,0 1-1,-1-1 1,1 1-1,0-1 1,-1 1-1,1 0 1,-1-1-1,1 1 1,-1 0-1,1-1 1,-1 1-1,1 0 1,-1-1-1,1 1 1,-1 0 0,1 0-1,-1 0 1,1-1-1,-1 1 1,0 0-1,1 0 1,-1 0-1,1 0 1,-1 0-1,1 0 1,-1 0-1,0 0 1,1 0-1,-1 1 1,1-1-1,-1 0 1,1 0-1,-1 0 1,0 1-1,1-1 1,-1 1-1,-27 11 13,23-7-43,0-1 1,0 2-1,0-1 1,1 0-1,-1 1 1,1 0-1,1 0 0,-1 0 1,1 0-1,0 1 1,0-1-1,1 1 1,0 0-1,0 0 1,1 0-1,0 0 1,-1 14-1,2-21 10,1 1-1,0 0 0,-1 0 1,1-1-1,0 1 0,-1 0 0,1-1 1,0 1-1,0 0 0,0-1 1,-1 1-1,1-1 0,0 1 1,0-1-1,0 0 0,0 1 1,0-1-1,0 0 0,0 0 1,0 0-1,0 0 0,0 0 1,0 0-1,0 0 0,0 0 1,0 0-1,0 0 0,0 0 1,0 0-1,0-1 0,0 1 1,0 0-1,1-2 0,35-10 95,-24 4-201,0 0 0,-1-1 0,0-1 0,-1 0 0,0-1 0,0 0 0,-1 0 0,0-1-1,-1-1 1,-1 1 0,12-24 0,-19 35 24,-8 42-718,6-37 800,0 1-1,-1 0 1,2 1 0,-1-1-1,1 0 1,-1 0 0,1 0 0,1 0-1,-1 0 1,2 8 0,-1-12 5,0 0-1,-1 0 1,1-1 0,0 1 0,0 0 0,0-1 0,-1 1-1,1-1 1,0 1 0,0-1 0,0 1 0,0-1 0,0 0 0,0 1-1,0-1 1,0 0 0,0 0 0,0 0 0,0 0 0,0 0-1,0 0 1,0 0 0,0 0 0,0 0 0,0 0 0,0-1-1,1 1 1,29-9 181,-19 1-181,-1 0 0,1 0 0,-1-1 0,-1-1 0,0 1 1,15-21-1,-22 27-20,-2 3-31,0 1 0,-1 0 0,1 0 0,-1 0 0,1 0 0,-1 0 0,1 0 0,-1 0 0,1 0 0,-1 0 1,0 0-1,0 0 0,0 0 0,1 0 0,-1 0 0,0 0 0,0 0 0,0 0 0,-1 0 0,1 0 0,0 0 0,-1 1 0,0 38 3,-7 51 174,3 118-1,5-159 185,1-49-276,-1 0 0,0 0 0,0 0 0,0 0 0,0 0 1,0 0-1,0 0 0,-1 0 0,1 0 0,0 0 0,0 0 0,-1-1 0,1 1 0,-1 0 0,1 0 0,-1 0 0,1 0 0,-1 0 0,1-1 0,-1 1 0,0 0 0,1 0 0,-1-1 0,0 1 0,0 0 0,0-1 0,1 1 0,-1-1 0,0 1 0,0-1 0,0 0 0,0 1 0,0-1 0,0 0 0,0 0 0,0 1 0,0-1 0,0 0 0,-1 0 0,-1 0 46,1-1-1,0 1 0,0-1 0,0 1 1,-1-1-1,1 0 0,0 1 0,0-1 0,0 0 1,0-1-1,0 1 0,1 0 0,-1 0 1,0-1-1,0 1 0,-2-4 0,-3-6-82,0 1 0,0-2 0,1 1 0,1-1 0,0 0 0,1 0 0,0 0 0,1 0 0,0-1-1,1 0 1,0 1 0,1-1 0,0 0 0,2-16 0,-1 27-71,1 0 0,-1 0 0,1 0 1,0 0-1,0 0 0,0 0 0,0 0 0,0 0 0,0 0 0,0 0 0,1 0 1,-1 1-1,0-1 0,1 1 0,0-1 0,-1 1 0,1-1 0,0 1 0,0 0 1,0 0-1,-1 0 0,1 0 0,0 0 0,1 0 0,-1 1 0,0-1 0,3 0 0,10-2-971,0 0-1,0 1 0,17 0 0,-2 0-1245,20-7-5542,1-4-7009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38 4228,'-2'-12'11500,"-6"9"-5253,-14 17-2219,-17 28-4086,34-35 201,0 0 0,0 0 0,0 1 1,1 0-1,0-1 0,1 1 1,0 1-1,0-1 0,1 0 1,0 1-1,0 0 0,0 10 1,2-19-130,1 1-1,-1-1 1,1 1 0,-1-1 0,1 1 0,-1-1 0,1 1 0,-1-1 0,1 1 0,-1-1 0,1 0 0,-1 1 0,1-1-1,0 0 1,-1 0 0,1 0 0,0 1 0,-1-1 0,1 0 0,0 0 0,-1 0 0,1 0 0,0 0 0,-1 0 0,1 0-1,0 0 1,-1 0 0,1-1 0,1 1 0,22-4 492,-7-2-319,-2 0-1,29-15 1,-34 15-185,1 1-1,-1 0 1,1 0 0,0 1 0,0 0 0,0 1 0,0 1 0,20-3 0,-30 6-1,0-1 0,0 1 0,0 0 0,0 0 0,0 0-1,0 0 1,0 0 0,-1 0 0,1 0 0,0 0 0,0 0 0,-1 1 0,1-1 0,-1 0 0,1 0 0,-1 0 0,0 1 0,1-1 0,-1 0 0,0 1 0,0-1 0,0 0 0,0 1 0,0-1 0,0 0 0,0 1 0,-1-1 0,0 2-1,-4 43 741,-7-12 685,10-33-551,8-20-485,10-29-390,-12 31 0,2 0 0,0 1 0,13-26 0,-18 41-12,-1 1 1,0-1-1,1 1 0,0-1 1,-1 0-1,1 1 0,-1 0 1,1-1-1,0 1 0,-1-1 1,1 1-1,0 0 0,-1-1 1,1 1-1,0 0 0,-1 0 0,1 0 1,0-1-1,0 1 0,-1 0 1,1 0-1,0 0 0,0 0 1,-1 0-1,1 1 0,0-1 1,0 0-1,-1 0 0,1 0 1,0 1-1,0-1 0,-1 0 1,2 1-1,27 17-703,-13-8 412,-6-6 209,0-1 0,0 0-1,1 0 1,-1-1 0,1-1 0,-1 1-1,1-2 1,0 0 0,0 0-1,-1 0 1,12-3 0,-16 2 122,0 0 1,-1 0-1,1-1 0,-1 1 1,1-1-1,-1 0 1,1-1-1,-1 1 0,0-1 1,0 0-1,0-1 0,-1 1 1,1-1-1,-1 0 1,0 0-1,0 0 0,0 0 1,0-1-1,-1 0 0,0 1 1,5-10-1,-7 12 8,-1 1 0,1 0-1,0-1 1,-1 1 0,1 0 0,-1-1-1,0 1 1,1-1 0,-1 1-1,0-1 1,0 1 0,0-1 0,0 1-1,0-1 1,0 1 0,-1 0 0,1-1-1,0 1 1,-1-1 0,1 1-1,-1 0 1,0-3 0,0 3-17,0 1 0,-1-1 0,1 0 0,0 1 0,0-1 1,0 0-1,0 1 0,-1 0 0,1-1 0,0 1 0,0 0 0,-1-1 0,1 1 0,0 0 0,-1 0 1,1 0-1,0 0 0,-1 0 0,-1 1 0,-4 0-7,0 1-1,1 0 1,-1 0-1,1 0 1,0 1-1,-1 0 1,1 0 0,-7 6-1,6-2-15,0-1 0,0 1 1,1 1-1,0-1 0,1 1 0,-1 0 0,2 0 0,-6 11 1,9-17-2,0 0 0,0 0 0,0 1 0,0-1 0,0 0 1,0 1-1,0-1 0,1 0 0,-1 1 0,1-1 1,0 1-1,0-1 0,0 1 0,0-1 0,0 1 0,0-1 1,1 1-1,-1-1 0,1 1 0,0-1 0,-1 0 0,1 1 1,0-1-1,1 0 0,-1 0 0,0 0 0,1 1 0,-1-2 1,1 1-1,-1 0 0,1 0 0,0 0 0,0-1 1,0 1-1,2 1 0,6 1-574,-1-1 1,1 0-1,0 0 0,0-1 0,0 0 1,0-1-1,0 0 0,0-1 1,13-1-1,27 1-5944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9353,'0'0'17093,"-3"11"-16004,-14 36-169,5-17 160,-15 62 1,27-91-1074,0-1 0,0 1 0,0 0 0,0 0 0,0 0 1,0 0-1,0 0 0,0 0 0,0-1 0,1 1 0,-1 0 0,0 0 1,1 0-1,-1-1 0,1 1 0,-1 0 0,0 0 0,1-1 0,0 1 1,-1 0-1,1-1 0,-1 1 0,1-1 0,0 1 0,0 0 0,-1-1 1,1 0-1,0 1 0,0-1 0,-1 1 0,1-1 0,0 0 0,0 0 1,0 1-1,0-1 0,-1 0 0,1 0 0,0 0 0,0 0 0,0 0 1,0 0-1,0 0 0,0 0 0,-1-1 0,1 1 0,1-1 0,53-10 215,-42 8-272,-7 1-15,0 1 1,0-1 0,1 1-1,-1 1 1,0-1 0,1 1-1,-1 0 1,10 2-1,-14-1 55,-1-1 0,1 1 0,0 0-1,0 0 1,-1 0 0,1 0 0,0 0-1,-1 1 1,1-1 0,-1 0 0,1 1-1,-1-1 1,0 1 0,0 0 0,0-1 0,0 1-1,0 0 1,0 0 0,0-1 0,0 1-1,-1 0 1,1 0 0,-1 0 0,1 0-1,-1 0 1,0 0 0,0 0 0,0 0-1,0 0 1,0 2 0,0 1 79,1 0-1,-1 0 1,0 0 0,-1 0-1,1 0 1,-1 0 0,0 0-1,0 0 1,-1 0 0,1 0-1,-1 0 1,0-1 0,-1 1-1,1-1 1,-1 1 0,0-1-1,0 0 1,0 0 0,0 0-1,-1-1 1,1 1 0,-1-1 0,0 0-1,0 0 1,-1 0 0,1 0-1,0-1 1,-1 0 0,0 0-1,1 0 1,-1 0 0,0-1-1,0 0 1,0 0 0,0 0-1,-6 0 1,1 0-266,1-1 0,-1 0 0,1-1 1,-1 0-1,-16-4 0,23 4 106,1 1 0,-1-1 0,1 0 0,0 0 0,-1 0 0,1 0 1,0-1-1,0 1 0,0-1 0,0 1 0,0-1 0,0 0 0,0 0 0,0 0 0,1 0 0,-1 0 1,1 0-1,-1 0 0,1 0 0,0-1 0,0 1 0,0 0 0,0-1 0,1 1 0,-1-1 0,0-3 1,1 4-266,0 1 0,0 0 0,0-1 0,1 1 0,-1 0 0,0-1 0,1 1 0,-1 0 0,1 0 0,0 0 0,-1-1 0,1 1 0,0 0 0,0 0 0,-1 0 0,1 0 0,0 0 0,0 0 0,0 0 0,0 1 0,0-1 0,1 0 0,-1 0 0,0 1 0,0-1 0,0 1 0,1-1 0,-1 1 0,0-1 0,0 1 0,1 0 0,2 0 0,-4-1 162,26-7-6042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16111,'0'0'13869,"10"3"-13367,-8-2-486,2 1 33,0-1 1,0 0-1,0 0 0,0 0 1,0 0-1,0 0 0,0-1 1,0 0-1,0 0 0,0 0 1,0 0-1,0-1 0,0 0 1,0 1-1,0-2 0,0 1 1,0 0-1,0-1 0,-1 1 1,6-5-1,1 0 0,-1-1-1,0-1 1,0 0 0,7-9 0,-13 14-20,0-1 1,-1 1-1,1-1 1,-1 0-1,0 0 1,0 0-1,0 0 1,-1 0-1,1 0 1,-1 0-1,0 0 1,0-1-1,0-7 0,-1 11-26,0 1-1,0 0 1,0-1-1,0 1 1,-1-1-1,1 1 0,0 0 1,0-1-1,-1 1 1,1 0-1,0-1 1,-1 1-1,1 0 0,0 0 1,-1-1-1,1 1 1,-1 0-1,1 0 1,0-1-1,-1 1 0,1 0 1,-1 0-1,1 0 1,-1 0-1,1 0 1,0 0-1,-1 0 0,1 0 1,-1 0-1,1 0 1,-1 0-1,1 0 0,0 0 1,-1 0-1,1 0 1,-1 0-1,1 1 1,-1-1-1,1 0 0,0 0 1,-1 0-1,1 1 1,0-1-1,-1 0 1,1 0-1,0 1 0,-1-1 1,1 0-1,0 1 1,-1-1-1,1 1 1,-23 15-156,13-5 159,0 0 1,1 0-1,0 1 1,1 0-1,0 1 1,1 0-1,0 0 1,1 0-1,1 1 1,0 0-1,1 0 1,0 0-1,-3 28 1,7-41-2,1 0 1,-1 0 0,1 0 0,0 0 0,-1-1 0,1 1 0,0 0 0,-1 0 0,1-1 0,0 1 0,0 0 0,0-1 0,-1 1 0,1-1 0,0 1 0,0-1 0,0 1 0,0-1 0,0 0 0,0 1 0,0-1 0,0 0 0,0 0 0,0 0 0,0 0-1,0 0 1,0 0 0,0 0 0,1 0 0,-1 0 0,1-1 0,39-4-74,-30 2-552,0-1-1,0 0 0,-1-1 1,0 0-1,0 0 0,10-8 1,-9 5-1328,-1 0 0,0 0 0,-1-1 1,0 0-1,10-14 0,2-7-5814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 10794,'0'0'10960,"-4"9"-9092,-19 46 858,-33 84 2029,49-120-4480,2 0-1,0 1 1,1 0 0,1 0-1,-1 24 1,4-43-279,-1-1 0,1 0 0,0 1 0,0-1 0,0 1 0,0-1 0,0 0 0,0 1 0,0-1 0,0 1 0,0-1 0,0 1 0,0-1 0,0 0 0,0 1 0,0-1 0,0 1 0,0-1 0,0 0 0,0 1 0,0-1 0,1 1 0,-1-1 0,0 0 0,0 1 0,1-1 0,-1 0 0,0 1 0,0-1 0,1 0 0,-1 0 0,0 1 0,1-1 0,-1 0 0,0 0 0,1 1 0,-1-1 0,0 0 0,1 0 0,-1 0 0,1 0 0,-1 1 0,0-1 0,1 0 0,-1 0 0,1 0 0,-1 0 0,1 0 0,-1 0 0,0 0 0,1 0 1,-1 0-1,1-1 0,-1 1 0,0 0 0,1 0 0,-1 0 0,1 0 0,-1-1 0,18-18-440,-11-5 170,-1-1 0,-1 0 0,-2 0 0,1-42 0,-4 64 339,0 6 49,0-2-109,0 0 0,0 0 0,0 0 0,0-1 1,0 1-1,0 0 0,1 0 0,-1 0 0,0 0 0,0 0 0,1 0 0,-1 0 0,0 0 0,1 0 0,-1-1 0,1 1 0,-1 0 0,1 0 0,0-1 0,-1 1 1,1 0-1,0-1 0,-1 1 0,1 0 0,0-1 0,0 1 0,-1-1 0,1 1 0,1-1 0,1 1 17,-1-1-1,0 1 1,1-1-1,-1 0 1,0 0-1,1 0 1,-1-1-1,1 1 1,-1-1-1,0 1 1,4-2-1,2-1 45,0 0 0,0-1 0,-1 0 0,1 0 0,12-10 0,-10 4-53,-1 0 0,0 0 0,0-1 0,-1 0 0,0-1 0,-1 0 0,-1 0 0,0 0 0,0-1 0,-1 0 0,-1 0 0,0 0 0,3-21 0,-13 58-119,0 0 0,-2 0 0,-17 36-1,-1 7 222,11-27 125,5-14 84,1 1 0,-10 44 0,19-71-324,0 0 0,0 0 0,0 1 0,-1-1 0,1 0 0,0 0 0,0 1 0,0-1 0,0 0 0,0 0 0,0 1 0,0-1 0,-1 0 0,1 1 0,0-1 0,0 0 0,0 0 0,0 1 0,0-1 0,0 0 0,0 1 0,0-1 0,1 0 0,-1 0 0,0 1 0,0-1 0,0 0 0,0 0 0,0 1 0,0-1 0,0 0 0,1 0 0,-1 1 0,0-1 0,0 0 0,0 0 0,1 1 0,-1-1 0,0 0 0,0 0 0,1 0 0,-1 0 0,0 1 0,0-1 0,1 0 0,-1 0 0,0 0 0,0 0 0,1 0 0,-1 0 0,0 0 0,1 0 0,-1 0 0,0 0 0,0 0 0,1 0 0,-1 0 0,0 0 0,1 0 0,-1 0 0,1 0 0,8-7 0,-4 3 0,-1 0 0,0-1 0,0 0 0,0 0 0,0 0 0,-1 0 0,0-1 0,0 1 0,0-1 0,-1 0 0,0 0 0,0 0 0,2-10 0,-1-6 0,-1 1 0,0-36 0,-4 49 0,-1 13 0,-3 17 0,6-20 0,1 0 0,-1 1 0,1-1 0,-1 0 0,1 1 0,0-1 0,0 0 0,0 0 0,0 0 0,1 1 0,-1-1 0,1 0 0,-1-1 0,1 1 0,-1 0 0,1 0 0,0-1 0,0 1 0,0-1 0,0 0 0,0 1 0,0-1 0,1 0 0,-1 0 0,0 0 0,0-1 0,1 1 0,-1 0 0,0-1 0,6 1 0,9 2 0,0-1 0,0-1 0,22-1 0,-27 0 0,-3 0 0,-1-1 0,1 1 0,0-1 0,0-1 0,14-4 0,-21 6 0,0-1 0,0 0 0,0 0 0,0 0 0,0 0 0,0 0 0,0 0 0,0 0 0,-1-1 0,1 1 0,0-1 0,-1 1 0,1-1 0,-1 0 0,0 1 0,1-1 0,-1 0 0,0 0 0,0 0 0,0 0 0,0 0 0,-1 0 0,1 0 0,0 0 0,-1 0 0,0-1 0,1-3 0,-1 5 0,0 1 0,0-1 0,0 1 0,0-1 0,0 1 0,0-1 0,0 1 0,0-1 0,-1 1 0,1-1 0,0 1 0,0-1 0,0 1 0,-1-1 0,1 1 0,0 0 0,0-1 0,-1 1 0,1-1 0,0 1 0,-1 0 0,1-1 0,-1 1 0,1 0 0,0-1 0,-1 1 0,1 0 0,-1 0 0,1-1 0,-1 1 0,1 0 0,-1 0 0,1 0 0,-1 0 0,0-1 0,-23 6 0,-19 19 0,38-20 0,0 1 0,0 1 0,0-1 0,1 0 0,0 1 0,0 0 0,0 0 0,1 1 0,0-1 0,-5 14 0,9-20 0,-1 1 0,0-1 0,1 1 0,-1 0 0,0-1 0,1 1 0,-1-1 0,1 1 0,-1-1 0,1 0 0,-1 1 0,1-1 0,-1 1 0,1-1 0,0 0 0,-1 1 0,1-1 0,-1 0 0,1 0 0,0 0 0,-1 1 0,1-1 0,0 0 0,-1 0 0,1 0 0,0 0 0,-1 0 0,1 0 0,0 0 0,1-1 0,31 1 0,-25 0 0,19 0 0,-10-1 0,0 1 0,0 0 0,0 2 0,0 0 0,29 8 0,-45-10 0,0-1 0,-1 1 0,1 0 0,0 0 0,-1 0 0,1-1 0,-1 1 0,1 0 0,0-1 0,-1 1 0,1 0 0,-1-1 0,1 1 0,-1-1 0,1 1 0,-1-1 0,1 1 0,-1-1 0,0 1 0,1-1 0,-1 0 0,0 1 0,1-1 0,-1 1 0,0-1 0,0 0 0,0 1 0,0-1 0,1 0 0,-1 1 0,0-2 0,5-28 0,-4 25 0,0-24 0,-2 24 0,1 1 0,0-1 0,0 1 0,0-1 0,1 1 0,-1 0 0,3-6 0,-1 9-5,1 0 0,-1 0 0,1 0 0,0 0-1,-1 1 1,1-1 0,0 1 0,-1 0 0,1 0 0,0 0 0,0 0 0,-1 0 0,6 1-1,-2 0-216,37 2-2411,17 0-5490,-19-3-2319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10858,'0'0'10538,"-2"10"-8840,-1 4-1251,0-1 175,1 1-1,0-1 1,0 1 0,2 17-1,0-30-600,0-1 0,1 1-1,-1-1 1,1 1 0,-1 0-1,1-1 1,-1 1 0,1-1-1,-1 0 1,1 1 0,0-1 0,-1 1-1,1-1 1,0 0 0,-1 0-1,1 1 1,0-1 0,-1 0-1,1 0 1,0 0 0,-1 0-1,1 0 1,0 0 0,0 0 0,-1 0-1,1 0 1,0 0 0,1 0-1,23-3 352,-11-2-262,-1 0 1,1-1 0,-1-1 0,-1 0-1,17-12 1,-18 11-105,-1 1 1,1 1-1,0 0 1,1 0-1,0 1 0,0 0 1,20-4-1,-31 9 10,0 0-1,0 0 1,0 1 0,0-1-1,0 1 1,0-1-1,0 1 1,0-1-1,0 1 1,0-1 0,-1 1-1,1 0 1,0-1-1,0 1 1,-1 0 0,1 0-1,0 0 1,-1 0-1,1-1 1,-1 1 0,1 0-1,-1 0 1,1 0-1,-1 0 1,0 0-1,1 0 1,-1 0 0,0 1-1,0-1 1,0 0-1,0 0 1,0 0 0,0 0-1,0 0 1,0 1-1,0 53 1262,-1-41-1012,1-13-254,0 0 0,0 0 0,-1-1 0,1 1 0,0 0 0,1 0 0,-1 0 0,0 0 0,0-1 0,0 1 0,0 0 0,1 0 0,-1-1 0,0 1 0,1 0 0,-1 0 0,0-1 0,1 1 0,-1 0 0,1-1 0,-1 1 0,1-1 0,0 1 0,-1-1 0,1 1 0,0-1 0,0 2 0,1-2 28,-1 0 0,1 0 0,-1 0 0,1 0 0,-1 0 0,1 0 0,-1 0 0,1-1 1,-1 1-1,1 0 0,-1-1 0,1 1 0,-1-1 0,2-1 0,56-38 1170,-39 25-984,-15 12-389,0 0-1,0 1 1,1-1-1,-1 1 1,1 0-1,-1 0 1,1 1 0,0-1-1,-1 1 1,1 1-1,0-1 1,0 1 0,0 0-1,9 1 1,-12 0 35,0 0-1,-1 0 1,1 0 0,0 0 0,-1 0 0,1 0 0,-1 1-1,1 0 1,-1-1 0,0 1 0,0 0 0,0 0 0,0 0 0,0 0-1,0 0 1,0 1 0,-1-1 0,1 0 0,-1 1 0,0 0-1,1-1 1,-1 1 0,-1 0 0,1-1 0,0 1 0,0 0 0,-1 0-1,0 0 1,0-1 0,0 6 0,0-6-971,1 4-811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18578,'0'0'10409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83 10794,'0'0'15108,"0"13"-14676,-1 71 538,-3 1 0,-21 109 0,26-207 629,10-56-1469,21-41-375,48-137 26,-80 246 215,0 0-1,0 0 1,1 0-1,-1 0 1,0 0 0,1 0-1,-1 0 1,1 1 0,0-1-1,-1 0 1,1 0 0,0 0-1,-1 0 1,1 1 0,0-1-1,0 0 1,0 1 0,-1-1-1,1 1 1,0-1 0,0 1-1,0-1 1,0 1-1,0-1 1,0 1 0,0 0-1,0 0 1,2-1 0,-2 2-12,1-1 1,0 1 0,-1 0-1,1-1 1,-1 1-1,1 0 1,-1 0 0,1 0-1,-1 0 1,1 0-1,-1 0 1,0 1 0,0-1-1,0 0 1,2 2 0,2 5-44,1 0 1,-2 0 0,1 1 0,-1-1 0,4 11 0,-7-15 72,0-1 0,1 1 0,-2 0 1,1 0-1,0 1 0,-1-1 0,0 0 0,0 0 0,0 0 0,0 0 0,-1 0 0,1 0 0,-1 0 0,0 0 0,0 0 1,-1 0-1,1 0 0,-1 0 0,0-1 0,0 1 0,0-1 0,-1 1 0,1-1 0,-1 0 0,1 0 0,-1 0 0,0 0 1,-1 0-1,1-1 0,0 1 0,-1-1 0,1 0 0,-1 0 0,0 0 0,1-1 0,-1 1 0,0-1 0,0 0 0,0 0 1,0 0-1,0-1 0,0 1 0,0-1 0,-1 0 0,1 0 0,-7-2 0,10 2-121,-1 0-1,1-1 1,0 1 0,-1-1-1,1 1 1,0-1-1,0 0 1,0 1 0,0-1-1,0 0 1,0 0 0,0 0-1,0 0 1,0 0-1,0 0 1,0 0 0,0 0-1,1 0 1,-1 0 0,0 0-1,1-1 1,-1 1-1,1 0 1,-1 0 0,1-1-1,0 1 1,-1 0-1,1-1 1,0 1 0,0 0-1,0-1 1,0 1 0,0 0-1,0-1 1,1 1-1,-1 0 1,0-1 0,1-1-1,0 0-910,0-1 0,0 1-1,0-1 1,0 1 0,1 0-1,-1-1 1,1 1 0,0 0 0,0 0-1,0 0 1,0 0 0,0 1-1,5-5 1,13-5-6087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13 155 5830,'0'0'14830,"0"10"-13352,-12 89 3172,12-99-4633,0 1 1,0-1-1,0 0 0,0 0 0,0 1 1,0-1-1,0 0 0,0 0 1,0 1-1,0-1 0,0 0 1,0 0-1,0 1 0,0-1 0,0 0 1,0 0-1,0 1 0,0-1 1,0 0-1,1 0 0,-1 1 0,0-1 1,0 0-1,0 0 0,0 0 1,1 1-1,-1-1 0,0 0 0,0 0 1,0 0-1,1 0 0,-1 1 1,0-1-1,0 0 0,0 0 1,1 0-1,-1 0 0,0 0 0,0 0 1,1 0-1,-1 0 0,0 0 1,1 0-1,13-6 531,10-16 92,-19 13-559,1 0 1,-2 0 0,1 0-1,-2-1 1,1 1 0,-1-1 0,0 0-1,-1 0 1,-1 0 0,1-1-1,-1 1 1,-1-12 0,0 21-232,0 25-2145,0-21 2044,-1 0 0,1 1 0,0-1 0,0 0 0,1 0 0,-1 0 0,1 0 0,-1 0 0,1-1 0,0 1 0,0 0 0,0 0 0,0 0 0,1-1 0,-1 1 0,4 4 0,-2-5-82,0-1 1,0 1-1,0-1 0,1 1 1,-1-1-1,0 0 0,1 0 1,-1-1-1,1 1 0,-1-1 1,1 1-1,-1-1 0,1 0 1,4-1-1,-1 0 87,1-1-1,-1 0 1,1-1-1,-1 0 0,0 0 1,0 0-1,0-1 1,-1 0-1,1 0 1,-1 0-1,0-1 1,9-9-1,-10 9 858,0 1 0,-1-1 0,0 0 0,0 0 0,0 0 0,0 0-1,-1-1 1,0 0 0,3-6 0,-11 15 2430,-19 18-2756,19-13-145,1-1-1,0 1 1,0-1 0,1 1-1,0 0 1,0 0 0,1 1 0,0-1-1,1 0 1,-1 1 0,1 16-1,1-25-116,0 1-1,0 0 0,0 0 1,0-1-1,0 1 0,0 0 1,0-1-1,0 1 0,0 0 1,1 0-1,-1-1 0,0 1 1,1 0-1,-1-1 1,0 1-1,1-1 0,-1 1 1,0 0-1,1-1 0,-1 1 1,1-1-1,0 1 0,-1-1 1,1 1-1,-1-1 0,1 0 1,-1 1-1,1-1 0,1 1 1,22-3 758,-18 0-687,0-1 1,0 1 0,-1-1-1,1 0 1,-1-1 0,7-4-1,-6 3-90,-1 0 0,0 0 1,0-1-1,0 1 0,-1-1 0,1 0 0,-2-1 0,1 1 0,0-1 0,-1 1 0,-1-1 0,1 0 0,-1 0 0,0-1 0,-1 1 1,2-15-1,-3 22-23,0 0 1,0 0 0,-1-1-1,1 1 1,0 0 0,0 0-1,0 0 1,-1-1-1,1 1 1,0 0 0,-1 0-1,1 0 1,0 0 0,0 0-1,-1 0 1,1-1 0,0 1-1,-1 0 1,1 0 0,0 0-1,0 0 1,-1 0-1,1 0 1,0 0 0,-1 0-1,1 0 1,0 1 0,-1-1-1,1 0 1,0 0 0,0 0-1,-1 0 1,1 0 0,0 0-1,-1 1 1,1-1-1,0 0 1,0 0 0,0 0-1,-1 0 1,1 1 0,0-1-1,0 0 1,-14 9-637,12-6 482,-1 1-1,1-1 1,0 1 0,0-1-1,0 1 1,0 0 0,0 0 0,1 0-1,0 0 1,0 0 0,0 0-1,0 0 1,1 0 0,0 0 0,0 0-1,0 5 1,0-6 45,0-1 0,1 0 1,-1 0-1,1 0 0,0 0 0,0 0 0,0 1 1,0-1-1,0 0 0,0-1 0,0 1 0,0 0 1,1 0-1,-1-1 0,1 1 0,0 0 0,-1-1 1,1 1-1,0-1 0,0 0 0,0 0 0,0 0 1,0 0-1,0 0 0,0 0 0,0 0 0,0-1 1,0 1-1,0-1 0,4 1 0,3 0-607,1-1-1,0 0 1,0 0-1,-1-1 1,1 0 0,0-1-1,-1 0 1,1 0-1,-1-1 1,0-1-1,0 1 1,0-1 0,11-7-1,-14 7 637,0 0 0,0-1-1,0 0 1,-1 0 0,0 0 0,0 0-1,0-1 1,4-6 0,-6 7 806,0 0 0,-1 0-1,1 0 1,-1 0 0,0 0 0,-1-1 0,1 1 0,-1-1 0,0 1 0,-1-1 0,1-7 0,-1 12-593,0 1 1,0-1-1,0 0 1,0 0-1,0 0 1,-1 0 0,1 1-1,0-1 1,0 0-1,-1 0 1,1 1-1,-1-1 1,1 0 0,0 0-1,-1 1 1,1-1-1,-1 0 1,0 1-1,1-1 1,-1 1 0,1-1-1,-1 1 1,0-1-1,1 1 1,-1-1-1,0 1 1,0 0 0,1-1-1,-1 1 1,0 0-1,0 0 1,0-1-1,0 1 1,1 0 0,-1 0-1,0 0 1,0 0-1,0 0 1,0 0-1,1 0 1,-1 0 0,0 1-1,0-1 1,-1 0-1,-1 1-6,0 0 0,-1 0 0,1 0 0,0 0 0,0 1 0,0-1 0,0 1 0,0-1 0,-5 5 0,3-2 98,1 1 1,0 0 0,0-1-1,0 2 1,1-1 0,-1 0-1,1 1 1,0-1-1,1 1 1,0 0 0,-1 0-1,2 0 1,-1 0 0,1 0-1,0 0 1,0 12-1,1-17-187,0-1-1,0 1 1,0 0-1,0 0 0,0 0 1,0 0-1,0-1 0,0 1 1,1 0-1,-1 0 0,0 0 1,1-1-1,-1 1 1,0 0-1,1 0 0,-1-1 1,1 1-1,-1 0 0,1-1 1,-1 1-1,1-1 1,0 1-1,-1-1 0,1 1 1,0-1-1,0 1 0,-1-1 1,1 0-1,0 1 1,1-1-1,1 1 23,0-1 0,0 1-1,-1-1 1,1 0 0,0 0 0,0-1 0,0 1 0,0 0 0,4-2-1,1-1 28,1 1-1,0-2 1,-1 1-1,0-1 1,10-6-1,-4-1-41,-1 0 0,0 0 1,0-1-1,-2-1 0,1 0 0,-1 0 0,-1-1 1,-1-1-1,0 1 0,7-18 0,-34 77-766,11-31 904,1 0-1,0 0 1,1 1-1,1 0 1,0 0-1,1 0 1,1 1-1,-1 23 1,3-37-144,0 0 1,1-1-1,-1 1 0,1-1 1,-1 1-1,1-1 1,-1 0-1,1 1 0,0-1 1,0 0-1,0 1 1,0-1-1,0 0 0,0 0 1,0 0-1,0 0 1,0 0-1,0 0 0,1 0 1,-1 0-1,0 0 1,1 0-1,-1-1 1,0 1-1,1-1 0,-1 1 1,1-1-1,-1 0 1,1 1-1,-1-1 0,1 0 1,0 0-1,-1 0 1,1 0-1,-1 0 0,1 0 1,-1-1-1,1 1 1,-1 0-1,4-2 0,2 1 37,0-1 0,0 0 0,0 0 0,0-1 0,0 1 0,0-2 0,9-5 0,-6 3-49,-1 0 0,0-1 1,-1-1-1,0 0 1,0 0-1,0 0 1,-1-1-1,0 0 1,-1 0-1,0-1 1,5-11-1,-28 61-518,13-34 595,1 0 0,0 1 0,0-1 0,0 1 1,1 0-1,0 0 0,-1 13 0,2-19-59,1 1 1,0-1-1,0 1 0,0-1 1,0 1-1,0-1 0,0 1 1,0-1-1,0 1 0,1-1 1,-1 1-1,0-1 0,1 0 1,0 1-1,-1-1 0,1 0 1,0 1-1,-1-1 0,1 0 1,0 0-1,0 1 0,0-1 1,0 0-1,2 1 1,-1-1 24,1 0 0,-1-1 0,1 1 0,-1 0 0,1-1 0,-1 0 0,1 0 0,-1 0 1,1 0-1,-1 0 0,1 0 0,-1-1 0,1 1 0,3-2 0,1 0-18,-1-1-1,1-1 1,0 1 0,-1-1-1,0 0 1,0 0 0,0-1-1,0 0 1,-1 0 0,7-8-1,-5 5-9,0 0 0,0 0-1,-1-1 1,0 0 0,-1 0-1,8-17 1,-18 39-71,1-3-142,1 0 0,0 1 0,0-1-1,1 1 1,0 0 0,1 0 0,0 11 0,1-21 22,1 1 1,0-1 0,-1 0-1,1 1 1,0-1 0,-1 0 0,1 1-1,0-1 1,0 0 0,0 0-1,0 0 1,0 0 0,1 0 0,-1 0-1,0 0 1,0 0 0,1-1 0,-1 1-1,0 0 1,1-1 0,-1 1-1,1-1 1,-1 1 0,0-1 0,1 0-1,-1 1 1,1-1 0,-1 0 0,1 0-1,0 0 1,-1-1 0,3 1-1,4 0-949,-1-1 0,1 1-1,-1-1 1,0-1-1,14-3 1,10-12-5012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 14221,'-2'-1'714,"0"0"-1,0 0 0,0 0 1,0 1-1,-1-1 0,1 0 1,0 1-1,-1 0 0,1-1 1,-1 1-1,1 0 0,-5 1 1,-30 10 2677,27-5-2928,0-1 0,0 1 0,1 1 0,-13 12 0,20-18-434,0 1-1,0-1 1,1 1-1,-1-1 1,1 1-1,-1-1 1,1 1-1,-1 0 1,1 0-1,0 0 1,0 0-1,0 0 1,0 0-1,1 0 1,-1 0-1,0 0 1,1 0 0,-1 0-1,1 1 1,0-1-1,0 0 1,0 3-1,1-4-53,0 1-1,0-1 1,0 0-1,0 1 1,1-1-1,-1 0 1,0 0-1,1 0 1,-1 1-1,1-2 1,-1 1-1,1 0 1,-1 0-1,1 0 1,0-1-1,-1 1 1,1-1-1,0 1 1,-1-1-1,1 0 1,0 1-1,0-1 1,0 0-1,-1 0 1,1-1-1,3 1 1,6-1-444,-1 0 0,1 0 0,0-1-1,-1-1 1,1 1 0,-1-2 0,0 1 0,0-2 0,0 1 0,0-1 0,-1-1-1,15-11 1,-3 4 461,-28 58 4716,6-43-4651,1 0-1,-1-1 0,1 1 0,-1-1 1,1 1-1,0 0 0,0-1 1,0 1-1,0 0 0,0-1 0,0 1 1,0-1-1,0 1 0,0 0 0,1-1 1,-1 1-1,1-1 0,0 1 1,-1 0-1,1-1 0,0 0 0,0 1 1,0-1-1,-1 1 0,2-1 1,-1 0-1,0 0 0,0 0 0,0 1 1,1-1-1,-1 0 0,0-1 0,1 1 1,2 1-1,2 0-7,0-1-1,0 0 1,0-1 0,0 0-1,0 0 1,0 0 0,1 0-1,10-3 1,-3-1-49,0 1 0,-1-2 1,22-10-1,-25 10-56,1 1-1,-1 0 1,1 0 0,0 1 0,0 0 0,0 1 0,16-2-1,-26 5 57,-1-1-1,1 1 0,0-1 0,0 1 0,-1-1 0,1 1 1,0 0-1,-1-1 0,1 1 0,0 0 0,-1 0 0,1-1 1,-1 1-1,1 0 0,-1 0 0,0 0 0,1-1 0,-1 1 0,0 0 1,0 0-1,1 0 0,-1 0 0,0 0 0,0 0 0,0 0 1,0 0-1,0 0 0,-1 1 0,1 0 11,0-1 1,0 1-1,0 0 1,1-1-1,-1 1 0,0 0 1,1-1-1,-1 1 0,1-1 1,-1 1-1,1-1 0,0 1 1,-1-1-1,1 1 1,0-1-1,0 1 0,0-1 1,0 0-1,0 0 0,1 0 1,-1 1-1,0-1 1,0 0-1,2 0 0,1 0 15,0 0 0,0 0-1,-1-1 1,1 0-1,0 1 1,0-1 0,-1-1-1,1 1 1,0-1 0,0 1-1,-1-1 1,1 0 0,0 0-1,-1-1 1,1 1-1,-1-1 1,4-2 0,5-4-24,-1 0 1,1-1-1,12-13 1,14-11-94,-38 33 79,0 0 0,0 0 1,1-1-1,-1 1 0,0 0 0,0 0 1,1 0-1,-1 0 0,0 0 0,0 0 1,1-1-1,-1 1 0,0 0 0,1 0 0,-1 0 1,0 0-1,0 0 0,1 0 0,-1 0 1,0 0-1,1 0 0,-1 0 0,0 0 1,0 0-1,1 0 0,-1 1 0,0-1 0,1 0 1,-1 0-1,0 0 0,0 0 0,1 0 1,-1 1-1,0-1 0,0 0 0,0 0 0,1 0 1,-1 1-1,0-1 0,0 0 0,0 0 1,0 0-1,1 1 0,-1-1 0,0 0 1,0 0-1,0 1 0,0-1 0,0 0 0,0 1 1,0-1-1,0 1 0,4 23 20,2 6-95,4-10-24,0 1 0,-1 0 0,-1 1 0,-1 0-1,-1 0 1,-1 0 0,-1 1 0,-1 0 0,-1-1 0,-1 1 0,-3 33 0,1-51 238,0 0 0,0 0 1,-1 0-1,1 0 0,-1 0 1,-1-1-1,1 1 0,0-1 1,-1 1-1,0-1 0,0 0 1,-1 0-1,1 0 0,-1-1 1,1 1-1,-1-1 1,-7 5-1,9-7-73,0 0 0,1 0 0,-1 0-1,0 0 1,0 0 0,0 0 0,0-1 0,-1 1 0,1-1 0,0 0 0,0 1-1,0-1 1,0 0 0,0 0 0,-1 0 0,1 0 0,0-1 0,0 1 0,0-1 0,0 1-1,0-1 1,0 0 0,0 1 0,0-1 0,0 0 0,0-1 0,0 1 0,0 0 0,1 0-1,-1-1 1,0 1 0,1-1 0,-1 1 0,1-1 0,0 0 0,0 0 0,-1 1 0,1-1-1,0 0 1,0 0 0,1 0 0,-2-2 0,-4-9-53,1-1 0,0 1 0,1-1 0,0 0 0,1 0 0,1 0 0,0 0 0,1-1 0,0-21 0,2 34-25,0 0 0,-1-1 0,1 1-1,0 0 1,0 0 0,0 0 0,0 0 0,1-1 0,-1 2 0,0-1 0,1 0-1,0 0 1,-1 0 0,1 1 0,0-1 0,0 1 0,0-1 0,0 1-1,0 0 1,4-2 0,56-22-1433,-25 12-21,-1-9-3818,-15 2-1310,-2-9-7043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56 12588,'0'0'12428,"-9"-1"-10069,2 1-1980,-8 0 664,1 0 0,-29 4 0,40-4-958,0 1 1,0-1 0,0 1-1,-1 0 1,1 0 0,0 0-1,0 0 1,0 1 0,0-1-1,1 1 1,-1 0 0,0 0-1,1 0 1,-1 0-1,1 0 1,-1 0 0,1 1-1,0-1 1,0 1 0,0 0-1,-2 3 1,4-5-86,0 0 0,0-1 0,0 1 0,0 0 0,0-1 0,0 1 0,0-1 0,1 1 0,-1 0 0,0-1 0,0 1 0,0 0 0,1-1 0,-1 1 0,0-1 0,0 1 0,1-1 0,-1 1 0,1-1 0,-1 1 0,0-1 0,1 1 0,-1-1 0,1 1 0,-1-1 0,1 0 0,0 1 0,-1-1 0,1 0 0,-1 1 0,1-1 0,-1 0 0,1 0 0,0 0 0,-1 1 0,1-1 0,0 0 0,-1 0 0,1 0 0,0 0 0,0 0 0,38 3 0,-30-3 0,140 22 0,-97-13 0,-48-47 0,-4-67 0,0 104 0,0 1 0,1-1 0,-1 1 0,0-1 0,1 1 0,-1-1 0,1 1 0,-1-1 0,0 1 0,1 0 0,-1-1 0,1 1 0,-1 0 0,1 0 0,-1-1 0,1 1 0,-1 0 0,1 0 0,-1 0 0,1-1 0,0 1 0,-1 0 0,1 0 0,-1 0 0,1 0 0,-1 0 0,1 0 0,0 0 0,-1 0 0,1 0 0,-1 1 0,1-1 0,-1 0 0,1 0 0,21 5 0,-22-5 0,13 3-195,4 2-2695,0-1-1,28 3 0,-8-6-7524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18578,'0'0'5317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26 16432,'0'0'2808,"-5"12"-1687,2-6-954,-29 77 1418,30-76-1498,0 0 0,0 0 0,1 1 0,0-1 0,0 0 0,1 1 1,-1-1-1,2 0 0,-1 1 0,1-1 0,2 11 0,-2-17-51,0 0 0,0 1 0,0-1 0,0 0 1,0 1-1,0-1 0,1 0 0,-1 0 0,0 0 0,0 0 0,1 0 0,-1 0 1,1 0-1,-1-1 0,1 1 0,-1 0 0,1-1 0,0 1 0,-1-1 1,1 0-1,-1 0 0,1 1 0,0-1 0,-1 0 0,1 0 0,0 0 0,-1-1 1,1 1-1,0 0 0,-1-1 0,3 0 0,3 0 245,0-1-1,1 0 1,-1-1 0,0 1-1,11-7 1,3-4-96,-1-1 1,-1 0-1,-1-2 0,22-21 1,-31 28-82,-1-1 1,0 0 0,0 0 0,-1 0 0,-1-1 0,1 0 0,-2 0-1,0-1 1,8-22 0,-43 101 34,11 10-41,18-69-93,0-1 0,0 1 0,1 0 0,0-1 1,0 1-1,1 0 0,0-1 0,3 12 0,-4-17 52,1-1 1,0 1-1,0-1 1,0 1-1,-1-1 0,1 0 1,1 1-1,-1-1 0,0 0 1,0 0-1,0 0 1,1 0-1,-1 0 0,0 0 1,1 0-1,-1 0 0,1 0 1,-1 0-1,1-1 0,-1 1 1,1-1-1,0 1 1,-1-1-1,1 0 0,0 0 1,-1 1-1,1-1 0,0 0 1,-1-1-1,1 1 1,0 0-1,-1 0 0,1-1 1,-1 1-1,1-1 0,0 1 1,1-2-1,5-1 243,-1 0 1,1 0-1,-1-1 0,0 0 0,0 0 0,8-8 0,2-2-275,-2-1-1,0-1 1,-1 0-1,-1 0 0,0-2 1,17-30-1,-26 33-1046,-4 7-8424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15663,'0'0'8344,"-7"12"-7239,-6 11 9,-19 50-1,29-66-952,0 1-1,0 0 1,1-1-1,0 1 1,1 0-1,0 0 0,0 1 1,1-1-1,0 0 1,0 0-1,1 0 0,0 0 1,2 10-1,-1-16-142,-1 0 0,0 0 0,0 0 0,1 0 0,-1 0 0,1 0-1,0-1 1,0 1 0,0 0 0,-1-1 0,1 1 0,1-1 0,-1 0 0,0 0-1,0 0 1,0 0 0,1 0 0,-1 0 0,0-1 0,1 1 0,-1-1 0,0 1-1,1-1 1,-1 0 0,1 0 0,-1 0 0,1 0 0,3-1 0,1 0 10,-1 0 0,1 0 0,0-1 1,-1 0-1,1 0 0,-1 0 0,0-1 1,1 0-1,6-4 0,12-6-101,-25 13 66,0 0 1,1 0 0,-1 0-1,1 0 1,-1 0 0,1 0-1,-1 0 1,1 0 0,-1 0 0,1 0-1,-1 0 1,1 0 0,-1 0-1,1 1 1,-1-1 0,1 0-1,-1 0 1,1 1 0,-1-1-1,0 0 1,1 0 0,-1 1 0,0-1-1,1 0 1,-1 1 0,0-1-1,1 1 1,0 3-5,0-1 0,0 1 0,0 0 0,-1 0 0,1-1-1,-1 1 1,0 0 0,-1 7 0,1 3 148,-7 71-613,12-89-8401,2-8 2439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27 276 9513,'0'0'17424,"9"1"-15603,32-1-615,-39 0-1125,-1 0 0,1-1 0,0 1 0,0-1-1,-1 1 1,1-1 0,0 0 0,-1 0 0,1 0 0,-1 1-1,1-2 1,-1 1 0,0 0 0,1 0 0,-1 0 0,0-1-1,0 1 1,1 0 0,-1-1 0,0 1 0,-1-1 0,1 1-1,0-1 1,0 0 0,0-2 0,0 1-48,0 0 0,0 0 0,-1 0 0,1 1 0,-1-1 0,1 0 0,-1 0 0,0 0 0,-1 0 0,1 0 0,0 0 0,-2-4 0,2 6-41,-1 0 0,0 1 0,1-1 0,-1 1 0,0-1 0,1 0 0,-1 1 0,0-1 0,0 1 0,0 0 0,1-1 0,-1 1 0,0 0 0,0-1 1,0 1-1,0 0 0,0 0 0,0 0 0,1 0 0,-1 0 0,0 0 0,0 0 0,0 0 0,0 0 0,0 0 0,0 1 0,0-1 0,1 0 0,-1 0 0,-1 1 0,-26 12-231,22-7 217,0-1 0,1 1 0,-1 1 0,1-1 0,1 1 0,-1 0 0,-3 8 0,6-11 16,0 0 1,0 0-1,0 1 0,0-1 0,1 1 1,0-1-1,0 1 0,1 0 0,-1-1 1,1 1-1,0 0 0,0-1 0,1 10 1,0-13-18,0 1 1,0-1 0,0 1-1,0-1 1,0 0 0,0 0-1,1 0 1,-1 0 0,0 0-1,0 0 1,1 0-1,-1 0 1,1 0 0,-1 0-1,1-1 1,-1 1 0,1-1-1,-1 1 1,1-1 0,0 0-1,-1 1 1,1-1 0,0 0-1,-1 0 1,4 0 0,45-3-1042,-36 0-134,1-1-1,-1 0 0,0 0 1,0-2-1,-1 1 0,24-15 1,-28 14 508,0 0 0,0 0 0,0 0 0,-1-1 1,0-1-1,0 1 0,-1-1 0,0-1 0,11-17 0,-14 12 3052,-13 11 1002,-17 15-538,17-5-2279,1 1 0,0 0 0,1 0 0,-11 15 0,16-20-378,0 0-1,0 0 0,0 0 0,0 1 1,0-1-1,1 1 0,-1-1 0,1 1 0,0 0 1,0-1-1,0 1 0,1 0 0,-1 0 0,1-1 1,0 1-1,1 7 0,-1-10-147,1 0 1,0 0-1,0 0 1,0-1-1,0 1 0,0 0 1,0 0-1,0-1 0,0 1 1,0-1-1,0 1 0,0-1 1,0 1-1,1-1 1,-1 0-1,0 1 0,0-1 1,0 0-1,0 0 0,1 0 1,-1 0-1,0 0 1,0 0-1,0-1 0,2 1 1,32-7 266,-24 1-290,0 0 1,0-1-1,-1-1 1,0 0-1,-1 0 1,1-1 0,-2 0-1,11-13 1,36-34-2805,-55 56 2774,0 0-1,0 0 1,0 0 0,0 0 0,0 0-1,0 0 1,0 0 0,1 0-1,-1-1 1,0 1 0,0 0 0,0 0-1,0 0 1,0 0 0,0 0 0,1 0-1,-1 0 1,0 0 0,0 0-1,0 0 1,0 0 0,0 0 0,0 1-1,0-1 1,1 0 0,-1 0 0,0 0-1,0 0 1,0 0 0,0 0-1,0 0 1,0 0 0,0 0 0,0 0-1,0 0 1,1 0 0,-1 1 0,0-1-1,0 0 1,0 0 0,0 0-1,0 0 1,0 0 0,0 0 0,0 0-1,0 0 1,0 1 0,0-1 0,0 0-1,0 0 1,0 0 0,0 0-1,0 0 1,0 0 0,0 1 0,0-1-1,0 0 1,0 0 0,0 0 0,0 0-1,0 0 1,0 0 0,-1 17-377,-5 18 813,6-32-534,0-1 178,-1 0-1,1 0 1,0 0-1,-1 0 0,1 0 1,0 0-1,1 0 0,-1 0 1,0 0-1,1 0 0,0 4 1,-1-5 14,1-1 1,-1 1-1,1 0 1,-1-1-1,0 1 1,1-1-1,-1 1 1,1-1-1,-1 1 0,1-1 1,0 1-1,-1-1 1,1 1-1,-1-1 1,1 0-1,0 1 1,-1-1-1,1 0 1,0 0-1,-1 1 0,1-1 1,0 0-1,1 0 1,1 0 87,0-1 0,0 1 0,0-1 0,0 0 0,0 0 0,0 0 0,0 0 1,-1 0-1,1-1 0,0 1 0,-1-1 0,1 0 0,-1 1 0,5-5 0,17-16 132,0-1-1,-2-1 0,24-32 0,-37 44-196,-1 0-1,0-1 1,-1 0-1,-1 0 1,0 0-1,0-1 1,-2 0-1,1 0 1,2-22-1,-31 83-554,16-23 463,0 0-1,1 1 0,1 0 1,-4 41-1,9-56 16,0-1-1,1 1 1,0 0 0,0-1 0,1 1-1,0 0 1,1-1 0,0 1 0,0-1-1,1 0 1,0 0 0,1 0 0,0 0-1,0 0 1,8 9 0,-12-17-8,0-1 0,0 1 0,1 0 0,-1-1 0,1 1 0,-1-1 0,0 1 0,1-1 0,-1 1 0,1-1 0,-1 0 0,1 1 0,-1-1 0,1 1 0,-1-1 0,1 0 0,0 0 0,-1 1 0,1-1 0,0 0 0,-1 0 0,1 0 0,-1 0 0,1 1 0,0-1 0,-1 0 0,2 0 0,2-15-85,-9-27-54,-3 21 177,-1 0 0,0 0 1,-17-25-1,13 23 772,-20-47-1,33 70-797,0-1 1,0 1-1,0-1 0,-1 1 1,1-1-1,0 1 1,0-1-1,0 0 0,0 1 1,0-1-1,0 1 1,0-1-1,0 1 0,0-1 1,0 0-1,0 1 1,0-1-1,0 1 0,1-1 1,-1 1-1,0-1 1,0 1-1,0-1 0,1 1 1,-1-1-1,0 1 1,1-1-1,-1 1 0,1-1 1,-1 1-1,0 0 1,1-1-1,0 0 0,25-2 121,38 14-667,-53-9 231,10 2-2099,1-2-1,31 1 1,-1-3-6721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16624,'0'0'3550,"9"-5"-2269,39-25-1080,-1-2 1,-2-2-1,-1-2 0,-2-2 1,-1-1-1,57-73 0,-83 89-195,-29 45 21,1 1 1,1 0 0,1 1 0,2 0-1,0 1 1,1 0 0,1 0 0,2 1-1,-5 46 1,10-71-104,0 0-1,0 0 1,0 0 0,0 1-1,0-1 1,0 0-1,0 0 1,0 0-1,1 0 1,-1 0 0,0 0-1,1 0 1,-1 0-1,1 0 1,-1-1 0,1 1-1,-1 0 1,1 0-1,-1 0 1,1 0-1,0-1 1,0 1 0,-1 0-1,1-1 1,0 1-1,0 0 1,2 0 0,-1-1-72,0 1 0,0-1 0,0 0 1,0 0-1,0 0 0,0 0 0,0 0 1,0 0-1,0-1 0,0 1 0,0-1 1,0 1-1,2-2 0,5-1-878,-1-1-1,0 0 1,-1 0-1,1-1 1,11-10-1,14-16-5763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10890,'0'0'7613,"-6"11"-5884,-11 21-523,-25 61-1,36-78-1006,1 1 0,1 0 0,0 0 0,1 1 1,1-1-1,0 1 0,1 20 0,1-36-174,0 0 0,0 0-1,0 0 1,0 0 0,0 0-1,0 0 1,1 0 0,-1 0-1,0 0 1,0 0 0,1 0-1,-1 0 1,1-1 0,-1 1-1,1 0 1,-1 0 0,1 0-1,-1-1 1,1 1 0,0 0-1,-1 0 1,1-1 0,0 1-1,0-1 1,-1 1 0,1-1-1,0 1 1,0-1 0,0 1-1,0-1 1,0 0 0,0 1-1,0-1 1,-1 0 0,1 0-1,0 0 1,0 0 0,0 0-1,0 0 1,0 0 0,0 0-1,0 0 1,0 0 0,0 0-1,0-1 1,0 1 0,0 0-1,0-1 1,0 1 0,1-1-1,3-1 216,0-1 0,0 0 0,-1 1-1,1-1 1,0-1 0,-1 1 0,6-6 0,0-3-159,0 1 0,-1-1 0,-1 0 0,0-1 0,-1 0 0,8-20 0,-11 25-48,-1-1 0,-1 1 0,0-1-1,0 1 1,0-1 0,-1 0-1,-1 0 1,1 0 0,-2 1-1,1-1 1,-1 0 0,-2-10 0,2 17-82,1-1 1,-1 1 0,0 0 0,0-1-1,0 1 1,-1 0 0,1 0 0,0 0-1,-1 0 1,1 0 0,-1 0 0,0 1-1,0-1 1,1 0 0,-1 1 0,0-1-1,0 1 1,-1 0 0,1 0 0,0 0-1,0 0 1,-1 0 0,1 0 0,0 1-1,-1-1 1,1 1 0,-1-1 0,1 1 0,0 0-1,-1 0 1,1 0 0,-1 0 0,1 0-1,-1 1 1,1-1 0,-5 2 0,5-1-199,-1 0 0,1 0 0,0 0 0,-1 0 0,1 1 0,0-1 0,0 1 1,-1-1-1,1 1 0,0 0 0,1-1 0,-1 1 0,0 0 0,0 0 0,1 1 1,0-1-1,-1 0 0,1 0 0,0 1 0,0-1 0,0 1 0,-1 2 0,1 17-4050,1-3-2323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10090,'0'0'16645,"9"3"-15706,162 46-37,-169-49-894,-1 1 0,1-1 0,-1 0 0,1 0 0,-1 1 0,1-1 0,-1 1 0,1-1 0,-1 1 0,0 0 0,1 0 0,-1-1 0,0 1 0,0 0 0,0 0 0,0 0 0,0 0 0,1 1 0,-2-1 0,1 0 0,0 0 0,0 0 0,0 1 0,-1-1 0,1 0 0,0 1 0,-1-1 0,0 1 0,1-1-1,-1 1 1,0-1 0,1 1 0,-1-1 0,0 1 0,0-1 0,0 1 0,-1-1 0,1 1 0,0-1 0,0 1 0,-1-1 0,1 1 0,-1-1 0,1 0 0,-1 1 0,0-1 0,0 0 0,1 1 0,-1-1 0,0 0 0,-2 2 0,-5 7 248,-1 1-1,-1-1 1,0-1 0,-15 12 0,21-18-193,-32 24-5,-1-2 1,-1-2 0,-41 18 0,90-45-7675,6-5 2201,10-8-5524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14253,'0'0'9775,"-1"9"-6828,-1 4-2376,-1-1-1,0 1 1,-1-1 0,0 0-1,-1-1 1,-1 1 0,0-1-1,0 0 1,-13 17 0,6-11-495,7-10-75,1-1 0,0 1 0,0 0 0,1 0 0,0 0 0,1 1 0,-1-1 0,-2 10 0,6-17-14,0 1 0,0-1 0,0 1 0,0-1 0,0 1-1,0-1 1,0 1 0,0-1 0,1 1 0,-1 0 0,0-1 0,0 1 0,0-1 0,1 1 0,-1-1 0,0 0-1,0 1 1,1-1 0,-1 1 0,0-1 0,1 1 0,-1-1 0,0 0 0,1 1 0,-1-1 0,1 0-1,-1 1 1,1-1 0,-1 0 0,1 0 0,-1 0 0,2 1 0,24 2-1098,24-10-2033,-39 3 1230,0-1-1,0 0 1,-1 0 0,11-8-1,9-7-5991</inkml:trace>
  <inkml:trace contextRef="#ctx0" brushRef="#br0" timeOffset="1">224 158 16592,'0'0'2018,"-38"50"-641,23-20-96,5-1 128,4-2-31,6-3-930,0-4-352,12-4-800,10-10-1827,3-6-2305,4-1-8105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1 10698,'0'0'7591,"-6"52"-4388,3-20-192,1 4 128,1 1-1057,-3 1-608,-1 1-417,-3 1-545,-3 0-512,-7 1 0,-8 4 0,-7 0 0,-11 4 0,-10 0-1121,-11-4-1986,-8-5-2018,-8-8-1793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2 14157,'0'0'6727,"-65"-2"-5574,28 37-448,-7 14 31,-4 18-31,-4 14 32,3 13 127,4 6-63,7 8-449,11-2-255,17-9-258,10-17-1248,13-20-2851,19-22-5990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0 360 6790,'0'0'17761,"9"-12"-16720,72-76 1282,29-35-138,-95 105-1831,-1-2 0,-1 1 0,-1-2 0,17-37 0,-27 57-292,-1 7-37,0 19-28,-4 32 207,-4-14-94,1-13-10,2 0 0,0 0-1,3 0 1,2 46 0,-1-75-215,0 0 0,1 0 0,-1 0 1,1 0-1,-1 0 0,1 0 0,-1 0 0,1 0 0,0 0 0,-1 0 0,1 0 1,0 0-1,0-1 0,0 1 0,0 0 0,0-1 0,-1 1 0,1 0 0,0-1 1,1 1-1,-1-1 0,0 1 0,0-1 0,0 0 0,0 0 0,2 1 0,-3-1-132,1 0-1,0 0 1,0 0-1,-1 1 1,1-1-1,0 0 1,-1 0-1,1-1 1,0 1-1,0 0 1,-1 0-1,1 0 1,0 0-1,-1-1 1,1 1-1,0 0 1,-1 0-1,1-1 1,0 1-1,-1-1 1,1 1-1,-1 0 0,1-1 1,-1 1-1,1-1 1,-1 0-1,1 1 1,-1-1-1,1 1 1,-1-1-1,0 0 1,1 1-1,-1-1 1,0 0-1,1 1 1,-1-1-1,0 0 1,0 1-1,0-1 1,0-1-1,0-11-17860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84 107 13837,'0'0'993,"-28"49"-352,10-5 31,3 10 289,1 6-448,5-1-225,9-7-160,0-10-32,25-17-128,19-18 192,17-10 353,21-32 95,18-20-95,8-16-321,5-13-1089,-9-2-1377,-14 1-1538,-21 6-4003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42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8 117 6598,'0'1'469,"1"-1"-1,-1 0 1,0 1-1,1-1 1,-1 0-1,0 1 1,1-1-1,-1 0 1,1 0-1,-1 1 1,0-1-1,1 0 0,-1 0 1,1 0-1,-1 0 1,1 1-1,-1-1 1,1 0-1,-1 0 1,0 0-1,1 0 1,-1 0-1,1 0 1,-1 0-1,1 0 1,-1 0-1,1-1 1,8-9 5562,-3-18-2529,-8 28-3420,1-1 0,0 1 0,-1 0 1,1 0-1,0 0 0,0 0 0,-1 0 0,1 0 0,0 0 0,-1 0 0,1 0 1,0 1-1,0-1 0,-1 0 0,1 1 0,0-1 0,0 1 0,0-1 0,-1 1 1,1 0-1,0 0 0,0-1 0,0 1 0,0 0 0,-1 1 0,2 5 148,2-18 244,0 2-7,-5 22-255,2-6-212,0-1 0,1 0 0,0 1 0,0-1 0,0 0 0,1 1 0,2 6 0,-3-12 0,0 0 0,0 0 0,0 0 0,1 0 0,-1 0 0,0 0 0,0 0 0,1 0 0,-1 0 0,1 0 0,-1 0 0,1 0 0,0-1 0,-1 1 0,1 0 0,0 0 0,-1-1 0,1 1 0,0 0 0,0-1 0,-1 1 0,1-1 0,0 1 0,0-1 0,0 1 0,0-1 0,0 0 0,0 1 0,0-1 0,0 0 0,0 0 0,0 0 0,0 0 0,0 0 0,0 0 0,0 0 0,0 0 0,0 0 0,0 0 0,0 0 0,0-1 0,0 1 0,0 0 0,0-1 0,0 1 0,-1-1 0,1 1 0,0-1 0,0 1 0,0-1 0,-1 0 0,1 1 0,0-1 0,0 0 0,0-1 0,3-1 0,-1-1 0,0 0 0,1 0 0,-1 0 0,-1 0 0,1 0 0,0-1 0,-1 1 0,0-1 0,0 0 0,-1 1 0,1-1 0,-1 0 0,0 0 0,0 0 0,-1 0 0,1 0 0,-1-1 0,0 1 0,-1-6 0,0 11 0,1-1 0,0 1 0,-1-1 0,1 1 0,-1-1 0,1 1 0,0-1 0,-1 1 0,1 0 0,-1-1 0,0 1 0,1 0 0,-1-1 0,1 1 0,-1 0 0,1 0 0,-1 0 0,0 0 0,1-1 0,-1 1 0,1 0 0,-1 0 0,0 0 0,1 0 0,-1 0 0,1 0 0,-1 1 0,0-1 0,1 0 0,-1 0 0,1 0 0,-1 0 0,1 1 0,-2-1 0,-18 12 0,14-3 0,1-1 0,0 1 0,1 0 0,0 0 0,0 1 0,1-1 0,0 1 0,1 0 0,0 0 0,0 0 0,1 0 0,1 14 0,0-24 0,0 0 0,0 0 0,0 1 0,0-1 0,0 0 0,0 0 0,0 1 0,0-1 0,0 0 0,0 0 0,0 1 0,0-1 0,0 0 0,1 0 0,-1 1 0,0-1 0,0 0 0,0 0 0,0 0 0,1 1 0,-1-1 0,0 0 0,0 0 0,0 0 0,1 0 0,-1 0 0,0 1 0,0-1 0,1 0 0,-1 0 0,0 0 0,0 0 0,1 0 0,-1 0 0,0 0 0,0 0 0,1 0 0,-1 0 0,0 0 0,0 0 0,1 0 0,-1 0 0,0 0 0,0 0 0,1 0 0,-1 0 0,0-1 0,0 1 0,1 0 0,-1 0 0,0 0 0,0 0 0,0 0 0,1-1 0,-1 1 0,0 0 0,0 0 0,0 0 0,0-1 0,1 1 0,-1 0 0,0 0 0,0-1 0,0 1 0,0 0 0,13-12 0,-8 5 0,1-1 0,-1 1 0,0-1 0,-1-1 0,0 1 0,0-1 0,-1 1 0,0-1 0,0 0 0,-1 0 0,0 0 0,-1 0 0,1-15 0,-2 24 0,0-1 0,0 1 0,0 0 0,0 0 0,0-1 0,0 1 0,0 0 0,0 0 0,0-1 0,0 1 0,0 0 0,0 0 0,-1-1 0,1 1 0,0 0 0,0 0 0,0-1 0,0 1 0,0 0 0,-1 0 0,1 0 0,0-1 0,0 1 0,0 0 0,-1 0 0,1 0 0,0 0 0,0 0 0,-1-1 0,1 1 0,0 0 0,0 0 0,-1 0 0,1 0 0,0 0 0,0 0 0,-1 0 0,1 0 0,0 0 0,0 0 0,-1 0 0,1 0 0,0 0 0,0 0 0,-1 0 0,1 0 0,0 0 0,0 0 0,-1 1 0,1-1 0,0 0 0,0 0 0,-1 0 0,1 0 0,0 0 0,0 1 0,0-1 0,0 0 0,-1 0 0,-12 13 0,8-2 0,2 0 0,-1 0 0,2 0 0,-1 1 0,2-1 0,-1 1 0,2-1 0,0 12 0,0-22 0,0-1 0,0 0 0,-1 0 0,1 1 0,0-1 0,0 0 0,0 0 0,0 1 0,0-1 0,0 0 0,0 0 0,0 1 0,0-1 0,1 0 0,-1 0 0,0 1 0,0-1 0,0 0 0,0 0 0,0 1 0,0-1 0,0 0 0,1 0 0,-1 1 0,0-1 0,0 0 0,0 0 0,1 0 0,-1 1 0,0-1 0,0 0 0,1 0 0,-1 0 0,0 0 0,0 0 0,0 0 0,1 0 0,-1 1 0,0-1 0,1 0 0,-1 0 0,0 0 0,0 0 0,1 0 0,-1 0 0,0 0 0,0 0 0,1 0 0,-1 0 0,0-1 0,0 1 0,1 0 0,-1 0 0,0 0 0,0 0 0,1 0 0,-1 0 0,0 0 0,0-1 0,1 1 0,-1 0 0,0 0 0,0 0 0,0-1 0,0 1 0,1 0 0,-1 0 0,11-11 0,0-3 0,-2 0 0,1-1 0,-2 0 0,0-1 0,-1 1 0,6-22 0,-26 77 0,7-25 0,1 1 0,1-1 0,0 1 0,0 1 0,0 21 0,14-49 0,3-10 0,-6 9 0,-2 0 0,1 0 0,-2-1 0,1 1 0,-2-1 0,0 0 0,0 0 0,0-16 0,-3 29 0,0 0 0,0 1 0,0-1 0,0 0 0,0 0 0,0 0 0,-1 0 0,1 1 0,0-1 0,0 0 0,0 0 0,0 0 0,0 0 0,0 0 0,-1 1 0,1-1 0,0 0 0,0 0 0,0 0 0,0 0 0,-1 0 0,1 0 0,0 0 0,0 0 0,0 0 0,0 0 0,-1 0 0,1 0 0,0 0 0,0 0 0,0 0 0,-1 0 0,1 0 0,0 0 0,0 0 0,0 0 0,-1 0 0,1 0 0,0 0 0,0 0 0,0 0 0,0 0 0,-1 0 0,1 0 0,0 0 0,0-1 0,0 1 0,0 0 0,-1 0 0,1 0 0,0 0 0,0 0 0,0-1 0,0 1 0,0 0 0,0 0 0,0 0 0,0 0 0,0-1 0,-1 1 0,1 0 0,0 0 0,0 0 0,0-1 0,0 1 0,0 0 0,0 0 0,0 0 0,0-1 0,-10 13 0,3 1 0,1 0 0,1 0 0,0 0 0,1 0 0,0 1 0,1 0 0,0 0 0,0 24 0,26-86 0,-16 32 0,-1 0 0,-1 0 0,-1-1 0,0 1 0,-1-1 0,1-34 0,-4 51 0,0 0 0,0 0 0,0-1 0,0 1 0,0 0 0,0 0 0,0 0 0,0-1 0,0 1 0,0 0 0,0 0 0,0 0 0,0 0 0,-1-1 0,1 1 0,0 0 0,0 0 0,0 0 0,0 0 0,0 0 0,-1-1 0,1 1 0,0 0 0,0 0 0,0 0 0,0 0 0,-1 0 0,1 0 0,0 0 0,0 0 0,0 0 0,0 0 0,-1 0 0,1 0 0,0 0 0,0 0 0,0 0 0,-1 0 0,1 0 0,0 0 0,0 0 0,0 0 0,-1 0 0,1 0 0,0 0 0,0 0 0,0 0 0,0 0 0,-1 0 0,1 0 0,0 0 0,0 1 0,0-1 0,0 0 0,0 0 0,-1 0 0,1 0 0,0 0 0,0 1 0,-11 9 0,6 1-650,1 1 0,0-1-1,0 1 1,1 1 0,1-1 0,0 0-1,0 1 1,1-1 0,2 25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51.1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9272 112 2114,'-33'-39'10273,"28"33"-9894,-1 1 0,0 0 1,0 0-1,-1 1 0,1 0 1,-1 0-1,0 0 0,0 1 1,0 0-1,0 0 0,-1 1 0,-11-3 1,-41-4-333,0 2 0,0 3 0,-92 5 0,81 1 224,2 2-173,-123 25-1,39-5-100,-1413 122 30,655-71 549,339-39-536,-212 23 780,58 27-583,545-66-149,-429 84 714,140-17-798,66-16 23,-571 176 0,862-210-50,1 4 0,2 5 1,-104 61-1,152-71 10,1 3 0,2 3 0,2 2 0,2 3 0,2 2 0,-57 69 0,92-97-31,1 1 0,1 1 0,-15 27 0,25-37 25,1-1-1,0 1 0,0 1 1,1-1-1,1 0 1,0 1-1,1 0 1,0 17-1,1-2-9,1 0 0,2 0 1,1 0-1,1 0 0,1-1 0,14 41 0,-12-49 9,1-1-1,1-1 0,0 1 0,1-2 0,2 1 0,-1-1 0,2-1 0,0 0 0,31 27 0,-8-13 52,2-3 0,0-1 0,84 42 0,139 44 68,-221-96-103,72 25 36,2-5 0,169 30 0,241 5 64,338-23 224,-744-48-294,804-16 685,-581-12-612,148-4 90,-404 32-212,-1-4 0,129-21 0,95-25 15,-174 32 21,-1-6 1,200-62-1,-133 23 67,4 9 0,317-42 0,-420 87-83,0 4 0,1 4 0,-1 5-1,130 21 1,-14 25 95,-153-32-7,125 18 0,242-23 97,-346-14-39,-24-1-2,0-3-1,0-3 0,-1-3 0,78-23 1,228-94 220,-283 96-154,-1-4 1,-2-3 0,-2-4 0,120-86-1,-167 104-181,0 0 0,-2-2 1,0-2-1,-2 0 0,-2-2 0,-1-1 0,-1 0 0,-1-2 0,-2-1 0,-2 0 0,-1-2 0,21-67 0,-28 61 3,-2 0 0,-1-1 0,-3 0 1,-2 0-1,-1 0 0,-3 0 0,-1-1 0,-2 2 0,-3-1 0,-1 1 0,-18-54 1,7 40 67,-3 0 1,-2 1 0,-2 2 0,-2 0-1,-3 2 1,-2 2 0,-66-75 0,67 90-70,-2 3 1,-1 0 0,-1 3-1,-64-40 1,19 23-659,-116-49 1,174 85-1083,0-1-1,0-1 1,-23-16 0,4-9-7929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5.9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58 10858,'0'0'10528,"10"-4"-9909,-4 1-481,2 1 197,-1-1-1,1 0 0,-1 0 1,1-1-1,-1 0 1,0 0-1,-1 0 0,1-1 1,-1 0-1,8-8 1,-39 13 1736,21 1-2012,-1 0-1,0 1 1,1 0-1,0 0 1,-1 0-1,1 1 1,0-1-1,-5 5 1,8-6-60,-1 0 0,1 0 0,-1 0 0,1 0 0,0 1 0,-1-1 0,1 0 0,0 1 0,0-1 0,0 1 0,0-1 0,0 1 0,1 0 0,-1-1 0,0 1 0,1 0 0,-1 0 0,1 0 0,0-1 0,-1 1 0,1 0 0,0 0 0,0 0 0,1 3 0,0-4-67,-1 0 0,1 1-1,0-1 1,0 0 0,0 0 0,0 0 0,1 0-1,-1 0 1,0 0 0,0-1 0,1 1 0,-1 0 0,0-1-1,1 1 1,-1-1 0,0 1 0,1-1 0,-1 1 0,1-1-1,-1 0 1,1 0 0,-1 0 0,3 0 0,41 0-2365,-38-1 1708,41-5-4955,0-9-4458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13933,'-4'2'1666,"1"-2"-737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5765,'0'0'20505,"5"-1"-19480,92-14 1189,179-18-2778,-265 33-2001,-8 0-1410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5221,'0'0'20035,"0"9"-18855,-4 21-219,-11 46 0,8-47-137,1 1-1,-3 56 1,9-86-814,0 1 0,0 0 1,0 0-1,0 0 0,0 0 0,0 0 0,0 0 0,0 0 1,1-1-1,-1 1 0,0 0 0,1 0 0,-1 0 0,0-1 0,1 1 1,-1 0-1,1 0 0,-1-1 0,1 1 0,0 0 0,-1-1 0,1 1 1,0 0-1,-1-1 0,1 1 0,0-1 0,0 0 0,-1 1 1,1-1-1,1 1 0,1-1 13,0 1-1,-1-1 1,1 0 0,0 0 0,0 0-1,-1 0 1,1-1 0,0 1 0,-1-1-1,4-1 1,6-2-242,-1 0 1,0-1-1,19-12 1,-20 11-331,54-39-4845,-28 9-2447,-22 17 842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12460,'0'0'9993,"-30"49"-8615,24-17-257,1 9-96,1 7-417,1 4-352,3-1-192,0-3-224,9-12-2114,4-16-3523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1858,'-1'0'-160,"-2"0"-449,0 0 1538,-1 0 480,0 0 65,0 0 351,-2 0-800,3 0-640,0 0-321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1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0 706 10218,'0'0'9886,"1"-11"-9587,41-449 3235,-31 393-5395,1-2-2142,-7-2-3826,-5 44 2390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20499,'0'0'4298,"2"10"-3070,6 47-447,-3 1 0,-2 0 0,-6 73 1,1-20-715,2 36-2085,-2-151-3330,-5-6 2287,0-1-974,-8-19-8478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1:5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4933,'0'0'3544,"3"-11"-1846,11-33-10,2 0 0,2 2-1,1 0 1,2 1 0,29-42 0,-49 82-1620,0 0 0,-1 0 1,1-1-1,0 1 0,0 0 1,0 0-1,0 0 0,0 0 1,0 0-1,0 0 0,0 0 0,0 0 1,0 0-1,0 0 0,1 1 1,-1-1-1,0 1 0,1-1 0,-1 1 1,1-1-1,-1 1 0,0 0 1,1-1-1,-1 1 0,1 0 0,-1 0 1,1 0-1,-1 0 0,0 0 1,1 1-1,-1-1 0,1 0 1,-1 1-1,0-1 0,1 1 0,-1-1 1,0 1-1,1 0 0,-1-1 1,0 1-1,0 0 0,0 0 0,1 0 1,-1 0-1,0 0 0,-1 0 1,1 0-1,0 0 0,0 1 1,0-1-1,0 2 0,7 9 186,-1 0-1,0 0 0,-1 1 1,5 13-1,-9-21-256,30 82-36,0 0-5276,-19-56-323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4708,'0'0'1410,"-6"4"5379,2-2-5154,5-1-1546,-1 0 1,0 0-1,1 0 1,-1 0-1,1 0 1,0 0-1,-1 0 1,1 0-1,0-1 0,-1 1 1,1 0-1,0 0 1,0-1-1,0 1 1,0-1-1,-1 1 1,1-1-1,0 1 1,0-1-1,0 1 1,0-1-1,2 1 1,33 9 2011,-16-4-1648,96 42 2990,92 35-1104,-181-70-2038,46 28 1,19 10 168,-43-31-411,-11-4 53,36 20 0,86 52 21,-67-23-38,-65-44-36,53 31 1,-21-19-59,-24-13 6,74 31 1,-53-28 59,67 39 0,-49-23-73,20 0 43,40 14 38,-85-38-63,-27-9-3,-1 1 0,0 1 0,25 13 0,-33-14-15,-1-1 1,1 0 0,1 0-1,-1-2 1,1 0 0,0 0-1,16 1 1,-24-4 5,-1-1 0,0 1 0,0 1 0,-1-1 0,1 1 0,7 3 0,-13-5 198,-9 2-7122,0 1-1367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54 1121,'0'0'603,"0"-5"1181,4-27-3389,-3 21 12162,-1 11-10377,0 0 1,0-1 0,0 1-1,0 0 1,0 0 0,0-1-1,0 1 1,0 0 0,-1 0-1,1-1 1,0 1 0,0 0-1,0 0 1,0-1 0,-1 1-1,1 0 1,0 0 0,0 0-1,0 0 1,-1-1 0,1 1-1,0 0 1,0 0 0,-1 0-1,1 0 1,0 0 0,0 0-1,-1 0 1,1-1 0,0 1-1,0 0 1,-1 0 0,1 0-1,0 0 1,-1 0 0,1 0-1,0 0 1,0 0 0,-1 1-1,1-1 1,0 0 0,0 0-1,-1 0 1,0 4 678,34-5 1357,-31 3-2194,0 1-9,-1-1 0,1 1 0,0-1-1,0 0 1,0 0 0,1 0 0,-1 0-1,1 0 1,-1 0 0,1 0 0,-1-1-1,1 1 1,0-1 0,0 0 0,0 0-1,0 0 1,0 0 0,0-1 0,0 1-1,0-1 1,0 1 0,0-1 0,0 0-1,4-1 1,-7 1-11,1 0 1,0 0-1,0 0 0,0 1 0,0-1 1,0 0-1,0 0 0,0 1 0,0-1 0,-1 1 1,1-1-1,0 0 0,0 1 0,0 0 1,-1-1-1,1 1 0,0-1 0,-1 1 0,1 0 1,0 0-1,-1-1 0,1 1 0,-1 0 1,1 0-1,-1 0 0,1-1 0,-1 1 0,0 0 1,0 0-1,1 0 0,-1 0 0,0 0 1,0 0-1,0 0 0,0 2 299,1-3-389,-1 1 32,0-1 0,1 1 0,-1-1 0,1 1-1,-1-1 1,0 1 0,0-1 0,1 1 0,-1-1 0,0 1 0,0 0 0,0-1-1,1 1 1,-1 0 0,0-1 0,0 1 0,0 0 0,0-1 0,0 1-1,0-1 1,-1 1 0,1 0 0,0-1 0,0 1 0,0 0 0,0-1 0,-1 1-1,1 0 1,-7 20-5739,2-12 217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12236,'-3'9'1729,"-1"4"-416,1 4-63,1 0-610,2 3-480,0 1-128,0-1 0,0 1-32,0-1-320,0 1-160,0-2-513,0-4-1121,0 1-2563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7751,'0'0'5285,"62"0"-4740,-40 0-449,8 0-32,-1 0-32,3 0 0,4 0-160,-3 0-1185,-3 0-737,-4-1 128,-1 0-1345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6790,'0'0'2499,"66"2"-4261,-35-2-3651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0 609,'10'0'3331,"151"2"3368,98 12-4003,-172 4-3175,-22-4-5971,-49-12 2062</inkml:trace>
  <inkml:trace contextRef="#ctx0" brushRef="#br0" timeOffset="1">954 63 12332,'0'0'1099,"11"-1"-495,65-3 625,48-4-5543,177 12 0,-250 1-20,0 0 3308,256 16 18696,-263-20-17992,22-1-2340,-23-1-2607,-2-4-4944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8296,'0'0'3267,"58"5"-1922,-28 0-800,3 0-353,6 0-160,3 2-513,4-3-1216,-2 1-994,2-3-576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4068,'0'0'14253,"51"1"-14157,-25-1-128,10 0-1025,5 0-2498,0 0-1986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14029,'0'0'4517,"58"-5"-3909,-31 2-320,3 2-192,3 1-128,-1 0-256,-4 0 192,-3 0-96,-7 0 0,-7 0-353,-6 1-640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9257,'0'0'12038,"6"-9"-10159,4-1-1376,-1 0 0,1 0 0,1 1-1,0 0 1,0 1 0,1 0 0,0 1 0,0 0 0,23-8 0,-24 10-236,39-17 319,1 2-1,1 3 1,102-21 0,-152 38-580,-1 0 1,1-1-1,-1 1 0,1 0 0,-1 0 0,0 0 1,1 0-1,-1 0 0,1 0 0,-1 0 1,1 1-1,-1-1 0,0 1 0,1-1 0,-1 1 1,0-1-1,1 1 0,-1 0 0,0-1 0,0 1 1,1 0-1,-1 0 0,0 0 0,0 0 1,0 0-1,0 0 0,0 0 0,0 1 0,-1-1 1,1 0-1,0 0 0,-1 1 0,1-1 1,0 2-1,0 4 112,0 0-1,0 0 1,0 0 0,-1 0 0,-1 14 0,0 0 212,1-18-257,0 0 1,0 0-1,0 0 0,0-1 1,-1 1-1,1 0 1,-1 0-1,1 0 1,-1 0-1,0 0 0,-1 0 1,1-1-1,0 1 1,-1-1-1,1 1 1,-1-1-1,0 1 0,0-1 1,0 0-1,0 0 1,0 0-1,-3 2 1,-26 8-1784,-7-9-9795,15-3-1254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17873,'0'0'5381,"-20"73"-4484,7-39-353,-2 8-416,1-4-95,1 1 31,1-6-96,1-6 64,2-5-32,-1-7 32,2-3-385,-1-6-1088,5-6-1346,-4 0-1441,4-11-2370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16848,'0'0'5151,"10"-4"-4195,89-42 257,-85 39-857,0-1 1,-1-1 0,0 0-1,-1-1 1,22-21 0,-33 30-322,-1 1 0,0-1 1,1 1-1,-1 0 1,1-1-1,-1 1 1,0 0-1,1-1 0,-1 1 1,1 0-1,-1 0 1,1 0-1,-1-1 1,1 1-1,-1 0 0,1 0 1,-1 0-1,1 0 1,-1 0-1,1 0 1,-1 0-1,1 0 0,0 0 1,-1 0-1,1 0 1,-1 0-1,1 0 1,-1 0-1,1 1 0,-1-1 1,1 0-1,-1 0 1,0 1-1,1-1 0,-1 0 1,1 1-1,-1-1 1,1 0-1,-1 1 1,0-1-1,1 0 0,-1 1 1,0-1-1,0 1 1,1-1-1,-1 1 1,0-1-1,0 1 0,1-1 1,-1 1-1,0-1 1,0 2-1,18 43 115,0 0-2231,13-22-5595,-14-13 373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12812,'0'0'14499,"-10"0"-14082,3 0-409,-1 1 1,1 0-1,0 0 1,0 1-1,0 0 1,0 1-1,0-1 1,0 1-1,1 0 1,-1 1 0,1 0-1,0 0 1,0 0-1,0 1 1,1 0-1,-1 0 1,1 0-1,0 0 1,-5 9-1,8-12-43,0 0-1,1 0 0,-1 0 0,1 1 0,-1-1 0,1 0 1,0 1-1,0-1 0,0 1 0,0-1 0,0 1 0,0 3 1,1-5 19,1 0 0,-1 0 0,0 0 0,0 0 1,1 0-1,-1-1 0,1 1 0,-1 0 0,1 0 0,-1 0 1,1 0-1,0-1 0,-1 1 0,1 0 0,0-1 0,0 1 1,-1 0-1,1-1 0,0 1 0,0-1 0,0 1 0,0-1 1,0 0-1,-1 1 0,1-1 0,0 0 0,0 0 1,0 1-1,0-1 0,0 0 0,0 0 0,0 0 0,0 0 1,2-1-1,16 3-182,-7-2 71,-1 1 1,0 0-1,0 1 1,0 1-1,16 4 1,-25-5 106,1-1-1,0 0 1,-1 1 0,1-1-1,-1 1 1,1 0 0,-1 0-1,0 0 1,0 0 0,0 0-1,0 0 1,0 1 0,-1-1 0,1 1-1,0-1 1,-1 1 0,0 0-1,0-1 1,0 1 0,0 0-1,0 0 1,0 0 0,-1 0-1,0 0 1,1 0 0,-1 2-1,0 0 89,0-1-1,0 1 0,0-1 0,-1 1 1,1-1-1,-1 1 0,0-1 0,0 0 1,-1 1-1,1-1 0,-1 0 0,0 0 1,0 0-1,0 0 0,-1 0 1,0-1-1,1 1 0,-1-1 0,0 0 1,-1 0-1,1 0 0,0 0 0,-1 0 1,0-1-1,1 1 0,-1-1 0,0 0 1,0 0-1,-1 0 0,1-1 1,0 0-1,-1 0 0,1 0 0,-7 1 1,-69-1 2280,80 0-2356,-1-1-1,1 0 1,-1 0-1,1 0 1,0 0-1,-1 0 0,1 0 1,0 0-1,-1 0 1,1 0-1,-1 0 1,1 0-1,0 0 0,-1 0 1,1 0-1,0 0 1,-1-1-1,1 1 0,0 0 1,-1 0-1,1 0 1,0-1-1,-1 1 1,1 0-1,0 0 0,-1-1 1,1 1-1,0 0 1,0 0-1,-1-1 1,1 1-1,0 0 0,0-1 1,0 1-1,-1-1 1,10-11-2139,20-8-3459,-4 11 460,5-1-2146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9865,'0'0'13683,"2"8"-12354,2 13-972,-2 0 0,0 0 0,-2 1 1,0-1-1,-1 0 0,-6 27 0,-1 60-257,8-108-117,0 1 0,0 0 0,0 0 0,0 0 1,0-1-1,0 1 0,0 0 0,1 0 1,-1 0-1,0 0 0,0-1 0,1 1 0,-1 0 1,0 0-1,1-1 0,-1 1 0,1 0 0,-1-1 1,1 1-1,-1-1 0,1 1 0,0 0 0,-1-1 1,1 1-1,0-1 0,-1 1 0,1-1 0,1 1 1,0-1-100,0 1-1,0-1 1,0 0 0,0 0 0,1 0 0,-1 0 0,0 0-1,0 0 1,0-1 0,0 1 0,3-2 0,1 0-675,1 0-1,-1-1 1,1 0-1,-1 0 1,0-1 0,7-5-1,9-13-4557,1-2-2471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9993,'0'0'4832,"-8"10"-1811,3-4-2792,-35 51 2658,37-54-2622,1 1 0,1 0 0,-1 0 0,0 0 0,1 0 0,0 0 0,0 0 0,0 0 0,0 0 0,1 0-1,0 0 1,-1 0 0,2 0 0,-1 1 0,0-1 0,1 0 0,1 5 0,-1-8-228,0 1 0,0-1 0,1 1 0,-1-1 0,1 1 0,-1-1 0,1 0 0,-1 1 0,1-1 0,0 0 0,-1 0 0,1 0 0,0-1 0,0 1 0,0 0 0,0-1-1,0 1 1,0-1 0,0 0 0,0 1 0,0-1 0,0 0 0,0 0 0,0 0 0,3-1 0,0 1 50,1-1 1,-1 1-1,0-1 0,0 0 0,0-1 0,1 1 0,-1-1 1,8-4-1,-9 3 74,1-1 1,-1 0-1,-1 1 1,1-1-1,-1-1 1,1 1-1,-1 0 1,0-1-1,-1 0 1,1 1-1,-1-1 0,0 0 1,0 0-1,0-1 1,-1 1-1,0 0 1,0 0-1,0-1 1,-1 1-1,0-1 1,0 1-1,0 0 1,-2-9-1,3 13-159,-1 0 0,0 0 0,0 0 0,0 0 0,0 0 0,-1 1 0,1-1 0,0 0 0,0 0 0,0 0 0,-1 0 0,1 0 0,0 0 0,-1 1 0,1-1 0,-1 0 0,1 0 0,-1 1 0,1-1 0,-1 0 0,0 0 0,1 1 0,-1-1 0,0 1-1,0-1 1,1 1 0,-1-1 0,0 1 0,0-1 0,0 1 0,1 0 0,-1-1 0,0 1 0,0 0 0,0 0 0,0 0 0,0 0 0,0 0 0,0 0 0,0 0 0,1 0 0,-1 0 0,0 0 0,-1 0 0,0 1-107,0-1 1,1 1-1,-1 0 1,0 0-1,1 0 1,-1-1-1,0 2 1,1-1-1,-1 0 1,1 0 0,0 0-1,-1 1 1,1-1-1,0 0 1,0 1-1,0 0 1,0-1-1,0 1 1,0-1-1,0 1 1,0 3-1,0-5-120,1 1 0,0-1 0,0 1 0,-1 0-1,1-1 1,0 1 0,0 0 0,0-1 0,0 1 0,0 0-1,0-1 1,0 1 0,0-1 0,0 1 0,0 0-1,0-1 1,0 1 0,1 0 0,-1-1 0,0 1 0,0-1-1,1 1 1,-1 0 0,0-1 0,1 1 0,-1-1 0,0 1-1,1-1 1,-1 1 0,1-1 0,-1 0 0,1 1 0,-1-1-1,1 1 1,-1-1 0,1 0 0,0 1 0,27-1-7514,-25 0 7170,19-3-5719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12556,'0'0'10506,"-9"10"-9086,-26 34-304,33-38-1034,-1 0 1,0 0-1,1 0 0,0 0 1,1 0-1,-1 0 1,1 0-1,0 0 1,1 1-1,-1-1 1,1 0-1,1 0 1,-1 1-1,2 6 1,0 13-13,0 26-7,-2 40 430,1-105 1442,3-22-1210,13-52-1,-16 83-718,3-16-14,2 1 1,0 1-1,0-1 0,2 1 1,0 1-1,21-33 0,-27 48-23,-1 1 0,0-1 1,0 1-1,0 0 0,1 0 0,-1-1 0,1 1 0,-1 0 1,1 0-1,0 0 0,-1 0 0,1 0 0,0 1 0,-1-1 0,1 1 1,0-1-1,0 1 0,0-1 0,-1 1 0,1 0 0,0 0 1,0 0-1,0 0 0,0 0 0,0 0 0,0 1 0,-1-1 0,1 0 1,0 1-1,0 0 0,-1-1 0,1 1 0,0 0 0,2 2 1,-1-1-11,-1 0-1,1 0 1,-1 0 0,0 0 0,1 1 0,-1-1 0,-1 1 0,1-1 0,0 1 0,-1 0 0,1 0 0,-1 0 0,0 0 0,0 0 0,0 0 0,0 0 0,0 0 0,-1 0 0,1 5 0,-1-4 113,-1 0 1,1 0 0,-1 0 0,0 0-1,0 0 1,0 0 0,-1 0 0,1 0-1,-1 0 1,0-1 0,0 1 0,0-1-1,0 1 1,-1-1 0,1 0-1,-1 0 1,0 0 0,0 0 0,0-1-1,0 1 1,-1-1 0,1 0 0,-1 1-1,1-2 1,-1 1 0,0 0 0,0-1-1,0 0 1,0 1 0,0-2-1,-7 2 1,-18-2 768,28 0-928,1 0 0,-1 0 0,1-1 0,-1 1 0,1 0 0,-1 0 0,1-1 0,0 1 0,-1-1 0,1 1 0,-1 0 0,1-1 0,0 1 0,-1-1 0,1 1 1,0-1-1,-1 1 0,1-1 0,0 1 0,0-1 0,-1 1 0,1-1 0,0 1 0,0-1 0,0 1 0,0-1 0,0 0 0,0-2-700,1 0 0,0 0 1,0 1-1,0-1 1,0 0-1,0 0 0,1 1 1,-1-1-1,1 1 0,-1 0 1,1-1-1,0 1 0,0 0 1,5-4-1,14-13-8843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8936,'0'0'16437,"9"-10"-15348,119-157 3081,-127 166-4010,-2 24-201,-2 0 1,-8 38-1,-2 11 24,11-57-297,1-11 270,0 0 0,1-1 0,0 1 0,0-1 0,0 1 0,0 0-1,0-1 1,2 7 0,8 0-3316,12-6-4698,-16-4 713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11723,'0'0'10415,"8"5"-8920,-1-1-1300,0-1-1,0 0 1,0-1-1,0 1 1,0-2-1,1 1 1,-1-1-1,1 0 1,-1 0-1,1-1 1,-1 0-1,1 0 1,0-1-1,-1 0 1,12-3-1,20-7 236,59-27 0,-60 22-1391,59-17 0,-81 31-1728,-9 2-3121,-5 0 1331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40 11883,'0'0'15909,"11"-6"-14991,33-20-144,-43 25-745,0 0 1,1 0 0,-1 1-1,0-1 1,0 0-1,0 1 1,1-1-1,-1 1 1,0 0 0,1-1-1,-1 1 1,0 0-1,1 0 1,-1 0-1,0 0 1,1 0 0,-1 0-1,1 0 1,-1 0-1,0 0 1,2 1-1,-2 0-22,0 0-1,-1 0 1,1-1-1,-1 1 0,0 0 1,1 0-1,-1 0 0,0-1 1,1 1-1,-1 0 1,0 0-1,0 0 0,0 0 1,0 0-1,0 0 0,0 0 1,0 0-1,0-1 0,0 1 1,0 0-1,0 0 1,-1 1-1,-1 5 20,0-1 1,0 0-1,-1 1 1,1-1-1,-8 10 0,-43 37 143,40-42 15,0 0 0,-19 25 0,32-36-170,0 0 0,-1 1 0,1-1 0,0 1 0,-1-1 0,1 0 0,0 1 0,0-1 0,0 1 1,0-1-1,-1 1 0,1-1 0,0 1 0,0-1 0,0 1 0,0-1 0,0 1 0,0-1 0,0 1 0,0-1 0,0 1 0,1-1 0,-1 1 0,0-1 0,0 1 0,0-1 0,0 0 0,1 1 0,-1-1 0,0 1 0,0-1 0,1 0 0,-1 1 1,0-1-1,1 1 0,-1-1 0,1 0 0,-1 0 0,0 1 0,1-1 0,-1 0 0,1 0 0,-1 1 0,1-1 0,-1 0 0,0 0 0,1 0 0,-1 0 0,1 0 0,-1 0 0,1 0 0,-1 1 0,1-2 0,-1 1 0,1 0 0,-1 0 0,1 0 0,-1 0 1,1 0-1,42 0-229,-35-1 25,0 1-488,-1-1 0,1 0 1,-1 0-1,1-1 0,12-4 1,16-10-6265,-9 2-2501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17617,'0'0'5445,"-35"52"-3395,26-32-865,1 1-192,5-6-449,3 0-351,0-4-161,2-6-417,10-4-960,2-1-673,-2-1-1537,1-13-2307,-1-3-6726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18610,'0'0'10020,"7"12"-9166,0-1-783,0 2 1,-2-1-1,1 1 1,-1 0 0,-1 0-1,0 0 1,-1 0-1,-1 1 1,1 16-1,0 48 1042,-2-54-125,-1-67-521,0 26-467,0-1 0,-2 0 0,0 0 0,-1 0 0,0 1 0,-2-1 0,0 1 0,-13-28 0,18 45 0,0 0 0,0 0 0,0 1 0,0-1 0,0 0 0,0 0 0,0 0 0,0 0 0,0 0 0,0 0 0,0 0 0,0 0 0,0 0 0,0 0 0,0 0 0,0 0 0,0 1 0,-1-1 0,1 0 0,0 0 0,0 0 0,0 0 0,0 0 0,0 0 0,0 0 0,0 0 0,0 0 0,0 0 0,0 0 0,-1 0 0,1 0 0,0 0 0,0 0 0,0 0 0,0 0 0,0 0 0,0 0 0,0 0 0,0 0 0,0 0 0,-1 0 0,1 0 0,0 0 0,0 0 0,0 0 0,0-1 0,0 1 0,0 0 0,0 0 0,0 0 0,0 0 0,0 0 0,0 0 0,0 0 0,0 0 0,0 0 0,-1 0 0,1 0 0,0 0 0,0-1 0,0 1 0,0 0 0,0 0 0,0 0 0,-1 13 0,3 18 0,-1-28 0,1 1 0,-1-1 0,0 0 0,1 0 0,0 0 0,0 0 0,0 0 0,0 0 0,0-1 0,0 1 0,1-1 0,-1 1 0,1-1 0,0 0 0,0 0 0,-1 0 0,1 0 0,1-1 0,2 2 0,-1-1 0,1-1 0,-1 0 0,0 0 0,1 0 0,-1-1 0,1 0 0,-1 0 0,1 0 0,-1-1 0,0 0 0,7-1 0,-1-1 0,-1 0 0,1-1 0,-1 0 0,0 0 0,0-1 0,-1-1 0,1 1 0,-1-2 0,-1 1 0,1-1 0,10-12 0,-13 13 0,-1 0 0,-1-1 0,1 1 0,-1-1 0,0 0 0,-1-1 0,1 1 0,-1 0 0,-1-1 0,0 0 0,0 0 0,2-15 0,-4 23 0,0 0 0,0 1 0,-1-1 0,1 0 0,0 0 0,0 1 0,0-1 0,0 0 0,0 0 0,-1 0 0,1 0 0,0 1 0,0-1 0,0 0 0,0 0 0,-1 0 0,1 0 0,0 0 0,0 0 0,-1 1 0,1-1 0,0 0 0,0 0 0,0 0 0,-1 0 0,1 0 0,0 0 0,0 0 0,-1 0 0,1 0 0,0 0 0,0 0 0,-1 0 0,1 0 0,0 0 0,0-1 0,-1 1 0,1 0 0,0 0 0,0 0 0,0 0 0,-1 0 0,1 0 0,0 0 0,0-1 0,0 1 0,0 0 0,-1 0 0,1 0 0,0-1 0,0 1 0,0 0 0,0 0 0,0 0 0,0-1 0,-1 1 0,1 0 0,0 0 0,0 0 0,0-1 0,0 1 0,0 0 0,0 0 0,0-1 0,0 1 0,0 0 0,-13 19 0,1 2 0,1 0 0,1 0 0,1 1 0,1 0 0,-7 28 0,10-32 0,4-15 0,-17 65 0,17-64 0,0 0 0,0 1 0,0 0 0,1-1 0,0 1 0,0-1 0,0 1 0,1-1 0,0 1 0,-1-1 0,2 1 0,1 5 0,-1-8-47,0 0 0,0 0 0,1-1 1,-1 1-1,1-1 0,-1 1 0,1-1 0,0 0 0,0 0 0,-1 0 1,1 0-1,0 0 0,0-1 0,0 1 0,0-1 0,0 0 1,0 0-1,5 0 0,56-5-2293,-53 2 1076,-1-1 0,1 1 0,-1-2-1,0 0 1,0 0 0,0 0 0,-1-1-1,1-1 1,-2 0 0,10-8 0,13-17-5847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59 20211,'0'0'8472,"-3"9"-8392,-11 27-85,14-35-10,0-1-1,0 1 1,0-1 0,0 1 0,0-1-1,1 1 1,-1-1 0,0 1 0,0-1-1,0 1 1,1-1 0,-1 1 0,0-1-1,0 0 1,1 1 0,-1-1 0,0 1-1,1-1 1,-1 0 0,1 1-1,-1-1 1,0 0 0,1 1 0,-1-1-1,1 0 1,-1 0 0,1 0 0,-1 1-1,1-1 1,-1 0 0,1 0 0,-1 0-1,1 0 1,-1 0 0,1 0 0,-1 0-1,1 0 1,-1 0 0,1 0 0,-1 0-1,2 0 1,28 0-102,-26-1 58,2 1 18,0 0 1,0 0-1,0 1 0,0 0 0,0 0 0,-1 0 1,1 1-1,0 0 0,10 4 0,-14-4 41,0-1 0,-1 0 0,1 1 0,-1-1 0,1 1 0,-1 0 0,1-1 0,-1 1-1,0 0 1,0 0 0,0 0 0,0 0 0,0 0 0,0 0 0,-1 0 0,1 0 0,-1 0-1,1 0 1,-1 0 0,0 0 0,0 1 0,0-1 0,0 0 0,0 0 0,0 0 0,-1 0 0,1 1-1,-1-1 1,1 0 0,-1 0 0,-1 2 0,0 2 149,-1-1 0,0 1 0,0-1 0,-1 0 1,0 0-1,1 0 0,-2 0 0,1-1 0,0 0 0,-1 0 0,-10 7 0,6-5 211,1 0 0,-1-1 0,0 0 0,-1-1-1,1 0 1,-15 4 0,22-7-427,1 0 0,-1-1 1,0 1-1,1-1 0,-1 0 0,0 1 0,0-1 0,1 0 1,-1 0-1,0 0 0,1 0 0,-1 0 0,0-1 1,0 1-1,1-1 0,-1 1 0,0-1 0,1 1 0,-1-1 1,1 0-1,-1 0 0,1 0 0,-1 0 0,1 0 0,-1 0 1,1 0-1,0 0 0,-2-3 0,0-1-1400,1 0 0,1 0 0,-1-1-1,1 1 1,0-1 0,0 1 0,0-11 0,1 16 1401,-3-30-11305</inkml:trace>
  <inkml:trace contextRef="#ctx0" brushRef="#br0" timeOffset="1">47 63 14125,'0'0'7015,"63"-9"-4645,-29 4-1153,2-1-480,0-1-609,-2-2-864,-2-1-4133,-2-7-8776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1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1 718 12780,'0'0'4356,"7"-8"-2856,26-25-647,2 1 0,1 2-1,1 1 1,64-36-1,-23 14-668,33-25-265,484-304-5956,-585 373 5396,1 0-3624,-26 7-395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19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9577,'0'0'13293,"1"11"-12850,0 3-388,-1 0-1,-1 0 1,0 0 0,-1 0 0,-1 0 0,0 0 0,-1 0-1,-1-1 1,0 1 0,-11 21 0,-4-2 3,15-26 48,1 0 0,-1 0 0,1 1 1,0-1-1,1 1 0,0 0 0,-3 14 0,12-20-45,0-1-1,0 0 0,1 0 0,-1-1 0,0 0 0,1 0 0,7-1 0,186-26-346,-80 8-5161,-64 12-2049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0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1 673,'0'0'5413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1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74 14670,'0'0'2199,"4"-9"209,2-3-1328,5-12 358,-1-4 2754,-24 40-1215,0-1-3087,12-8 118,-53 63 61,50-60-61,0 1 1,1-1 0,0 1-1,0 1 1,1-1 0,0 0-1,0 1 1,-2 11 0,5-19-12,0 1 1,0-1 0,1 1-1,-1-1 1,0 1 0,0-1-1,0 1 1,1-1 0,-1 1-1,0-1 1,1 0-1,-1 1 1,0-1 0,1 0-1,-1 1 1,0-1 0,1 0-1,-1 1 1,1-1-1,-1 0 1,1 0 0,-1 1-1,1-1 1,-1 0 0,1 0-1,-1 0 1,1 0 0,-1 0-1,1 0 1,-1 0-1,1 0 1,-1 0 0,1 0-1,-1 0 1,1 0 0,26 0 48,-20-1-34,48-2 25,-38 1-33,0 0 1,0 2-1,0 0 0,27 4 1,-42-4-8,1 0-1,-1 1 1,0-1 0,0 1 0,0 0-1,0 0 1,0 0 0,0 0 0,0 0-1,0 0 1,0 0 0,0 0 0,0 1-1,-1-1 1,1 1 0,0 0 0,-1-1-1,0 1 1,1 0 0,-1 0 0,0 0-1,0 0 1,0 0 0,0 0 0,0 0 0,0 0-1,-1 0 1,1 0 0,-1 1 0,0-1-1,1 0 1,-1 0 0,0 1 0,0-1-1,0 0 1,-1 0 0,1 0 0,0 1-1,-2 1 1,1 3 35,-1-1 0,-1 1 1,1-1-1,-1 1 0,0-1 0,-1 0 0,1 0 0,-1-1 1,0 1-1,-1-1 0,-7 7 0,4-4 73,0-1 0,0 0 0,-1-1-1,0 0 1,0 0 0,-1-1 0,0 0 0,0 0 0,0-2 0,0 1 0,0-1-1,-1 0 1,-14 1 0,24-4-175,0-1 0,0 1-1,0-1 1,0 1 0,0-1 0,1 1-1,-1-1 1,0 0 0,0 1 0,1-1-1,-1 0 1,0 1 0,1-1 0,-1 0-1,1 0 1,-1 0 0,1 0 0,-1 1-1,1-1 1,0 0 0,-1 0-1,1 0 1,0 0 0,0 0 0,-1 0-1,1 0 1,0 0 0,0 0 0,0 0-1,0 0 1,1 0 0,-1-2 0,4-38-4578,8 0-157,3-7-1409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2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14542,'0'0'13703,"0"14"-12635,2 40-474,-1 10-484,3 0 0,14 78 0,-18-140-279,1 0 0,-1 0 0,0 0 0,1 1 0,-1-1 0,1-1 0,0 1 1,0 0-1,0 0 0,0 0 0,0 0 0,0 0 0,0-1 0,0 1 0,1-1 0,-1 1 1,1-1-1,-1 1 0,1-1 0,-1 0 0,1 1 0,0-1 0,0 0 0,0 0 0,-1-1 1,1 1-1,0 0 0,0-1 0,0 1 0,4 0 0,-2-2-652,0 1-1,-1-1 0,1 0 1,0 0-1,-1-1 1,1 1-1,-1-1 1,0 0-1,1 0 0,-1 0 1,0 0-1,0 0 1,0-1-1,-1 0 1,1 1-1,2-5 0,18-19-9507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2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14862,'0'0'2637,"-8"9"-304,-2 6-1266,-1 0 0,2 0 0,-12 26 0,18-35-903,0-1 0,1 1 0,0 0 0,0-1 0,0 1 0,1 0 1,0 0-1,0 0 0,0 0 0,1 1 0,0-1 0,0 0 0,1 0 0,0 0 0,0 0 0,3 11 0,-3-15-147,0 0 0,0-1-1,0 1 1,0-1 0,0 1-1,1-1 1,-1 0 0,0 0-1,1 1 1,-1-1 0,1 0-1,-1 0 1,1 0 0,0 0-1,-1-1 1,1 1 0,0 0-1,-1-1 1,1 1-1,0-1 1,0 1 0,0-1-1,0 0 1,-1 0 0,1 0-1,0 0 1,0 0 0,0 0-1,0-1 1,-1 1 0,1-1-1,0 1 1,0-1 0,-1 0-1,1 1 1,0-1 0,2-2-1,1 1 125,0-1-1,0 0 1,0 0-1,0-1 1,0 1-1,-1-1 1,0 0-1,0 0 1,0-1-1,6-7 1,-6 5 4,-1 0 0,0 0 0,0 0 1,0 0-1,-1 0 0,0-1 0,0 0 1,-1 1-1,0-1 0,0 0 1,-1 1-1,0-1 0,-1-10 0,0 16-119,1 0 0,-1 1 0,1-1 0,-1 1 0,0 0 0,0-1-1,0 1 1,0 0 0,0-1 0,0 1 0,0 0 0,0 0 0,0 0-1,-1 0 1,1 0 0,0 0 0,-1 0 0,1 0 0,-1 1 0,1-1-1,-1 0 1,1 1 0,-1-1 0,1 1 0,-1 0 0,0-1 0,1 1 0,-1 0-1,0 0 1,1 0 0,-1 0 0,-2 1 0,0-1-40,1 1 1,0-1-1,-1 1 1,1 0-1,-1-1 1,1 2-1,0-1 1,0 0 0,0 1-1,0-1 1,0 1-1,0 0 1,0 0-1,-4 4 1,3-1-261,1 0 0,0-1 0,1 1 0,-1 0 0,1 1 0,0-1 0,0 0 0,-2 9 0,4-13 40,0 1-1,-1-1 1,1 0 0,0 1 0,-1-1-1,1 1 1,0-1 0,0 0 0,0 1 0,0-1-1,0 0 1,1 1 0,-1-1 0,0 1 0,1-1-1,-1 0 1,1 1 0,-1-1 0,1 0-1,0 0 1,-1 0 0,1 1 0,0-1 0,0 0-1,0 0 1,0 0 0,0 0 0,0 0 0,0 0-1,0-1 1,0 1 0,0 0 0,1-1-1,-1 1 1,0 0 0,0-1 0,1 0 0,2 1-1,17 0-3662,1-1-1916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2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32 16976,'0'0'6235,"-5"12"-4590,1-1-1462,0 0 0,1 0 0,0 1 0,0-1 0,1 1 0,1-1 0,0 1 0,1 0 0,0 0 0,0-1 0,2 1 0,-1 0 0,6 19 0,40 135 109,-40-114 3516,-1-182-3354,24-132-1,-17 220-652,-13 42 192,0-1 0,1 1 0,-1-1 0,0 1 0,1-1 0,-1 1 0,0-1 0,1 1 0,-1-1-1,1 1 1,-1 0 0,1-1 0,-1 1 0,1 0 0,-1-1 0,1 1 0,-1 0 0,1 0 0,0 0-1,-1-1 1,1 1 0,-1 0 0,2 0 0,-1 0-1,0 1 0,0-1 1,0 1-1,0-1 0,0 1 0,0 0 0,-1-1 0,1 1 1,0 0-1,0-1 0,0 1 0,-1 0 0,1 0 1,-1 0-1,1 0 0,0 0 0,-1 0 0,1 2 1,1 1-40,0 0 0,-1 1 0,1-1 1,-1 1-1,0 0 0,-1-1 0,1 1 1,-1 0-1,0-1 0,0 1 1,0 0-1,-1 0 0,1-1 0,-1 1 1,0-1-1,-1 1 0,1-1 1,-1 1-1,0-1 0,0 0 0,0 0 1,-1 1-1,1-2 0,-1 1 0,0 0 1,0-1-1,-6 6 0,-2 2 195,-1 0-1,0-1 0,-1 0 0,0-1 0,0-1 1,-28 14-1,41-22-159,-1 0 1,1 1-1,-1-1 1,1 1-1,-1-1 1,1 0-1,-1 1 1,0-1-1,1 0 1,-1 0 0,0 1-1,1-1 1,-1 0-1,0 0 1,1 0-1,-1 0 1,0 0-1,1 0 1,-1 0-1,0 0 1,1 0-1,-1 0 1,1 0-1,-1 0 1,0-1-1,1 1 1,-1 0-1,0 0 1,1-1-1,-2 1 1,9-19-2051,24-23-4270,-1 7-1494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6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0 270 11627,'5'1'6288,"14"-11"-3666,0-11-1550,-1 0-1,-1-2 1,-1 0 0,-1-1 0,-2 0 0,0-1 0,-1 0-1,15-50 1,-41 286 87,14-200-1467,4 23-213,-4-33 397,1 0 1,-1 0 0,1 0-1,0 0 1,-1-1 0,1 1-1,0 0 1,0 0 0,0 0-1,0-1 1,0 1 0,0 0-1,0-1 1,0 1 0,0-1 0,0 1-1,0-1 1,0 0 0,0 1-1,1-1 1,-1 0 0,0 0-1,0 0 1,0 0 0,0 0-1,3 0 1,-4 0-130,0 0 0,1 0 0,-1 0 0,0 0 0,1 0-1,-1-1 1,0 1 0,1 0 0,-1 0 0,0 0 0,1 0 0,-1 0 0,0-1 0,0 1-1,1 0 1,-1 0 0,0 0 0,0-1 0,1 1 0,-1 0 0,0 0 0,0-1 0,0 1 0,1 0-1,-1-1 1,0 1 0,0 0 0,0-1 0,0 1 0,0 0 0,0 0 0,0-1 0,0 1 0,0 0-1,0-1 1,0 1 0,0 0 0,0-1 0,0 0-323,1-10-12412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8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 7559,'0'0'17996,"12"-4"-16304,143-55 930,-52 17-2801,0 7-4148,-89 31-601,-9 0-2375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92 8712,'2'-9'4671,"0"-2"-3180,6-26 2271,-5 8 2596,-3 28-6273,0 1 0,0 0 0,0 0-1,0 0 1,0 0 0,0-1-1,0 1 1,0 0 0,0 0 0,0 0-1,0-1 1,0 1 0,-1 0 0,1 0-1,0 0 1,0 0 0,0-1-1,0 1 1,0 0 0,0 0 0,0 0-1,0 0 1,-1-1 0,1 1 0,0 0-1,0 0 1,0 0 0,0 0-1,0 0 1,-1 0 0,1 0 0,0 0-1,0 0 1,0-1 0,-1 1 0,1 0-1,0 0 1,0 0 0,0 0-1,0 0 1,-1 0 0,1 0 0,0 0-1,-1 0 1,-10 6 794,-8 9-926,10-5 81,-44 54 69,50-59-110,0 0-1,-1 0 1,2 0-1,-1 0 1,0 1-1,1-1 1,0 1-1,1 0 1,-1-1 0,1 1-1,-1 7 1,3-12-2,0 0 0,-1 0 0,1 0 0,0 0 0,0-1 0,0 1 0,-1 0 0,1 0 0,0-1 0,0 1 0,0-1 0,0 1 0,0-1 0,0 1 0,0-1 1,1 1-1,-1-1 0,0 0 0,0 0 0,0 0 0,0 0 0,0 1 0,0-2 0,1 1 0,-1 0 0,0 0 0,0 0 0,0 0 0,2-1 0,2 1 11,32-1-26,-20 0-233,-1 0 0,1 1 1,0 1-1,-1 1 1,1 0-1,-1 1 1,29 9-1,-42-10 266,-1-1 1,1 0-1,0 1 0,-1 0 0,1 0 0,-1 0 1,0 0-1,1 0 0,-1 0 0,0 1 0,0-1 1,0 1-1,-1-1 0,1 1 0,-1 0 1,1-1-1,-1 1 0,0 0 0,0 0 0,0 0 1,-1 0-1,1 0 0,-1 0 0,1 0 0,-1 1 1,0-1-1,0 0 0,-1 0 0,1 0 0,0 0 1,-1 0-1,0 0 0,0 0 0,-1 3 1,-1 3 188,-1 0 1,1 0 0,-2-1 0,1 1-1,-1-1 1,0-1 0,-1 1 0,0-1 0,0 0-1,-8 8 1,8-10 81,0-1 0,-1 1-1,0-1 1,0 0 0,0 0 0,-1-1-1,1 0 1,-10 3 0,15-6-359,1 1-1,-1-1 1,0 1 0,0-1-1,0 0 1,0 0 0,1 1-1,-1-1 1,0 0 0,0-1-1,0 1 1,0 0-1,0-1 1,1 1 0,-1-1-1,0 1 1,0-1 0,1 0-1,-1 1 1,0-1 0,1 0-1,-1 0 1,1-1 0,-1 1-1,1 0 1,-1 0 0,1-1-1,0 1 1,0-1 0,0 1-1,0-1 1,0 1 0,0-1-1,0 0 1,0 1 0,1-1-1,-1 0 1,0-3 0,-1-3-1232,1 1 0,0-1 0,0 0 0,1 1 0,0-1 0,1 0 1,0 1-1,2-14 0,9-6-5693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8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 15983,'0'0'6065,"1"8"-4101,-1-5-1805,0 0 0,1 0 0,-1-1 1,1 1-1,0 0 0,0-1 0,0 1 0,0 0 0,1-1 0,-1 0 0,3 5 0,-3-6-79,1-1 0,-1 1 0,0 0 0,1 0 0,-1-1 0,1 1 0,-1-1 0,0 1 0,1-1 0,-1 0 0,1 1 0,-1-1 0,1 0 0,-1 0 0,1 0 0,-1 0 0,1-1 0,-1 1 0,1 0 0,-1 0 0,1-1 0,-1 1 0,1-1 0,-1 0 0,0 1 0,1-1 0,-1 0-1,0 0 1,1 0 0,-1 1 0,0-1 0,1-2 0,13-9 270,-1-1-1,0 0 0,-1-1 0,-1 0 1,0-1-1,11-18 0,6-7-7,-29 40-343,0-1 1,0 1-1,0 0 0,0 0 0,1-1 1,-1 1-1,0 0 0,0 0 1,0-1-1,0 1 0,0 0 1,1 0-1,-1-1 0,0 1 0,0 0 1,0 0-1,0 0 0,1 0 1,-1-1-1,0 1 0,0 0 1,1 0-1,-1 0 0,0 0 0,0 0 1,1 0-1,-1 0 0,0-1 1,0 1-1,1 0 0,-1 0 1,0 0-1,0 0 0,1 0 1,-1 0-1,0 0 0,1 0 0,-1 1 1,0-1-1,0 0 0,1 0 1,-1 0-1,0 0 0,0 0 1,1 0-1,-1 0 0,0 1 0,0-1 1,0 0-1,1 0 0,-1 0 1,0 0-1,0 1 0,0-1 1,1 0-1,-1 0 0,0 1 0,0-1 1,0 0-1,0 0 0,0 1 1,0-1-1,0 0 0,0 0 1,0 1-1,1-1 0,2 33 63,-8 43 206,4-66-255,-4 22-37,2 0 0,1 1 0,2-1 0,4 34 0,-4-63-178,1 1-1,0-1 1,0 1-1,0-1 1,0 1-1,1-1 1,-1 1-1,3 2 1,14 9-3821,3-10-2917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30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6 104 9961,'0'0'12215,"9"2"-10646,-7-1-1549,0 0 66,0 0 0,-1-1 0,1 1 0,0 0 0,0-1-1,0 0 1,1 1 0,-1-1 0,0 0 0,0 0 0,0 0-1,0 0 1,0 0 0,0 0 0,0-1 0,0 1 0,0-1-1,0 0 1,0 1 0,0-1 0,0 0 0,0 0 0,-1 0-1,1 0 1,0-1 0,-1 1 0,1 0 0,0-1 0,-1 1-1,0-1 1,1 1 0,-1-1 0,0 0 0,0 0 0,0 1-1,0-1 1,0 0 0,0 0 0,-1 0 0,2-3-1,0-1-10,0 0-1,0 0 1,0 0-1,-1 0 1,0 0-1,1-8 1,-2 13-57,0 0 0,0 0 0,0 0 0,0 1 0,0-1 0,0 0 0,0 0 0,0 0 0,0 1 0,0-1 0,0 0 0,0 0 0,-1 1 0,1-1 0,0 0 0,-1 0 0,1 1 1,0-1-1,-1 0 0,1 1 0,-1-1 0,1 0 0,-1 1 0,1-1 0,-1 1 0,0-1 0,1 1 0,-1-1 0,0 1 0,1-1 0,-1 1 0,0 0 0,1-1 0,-1 1 0,0 0 0,0 0 0,0 0 0,1-1 0,-1 1 0,0 0 0,0 0 0,0 0 0,1 0 0,-1 0 1,0 1-1,0-1 0,0 0 0,1 0 0,-1 0 0,0 1 0,0-1 0,1 0 0,-1 1 0,0-1 0,1 0 0,-1 1 0,0-1 0,0 2 0,-4 1 14,1 0 0,0 0 0,0 0 0,0 1 0,1 0-1,-1-1 1,1 1 0,0 0 0,0 1 0,0-1 0,0 1 0,1-1 0,0 1 0,-3 9 0,2-5-34,0 1 0,0-1 0,1 1 0,1 0 0,-1-1-1,2 21 1,0-28-2,1 0-1,0 0 0,0-1 0,0 1 0,0 0 0,0 0 0,0-1 1,1 1-1,-1-1 0,0 1 0,1-1 0,0 1 0,-1-1 0,1 0 0,0 0 1,-1 0-1,1 0 0,0 0 0,0 0 0,0-1 0,0 1 0,0 0 1,0-1-1,0 0 0,3 1 0,59 8-1171,-57-9 791,60 2-6605,-60-2 5172,23 0-9045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50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1 144 8520,'0'0'12529,"0"-24"-10228,10 11-2260,-7 11 26,0-1 1,0-1 0,0 1-1,-1 0 1,0-1 0,0 1-1,0-1 1,0 0-1,0 0 1,-1 1 0,1-1-1,-1 0 1,1-9 0,-3 14 64,-1 0 1,1-1-1,0 1 1,-1 0-1,1 0 0,0 0 1,0 0-1,-1 0 1,1 0-1,0 0 1,0 0-1,0 0 1,0 1-1,1-1 1,-2 3-1,-2-39 748,1 30-114,1 35-613,2 6-135,0-31-15,0-22 61,0-64 171,-3 222-192,8-127-772,4-18-1053,6-20-1750,-8-11-2639,-1-4-7127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55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31 159 9577,'-1'4'9557,"-3"3"-6668,2-7-4557,0-10 2517,-1-13-345,-2 13 200,-2 15 779,1 34-1283,8-19-201,-2-19-3,0-1 1,0 0 0,1 1-1,-1-1 1,0 0-1,0 1 1,0-1-1,1 0 1,-1 1-1,0-1 1,0 0-1,1 0 1,-1 1-1,0-1 1,0 0 0,1 0-1,-1 1 1,0-1-1,1 0 1,-1 0-1,0 0 1,1 0-1,-1 0 1,1 1-1,-1-1 1,0 0-1,1 0 1,-1 0 0,0 0-1,1 0 1,-1 0-1,1 0 1,-1 0-1,0 0 1,1-1-1,1 0 47,0 0 0,-1-1 0,1 1 0,-1-1 0,1 1 0,-1-1 0,0 0 0,0 0 0,0 1 0,0-1 0,0 0 0,0 0 0,0 0 0,0 0 0,-1 0 0,1 0 0,-1 0 0,1-3 0,5-41 2228,-5 42-1526,-1 14-321,0-9-415,-1 15-20,0-12 11,1 0 0,-1 0 0,1 0 0,0 0 0,0 0 0,1 0 0,-1 0 0,1 0 0,1 4 0,7-43-27,-4-9 350,0-7-159,-3 42-45,-1 23 81,-2 52-140,0-55-18,1-45 6,-2-66 427,-9 212-930,7-37-3115,2-64 1257,-2-11-2949,1-8-2805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07.8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9769,'0'0'15081,"8"3"-14195,11 2-644,0 0 0,1-1 0,0-1 0,-1 0 0,1-2 0,0 0 0,36-5 0,-25 1-196,0-1-1,-1-2 0,0-1 0,48-18 0,-77 25-32,-1 0 0,1 0-1,-1 0 1,1 0 0,-1 0-1,1 0 1,-1 0 0,1 0-1,-1 0 1,1 0 0,-1 0-1,0-1 1,1 1 0,-1 0-1,1 0 1,-1-1 0,1 1-1,-1 0 1,0-1 0,1 1-1,-1 0 1,0-1 0,1 1-1,-1 0 1,0-1 0,1 1-1,-1-1 1,0 1 0,0-1-1,0 1 1,1 0 0,-1-1-1,0 1 1,0-1 0,0 1-1,0-1 1,0 1 0,0-1-1,0 1 1,0-1 0,0 0-1,-22-9 283,-35 2 240,25 6-302,12 1-151,1 0 0,-1 1-1,1 0 1,-1 2 0,1 0 0,-27 8 0,44-10-82,1 0 1,0 0-1,0 1 1,0-1-1,-1 0 1,1 1 0,0-1-1,0 1 1,0-1-1,0 1 1,0-1-1,0 1 1,0 0-1,0 0 1,0-1-1,0 1 1,0 0-1,0 0 1,1 0 0,-1 0-1,0 0 1,1 0-1,-1 0 1,1 0-1,-1 0 1,1 1-1,-1-1 1,1 0-1,0 0 1,0 0-1,-1 0 1,1 1 0,0-1-1,0 0 1,0 0-1,0 1 1,1-1-1,-1 0 1,0 1-1,2 1-5,-1-1 0,0 0-1,1-1 1,-1 1 0,1 0-1,0 0 1,0-1 0,-1 1-1,1-1 1,0 1-1,0-1 1,0 0 0,1 0-1,-1 0 1,0 0 0,0 0-1,1 0 1,-1-1 0,3 1-1,15 2-7,0-1 0,1-1 0,-1-1 1,0 0-1,1-2 0,-1-1 0,0 0 0,0-1 0,-1-1 0,1-1 0,-1-1 0,0-1 0,22-12 0,-84 25 162,-46 17 53,55-12 187,-1-2-1,0-1 1,-70 5 0,104-12-392,0-1 1,1 1 0,-1 0-1,0 0 1,1 0-1,-1-1 1,0 1 0,1 0-1,-1 0 1,0-1 0,1 1-1,-1-1 1,1 1 0,-1 0-1,1-1 1,-1 1-1,1-1 1,-1 1 0,1-1-1,-1 0 1,1 1 0,0-1-1,-1 1 1,1-1 0,0 0-1,0 1 1,-1-1-1,1 0 1,0 1 0,0-1-1,0 0 1,0 1 0,0-1-1,0 0 1,0 0 0,0 1-1,0-1 1,0 0 0,0 1-1,1-1 1,-1 0-1,0 1 1,0-1 0,1 0-1,-1 1 1,0-1 0,1 1-1,-1-1 1,0 1 0,1-1-1,-1 0 1,1 1-1,-1 0 1,1-1 0,0 1-1,-1-1 1,1 1 0,-1 0-1,1-1 1,1 1 0,9-4-34,0 0 1,1 1 0,-1 1 0,1 0 0,0 1 0,-1 0 0,1 0 0,19 3-1,46 5-1297,-139-13 1890,-22-3-4920,63 4 65,3-2-2038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14.4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 32,'0'0'18583,"-6"9"-17857,-10 20-486,2 0 0,1 0 1,1 2-1,2-1 0,-10 48 0,6-19 1358,12-54-640,3-7-165,7-31-480,10-26-134,-9 29 288,0 1-1,-2-2 1,6-53-1,-15 113-220,-10 55 1,7-59-237,2 1 0,0 0 1,1 27-1,2-53-13,0 1-1,0-1 1,0 0-1,0 1 1,0-1 0,0 0-1,0 0 1,0 1 0,1-1-1,-1 0 1,0 1 0,0-1-1,0 0 1,0 0 0,1 1-1,-1-1 1,0 0 0,0 0-1,0 0 1,1 1-1,-1-1 1,0 0 0,0 0-1,1 0 1,-1 0 0,0 1-1,1-1 1,-1 0 0,0 0-1,0 0 1,1 0 0,-1 0-1,0 0 1,1 0-1,-1 0 1,0 0 0,1 0-1,-1 0 1,0 0 0,0 0-1,1 0 1,-1 0 0,0 0-1,1 0 1,-1-1 0,0 1-1,0 0 1,1 0-1,-1 0 1,0 0 0,0-1-1,1 1 1,-1 0 0,0 0-1,0-1 1,1 1 0,-1 0-1,0 0 1,0-1 0,0 1-1,0 0 1,0 0 0,1-1-1,-1 1 1,16-18-73,-7 2 54,-1 0-1,-1 0 1,0-1-1,-2 0 1,1 0-1,-2 0 1,0-1-1,1-26 0,-18 68-1702,-6 21-142,-5 18-2035,9-22-1496,-5 9-7115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27.6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74 8456,'0'0'10031,"5"6"-8777,-4-7-1147,0 0 0,0 0 0,0-1 0,-1 1 0,1 0 0,-1-1 0,1 1 0,-1 0 0,0-1 0,1 1 0,-1-1 0,0 1 0,0 0 0,0-1 0,0 1 0,0-1 0,0 1 0,-1-3 1,-5 6 557,-3 15-460,8-12 160,4-7-30,8-14 281,11-30 663,-21 45-1231,-1 1 1,0 0-1,0 0 1,0-1-1,0 1 1,1 0-1,-1-1 1,0 1-1,0 0 1,0 0-1,0-1 1,0 1-1,0 0 1,0-1-1,0 1 1,0 0-1,0-1 1,0 1-1,0 0 1,0-1-1,0 1 1,0 0-1,0-1 1,-1 1-1,1 0 1,0 0-1,0-1 1,0 1 0,0 0-1,0-1 1,-1 1-1,1 0 1,0 0-1,0 0 1,-1-1-1,1 1 1,0 0-1,0 0 1,-1 0-1,1-1 1,0 1-1,-1 0 1,-13 9 405,-12 21-501,18-19 510,-1 1-2891,8-24-4084,6-4-1469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35.0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 2274,'0'2'15473,"-1"4"-12026,-1 2-4688,-3-1-4848,-2-7-2202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54.6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2205 11787,'0'0'828,"12"-4"-508,41-7-239,1 1-1,95-4 1,125 11 111,-175 3-172,104 10 838,282 49 0,-303-32-604,284 60 747,-407-75-289,-24-2-242,0 0-1,45 22 1,-55-21-404,1-1 0,0 0 0,1-2 0,0-2 0,41 6 0,174-12 249,20 1 58,-197 7-422,-39-3-26,1-3 1,30 1-1,-47-4 106,0 0 0,0 0 0,0-1 0,0 0 0,0-1 0,-1 0 0,1-1 0,-1 1 1,12-8-1,-13 7-2,-1 0 0,0-1 0,0 1 0,0-2 1,-1 1-1,1-1 0,6-8 0,-10 10 34,0-1-1,-1 1 1,0-1 0,0 1-1,0-1 1,0 0 0,-1 0-1,1 0 1,-2 0-1,1 0 1,0 0 0,-1 0-1,0-7 1,-8-64 419,6 60-389,-1-1 0,2 0 0,1-20 1,0 32-95,1-1 0,0 0 0,0 0 0,1 0 1,-1 1-1,1-1 0,1 1 0,-1-1 0,1 1 1,0 0-1,0 0 0,0 0 0,5-5 0,13-14 32,45-40 0,-57 57-46,0 0 0,0 0 1,1 1-1,-1 1 0,1 0 1,0 0-1,1 0 0,-1 2 1,13-4-1,-9 6 3,0 0 1,0 1-1,0 0 1,0 2-1,0-1 1,14 5-1,36 2-14,-22-4 16,0 1-1,72 18 0,-72-15 26,1-2 1,-1-2-1,1-2 0,63-5 0,-15 1 0,39 8-27,189 33 0,-157-16 9,-53-14 31,177-9 0,-257 0-25,247-6-56,-250 5 67,0-2 1,0-1 0,-1 0 0,0-2 0,0-1 0,0-1 0,46-23 0,-58 26-12,211-101-168,-170 76 170,-22 14-5,0-2 0,-1-1 0,-1-2 0,42-37 0,-56 42 13,0-1-1,-1-1 1,-1-1-1,-1 0 0,0 0 1,-2-1-1,0-1 1,10-27-1,-12 20 4,-1 0 0,-1 0 0,-2-1 0,0 0 0,-2 0 0,-1-35 0,-17-222 75,3-134 15,11 389-110,-1 3 77,2 1 0,0 0-1,2 0 1,1 0 0,2 0 0,0 1 0,2-1 0,16-43 0,-8 36 220,35-60 0,-41 81-309,0 0-1,1 0 0,1 1 1,0 0-1,1 0 1,22-16-1,-28 23 23,0 1-1,1-1 1,-1 1 0,1 0 0,-1 1-1,1-1 1,1 1 0,-1 1-1,0-1 1,1 1 0,-1 1 0,1-1-1,13 0 1,-39-7-22897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55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91 108 3651,'-20'-1'5317,"14"1"-4393,-1-1 0,0 1 0,0 1 1,1-1-1,-1 1 0,0 0 0,1 0 0,-12 4 1,18-5-891,0 0 0,1 0 0,-1 0 0,0 1 0,0-1 0,0 0 0,0 0 0,1 0 0,-1 0 1,0 0-1,0 0 0,0 0 0,0 0 0,0 0 0,0 1 0,1-1 0,-1 0 0,0 0 0,0 0 0,0 0 1,0 0-1,0 1 0,0-1 0,0 0 0,0 0 0,0 0 0,0 0 0,0 1 0,1-1 0,-1 0 0,0 0 0,0 0 1,0 0-1,0 1 0,0-1 0,0 0 0,-1 0 0,1 0 0,0 0 0,0 1 0,0-1 0,0 0 0,0 0 1,0 0-1,0 0 0,0 0 0,0 1 0,0-1 0,0 0 0,-1 0 0,1 0 0,0 0 0,0 0 0,0 0 0,0 1 1,0-1-1,0 0 0,-1 0 0,1 0 0,0 0 0,0 0 0,0 0 0,-1 0 0,16 3 251,5-5-149,0-1 0,0-1 0,-1 0 0,1-2 0,-1 0 0,0-1 0,0-1 0,-1-1 0,19-11 0,-8 4-47,1 2 1,39-13-1,-63 30-87,-8 7 104,-11 17 150,10-21-230,-12 33-197,2 1 1,1 0-1,-9 64 0,12-59-1959,4-20-1586,4-10-3069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4740,'0'0'10288,"9"-4"-5676,15-4-2639,-5 2-1069,-2 0 0,1-1 0,-1-1 0,0-1 0,0 0 0,20-15 0,-36 22-879,0 1 0,1 0 0,-1 0-1,0-1 1,0 1 0,0-1 0,0 1 0,0-1-1,0 1 1,0-1 0,-1 0 0,1 1 0,1-4-1,-2 4 13,0 0-1,0 1 0,-1-1 1,1 0-1,0 1 0,0-1 1,0 0-1,0 1 0,0-1 0,-1 1 1,1-1-1,0 0 0,-1 1 1,1-1-1,0 1 0,-1-1 1,1 1-1,-1-1 0,1 1 0,-1-1 1,1 1-1,-1-1 0,1 1 1,-2-1-1,-1 0 26,1 0-1,-1 0 1,0 0 0,0 0 0,0 0-1,0 1 1,0 0 0,-1-1 0,1 1-1,0 0 1,0 1 0,0-1 0,-5 2-1,1 0-18,0 1 0,0 0-1,0 1 1,1 0 0,0 0-1,0 0 1,0 0 0,0 1-1,0 0 1,1 1 0,0-1-1,0 1 1,1 0 0,-8 11 0,9-12-10,0 0 1,0 0-1,0 1 1,0-1 0,1 1-1,0-1 1,0 1 0,1 0-1,-1 0 1,1 0 0,0 0-1,1 0 1,-1 0 0,1 0-1,1 0 1,-1 0 0,1 0-1,0 0 1,2 5 0,-2-8-28,1-1 0,-1 0 0,1 0 1,0 0-1,-1 0 0,1 0 0,0 0 0,0 0 1,1-1-1,-1 1 0,0-1 0,0 1 0,1-1 1,-1 0-1,1 0 0,-1 0 0,1 0 1,-1-1-1,1 1 0,0-1 0,2 1 0,65 1 220,-59-2-193,8-2 3,1-1 0,0-1 1,-1 0-1,0-2 0,0 0 1,-1-1-1,34-18 0,-14 7 101,-38 18-134,1 0 1,-1 0-1,0 0 1,1 0-1,-1 0 1,1 0-1,-1 0 1,1 0-1,-1 0 1,0 0-1,1 0 0,-1 0 1,1 1-1,-1-1 1,0 0-1,1 0 1,-1 0-1,0 1 1,1-1-1,-1 0 1,0 0-1,1 1 1,-1-1-1,0 0 1,1 1-1,-1-1 1,0 0-1,0 1 0,0-1 1,1 1-1,-1-1 1,0 0-1,0 1 1,0-1-1,0 1 1,0-1-1,0 0 1,0 1-1,0-1 1,0 1-1,0-1 1,0 1-1,0-1 1,0 0-1,0 1 0,1 35 249,2-3-92,-2-32-160,0 0 0,1 0 0,-1 1 0,1-1 0,-1 0 0,1 0 0,0 0 0,-1-1 0,1 1 0,0 0 0,0-1 0,-1 1 0,1-1 0,0 1 0,0-1 0,0 0 0,0 0 0,0 0 0,0 0 0,-1 0 0,4 0 0,42-7 0,42-25 0,-70 24 0,0 1 0,0 0 0,0 1 0,29-4 0,-47 10 3,0 0 1,0 0-1,0 0 1,0 0-1,-1 0 1,1 0-1,0 0 1,0 1-1,0-1 1,0 0-1,0 0 1,0 1-1,0-1 1,-1 1-1,1-1 1,0 1-1,0-1 1,0 1-1,-1-1 1,1 1-1,0 0 1,-1 0-1,1-1 1,-1 1-1,1 0 1,-1 0-1,1-1 1,-1 1-1,1 0 1,-1 0-1,0 0 0,1 0 1,-1 0-1,0 0 1,0 0-1,0-1 1,0 2-1,1 47-60,-1-13-701,4-31-3401,4-4-3651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46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157 60 897,'0'0'2237,"-9"0"-2712,-26-2 683,34 2-176,-1-1 1,1 1 0,0-1-1,0 1 1,-1-1 0,1 0-1,0 0 1,0 1 0,0-1-1,0 0 1,0 0 0,0 0-1,0 0 1,0 0 0,1 0-1,-1 0 1,0 0 0,1 0-1,-1-1 1,0 1 0,1 0 0,-1 0-1,1-1 1,0 1 0,-1-2-1,-6-14 1824,6 17-1551,1-1 0,-1 0 0,1 1 0,-1-1-1,0 1 1,1-1 0,-1 1 0,0-1 0,0 1 0,1-1-1,-1 1 1,0 0 0,0 0 0,0-1 0,1 1 0,-1 0 0,0 0-1,0 0 1,0 0 0,-1 0 0,-49-8 3597,43 21-4881,1-4 1633,20 0 1150,39 12-833,-1 1-1,-1 2 1,-1 3-1,77 56 1,-78-43-177,-27-21-748,1-1-1,1-1 1,28 16 0,178 115 824,-214-136-737,21 13 26,3 4 153,2-2 0,76 39 0,53 26 387,90 51 417,-111-65-662,86 48 1008,-143-70-1080,-39-22-135,58 27 0,-19-17 32,-2 5 0,95 68 1,67 35 269,-137-87-372,-25-10 61,-23-13-181,109 49 0,-125-67 9,0 3 0,82 58 0,-102-62 22,1-2 0,1-2 0,56 25 0,-40-21 10,-2 2-1,86 60 1,-8-3 20,-114-75-131,1 2-1,-2-1 1,14 15 0,-24-23-404,-26-31-13932,16 23 7291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49.4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25 5125,'0'0'6625,"-2"-4"-5664,-2-16 1581,16 25-133,33 40 1354,-27-24-2671,98 81 369,39 38-66,-85-71-674,97 74 0,33-10-58,-124-86-520,209 129 940,-232-140-923,-16-12 115,53 28 0,-53-31-238,-1 1 0,0 2-1,38 34 1,29 21 35,179 116 51,-71-38 208,107 56-213,-151-118-22,-37-8 155,-128-86-132,0 0 1,0 1-1,0-1 1,0 0-1,-1 0 1,1 1-1,0-1 1,-1 1-1,1 0 1,-1-1-1,1 1 1,-1 0-1,0 0 1,0 0-1,0 0 1,0 0-1,1 3 1,-19-6-11601,14 1 9520,-25-6-9164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38.4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22 108 64,'-21'-4'14668,"30"-6"-10531,36-4-3195,66 4-259,169-37 0,-277 47-683,-92-2 421,-79 2 138,144 2-213,-1 1 1,1 0-1,-1 2 1,-37 13-1,62-18-351,1 0 0,-1 0 0,0 0 0,0 0 0,1 1 0,-1-1 0,0 0-1,0 0 1,1 0 0,-1 1 0,0-1 0,0 0 0,0 0 0,1 1 0,-1-1 0,0 0 0,0 0 0,0 1-1,0-1 1,0 0 0,0 1 0,0-1 0,0 0 0,1 1 0,-1-1 0,0 0 0,0 1 0,0-1-1,0 0 1,-1 0 0,1 1 0,0-1 0,0 0 0,0 1 0,0-1 0,0 0 0,0 1 0,0-1 0,0 0-1,-1 0 1,1 1 0,0-1 0,0 0 0,0 0 0,-1 1 0,1-1 0,0 0 0,0 0 0,-1 0-1,1 1 1,0-1 0,0 0 0,-1 0 0,1 0 0,0 0 0,-1 0 0,32 6-57,26-8 68,0-3 0,0-2 0,65-17 0,-67 13-99,-27 4-292,-40 6 88,-51 7 119,55-6 221,-129 17 99,-57 4 1280,613-37-3242,-506 11 2599,-174 11 0,252-5-1040,12 1 90,25-1 29,47-1 108,86-21-202,-86 10-425,110-4-1,-261 25 626,12 0 451,-254 6 1213,759-16-5060,-416-1 2608,-29-1 594,-43 0 243,-103 9 252,-1-1-3360,117-6-2825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42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272 29 10794,'0'0'14216,"-1"-7"-13506,1 6-696,0 1 1,1-1-1,-1 0 0,0 1 0,0-1 0,0 0 0,0 0 0,0 1 1,0-1-1,0 0 0,0 1 0,0-1 0,-1 0 0,1 1 0,0-1 1,0 0-1,-1 1 0,1-1 0,0 0 0,-1 1 0,1-1 0,0 1 1,-1-1-1,1 0 0,-1 1 0,1-1 0,-1 1 0,1 0 0,-1-1 0,0 1 1,1-1-1,-1 1 0,0 0 0,1-1 0,-1 1 0,0 0 0,1 0 1,-1 0-1,0-1 0,1 1 0,-1 0 0,-1 0 0,-32 22 308,10-5-259,-103 62 3316,168-78-3170,-12-4-114,-24 2-112,0 0 0,0 1 0,0 0 0,0-1 0,0 1 1,0 1-1,9 1 0,-12-2 5,-1 1 0,0 0 1,1 0-1,-1-1 0,0 1 0,0 0 1,0 0-1,1 0 0,-1 1 0,0-1 0,-1 0 1,1 0-1,0 0 0,0 1 0,0-1 1,-1 0-1,1 1 0,-1-1 0,1 1 0,-1-1 1,1 1-1,-1-1 0,0 1 0,0-1 1,0 1-1,0-1 0,0 1 0,0-1 1,0 1-1,0-1 0,-1 3 0,-1 8 17,-1 0-1,0 1 0,-1-1 1,0 0-1,-1-1 0,0 1 0,-1-1 1,-14 21-1,-66 81 992,82-109-899,-3 5 880,12-13-554,-2 1-462,0 1 0,0-1 1,0 0-1,0 1 0,0 0 0,1 0 0,-1 0 0,1 0 0,-1 0 0,1 1 0,0 0 0,0-1 1,0 1-1,5 0 0,-9 2 17,1-1 0,0 1-1,-1 0 1,1 0 0,-1-1 0,1 1 0,0 0 0,-1 0 0,0 0 0,1 0-1,-1 0 1,0 0 0,1 0 0,-1 0 0,0 0 0,0 0 0,0 0 0,0 0-1,0 0 1,0 0 0,0 0 0,0 0 0,0 0 0,-1 1 0,-4 28-77,-2-12 112,-1-1 0,-1 0 0,0-1 0,-2 0 0,-19 24 0,-19 30 433,96-89-99,28-7-2507,-21 18-4793,-28 8 29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3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4984 673,'-7'-7'11773,"11"2"-4848,23 2-2941,24 9-5736,-36-3 3841,20 9-1568,1-2 0,61 10 1,-82-19-501,0 1 1,-1-2-1,1 0 0,0-1 1,0 0-1,0-1 0,-1-1 1,1-1-1,23-8 0,10-8 36,6-3 23,1 2-1,1 2 0,63-12 0,-67 22-71,-1-2-1,56-20 1,-87 23 10,0-1 1,-1 0 0,0-1 0,-1-1 0,0-1 0,-1-1 0,0 0-1,17-18 1,-17 14 76,-1-1-1,-1-1 0,-1 0 0,0 0 0,-2-2 1,0 0-1,-1 0 0,-1-1 0,-1 0 0,-1-1 1,-1 1-1,-1-2 0,-1 1 0,-1-1 0,-1 1 1,-1-40-1,-1-20-51,-5 0-1,-3 1 1,-22-108 0,-132-530 1766,141 597-1604,6-1-1,0-143 1,10 129-178,-29-187 0,25 289 56,-2-1 1,-1 1-1,-2 1 0,-2 0 1,-1 1-1,-35-57 1,-147-175-187,76 112 204,3-8-144,-158-163 0,238 286 2,-9-9 12,-67-87-1,104 120 29,1 0 0,0-1 0,1 0 0,1-1 0,0 0 0,1 0 0,1 0-1,1-1 1,0 0 0,-4-34 0,9 43-5,0 0 0,1 1 0,-1-1-1,2 0 1,-1 1 0,1-1 0,1 1 0,-1 0 0,1 0-1,1 0 1,0 0 0,0 0 0,0 1 0,1-1 0,0 1-1,0 1 1,1-1 0,0 1 0,0 0 0,1 0 0,-1 0-1,1 1 1,0 0 0,10-4 0,18-10-32,2 1-1,0 2 1,1 2 0,40-10 0,-1 0 15,-75 23 17,0 1 0,0-1 0,0 0 1,0 0-1,-1 0 0,1 0 0,0 0 0,0 0 1,-1 0-1,1-1 0,0 1 0,-1-1 1,0 1-1,1-1 0,-1 1 0,0-1 0,0 0 1,0 0-1,0 0 0,1-1 0,-1-2-52,0 0 0,0 0 0,-1-1 0,0 1 0,0 0 0,-1-8-1,1-1-117,-1 4-446,0 0-1,-1 0 1,0 0 0,0 0-1,-5-10 1,-12-24-6145,4 16-2206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4.7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241 106 14125,'1'-8'607,"-1"0"0,0 0 0,-1 0 1,0 0-1,0 0 0,-1 0 0,-3-10 0,4 16-445,0-1 1,-1 1-1,1 0 1,-1 0 0,0 0-1,0 0 1,1 1-1,-1-1 1,-1 0 0,1 1-1,0 0 1,0-1-1,0 1 1,-1 0-1,1 0 1,0 0 0,-1 0-1,1 1 1,-1-1-1,1 1 1,-1-1 0,0 1-1,1 0 1,-1 0-1,1 0 1,-5 1-1,0 0-70,1 0-1,0 0 0,0 1 0,0 0 0,0 0 0,0 1 0,0 0 1,0 0-1,1 0 0,-1 0 0,1 1 0,0 0 0,0 0 1,1 1-1,-1-1 0,-7 11 0,3-4 151,0 2 1,0-1-1,2 1 0,-1 0 1,2 1-1,-7 17 0,12-30-225,0 0 0,1 0-1,-1 1 1,0-1 0,1 0 0,-1 1-1,1-1 1,0 0 0,-1 1 0,1-1-1,0 0 1,0 1 0,0-1 0,0 1-1,0-1 1,0 0 0,0 1 0,1-1 0,-1 1-1,0-1 1,1 0 0,-1 1 0,1-1-1,0 0 1,-1 0 0,1 1 0,0-1-1,0 0 1,-1 0 0,1 0 0,0 0-1,0 0 1,2 1 0,2 0-3,-1-1 1,1 0 0,-1 0-1,1 0 1,0-1 0,0 0-1,-1 0 1,8-1 0,6 1 73,-2-1-79,0 2 0,0 0 1,0 0-1,0 2 0,0 0 0,0 1 0,20 7 0,-31-9-2,0 1 0,0 0 0,0 0 1,0 0-1,-1 0 0,1 1 0,-1 0 0,0 0 0,0 0 0,0 0 0,-1 1 1,0-1-1,0 1 0,0 0 0,0 0 0,0 0 0,-1 0 0,0 1 0,0-1 1,-1 1-1,0-1 0,0 1 0,0-1 0,0 10 0,0-5 62,-1 1 0,0-1-1,0 0 1,-1 1 0,-1-1-1,0 0 1,0 0-1,-1 0 1,0 0 0,-1 0-1,-9 17 1,10-22 106,0 0-1,-1 0 1,0-1 0,0 1-1,0-1 1,0 1 0,-1-2-1,0 1 1,0 0-1,0-1 1,0 0 0,0 0-1,-1 0 1,1-1 0,-1 0-1,0 0 1,0 0-1,0-1 1,0 1 0,0-2-1,-9 2 1,10-2-162,-1-1 0,1 1 0,0-1 0,0 1 1,0-1-1,0-1 0,0 1 0,1-1 0,-1 0 0,0 0 0,1 0 0,-1-1 1,1 1-1,0-1 0,0 0 0,0-1 0,0 1 0,0-1 0,1 1 0,-1-1 1,1 0-1,0 0 0,0-1 0,1 1 0,-1 0 0,1-1 0,0 0 0,0 1 1,-1-8-1,-3-9-5,1 1 0,0-1 0,2 0 1,1-1-1,0-35 0,1 53-16,1 0 0,0 0 1,0 0-1,0 0 0,1 0 0,-1 0 0,1 0 1,0 0-1,0 0 0,0 0 0,1 1 1,-1-1-1,1 0 0,0 1 0,0-1 0,0 1 1,1 0-1,-1 0 0,1 0 0,0 0 0,0 0 1,0 0-1,0 1 0,0-1 0,0 1 0,1 0 1,-1 0-1,1 0 0,-1 0 0,1 1 0,0 0 1,0-1-1,0 1 0,0 1 0,0-1 1,4 0-1,51-4-3628,-8 1-3704,-15-2-742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5.8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32 15150,'0'0'12257,"-10"-1"-10911,4 1-1254,-1 0 0,0 1 0,0 0 0,0 0 0,0 1 0,-9 2 1,14-3-96,0 0 1,-1 0 0,1 0 0,0 0 0,0 0 0,0 0 0,0 0 0,0 1 0,0-1 0,0 1 0,1 0 0,-1-1 0,0 1 0,1 0 0,-1 0-1,1 0 1,0 0 0,0 0 0,0 0 0,0 1 0,0-1 0,0 0 0,0 1 0,1-1 0,-1 0 0,1 1 0,0 3 0,0-5 2,1 0 0,0 0 1,0-1-1,0 1 0,0 0 1,0-1-1,0 1 0,0 0 1,0-1-1,0 1 0,0-1 1,0 0-1,0 1 0,0-1 1,1 0-1,-1 0 0,0 1 0,0-1 1,0 0-1,0 0 0,2-1 1,30 3 24,-32-2-25,6 0 83,-1 0 1,1-1 0,0 1-1,-1-1 1,1-1-1,-1 1 1,9-4-1,-13 5-54,-1-1-1,0 0 0,1 0 0,-1 0 0,1 0 0,-1 0 0,0 0 1,0 0-1,1 0 0,-1-1 0,0 1 0,0 0 0,0-1 0,-1 1 0,1-1 1,0 1-1,0-1 0,-1 1 0,1-1 0,-1 0 0,1 1 0,-1-1 1,0 1-1,0-1 0,0 0 0,0 1 0,0-1 0,0 0 0,0 0 1,0 1-1,-1-1 0,1 1 0,0-1 0,-1 0 0,-1-2 0,2 3-6,-1 0 0,0-1 0,0 1 0,0 0 0,1 0 1,-1 0-1,0 0 0,0 0 0,0 0 0,-1 0 0,1 0 0,0 1 0,0-1 0,0 0 0,-1 0 0,1 1 0,0-1 0,-1 1 0,1 0 0,0-1 0,-1 1 0,1 0 0,-1 0 0,1 0 0,0 0 0,-1 0 0,1 0 0,-1 0 0,1 0 0,0 0 0,-1 1 0,1-1 0,0 1 0,-1-1 0,1 1 0,0-1 0,-1 1 0,1 0 0,0-1 0,0 1 0,0 0 0,0 0 0,0 0 0,0 0 0,0 0 0,0 0 0,0 0 0,0 1 0,1-1 0,-1 0 0,0 0 0,1 1 0,-1-1 1,1 0-1,-1 3 0,1-4 47,0 1-58,1-1 0,-1 0 0,1 0 1,-1 0-1,1 0 0,-1 0 0,0 0 0,1 0 0,-1 0 1,1 0-1,-1 0 0,1 0 0,-1 0 0,1-1 0,-1 1 1,1 0-1,-1 0 0,0 0 0,1 0 0,-1-1 1,1 1-1,-1 0 0,0-1 0,1 1 0,-1 0 0,0 0 1,1-1-1,-1 1 0,0-1 0,0 1 0,1 0 0,-1-1 1,0 0-1,-8-13-153,-21-11-75,28 25 217,1-1 0,-1 1 0,0-1 0,0 1 0,0 0 0,0-1 0,0 1 0,0 0 0,0-1 0,0 1 0,0 0 0,0 0 0,0 0 0,0 0 0,0 0 0,0 0 0,1 0 0,-1 0 0,0 1 0,0-1 0,0 0 1,0 1-1,0-1 0,0 0 0,-1 1 0,0 1 0,0 0 0,0-1 0,0 1 0,1 0 0,-1 0 0,0 0 0,1 0 0,0 0 0,-1 1 0,0 2 0,-4 10 6,0 1 0,-5 27 1,6-23 11,0-5-23,2 0 1,0 0 0,0 0 0,0 19-1,3-34 7,0 0-1,0 1 1,0-1 0,0 1-1,0-1 1,0 0-1,0 1 1,0-1-1,0 1 1,0-1-1,0 1 1,0-1 0,0 0-1,1 1 1,-1-1-1,0 0 1,0 1-1,0-1 1,1 0-1,-1 1 1,0-1-1,1 0 1,-1 1 0,0-1-1,1 0 1,-1 0-1,0 1 1,1-1-1,-1 0 1,0 0-1,1 0 1,-1 1 0,1-1-1,-1 0 1,0 0-1,1 0 1,-1 0-1,1 0 1,-1 0-1,23-7 54,17-20 37,-22 11-108,-1-1 1,25-32 0,-35 40 4,-1 0-1,0 0 1,0-1-1,-1 0 0,-1 0 1,1 0-1,-1 0 1,2-13-1,-6 23 12,0 0 0,0 0 0,0 0 0,0 0 0,0 0 0,0 0 0,0 0 0,1 0 0,-1 0 0,0 0 0,0 0 0,0-1-1,0 1 1,0 0 0,0 0 0,0 0 0,0 0 0,0 0 0,0 0 0,0 0 0,0 0 0,0 0 0,0-1 0,0 1 0,0 0 0,0 0 0,0 0 0,0 0 0,0 0 0,0 0 0,-1 0 0,1 0 0,0 0 0,0-1-1,0 1 1,0 0 0,0 0 0,0 0 0,0 0 0,0 0 0,0 0 0,0 0 0,0 0 0,0 0 0,-1 0 0,1 0 0,0 0 0,0 0 0,0 0 0,0 0 0,0 0 0,0 0 0,0 0 0,0 0 0,0 0 0,-1 0-1,1 0 1,0 0 0,0 0 0,0 0 0,0 0 0,0 0 0,0 0 0,0 0 0,0 0 0,0 0 0,0 0 0,-1 0 0,1 0 0,-9 8-41,-8 12-32,7-5 121,1 1 0,0-1 0,2 2 0,0-1 0,0 1 0,2 0 0,0 0 0,-4 27 0,9-44-48,0 1 0,0-1 0,0 1 0,0 0 0,0-1 0,0 1 0,0-1 0,0 1 0,0-1 0,0 1 0,1-1 0,-1 1 0,0-1 0,0 0 0,1 1 0,-1-1 0,0 1 0,0-1 0,1 1 0,-1-1 0,0 0 0,1 1 0,-1-1 0,1 0 0,-1 1 0,0-1 0,1 0 0,-1 1 0,1-1 0,-1 0 0,1 0 0,-1 0 0,1 0 0,-1 1 0,1-1 0,-1 0 0,1 0 0,-1 0 0,1 0 0,-1 0 0,1 0 0,-1 0 0,1 0 0,-1 0 0,1-1 0,-1 1 0,1 0 0,-1 0 0,1 0 0,-1-1 0,1 1 0,-1 0 0,1 0 0,-1-1 0,0 1 0,1-1 0,29-16 0,-8-5 0,-2-1 0,-1-1 0,-1-1 0,0-1 0,15-31 0,-33 103 0,-12 32 0,12-78 0,0 1 0,0-1 0,0 0 0,0 0 0,0 0 0,0 0 0,0 1 0,0-1 0,0 0 0,1 0 0,-1 0 0,0 1 0,0-1 0,0 0 0,0 0 0,0 0 0,0 0 0,0 0 0,0 1 0,1-1 0,-1 0 0,0 0 0,0 0 0,0 0 0,0 0 0,0 0 0,1 1 0,-1-1 0,0 0 0,0 0 0,0 0 0,1 0 0,-1 0 0,0 0 0,0 0 0,0 0 0,0 0 0,1 0 0,-1 0 0,0 0 0,0 0 0,0 0 0,1 0 0,-1 0 0,0 0 0,0 0 0,0 0 0,14-7 0,10-10 0,6-10 0,-22 18 0,1 1 0,-1 0 0,2 0 0,-1 1 0,1 0 0,0 1 0,0 0 0,1 0 0,15-5 0,-25 11 0,0 0 0,0 0 0,-1 1 0,1-1 0,0 0 0,0 1 0,0-1 0,-1 0 0,1 1 0,0-1 0,-1 1 0,1 0 0,0-1 0,-1 1 0,1-1 0,-1 1 0,1 0 0,-1-1 0,1 1 0,-1 0 0,0 0 0,1-1 0,-1 1 0,0 0 0,1 0 0,-1 0 0,0 0 0,0-1 0,0 1 0,0 0 0,0 0 0,0 0 0,0 0 0,0-1 0,0 3 0,0 42 0,-1-34 0,-1 61 0,31-104-133,-26 28-136,8-14-2725,-6 4-3726,-3 2-1101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6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31 17521,'-4'-12'2690,"1"4"385,1 2-448,2 3-738,0 2-1536,5 1-417,9 0-609,-2 0-2114,6 4-2370,-1 1-3715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6.6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0 7623,'0'0'19710,"-6"9"-18120,-31 43-292,40-48-1265,10-4-215,22-6-375,-25 4 408,-4 2 105,0 0 0,0 0 0,-1 0 0,1 0 0,0 1-1,-1 0 1,1 1 0,-1-1 0,1 1 0,-1 0-1,1 0 1,6 4 0,-10-4 96,0-1 1,0 0-1,0 1 0,0 0 0,0-1 1,0 1-1,0 0 0,-1 0 1,1 0-1,-1 0 0,1 0 0,-1 0 1,0 1-1,0-1 0,0 0 1,0 1-1,0-1 0,0 1 0,-1-1 1,1 1-1,-1-1 0,0 1 0,0-1 1,0 1-1,0-1 0,0 1 1,0-1-1,-1 1 0,1-1 0,-3 5 1,2-4 13,-1 0-1,0 0 1,0-1 0,0 1 0,0-1 0,0 1 0,-1-1 0,1 0 0,-1 0-1,0 0 1,1 0 0,-1 0 0,0-1 0,0 1 0,0-1 0,0 0-1,0 0 1,0 0 0,-5 1 0,-4 1 193,0-1 1,0 0-1,-23 1 0,22-6-3737,13 2 3092,0 1 1,0-1-1,0 1 0,0-1 0,0 1 0,0-1 0,0 1 0,0-1 0,0 1 0,0-1 0,0 1 0,0-1 0,0 1 0,0-1 0,0 1 0,1-1 0,-1 1 0,0-1 0,0 1 0,1-1 0,-1 1 0,0 0 0,1-1 0,-1 1 0,0-1 0,1 1 1,-1 0-1,0-1 0,1 1 0,-1 0 0,1-1 0,8-7-12966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6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0 16335,'0'0'8499,"10"8"-7207,-5-2-1116,1-1 0,-1 1 0,1 0-1,-2 0 1,1 1 0,-1-1 0,0 1 0,0 0 0,-1 0 0,0 1-1,0-1 1,0 0 0,-1 1 0,-1 0 0,1 0 0,0 9 0,1 121 1476,-5-98-985,3 0-1,10 72 0,-10-141-666,0 9 0,-1-1 0,-2-26 0,-3 18 0,-2 1 0,0-1 0,-2 2 0,-1-1 0,-1 1 0,-27-47 0,38 75 0,0-1 0,0 0 0,0 0 0,0 0 0,0 0 0,0 0 0,1 0 0,-1 1 0,0-1 0,-1 0 0,1 0 0,0 0 0,0 0 0,0 0 0,0 1 0,0-1 0,0 0 0,0 0 0,0 0 0,0 0 0,0 0 0,0 0 0,0 0 0,0 1 0,0-1 0,0 0 0,0 0 0,-1 0 0,1 0 0,0 0 0,0 0 0,0 0 0,0 0 0,0 0 0,0 0 0,0 0 0,-1 0 0,1 1 0,0-1 0,0 0 0,0 0 0,0 0 0,0 0 0,0 0 0,-1 0 0,1 0 0,0 0 0,0 0 0,0 0 0,0-1 0,4 18 0,0-14-373,-1 1-1,0 0 1,1-1 0,0 0-1,0 1 1,0-2 0,0 1 0,1 0-1,-1-1 1,1 0 0,-1 0-1,1 0 1,9 2 0,-1-1-1823,1-1 1,0 0-1,24-1 1,-23-1-5962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29 16848,'0'0'2125,"-9"2"101,2 1-1927,-1 0 0,1 0 0,0 0 1,0 1-1,1 0 0,-1 1 0,1-1 0,-11 11 1,15-13-226,-1 1 1,1-1 0,-1 1-1,1-1 1,0 1 0,0 0-1,0 0 1,0 0-1,1 0 1,-1 0 0,1 0-1,0 1 1,0-1 0,0 0-1,0 1 1,1-1 0,-1 1-1,1-1 1,0 1 0,0-1-1,0 1 1,0-1 0,1 1-1,-1-1 1,1 1 0,2 4-1,-2-7-68,0 1 0,0-1-1,1 0 1,-1 0-1,1 0 1,-1 0 0,1 0-1,-1 0 1,1 0 0,-1 0-1,1-1 1,0 1 0,0-1-1,-1 1 1,1-1 0,0 0-1,0 1 1,-1-1 0,1 0-1,0 0 1,0 0 0,0-1-1,-1 1 1,1 0 0,0-1-1,0 1 1,2-2 0,3 1 37,-1-1 0,1 0 0,0 0 0,-1-1 0,12-6 0,-10 2 18,1 0 1,-1-1-1,-1 0 1,12-16 0,0 0 78,-19 32-222,0-1 1,0 0-1,1 0 1,0 0-1,1 0 0,1 7 1,-1-12 83,0-1 1,0 1-1,0 0 1,0-1-1,1 1 1,-1-1-1,0 0 1,1 0 0,-1 0-1,1 0 1,-1 0-1,1 0 1,-1-1-1,1 1 1,-1-1-1,1 0 1,0 0-1,-1 0 1,1 0-1,0 0 1,2-1-1,60-10 169,-60 10-184,22-2-159,-25 3 265,-1 0-1,1 1 0,-1-1 0,1 0 0,-1 0 1,0 0-1,1 0 0,-1 0 0,1-1 0,-1 1 1,1 0-1,-1-1 0,0 1 0,1-1 0,-1 1 1,0-1-1,0 0 0,1 1 0,-1-1 0,0 0 1,0 0-1,0 0 0,0 0 0,0 0 0,0 0 1,0 0-1,0 0 0,0-1 0,-1 1 0,1 0 1,0 0-1,-1-1 0,1 1 0,-1 0 0,1-1 1,-1 1-1,0-1 0,1 1 0,-1 0 0,0-1 1,0 1-1,0-1 0,0 1 0,-1-2 0,-7-92 2284,9 94-2415,1 1 0,-1-1 0,1 0 0,0 1 0,-1 0 0,1-1 1,0 1-1,-1 0 0,1 0 0,0 0 0,-1 0 0,1 0 0,3 1 0,-3-1-185,61 0-4487,2 0-5045,-28 0 393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14798,'0'0'7853,"-1"13"-6508,0 194 3737,3-171-4817,2 0 0,1 0 0,2 0-1,12 37 1,-23-80-576,-1 0 0,-1 0 0,1 0 0,-12-9 1,-11-13-720,9 7 395,13 16 617,0-1 1,0 1-1,1-1 0,0 0 1,0 0-1,1 0 1,-1-1-1,2 1 0,-4-11 1,9 17 43,0 0 1,1 0 0,-1 0-1,1 1 1,-1-1-1,1 0 1,-1 1 0,1 0-1,-1 0 1,1-1-1,-1 1 1,1 1 0,-1-1-1,5 1 1,-2-1-15,125 8-5709,-45-2-233,-40-2-1629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7.4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76 13901,'0'0'13090,"-4"4"-12626,3-4-413,-1 1 1,1 0-1,0 0 0,0 0 0,0 0 0,0 1 0,0-1 0,0 0 1,0 0-1,0 0 0,1 1 0,-1-1 0,0 1 0,1-1 0,-1 0 1,1 1-1,-1-1 0,1 1 0,0-1 0,0 4 0,0-5-14,0 1 0,0-1 0,0 1 0,0-1 0,1 1 0,-1-1 0,0 0 0,0 1 0,1-1-1,-1 1 1,0-1 0,1 1 0,-1-1 0,0 0 0,1 1 0,-1-1 0,1 0 0,-1 0 0,1 1 0,-1-1-1,0 0 1,1 0 0,-1 0 0,1 1 0,-1-1 0,1 0 0,27-3 652,-22 0-619,1 0 0,-1 0 0,0 0 0,0-1 0,9-7 0,-11 7 25,0 0 0,0 1 0,1 0 0,0 0 0,-1 1-1,1-1 1,0 1 0,0 0 0,0 0 0,1 0 0,9-1 0,-14 4-29,0 1 0,0 0 1,-1-1-1,1 0 0,0 1 0,1-1 0,-1 0 1,0 1-1,0-1 0,1 0 0,-1 0 0,0 0 1,1 0-1,2 1 0,2-2-66,0 0 0,0-1 0,0 1 0,-1-1 0,1-1 0,0 1 0,-1-1 0,1 0 0,-1 0 0,1-1 0,6-3 0,-6 2 0,0 1 0,0 0 0,1 1 0,-1-1 0,1 1 0,0 0 0,0 1 0,12-2 0,17 12-1563,-34-8 1337,1 0 0,0 0-1,-1 0 1,1 0 0,-1-1 0,1 1 0,0-1 0,0 1 0,-1-1 0,1 0-1,0 0 1,0 0 0,-1-1 0,1 1 0,0-1 0,0 1 0,-1-1-1,1 0 1,4-2 0,21-13-5109,-10 3-1875,-5 2-2025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8.3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11275,'0'0'7580,"8"4"-5033,-4-2-2260,0-1 1,0 1 0,-1 0 0,1 0-1,0 1 1,-1-1 0,0 1-1,1 0 1,-1 0 0,0 0 0,-1 0-1,1 0 1,0 0 0,-1 1 0,0 0-1,0-1 1,0 1 0,0 0 0,2 7-1,5 32 567,-2-1 0,-1 1 0,-2 0 0,-2 1-1,-5 49 1,2-16-366,3-75-488,3-10 0,2-13 0,8-71 0,-13 64 0,2 1 0,2-1 0,8-25 0,-14 53 0,0 0 0,0 1 0,0-1 0,0 0 0,1 1 0,-1-1 0,0 0 0,0 0 0,0 1 0,1-1 0,-1 0 0,0 0 0,0 1 0,1-1 0,-1 0 0,0 0 0,1 0 0,-1 1 0,0-1 0,1 0 0,-1 0 0,0 0 0,1 0 0,-1 0 0,0 0 0,1 0 0,-1 0 0,0 0 0,1 0 0,-1 0 0,0 0 0,1 0 0,-1 0 0,0 0 0,1 0 0,-1 0 0,0 0 0,1 0 0,-1-1 0,0 1 0,1 0 0,-1 0 0,0 0 0,0-1 0,1 1 0,-1 0 0,0 0 0,0-1 0,1 1 0,-1 0 0,0 0 0,0-1 0,0 1 0,1 0 0,-1-1 0,0 1 0,0 0 0,0-1 0,0 1 0,0 0 0,0-1 0,0 0 0,9 30 0,-6-4 0,-1 1 0,-3 31 0,1-23 0,0-33 0,0-1 0,0 0 0,0 1 0,0-1 0,0 0 0,0 1 0,0-1 0,1 0 0,-1 1 0,0-1 0,0 0 0,0 1 0,0-1 0,1 0 0,-1 1 0,0-1 0,0 0 0,1 0 0,-1 1 0,0-1 0,0 0 0,1 0 0,-1 0 0,0 0 0,1 1 0,-1-1 0,0 0 0,1 0 0,-1 0 0,0 0 0,1 0 0,-1 0 0,0 0 0,1 0 0,-1 0 0,1 0 0,-1 0 0,0 0 0,1 0 0,-1 0 0,0 0 0,1 0 0,-1 0 0,0 0 0,1 0 0,-1-1 0,0 1 0,1 0 0,-1 0 0,0 0 0,0-1 0,1 1 0,-1 0 0,0 0 0,0-1 0,1 1 0,-1 0 0,0 0 0,0-1 0,1 0 0,18-16 0,-14 8 0,1 0 0,-2 0 0,1 0 0,-1-1 0,-1 0 0,0 0 0,0 0 0,-1 0 0,0 0 0,-1-1 0,0 1 0,0 0 0,-2-1 0,0-10 0,1 20 0,0 0 0,0 1 0,-1-1 0,1 0 0,0 0 0,-1 0 0,1 1 0,0-1 0,-1 0 0,1 1 0,-1-1 0,1 0 0,-1 1 0,1-1 0,-1 1 0,1-1 0,-1 1 0,0-1 0,1 1 0,-1-1 0,0 1 0,0-1 0,1 1 0,-1 0 0,0-1 0,0 1 0,1 0 0,-1 0 0,0 0 0,0 0 0,-1 0 0,2-1 0,0 1 0,-1 0 0,1 0 0,0 0 0,-1 0 0,1 0 0,0 0 0,-1 0 0,1 0 0,0 0 0,-1 0 0,1 0 0,0 0 0,-1 0 0,1 0 0,0 0 0,-1 0 0,1 0 0,0 0 0,-1 0 0,1 0 0,0 1 0,-1-1 0,1 0 0,0 0 0,-1 0 0,1 1 0,0-1 0,0 0 0,-1 0 0,1 1 0,0-1 0,0 0 0,0 0 0,-1 1 0,1-1 0,0 0 0,0 1 0,0-1 0,0 0 0,0 1 0,0-1 0,-1 0 0,1 1 0,0-1 0,0 1 0,3 0-300,-1 0 1,0 0-1,1 0 1,-1 0-1,0 0 0,1-1 1,-1 1-1,1-1 0,-1 0 1,1 0-1,-1 0 1,1 0-1,3 0 0,37-4-6401,-19-5 899,-1-3-2003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9.3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82 214 9769,'0'0'13143,"-8"3"-11365,3-2-1519,1 1 0,-1 0 1,1 1-1,0-1 0,0 1 0,0 0 0,1 0 1,-1 0-1,0 0 0,1 1 0,0-1 1,0 1-1,0 0 0,0 0 0,1 0 0,0 0 1,-1 0-1,2 1 0,-1-1 0,0 1 0,1-1 1,0 1-1,0 0 0,0-1 0,0 1 0,1 8 1,0-12-238,0 0 0,0 0 0,0 0 1,-1 0-1,1 0 0,1 0 0,-1 0 0,0 0 1,0 0-1,0 0 0,1 0 0,-1 0 0,0 0 1,1 0-1,-1 0 0,1 0 0,-1 0 1,1 0-1,-1 0 0,1-1 0,0 1 0,-1 0 1,1 0-1,0-1 0,0 1 0,-1 0 1,1-1-1,0 1 0,0-1 0,0 1 0,0-1 1,0 0-1,1 1 0,0-1-2,0 0 0,1 0 1,-1 0-1,0 0 0,0-1 0,0 1 0,1-1 1,-1 1-1,0-1 0,0 0 0,0 0 0,0 0 0,0 0 1,0 0-1,3-3 0,12-12-20,0-1 0,-1 0 0,19-27 0,-39 51-13,0 1 1,1-1-1,-1 1 1,1 0-1,1 0 0,-1 0 1,1 0-1,1 0 0,0 0 1,-1 17-1,3-25-84,-1 1 0,0-1 0,0 1-1,1-1 1,-1 0 0,0 1 0,1-1 0,-1 1 0,1-1-1,-1 0 1,1 1 0,-1-1 0,1 0 0,-1 1-1,0-1 1,1 0 0,0 0 0,-1 1 0,1-1 0,-1 0-1,1 0 1,-1 0 0,1 0 0,-1 0 0,1 0 0,-1 0-1,1 0 1,0 0 0,-1 0 0,1 0 0,-1 0-1,1 0 1,-1-1 0,1 1 0,-1 0 0,1 0 0,-1-1-1,1 1 1,-1 0 0,1 0 0,-1-1 0,1 0-1,23-12-3068,39-56-6612,-58 63 9128,0-1 1,0 0-1,-1-1 0,1 1 0,-2-1 0,1 0 1,-1 0-1,4-13 0,-10 10 8552,-8 13-4420,-10 14-1114,17-9-1856,-1 1 1,1-1-1,0 1 1,0 0-1,1 1 1,0-1-1,0 0 1,1 1-1,1 0 1,-1-1-1,1 1 1,0 15-1,1-24-495,0 0 0,0 0 1,0 1-1,0-1 0,0 0 0,0 0 0,0 1 1,0-1-1,0 0 0,0 0 0,0 1 0,0-1 1,0 0-1,1 0 0,-1 1 0,0-1 0,0 0 1,0 0-1,0 1 0,0-1 0,0 0 0,1 0 1,-1 0-1,0 1 0,0-1 0,0 0 0,1 0 0,-1 0 1,0 0-1,0 1 0,0-1 0,1 0 0,-1 0 1,0 0-1,0 0 0,1 0 0,-1 0 0,0 0 1,0 0-1,1 0 0,-1 0 0,14-6 405,9-14 89,-5 0-460,-2-1 1,0-1-1,-1-1 0,-2 0 0,0-1 1,-2 0-1,0-1 0,-2 0 0,13-51 1,-21 63-21,-5 11 34,-10 22 115,-15 38 72,20-37-252,1 1 0,1 1 0,1-1 0,1 1 0,1 0 0,-1 43 0,4-65-18,1 0 1,1 0-1,-1 0 0,0 0 0,0 0 1,0 0-1,0 0 0,1 0 0,-1 0 1,0 0-1,1 0 0,-1 0 0,1 0 1,-1 0-1,1 0 0,0-1 1,-1 1-1,1 0 0,0 0 0,0 0 1,-1-1-1,1 1 0,0-1 0,0 1 1,0 0-1,1 0 0,0-1-87,1 1 0,0 0 1,-1-1-1,1 1 0,0-1 0,-1 0 0,1 1 0,0-1 1,-1-1-1,5 0 0,-2 1-98,0-1 1,0 0-1,-1-1 1,1 1-1,0-1 0,-1 0 1,1 0-1,-1 0 1,0-1-1,0 1 1,0-1-1,4-4 1,-6 5-178,-1 0 1,1 0 0,-1-1 0,0 1 0,1 0 0,-1-1 0,0 1 0,-1-1-1,1 1 1,0-4 0,0-26 1511,-1 28-802,0 1 0,0-1 0,0 1 0,0-1 0,0 0 0,1 1 0,-1-1 0,1 1 0,0-1 0,0 1 0,0-1 0,1 1 0,-1-1 0,4-4 0,2 0-81,-3 4-138,0 0 0,0-1-1,-1 0 1,1 1 0,-1-1-1,0-1 1,-1 1-1,1 0 1,3-11 0,-7 16-99,1-1 1,0 1 0,0 0 0,0 0 0,0-1-1,-1 1 1,1 0 0,0 0 0,0 0-1,0-1 1,-1 1 0,1 0 0,0 0-1,0 0 1,-1 0 0,1 0 0,0-1-1,0 1 1,-1 0 0,1 0 0,0 0-1,-1 0 1,1 0 0,0 0 0,-1 0-1,1 0 1,0 0 0,0 0 0,-1 0-1,1 0 1,0 0 0,-1 0 0,1 0-1,0 1 1,0-1 0,-1 0 0,1 0-1,0 0 1,0 0 0,-1 0 0,1 1-1,0-1 1,0 0 0,-1 0 0,1 0-1,0 1 1,0-1 0,0 0 0,0 0-1,-1 1 1,1-1 0,-14 12 322,7-3-335,2 0 0,-1 0 0,1 0 0,1 1 0,-1 0 0,2 0 0,-1 0 0,2 1 0,-1-1 0,1 1 0,1 0 0,0-1 0,0 1 0,1 0 0,2 15 0,-2-25 3,1 1 0,-1-1 0,0 0 0,1 0 0,-1 1 1,1-1-1,-1 0 0,1 0 0,-1 0 0,1 0 0,0 0 0,0 0 0,0 0 0,-1 0 0,1 0 1,0 0-1,0 0 0,0 0 0,0-1 0,0 1 0,1 0 0,-1-1 0,0 1 0,3 0 0,-1 0 5,0 0 0,1-1 0,-1 0-1,1 1 1,-1-1 0,1-1 0,-1 1-1,0 0 1,6-2 0,0 0-119,0-1 1,0 0-1,0-1 0,0 0 1,-1 0-1,10-6 1,12-15-4182,-2-2-5403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14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0 1313,'-1'0'-224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15.4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5 123 4228,'-5'-71'5924,"15"72"-2586,-9-1-3172,1 0-1,-1-1 1,0 1-1,1-1 1,-1 1-1,0-1 1,0 1-1,1-1 1,-1 0-1,0 0 1,0 0 0,0 1-1,0-1 1,0 0-1,0 0 1,0-1-1,0 1 1,-1 0-1,1 0 1,0 0-1,0 0 1,-1-1 0,1 1-1,-1 0 1,1-1-1,-1 1 1,0 0-1,0-1 1,1 1-1,-1-3 1,-1-5 1156,-1 33-489,3-2-883,-1-22 50,0 0-1,0 1 1,0-1 0,0 0-1,0 0 1,-1 1 0,1-1-1,0 0 1,0 1 0,0-1-1,0 0 1,1 0 0,-1 1-1,0-1 1,0 0-1,0 0 1,0 1 0,0-1-1,0 0 1,0 1 0,0-1-1,1 0 1,-1 0 0,0 0-1,0 1 1,0-1 0,0 0-1,1 0 1,-1 1-1,0-1 1,0 0 0,1 0-1,-1 0 1,0 0 0,0 0-1,1 1 1,-1-1 0,0 0-1,0 0 1,1 0 0,-1 0-1,0 0 1,0 0-1,1 0 1,-1 0 0,0 0-1,1 0 1,-1 0 0,0 0-1,0 0 1,1 0 0,-1 0-1,0 0 1,1-1 0,-1 1-1,0 0 1,0 0 0,1 0-1,-1 0 1,0 0-1,0-1 1,0 1 0,1 0-1,-1 0 1,0 0 0,0-1-1,0 1 1,1 0 0,-1-1-1,0 1 23,1 0 0,-1-1 0,1 1 0,-1-1 0,0 1 0,1-1 0,-1 1 0,0-1 0,0 1 0,1-1 0,-1 1 0,0-1 0,0 1 0,0-1 0,0 0 0,0 1 0,0-1 0,0 1 0,0-1 0,0 0 0,0 1 0,0-1 0,0 1 0,0-1 0,0 1 0,0-1 1,0 1-1,-1-1 0,1 0 0,0 1 0,0-1 0,-1 1 0,1-1 0,0 1 0,-1 0 0,1-1 0,-1 1 0,1-1 0,0 1 0,-1 0 0,1-1 0,-1 1 0,1 0 0,-1-1 0,1 1 0,-1 0 0,0 0 0,1 0 0,-1-1 0,1 1 0,-1 0 0,1 0 0,-1 0 0,0 0 0,1 0 0,-1 0 0,1-15-6738,0-9-1927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40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9 1954,'0'0'3619,"-41"-9"-3875,36 9-353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43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128 141 1569,'0'0'460,"-8"-9"-813,-35-33 1187,-3 11 5427,33 21 2897,3-3-3589,5-3-4145,3-4-4704,2 23 3476,0-1-29,0-1 0,0 1 0,0-1 0,0 1 0,0-1 0,0 1 0,1-1 0,-1 0 0,0 1 0,1-1 0,-1 1 0,1-1 0,0 0 0,-1 1 0,1-1 0,0 0 0,0 0 0,0 1 0,0-1 0,0 0 0,0 0 0,0 0 0,0 0-1,0 0 1,2 0 0,43 36-141,40 25 34,-68-49-50,-1 0 0,-1 1-1,24 26 1,25 21 15,-31-38-20,1-1 0,1-2 0,73 31 0,47 24 7,280 198 121,-123-93 241,-221-123 64,89 50 122,-152-93-797,48 27 155,-72-38-1032,1 1 0,-1 0 0,0 0 0,0 1-1,7 7 1,-7-2-5687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4.5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2 735 11691,'-2'-4'6132,"7"-5"-4626,9-8-1115,346-332 4669,7-7-5081,-424 406-10154,18-25 1485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4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225 1 13100,'0'0'7458,"-6"10"-6908,-118 209 1018,46-85-873,76-130-574,-1 0-1,1 0 1,0 1-1,0-1 1,1 0-1,-1 1 1,1-1-1,-1 6 1,2-9-109,0 0 0,1 0 0,-1 0 1,0 0-1,1 0 0,-1 0 0,1 0 0,-1 0 0,1 0 1,-1 0-1,1 0 0,0 0 0,-1 0 0,1 0 0,0-1 1,0 1-1,0 0 0,-1-1 0,1 1 0,0-1 0,0 1 1,0-1-1,0 1 0,0-1 0,0 1 0,0-1 0,0 0 0,0 0 1,0 1-1,0-1 0,1 0 0,-1 0 0,0 0 0,0 0 1,0-1-1,0 1 0,0 0 0,1-1 0,41 1 80,0-3 1,-1-1-1,0-2 0,44-13 0,19-13-3195,-51 11-1472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6.1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266 54 14125,'0'0'6839,"3"-8"-4731,10-26-186,-12 34-1867,-1 0 0,0-1-1,0 1 1,0 0 0,0-1-1,0 1 1,0 0 0,0-1-1,0 1 1,0 0 0,0-1-1,0 1 1,0 0 0,0-1-1,0 1 1,0-1 0,0 1-1,0 0 1,0 0 0,0-1 0,0 1-1,-1 0 1,1-1 0,0 1-1,0 0 1,0-1 0,-1 1-1,1 0 1,0 0 0,0-1-1,-1 1 1,1 0 0,0 0-1,-1 0 1,1-1 0,0 1-1,0 0 1,-1 0 0,1 0-1,0 0 1,-1 0 0,1 0-1,0 0 1,-1 0 0,1 0-1,-1 0 1,-17-1 125,15 2-10,-8-1-58,-1 1-1,0 1 1,1 0-1,-1 1 1,1 0-1,0 1 0,0 0 1,0 1-1,1 0 1,-13 8-1,8-4-101,1 1 0,1 0 1,0 1-1,0 1 0,1 0 0,-16 21 1,27-32-26,0 0 1,0 0-1,0 1 1,0-1 0,0 0-1,0 1 1,1-1-1,-1 1 1,1-1 0,-1 1-1,1-1 1,-1 1-1,1-1 1,0 1 0,-1-1-1,1 1 1,0-1-1,0 4 1,1-4-3,-1-1-1,1 1 1,-1 0 0,1 0 0,0 0-1,-1 0 1,1-1 0,0 1 0,-1 0-1,1-1 1,0 1 0,0 0 0,0-1-1,0 1 1,0-1 0,-1 1 0,1-1-1,0 0 1,0 1 0,0-1-1,2 0 1,8 2-132,0-1 1,0 0-1,0-1 0,15-2 0,-5 1-18,5 0-265,38 1-643,-60 1 1021,-1-1 0,0 0 0,1 1 1,-1 0-1,0 0 0,1 0 0,-1 0 0,0 1 0,0-1 0,0 1 0,0 0 0,0 0 0,-1 0 0,1 0 0,2 3 0,-4-4 129,0 0 0,0 0 0,0 1 0,0-1 0,0 0-1,-1 1 1,1-1 0,0 1 0,-1-1 0,1 1 0,-1-1 0,0 1-1,1-1 1,-1 1 0,0 0 0,0-1 0,0 1 0,0-1 0,0 1 0,0 0-1,-1-1 1,1 1 0,-1-1 0,1 1 0,-1-1 0,1 1 0,-1-1-1,0 1 1,0-1 0,1 0 0,-1 1 0,0-1 0,0 0 0,0 0 0,-1 0-1,1 0 1,0 0 0,0 0 0,-1 0 0,1 0 0,0 0 0,-1 0-1,-1 0 1,-8 6 842,-1-1 0,0-1-1,-24 9 1,30-12-884,-38 11 322,-6 1 200,39-9-2736,18-3-3019,1-3 3592,1 0 1,-1 0-1,-1 0 0,16-6 0,11-5-5551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134 349 9577,'0'0'13533,"-9"0"-11569,2 0-1689,-1 0 0,0 0-1,1 1 1,-1 1-1,1-1 1,-1 1 0,-13 5-1,18-5-180,0 0 1,-1 0-1,1 0 0,0 0 0,1 0 0,-1 0 0,0 1 0,1 0 0,-1-1 0,1 1 1,0 0-1,0 0 0,0 0 0,0 0 0,0 1 0,1-1 0,-1 0 0,1 1 0,0-1 1,0 1-1,0-1 0,0 6 0,1-8-90,-1 0 0,1 1 1,0-1-1,0 0 0,0 1 0,0-1 1,0 1-1,0-1 0,0 0 1,0 1-1,0-1 0,0 0 0,1 1 1,-1-1-1,1 0 0,-1 1 0,1-1 1,-1 0-1,1 1 0,0-1 0,0 0 1,-1 0-1,1 0 0,0 0 1,0 0-1,0 0 0,0 0 0,0 0 1,1 0-1,-1-1 0,2 2 0,2-1 22,-1 0-1,0 0 0,1-1 1,-1 0-1,1 0 0,-1 0 1,0 0-1,1-1 0,5-1 1,0 0 21,0-2 0,0 0 0,-1 0 1,0 0-1,0-1 0,0 0 0,0-1 1,-1 0-1,0-1 0,0 1 0,-1-2 0,0 1 1,0-1-1,0 0 0,-1 0 0,-1-1 1,1 1-1,-1-1 0,4-12 0,-17 44-139,0 1-1,2 1 1,0-1-1,2 1 1,-2 30-1,6-53 92,0 0 0,-1-1-1,1 1 1,1 0 0,-1-1-1,0 1 1,0 0 0,1-1-1,-1 1 1,1-1 0,-1 1-1,1-1 1,0 1 0,-1-1-1,1 1 1,0-1 0,0 1-1,0-1 1,0 0 0,0 0-1,0 1 1,1-1 0,-1 0-1,0 0 1,1 0 0,-1-1-1,1 1 1,-1 0 0,1 0-1,-1-1 1,1 1 0,-1-1-1,1 1 1,-1-1 0,1 0-1,0 1 1,-1-1 0,1 0-1,0 0 1,-1 0 0,1 0-1,0-1 1,-1 1 0,3-1-1,4-1 14,-1 1-1,0-1 0,0-1 1,0 0-1,0 0 0,-1 0 1,1 0-1,-1-1 0,6-5 1,-3 2 9,-1-1 0,0 1 1,-1-2-1,0 1 0,0-1 1,6-11-1,-5 5-1152,-1 1-1,-1-1 0,0-1 1,-1 1-1,0-1 0,3-22 1,-3 0-2956,0-68 0,-7 11 3787,1 14 6760,0 94-5187,-1-1-1,0 1 1,-1-1-1,-4 13 0,-6 37 742,12-58-1944,-3 42 567,1 54 0,4-87-626,0 0-1,0 0 0,1 0 0,1-1 1,0 1-1,0 0 0,2-1 1,-1 0-1,9 13 0,-13-24 2,0-1 0,0 1 0,0-1 0,0 1-1,0-1 1,0 0 0,1 1 0,-1-1 0,0 1 0,0-1 0,0 0-1,1 1 1,-1-1 0,0 0 0,1 1 0,-1-1 0,0 0 0,1 0 0,-1 1-1,0-1 1,1 0 0,-1 0 0,0 0 0,1 1 0,-1-1 0,1 0 0,-1 0-1,0 0 1,1 0 0,-1 0 0,1 0 0,-1 0 0,1 0 0,-1 0 0,1 0-1,-1 0 1,0 0 0,1 0 0,-1 0 0,1 0 0,-1 0 0,0-1 0,1 1-1,-1 0 1,1-1 0,11-23 510,-2-32-149,-7-34-661,-3 96 285,0 1 0,0-1 0,0 0 0,1 0-1,0 1 1,1-1 0,-1 0 0,1 0 0,0 0 0,0 0 0,1 0-1,0-1 1,0 1 0,0-1 0,1 0 0,0 0 0,0 0 0,0 0-1,1-1 1,-1 1 0,1-1 0,0 0 0,0-1 0,0 1 0,1-1-1,-1 0 1,1 0 0,0-1 0,0 0 0,0 0 0,0 0 0,0-1-1,10 2 1,-11-3 42,1 1 0,-1-1-1,0 0 1,0-1 0,1 1 0,-1-1-1,0 0 1,0 0 0,0-1-1,0 1 1,0-1 0,0 0-1,0-1 1,-1 1 0,1-1 0,-1 0-1,0 0 1,5-4 0,-3 1 22,0-1 1,-1 0 0,0 0 0,0 0-1,-1 0 1,0-1 0,0 1 0,0-1-1,-1 0 1,3-13 0,-2-3-62,-5 17 0,-6 15 0,4-2 0,-1 1 0,2 0 0,-1-1 0,1 1 0,0 0 0,0 1 0,1-1 0,0 0 0,0 0 0,1 1 0,0 11 0,0-16 0,1 0 0,-1 0 0,1 0 0,0 1 0,0-1 0,0 0 0,0 0 0,0 0 0,1-1 0,0 1 0,-1 0 0,1 0 0,0-1 0,0 1 0,0-1 0,0 0 0,1 0 0,-1 1 0,1-1 0,-1-1 0,1 1 0,0 0 0,0-1 0,0 1 0,0-1 0,0 0 0,0 0 0,4 1 0,2 0-494,-1 0 0,1-1 1,-1 0-1,1-1 0,-1 0 0,1 0 0,-1 0 1,1-1-1,8-2 0,-14 2 195,0 0 0,0-1 0,0 1-1,0 0 1,0-1 0,0 1 0,-1-1 0,1 0 0,-1 0 0,1 0-1,-1 0 1,1-1 0,-1 1 0,0-1 0,0 1 0,0-1-1,-1 0 1,1 1 0,-1-1 0,1 0 0,-1 0 0,0 0 0,0-1-1,0 1 1,-1 0 0,1-5 0,1-25-7191,-2-5-2530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6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15054,'0'0'7292,"4"14"-6064,3 11-897,-1 1-1,-2 0 0,0 0 1,-2 0-1,-1 0 0,-1 0 0,-4 30 1,1-39-207,2 1 1,0 29-1,1-46-121,1 0-1,-1 0 1,1 0-1,-1 0 0,1 0 1,-1 0-1,1 0 1,0 0-1,0 0 0,0 0 1,-1 0-1,1 0 0,0 0 1,0-1-1,0 1 1,0 0-1,0-1 0,0 1 1,1-1-1,-1 1 0,0-1 1,0 1-1,0-1 1,0 0-1,1 0 0,-1 1 1,0-1-1,0 0 0,0 0 1,1 0-1,-1-1 1,0 1-1,0 0 0,0 0 1,2-1-1,3 0-294,0 1 0,1-1 0,-1-1 0,0 1 0,0-1-1,5-3 1,-4 1-1085,0 0 0,0 0-1,-1-1 1,0 0 0,9-9-1,4-9-5860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6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 11499,'0'0'4794,"-9"9"-1912,3-4-2542,-10 10 758,1 1 1,-17 22-1,29-35-947,0 1-1,0 0 1,1 0 0,-1 0-1,1 0 1,0 0 0,0 1-1,0-1 1,1 1 0,-1-1-1,1 1 1,0 0-1,0-1 1,1 1 0,0 0-1,0 0 1,0-1 0,1 9-1,0-12-143,0 0-1,0 0 1,0 0-1,0 0 1,0 0 0,1 0-1,-1 0 1,0 0-1,0-1 1,1 1-1,-1 0 1,1-1-1,-1 1 1,0-1-1,1 0 1,-1 1-1,1-1 1,-1 0 0,1 0-1,-1 0 1,1 0-1,-1 0 1,1 0-1,-1 0 1,4-1-1,39-9 379,-37 7-209,-1-1-1,1 0 0,-1-1 0,0 1 0,0-1 0,0 0 0,-1-1 0,0 1 0,0-1 0,0 0 1,-1 0-1,0-1 0,0 1 0,-1-1 0,0 0 0,0 0 0,0 0 0,-1 0 0,0-1 0,0 1 1,-1-1-1,0 1 0,0-1 0,-1-9 0,0 16-165,0 1-1,0-1 1,-1 0 0,1 1 0,0-1-1,0 0 1,-1 1 0,1-1 0,-1 1-1,1-1 1,0 1 0,-1-1-1,1 1 1,-1-1 0,1 1 0,-1-1-1,0 1 1,1-1 0,-1 1 0,1 0-1,-1-1 1,0 1 0,1 0-1,-1 0 1,0-1 0,1 1 0,-1 0-1,0 0 1,1 0 0,-1 0 0,0 0-1,0 0 1,1 0 0,-1 0-1,0 0 1,1 0 0,-1 1 0,0-1-1,1 0 1,-1 0 0,0 1 0,1-1-1,-1 0 1,1 1 0,-1-1-1,0 1 1,-3 0-46,1 1-1,0 0 0,0-1 1,0 1-1,0 0 1,0 0-1,0 1 1,-3 2-1,-8 23-70,7 2-3941,7-29 3793,0 0-1,0 0 1,0 0-1,0 0 1,0-1 0,0 1-1,0 0 1,0 0-1,0 0 1,1-1 0,-1 1-1,0 0 1,0 0-1,1-1 1,-1 1 0,1 0-1,-1 0 1,1-1 0,-1 1-1,1-1 1,-1 1-1,1 0 1,0-1 0,-1 1-1,2 0 1,-1-1-183,1 0 0,0 1 0,0-1 0,-1 0 0,1 0 0,0 0 0,0-1 0,-1 1 0,1 0 0,0-1 0,-1 1 0,1-1 0,0 1 0,-1-1 0,1 0 0,-1 0 0,3-1 0,18-14-8285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7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0 10730,'-2'8'4714,"-34"97"2028,23-73-5603,2 1 0,1 0 0,-6 41-1,14-64-1109,1 0-1,0 0 0,1 0 1,0 0-1,1 0 0,0 0 0,1 0 1,0 0-1,0-1 0,1 1 0,0-1 1,1 1-1,0-1 0,0 0 0,10 14 1,-13-23 5,-1 1 0,0-1-1,0 1 1,0-1 0,1 0 0,-1 0 0,0 1 0,0-1 0,1 0 0,-1 1-1,0-1 1,0 0 0,1 0 0,-1 1 0,0-1 0,1 0 0,-1 0 0,0 0-1,1 0 1,-1 1 0,0-1 0,1 0 0,-1 0 0,1 0 0,-1 0 0,0 0 0,1 0-1,-1 0 1,1 0 0,-1 0 0,0 0 0,1 0 0,-1 0 0,0 0 0,1-1-1,-1 1 1,1 0 0,-1 0 0,0 0 0,1 0 0,-1-1 0,0 1 0,1 0 0,-1 0-1,0-1 1,0 1 0,1 0 0,-1-1 0,0 1 0,0 0 0,0 0 0,1-1-1,-1 1 1,0-1 0,0 1 0,0 0 0,0-1 0,0 1 0,1 0 0,-1-1 0,0 1-1,0-1 1,0 1 0,0 0 0,0-1 0,0 1 0,0 0 0,-1-1 0,1 0-1,7-40 1404,-6 29-1466,2-6 86,7-55-373,4 1 0,27-85 0,-40 154 264,-1 1 1,1-1-1,0 1 0,0 0 1,0-1-1,1 1 0,-1 0 1,0 0-1,1 0 1,0 0-1,-1 0 0,1 0 1,0 0-1,0 0 0,0 1 1,0-1-1,0 1 1,0-1-1,1 1 0,-1 0 1,0 0-1,1 0 0,2-1 1,-3 2 27,0 1 0,0-1 0,0 0 0,0 1 0,0-1 0,0 1 0,0 0 0,-1-1 1,1 1-1,0 0 0,0 0 0,-1 0 0,1 0 0,-1 1 0,1-1 0,-1 0 0,1 1 0,-1-1 0,0 1 0,1-1 0,-1 1 1,0 0-1,0-1 0,0 1 0,-1 0 0,1 0 0,0 0 0,-1 0 0,1 0 0,-1 2 0,2 0 62,0 0 0,-1 0 0,0 0 0,0 0 0,0 1 0,-1-1 0,1 0 0,-1 1 0,0-1 0,0 0 0,-1 1 0,1-1 0,-1 0 0,0 0 0,0 1 0,0-1 0,-1 0 0,0 0 0,1 0 0,-1-1-1,0 1 1,-1 0 0,1-1 0,-1 1 0,0-1 0,0 0 0,0 0 0,0 0 0,0 0 0,-1 0 0,1-1 0,-1 1 0,0-1 0,1 0 0,-1 0 0,0-1 0,0 1 0,-1-1 0,1 0 0,0 0 0,0 0 0,0-1 0,-1 1 0,-7-1 0,12 0-315,-1 0 1,1 0-1,0 0 1,-1 0 0,1 0-1,-1 0 1,1-1 0,0 1-1,-1 0 1,1 0 0,-1 0-1,1 0 1,0-1-1,-1 1 1,1 0 0,0 0-1,-1-1 1,1 1 0,0 0-1,0 0 1,-1-1 0,1 1-1,0 0 1,0-1-1,-1 1 1,1-1 0,0 1-1,0 0 1,0-1 0,0 1-1,0 0 1,-1-1 0,1 1-1,0-1 1,0 1-1,0 0 1,0-1 0,0 1-1,0-1 1,0 1 0,1-1-1,-1 1 1,0 0-1,0-1 1,0 1 0,0 0-1,0-1 1,1 1 0,-1-1-1,0 1 1,1-1 0,6-14-12729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7.7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0 114 17200,'0'0'9775,"11"5"-8788,-7-3-925,1 0 0,0 0 0,-1 0 0,1-1 0,0 0 1,0 0-1,0 0 0,0 0 0,0-1 0,0 0 0,0 0 0,0 0 0,0 0 0,0-1 0,0 0 0,0 0 0,0 0 0,0-1 0,0 0 0,-1 0 0,1 0 0,-1 0 0,1-1 0,-1 1 0,7-7 0,-6 6 42,-1-1 0,1 1 0,-1-1 1,0 0-1,-1 0 0,1-1 0,-1 1 1,1-1-1,-1 1 0,-1-1 0,1 0 1,-1 0-1,0-1 0,0 1 0,0 0 1,1-11-1,-3 15-83,0 0 0,-1 0 0,1 0 0,-1 0 0,1 1 0,-1-1-1,0 0 1,1 0 0,-1 0 0,0 0 0,1 1 0,-1-1 0,0 0 0,0 1 0,0-1 0,0 1 0,0-1 0,0 1 0,0-1 0,0 1-1,0-1 1,0 1 0,0 0 0,0 0 0,0-1 0,0 1 0,0 0 0,0 0 0,0 0 0,0 0 0,0 0 0,0 1 0,0-1 0,0 0 0,0 0-1,0 1 1,-2 0 0,-42 12-37,34-7 31,1 1-1,1 0 1,-1 1-1,1 0 1,0 0-1,-8 12 1,13-15-8,0-1-1,1 1 1,-1 1 0,1-1 0,0 0-1,1 1 1,0 0 0,-1-1 0,2 1-1,-1 0 1,1 0 0,0 0 0,0 0-1,0 7 1,2-10-52,0-1 0,0 0-1,0 1 1,0-1 0,0 1-1,0-1 1,1 0 0,-1 0-1,1 0 1,0 0 0,-1 0-1,1 0 1,0 0 0,0-1-1,0 1 1,0-1 0,1 1-1,-1-1 1,0 0 0,1 0-1,-1 0 1,0 0 0,1 0-1,-1-1 1,6 2 0,7 2-1066,0-1 0,31 2 0,-3-4-4569,4-1-1340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8.6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1 232 12172,'0'0'14888,"11"-7"-14034,13-11-726,-2-2-1,0 0 1,-1-1-1,-1-1 1,-1-1-1,-1 0 1,15-27-1,-26 38-88,3-3 605,-8 32-532,-13 40-21,8-48-81,1 1 1,0 0 0,0 0 0,1-1-1,1 1 1,-1 0 0,1 0 0,1 0-1,2 12 1,-2-20-44,0 1 0,1-1 1,0 0-1,-1 0 0,1 0 0,0 0 0,0 0 1,0 0-1,0 0 0,0 0 0,1-1 1,-1 1-1,0-1 0,4 2 0,17 7-2140,-3-3-3463,-7-4-872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9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0 135 11050,'0'0'16496,"65"-14"-15151,-15-3-480,5-2-513,11-4-223,0 2-97,-4 3-705,-6 6-1249,-10 6-1921,-12 1-898,-12 5-1056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9.4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15375,'0'0'9235,"13"-5"-8023,7-2-756,-1 0 1,1 1 0,1 2 0,-1 0-1,1 1 1,-1 1 0,1 1 0,24 1-1,-44 0-440,1 1 0,0-1 0,-1 0 0,1 1 0,-1-1 0,1 1 0,-1 0 0,1 0 0,-1-1-1,1 1 1,-1 0 0,0 0 0,1 0 0,-1 0 0,0 1 0,0-1 0,0 0 0,0 1 0,0-1 0,0 0-1,0 1 1,1 1 0,-1 0-3,0 1 1,0-1-1,-1 1 0,1-1 0,-1 1 0,0-1 0,0 1 0,0-1 1,0 1-1,-1 3 0,-1 4 21,-1-1 0,1 1-1,-2-1 1,0 0 0,0-1 0,-7 12 0,-8 6 72,-1 0 1,-1-2 0,-48 45 0,33-36 37,36-34-145,0 0 0,0 0 0,0 0 0,1 0 0,-1 0-1,0 0 1,0 0 0,0 0 0,0 0 0,0 0 0,0 0 0,1 0 0,-1 0 0,0 0 0,0 0 0,0 0 0,0 0 0,0 0 0,0 0-1,1 0 1,-1 0 0,0 1 0,0-1 0,0 0 0,0 0 0,0 0 0,0 0 0,0 0 0,0 0 0,1 0 0,-1 0 0,0 0 0,0 1 0,0-1-1,0 0 1,0 0 0,0 0 0,0 0 0,0 0 0,0 0 0,0 1 0,0-1 0,0 0 0,0 0 0,0 0 0,0 0 0,0 0 0,0 0-1,0 1 1,0-1 0,0 0 0,0 0 0,0 0 0,0 0 0,0 0 0,0 0 0,0 1 0,0-1 0,0 0 0,-1 0 0,1 0 0,0 0 0,13-2-55,169-55-1593,-65 18-4282,-42 15-1922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03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9513,'0'0'22747,"-3"0"-22304,3 0-442,0 0 0,0 0 0,0 0 0,0 0 0,0 0 1,0 0-1,0 0 0,0 0 0,1 0 0,-1 0 0,0 0 0,0 0 0,0 0 0,0 0 1,0 0-1,0 1 0,0-1 0,0 0 0,0 0 0,0 0 0,0 0 0,1 0 0,-1 0 0,0 0 1,0 0-1,0 0 0,0 0 0,0 0 0,0 1 0,0-1 0,0 0 0,0 0 0,0 0 1,0 0-1,0 0 0,0 0 0,0 0 0,0 0 0,0 0 0,0 1 0,0-1 0,0 0 0,0 0 1,0 0-1,0 0 0,0 0 0,0 0 0,0 0 0,0 0 0,0 0 0,0 1 0,0-1 1,0 0-1,-1 0 0,1 0 0,0 0 0,0 0 0,17 8 15,22 6-32,-13-9 16,0-1 0,0-1 0,0-1 0,1-1 0,-1-2 0,51-7 0,42 0 0,-42 14-6086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04.8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60 12684,'0'0'14777,"-9"5"-14623,2 0-42,1-1-1,-1 1 0,1 1 0,0-1 0,0 1 0,1 0 1,0 0-1,0 1 0,0 0 0,1 0 0,0 0 0,1 0 1,-1 0-1,1 1 0,0-1 0,-2 14 0,3-16-59,1 0-1,0-1 1,0 1-1,0 0 1,0 0-1,1 0 1,0 0-1,0 0 1,0 0-1,2 5 1,-1-7-49,0 0 0,0-1 0,1 1 0,-1 0 0,1 0 0,0 0 0,0-1 1,0 1-1,0-1 0,0 0 0,0 0 0,1 1 0,-1-1 0,1-1 0,0 1 0,2 1 0,5 3 22,-1 0-1,0 0 1,-1 1-1,1 0 0,-1 1 1,-1 0-1,1 0 0,-1 0 1,9 16-1,-14-19-12,1-1 1,-1 1-1,-1 0 1,1 0-1,-1 1 0,0-1 1,0 0-1,0 0 1,-1 1-1,1-1 0,-1 0 1,-1 1-1,1-1 1,-1 0-1,0 1 0,0-1 1,0 0-1,-1 0 0,0 0 1,0 0-1,0 0 1,-3 4-1,0-1 96,1-1 0,-1 0 0,-1 0 0,1-1 1,-1 1-1,0-1 0,-1-1 0,1 1 0,-12 6 0,14-9-56,1-1-1,-2 0 1,1 0 0,0 0-1,0 0 1,0 0 0,-1-1-1,1 0 1,-1 0 0,1 0-1,-1-1 1,1 1-1,-1-1 1,0 0 0,1-1-1,-1 1 1,1-1 0,-1 0-1,-5-1 1,8 0-52,0 1 0,0 0 0,1-1 0,-1 1 0,1-1 0,-1 1 0,1-1 0,0 0 0,-1 0 0,1 0 0,0 1 0,0-1 0,0 0 0,0 0 0,1 0 0,-1-1 0,1 1 0,-1 0 0,1 0 0,0 0 0,-1 0 0,1 0 0,1-5 0,-1-2 0,0 0 0,1 0 0,0 1 0,3-15 0,1 8 0,1 0 0,0 0 0,1 1 0,0 0 0,1 0 0,10-13 0,65-72 0,-62 77 0,-1-1 0,-1-1 0,-1-1 0,24-43 0,-40 64 0,0 1 0,-1-1 0,1 0 0,-1 1 0,0-1 0,0 0 0,0 0 0,-1 0 0,1 1 0,-1-1 0,0 0 0,0 0 0,-1 0 0,1 0 0,-1 0 0,1 0 0,-4-6 0,3 8 0,0 0 0,-1 0 0,1 0 0,-1 1 0,1-1 0,-1 1 0,0-1 0,0 1 0,0-1 0,0 1 0,0 0 0,0 0 0,0 0 0,0 0 0,0 0 0,0 0 0,-1 1 0,1-1 0,0 1 0,0 0 0,-1-1 0,1 1 0,0 0 0,-1 0 0,1 1 0,0-1 0,-1 0 0,1 1 0,0-1 0,-4 3 0,-14 4-1501,-8 1-5993,12-7-4619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35.3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7591,'0'0'1281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54 10346,'0'0'9321,"-44"-53"-6535,42 53 129,2 13-2851,3 5 64,8 6-96,5 2-64,4 1-1377,-1-1-1986,-2-2-3140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35.8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87 2787,'-7'-19'-2877,"-6"-12"28105,10-2-21987,5 30-3776,-1 20-62,-1-16-481,0-6-6732,0-4-1388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4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13549,'0'0'13164,"85"36"-12972,-37-33-95,6-3-33,5 0-225,-2 0-928,-6-3-672,-5-6-930,-10 0-640,-11-4-705,-9-1-1345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5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4 13581,'0'0'11424,"9"-2"-10992,1 1-309,-1 1-1,1 0 0,0 0 1,-1 1-1,1 0 0,0 1 1,-1 0-1,0 1 0,1 0 1,-1 0-1,13 7 0,-18-8-108,0 0 0,0 0-1,0 0 1,0 1 0,0-1-1,-1 1 1,1 0-1,-1 0 1,0 0 0,1 1-1,-2-1 1,1 1 0,0 0-1,-1-1 1,1 1-1,-1 1 1,0-1 0,-1 0-1,1 0 1,-1 1 0,1-1-1,-1 1 1,-1-1-1,1 1 1,-1-1 0,1 1-1,-1-1 1,-2 10 0,1-9 40,-1 0 0,0 0 0,-1 0 0,1 0 0,-1 0 0,0 0 0,0-1 0,0 1 0,-1-1 1,1 0-1,-1 0 0,0-1 0,0 1 0,-7 4 0,-73 44 273,59-38-334,9-4-329,-29 14-969,14-13-6108,20-10-5719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6.2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234 43 16047,'0'0'8157,"-10"-8"-6299,6 5-1755,0-1 0,-1 1 1,1 0-1,-1 0 0,1 0 0,-1 0 0,0 1 1,0 0-1,0 0 0,-1 0 0,1 1 0,0 0 1,-1 0-1,1 0 0,-1 1 0,1-1 1,0 1-1,-1 0 0,1 1 0,-1 0 0,1 0 1,-1 0-1,1 0 0,0 1 0,0 0 0,0 0 1,0 0-1,0 1 0,-6 3 0,8-4-80,1 0 1,-1 0-1,0 1 0,0-1 0,1 1 1,-1 0-1,1 0 0,0-1 0,0 1 0,0 1 1,0-1-1,1 0 0,-1 0 0,1 1 1,0-1-1,0 1 0,0-1 0,0 1 0,0 3 1,2-6-15,-1 0 0,1-1 0,0 1 1,-1 0-1,1-1 0,0 1 0,-1 0 0,1-1 1,0 1-1,0-1 0,0 0 0,-1 1 0,1-1 1,0 1-1,0-1 0,0 0 0,0 0 0,0 0 1,0 1-1,0-1 0,0 0 0,0 0 0,-1 0 1,1 0-1,0 0 0,0-1 0,0 1 0,0 0 1,0 0-1,1-1 0,34-6 277,0-14-116,-32 17-174,1 1 0,-1 0 0,1 0 0,0 1 1,0-1-1,0 1 0,0 0 0,0 0 1,0 1-1,7-2 0,-11 5-20,0 0-1,0-1 1,0 1 0,0 0-1,0 0 1,-1-1-1,1 1 1,-1 0 0,1 0-1,-1 0 1,0 0 0,0 0-1,0 0 1,0 0-1,0 0 1,0-1 0,-1 1-1,0 2 1,1 4-9,1 76 177,-17 130 0,15-209-36,-1 1 1,1 0-1,-1-1 1,0 1-1,0-1 1,0 0-1,-1 0 1,0 0-1,0 0 1,0 0-1,0-1 1,-5 5-1,6-7-74,1-1 0,-1 0-1,1 1 1,-1-1-1,0 0 1,1 0 0,-1 0-1,0-1 1,0 1-1,0 0 1,0-1-1,0 1 1,0-1 0,0 1-1,0-1 1,0 0-1,0 0 1,0 0 0,0 0-1,0 0 1,0 0-1,0-1 1,1 1-1,-1-1 1,0 1 0,0-1-1,0 0 1,0 0-1,0 0 1,1 0-1,-1 0 1,0 0 0,1 0-1,-1 0 1,1-1-1,-3-2 1,-4-4-34,1 0 0,0-1 0,1 0 0,0 0 0,0-1 0,1 1 0,0-1 0,0 0 0,1-1 0,1 1 0,0-1 0,0 0 0,1 1 0,1-1 0,0 0 0,0 0 0,1 0 0,1-13 0,0 20-174,0 0 0,0 0 0,1 0 0,-1 1 0,1-1-1,0 1 1,0-1 0,0 1 0,1 0 0,-1 0 0,1 0 0,0 0 0,0 0 0,0 0 0,0 1 0,0 0 0,0-1-1,1 1 1,-1 0 0,6-2 0,12-5-2151,-1 1-1,34-8 1,-26 7 182,12-4-4813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6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7 17873,'0'0'12855,"-10"-3"-11857,7 2-971,-1 1-1,1-1 1,0 0 0,-1 1-1,1 0 1,-1 0 0,1 0 0,-1 0-1,1 0 1,-1 1 0,1-1-1,-1 1 1,1 0 0,-1 0-1,1 1 1,0-1 0,0 1-1,0-1 1,0 1 0,0 0 0,0 0-1,0 0 1,1 0 0,-1 1-1,1-1 1,-1 1 0,1 0-1,0 0 1,0 0 0,0 0-1,0 0 1,1 0 0,-1 0 0,1 0-1,0 1 1,0-1 0,0 0-1,0 7 1,0-9-27,1 1 0,-1-1 0,1 1 0,-1-1 0,1 1 0,0-1 0,0 1 0,0-1 0,0 1 0,0-1 0,0 1 0,0 0 0,1-1 0,-1 1 0,0-1 0,1 0 0,-1 1 0,1-1 0,0 1 0,-1-1 0,1 0 0,0 1 0,0-1 0,0 0 0,0 0 0,2 2 0,-1-2 0,0 0 0,1 0 0,-1 0 0,1 0 0,-1-1 0,0 0 0,1 1 0,-1-1 0,1 0 0,-1 0 0,1 0 0,-1 0 0,1-1 0,4 0 0,4-2 0,-1 0 0,0-1 0,1 0 0,-1-1 0,0 0 0,14-10 0,27-29 0,-48 79 0,-3-34 0,0 1 0,0 0 0,0 0 0,0-1 0,0 1 0,0 0 0,0-1 0,0 1 0,1 0 0,-1-1 0,1 1 0,-1 0 0,1-1 0,-1 1 0,1-1 0,0 1 0,0-1 0,0 1 0,1 1 0,1-2 0,-1-1 0,1 1 0,0 0 0,0-1 0,0 1 0,-1-1 0,1 0 0,0 0 0,0 0 0,5-1 0,-6 1 0,8-1 0,-1-1 0,0 0 0,0 0 0,-1-1 0,1-1 0,0 1 0,10-7 0,-11 6 0,-1 0 0,1 0 0,0 1 0,1 0 0,-1 0 0,0 1 0,1 1 0,9-2 0,-16 6 0,-1-1 0,0 1 0,0 0 0,0-1 0,-1 1 0,1 0 0,-1 0 0,1 0 0,-1 0 0,0 0 0,0-1 0,0 1 0,-1 5 0,1 4 0,0-10 0,1-1 0,0 0 0,0 1 0,0-1 0,0 0 0,1 0 0,-1 0 0,0 0 0,0 0 0,1 0 0,-1 0 0,1 0 0,-1-1 0,0 1 0,1 0 0,0-1 0,-1 1 0,1-1 0,-1 0 0,1 1 0,-1-1 0,1 0 0,0 0 0,-1 0 0,1 0 0,0 0 0,-1-1 0,1 1 0,2-1 0,51-9 0,-46 7-453,-8 3 106,0 0 1,0 0-1,0 0 1,0 0-1,1-1 0,-1 1 1,0 0-1,0-1 1,0 1-1,0-1 0,0 1 1,0-1-1,0 0 1,0 1-1,0-1 0,0 0 1,0 0-1,0 0 1,0 0-1,-1 0 0,1 1 1,0-1-1,-1-1 1,1 1-1,0 0 1,-1 0-1,0 0 0,1 0 1,-1 0-1,0 0 1,1-1-1,-1 1 0,0 0 1,0 0-1,0 0 1,0-1-1,0-1 0,0-12-8803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7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5477,'0'0'24920,"59"32"-25689,-36-23-2306,-4-1-2114,2-1-3235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7.4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 11371,'0'0'16581,"-9"6"-15546,-27 19-431,23-9-490,20-6-589,28-1-936,-27-8 1154,-1 1 150,-1 0-1,1 1 1,-1-1 0,1 1-1,-1 1 1,0-1-1,0 1 1,6 5 0,-10-8 225,-1 0 0,0 0 1,0 1-1,1-1 0,-1 0 1,0 0-1,0 0 1,0 1-1,0-1 0,-1 1 1,1-1-1,0 1 0,-1-1 1,1 1-1,-1-1 0,1 1 1,-1-1-1,0 1 0,1 0 1,-1-1-1,0 1 1,0 0-1,0-1 0,0 1 1,-1-1-1,1 1 0,0 0 1,-1-1-1,1 1 0,-1-1 1,0 1-1,1-1 1,-1 1-1,0-1 0,0 1 1,0-1-1,0 0 0,0 0 1,0 1-1,-3 1 0,-4 4 78,0 0 0,-1 0-1,-1-1 1,1 0-1,-1 0 1,0-1-1,-18 6 1,20-8-596,-1 0 1,0-1-1,0 0 1,0 0-1,-16 0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8.3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47 6534,'0'0'9753,"4"-9"-5407,-3 6-4749,12-26 5869,-9 24-1870,-6 24-2379,-18 71-735,11-58-229,1 1 1,2 0 0,1 0 0,2 0-1,1 1 1,3 51 0,-1-84-254,1 0 0,-1 0 0,0 0 0,0 1 0,0-1 0,1 0 0,-1 0 0,1 0 0,-1 0 0,1 0 0,-1 0 0,1 0 0,-1 0 0,1 0 0,0 0 0,0 0 0,-1-1 0,1 1 0,0 0 0,0 0 0,0-1 0,2 2 0,-3-2 0,1 0 0,-1-1 0,1 1 0,0 0 0,-1 0 0,1 0 0,-1-1 0,1 1 0,0 0 0,-1-1 0,1 1 0,-1-1 0,1 1 0,-1-1 0,0 1 0,1-1 0,-1 1 0,1-1 0,-1 1 0,0-1 0,1 1 0,-1-1 0,0 1 0,0-1 0,1 0 0,-1 1 0,0-1 0,0 0 0,0 1 0,0-1 0,0 0 0,0 1 0,0-1 0,0 1 0,0-1 0,0 0 0,0 1 0,0-1 0,-1 0 0,1 0 0,-1-13 0,-1 1 0,-1-1 0,0 1 0,0 0 0,-2-1 0,1 2 0,-2-1 0,1 0 0,-2 1 0,0 0 0,0 1 0,-1 0 0,-16-18 0,28 28 0,1 0 0,-1 0 0,1 0 0,0 0 0,-1 1 0,8 0 0,55 0-2555,90 0-9934,-145 1 8763,11-1-6576,-15-4 11478,-5-5 9434,-4 8-10147,0 0 0,0 0 0,0 0 0,0 0 0,0 1 0,0-1 1,0 0-1,0 1 0,0-1 0,0 0 0,0 1 0,-1 0 0,1-1 0,0 1 0,0 0 0,-1-1 0,1 1 0,0 0 0,-1 0 0,1 0 0,0 0 0,-3 0 0,-33 3 3226,35-2-3580,-1 0 0,1 0 1,0 1-1,-1-1 0,1 1 0,0 0 0,0 0 0,0 0 0,0 0 0,0 0 0,0 0 0,1 0 1,-1 1-1,1-1 0,-2 4 0,2-5-86,1 0-1,0 0 1,0 0 0,-1-1-1,1 1 1,0 0 0,0 0-1,0 0 1,0 0-1,0-1 1,0 1 0,0 0-1,0 0 1,0 0 0,1 0-1,-1-1 1,0 1 0,0 0-1,1 0 1,-1 0 0,1-1-1,-1 1 1,0 0 0,1-1-1,-1 1 1,1 0 0,0-1-1,-1 1 1,1-1 0,0 1-1,-1-1 1,1 1 0,0-1-1,-1 1 1,1-1 0,0 1-1,0-1 1,0 0 0,-1 0-1,1 1 1,0-1 0,0 0-1,0 0 1,0 0 0,-1 0-1,1 0 1,0 0 0,0 0-1,0 0 1,0 0 0,-1-1-1,3 1 1,7-1-23,1 0 0,-1-1 0,1 0 0,-1-1 0,0 0 0,14-6 0,-14 5 0,-1 0 0,1 1 0,0 0 0,1 1 0,-1 0 0,14-1 0,-23 4 0,-1-1 0,1 0 0,-1 0 0,0 0 0,1 0 0,-1 0 0,1 0 0,-1 0 0,1 1 0,-1-1 0,0 0 0,1 0 0,-1 1 0,0-1 0,1 0 0,-1 0 0,0 1 0,1-1 0,-1 0 0,0 1 0,0-1 0,1 1 0,-1-1 0,0 0 0,0 1 0,0-1 0,1 1 0,-1-1 0,0 0 0,0 1 0,0-1 0,0 1 0,0-1 0,0 1 0,0 24 0,0 2 0,22-53 0,-13 15 0,-3 2 0,1 1 0,1-1 0,-1 2 0,1-1 0,11-7 0,-17 15 0,-1 0 0,1 0 0,-1 0 0,1 0 0,-1 1 0,0-1 0,1 1 0,-1-1 0,1 1 0,-1-1 0,0 1 0,1 0 0,-1 0 0,0-1 0,0 1 0,1 0 0,-1 0 0,2 3 0,16 8 0,25-8-1782,24-12-5161,2 1-854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9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1 18129,'0'0'7208,"0"10"-5928,-2 22 321,-2 1-1,-9 45 1,6-45-1502,1 0 0,-1 48-1,10-42-148,-1-34-245,-1-24-331,-3 10 606,0 0 1,0 0 0,-1 1 0,0-1-1,0 1 1,-1-1 0,0 1 0,-1 0-1,0 1 1,0-1 0,-1 1-1,1 0 1,-1 0 0,-1 1 0,0 0-1,0 0 1,-9-6 0,26 14 369,-1 0 0,1-1 1,0 0-1,19 0 0,-12-1-227,6 1-1226,-1-2 1,1 0-1,33-7 1,-55 9 1119,0 0 0,0 0 0,0 0 0,0 0 0,0 1 0,-1-1 0,1 0 0,0 0 0,-1 1 0,1-1 0,-1 1 0,0-1 0,1 0 0,-1 1 0,0-1 0,0 1 0,0-1-1,0 0 1,0 1 0,0-1 0,0 1 0,-1-1 0,0 2 0,-3 42 2005,3-17-1401,1-28-601,0 1 0,0-1-1,1 0 1,-1 0 0,0 1-1,0-1 1,0 0-1,1 0 1,-1 0 0,0 1-1,0-1 1,1 0 0,-1 0-1,0 0 1,0 0 0,1 1-1,-1-1 1,0 0 0,0 0-1,1 0 1,-1 0 0,0 0-1,1 0 1,-1 0 0,0 0-1,1 0 1,-1 0 0,0 0-1,1 0 1,-1 0 0,0 0-1,0 0 1,1 0-1,-1 0 1,0-1 0,1 1-1,-1 0 1,0 0 0,0 0-1,1 0 1,-1-1 0,3-1 59,-1 0 0,1 0 0,-1-1 1,1 1-1,-1-1 0,0 0 0,0 0 1,0 1-1,-1-1 0,1 0 0,-1-1 1,3-5-1,-1-4-79,0 0 0,0 0 0,-2-1 0,1 0 0,-2-16 0,1 31-35,0 1 0,0-1 0,0 1 0,0-1 0,0 1 0,0-1 0,0 1 0,0-1 0,0 0 0,1 0 1,-1 0-1,1 1 0,-1-1 0,1-1 0,-1 1 0,1 0 0,-1 0 0,1-1 0,0 1 0,3 0 0,38 12-2092,17-10-11438,-44-3 6321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0.3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96 100 4933,'0'0'14344,"-8"0"-11056,4-1-3205,-2 0 467,0 1 1,0 0-1,0-1 1,1 2-1,-1-1 1,0 1-1,-7 1 1,12-1-436,-1 0 1,0-1-1,0 1 1,1 0 0,-1 0-1,0 0 1,1 1-1,-1-1 1,1 0 0,0 1-1,-1-1 1,1 0-1,0 1 1,0 0 0,0-1-1,0 1 1,0 0-1,0-1 1,0 1 0,1 0-1,-1 0 1,0 0-1,1 0 1,0-1 0,-1 1-1,1 0 1,0 0-1,0 0 1,1 4 0,0-5-106,0 0 0,0 0 0,0 0 0,0 0 0,1 0 0,-1-1 0,0 1 0,1 0 0,-1-1 0,1 1 1,-1 0-1,1-1 0,-1 0 0,1 1 0,-1-1 0,1 0 0,-1 0 0,1 0 0,-1 0 0,1 0 0,0 0 1,1-1-1,42-2 89,-42 2-77,1 0-1,-1 0 1,0-1 0,1 1 0,-1-1 0,0 0 0,0 0 0,0 0 0,0 0 0,0-1 0,0 1 0,-1-1 0,1 0 0,-1 0 0,0 0 0,3-4 0,-33 32 646,5 16 38,22-41-723,1 1 0,-1-1 0,1 1 0,-1 0 0,1-1 0,0 1 1,-1 0-1,1 0 0,0-1 0,0 1 0,-1 0 0,1 0 0,0 0 0,0-1 0,0 1 1,0 0-1,0 0 0,0-1 0,0 1 0,0 0 0,0 0 0,0 0 0,1-1 1,-1 1-1,0 0 0,1 0 0,-1-1 0,0 1 0,1 0 0,-1-1 0,1 1 0,-1 0 1,1-1-1,-1 1 0,1-1 0,-1 1 0,1-1 0,0 1 0,-1-1 0,1 1 1,0-1-1,-1 1 0,1-1 0,0 0 0,0 0 0,-1 1 0,1-1 0,0 0 0,0 0 1,0 0-1,45-5-3055,-36 3 1494,0-2 0,-1 1 1,1-1-1,-1-1 0,15-8 0,-18 9 1032,0-1-1,-1 1 0,1-1 1,-1 0-1,0 0 0,0 0 0,-1-1 1,8-11-1,-10 14 1048,0-1 0,-1 0 0,1 0 0,-1 0 0,0 0 0,0 0 0,0 0 0,0 0 0,0-7 0,-2 10-352,1 1 0,0-1 0,-1 0 0,1 1 0,0-1 0,-1 1 0,1-1 0,-1 1 0,1-1 0,-1 1 0,1-1 0,-1 1 1,1 0-1,-1-1 0,1 1 0,-1 0 0,0-1 0,1 1 0,-1 0 0,0 0 0,1-1 0,-1 1 0,0 0 0,1 0 0,-1 0 0,0 0 1,1 0-1,-1 0 0,0 0 0,1 0 0,-1 0 0,0 1 0,1-1 0,-1 0 0,1 0 0,-1 0 0,0 1 0,0 0 0,-28 10 1543,-3 21 1007,31-30-2644,-1-1 0,1 0 1,0 1-1,0-1 0,1 1 0,-1 0 1,0-1-1,0 1 0,1 0 1,-1 0-1,1-1 0,-1 1 0,1 0 1,0 0-1,0 0 0,0-1 1,0 1-1,0 0 0,0 0 0,0 0 1,1-1-1,-1 1 0,1 2 0,0-3-41,0-1 0,0 1 0,1 0-1,-1-1 1,0 1 0,0-1 0,0 1-1,0-1 1,0 1 0,1-1-1,-1 0 1,0 0 0,0 0 0,1 1-1,-1-1 1,0 0 0,0-1 0,1 1-1,-1 0 1,2-1 0,28-6 146,-22 2-196,0 0-1,0 0 1,-1-1 0,1 0-1,-1-1 1,0 0 0,8-11 0,-11 14 38,-1-1 0,0 1 0,-1-1 0,0 0 0,1-1 0,-1 1 0,-1-1 0,1 1 0,-1-1 0,0 0 0,-1 0 0,1 0 0,1-11 0,-3 17 3,0-1-1,0 1 1,0 0-1,0 0 1,0 0-1,0-1 0,0 1 1,0 0-1,0 0 1,0-1-1,0 1 1,0 0-1,-1 0 1,1 0-1,0 0 0,0-1 1,0 1-1,0 0 1,0 0-1,0 0 1,0-1-1,0 1 0,-1 0 1,1 0-1,0 0 1,0 0-1,0 0 1,0-1-1,-1 1 1,1 0-1,0 0 0,0 0 1,0 0-1,-1 0 1,1 0-1,0 0 1,0 0-1,0 0 1,-1 0-1,1 0 0,0 0 1,0 0-1,0 0 1,-1 0-1,1 0 1,-13 6 188,-8 12 146,10-4-191,-1 0 0,2 0 0,-16 29 1,23-37-122,1-1 0,-1 1 0,1-1 0,0 1 0,0 0 0,1 0 0,0 0 0,0 0 0,0 0 0,1 0 0,0 0 0,0 0 0,0 0 0,1 0 0,1 7 0,-1-11-27,1 0 0,-1 0 0,0-1 0,1 1 0,-1 0 0,1 0 0,0-1 0,-1 1 0,1-1 0,0 0 0,0 1 0,0-1 0,0 0 0,0 0 0,0 0 0,0 0 0,1-1 0,-1 1 0,0-1 0,0 1 0,1-1 0,-1 0 0,0 0 0,0 0 0,1 0 0,-1 0 0,0 0 0,4-1 0,1 0 0,0 0 0,0 0 0,0 0 0,0-1 0,-1 0 0,1 0 0,0-1 0,7-3 0,-8 1 0,0 0 0,0 1 0,-1-2 0,0 1 0,0-1 0,6-8 0,-9 12 0,-1 0 0,1-1 0,-1 1 0,1 0 0,-1-1 0,0 1 0,0-1 0,0 0 0,0 1 0,-1-1 0,1 0 0,-1 1 0,0-1 0,1 0 0,-1 0 0,-1 1 0,1-1 0,0 0 0,0 0 0,-2-4 0,1 6 0,0 0 0,0 0 0,0-1 0,0 1 0,0 0 0,0 0 0,0 1 0,0-1 0,0 0 0,0 0 0,-1 0 0,1 1 0,0-1 0,-1 1 0,1-1 0,0 1 0,-1 0 0,1-1 0,0 1 0,-1 0 0,1 0 0,-1 0 0,1 0 0,-1 0 0,1 0 0,0 0 0,-1 0 0,1 1 0,-1-1 0,0 1 0,-2 0 0,0 0 0,0 0 0,0 1 0,0-1 0,0 1 0,0 0 0,1 0 0,-1 0 0,-4 4 0,4-1-110,0 0-1,0 1 1,0 0 0,0 0-1,1 0 1,0 0 0,1 0-1,-1 0 1,1 1 0,0-1-1,-1 11 1,2-14-147,0 0 1,1 0-1,-1 0 0,1 1 1,0-1-1,0 0 1,0 0-1,0 1 0,1-1 1,0 0-1,-1 0 0,1 0 1,0 1-1,0-1 0,1 0 1,-1 0-1,0-1 0,1 1 1,0 0-1,0 0 0,0-1 1,0 1-1,0-1 0,0 0 1,6 5-1,19 4-13751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17168,'0'0'6284,"-7"10"-3872,1-3-1932,2-4-266,1 1 0,0 0 0,0 0 0,0 0 0,0 0 0,0 1 0,1-1 0,0 0 0,0 1 0,0 0 0,1 0-1,-1-1 1,1 1 0,-1 9 0,2-13-204,1 0 0,-1 0 0,0 0 0,1 0-1,-1 0 1,1 0 0,-1 0 0,1 0 0,0 0-1,-1-1 1,1 1 0,0 0 0,-1 0 0,1-1 0,0 1-1,0 0 1,0-1 0,-1 1 0,1-1 0,0 1 0,0-1-1,0 1 1,0-1 0,0 0 0,0 0 0,0 1-1,0-1 1,0 0 0,0 0 0,0 0 0,1 0 0,40-1 204,-35 1-139,7-2 4,-1-1 0,0-1 0,1 1 0,-1-2 1,-1 0-1,15-8 0,-14 7-60,1 0 0,-1 0-1,1 2 1,0 0 0,17-3 0,-30 6-10,0 1 0,0 0 0,-1 0 1,1 0-1,0 0 0,-1 0 0,1 0 0,0 0 1,-1 0-1,1 0 0,0 0 0,0 0 0,-1 1 1,1-1-1,0 0 0,-1 0 0,1 1 0,-1-1 0,1 0 1,0 1-1,-1-1 0,1 1 0,-1-1 0,1 1 1,-1-1-1,1 1 0,-1-1 0,1 1 0,-1-1 1,0 1-1,1 0 0,1 24 612,1 4 82,-3-28-692,1 0 1,-1 0 0,1 0-1,0 0 1,-1 0-1,1-1 1,0 1 0,0 0-1,-1 0 1,1-1 0,0 1-1,0 0 1,0-1-1,0 1 1,0-1 0,0 0-1,0 1 1,0-1-1,0 0 1,0 1 0,0-1-1,0 0 1,0 0 0,1 0-1,-1 0 1,0 0-1,1 0 1,47-3-1842,25-9-5153,-12 2 774,-28 5-2151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20.8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81 4708,'0'0'9775,"-6"-1"-9145,-17-2-11,18 2 892,33-30-886,-24 25-511,1 1 1,-1 1 0,1-1 0,0 1 0,0-1 0,12-5 0,-16 9-100,1 0 1,-1 0-1,1 1 1,0-1 0,-1 1-1,1 0 1,0-1-1,-1 1 1,1 0 0,0 0-1,-1 0 1,1 0-1,0 0 1,0 0-1,-1 0 1,1 1 0,0-1-1,-1 1 1,1-1-1,-1 1 1,1 0 0,-1-1-1,1 1 1,-1 0-1,1 0 1,-1 0 0,0 0-1,1 0 1,-1 1-1,0-1 1,0 0 0,1 2-1,4 4 19,0 0 0,0 0 0,0-1 0,1 0-1,15 10 1,-21-15-27,1 0 1,0 0-1,0 0 0,0 0 0,0-1 1,0 1-1,0-1 0,0 1 0,1-1 0,-1 0 1,0 0-1,0 0 0,0 0 0,0 0 1,0 0-1,0 0 0,0-1 0,0 1 0,1-1 1,-1 0-1,-1 0 0,1 1 0,0-1 1,0 0-1,0-1 0,0 1 0,-1 0 1,1 0-1,0-1 0,2-2 0,-9 4 149,1 0 0,-1 1 1,1-2-1,-1 1 0,1 0 0,-1-1 0,1 0 0,0 0 0,-9-3 0,-3 0 66,3 2-102,0 0 0,0 1-1,0 1 1,0 0 0,-1 0-1,1 1 1,0 1 0,0 0-1,1 1 1,-1 1 0,-17 6-1,35-11-138,1 0 0,-1 1 0,1 0 0,-1-1 0,1 2 0,7 0 0,24 0-67,-19-5-59,1 0-1,-1 0 1,27-12-1,-26 9-51,0 0-1,35-5 1,-53 11 69,-18 7 219,-14 6 228,0-2 0,0-2-1,-1 0 1,-1-3 0,1 0 0,-1-2 0,-32-2 0,70 20-1045,25 8-701,-29-28 1147,1 0 0,-1 0 0,1 0 0,-1 0 0,1-1 0,-1 1 0,1 0 1,0-1-1,-1 1 0,1-1 0,0 0 0,0 1 0,-1-1 0,1 0 0,0 0 0,0 0 0,0 0 0,-1 0 0,1-1 0,0 1 0,2-1 0,12-13-6200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2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 12844,'0'0'19485,"4"10"-19106,-1 0-373,0 0-1,0 0 0,-1 0 1,0 0-1,-1 0 0,0 0 1,-1 0-1,0 1 0,0-1 1,-4 17-1,-35 118-5,47-170-2661,12-16-6524,-9 18 4562,3-7-2835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3.2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 12940,'0'0'16741,"4"9"-15625,-2-5-1008,0 1 0,-1 0 0,1 0 0,-1 0 0,0 0 0,0 1 0,-1-1 0,0 0 0,0 0 0,0 0 0,0 1 0,-1-1 0,0 0-1,0 0 1,0 0 0,-1 0 0,-2 6 0,-2 6-86,3-10-22,0 0 1,0 0-1,1 0 1,0 1-1,1-1 1,-1 0-1,1 1 1,1 0-1,0 13 1,1-20-1,-1-1 0,1 1 0,0 0 0,0-1 0,0 1 0,0 0 0,1-1 0,-1 1 0,0-1 0,0 0 0,0 1 0,0-1 0,0 0 0,1 0 0,-1 1 0,0-1 0,0 0 0,0 0 0,1-1 0,1 1 0,28-2 0,11-11-4113,-35 10 2740,-1 0-1,1 0 1,-1 0 0,0-1-1,0 0 1,-1 0 0,1-1-1,-1 0 1,0 0 0,0 0 0,-1 0-1,1-1 1,6-12 0,-7 3-6421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3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5285,'0'0'18962,"-33"65"-17329,22-29-351,0 5-289,2 0-129,1 0-191,2-6-321,6-4-288,0-7-416,0-12-2210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2.2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72 5349,'0'0'11333,"2"-8"-8679,12-36 871,-8 25 6050,-42 194-9244,29-127-371,-3 84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4.1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62 9929,'0'0'18850,"4"-5"-17627,-1 3-886,-2 1-217,1 0 0,-1 0 0,1 0-1,-1-1 1,0 1 0,1 0 0,-1-1 0,0 1 0,0-1 0,0 1 0,0-1 0,0 1 0,0-1 0,-1 0-1,1 1 1,0-4 0,-1 5 147,9 0-270,-9 0 5,1 0 1,0 0-1,-1 1 0,1-1 1,0 0-1,0 0 1,-1 0-1,1 0 0,0 0 1,-1 0-1,1 0 0,0 0 1,0 0-1,-1-1 1,1 1-1,0 0 0,-1 0 1,1-1-1,0 1 1,-1 0-1,1-1 0,0 1 1,-1-1-1,1 1 0,-1 0 1,1-1-1,-1 0 1,1 1-1,-1-1 0,1 1 1,-1-1-1,0 1 0,1-1 1,-1 0-1,0 1 1,1-1-1,-1 0 0,0 1 1,0-1-1,0 0 0,1 0 1,-1 1-1,0-1 1,0 0-1,0 0 0,0 1 1,0-1-1,-1 0 1,1 1-1,0-1 0,0 0 1,-1 0-1,-20 40-2,20-21-93,11-20-300,14-25-1982,-16 10-3188,-2 0-3918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40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1 16496,'0'0'8173,"-1"11"-8173,-4 216 294,-5 65 1750,-4-100 956,16-192-2688,3-9-159,5-17 23,-3-44-91,-2-1 0,-9-137 1,4 206-91,-5-40-8,5 41 18,0-1 0,0 1 1,0-1-1,-1 1 0,1-1 0,0 1 0,-1 0 1,1-1-1,-1 1 0,1-1 0,-1 1 0,0 0 0,0 0 1,0-1-1,1 1 0,-1 0 0,0 0 0,0 0 0,-1 0 1,1 0-1,-2-2 0,2 4-4,-1-1-1,1 1 1,0 0 0,0-1 0,0 1-1,0 0 1,0 0 0,0 0 0,0 0-1,0 0 1,1-1 0,-1 2-1,0-1 1,0 0 0,1 0 0,-1 0-1,1 0 1,-1 0 0,1 0 0,-1 1-1,1-1 1,0 0 0,-1 2-1,-9 39-13,8-35 20,-7 46-80,2 0-1,-1 83 1,8-34-4360,0-100 4335,0 12-5236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43.4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11147,'0'0'7665,"0"8"-6485,1 1-823,-1-1-1,1 1 0,0-1 1,1 0-1,0 0 0,0 1 1,5 9-1,-5-15-302,-1 0 0,1 0 0,0 0-1,0 0 1,0-1 0,1 1 0,-1-1 0,1 1 0,-1-1-1,1 0 1,0 0 0,0 0 0,-1 0 0,2 0-1,-1-1 1,0 1 0,0-1 0,0 0 0,1 0 0,-1 0-1,0 0 1,1-1 0,6 1 0,0-1-15,1-1 0,-1 0 0,1-1 0,-1 1 0,0-2 0,1 0 0,14-6 1,-14 4-4,0 2 1,1-1 0,-1 1 0,1 1 0,14-1 0,-25 3-17,0 0 0,0 0 0,0 0 0,0 0 0,-1 1 0,1-1 0,0 0 0,0 1 0,0-1 0,-1 1 0,1-1 0,0 1 0,-1-1 0,1 1 0,0-1 0,-1 1 0,1 0 0,-1-1 0,1 1 0,-1 0 1,1-1-1,-1 1 0,1 0 0,-1 0 0,0 0 0,0-1 0,1 1 0,-1 0 0,0 0 0,0 0 0,0 0 0,0 0 0,0-1 0,0 3 0,0 44 1240,1-4-483,-1-43-774,1 1 1,-1-1-1,1 1 0,-1-1 0,1 1 0,0-1 1,-1 0-1,1 1 0,0-1 0,-1 0 0,1 1 1,0-1-1,0 0 0,-1 0 0,1 1 0,0-1 1,0 0-1,-1 0 0,1 0 0,0 0 0,0 0 1,-1 0-1,1-1 0,0 1 0,0 0 0,-1 0 0,2-1 1,22-6 285,-11-1-63,1-1 0,21-18 1,-29 21-140,0 0 1,1 0-1,0 1 1,0 0-1,0 0 1,0 1-1,1 0 1,0 0-1,0 1 1,0 0-1,0 1 1,1-1-1,-1 1 1,15-1 0,-22 3-82,1 0 1,-1 1-1,1-1 1,-1 0-1,0 1 1,1-1 0,-1 1-1,0-1 1,1 1-1,-1 0 1,0 0 0,0-1-1,0 1 1,0 0-1,1 0 1,-1 0 0,-1 0-1,1 0 1,0 0-1,0 0 1,1 2 0,14 35 308,-15-34-289,0 0 1,1-1-1,-1 1 0,1 0 0,-1 0 1,1-1-1,0 1 0,0-1 0,1 1 1,-1-1-1,1 0 0,0 0 1,0 0-1,0 0 0,4 2 0,-3-3 12,1 0-1,0-1 0,0 0 1,0 0-1,0 0 0,0-1 0,0 0 1,-1 0-1,1 0 0,0 0 1,0-1-1,0 0 0,0 0 1,7-2-1,8-4 294,-1-1 0,24-13 0,-29 13-192,1 1 0,0 0 0,20-5 0,-32 11-148,1 0 0,-1 0 0,1 0-1,0 0 1,-1 1 0,1 0 0,0-1 0,0 1 0,-1 1-1,1-1 1,0 0 0,-1 1 0,1 0 0,0 0 0,-1 0 0,1 0-1,-1 1 1,1-1 0,-1 1 0,0 0 0,0 0 0,0 0 0,0 1-1,0-1 1,0 1 0,-1-1 0,4 4 0,-4-3-206,1-1 0,-1 0 0,1 0-1,0 0 1,0 0 0,0 0 0,0 0 0,0-1 0,0 0 0,0 1 0,1-1 0,3 1 0,-3-2-396,-1 1-1,1-1 1,-1 0 0,0 0 0,1 0 0,-1 0 0,1-1 0,-1 1 0,0-1-1,0 0 1,1 0 0,5-3 0,16-14-6233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22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34 220 3075,'0'0'2872,"-3"-11"-1463,-3-20-437,-4-19 1561,6 36-177,4 18 1008,32 154-3097,-16 51 368,-16-258-1151,-6-195 242,3 132 658,1 195-262,4 92-25,-13-363-1063,4 39 758,7 149 171,0 5 147,0 0 1,0 0-1,-1 0 1,0 1-1,0-1 1,-1 5 0,-2 4 72,0 0 1,2 0 0,0 1 0,0-1 0,1 0 0,2 20 0,1-1-174,11 53 1,-12-78-1676,-6-21 153,-2-10-265,-10-12-1282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16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1392 5 8808,'0'0'5488,"-9"-1"-3886,-6-1-965,1 1-1,-1 1 1,0 0 0,1 1 0,-1 0 0,-23 6 0,-97 32 1474,54-15-1634,-871 205-1624,938-226 963,7-1-128,-1 0-1,1-1 0,0 0 0,-1-1 1,0 1-1,1-1 0,-10-1 0,12-5-2479,5-11-2188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 9033,'0'0'19554,"-9"-2"-18929,6 2-608,1-1 0,-1 1 0,1-1 0,-1 1 1,1 0-1,-1-1 0,1 1 0,-1 1 0,1-1 1,-1 0-1,1 1 0,-1-1 0,1 1 0,0 0 1,-1-1-1,1 1 0,0 1 0,-1-1 0,1 0 1,0 0-1,0 1 0,0-1 0,0 1 0,0 0 1,0-1-1,1 1 0,-1 0 0,1 0 0,-1 0 1,1 0-1,0 1 0,-1-1 0,1 0 0,0 1 1,1-1-1,-1 0 0,0 1 0,1-1 0,-1 1 1,1-1-1,0 1 0,0-1 0,0 1 0,0 2 1,1-3-30,-1 0 0,1-1 1,0 1-1,0-1 0,0 1 1,0-1-1,0 0 1,0 1-1,0-1 0,1 0 1,-1 0-1,0 0 0,1 0 1,-1 0-1,1 0 0,-1 0 1,1 0-1,-1 0 0,1-1 1,0 1-1,-1-1 0,1 1 1,0-1-1,2 0 1,53 12-942,-46-10 601,2 0-72,1 1 1,-1 0-1,17 8 1,-28-10 404,1 0 0,-1 0-1,0 0 1,0 0 0,0 1 0,0-1-1,0 1 1,-1-1 0,1 1 0,0 0-1,-1-1 1,3 5 0,-3-5 42,-1 0 0,0 0 1,1 0-1,-1 0 0,0 0 1,0 1-1,0-1 0,0 0 0,0 0 1,0 0-1,0 0 0,0 1 1,0-1-1,-1 0 0,1 0 0,-1 0 1,1 0-1,0 0 0,-1 0 0,0 0 1,1 0-1,-1 0 0,0 0 1,1 0-1,-1 0 0,0 0 0,-1 1 1,-4 3 15,0-1 0,1 1 0,-1-1 0,-1 0 0,1 0 0,-1-1 0,-10 4 1,-26 7-2873,16-10-2847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17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820 0 15855,'0'0'3347,"-8"1"-2530,-5 0-553,0 2 0,0-1 0,0 2 0,1 0-1,-1 0 1,-13 8 0,-81 45 1341,61-32-1480,-101 52 518,-164 95 1847,301-166-2420,0 0-1,0 1 0,1 1 1,0-1-1,1 1 0,0 1 0,0 0 1,-7 10-1,14-17-57,-1 0-1,1 1 1,0-1-1,0 1 1,0-1-1,0 1 1,0 0-1,1-1 1,-1 1-1,1 0 1,-1 0-1,1-1 1,0 1-1,0 0 1,0 0-1,1-1 1,-1 1-1,1 0 1,0 0-1,-1-1 1,1 1-1,0-1 1,0 1-1,1-1 1,-1 1-1,0-1 1,1 0-1,0 1 0,-1-1 1,1 0-1,0 0 1,0 0-1,0 0 1,1-1-1,-1 1 1,0-1-1,1 1 1,-1-1-1,4 2 1,18 10 71,0-1 0,1-2 0,0 0 0,0-1 0,1-2 0,50 8 1,163 7-976,8-22-6982,-140-17-929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19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246 64 13805,'0'0'6967,"-1"-9"-4634,0 7-2214,1-1 84,0 1-1,-1 0 1,1-1 0,-1 1 0,1 0 0,-1-1-1,0 1 1,0 0 0,0 0 0,0 0 0,0 0-1,-1 0 1,1 0 0,-1 0 0,1 0 0,-1 1-1,0-1 1,1 0 0,-1 1 0,0-1 0,0 1-1,0 0 1,0 0 0,0 0 0,0 0 0,-1 0-1,1 0 1,0 0 0,-1 1 0,-3-1 0,-2 1-73,-1 0 0,1 1 0,0 0 0,0 0 0,0 0 0,0 1 1,0 1-1,1-1 0,-1 1 0,1 1 0,-1-1 0,1 1 0,0 1 0,1-1 1,-9 8-1,9-8-117,1 1 1,0 0 0,0 0-1,0 0 1,1 1 0,-1-1-1,1 1 1,1 0-1,-1 1 1,1-1 0,0 0-1,0 1 1,1 0 0,0 0-1,0-1 1,1 1-1,-1 14 1,2-20-12,0 0 0,0 0-1,0 1 1,0-1 0,0 0 0,1 0 0,-1 0-1,0 1 1,1-1 0,-1 0 0,1 0 0,0 0-1,-1 0 1,1 0 0,0 0 0,0 0 0,-1 0-1,1 0 1,0 0 0,0 0 0,0 0 0,0-1-1,0 1 1,0 0 0,2 0 0,1 1 12,0-1 1,0 0-1,0 0 0,1 0 1,-1-1-1,0 1 1,0-1-1,5 0 1,6-1 43,0 0 1,0-1 0,24-7-1,-21 2-125,-1 0 1,-1-1-1,19-10 0,-19 8-95,1 1 0,29-10 0,-46 19 150,1 0-1,-1 0 0,1 0 1,-1 0-1,1 0 0,-1 0 1,1 0-1,-1 0 0,1 0 1,-1 0-1,1 0 0,-1 0 1,1 0-1,-1 1 0,1-1 1,-1 0-1,1 0 0,-1 0 1,0 1-1,1-1 0,-1 0 1,1 1-1,-1-1 0,0 0 1,1 1-1,-1-1 0,0 0 1,0 1-1,1-1 0,-1 1 1,0-1-1,0 1 0,0-1 1,1 1-1,-1-1 0,0 0 1,0 1-1,0-1 0,0 1 1,0-1-1,0 1 0,0-1 1,0 1-1,0-1 0,0 2 1,-2 28-240,2-24 259,-8 54 164,-3-1 0,-2 0 0,-24 66-1,29-104 24,0-1 0,-1 0 0,-21 32 0,26-46-154,0 0 0,0 0 0,0-1 0,-1 1-1,0-1 1,0 0 0,0 0 0,-1-1 0,0 1 0,1-1 0,-2-1 0,1 1 0,0-1 0,-1 0 0,-7 2 0,12-4-40,0-1 0,0 0 0,0 0 0,-1 0 0,1 0 0,0 0 0,0 0 0,0 0 0,0-1 0,0 1 0,0-1 0,0 1 0,0-1 0,0 0 0,0 0 0,0 0 0,1 0 0,-1 0 0,0 0 0,-1-2 0,-1-1 0,1 1 0,-1-1 0,1 0 0,0 0 0,1-1 0,-1 1 0,1-1 0,-3-5 0,-1-6 0,1 0 0,1 0 0,0-1 0,-2-19 0,5 28 0,0 0 0,1-1 0,-1 1 0,2 0 0,-1-1 0,1 1 0,0 0 0,5-16 0,-4 20 0,0 0 0,0 0 0,0 0 0,1 1 0,-1-1 0,1 1 0,0 0 0,0-1 0,0 1 0,0 1 0,1-1 0,-1 0 0,1 1 0,0 0 0,-1-1 0,1 1 0,0 1 0,8-3 0,94-25-3255,-74 23 226,0-3 0,33-12 0,-17-3-7755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0.1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305 1 11627,'0'0'14109,"6"9"-13372,7 9-389,-2 1-1,0 0 0,-2 0 1,0 1-1,-1 0 1,9 34-1,-15-42-208,1 1 0,-1 0 0,-1-1 0,0 1 0,-1 0 0,-1 0 0,0 0 0,0 0 0,-1 0 0,-1-1 0,0 1 0,-1-1 0,-8 17 0,2-7-75,-1-1 1,0 0-1,-2-1 1,0-1-1,-2 0 1,0-1-1,-19 18 1,24-28-541,0 0 0,0 0 0,-1-1 1,0-1-1,0 0 0,-13 6 0,13-8-805,0-1 0,0 0 0,-1 0 0,1-1 0,0-1 0,-1 0 0,-17 0-1,-24-4-8433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0.5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1 13773,'0'0'10116,"-10"15"-9256,-23 43 33,2 0 0,-45 125 1,68-154-655,0 1 1,2-1-1,1 1 1,2 0-1,1 1 1,1-1-1,5 45 1,-3-64-308,1-1 0,1 0 0,0 0 0,0 0 0,1 0 1,0 0-1,0-1 0,1 1 0,1-1 0,11 15 0,-12-18-319,1 0-1,1-1 0,-1 1 0,1-1 1,0 0-1,0-1 0,1 0 0,-1 0 1,1 0-1,0-1 0,0 0 0,0-1 1,0 0-1,1 0 0,8 0 1,51 2-9420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0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12908,'0'0'12940,"46"58"-12139,-46-13-384,0 5-289,-2 1-64,-3 2-96,-2-3-993,3-4-1057,1-7-352,-1-8-385,4-12-1633,-4-11-2627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1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54 444 8040,'0'0'12908,"82"30"-11467,-37-30-448,5-1-384,2-12-353,-2 0-128,-8-2-64,-4-1-160,-11 2-993,-8-1-673,-8-1-1088,-11-1-1410,0-1-833</inkml:trace>
  <inkml:trace contextRef="#ctx0" brushRef="#br0" timeOffset="1">0 46 13837,'0'0'9545,"64"-4"-7815,-13 4-641,7 0-449,6-4-319,-1-5-161,-4 0-160,-5-1-673,-11 3-1185,-9 5-1473,-15 2-2947,-10 0-5733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1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12684,'0'0'10437,"5"10"-9183,4 15-492,0 0-1,4 26 1,-12-48-695,-1-1 0,1 1 0,-1 0 0,1-1 0,0 1-1,0-1 1,0 1 0,0-1 0,0 0 0,1 1 0,-1-1 0,1 0 0,0 0 0,-1 0 0,1 0 0,0 0 0,0-1 0,0 1 0,0 0-1,1-1 1,-1 0 0,0 1 0,1-1 0,-1 0 0,4 1 0,-1-2 60,-1 1 0,0-1-1,0-1 1,1 1 0,-1-1 0,0 1 0,0-1-1,0-1 1,0 1 0,0 0 0,0-1 0,0 0-1,0 0 1,-1 0 0,7-5 0,24-21 222,-27 21-229,1 1-1,0 0 0,0 0 1,0 0-1,0 1 1,11-4-1,-18 9-104,-1 0 1,1 0-1,0 0 0,-1 0 1,1 0-1,0 0 0,0 1 1,-1-1-1,1 0 1,0 1-1,-1-1 0,1 0 1,0 1-1,-1-1 0,1 1 1,-1-1-1,1 1 0,-1-1 1,1 1-1,-1-1 1,1 1-1,-1 0 0,1-1 1,-1 1-1,0 0 0,0-1 1,1 1-1,-1 0 0,0 0 1,0-1-1,0 1 1,1 0-1,-1-1 0,0 1 1,0 0-1,0 0 0,0-1 1,0 1-1,-1 0 0,1 1 1,1 41 474,-1-36-457,0-4-49,2 27-1045,-2-29 1003,0-1-1,0 0 1,0 1-1,0-1 1,1 1-1,-1-1 1,0 1-1,0-1 1,0 1-1,1-1 1,-1 0 0,0 1-1,0-1 1,1 1-1,-1-1 1,0 0-1,1 1 1,-1-1-1,1 0 1,-1 1-1,0-1 1,1 0-1,-1 0 1,1 0-1,-1 1 1,1-1 0,-1 0-1,0 0 1,1 0-1,-1 0 1,1 0-1,-1 0 1,1 0-1,-1 0 1,1 0-1,-1 0 1,1 0-1,-1 0 1,1 0-1,-1 0 1,1 0 0,-1 0-1,1 0 1,-1-1-1,0 1 1,1 0-1,-1 0 1,1-1-1,-1 1 1,0 0-1,1-1 1,-1 1-1,0 0 1,1-1-1,-1 1 1,1-1-1,10-13-6517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3.0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8 13773,'0'0'9193,"-8"-2"-7250,5 1-1845,0 0 1,0 0 0,0 0-1,0 1 1,1-1-1,-1 1 1,0 0-1,0 0 1,0 0 0,0 0-1,0 1 1,0-1-1,0 1 1,0 0 0,0 0-1,0 0 1,0 0-1,1 0 1,-1 0-1,0 1 1,1-1 0,0 1-1,-1 0 1,1 0-1,0 0 1,0 0-1,0 0 1,0 1 0,0-1-1,0 0 1,0 1-1,1-1 1,0 1-1,-1 0 1,1 0 0,0-1-1,0 1 1,0 0-1,1 0 1,-1 0-1,1 0 1,-1 5 0,1-7-75,0 0 1,0 0 0,0 0 0,0 0 0,0 0 0,0 0-1,1 0 1,-1-1 0,0 1 0,0 0 0,1 0 0,-1 0-1,0 0 1,1 0 0,-1-1 0,1 1 0,-1 0 0,1 0 0,-1-1-1,1 1 1,0 0 0,-1-1 0,1 1 0,0 0 0,-1-1-1,1 1 1,0-1 0,0 1 0,0-1 0,0 0 0,-1 1-1,1-1 1,0 0 0,2 1 0,1-1 34,1 0 1,-1 0-1,0 0 1,1-1-1,-1 1 1,0-1 0,0 0-1,6-2 1,10-5 117,0 0 1,24-14-1,-24 10-126,27-16 39,-45 27-96,0-1 0,1 1-1,-1 0 1,0 1-1,0-1 1,1 0 0,-1 1-1,1-1 1,-1 1-1,1 0 1,-1 0-1,1 0 1,-1 0 0,0 0-1,1 0 1,3 2-1,-5-1 22,0 0-1,0 0 0,0 0 1,0 0-1,0 0 0,0 1 1,0-1-1,-1 0 0,1 1 1,0-1-1,-1 1 0,1-1 1,-1 1-1,1-1 0,-1 1 1,0-1-1,0 4 0,3 35 467,-2-26-264,-1-13-211,0 0 0,0 0-1,0 0 1,0 0 0,0 0 0,0 0-1,0 0 1,1 0 0,-1 0 0,0 0 0,1 0-1,-1 0 1,0-1 0,1 1 0,-1 0-1,1 0 1,0 0 0,-1 0 0,1-1-1,0 1 1,-1 0 0,1-1 0,0 1 0,0 0-1,-1-1 1,1 1 0,0-1 0,0 1-1,0-1 1,0 0 0,0 1 0,0-1-1,0 0 1,0 0 0,0 1 0,0-1 0,0 0-1,0 0 1,0 0 0,0 0 0,0 0-1,0-1 1,0 1 0,0 0 0,0 0 0,0-1-1,0 1 1,1-1 0,8-3 62,-1-1 0,0 0 0,0 0 0,10-7 0,3-3 3,-18 13-315,0 0 0,0 1 0,0-1 1,0 1-1,0-1 0,1 1 0,-1 1 0,0-1 0,1 1 0,-1-1 0,1 1 1,-1 0-1,0 1 0,1-1 0,-1 1 0,1 0 0,-1 0 0,0 0 1,0 1-1,0-1 0,7 5 0,14 4-8767,-9-10 998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3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8 12172,'0'0'17109,"-11"-2"-16666,6 0-416,-1 1 0,1 0-1,-1 1 1,1-1 0,-1 1-1,1 0 1,-1 0 0,1 1-1,-1-1 1,1 1 0,-1 0-1,1 1 1,0-1 0,-1 1 0,1 1-1,0-1 1,0 0 0,0 1-1,1 0 1,-1 0 0,1 1-1,-7 6 1,9-9 11,0 1 1,1 0-1,-1 0 1,1 0-1,-1 0 0,1 0 1,0 0-1,0 1 0,0-1 1,0 0-1,0 1 0,0-1 1,1 0-1,-1 1 1,1-1-1,0 1 0,0-1 1,-1 1-1,2-1 0,-1 5 1,1-5-92,0-1 0,-1 1 0,1 0 1,0-1-1,0 1 0,0-1 0,1 0 0,-1 1 0,0-1 1,0 0-1,1 1 0,-1-1 0,1 0 0,-1 0 1,1 0-1,-1-1 0,1 1 0,0 0 0,-1 0 0,1-1 1,0 1-1,-1-1 0,1 0 0,0 1 0,0-1 0,0 0 1,-1 0-1,3 0 0,48-2-7629,-25-6-475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4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67 14286,'0'0'13933,"-8"2"-12738,-25 8-485,32-10-695,0 0-1,1 0 1,-1 1-1,1-1 1,0 0-1,-1 0 1,1 1-1,-1-1 1,1 1-1,-1-1 0,1 0 1,0 1-1,-1-1 1,1 1-1,0-1 1,-1 1-1,1-1 1,0 1-1,0-1 0,-1 1 1,1-1-1,0 1 1,0-1-1,0 1 1,0-1-1,0 1 1,0-1-1,0 1 0,0 0 1,0-1-1,0 1 1,0-1-1,0 1 1,0-1-1,0 1 1,1-1-1,-1 1 0,0-1 1,0 1-1,1-1 1,-1 1-1,0-1 1,0 1-1,1-1 1,-1 1-1,1-1 0,-1 0 1,0 1-1,1-1 1,-1 0-1,1 1 1,-1-1-1,1 0 1,-1 1-1,1-1 0,-1 0 1,1 0-1,-1 0 1,1 0-1,-1 0 1,1 1-1,0-1 1,-1 0-1,1 0 0,-1 0 1,1 0-1,0-1 1,12 1 72,0 0 1,0-2-1,0 1 1,-1-2-1,1 0 1,-1 0-1,1-1 1,18-9-1,-14 6-73,0 1 0,1 0 0,20-3 0,-38 9-4,1 0-1,0-1 1,0 1-1,-1 0 1,1 0-1,0 0 1,0 0-1,-1 0 1,1 0-1,0 0 1,0 0-1,0 0 1,-1 0-1,1 0 1,0 0-1,0 1 1,-1-1-1,1 0 1,0 1-1,0-1 0,-1 0 1,1 1-1,0-1 1,-1 1-1,1-1 1,-1 1-1,1-1 1,-1 1-1,1 0 1,-1-1-1,1 1 1,-1 0-1,1-1 1,-1 1-1,0 0 1,1-1-1,-1 2 1,-1 32 434,0-29-432,4-5-12,0-1 0,0 0 0,0 0 0,0 0 0,0-1 0,0 1 0,0-1 0,0 0 0,0 1 0,2-4 0,8-6-157,42-29-1316,-53 38 1407,1 0 1,0 0-1,0 1 1,-1-1-1,1 1 1,0 0-1,0 0 1,0 0-1,0 0 1,1 1-1,-1-1 1,0 1-1,0 0 1,0 0-1,0 0 1,6 0-1,-8 5 77,0 0 1,0 0-1,0 0 0,0 0 0,-1 0 0,0 0 1,0 0-1,0 0 0,-2 7 0,2-9 27,-9 69 698,11-72-676,1 1 0,0-1-1,-1 0 1,1 1 0,-1-1-1,1 0 1,0-1 0,-1 1-1,1 0 1,3-2 0,13-5-441,-1 0 0,0-2 0,0 0 0,21-15-1,-17 10-288,45-20 0,-60 34 3530,-6 0-2843,0 0 0,0 0 0,0 0-1,0 0 1,0 0 0,0 0 0,-1 0-1,1 0 1,0 0 0,0-1 0,0 1 0,0 0-1,0 0 1,0-1 0,0 1 0,0-1-1,-1 1 1,1-1 0,0 1 0,0-1-1,-1 1 1,2-2 0,26-31 127,-44 56-59,13-21-29,1 1 0,0 0 0,-1 0 0,1 0 1,0 1-1,0-1 0,1 0 0,-1 1 0,-1 4 0,3-6-52,-1-1 1,1 0-1,0 0 0,-1 1 1,1-1-1,0 0 0,0 1 1,0-1-1,0 0 0,0 0 1,0 1-1,0-1 0,1 0 0,-1 1 1,0-1-1,1 0 0,-1 0 1,1 1-1,-1-1 0,1 0 1,0 0-1,-1 0 0,1 0 1,0 0-1,0 0 0,0 0 1,0 0-1,0 0 0,0 0 1,0-1-1,0 1 0,0 0 1,0 0-1,0-1 0,0 1 1,1-1-1,-1 1 0,0-1 1,3 1-1,1-1-498,1 1-1,0-1 1,-1 0 0,1 0-1,0-1 1,-1 1 0,1-1-1,9-3 1,19-10-6830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174 202 10698,'0'0'5653,"-6"-8"-3047,3 3-2149,-1 0 0,0 0 0,0 1 1,-1 0-1,1 0 0,-10-7 1,12 9-344,-1 1 0,1 0 1,0 0-1,0 0 1,-1 0-1,1 0 1,-1 1-1,1-1 1,-1 1-1,1 0 0,0-1 1,-1 1-1,0 0 1,1 0-1,-1 1 1,1-1-1,0 0 1,-1 1-1,1 0 0,-1-1 1,1 1-1,0 0 1,-1 0-1,1 1 1,-4 1-1,1 2-62,0 0 0,0 0 0,0 0 1,1 0-1,0 1 0,0-1 0,0 1 0,1 0 0,0 0 0,0 1 0,0-1 1,1 1-1,0-1 0,-1 8 0,0-3-62,1-1-1,0 0 1,1 1-1,0 0 1,1-1 0,0 1-1,1-1 1,3 19 0,-3-27 34,0 1 1,-1-1 0,1 0-1,0 1 1,0-1-1,1 0 1,-1 0 0,0 0-1,1 0 1,-1 0-1,1 0 1,0 0 0,0 0-1,-1-1 1,1 1 0,0-1-1,0 1 1,1-1-1,-1 0 1,0 0 0,0 0-1,1 0 1,-1 0-1,0 0 1,1-1 0,-1 1-1,1-1 1,-1 0 0,1 1-1,-1-1 1,1 0-1,-1-1 1,6 0 0,-2 0 221,1 0 1,-1-1-1,0 1 1,1-1-1,-1-1 1,0 1 0,0-1-1,-1 0 1,1-1-1,0 0 1,8-7-1,-6 4-115,-1-1 1,0 0-1,-1 0 0,0 0 0,0-1 0,-1 1 0,0-1 0,0-1 0,-1 1 1,0-1-1,-1 1 0,0-1 0,-1 0 0,0 0 0,1-11 0,-12 33-474,-2 16-24,9-18 359,-1 1 0,2 0-1,0 0 1,0 0 0,1 0-1,0 0 1,3 17 0,-3-26 7,1 0 1,-1 0 0,1 0-1,0 0 1,0 0 0,0-1 0,0 1-1,0 0 1,0 0 0,0 0 0,0-1-1,1 1 1,-1-1 0,1 1-1,-1-1 1,1 0 0,0 1 0,2 1-1,-1-2 6,0-1 0,0 1 0,0 0 0,0-1 0,0 0-1,0 1 1,1-1 0,-1 0 0,0-1 0,0 1 0,0 0 0,0-1 0,0 0-1,0 0 1,0 0 0,4-2 0,5-2 120,-1-2-1,0 1 1,0-1-1,0 0 1,-1-1-1,0-1 1,-1 1-1,15-18 1,-7 5 24,-1 0 1,-1-1-1,16-31 1,-23 38-146,0-2-1,-2 1 1,0-1-1,-1 0 1,0-1-1,-1 1 1,-1-1-1,1-33 1,-4 51-4,0 0 0,-1 0 0,1-1 0,0 1 0,0 0 0,0 0 0,-1 0 0,1-1 0,0 1 0,0 0 0,0 0 0,-1 0 0,1 0 0,0-1 0,0 1 0,-1 0 0,1 0 0,0 0 0,-1 0 0,1 0 0,0 0 0,0 0 0,-1 0 0,1 0 0,0 0 0,-1 0 0,1 0 0,0 0 0,0 0 0,-1 0 0,1 0 0,0 0 0,-1 0 0,1 0 0,0 1 0,0-1 0,-1 0 0,1 0 0,0 0 0,0 0 0,0 0 0,-1 1 0,1-1 0,0 0 0,0 0 0,0 1 0,-1-1 0,1 0 0,0 0 0,0 1 0,0-1 0,0 0 0,0 0 0,0 1 0,-1-1 0,1 0 0,0 0 0,0 1 0,0 0 0,-11 17-1,1 1 1,1 0-1,1 1 0,0 0 0,-7 32 1,7-25-12,-5 15-18,2 1-1,2-1 1,-7 79 0,16-102 21,-1-1 1,2 1 0,0-1 0,2 0 0,0 0 0,0 0 0,2 0 0,0 0-1,1-1 1,1 0 0,15 27 0,5-4 17,-18-29-2,-1 1 1,-1 0-1,0 0 1,-1 1-1,6 14 0,-13-24 31,-5-8 23,-6-9 22,-1-6-83,2 0 0,0 0 0,1-1 0,-9-26 0,17 42 0,0 0 0,1 0 0,-1-1 0,1 1 0,1 0 0,-1-1 0,1 1 0,-1-1 0,2 1 0,-1 0 0,0-1 0,1 1 0,0 0 0,1-1 0,-1 1 0,1 0 0,0 0 0,0 0 0,0 0 0,1 0 0,0 1 0,0-1 0,0 1 0,4-5 0,16-10-1297,0 1 0,1 1 0,1 1 0,32-16 0,-28 16-845,29-17-6784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6.9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28 10314,'0'0'14162,"-3"10"-14044,-1 2-68,0 0 0,1 0-1,1 1 1,0-1 0,0 0 0,1 1 0,1-1 0,1 14-1,0-25-28,-1 1 0,1 0 0,0-1 1,0 1-1,-1-1 0,1 1 0,0-1 0,0 1 0,1-1 0,-1 0 0,0 0 0,0 1 0,1-1 0,-1 0 0,0 0 0,1 0 0,-1 0 0,1-1 0,0 1 0,-1 0 0,1-1 0,-1 1 0,1-1 0,0 1 0,0-1 1,-1 0-1,1 0 0,0 1 0,-1-1 0,1-1 0,0 1 0,0 0 0,-1 0 0,1-1 0,0 1 0,-1-1 0,4 0 0,3-1 78,0-1-1,0 1 1,0-1-1,-1-1 1,0 1-1,13-9 1,39-40 81,-55 48-166,-1 1 0,0-1 0,0 0 0,0 1 0,0-2 0,-1 1 0,0 0 0,1 0 0,-1-1 0,-1 1 0,1-1 0,-1 0 0,0 1-1,1-7 1,-6 10 515,-4 10-347,-6 11-28,-11 38 372,24-55-477,0 0-1,0 1 1,0 0-1,0-1 1,1 1-1,-1-1 1,1 1-1,0 0 1,0-1 0,1 1-1,-1-1 1,1 1-1,-1 0 1,1-1-1,2 5 1,-2-7-17,0 1-1,1-1 1,-1 0 0,1 0-1,-1 0 1,1 0 0,0 0-1,-1 0 1,1 0 0,0-1-1,0 1 1,-1-1 0,1 1-1,0-1 1,0 0 0,0 1-1,0-1 1,0 0 0,-1 0-1,1 0 1,0-1 0,0 1-1,0 0 1,3-2 0,2 1 137,1-1 1,-1 0 0,0 0-1,0-1 1,7-4 0,3-2 7,-2-2 1,1 0-1,-2-1 1,17-16-1,-24 22-154,-1-1 0,1 0-1,-2-1 1,1 0 0,-1 1-1,0-2 1,0 1 0,-1 0-1,0-1 1,3-12 0,-7 21-21,0 0-1,0 0 1,0 0 0,0-1 0,1 1 0,-1 0 0,0 0 0,0 0 0,0 0 0,0-1-1,0 1 1,0 0 0,0 0 0,0 0 0,0-1 0,0 1 0,0 0 0,0 0 0,0-1 0,0 1-1,0 0 1,0 0 0,0 0 0,0-1 0,0 1 0,0 0 0,0 0 0,0 0 0,0-1-1,0 1 1,0 0 0,-1 0 0,1 0 0,0 0 0,0-1 0,0 1 0,0 0 0,0 0 0,-1 0-1,1 0 1,0 0 0,0-1 0,0 1 0,0 0 0,-1 0 0,1 0 0,0 0 0,-1 0-1,-10 8-74,-11 16 6,18-18 107,-1-1 18,1 1 0,-1 0 0,1 1 0,0-1-1,0 1 1,1 0 0,0 0 0,0 0 0,-3 14 0,28-33 102,-7 0-160,-1-2 0,0 0 0,-2 0 0,1-1 0,9-17 0,-27 78 0,0-28 0,1-7 0,0 1 0,1 0 0,1 0 0,0 0 0,0 13 0,2-25 0,0 1 0,0-1 0,0 0 0,0 1 0,0-1 0,1 0 0,-1 1 0,0-1 0,0 0 0,1 0 0,-1 1 0,0-1 0,0 0 0,1 0 0,-1 0 0,0 1 0,0-1 0,1 0 0,-1 0 0,0 0 0,1 0 0,-1 0 0,0 0 0,1 0 0,-1 0 0,0 1 0,1-1 0,-1 0 0,0 0 0,1 0 0,-1-1 0,1 1 0,-1 0 0,0 0 0,1 0 0,-1 0 0,0 0 0,0 0 0,1 0 0,-1-1 0,1 1 0,15-6 0,-6-1 0,0 1 0,0-1 0,14-15 0,-17 15 0,1 0 0,0 1 0,0 0 0,0 0 0,14-7 0,-21 19-980,0-1 1,0 0-1,0 0 1,-1 1-1,0-1 0,0 1 1,-2 9-1,2-8-788,-1-1-1268,1-1-1731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7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0 16944,'0'0'2792,"-2"11"-1084,0-3-1368,-37 162 4400,-8 104-3392,46-262-1337,0-8 10,0 1-1,0-1 0,1 1 0,-1-1 0,1 0 1,0 1-1,1-1 0,-1 1 0,2 7 0,-1-12-10,-1 0-1,1 0 1,-1 0-1,1 0 1,-1 0-1,1 0 1,-1 0-1,1 0 1,-1 0-1,1 0 1,-1-1-1,1 1 1,-1 0-1,1 0 1,-1 0-1,1-1 0,-1 1 1,0 0-1,1-1 1,-1 1-1,1 0 1,-1-1-1,0 1 1,1 0-1,-1-1 1,0 1-1,0-1 1,1 1-1,-1 0 1,0-1-1,1 0 1,10-14 177,0-7-148,-1 0 0,-1-1-1,11-41 1,-20 63-35,1 0 1,-1 0-1,1 0 0,0 0 0,-1 0 0,1 0 0,0 0 0,0 1 1,-1-1-1,1 0 0,0 0 0,0 1 0,0-1 0,0 1 1,0-1-1,0 1 0,0-1 0,0 1 0,0 0 0,0 0 1,2-1-1,32-4 352,0-2 56,-22 0-312,0-1 0,-1 0 1,0-2-1,0 1 0,-1-1 1,0-1-1,-1 0 0,0 0 1,0-1-1,-2 0 0,1-1 0,-2 0 1,1 0-1,-2-1 0,0 0 1,-1 0-1,0-1 0,-1 1 1,0-1-1,-1 0 0,-1 0 1,-1 0-1,0-17 0,-1 31-99,0 0-1,0 0 0,0 0 1,0 0-1,0 0 0,0 0 1,0 0-1,0 0 0,-1 0 1,1 0-1,0 0 0,-1 0 1,1 1-1,-1-1 0,1 0 1,-1 0-1,1 0 0,-1 1 1,0-1-1,1 0 0,-1 0 1,0 1-1,0-1 0,1 1 1,-1-1-1,0 1 0,0-1 1,0 1-1,0-1 0,0 1 1,1 0-1,-1-1 0,0 1 1,0 0-1,0 0 1,0 0-1,0 0 0,0 0 1,0 0-1,0 0 0,0 0 1,0 0-1,0 0 0,0 0 1,0 1-1,0-1 0,0 0 1,0 1-1,0-1 0,1 1 1,-1-1-1,-1 1 0,-3 2-23,0 0 0,0 0 1,0 0-1,0 0 0,1 1 0,-1 0 0,-6 7 0,-3 7 13,1 1 1,1 0-1,-11 26 1,19-37 29,0 0 0,1 0 0,0 0 0,1 0 0,0 0 0,0 0 0,1 1 0,0-1 0,0 1 0,1-1 1,1 17-1,0-23-16,-1-1 0,1 0 1,0 1-1,0-1 0,0 0 1,0 0-1,0 0 1,0 0-1,0 1 0,0-1 1,0-1-1,1 1 0,-1 0 1,0 0-1,0 0 1,1-1-1,-1 1 0,1 0 1,-1-1-1,3 1 0,41 10-37,-15-5-250,-26-4 247,-1 1 0,1-1 0,-1 0 0,1 1 0,-1-1 0,0 1 0,0 0 0,0 0 0,-1 1 0,1-1 0,-1 0 0,1 1 0,-1 0 0,0-1 0,-1 1 0,1 0 0,-1 0 0,1 0-1,-1 0 1,0 0 0,-1 0 0,2 7 0,-2-7 23,0 0 1,1-1-1,-1 1 0,0 0 0,0 0 0,-1-1 0,1 1 0,-1 0 0,0-1 1,0 1-1,0 0 0,-1-1 0,1 1 0,-1-1 0,0 0 0,0 0 0,0 1 1,0-1-1,0-1 0,-1 1 0,1 0 0,-1 0 0,0-1 0,0 0 1,-5 4-1,6-5-303,1-1-1,-1 1 1,0-1 0,1 1 0,-1-1 0,0 0-1,1 1 1,-1-1 0,0 0 0,0 0 0,1-1 0,-1 1-1,0 0 1,1 0 0,-1-1 0,0 1 0,1-1 0,-1 0-1,0 1 1,1-1 0,-1 0 0,1 0 0,-1 0 0,1 0-1,0 0 1,-1 0 0,1 0 0,0 0 0,0-1 0,-1-1-1,-21-23-8550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8.0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19506,'0'0'3588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8.9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14862,'0'0'7153,"5"12"-5786,3 16-676,0 0 1,-2 0-1,-1 1 0,-1 0 1,-1 45-1,-2 111 1599,-1-185-2275,0 1 1,0-1-1,0 1 0,0-1 0,0 1 1,0-1-1,0 1 0,1-1 0,-1 1 1,0-1-1,0 1 0,0-1 0,1 0 1,-1 1-1,0-1 0,1 1 0,-1-1 1,0 0-1,1 1 0,-1-1 0,1 0 1,-1 1-1,0-1 0,1 0 0,-1 0 1,1 1-1,-1-1 0,1 0 0,-1 0 1,1 0-1,-1 0 0,1 0 0,-1 0 1,1 0-1,-1 0 0,1 0 0,-1 0 1,1 0-1,-1 0 0,1 0 0,-1 0 1,1 0-1,-1 0 0,1 0 0,-1-1 1,1 1-1,-1 0 0,1 0 0,-1-1 1,0 1-1,1 0 0,-1-1 0,1 1 1,-1 0-1,1-1 0,25-19 295,8-19-139,23-22-22,-57 61-150,1-1-1,-1 0 1,1 0-1,0 1 0,-1-1 1,1 0-1,0 1 1,-1-1-1,1 1 0,0-1 1,-1 1-1,1-1 1,0 1-1,0 0 1,0-1-1,0 1 0,-1 0 1,1 0-1,0-1 1,0 1-1,0 0 1,0 0-1,0 0 0,0 0 1,-1 0-1,1 0 1,0 0-1,0 1 0,0-1 1,0 0-1,0 0 1,0 1-1,-1-1 1,1 0-1,0 1 0,0-1 1,-1 1-1,1-1 1,0 1-1,-1-1 0,1 1 1,0 0-1,-1-1 1,1 1-1,-1 0 1,1 0-1,-1-1 0,1 1 1,-1 0-1,1 0 1,-1 0-1,0-1 1,0 1-1,1 0 0,-1 0 1,0 1-1,2 8-10,0-1 1,-1 1-1,0 0 0,-1 10 0,1-10 39,-1 14 98,3 23 161,-3-46-277,0-1 1,0 0 0,0 0 0,0 1-1,0-1 1,0 0 0,0 0 0,0 0 0,1 1-1,-1-1 1,0 0 0,0 0 0,0 0-1,0 1 1,0-1 0,0 0 0,1 0-1,-1 0 1,0 0 0,0 0 0,0 1 0,1-1-1,-1 0 1,0 0 0,0 0 0,0 0-1,1 0 1,-1 0 0,0 0 0,0 0 0,1 0-1,-1 0 1,0 0 0,0 0 0,0 0-1,1 0 1,-1 0 0,0 0 0,0 0-1,1 0 1,-1 0 0,0 0 0,0 0 0,0 0-1,1 0 1,-1 0 0,0 0 0,0-1-1,0 1 1,1 0 0,-1 0 0,0 0 0,0 0-1,0-1 1,0 1 0,0 0 0,1 0-1,-1 0 1,0 0 0,0-1 0,0 1-1,0 0 1,0 0 0,0-1 0,8-12 529,60-177-539,-66 190-321,0-1 0,0 1-1,0 0 1,1 0 0,-1 1 0,0-1 0,0 0-1,0 1 1,0-1 0,0 1 0,0-1 0,3 3-1,29 5-4107,-13-9 1221,0 0 0,0-1 0,-1 0 0,36-11 1,-2-10 2430,-54 23 1126,1 0 1,0-1-1,-1 1 1,1 0-1,0-1 1,-1 1-1,1 0 1,0-1-1,-1 1 1,1-1-1,-1 1 1,1-1-1,-1 1 1,1-1-1,-1 0 1,1 1-1,-1-1 1,0 1-1,1-1 1,-1 0-1,0 0 1,0 1-1,1-1 1,-1 0-1,0 1 1,0-1-1,0 0 1,0 0-1,0 1 1,0-1-1,0 0 1,0 0-1,0 1 1,0-1-1,-1-1 1,-11-4 6287,-1 8-6232,8 0-242,0 1 1,1 1 0,-1-1 0,1 1 0,-1-1 0,1 1 0,0 1 0,1-1 0,-1 0 0,1 1 0,-1 0 0,-2 5 0,-3 7 325,1-1 0,-9 26 0,15-37-398,0 0 0,1-1 1,0 1-1,0 0 0,0 0 1,0 0-1,1 6 0,0-10-79,0 0 0,0 0 0,1 0 0,-1 0-1,0 0 1,1 0 0,-1 0 0,1-1-1,-1 1 1,1 0 0,-1 0 0,1 0-1,-1 0 1,1-1 0,0 1 0,0 0-1,-1-1 1,1 1 0,0 0 0,0-1-1,0 1 1,0-1 0,-1 0 0,1 1-1,0-1 1,0 1 0,0-1 0,0 0-1,0 0 1,0 0 0,0 0 0,0 1-1,0-1 1,0-1 0,0 1 0,0 0-1,0 0 1,0 0 0,2-1 0,4 0 30,0-1 0,0 0 0,0-1 1,-1 1-1,1-1 0,-1-1 0,0 1 1,0-1-1,0 0 0,0 0 0,0-1 0,-1 0 1,8-9-1,-1 1 39,-1 0 1,-1-1-1,0 0 1,12-24-1,-22 86-791,-1-40 562,-5 45-510,7-20-3314,4-25-2130,8-7-4665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9.6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141 276 13485,'0'-1'328,"0"0"0,0 0 1,0 0-1,0 0 0,-1 0 1,1 0-1,0 0 0,0 0 1,-1 0-1,1 0 0,-1 0 1,1 0-1,-1 0 0,1 0 1,-1 0-1,0 0 0,1 0 1,-1 0-1,0 1 0,0-1 1,-1-1-1,-23-4 3415,21 6-3554,0 1 0,0-1 1,0 1-1,0 0 1,0 0-1,1 0 1,-1 0-1,0 1 1,0 0-1,1 0 1,-6 3-1,3 1-101,0 0-1,1 0 1,0 0 0,1 0-1,-1 1 1,1 0 0,-3 7-1,5-11-57,0 1-1,1-1 0,-1 1 0,1-1 1,0 1-1,0-1 0,1 1 0,-1-1 1,1 1-1,0 0 0,0-1 0,0 1 1,0 0-1,0-1 0,1 1 0,0 0 1,1 4-1,-1-7-13,0 0 1,0 1 0,0-1-1,1 0 1,-1 0-1,0 0 1,1 0-1,-1 0 1,1 0 0,-1 0-1,1-1 1,-1 1-1,1 0 1,0-1-1,-1 1 1,1-1 0,0 0-1,-1 0 1,1 1-1,0-1 1,3-1 0,38-4 312,-29 0-242,-2 0 0,1-2 1,-1 1-1,0-2 0,0 1 1,-1-2-1,0 1 0,18-20 1,-4 3-10,-2-2-1,27-41 1,-37 51 42,-2-1-1,0 0 0,-1-1 0,0-1 1,-2 0-1,-1 0 0,0 0 0,5-26 0,-24 60 99,-5 19-217,1 5 47,1 1 0,3 1 0,0 0 0,3 0 1,-6 56-1,15-95-77,0 1 1,0 0 0,-1-1 0,1 1-1,1 0 1,-1-1 0,0 1 0,0 0-1,1-1 1,-1 1 0,0 0 0,1-1-1,0 1 1,-1-1 0,1 1 0,0-1-1,0 1 1,0-1 0,0 0 0,0 1 0,0-1-1,0 0 1,1 0 0,-1 0 0,0 0-1,1 0 1,-1 0 0,0 0 0,1 0-1,-1 0 1,1-1 0,0 1 0,-1-1-1,1 1 1,0-1 0,-1 0 0,1 1-1,0-1 1,-1 0 0,1 0 0,0 0 0,2-1-1,35-8-3671,-7-12-4251,-8-5-4728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0.0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24 174 19090,'0'0'3128,"-4"9"252,-14 25-1026,18-34-2321,0 0 0,0 0 0,0 1 0,-1-1 0,1 0-1,0 0 1,0 1 0,0-1 0,0 0 0,0 1 0,0-1 0,0 0 0,0 1 0,0-1 0,0 0 0,0 0 0,0 1 0,0-1 0,0 0 0,0 1 0,0-1 0,0 0 0,0 1-1,0-1 1,0 0 0,0 0 0,1 1 0,-1-1 0,0 0 0,0 0 0,0 1 0,1-1 0,-1 0 0,0 0 0,0 1 0,0-1 0,1 0 0,14 2 490,15-8 83,-16 0-457,0-1 0,0 0 0,-1-1 0,0 0 0,0-1 0,-1 0 0,17-18 0,-22 21-122,0 0 0,-1-1 0,0 0 0,-1 0 0,1-1 0,-2 1-1,1-1 1,-1 0 0,0-1 0,0 1 0,-1-1 0,0 1 0,-1-1 0,2-9 0,-4 17-24,0 0 0,0 1 0,0-1 0,0 1 0,0-1 0,0 1 0,0-1 0,0 0 0,0 1-1,-1-1 1,1 1 0,0-1 0,0 1 0,0-1 0,-1 1 0,1-1 0,0 1 0,-1-1 0,1 1 0,0-1 0,-1 1 0,1-1 0,-1 1 0,1 0 0,-1-1 0,1 1 0,-1 0 0,1-1 0,-1 1 0,1 0 0,-1 0 0,1 0 0,-1-1-1,1 1 1,-1 0 0,0 0 0,1 0 0,-1 0 0,1 0 0,-1 0 0,1 0 0,-1 0 0,0 0 0,1 0 0,-1 0 0,1 0 0,-1 1 0,1-1 0,-1 0 0,1 0 0,-1 1 0,1-1 0,-1 0 0,0 1 0,-31 19-75,19-7 66,1 2 0,0-1 0,1 2 0,1-1 0,-15 32 0,20-39 6,1 1 1,0 0-1,1 0 0,0 1 1,1-1-1,0 1 0,0-1 0,1 1 1,0 0-1,1 0 0,0 0 0,2 18 1,-1-26-56,0 0 1,0 0-1,0 0 0,0 0 1,1 0-1,-1 0 1,0 0-1,1 0 1,0 0-1,-1-1 1,1 1-1,0-1 1,0 1-1,0-1 0,0 0 1,0 1-1,0-1 1,0 0-1,0-1 1,0 1-1,1 0 1,-1 0-1,0-1 1,1 0-1,2 1 0,6 0-987,0 0 0,-1 0-1,1-2 1,12 0-1,18-6-5480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2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12396,'0'0'9983,"0"13"-8894,-2 66 895,-17 112 0,1-29-1714,4-72 3890,21-127-3328,12-42-1095,3 1 0,3 1 0,49-102 0,-73 178 262,21-38-176,-21 38 169,0 0 0,0 0 0,0 0 0,0 0 0,0 0-1,0 0 1,0 0 0,0 1 0,0-1 0,0 0 0,1 1 0,-1-1-1,0 1 1,1-1 0,-1 1 0,0-1 0,1 1 0,-1 0 0,0 0-1,1 0 1,-1 0 0,1 0 0,-1 0 0,0 0 0,1 0-1,-1 0 1,2 1 0,-2 0-3,0 0 0,0 0-1,0 0 1,0 0 0,0 0-1,0 0 1,-1 0 0,1 0-1,0 1 1,-1-1 0,1 0-1,-1 0 1,1 1 0,-1-1-1,1 0 1,-1 1 0,0-1-1,0 0 1,0 1 0,0-1-1,0 0 1,0 1 0,0 1-1,-6 35-298,2-30 285,-1 1 0,0-1 0,-1 0 0,1-1 0,-2 1 0,1-1 0,-1 0 0,0-1 0,-10 8 0,11-9 51,0 0 0,-1-1 1,1 0-1,-1 0 0,0 0 0,0-1 0,0 0 1,-1 0-1,1-1 0,-1 0 0,-13 2 0,20-4-40,1 0-1,0 0 1,-1 0 0,1 0-1,0-1 1,-1 1-1,1 0 1,0 0-1,-1 0 1,1 0-1,0-1 1,0 1-1,-1 0 1,1 0-1,0 0 1,0-1-1,-1 1 1,1 0-1,0-1 1,0 1-1,0 0 1,0 0-1,-1-1 1,1 1 0,0 0-1,0-1 1,0 1-1,0 0 1,0-1-1,0 1 1,0 0-1,0-1 1,0 1-1,0 0 1,0-1-1,0 1 1,0-1-1,0 1 1,0 0-1,0-1 1,0 1-1,1 0 1,-1 0 0,0-1-1,0 1 1,0 0-1,0-1 1,1 1-1,-1 0 1,0 0-1,0-1 1,1 1-1,-1 0 1,0 0-1,0 0 1,1-1-1,-1 1 1,0 0-1,1 0 1,16-19-2246,49-24-7306,-26 24 2653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3.2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157 1 19378,'-8'2'2675,"-1"0"-2338,1 1 0,-1 1 0,1 0 1,0 0-1,0 0 0,1 1 0,-1 0 0,1 1 0,0 0 1,0 0-1,1 0 0,0 1 0,0 0 0,0 0 0,1 0 1,0 1-1,1 0 0,0 0 0,0 0 0,0 0 1,1 1-1,1-1 0,-1 1 0,-1 16 0,3-24-334,1 1 1,0-1-1,0 0 0,0 0 0,0 0 0,0 0 1,0 0-1,1 1 0,-1-1 0,0 0 0,1 0 1,-1 0-1,0 0 0,1 0 0,0 0 0,-1 0 0,1 0 1,-1 0-1,1 0 0,0 0 0,0 0 0,-1-1 1,1 1-1,0 0 0,0 0 0,0-1 0,0 1 1,0-1-1,2 2 0,0-2 11,-1 1-1,1-1 1,0 0 0,0 0-1,0 0 1,0 0-1,0 0 1,-1-1 0,1 1-1,0-1 1,5-1 0,3-2 43,-1-1 0,1 0 0,-1 0 1,0-1-1,10-8 0,-6 2-20,-1 0 0,24-27 0,-33 33 68,1 0-1,-1 0 1,-1 0-1,1 0 1,-1-1-1,0 1 1,0-1-1,-1 0 0,0 0 1,2-9-1,-4 16-98,0-1-1,0 1 1,1 0-1,-1-1 1,0 1 0,0-1-1,0 1 1,0-1-1,0 1 1,0-1-1,0 1 1,0 0-1,0-1 1,-1 1 0,1-1-1,0 1 1,0 0-1,0-1 1,0 1-1,-1-1 1,1 1-1,0 0 1,0-1 0,-1 1-1,1 0 1,0-1-1,0 1 1,-1 0-1,1-1 1,0 1-1,-1 0 1,1 0 0,-1-1-1,1 1 1,0 0-1,-1 0 1,-18 4 123,-14 20-42,28-20-433,1 1 0,0-1 0,0 1 0,1 0 0,-1 0 0,1 0 1,0 1-1,1-1 0,-1 1 0,1-1 0,0 1 0,0 0 0,1 0 0,-1 8 0,2-13 92,0-1 1,0 1-1,0-1 0,0 1 1,1-1-1,-1 1 0,0-1 1,0 1-1,1-1 0,-1 1 1,0-1-1,0 1 0,1-1 1,-1 0-1,1 1 0,-1-1 1,0 0-1,1 1 0,-1-1 1,1 0-1,-1 0 0,1 1 1,-1-1-1,1 0 0,-1 0 1,1 0-1,-1 0 0,1 1 1,-1-1-1,1 0 1,-1 0-1,1 0 0,-1 0 1,1 0-1,-1 0 0,1 0 1,-1-1-1,1 1 0,23-5-5799,3-11-806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3.6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0 13100,'0'0'10432,"-8"6"-9023,-9 6-630,0 2 1,1 0-1,1 0 1,1 2-1,-17 20 0,71-55-742,-28 14-383,-3 1-46,0 0 1,0 0 0,1 1 0,-1 0 0,0 1-1,1 0 1,0 1 0,0 0 0,-1 0-1,1 1 1,0 0 0,0 1 0,14 2 0,-22-2 449,-1-1 0,0 1 1,1 0-1,-1 0 1,0 0-1,0 0 1,1 0-1,-1 0 1,0 0-1,0 0 0,0 0 1,0 0-1,0 1 1,-1-1-1,1 0 1,0 1-1,0-1 0,-1 1 1,1-1-1,-1 0 1,0 1-1,1 0 1,-1-1-1,0 1 1,0-1-1,0 1 0,0-1 1,0 1-1,0-1 1,0 1-1,0-1 1,-1 1-1,1-1 0,-1 1 1,0 2-1,-2 2 472,1 1 0,-1-1 0,0 0 0,0-1 0,0 1 0,-9 10 0,5-8-322,0 0 0,-1 0 1,1-1-1,-2 0 0,1 0 0,-1-1 0,0 0 1,0 0-1,-1-1 0,1-1 0,-1 1 0,0-2 1,-1 1-1,-10 1 0,20-5-229,1 0-1,-1 0 1,1 1-1,-1-1 1,1 0-1,-1 0 1,1 0 0,-1-1-1,0 1 1,1 0-1,-1 0 1,1 0-1,-1 0 1,1 0-1,-1-1 1,1 1 0,-1 0-1,1 0 1,-1-1-1,1 1 1,-1 0-1,1-1 1,-1 1 0,1-1-1,0 1 1,-1 0-1,1-1 1,0 1-1,-1-1 1,1 1-1,0-1 1,0 1 0,-1-1-1,1 1 1,0-2-1,3-25-1957,20-22-3582,0 19-1288,7 0-3006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4.0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0 15919,'0'0'9017,"-9"3"-6263,-3 2-2083,1 1 0,-1 0 0,1 0-1,-16 12 1,22-14-566,0-1 0,1 1 0,0 0 0,0 0 0,0 0-1,0 0 1,1 1 0,-1-1 0,1 1 0,0 0 0,0 0 0,1 0 0,0 1 0,-3 9 0,5-14-139,1 0 1,-1 0-1,1 0 1,-1-1-1,1 1 1,-1 0-1,1 0 1,0-1-1,-1 1 1,1 0 0,0-1-1,0 1 1,0-1-1,-1 1 1,1-1-1,0 1 1,0-1-1,0 0 1,0 1-1,0-1 1,0 0-1,0 0 1,0 0 0,0 1-1,0-1 1,0 0-1,0 0 1,0-1-1,0 1 1,1 0-1,44 0-589,-37-1 372,2 1 105,0 0-1,0 1 0,-1 0 1,1 1-1,0 0 0,17 6 1,-26-7 145,-1-1 0,1 1 0,0 0 0,-1 0 0,1 0 0,-1 0 0,1 0 1,-1 1-1,1-1 0,-1 0 0,0 1 0,0-1 0,1 1 0,-1-1 0,0 1 0,-1 0 0,1-1 0,1 4 1,-1-2 56,-1-1 1,0 1 0,0 0 0,0-1 0,-1 1-1,1 0 1,0 0 0,-1-1 0,0 1 0,0-1-1,0 1 1,0 0 0,0-1 0,0 0 0,-1 1-1,1-1 1,-2 3 0,-8 10 203,1 0 1,-2 0-1,0-1 0,-1 0 0,0-1 0,-1-1 1,-18 13-1,32-25-268,0 0-1,0 0 1,1-1 0,-1 1-1,0 0 1,0 0 0,0 0-1,0-1 1,0 1 0,0 0-1,0 0 1,0 0 0,0-1-1,0 1 1,0 0 0,0 0-1,0-1 1,0 1 0,0 0 0,0 0-1,0 0 1,0-1 0,0 1-1,0 0 1,-1 0 0,1 0-1,0-1 1,0 1 0,0 0-1,0 0 1,0 0 0,0 0-1,-1 0 1,1-1 0,0 1-1,0 0 1,0 0 0,-1 0-1,1 0 1,0 0 0,0 0-1,0 0 1,-1-1 0,1 1-1,0 0 1,0 0 0,0 0-1,-1 0 1,1 0 0,0 0-1,0 0 1,0 0 0,-1 0 0,1 0-1,0 0 1,0 0 0,0 1-1,-1-1 1,7-10-1954,0 0-1,1 1 1,1 0 0,10-11-1,1 0-3039,12-17-6823</inkml:trace>
  <inkml:trace contextRef="#ctx0" brushRef="#br0" timeOffset="1">349 45 12876,'0'0'15247,"-35"75"-13742,23-44-288,2-1-448,2-3-577,4-4-160,4-6-416,0-5-1058,3-9-576,6-3-704,2-5-737,2-16-3556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1826,'0'0'24087,"3"11"-22817,3 28-423,-1 1-1,-1 79 1,-2-29 72,-2-88-882,0 0-1,0-1 0,0 1 1,0 0-1,1 0 0,-1-1 0,0 1 1,1 0-1,-1-1 0,1 1 1,0 0-1,-1-1 0,1 1 1,0-1-1,0 1 0,0-1 0,0 1 1,0-1-1,2 2 0,8-6 591,-1-19-106,-7 6-504,0 0 0,-1 0-1,-1 0 1,0 0 0,-1-1-1,-1 1 1,0 0 0,-1 0 0,-1 0-1,-1 0 1,0 1 0,-1-1 0,0 1-1,-13-23 1,18 39-18,0-1-1,0 0 1,0 0-1,0 0 1,0 0-1,0 0 1,0 0-1,0 0 1,0 0-1,0 0 1,0 0-1,0 1 1,0-1 0,0 0-1,0 0 1,0 0-1,0 0 1,0 0-1,-1 0 1,1 0-1,0 0 1,0 0-1,0 0 1,0 0-1,0 0 1,0 0 0,0 0-1,0 0 1,0 0-1,0 0 1,-1 0-1,1 0 1,0 0-1,0 0 1,0 0-1,0 0 1,0 0-1,0 0 1,0 0-1,0 0 1,0 0 0,-1 0-1,1 0 1,0 0-1,0 0 1,0 0-1,0 0 1,0 0-1,0 0 1,0 0-1,0 0 1,0-1-1,0 1 1,0 0 0,0 0-1,-1 0 1,2 16-191,7 22-163,-5-32 363,0-1 1,1 1-1,0-1 0,0 0 1,0 0-1,0 0 0,1 0 1,-1-1-1,1 0 0,1 0 1,-1 0-1,0 0 0,1-1 1,0 0-1,0 0 0,0-1 1,0 0-1,0 0 0,0 0 1,1-1-1,-1 0 0,1 0 1,-1 0-1,0-1 0,1 0 1,-1 0-1,1-1 0,-1 0 1,1 0-1,-1 0 0,0-1 1,11-4-1,-7 3 10,1-1 0,-2 0-1,1-1 1,0 0 0,-1-1-1,0 1 1,0-2 0,-1 1 0,0-1-1,0-1 1,0 0 0,-1 0 0,0 0-1,-1-1 1,0 1 0,0-2 0,-1 1-1,0-1 1,5-13 0,-4-12-18,-9 23 0,-10 23 0,2 9 0,1 0 0,1 1 0,0 0 0,2 0 0,0 1 0,2 0 0,0 0 0,2 0 0,0 0 0,1 1 0,2 24 0,0-44 0,0 0 0,0 0 0,1 0 0,-1 0 0,1-1 0,0 1 0,0 0 0,0 0 0,0-1 0,0 1 0,0-1 0,1 1 0,-1-1 0,1 0 0,0 1 0,0-1 0,0 0 0,0 0 0,0 0 0,0 0 0,0-1 0,1 1 0,-1 0 0,1-1 0,-1 0 0,1 1 0,-1-1 0,1 0 0,0-1 0,0 1 0,0 0 0,-1-1 0,1 1 0,0-1 0,0 0 0,5-1 0,3 1 0,-1 0 0,1-1 0,-1-1 0,0 0 0,1 0 0,-1-1 0,0-1 0,-1 1 0,11-6 0,-5 0 0,0 1 0,-1-2 0,0 0 0,0 0 0,12-14 0,-21 19 0,-1 0 0,1 0 0,-1-1 0,0 0 0,0 0 0,0 0 0,-1 0 0,0 0 0,-1-1 0,1 0 0,-1 1 0,0-1 0,-1 0 0,2-13 0,-3 19 0,1 0 0,-1 0 0,0 0 0,0 0 0,0 0 0,0-1 0,0 1 0,0 0 0,0 0 0,0 0 0,-1 0 0,1 0 0,0 0 0,-1 0 0,1 0 0,-1 0 0,1-1 0,-1 2 0,1-1 0,-1 0 0,1 0 0,-1 0 0,0 0 0,0 0 0,0 0 0,1 1 0,-1-1 0,0 0 0,0 1 0,0-1 0,0 1 0,0-1 0,0 1 0,0-1 0,0 1 0,0 0 0,-1-1 0,1 1 0,0 0 0,0 0 0,0 0 0,0 0 0,0 0 0,0 0 0,-1 0 0,1 0 0,0 1 0,-1-1 0,-2 1 0,1 0 0,-1 0 0,1 1 0,-1-1 0,1 1 0,0 0 0,0 0 0,0 0 0,0 0 0,0 0 0,0 1 0,1-1 0,-5 6 0,4-4-10,0 0 0,0 1 0,1-1-1,0 1 1,0 0 0,0-1 0,0 1 0,1 0 0,0 0 0,0 0-1,0 0 1,0 0 0,1 0 0,0 0 0,0 1 0,1-1 0,-1 0-1,1 0 1,2 8 0,-1-9-66,0 0 0,0 0 0,1 0-1,-1 0 1,1 0 0,0-1 0,0 1 0,0-1-1,0 0 1,1 0 0,0 0 0,-1 0 0,1 0-1,0-1 1,0 0 0,0 0 0,0 0 0,1 0-1,-1-1 1,1 0 0,7 2 0,30 2-4819,0-5-4058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4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17 9865,'0'0'20147,"-12"-17"-28186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4.7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1 19571,'0'0'8530,"-1"10"-7563,-11 110 867,5 167 0,7-261-1803,0-26-30,-1 1-1,1 0 1,0-1-1,0 1 1,0 0 0,0-1-1,0 1 1,0 0 0,1-1-1,-1 1 1,0 0-1,0-1 1,0 1 0,1 0-1,-1-1 1,0 1 0,0-1-1,1 1 1,-1-1-1,1 1 1,-1 0 0,0-1-1,1 1 1,-1-1 0,1 0-1,0 1 1,-1-1-1,1 1 1,-1-1 0,2 1-1,19-7 20,19-27-214,-18 6-630,-17 20 656,0 0 0,0 0 0,1 1-1,0 0 1,0 0 0,1 0-1,0 1 1,14-10 0,-20 15 163,-1 0 0,1 0 1,-1 1-1,1-1 0,-1 0 0,1 0 0,0 0 1,-1 0-1,1 1 0,-1-1 0,1 0 0,-1 1 0,1-1 1,-1 0-1,0 1 0,1-1 0,-1 1 0,1-1 1,-1 0-1,0 1 0,1-1 0,-1 1 0,0-1 1,0 1-1,1-1 0,-1 1 0,0 0 0,0-1 1,0 1-1,0-1 0,0 1 0,1-1 0,-1 1 0,0 0 1,0-1-1,0 1 0,-1-1 0,1 1 0,0-1 1,0 1-1,0 0 0,-1 34 264,1-31-209,-1 3 27,0 1 0,-1-1 0,1 0 0,-2 0 0,1 1 0,-1-1 0,0-1 0,0 1 0,-1 0 0,0-1-1,0 0 1,0 0 0,-1 0 0,0 0 0,0-1 0,0 1 0,-1-1 0,0-1 0,0 1 0,0-1 0,-1 0 0,1-1 0,-1 1 0,0-1 0,0-1 0,0 1 0,0-1 0,-1 0 0,1-1 0,-14 1 0,20-1-125,0-2 1,0 1-1,0 0 1,0 0-1,0 0 1,0 0-1,0-1 1,0 1-1,0 0 1,0-1-1,0 1 1,0-1-1,0 1 1,0-1-1,0 0 1,0 1-1,1-1 1,-1 0-1,0 1 1,0-1-1,1 0 1,-1 0-1,1 0 1,-1 0-1,1 0 1,-1 0-1,1 1 0,-1-1 1,1 0-1,0 0 1,-1-1-1,1 1 1,0 0-1,0 0 1,0 0-1,0 0 1,0 0-1,0 0 1,0 0-1,0 0 1,0 0-1,1-1 1,-1-1-246,1 0 0,0 0 0,-1 0 0,1 0 0,0 0 0,1 0 0,-1 0 0,0 0 0,1 1 0,-1-1 0,1 1 0,0-1 0,4-3 1,12-8-4780,5 1-1841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5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7815,'0'0'21333,"6"56"-19732,-5-29-384,-1-1-512,0 3-609,2-2-96,-2-3 0,0-1 0,3-9-2274,1-6-1506,1-8-2370,1 0-3683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5.6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18866,'0'0'9203,"-1"10"-8685,-21 139 903,9-76-42,-6 131 1,18-202-1380,1 1 0,0 0 0,0-1 0,1 1 0,-1 0 0,0-1 0,1 1 0,0-1 0,-1 1 0,1 0 0,0-1 0,1 0 0,-1 1 0,0-1 0,1 0 0,-1 1 0,3 2 0,-2-4 0,-1 0 0,1 0 0,0 0 0,-1 0 0,1-1 0,0 1 0,0 0 0,-1-1 0,1 1 0,0-1 0,0 0 0,0 1 0,-1-1 0,1 0 0,0 0 0,0 0 0,0-1 0,0 1 0,2-1 0,2-1 0,0 0 0,0 0 0,0-1 0,0 1 0,0-2 0,-1 1 0,1-1 0,-1 1 0,0-1 0,0-1 0,0 1 0,7-9 0,-5 3 0,0 0 0,0 0 0,-1-1 0,-1 0 0,0 0 0,0 0 0,-1-1 0,0 0 0,-1 1 0,0-1 0,-1 0 0,-1-1 0,1-11 0,-6 17 0,-4 14 0,-6 14 0,12-15 0,0 0 0,0 0 0,1 0 0,-1 0 0,1 0 0,1 0 0,-1 1 0,1-1 0,1 10 0,0-15 3,-1-1 0,1 1-1,-1-1 1,1 1 0,-1-1 0,1 1-1,-1-1 1,1 0 0,-1 1 0,1-1 0,-1 0-1,1 0 1,0 0 0,-1 1 0,1-1 0,0 0-1,-1 0 1,1 0 0,0 0 0,-1 0-1,1 0 1,-1 0 0,1 0 0,0 0 0,-1 0-1,1-1 1,0 1 0,-1 0 0,1 0-1,-1 0 1,1-1 0,0 1 0,0-1-13,-1 1 0,1-1 0,-1 1 0,1 0 0,0-1 0,-1 1 0,1 0 0,-1 0 1,1 0-1,0-1 0,-1 1 0,1 0 0,0 0 0,-1 0 0,1 0 0,0 0 0,-1 0 0,1 0 0,0 0 0,-1 1 0,1-1 1,0 0-1,-1 0 0,1 0 0,0 1 0,-1-1 0,1 0 0,-1 1 0,1-1 0,-1 0 0,1 1 0,-1-1 0,1 1 1,-1-1-1,1 1 0,-1-1 0,1 1 0,-1-1 0,0 1 0,1 0 0,-1-1 0,0 1 0,0-1 0,1 1 0,-1 0 0,0-1 1,0 2-1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5285,'0'0'23254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6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 15535,'0'0'6198,"-6"11"-4319,-6 16-1027,1 0 1,1 1 0,2 0-1,1 0 1,1 1-1,-2 32 1,5-32-501,1-6-132,0-1 0,1 1 1,5 37-1,-4-59-206,0 0 1,0 0-1,0 1 0,0-1 1,0 0-1,1 0 0,-1 0 1,1 0-1,-1 1 0,1-1 1,-1 0-1,1 0 0,-1 0 1,1 0-1,0 0 0,0 0 1,-1 0-1,1 0 0,0 0 1,0-1-1,0 1 0,0 0 1,0-1-1,0 1 0,0 0 1,0-1-1,1 1 0,-1-1 1,0 0-1,0 1 0,0-1 1,0 0-1,1 0 0,-1 1 1,0-1-1,0 0 0,1 0 1,-1-1-1,0 1 0,0 0 1,0 0-1,1 0 0,-1-1 1,2 0-1,1-1 17,0 1 1,0-1-1,0 0 0,-1-1 0,1 1 0,-1 0 1,0-1-1,1 0 0,-1 0 0,0 0 1,3-5-1,0-4 101,0-1-1,-1 1 1,4-19 0,-2 10 151,-5 19-193,-2 8-56,0-4-34,0 1 0,0-1 0,1 1 0,-1-1 0,0 1 0,1-1 0,0 1 0,0-1 0,-1 0 0,1 1 0,1-1 0,-1 0 0,0 0 0,0 0 0,1 1 0,-1-1 0,1-1 0,0 1 0,0 0 0,-1 0 0,4 1 0,-2-1 0,1 0 0,0 0 0,0 0 0,0-1 0,0 1 0,0-1 0,0 0 0,1 0 0,-1-1 0,0 1 0,9-1 0,-7 0 0,0-1 0,1 1 0,-1-1 0,1 0 0,-1-1 0,0 1 0,0-1 0,0 0 0,0-1 0,0 0 0,0 0 0,-1 0 0,1 0 0,-1-1 0,0 0 0,0 0 0,6-6 0,-14 16 0,0 0 0,0 1 0,1-1 0,0 1 0,0 0 0,0-1 0,1 1 0,0 0 0,1 9 0,0-15 0,0-1 0,0 0 0,0 1 0,0-1 0,0 0 0,0 1 0,0-1 0,0 1 0,0-1 0,0 0 0,1 1 0,-1-1 0,0 0 0,0 1 0,0-1 0,1 0 0,-1 1 0,0-1 0,0 0 0,1 0 0,-1 1 0,0-1 0,1 0 0,-1 0 0,0 1 0,1-1 0,-1 0 0,0 0 0,1 0 0,-1 0 0,0 0 0,1 0 0,-1 1 0,1-1 0,19-3 0,16-12 0,-32 12-19,7-4-704,0 0 0,0-1-1,-1 0 1,0 0 0,0-1-1,11-14 1,-19 17-2436,-11 2-9758,4 5 11627,-7 3-3680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6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72 9545,'0'0'19085,"-3"-3"-19048,2 3-10,1 0-1,-1-1 1,1 1 0,0 0-1,-1 0 1,1 0-1,-1 0 1,1-1 0,0 1-1,-1 0 1,1 0-1,0-1 1,-1 1 0,1 0-1,0-1 1,0 1-1,-1 0 1,1-1-1,0 1 1,0 0 0,-1-1-1,1 1 1,0 0-1,0-1 1,0 1 0,0-1-1,0 1 1,0-1-1,0 1 1,0 0 0,0-1-1,0 1 1,0-1-1,0 1 1,0 0 0,0-1-1,0 1 1,0-1-1,0 1 1,0 0 0,0-1-1,1 1 1,-1-1-1,0 1 1,0 0 0,1-1-1,-1 1 1,0 0-1,0-1 1,1 1 0,-1 0-1,0 0 1,1-1-1,-1 1 1,0 0 0,1 0-1,-1-1 1,1 1-1,14-16-733,-10-8-4351,-6 19 707,-1 1-1772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7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16976,'0'0'7581,"0"12"-6119,-1 478 5286,1-490-6749,0 0 0,0 0-1,0 0 1,0 0 0,0 0 0,0 0-1,0-1 1,1 1 0,-1 0 0,0 0 0,0 0-1,0 0 1,0 0 0,0 0 0,0 0 0,1 0-1,-1 0 1,0 0 0,0-1 0,0 1-1,0 0 1,0 0 0,1 0 0,-1 0 0,0 0-1,0 0 1,0 0 0,0 0 0,0 0 0,1 0-1,-1 0 1,0 0 0,0 0 0,0 1-1,0-1 1,0 0 0,1 0 0,-1 0 0,0 0-1,0 0 1,0 0 0,0 0 0,0 0 0,0 0-1,0 0 1,1 1 0,-1-1 0,0 0-1,0 0 1,0 0 0,0 0 0,0 0 0,0 0-1,0 1 1,0-1 0,8-13-492,-3-4-728,-1-1 0,0 1 0,2-34 0,-4 30 772,1 0 1,6-24 0,-9 44 1270,0 36 1345,0-29-2004,0 1 0,1 0-1,0-1 1,0 1 0,0 0 0,1-1-1,0 1 1,0-1 0,1 0 0,0 0-1,6 11 1,-8-15-113,1 0 0,0 0-1,0 0 1,0 0 0,0 0-1,0-1 1,0 1 0,1-1-1,-1 1 1,0-1 0,1 0-1,-1 0 1,1 0 0,-1 0-1,1 0 1,0 0 0,-1-1 0,1 0-1,0 1 1,0-1 0,-1 0-1,1 0 1,0 0 0,0-1-1,-1 1 1,1-1 0,0 1-1,-1-1 1,1 0 0,-1 0-1,1 0 1,2-2 0,0 0-41,0 0 0,-1-1 0,0 0 0,1 0 0,-1 0 0,-1 0 0,1-1 0,-1 1 0,1-1 0,-1 0 0,-1 0 0,1 0 0,-1 0 1,0 0-1,0-1 0,0 1 0,-1-1 0,1 1 0,-2-1 0,1 0 0,0 1 0,-1-9 0,0 14-9,0 1 0,-1-1 0,1 0 0,0 0 0,0 0 0,0 1 0,0-1 0,0 0 0,0 0 0,0 0 0,0 1 0,-1-1 0,1 0 0,0 0 0,0 0 0,0 0 0,0 1 0,-1-1 0,1 0 0,0 0 0,0 0 0,0 0 0,-1 0 0,1 0 0,0 0 0,0 0 0,0 1 0,-1-1 0,1 0 0,0 0 0,0 0 0,-1 0 0,1 0 0,0 0 0,0 0 0,0 0 0,-1 0 0,1 0 0,0-1 0,0 1 0,-1 0 0,1 0 0,0 0 0,0 0 0,0 0 0,-1 0 0,1 0 0,0-1 0,0 1 0,0 0 0,0 0 0,-1 0 0,1 0 0,0-1 0,0 1 0,0 0 0,0 0 0,0 0 0,0 0 0,0-1 0,-1 1 0,1 0 0,0 0 0,0-1 0,0 1 0,0 0 0,0 0 0,0 0 0,0-1 0,-12 15 0,-19 45 0,29-54 0,0-1 0,1 1 0,-1 0 0,1 0 0,0 0 0,0 0 0,1 1 0,-1-1 0,1 0 0,1 10 0,0-14 2,1 1 1,-1-1-1,0 1 0,0-1 1,1 1-1,-1-1 1,1 0-1,-1 0 0,1 0 1,0 0-1,-1 0 0,1 0 1,0 0-1,0 0 1,-1-1-1,1 1 0,0-1 1,0 1-1,0-1 0,0 0 1,0 0-1,0 0 1,0 0-1,0 0 0,-1 0 1,3-1-1,5 1-66,0 0 0,-1-1 0,1 0 0,13-4 0,17-15-4520,-35 17 3087,-1 0-1,0 1 0,1-1 1,-1 0-1,0-1 0,-1 1 0,6-7 1,-1-9-9388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7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 13004,'0'0'16976,"-49"52"-14766,46-42-1633,3-4-577,0-1 0,2-1 0,10-4 0,1 2-256,2-2-3204,0 0-3234,1 0-3203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8.1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9577,'0'0'18076,"-4"9"-15247,0 2-1825,3-6-861,-1 0-1,0-1 0,0 1 1,0-1-1,-1 1 0,0-1 0,0 0 1,-3 4-1,5-8-144,1 1-1,0-1 1,-1 0-1,1 1 1,0-1-1,0 0 1,0 1-1,-1-1 1,1 0-1,0 1 1,0-1-1,0 1 1,0-1-1,0 0 1,0 1-1,0-1 1,0 1-1,0-1 1,0 0-1,0 1 1,0-1-1,0 1 1,0-1-1,0 0 1,0 1-1,0-1 1,0 1-1,0-1 1,1 0-1,-1 1 1,0-1-1,1 1 1,15 9-192,30 1-208,-35-9 349,4 1 125,1 2 0,0 0 1,-1 0-1,21 12 0,-34-16-55,0 1 0,1-1 0,-1 1 0,0 0 0,0-1 0,0 1 0,0 0 0,0 0 0,0 1 0,0-1 0,-1 0-1,1 1 1,-1-1 0,2 5 0,-2-5-12,-1 0 0,0 0 0,0 0 0,0 0 0,0 0 0,0 0 0,0 0 0,-1 0 1,1 0-1,-1 0 0,0 0 0,1 0 0,-1 0 0,0 0 0,0 0 0,0 0 0,0-1 0,0 1 0,-1 0 0,1-1 0,-1 1 0,-2 2 0,-9 8-5,-2 0 0,1 0 0,-1-2 0,-1 1 0,0-2 0,0 0 0,-1-1 0,0-1 0,0-1 0,-22 6 0,39-12-27,0 0-1,0 0 1,0 0 0,0 0 0,-1 0-1,1 0 1,0 1 0,0-1 0,0 0-1,-1 0 1,1 0 0,0 0 0,0 0-1,0 0 1,-1 0 0,1 0-1,0 0 1,0 0 0,0 0 0,-1 0-1,1 0 1,0 0 0,0 0 0,-1 0-1,1 0 1,0 0 0,0-1 0,0 1-1,0 0 1,-1 0 0,1 0-1,0 0 1,0 0 0,0 0 0,0-1-1,-1 1 1,1 0 0,0 0 0,0 0-1,0 0 1,0-1 0,0 1 0,0 0-1,0 0 1,-1 0 0,1-1-1,0 1 1,0 0 0,0 0 0,0 0-1,0-1 1,0 1 0,0 0 0,0 0-1,0-1 1,0 1 0,0 0 0,0 0-1,0 0 1,1-1 0,-1 1-1,0 0 1,0 0 0,0 0 0,0-1-1,0 1 1,0 0 0,1 0 0,2-6-7874,15-11-14027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18449,'0'0'-7014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0.5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153 52 12332,'0'0'8920,"-2"-8"-7035,-11-25-204,13 32-1600,0 0 0,-1 1 0,1-1 0,-1 0 0,1 1 0,-1-1 0,1 1 0,-1-1 0,0 0 0,1 1 0,-1-1 0,0 1 0,1 0 0,-1-1 1,0 1-1,1 0 0,-1-1 0,0 1 0,0 0 0,1 0 0,-1-1 0,0 1 0,0 0 0,0 0 0,1 0 0,-1 0 0,0 0 0,0 0 0,0 0 0,1 0 0,-1 1 0,0-1 0,0 0 0,0 0 0,1 1 0,-1-1 0,0 1 0,1-1 0,-1 0 0,0 1 0,0 0 0,-23 19 386,15-1-224,9-19-262,0 1-1,0-1 0,0 0 0,1 1 0,-1-1 1,0 0-1,0 0 0,0 1 0,0-1 0,1 0 1,-1 0-1,0 1 0,0-1 0,1 0 0,-1 0 0,0 0 1,0 0-1,1 1 0,-1-1 0,0 0 0,0 0 1,1 0-1,-1 0 0,0 0 0,1 0 0,-1 0 1,0 0-1,1 0 0,-1 0 0,0 0 0,1 0 0,-1 0 1,0 0-1,1 0 0,39-11-2268,-23 6 1621,-16 5 659,0 0 0,-1 1 0,1-1 0,0 0 0,-1 1 0,1-1 0,-1 0 0,1 1 1,-1-1-1,1 1 0,0-1 0,-1 1 0,0-1 0,1 1 0,-1 0 0,1-1 0,-1 1 0,0-1 1,1 1-1,-1 0 0,0-1 0,0 1 0,1 0 0,-1-1 0,0 1 0,0 0 0,0 0 0,0-1 1,0 1-1,0 0 0,0-1 0,0 2 0,0 33 164,-1-27-41,2 32 258,-2-1 0,-2 0 0,-2 0-1,-1 0 1,-18 57 0,24-93-263,-1-1 0,0 1-1,1-1 1,-1 1 0,0-1 0,-1 0 0,1 0-1,0 1 1,-1-1 0,1 0 0,-1 0 0,1 0-1,-1 0 1,0-1 0,0 1 0,0 0 0,0-1-1,0 1 1,0-1 0,0 0 0,-1 0 0,1 0-1,-1 0 1,1 0 0,-5 1 0,5-3-19,-1 1 1,1-1 0,0 0-1,-1 0 1,1 0-1,0 0 1,0-1 0,0 1-1,0 0 1,0-1 0,0 0-1,0 1 1,0-1-1,0 0 1,1 0 0,-1 0-1,1 0 1,0 0 0,-1 0-1,1 0 1,0-1-1,0 1 1,0 0 0,1-1-1,-2-4 1,-4-11-105,1-1 0,1 0 0,1 0 0,0-1 0,1 1 0,2-39 0,1 57-171,-1-1 0,1 1 0,-1-1 0,1 0 0,0 1 0,0 0 0,0-1 0,-1 1 0,1 0 0,1-1 0,-1 1 0,0 0 0,0 0 0,0 0 0,1 0 0,-1 0 0,0 0 0,1 0 0,-1 0 0,3 0 0,38-15-6550,-23 9 1301,11-6-4774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0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15 19763,'0'0'5819,"-12"-3"-3903,-37-5-982,47 7-893,0 1-1,0 0 0,-1 0 1,1 0-1,0 1 0,0-1 0,0 0 1,-1 1-1,1 0 0,0-1 1,0 1-1,0 0 0,0 0 1,0 0-1,0 0 0,0 1 1,1-1-1,-1 0 0,0 1 1,1-1-1,-1 1 0,1 0 1,-1 0-1,1-1 0,0 1 1,0 0-1,0 0 0,-2 4 1,1 0-14,0 0 0,0 0 1,1 0-1,-1 1 0,1-1 1,1 1-1,-1 7 0,1-13-24,0 0 0,0 0-1,0 0 1,0-1 0,1 1-1,-1 0 1,0 0 0,0 0 0,0-1-1,1 1 1,-1 0 0,0 0-1,1-1 1,-1 1 0,1 0 0,-1-1-1,1 1 1,-1-1 0,1 1-1,-1 0 1,1-1 0,0 1 0,-1-1-1,1 0 1,0 1 0,0-1-1,-1 1 1,2-1 0,28 2 192,-23-4-148,1 1 0,-1-1 0,0 0 0,0-1 0,-1 1 0,9-5 0,34-35-33,-47 40-12,0 0 1,1 0 0,-1 0-1,0-1 1,-1 1 0,1-1-1,0 1 1,-1-1 0,1 0-1,-1 0 1,0 0 0,0 1-1,0-1 1,0 0 0,-1 0-1,1-1 1,-1 1 0,0-3 0,-1 5-7,0 1 1,-1 0 0,1 0 0,0 0 0,-1 0 0,1 0 0,0 1 0,-1-1 0,1 0 0,0 1 0,-1-1-1,1 1 1,0-1 0,0 1 0,-1-1 0,1 1 0,0 0 0,-1 1 0,-2 2 11,1-1 0,-1 1 0,1 0-1,0 1 1,1-1 0,-1 0 0,1 1 0,0-1 0,0 1 0,0 0 0,1 0 0,-1 0 0,0 5 0,2-8-113,-1-1 1,1 1 0,0 0-1,0-1 1,0 1-1,0-1 1,0 1 0,0 0-1,0-1 1,0 1 0,1 0-1,-1-1 1,1 1-1,-1-1 1,1 1 0,-1-1-1,1 1 1,0-1-1,0 0 1,0 1 0,0-1-1,0 0 1,0 1 0,0-1-1,0 0 1,0 0-1,1 0 1,-1 0 0,0 0-1,1 0 1,-1-1-1,1 1 1,-1 0 0,1-1-1,-1 1 1,1-1 0,0 1-1,-1-1 1,1 0-1,-1 0 1,1 0 0,2 0-1,1 0-798,-1 0 0,0 0 0,0 0-1,1-1 1,-1 0 0,0 0 0,0 0-1,0 0 1,7-4 0,12-11-9101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1.2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23 15695,'0'0'4703,"-6"9"-2327,-16 29-577,22-38-1751,-1 1 0,1-1 1,-1 1-1,1-1 1,0 1-1,-1-1 1,1 1-1,0-1 1,0 1-1,-1 0 0,1-1 1,0 1-1,0-1 1,0 1-1,0 0 1,0-1-1,0 1 1,0 0-1,0-1 0,0 1 1,0 0-1,0-1 1,0 1-1,0 0 1,0-1-1,1 1 1,-1-1-1,0 1 1,0 0-1,1-1 0,-1 1 1,1-1-1,-1 1 1,0-1-1,1 1 1,-1-1-1,1 1 1,-1-1-1,1 0 0,-1 1 1,1-1-1,-1 0 1,1 1-1,0-1 1,-1 0-1,1 0 1,0 1-1,32 0 363,-27-1-206,6 0-169,-1 0 0,0 0-1,0-1 1,0 0 0,1-1 0,-1-1 0,-1 0-1,1 0 1,0-1 0,-1 0 0,0-1 0,0 0-1,0 0 1,0-1 0,-1-1 0,13-10 0,-22 16-14,1 1 1,0-1 0,0 1 0,0-1 0,-1 0 0,1 1-1,0-1 1,-1 0 0,1 0 0,-1 1 0,1-1 0,-1 0-1,1 0 1,-1 0 0,1 0 0,-1 0 0,0 0 0,1 0-1,-1 0 1,0 0 0,0 0 0,0 0 0,0 0 0,0 0-1,0-1 1,-1 1 36,1 1-1,-1-1 0,0 0 1,0 1-1,0-1 0,0 1 1,0 0-1,0-1 0,0 1 1,0 0-1,0-1 0,0 1 1,0 0-1,0 0 0,0 0 1,0 0-1,0 0 0,0 0 1,-1 0-1,-5 1 50,0 0 0,0 0-1,0 0 1,1 1 0,-1 0-1,-7 3 1,2 3-89,0 0 1,1 0-1,0 1 0,1 0 1,-16 19-1,21-22 15,0-1 0,1 1-1,0 0 1,0 0 0,1 1 0,-1-1-1,1 1 1,1-1 0,-1 1 0,1 0 0,1 0-1,-3 13 1,4-19-46,0 0 1,0-1-1,1 1 0,-1 0 0,0-1 0,0 1 1,0 0-1,0 0 0,1-1 0,-1 1 0,0 0 1,1-1-1,-1 1 0,1 0 0,-1-1 1,0 1-1,1-1 0,-1 1 0,1-1 0,0 1 1,-1-1-1,1 1 0,-1-1 0,1 1 0,0-1 1,-1 0-1,1 1 0,0-1 0,0 0 0,30 3-1105,-20-4 34,-1 0 0,0-1 0,0-1 0,11-3 0,19-15-5323,3-5-3550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1.6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1 17328,'0'0'8739,"-9"6"-7431,-30 21-235,37-26-1031,0 1 0,0-1 0,0 1 0,0 0 0,1 0 0,-1 0 0,0 0 0,1 0 0,-1 0 0,1 0 0,0 1 0,-2 3 0,3-5-116,-1 0 0,1 0 0,0 1 1,0-1-1,0 0 0,0 0 0,0 1 0,0-1 1,0 0-1,0 0 0,1 0 0,-1 0 1,0 1-1,1-1 0,-1 0 0,1 0 0,-1 0 1,1 0-1,0 1 0,2 1-33,-1-1 0,1 1 0,-1-1 0,1 0 0,0 0 0,0 0 0,-1 0 0,2-1 0,-1 1 0,0-1 0,0 0 0,0 1 0,1-1 0,3 0 0,-1 0 95,1 0 1,-1 1 0,1 0 0,-1 0 0,0 0 0,8 5 0,-13-7 29,-1 1 0,1-1 1,0 1-1,0 0 1,-1-1-1,1 1 1,0 0-1,0 0 0,-1-1 1,1 1-1,-1 0 1,1 0-1,-1 0 1,1 0-1,-1 0 0,0 0 1,1 0-1,-1 0 1,0 2-1,0-2 95,0 1-1,0 0 0,-1 0 0,1-1 1,-1 1-1,1 0 0,-1-1 1,0 1-1,0-1 0,1 1 0,-1-1 1,0 1-1,0-1 0,-1 1 1,-1 1-1,-7 7 342,-1 0 1,-1 0-1,1-1 1,-2 0-1,1-1 0,-26 11 1,27-14-1201,-1 0 0,1-1-1,-1 0 1,-23 3 0,18-6-5980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2.8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 13901,'0'0'11099,"3"10"-9583,4 34-736,-1 0 1,-3 0-1,-1 1 0,-5 46 1,4 73-471,1-159 291,2-18-302,2-21-105,-5 9-139,2-1-86,-1-1-1,-2 1 1,-1 0-1,0-1 1,-2 1-1,-7-28 1,11 57 4,2 0 1,-1 0-1,0 0 1,0-1-1,1 1 1,0 0-1,-1-1 1,1 0-1,0 0 1,0 0-1,1 0 1,-1 0-1,0 0 1,0-1-1,1 0 1,-1 1-1,1-1 1,-1-1-1,1 1 1,4 0 0,2 1 63,0-1 0,0 0 1,0 0-1,0-1 1,1 0-1,-1-1 1,10-2-1,-11 0-5,0-1-1,0 1 1,0-2-1,-1 1 0,0-1 1,0-1-1,0 0 1,-1 0-1,1 0 1,-1-1-1,-1 0 0,8-9 1,-10 10 2,1 1 0,-1 0 1,0-1-1,-1 0 0,1 0 0,-1 0 1,-1-1-1,1 1 0,-1 0 0,0-1 1,0 0-1,-1 1 0,0-1 0,0 0 1,-1 0-1,1 0 0,-3-13 0,2 19-29,0 0-1,-1 0 0,1 0 0,0 1 0,-1-1 1,1 0-1,-1 0 0,0 0 0,1 1 1,-1-1-1,0 0 0,1 0 0,-1 1 1,0-1-1,0 1 0,1-1 0,-1 1 0,0-1 1,0 1-1,0-1 0,0 1 0,0 0 1,0-1-1,0 1 0,0 0 0,1 0 1,-1 0-1,0 0 0,0 0 0,0 0 0,0 0 1,0 0-1,0 0 0,0 0 0,0 1 1,0-1-1,0 0 0,0 1 0,0-1 1,-1 1-1,-2 0-15,0 1 0,0 0 0,0 0 0,1 0 0,-1 0 0,0 0 0,1 1 0,-4 3 0,-6 8 32,1 1 0,1 0 0,0 1 0,1 0 0,-10 24 0,15-30-10,1-1 1,0 1 0,1 0 0,0 0-1,0 0 1,1 1 0,0-1 0,1 0 0,1 1-1,-1-1 1,3 14 0,-2-22-12,1 0 0,0-1 0,0 1 0,0-1 0,0 1 0,1-1 0,-1 0 0,0 1 0,0-1 0,1 0 0,-1 0 0,1 0 0,-1 0 0,1 0 0,0 0 0,-1 0 0,1-1 0,0 1 0,-1 0 0,1-1 0,0 0 0,0 1 0,0-1 0,-1 0 0,1 0 0,0 0 0,0 0 0,0 0 0,0 0 0,2-1 0,60-10 0,17-22 0,-69 26 0,1 1 0,-1 0 0,1 1 0,0 1 0,0 0 0,1 1 0,-1 0 0,20-1 0,-32 4 0,0 0 0,0 1 0,0-1 0,0 0 0,-1 1 0,1-1 0,0 1 0,0 0 0,-1-1 0,1 1 0,0 0 0,-1-1 0,1 1 0,-1 0 0,1 0 0,-1-1 0,1 1 0,-1 0 0,1 0 0,-1 0 0,0 0 0,1 0 0,-1 0 0,0 0 0,0-1 0,0 1 0,0 0 0,0 0 0,0 0 0,0 2 0,-1 36 0,1-31 0,-11 54-538,4-28-488,7-28 260,3-10-192,5-14-4066,2-2-2327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3.3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6374,'0'0'19784,"2"12"-17627,5 45 69,-1 69 0,-6-126-2226,0 1 0,0-1 0,0 1 0,-1-1 0,1 1 0,0-1 0,0 1 0,0-1 0,0 1 0,0-1 0,0 1 0,0-1 0,0 1 0,0-1 0,0 1 0,0-1 0,0 1 0,1-1 0,-1 1 0,0-1 0,0 1 0,0-1 0,1 1 0,-1-1 0,0 1 0,1-1 0,-1 1 0,0-1 0,1 0 0,-1 1 0,0-1 0,1 0 0,-1 1 0,1-1 0,-1 0 0,1 0 0,-1 1 0,1-1 0,-1 0 0,1 0 0,-1 0 0,1 0 0,-1 0 0,1 1 0,-1-1 0,1 0 0,-1 0 0,1 0 0,1-1 0,-1 0 0,0 0 0,0 0 0,0 1 0,0-1 0,1 0 0,-1 0 0,-1 0 0,1-1 0,0 1 0,0 0 0,0 0 0,0 0 0,-1-1 0,1 1 0,0-3 0,2-6 0,0 0 0,-1-1 0,0 0 0,-1 1 0,0-1 0,0 0 0,-2 0 0,1 0 0,-1 1 0,-1-1 0,-4-19 0,6 31 0,0-1 0,-1 0 0,1 1 0,0-1 0,0 0 0,0 0 0,0 1 0,0-1 0,0 0 0,-1 1 0,1-1 0,0 0 0,0 0 0,0 1 0,-1-1 0,1 0 0,0 0 0,0 1 0,-1-1 0,1 0 0,0 0 0,-1 0 0,1 0 0,0 1 0,0-1 0,-1 0 0,1 0 0,0 0 0,-1 0 0,1 0 0,0 0 0,-1 0 0,1 0 0,0 0 0,-1 0 0,1 0 0,0 0 0,-1 0 0,1 0 0,0 0 0,-1 0 0,1-1 0,0 1 0,-1 0 0,1 0 0,0 0 0,0 0 0,-1-1 0,1 1 0,0 0 0,0 0 0,-1 0 0,1-1 0,0 1 0,0 0 0,0-1 0,-1 1 0,1 0 0,0-1 0,-1 3 0,1 0 0,0-1 0,-1 1 0,1 0 0,0 0 0,0 0 0,0 0 0,0-1 0,0 1 0,1 0 0,-1 0 0,0 0 0,1-1 0,-1 1 0,3 3 0,0-2-329,0-1 0,0 0-1,1 1 1,0-1 0,-1 0 0,1-1-1,0 1 1,0-1 0,0 0 0,0 1-1,0-2 1,0 1 0,5 0 0,57 2-8418,-60-3 7898,22 0-8745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4.3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33 8552,'0'0'22816,"-11"-5"-22047,7 3-724,2 0-32,0 0 0,0 0 1,-1 1-1,1 0 0,-1-1 0,1 1 1,-1 0-1,0 0 0,1 1 1,-1-1-1,0 0 0,0 1 0,0 0 1,1-1-1,-1 1 0,0 0 1,0 1-1,0-1 0,1 0 0,-1 1 1,0-1-1,0 1 0,1 0 1,-1 0-1,0 0 0,1 1 1,-1-1-1,1 0 0,0 1 0,-1 0 1,1-1-1,0 1 0,-3 3 1,2-1-7,-1 1 1,1-1 0,0 1 0,0 0 0,1 0 0,-1 0 0,1 0-1,0 0 1,0 0 0,1 1 0,0-1 0,0 1 0,0-1-1,0 1 1,1-1 0,1 10 0,-1-14-8,0 0 0,1 0 0,-1-1 0,1 1 0,0 0 0,-1 0 0,1 0 0,-1-1 0,1 1 0,0 0 0,0-1 0,-1 1 0,1 0 0,0-1 0,0 1 0,0-1 0,0 1 0,0-1 0,0 0 0,0 1 0,0-1 0,0 0 0,0 0 0,0 0 0,0 0 0,0 0 0,0 0 0,0 0 0,0 0 0,1 0 0,34-5 0,-28 1 0,0 0 0,0 0 0,0-1 0,-1 0 0,0-1 0,0 0 0,11-10 0,36-44 0,-45 50 0,-11 13 0,1 1 0,-1 0 0,1-1 0,0 1 0,0 0 0,0 0 0,1-1 0,-1 1 0,1 0 0,0 0 0,0 0 0,0 0 0,0 0 0,1-1 0,1 8 0,0-10 0,-1 1 0,0 0 0,1-1 0,-1 1 0,1-1 0,0 1 0,-1-1 0,1 0 0,0 0 0,0 0 0,0 0 0,0 0 0,0 0 0,0 0 0,0-1 0,0 1 0,0-1 0,0 1 0,0-1 0,0 0 0,1 0 0,-1 0 0,0 0 0,0 0 0,0-1 0,0 1 0,0-1 0,0 1 0,3-2 0,4-1 0,0 1 0,0-2 0,-1 0 0,0 0 0,0 0 0,0-1 0,0 0 0,-1 0 0,13-12 0,-12 9 0,1 1 0,0 1 0,0-1 0,1 1 0,18-8 0,-27 18 0,0 0 0,0 0 0,0 1 0,-1-1 0,1 0 0,-1 0 0,0 0 0,-1 7 0,-2 13 0,2-19 0,1 0 0,-1 0 0,1 0 0,0 0 0,0 0 0,0 0 0,2 9 0,-1-12 0,0-1 0,-1 0 0,1 1 0,0-1 0,0 0 0,0 1 0,0-1 0,0 0 0,1 0 0,-1 0 0,0 0 0,0 0 0,1 0 0,-1-1 0,0 1 0,1 0 0,-1-1 0,1 1 0,-1-1 0,1 1 0,-1-1 0,1 1 0,0-1 0,-1 0 0,1 0 0,-1 0 0,1 0 0,0 0 0,2-1 0,7-1 0,0 0 0,0-1 0,0 0 0,-1-1 0,1 0 0,-1 0 0,0-1 0,0-1 0,0 0 0,-1 0 0,13-12 0,-7 7 0,1 1 0,31-16 0,-47 26 0,0 0 0,0-1 0,1 1 0,-1 0 0,0 0 0,1 0 0,-1 0 0,0 0 0,1 0 0,-1 0 0,0 0 0,1 0 0,-1 0 0,1 0 0,-1 0 0,0 0 0,1 0 0,-1 0 0,0 0 0,1 0 0,-1 0 0,0 1 0,0-1 0,1 0 0,-1 0 0,0 0 0,1 1 0,-1-1 0,0 0 0,0 0 0,1 0 0,-1 1 0,0-1 0,0 0 0,0 1 0,1-1 0,-1 0 0,0 1 0,0-1 0,0 1 0,3 21 0,-10 32 0,5-47 0,0 11 0,1 0 0,0 0 0,1 0 0,1 0 0,1 0 0,0-1 0,2 1 0,0 0 0,0-1 0,2 0 0,0 0 0,11 20 0,-9-17 0,0 1 0,7 33 0,-14-48 0,1 0 0,-1 0 0,0 0 0,-1 0 0,0 0 0,0 1 0,0-1 0,0 0 0,-1 0 0,0 0 0,-1 0 0,1 0 0,-5 11 0,5-16 0,1 0 0,-1 0 0,1 1 0,-1-1 0,0 0 0,1 0 0,-1 0 0,0 0 0,0 0 0,0 0 0,0 0 0,0 0 0,0 0 0,0-1 0,0 1 0,0 0 0,-1 0 0,1-1 0,0 1 0,0-1 0,-1 1 0,1-1 0,0 0 0,-1 0 0,1 1 0,0-1 0,-1 0 0,1 0 0,0 0 0,-1 0 0,1-1 0,0 1 0,-1 0 0,1 0 0,0-1 0,-1 1 0,1-1 0,0 1 0,-2-2 0,0 0 0,-1-1 0,1 1 0,0-1 0,1 0 0,-1 0 0,0 0 0,1 0 0,0 0 0,-1 0 0,1-1 0,-2-6 0,-3-7-83,1-1 0,2 1 0,-1-1 0,2 0 1,0 0-1,2 0 0,0 0 0,0 0 0,4-21 0,-3 31-11,1 0 0,1 0 0,-1 0 0,2 0-1,-1 0 1,1 0 0,0 1 0,0-1 0,1 1-1,0 0 1,0 0 0,1 1 0,0-1 0,0 1 0,1 0-1,0 0 1,0 1 0,0-1 0,0 1 0,1 1 0,0-1-1,9-3 1,50-17-9515,-29 14-1970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8.6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16015,'0'0'10245,"2"12"-9034,22 215 1693,-23-222-2861,-1 0-1,1 0 0,0 0 1,0 0-1,1-1 0,0 1 1,-1 0-1,1-1 0,1 1 0,-1-1 1,6 9-1,-6-12 2,0 1-1,0-1 0,0 0 1,0 1-1,0-1 1,0 0-1,0 0 1,0 0-1,0-1 0,1 1 1,-1 0-1,0-1 1,1 1-1,-1-1 0,0 0 1,1 0-1,-1 0 1,0 0-1,1 0 1,-1-1-1,0 1 0,0-1 1,1 1-1,-1-1 1,0 0-1,0 0 1,0 0-1,3-1 0,6-4 46,1-1-1,-1-1 0,0 1 1,-1-2-1,18-16 0,32-25 7,-59 49-95,-1 1 0,0 0 0,1 0 0,-1-1 0,0 1 0,1 0 0,-1 0 0,0 0 0,1 0 0,-1-1 0,1 1 0,-1 0 0,0 0 0,1 0 0,-1 0 0,1 0 0,-1 0 0,1 0 0,-1 0 0,0 0 0,1 0 0,-1 0 0,1 1 0,-1-1 0,0 0 0,1 0 0,-1 0 0,1 0 0,-1 1 0,0-1 0,1 0 0,-1 0 0,0 1 0,1-1 0,-1 0 0,0 1 0,0-1 0,1 0 0,-1 1 0,0-1 0,0 0 0,0 1 0,1-1 0,-1 1 0,5 28 0,-9 35 0,-10 30 0,14-94-5,0 1-1,0-1 1,0 0 0,0 0-1,0 1 1,1-1-1,-1 0 1,0 0 0,0 1-1,0-1 1,0 0 0,1 0-1,-1 0 1,0 0 0,0 1-1,0-1 1,1 0 0,-1 0-1,0 0 1,0 0-1,1 0 1,-1 0 0,0 1-1,0-1 1,1 0 0,-1 0-1,0 0 1,1 0 0,-1 0-1,0 0 1,0 0-1,1 0 1,-1 0 0,0 0-1,0-1 1,1 1 0,-1 0-1,0 0 1,0 0 0,1 0-1,-1 0 1,0 0-1,0-1 1,1 1 0,-1 0-1,0 0 1,0 0 0,0 0-1,1-1 1,-1 1 0,0 0-1,0 0 1,0-1-1,0 1 1,0 0 0,1-1-1,13-11-1925,0-12-3146,1-4-3752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0.4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0 13485,'0'0'13410,"0"11"-12818,-12 330 3140,15-338-3113,4-10-360,4-11-37,-1-9-254,-2-1 1,-1 0 0,-1 0 0,-1 0-1,-1-1 1,-1-40 0,-3 75 16,0-1 0,0 0 1,1 1-1,0-1 1,0 1-1,0-1 0,0 0 1,1 1-1,0-1 0,0 0 1,3 6-1,-2-9 17,-1 1 0,0 0 0,1-1 0,-1 1 1,1-1-1,0 0 0,0 0 0,0 0 0,0 0 0,0 0 0,0-1 0,0 1 0,1-1 1,-1 0-1,0 0 0,1 0 0,-1-1 0,1 1 0,4 0 0,1-1 23,0-1 0,0 0 0,0 0-1,0 0 1,0-1 0,0-1 0,0 1 0,-1-2-1,1 1 1,-1-1 0,0 0 0,0-1 0,0 0-1,-1 0 1,1 0 0,-1-1 0,-1 0 0,1-1-1,-1 0 1,0 0 0,0 0 0,-1 0 0,0-1-1,-1 0 1,1 0 0,-1 0 0,-1-1 0,0 1-1,0-1 1,3-16 0,-9 12 7,-7 17-24,-10 19-16,6 1 8,0 0 0,2 1 0,-14 42 0,21-54 0,2 1 0,-1-1 0,2 1 0,0 0 0,0 0 0,1 0 0,1 0 0,0 0 0,3 14 0,-2-26 0,0 0 0,-1 0 0,1 0 0,1 0 0,-1 0 0,0 0 0,0 0 0,1 0 0,-1-1 0,1 1 0,-1 0 0,1-1 0,0 1 0,0-1 0,0 0 0,-1 0 0,1 0 0,0 1 0,1-2 0,-1 1 0,0 0 0,0 0 0,0-1 0,0 1 0,1-1 0,-1 0 0,0 0 0,0 1 0,1-1 0,-1-1 0,3 1 0,4-1 0,0 1 0,0-1 0,0-1 0,0 0 0,0 0 0,15-6 0,-11 2 0,-1-1 0,0-1 0,0 1 0,-1-2 0,16-14 0,-22 19 0,-1 0 0,1-1 0,-1 0 0,0 0 0,-1 0 0,1 0 0,-1 0 0,0-1 0,0 1 0,-1-1 0,0 0 0,0 0 0,0 0 0,1-11 0,-2 17 0,-1 0 0,0-1 0,0 1 0,0 0 0,0 0 0,0-1 0,0 1 0,0 0 0,0 0 0,0-1 0,-1 1 0,1 0 0,0 0 0,0-1 0,0 1 0,0 0 0,0 0 0,0 0 0,0-1 0,-1 1 0,1 0 0,0 0 0,0 0 0,0-1 0,0 1 0,-1 0 0,1 0 0,0 0 0,0 0 0,0-1 0,-1 1 0,1 0 0,0 0 0,0 0 0,-1 0 0,1 0 0,0 0 0,0 0 0,-1 0 0,1 0 0,0 0 0,0 0 0,-1 0 0,1 0 0,0 0 0,-1 0 0,-16 7 0,-13 15 0,23-15 0,-1 1 0,2 0 0,-1 0 0,1 1 0,0-1 0,1 1 0,-8 17 0,13-25 2,0-1 0,0 1-1,-1 0 1,1-1 0,0 1 0,0-1-1,0 1 1,0 0 0,0-1 0,0 1-1,1 0 1,-1-1 0,0 1 0,0-1-1,0 1 1,0 0 0,1-1 0,-1 1-1,0-1 1,1 1 0,-1-1 0,0 1-1,1-1 1,-1 1 0,1-1 0,-1 1-1,1-1 1,-1 0 0,1 1 0,-1-1-1,1 0 1,-1 1 0,1-1 0,-1 0-1,1 0 1,0 1 0,-1-1 0,1 0-1,-1 0 1,1 0 0,0 0 0,-1 0-1,2 0 1,33 1-163,-25-2-86,35-1-3262,-15-5-3178,10-6-8987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1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125 102 8712,'3'-3'703,"36"-47"7515,-37 46-7184,0 1 0,0-1 1,0 1-1,-1-1 0,1 0 1,-1 0-1,1-7 0,-2 10-913,0 1-1,0-1 1,0 1 0,0-1-1,0 1 1,0 0 0,0-1-1,0 1 1,0-1-1,0 1 1,0 0 0,-1-1-1,1 1 1,0-1 0,0 1-1,-1 0 1,1-1-1,0 1 1,0 0 0,-1 0-1,1-1 1,0 1-1,-1 0 1,1-1 0,0 1-1,-1 0 1,1 0 0,0 0-1,-1 0 1,1-1-1,-1 1 1,1 0 0,0 0-1,-2 0 1,-20 0 1080,-21 12-1061,32-7-139,1 2 0,0-1 0,0 1 1,0 0-1,1 1 0,0 0 0,1 1 0,-14 16 0,59-23-572,-5-2 381,-19-1 117,-1 0 1,1 1-1,0 1 0,0 0 1,0 1-1,14 4 1,-24-5 62,1 0 1,-1 1-1,0-1 1,-1 1-1,1 0 1,0 0-1,0 0 1,-1 0-1,1 0 1,-1 0 0,0 1-1,0-1 1,0 1-1,0 0 1,0 0-1,0 0 1,-1 0-1,1 0 1,-1 0-1,0 0 1,0 0 0,0 0-1,0 0 1,-1 1-1,1-1 1,-1 0-1,0 1 1,0-1-1,0 5 1,-2-1 86,1 0 1,-1 0-1,0 0 0,0 0 0,-1 0 1,0 0-1,0-1 0,-1 1 0,1-1 1,-1 0-1,-1 0 0,1 0 0,-1-1 1,0 1-1,-1-1 0,1-1 0,-1 1 1,-8 5-1,5-3 48,-1-1-1,0 1 1,0-2 0,0 1 0,-1-1-1,0-1 1,0 0 0,0-1 0,0 0-1,-23 3 1,34-6-142,-1 0 1,1 0-1,-1 0 0,0 0 0,1 0 1,-1 0-1,1 0 0,-1 0 0,0 0 1,1 0-1,-1 0 0,1-1 0,-1 1 1,0 0-1,1 0 0,-1-1 0,1 1 1,-1 0-1,1-1 0,-1 1 0,1-1 1,-1 1-1,1 0 0,0-1 0,-1 1 1,1-1-1,0 1 0,-1-1 0,1 1 1,-1-2-1,4-20-1307,21-22-2337,46-44-8019,-29 43-988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272 127 18866,'0'0'9225,"-8"55"-9193,5-20-32,3 6 0,-1 0-257,1-1-672,0-4-384,1-4-1121,2-7-1025,-1-9-65,-2-8-1889</inkml:trace>
  <inkml:trace contextRef="#ctx0" brushRef="#br0" timeOffset="1">0 99 15118,'0'0'6534,"2"-53"-3491,18 38-1409,6 3-865,8 3-33,7 3-383,4 3-289,6 3-128,3 0-993,1 0-1762,-6 0-1025,-5 0-3138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1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0 18610,'0'0'1580,"-6"14"438,-76 221 5160,69-191-6603,-10 85 0,21-114-467,-8 116 1796,32-171-1685,80-212-219,-33 72 0,-66 175-79,-1 0 0,1 0 0,0 0 0,0 1-1,1-1 1,6-6 0,-9 10 56,-1 0 1,1 0-1,0 0 0,0 1 1,0-1-1,0 0 0,0 0 0,0 1 1,0-1-1,0 0 0,0 1 0,1-1 1,-1 1-1,0 0 0,0-1 1,0 1-1,1 0 0,-1 0 0,0 0 1,0-1-1,1 2 0,-1-1 0,0 0 1,0 0-1,1 0 0,-1 0 1,0 1-1,0-1 0,1 1 0,-1-1 1,0 1-1,0-1 0,0 1 0,0-1 1,2 3-1,-2-2-19,0 0 0,0 0 0,-1 0 0,1 0 0,0 1 0,-1-1 0,1 0 0,0 1 0,-1-1 0,0 0 0,1 1 0,-1-1 0,0 0 0,0 1 0,0-1 0,0 1 0,0-1 0,0 1 0,0-1 0,0 0 0,0 1 0,-1-1 0,1 0 0,-1 1 0,1-1 0,-1 0 0,1 1 0,-1-1 0,0 0 0,0 0 0,-1 2 0,-1 2 37,-1 1 0,0-1 1,0-1-1,-1 1 1,-9 7-1,5-4 56,0-1-1,-1 0 0,0-1 1,0 0-1,-1-1 1,1 0-1,-1 0 1,0-1-1,-1 0 1,-20 3-1,32-7-218,0-1 1,0 1-1,-1-1 0,1 1 0,0-1 0,0 1 0,0-1 0,0 1 1,0-1-1,0 1 0,0-1 0,0 1 0,0-1 0,0 1 0,0-1 0,0 1 1,0-1-1,0 1 0,1-1 0,-1 1 0,0 0 0,0-1 0,1 1 1,-1-1-1,0 1 0,1-1 0,34-28-8605,-27 24 6287,20-14-8618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1.9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79 18129,'0'0'11568,"9"6"-10836,30 15-359,-37-20-350,1 0 0,-1-1-1,1 1 1,-1-1-1,1 0 1,-1 0-1,0 1 1,1-2-1,-1 1 1,1 0-1,-1-1 1,1 1-1,-1-1 1,1 1-1,-1-1 1,0 0 0,0 0-1,4-2 1,35-27 99,-32 22-91,-5 6-5,-1 0 0,0 0 0,0-1-1,0 1 1,0-1 0,-1 0 0,1 0-1,-1 0 1,1 0 0,-1 0 0,0 0-1,0-1 1,-1 1 0,1-1 0,-1 1-1,2-5 1,-3 7-1,-1 1-1,1-1 0,0 1 1,-1-1-1,1 1 1,0 0-1,-1-1 0,1 1 1,-1-1-1,1 1 1,0 0-1,-1-1 0,1 1 1,-1 0-1,1-1 1,-1 1-1,0 0 1,1 0-1,-1-1 0,1 1 1,-1 0-1,1 0 1,-1 0-1,0 0 0,1 0 1,-1 0-1,1 0 1,-1 0-1,0 0 1,1 0-1,-1 0 0,1 1 1,-1-1-1,1 0 1,-1 0-1,1 0 0,-2 1 1,-25 7-88,12 3 69,0 0 1,0 0-1,2 1 1,-1 1-1,2 0 0,-1 1 1,2 1-1,0-1 1,-14 27-1,24-39-6,0-1 0,0 1 0,0-1-1,0 1 1,0-1 0,0 1 0,1 0 0,-1-1 0,1 1 0,-1 0-1,1 0 1,0 0 0,-1-1 0,1 1 0,0 0 0,0 0 0,0 0-1,1-1 1,-1 1 0,0 0 0,1 2 0,0-3-75,0 0 0,0 0-1,0 0 1,0-1 0,0 1 0,1 0 0,-1 0 0,0-1 0,0 1 0,0-1-1,1 1 1,-1-1 0,0 0 0,1 1 0,-1-1 0,0 0 0,1 0 0,-1 0-1,0 0 1,1 0 0,1 0 0,7-2-1031,0 1-1,0-1 1,-1-1-1,1 0 1,0 0 0,12-7-1,18-13-6078,2-3-4496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2.3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24 7015,'0'0'14355,"-12"6"-11371,5-3-2696,-79 47 3555,79-46-3632,1 0 1,0 1-1,0 0 1,0 0-1,1 0 1,-1 1 0,1-1-1,1 1 1,-1 0-1,1 1 1,0-1-1,-4 9 1,8-14-211,0 1-1,-1-1 1,1 0 0,0 0-1,0 1 1,0-1 0,0 0-1,0 1 1,0-1 0,0 0 0,0 1-1,1-1 1,-1 0 0,0 0-1,1 1 1,-1-1 0,1 0-1,0 0 1,-1 0 0,1 1 0,0-1-1,-1 0 1,1 0 0,0 0-1,0 0 1,0 0 0,0-1-1,0 1 1,0 0 0,0 0 0,0-1-1,1 1 1,-1-1 0,0 1-1,0-1 1,1 1 0,-1-1-1,0 0 1,0 1 0,1-1 0,-1 0-1,2 0 1,9 2-364,1-1 0,0 0 0,19-2 0,-16 1-858,-9 0 221,1-1-1,0 0 1,-1 0-1,0 0 1,1-1-1,-1 0 1,0-1-1,0 1 1,0-2-1,0 1 1,7-5-1,14-9-5880</inkml:trace>
  <inkml:trace contextRef="#ctx0" brushRef="#br0" timeOffset="1">349 1 11435,'0'0'16138,"-4"7"-15727,-6 16-313,1-1 0,1 1 0,1 0 0,1 1 0,1 0 0,2 0 0,-2 27 1,5-51-168,1 0 1,-1 0 0,0 1-1,1-1 1,-1 0 0,0 0 0,1 0-1,-1 0 1,0 1 0,1-1-1,-1 0 1,0 0 0,1 0 0,-1 0-1,0 0 1,1 0 0,-1 0-1,0 0 1,1 0 0,-1 0 0,1 0-1,-1 0 1,0-1 0,1 1-1,-1 0 1,0 0 0,1 0 0,-1 0-1,0-1 1,1 1 0,-1 0-1,0 0 1,0 0 0,1-1 0,-1 1-1,0 0 1,0-1 0,1 1-1,-1 0 1,0 0 0,0-1 0,0 0-1,15-11-2098,1-15-2931,1-5-2547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2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 16752,'0'0'14317,"-31"44"-14573,31-31-1281,0-2-2019,5-2-2369,0 0-3204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3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125 215 3203,'0'0'22726,"-9"2"-20276,1 0-2116,1 1 0,-1-1 1,1 1-1,-1 1 0,1-1 1,0 1-1,-11 9 0,14-10-238,0 0-1,1 0 0,-1 1 0,1-1 0,0 1 1,0-1-1,0 1 0,1 0 0,-1 0 0,1 1 1,0-1-1,0 0 0,1 1 0,-1-1 0,1 1 1,0 0-1,-1 5 0,2-9-95,0 0 0,0-1 0,0 1 0,0 0 0,0 0 0,0 0 0,0 0 0,0-1 0,1 1 0,-1 0 0,0 0 0,0 0 0,1 0 0,-1-1 0,1 1 0,-1 0 0,0 0 0,1-1 0,0 1 0,-1 0 0,1-1 0,-1 1 0,1-1 0,0 1 0,-1-1 0,1 1 0,1 0 0,26 2 0,-19-4 0,-1 0 0,1-1 0,-1 0 0,0-1 0,8-3 0,0-2 0,-1-2 0,0 1 0,-1-2 0,0 0 0,-1 0 0,0-2 0,-1 1 0,0-2 0,-1 1 0,0-2 0,-1 1 0,8-18 0,-42 78 0,19-38 0,-1 0 0,2 0 0,-1 1 0,2 0 0,-1 0 0,1 0 0,0 1 0,1-1 0,0 1 0,-1 13 0,3-23 0,0 1 0,0 0 0,0 0 0,0-1 0,0 1 0,0 0 0,0 0 0,1-1 0,-1 1 0,0 0 0,0 0 0,1-1 0,-1 1 0,0 0 0,1-1 0,-1 1 0,1 0 0,-1-1 0,1 1 0,-1-1 0,1 1 0,-1-1 0,1 1 0,0-1 0,-1 1 0,1-1 0,0 0 0,-1 1 0,1-1 0,0 0 0,1 1 0,29-4 0,-22 0 0,0 0 0,1-1 0,-2 0 0,14-9 0,-1-2 0,-1-2 0,-1 0 0,-1-1 0,0-1 0,14-21 0,-22 27 0,-2 0 0,1 0 0,-2 0 0,0-1 0,0 0 0,-2-1 0,1 1 0,-2-1 0,5-24 0,-9 38 0,0 0 0,0 0 0,1 0 0,-1 0 0,0 1 0,0-1 0,0 0 0,0 0 0,0 0 0,0 0 0,0 0 0,0 1 0,0-1 0,0 0 0,-1 0 0,1 0 0,0 0 0,-1 1 0,1-1 0,0 0 0,-1 0 0,1 1 0,-2-2 0,-13 10 0,-19 35 0,31-38 0,-17 23 0,-26 48 0,41-66 0,0 1 0,1-1 0,0 1 0,0 0 0,1 0 0,1 0 0,0 1 0,-1 17 0,3-27 0,1 0 0,-1-1 0,1 1 0,-1 0 0,1-1 0,0 1 0,-1-1 0,1 1 0,0-1 0,0 1 0,0-1 0,0 0 0,0 1 0,1-1 0,-1 0 0,0 0 0,0 0 0,1 0 0,-1 0 0,1 0 0,-1 0 0,1-1 0,-1 1 0,1 0 0,0-1 0,-1 1 0,1-1 0,0 0 0,-1 1 0,1-1 0,0 0 0,-1 0 0,1 0 0,0 0 0,2-1 0,5 1 0,0-1 0,0 1 0,0-2 0,0 1 0,15-5 0,-12 1 0,0-1 0,0 1 0,0-2 0,-1 0 0,0 0 0,0-1 0,-1 0 0,0-1 0,-1 0 0,0-1 0,0 0 0,-1 0 0,0-1 0,8-15 0,-35 40 0,6 3 0,1 0 0,-17 35 0,26-47 0,1 0 0,-1 1 0,1-1 0,0 1 0,1 0 0,-1-1 0,1 1 0,1 0 0,-1 0 0,1 0 0,-1 0 0,2 0 0,-1-1 0,1 1 0,1 7 0,-1-12 1,0 0 0,0 1 0,0-1 0,0 0 0,0 0 0,0 0 0,0 0 0,1 0 0,-1 0 0,0 0 0,1 0 0,-1 0 0,1-1 0,-1 1 0,1-1 0,-1 1 0,1-1 0,-1 1-1,1-1 1,-1 0 0,1 0 0,0 0 0,-1 0 0,1 0 0,-1 0 0,1 0 0,-1 0 0,1-1 0,0 1 0,-1-1 0,1 1 0,1-2 0,3 1-198,1-1 1,-1 0-1,0-1 0,0 0 0,0 0 0,9-6 1,10-14-4698,-3-4-3382,-1-5-6260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3.5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 19346,'0'0'12268,"-36"53"-13645,41-35-2179,-2 0-2658,0-2-4548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4.5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11499,'0'0'7986,"10"-3"-6155,-2 1-1461,1 0-1,-1 1 0,1 0 1,-1 1-1,1 0 1,-1 0-1,12 2 0,-17-2-250,0 1 0,0-1 1,-1 1-1,1-1 0,0 1 0,0 0 0,0 0 0,-1 0 0,1 1 0,0-1 0,-1 1 0,0-1 0,1 1 0,-1 0 0,0 0 0,0 0 1,0 0-1,0 0 0,0 1 0,0-1 0,0 0 0,-1 1 0,0 0 0,1-1 0,-1 1 0,0 0 0,0-1 0,0 1 0,-1 0 0,1 3 0,0-3-40,-1-1-1,-1 1 1,1-1-1,0 1 0,-1-1 1,1 1-1,-1-1 0,0 1 1,1-1-1,-1 0 1,0 0-1,-1 1 0,1-1 1,0 0-1,-1 0 0,1 0 1,-4 4-1,-39 29 2080,37-31-1911,0 1 0,1 0 0,-1 1 1,-8 9-1,15-14-247,-1-1 0,1 0 0,0 0 0,0 0 0,0 0 0,0 0 0,0 1 0,0-1 0,0 0 0,0 0 0,-1 0 0,1 0 0,0 1 0,0-1 0,0 0 0,0 0 0,0 0 0,0 0 0,0 1 0,0-1 0,0 0 0,0 0 0,0 0 0,0 1 0,0-1 0,1 0 0,-1 0 0,0 0 0,0 0 0,0 1 0,0-1 0,0 0 0,0 0 0,0 0 0,0 0 0,1 0 0,-1 1 0,0-1 0,0 0 0,0 0 0,0 0 0,0 0 0,1 0 0,-1 0 0,0 0 0,0 0 0,14 4 0,22-4 0,-32 0 0,14-1-232,-1 0 0,1-2-1,-1 0 1,0-1 0,0-1 0,0 0-1,17-8 1,-25 7-1041,-4-1-3305,-5 7 4254,0-1-1,0 1 1,0-1 0,0 1 0,0-1-1,0 1 1,0-1 0,0 1-1,0-1 1,0 1 0,0-1-1,0 1 1,-1-1 0,1 1 0,0-1-1,0 1 1,-1-1 0,1 1-1,0 0 1,-1-1 0,1 1-1,0 0 1,-1-1 0,1 1 0,0 0-1,-1-1 1,1 1 0,-1 0-1,1 0 1,-1-1 0,1 1 0,-1 0-1,1 0 1,-1 0 0,0 0-1,-18-7-7485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4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11563,'0'0'11050,"51"-1"-10633,-12 3-161,4 1-192,4-3-256,-4 0-2563,-5 0-4035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5.7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174 199 14862,'0'0'12241,"-9"2"-10912,-2 0-1170,1 1 0,0 1 0,0-1 0,0 2 1,1-1-1,-1 1 0,1 1 0,-13 9 0,17-11-102,0-1 1,0 1-1,1 1 1,-1-1-1,1 0 1,0 1 0,0 0-1,0 0 1,1 0-1,0 1 1,0-1-1,0 1 1,1 0-1,-1 0 1,1-1 0,1 1-1,-1 1 1,0 5-1,2-11-48,0 0-1,0 0 0,0-1 1,0 1-1,1 0 0,-1 0 1,0 0-1,0-1 0,0 1 1,1 0-1,-1 0 1,0-1-1,1 1 0,-1 0 1,1-1-1,-1 1 0,1 0 1,-1-1-1,1 1 0,-1-1 1,1 1-1,0 0 0,-1-1 1,1 0-1,0 1 0,-1-1 1,1 1-1,1-1 1,28 3 212,-22-4-174,1 0 1,-1-1-1,0 0 0,0-1 0,10-3 1,-4-2-53,1-1-1,-1 0 1,21-19 0,-30 25 9,0-2 0,-1 1 1,0 0-1,0-1 0,0 0 0,0 0 0,-1 0 0,1-1 0,-2 1 0,1-1 1,0 1-1,-1-1 0,2-6 0,-29 57-452,23-44 446,1 2 1,1-1 0,-1 0-1,0 0 1,0 0 0,1 0-1,-1 1 1,1-1 0,0 0-1,0 0 1,0 1 0,0-1-1,0 0 1,0 0 0,0 1-1,1-1 1,-1 0 0,1 0-1,0 0 1,-1 1 0,1-1-1,0 0 1,0 0 0,1 0-1,-1-1 1,0 1 0,1 0-1,2 3 1,-1-4 11,0 0 1,0 0-1,0 0 0,0 0 0,0-1 1,0 1-1,1-1 0,-1 0 0,0 0 1,0 0-1,0 0 0,0-1 0,0 1 1,1-1-1,-1 0 0,0 0 0,0 0 0,0 0 1,-1 0-1,1-1 0,3-1 0,6-4-15,-1-1-1,1 0 0,-1 0 0,-1-1 0,1 0 0,-2-1 1,1 0-1,-1-1 0,-1 0 0,0 0 0,13-24 0,-13 19 10,-1 0 0,0 0-1,-1-1 1,-1 1 0,0-1-1,-2-1 1,0 1-1,2-34 1,-5 51-7,0 0-1,0-1 1,0 1-1,0 0 1,0 0 0,0-1-1,0 1 1,0 0-1,0 0 1,0-1 0,0 1-1,0 0 1,0-1-1,0 1 1,0 0-1,0 0 1,0-1 0,0 1-1,0 0 1,0 0-1,0-1 1,0 1 0,0 0-1,0 0 1,-1-1-1,1 1 1,0 0-1,0 0 1,0 0 0,0-1-1,-1 1 1,1 0-1,0 0 1,0 0 0,-1 0-1,1-1 1,0 1-1,0 0 1,0 0 0,-1 0-1,1 0 1,0 0-1,-1 0 1,1 0-1,0 0 1,0 0 0,-1 0-1,1 0 1,0 0-1,0 0 1,-1 0 0,1 0-1,0 0 1,0 0-1,-1 0 1,1 0-1,0 0 1,0 0 0,-1 0-1,1 1 1,0-1-1,0 0 1,-1 0 0,1 0-1,0 0 1,0 1-1,-1-1 1,-13 15-101,0 5 192,2-1 1,0 1-1,1 1 1,1 0-1,2 1 1,0-1-1,0 2 1,2-1 0,1 1-1,1 0 1,-2 34-1,6-55-78,1 1 1,-1-1-1,0 1 0,1-1 0,-1 1 0,1-1 1,-1 1-1,1-1 0,0 0 0,0 0 0,0 1 1,1-1-1,-1 0 0,1 0 0,-1 0 0,1 0 1,-1 0-1,1-1 0,0 1 0,0 0 0,0-1 1,0 1-1,0-1 0,0 0 0,0 0 0,1 1 1,-1-2-1,0 1 0,1 0 0,-1 0 0,0-1 1,1 1-1,4-1 0,-3 1 2,0-1-1,0 0 0,0 0 1,0 0-1,0-1 1,0 1-1,0-1 0,0 0 1,-1 0-1,1-1 1,0 1-1,-1-1 0,1 0 1,-1 1-1,1-2 1,-1 1-1,0 0 0,0-1 1,0 1-1,0-1 1,4-5-1,-3 1-11,0-1 0,-1 1 0,0-1 0,0 0 0,0-1 0,-1 1 0,2-14 0,-3 17 0,0 0 0,-1-1 0,1 1 0,-1 0 0,-1-1 0,1 1 0,0 0 0,-1 0 0,0-1 0,-1 1 0,1 0 0,-1 0 0,-2-6 0,3 11 0,1-1 0,0 0 0,-1 1 0,1-1 0,-1 1 0,1-1 0,-1 0 0,1 1 0,-1-1 0,1 1 0,-1 0 0,1-1 0,-1 1 0,0-1 0,1 1 0,-1 0 0,0-1 0,1 1 0,-1 0 0,0 0 0,0 0 0,1-1 0,-1 1 0,0 0 0,0 0 0,1 0 0,-1 0 0,0 0 0,0 0 0,1 1 0,-2-1 0,0 1 0,1 0 0,0-1 0,0 1 0,-1 0 0,1 0 0,0 0 0,0 0 0,0 0 0,0 1 0,0-1 0,0 0 0,1 0 0,-1 1 0,0-1 0,0 2 0,0-1 0,0-1 0,1 1 0,-1-1 0,1 1 0,-1-1 0,1 1 0,-1-1 0,1 1 0,0 0 0,0-1 0,0 1 0,0 0 0,0-1 0,0 1 0,0 0 0,0-1 0,1 1 0,-1-1 0,1 1 0,-1-1 0,1 1 0,-1-1 0,1 1 0,0-1 0,0 1 0,0-1 0,0 0 0,0 1 0,0-1 0,0 0 0,0 0 0,1 0 0,-1 0 0,3 2 0,4-1 0,1 1 0,0-1 0,0 0 0,0-1 0,0 0 0,0 0 0,0-1 0,0 0 0,0-1 0,0 0 0,0 0 0,9-3 0,-3 0 0,0-1 0,0 0 0,0-1 0,-1-1 0,0 0 0,13-10 0,-6 7 0,-21 10 0,0 0 0,0 0 0,0 0 0,0 0 0,1 0 0,-1 0 0,0 0 0,0 0 0,0 0 0,0 0 0,1 0 0,-1 0 0,0 0 0,0 0 0,0 0 0,0 0 0,1 0 0,-1 0 0,0 0 0,0 0 0,0 0 0,0 0 0,1 0 0,-1 0 0,0 1 0,0-1 0,0 0 0,0 0 0,0 0 0,1 0 0,-1 0 0,0 1 0,0-1 0,0 0 0,0 0 0,0 0 0,0 0 0,0 0 0,0 1 0,0-1 0,0 0 0,0 0 0,0 0 0,0 1 0,0-1 0,0 0 0,-12 32 0,5-16 0,2-5 0,1 0 0,0 0 0,1 0 0,0 1 0,1-1 0,0 1 0,0 0 0,1 18 0,1-29-53,0 0 0,0-1 0,1 1 0,-1 0-1,0 0 1,0-1 0,1 1 0,-1 0 0,0 0 0,1-1 0,-1 1 0,1 0 0,-1-1 0,1 1-1,-1-1 1,1 1 0,-1 0 0,1-1 0,-1 1 0,1-1 0,0 0 0,-1 1 0,1-1-1,0 1 1,-1-1 0,1 0 0,0 0 0,0 1 0,0-1 0,-1 0 0,1 0 0,0 0 0,0 0-1,-1 0 1,1 0 0,0 0 0,0 0 0,0 0 0,-1 0 0,1 0 0,0-1 0,0 1-1,-1 0 1,1-1 0,0 1 0,-1 0 0,2-1 0,2-1-511,-1 1 0,1-1 0,-1 0 0,1 0 0,-1 0 0,0 0 0,0-1 0,0 1 0,3-4 0,12-19-6686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6.0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11979,'0'0'5445,"-16"64"-5316,16-37-97,3-1-609,10-3-2081,3-2-2435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12684,'0'0'3267,"12"1"-571,5 0-1862,1-1 1,-1-1-1,34-5 1,-47 6-742,0-1-1,0 0 1,0 0 0,0 0 0,0 0 0,0-1-1,-1 1 1,1-1 0,0 0 0,-1 0 0,1 0-1,-1-1 1,0 1 0,0-1 0,0 1 0,0-1-1,0 0 1,-1-1 0,1 1 0,-1 0 0,0-1-1,0 1 1,0-1 0,0 0 0,-1 1 0,1-1-1,0-5 1,-2 8-22,0-1 0,0 1 1,0-1-1,0 1 0,0-1 0,0 1 0,-1-1 0,1 1 0,0-1 0,-1 1 0,0-1 0,1 1 0,-1-1 1,0 1-1,0 0 0,1-1 0,-1 1 0,0 0 0,0 0 0,0 0 0,-1 0 0,1 0 0,0 0 0,0 0 1,-1 0-1,1 0 0,0 0 0,-1 1 0,1-1 0,-1 1 0,1-1 0,0 1 0,-1-1 0,0 1 0,1 0 1,-1 0-1,-2 0 0,0-1-70,-1 1 1,1-1 0,-1 2-1,1-1 1,-1 0-1,1 1 1,0 0 0,-1 0-1,1 0 1,0 0 0,-1 1-1,-6 3 1,4 0 9,1 1-1,0 0 1,0 0 0,0 0-1,0 1 1,1 0 0,0 0-1,1 1 1,0-1 0,0 1-1,0 0 1,1 0 0,0 0-1,1 0 1,-1 1 0,2-1-1,-2 15 1,3-22-1,0 0 1,0 0-1,0 0 1,0 0-1,0 0 0,0-1 1,1 1-1,-1 0 1,0 0-1,1 0 1,-1 0-1,0-1 0,1 1 1,-1 0-1,1 0 1,-1-1-1,1 1 0,-1 0 1,1-1-1,0 1 1,-1-1-1,1 1 0,0-1 1,0 1-1,-1-1 1,1 1-1,1-1 0,29 3 356,30-18 93,-7-9-347,-43 17-143,0 1-1,1 1 1,0 0-1,0 1 1,0 0-1,1 0 1,-1 2-1,17-3 1,-28 6 24,0-1 1,0 0-1,0 1 0,0-1 1,-1 1-1,1-1 0,0 1 1,0-1-1,0 1 0,0 0 1,0-1-1,-1 1 0,1 0 1,0 0-1,0 0 0,-1 0 1,1-1-1,-1 1 0,1 0 1,-1 0-1,1 0 0,-1 0 1,0 0-1,1 0 1,-1 0-1,0 0 0,0 1 1,0-1-1,0 0 0,0 0 1,0 2-1,0 44 269,-1-33-82,1-11-115,0 1-1,0-1 0,0 1 1,0-1-1,1 1 0,-1 0 1,1-1-1,0 0 0,0 1 0,0-1 1,0 0-1,4 7 0,-3-9-4,-1 0-1,1 1 1,0-1-1,0 0 1,0 0-1,0 0 1,0-1-1,0 1 1,0 0 0,0-1-1,0 1 1,0-1-1,0 0 1,0 0-1,0 0 1,1 0-1,-1 0 1,0 0-1,0 0 1,0-1-1,0 1 1,4-2-1,3-1 49,0-1-1,-1 0 0,1 0 1,-1-1-1,0 1 1,0-2-1,-1 1 0,0-1 1,1-1-1,-2 1 1,1-1-1,9-13 0,-6 9-25,1-1 0,0 1 0,14-10 1,-24 21-97,-1-1 0,1 1 0,-1-1 1,1 1-1,0 0 0,-1 0 0,1-1 1,-1 1-1,1 0 0,0 0 0,-1 0 1,1 0-1,0-1 0,0 1 0,-1 0 1,1 0-1,0 0 0,-1 1 0,1-1 1,0 0-1,-1 0 0,1 0 0,0 0 1,-1 1-1,1-1 0,-1 0 0,1 1 1,0-1-1,-1 0 0,1 1 0,-1-1 1,2 1-1,14 23-37,4 1 102,-16-23-43,0 0 1,1 0 0,-1-1-1,1 1 1,0-1 0,0 0-1,-1 0 1,1 0 0,0-1-1,0 0 1,7 0 0,58-12-239,-59 9 158,0 1-1,0 0 0,0 0 0,0 1 0,0 1 0,23 1 0,-32 0 78,0-1-1,0 1 1,0 0-1,0 0 1,0 0-1,-1 0 1,1 0-1,0 1 0,0-1 1,-1 0-1,1 1 1,-1-1-1,1 1 1,-1 0-1,0 0 1,1-1-1,-1 1 1,0 0-1,0 0 0,0 2 1,0-2 27,0 0-1,0 0 1,-1 0 0,1-1 0,1 1-1,-1 0 1,0 0 0,0-1-1,0 1 1,1-1 0,-1 0 0,1 1-1,-1-1 1,1 0 0,0 0 0,-1 0-1,1 0 1,0 0 0,0 0 0,0 0-1,0-1 1,0 1 0,0-1 0,0 1-1,0-1 1,3 0 0,4 0-7,1-2-1,-1 1 1,0-1 0,0-1 0,0 0 0,0 0-1,0-1 1,9-5 0,-10 5-15,1 0 0,0 0 0,0 0 1,1 2-1,-1-1 0,1 1 0,13-2 0,-22 4-38,0 1 1,0-1-1,0 0 1,0 0-1,0 1 1,0-1-1,0 1 0,0-1 1,0 1-1,0-1 1,-1 1-1,1-1 1,0 1-1,0 0 1,0-1-1,-1 1 0,1 0 1,0 0-1,-1 0 1,1 0-1,-1-1 1,1 1-1,-1 0 0,1 0 1,-1 0-1,0 0 1,1 0-1,-1 0 1,0 0-1,0 0 0,0 0 1,0 0-1,0 2 1,1 48-2802,-2-24-281,4-19-5517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6.4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11147,'0'0'15908,"3"8"-14317,0-2-1171,0 0 1,-1 1-1,1 0 0,-2 0 1,1-1-1,-1 1 1,1 14-1,-1-20-401,-1 0 0,0 0 0,1 0 0,-1 0 0,1 0 0,-1 0 0,1 0 0,-1 0 0,1-1 0,0 1 0,-1 0 0,1 0 0,0 0 0,0-1-1,-1 1 1,1 0 0,0-1 0,0 1 0,0-1 0,0 1 0,0-1 0,0 1 0,0-1 0,0 0 0,0 1 0,0-1 0,0 0 0,0 0 0,0 0 0,1 0 0,-1 0 0,1 0 0,47-1 71,-36 1-69,73-10-1049,-60 5 300,45-1 1,-71 6 745,1 0 0,-1 1 0,1-1 0,-1 0 0,0 0 0,1 0 0,-1 0 0,1 0 0,-1 1 0,0-1 0,1 0 0,-1 0 0,0 0 0,1 1-1,-1-1 1,0 0 0,1 1 0,-1-1 0,0 0 0,0 1 0,1-1 0,-1 0 0,0 1 0,0-1 0,0 0 0,1 1 0,-1-1 0,0 1 0,0-1 0,0 0 0,0 1-1,0-1 1,0 1 0,0-1 0,0 0 0,0 1 0,0-1 0,0 1 0,0-1 0,0 0 0,0 1 0,-1 0 0,2 7-2470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7.5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6182,'0'0'12646,"0"11"-11226,3 458 6113,-3-461-7324,0-2 42,-1-1 0,1 1 0,1 0 0,-1 0-1,1-1 1,0 1 0,0 0 0,1-1 0,0 1-1,3 7 1,4-47 1612,21-137-1695,-17 83-198,33-114-1,-45 199-8,0 1 0,0-1 0,0 0 0,0 1 0,1-1 0,-1 1 0,1-1 0,-1 1 0,1 0 0,0 0 0,0-1-1,0 1 1,0 1 0,0-1 0,1 0 0,-1 0 0,1 1 0,-1 0 0,1-1 0,-1 1 0,1 0 0,0 0 0,3-1 0,-4 2 15,0 0 1,-1 0-1,1 0 1,0 1-1,0-1 1,-1 0-1,1 1 1,0-1-1,-1 1 1,1-1-1,0 1 1,-1 0-1,1 0 1,-1 0-1,1 0 1,-1 0-1,0 0 0,1 0 1,-1 0-1,0 1 1,0-1-1,0 0 1,0 1-1,0-1 1,0 1-1,0-1 1,0 1-1,0-1 1,-1 1-1,1 0 1,-1-1-1,1 1 1,-1 0-1,0 0 1,0-1-1,0 1 0,0 3 1,0 0 20,0 1 0,0-1 1,0 0-1,-1 0 0,0 0 1,0 0-1,-1 0 0,1 0 1,-1 0-1,0 0 0,0-1 0,-1 1 1,0-1-1,1 1 0,-1-1 1,-1 0-1,1 0 0,-5 4 1,3-3 66,-1 1 0,-1-1 1,1 0-1,0-1 0,-1 1 1,0-1-1,0-1 0,0 1 1,-1-1-1,1 0 0,-11 2 1,18-6-101,0 1 1,1 0-1,-1 0 1,0 0-1,0-1 0,0 1 1,1 0-1,-1 0 1,0-1-1,0 1 1,0 0-1,0 0 1,0-1-1,0 1 1,0 0-1,1-1 1,-1 1-1,0 0 1,0 0-1,0-1 1,0 1-1,0 0 1,0-1-1,0 1 1,-1 0-1,1 0 1,0-1-1,0 1 1,0 0-1,0-1 1,0 1-1,0 0 1,0 0-1,-1-1 1,1 1-1,0 0 1,0 0-1,0 0 1,-1-1-1,1 1 1,0 0-1,0 0 1,0 0-1,-1-1 1,1 1-1,0 0 0,0 0 1,-1 0-1,1 0 1,0 0-1,-1 0 1,1 0-1,0 0 1,0 0-1,-1 0 1,1 0-1,0 0 1,-1 0-1,1 0 1,-1 0-1,21-20-3862,44-18-7318,-27 19 1949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8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22 17969,'0'0'5717,"-10"5"-3827,3-1-1645,-1 1-1,1-1 0,0 1 1,0 1-1,1-1 0,0 1 1,0 0-1,0 0 0,0 1 1,1 0-1,0 0 0,1 0 1,-1 0-1,2 1 0,-1 0 1,1 0-1,0 0 1,0 0-1,1 0 0,0 1 1,-1 13-1,3-21-239,0-1 0,0 1 0,0 0 0,0 0 0,1-1-1,-1 1 1,0 0 0,0 0 0,0-1 0,1 1 0,-1 0 0,0-1 0,1 1 0,-1 0 0,1-1 0,-1 1-1,1 0 1,-1-1 0,1 1 0,-1-1 0,1 1 0,0-1 0,-1 1 0,1-1 0,-1 0 0,1 1 0,0-1-1,0 0 1,0 1 0,28 0 189,-21-2-137,-1-1 0,0 0 0,0 0 0,0-1 0,13-6 0,-14 5-11,1 0-1,-1-1 0,0 0 0,0 0 1,0-1-1,-1 1 0,1-1 0,-2-1 1,1 1-1,-1-1 0,1 1 1,-2-1-1,1 0 0,-1-1 0,0 1 1,-1 0-1,0-1 0,0 0 0,0 1 1,-1-1-1,0 0 0,-1 0 0,0 0 1,-1-10-1,-4 12-43,-4 14 0,-4 11-22,11-14 20,0 1-1,0-1 1,1 1 0,-1-1-1,1 1 1,0 0-1,1 0 1,-1-1 0,1 1-1,1 7 1,-1-12 1,0 0-1,1 0 1,-1 0-1,0 0 1,1 0 0,-1 0-1,1 0 1,-1 0-1,1 0 1,0 0-1,-1 0 1,1 0 0,0 0-1,0 0 1,-1-1-1,1 1 1,0 0 0,0 0-1,0-1 1,0 1-1,2 0 1,-1 0-1,0-1 1,1 0-1,-1 1 1,1-1-1,-1 0 1,1 0-1,-1 0 1,0 0-1,1-1 1,-1 1-1,1-1 1,-1 1-1,0-1 1,3-1-1,5-3 0,0 0 0,-1-1 0,1 0 0,-2 0 0,1-1 0,-1 0 0,0 0 0,12-14 0,33-28 0,-52 84 0,-6-8 0,4-23 0,-1 1 0,1 0 0,0-1 0,0 1 0,1 0 0,0-1 0,-1 1 0,2 0 0,-1-1 0,0 1 0,3 8 0,-2-12 0,0 0 0,1 0 0,-1 0 0,0-1 0,1 1 0,-1 0 0,0-1 0,1 1 0,-1-1 0,1 1 0,-1-1 0,1 0 0,-1 1 0,1-1 0,-1 0 0,1 0 0,0 0 0,-1 0 0,1-1 0,-1 1 0,1 0 0,1-1 0,37-9 0,26-26 0,4-3 0,-64 37 0,0-1 0,-1 1 0,1 0 0,1 1 0,-1 0 0,0 0 0,0 0 0,0 1 0,0-1 0,7 2 0,-11 0 0,0-1 0,0 1 0,-1 0 0,1 0 0,0 0 0,-1 0 0,1 0 0,-1 0 0,1 0 0,-1 1 0,0-1 0,1 0 0,-1 1 0,0-1 0,0 1 0,0 0 0,0-1 0,0 1 0,0 0 0,-1 0 0,1-1 0,0 4 0,0-3 0,-1 0 0,1 0 0,0 1 0,0-1 0,0 0 0,0 0 0,0-1 0,0 1 0,0 0 0,1 0 0,-1-1 0,1 1 0,0 0 0,-1-1 0,1 1 0,0-1 0,0 0 0,0 0 0,-1 0 0,1 0 0,1 0 0,1 1 0,1-2 0,0 0 1,0 0-1,0 0 1,0 0-1,0-1 0,0 0 1,0 0-1,0 0 0,0 0 1,8-5-1,49-28-2,-12 6-21,-1 10-1821,-15 14-7806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8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0 9449,'0'0'10965,"2"4"-11659,-1-2 842,11 14-1928,-12-15 1771,0-1-1,0 0 0,0 0 1,0 1-1,1-1 0,-1 0 1,0 0-1,0 1 0,0-1 1,0 0-1,1 0 0,-1 1 1,0-1-1,0 0 1,1 0-1,-1 0 0,0 0 1,0 0-1,1 1 0,-1-1 1,0 0-1,1 0 0,-1 0 1,0 0-1,0 0 0,1 0 1,-1 0-1,0 0 0,1 0 1,-1 0-1,0 0 0,0 0 1,1 0-1,-1 0 0,0 0 1,1 0-1,-1 0 0,0 0 1,0-1-1,1 1 0,-1 0 1,0 0-1,0 0 0,1 0 1,-1-1-1,0 1 0,0 0 1,0 0-1,1 0 0,-1-1 1,0 1-1,0 0 1,0 0-1,0-1 0,1 1 1,-1 0-1,0-1 0,0 1 1,0 0-1,0-1 0,-5 33 9413,4 33-7371,0-29-527,0 3-1136,0 80 905,1-109-1198,1 1 0,1 0 0,0-1 0,1 0 0,0 1 1,0-1-1,1 0 0,8 16 0,-11-25-183,-1 0-1,1 0 1,-1 0-1,1 0 1,-1 0-1,1 0 1,0-1-1,-1 1 1,1 0-1,0 0 1,0 0-1,0-1 1,0 1-1,-1 0 1,1-1-1,0 1 1,0-1-1,2 1 1,-3-1-59,1 0 0,-1 0 0,0-1 0,1 1 1,-1 0-1,0-1 0,1 1 0,-1 0 0,0-1 1,1 1-1,-1 0 0,0-1 0,1 1 0,-1-1 1,0 1-1,0-1 0,0 1 0,0 0 0,1-1 1,-1 1-1,0-1 0,0 1 0,0-1 0,0 1 0,0-1 1,0 1-1,0-2 0,0-1-578,0-1 0,0 0 0,-1 0 1,1 1-1,-1-1 0,0 0 0,0 1 0,0-1 0,0 0 0,-3-4 1,-56-66-4079,-8 7 8457,29 29 3093,39 38-6625,-1 0 1,1 0-1,0 0 0,0-1 1,0 1-1,0 0 0,0 0 1,0 0-1,0 0 0,-1 0 1,1 0-1,0-1 0,0 1 1,0 0-1,0 0 0,0 0 1,0 0-1,0 0 0,0-1 1,0 1-1,0 0 0,0 0 1,0 0-1,0 0 0,0-1 1,0 1-1,0 0 0,0 0 1,0 0-1,0 0 0,0 0 1,0-1-1,0 1 0,0 0 1,0 0-1,0 0 0,0 0 1,1 0-1,-1-1 0,0 1 1,0 0-1,0 0 0,0 0 1,0 0-1,0 0 0,1 0 1,-1 0-1,0 0 0,0-1 1,0 1-1,0 0 0,0 0 1,1 0-1,-1 0 0,16-3 1661,30 2-2181,-37 1 1160,172 0-2270,-160-3-2565,-11-5-1431,-5-4-3691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9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21877,'0'0'7495,"69"2"-13517,-47-2-3427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9.9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 1 13100,'0'0'7907,"-10"10"-6605,-18 20-180,1 1 0,1 1 0,-36 61 0,50-73-664,1 0 0,1 1 0,1 0 0,1 0 0,0 1 1,2 0-1,1 0 0,-5 43 0,10-61-451,0-1 0,0 1 0,0-1 0,1 0-1,0 1 1,0-1 0,-1 0 0,2 1 0,-1-1 0,0 0 0,1 0 0,-1 0 0,1 0 0,0 0 0,0-1-1,0 1 1,1 0 0,-1-1 0,1 0 0,-1 1 0,1-1 0,0 0 0,-1 0 0,1-1 0,0 1-1,0 0 1,1-1 0,-1 0 0,0 0 0,0 0 0,1 0 0,-1 0 0,4 0 0,59 5-2288,-5-9-3729,-9-4-2729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5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1 322 14574,'3'-5'8039,"10"-6"-6967,-5 5-158,75-74 1942,106-130 0,-179 200-1799,-5 12-406,-5 27-202,-16 48-418,16-74 61,-16 54-11,9-34-205,1 1 0,0-1 0,2 1 0,-2 34 0,8-58-186,-1 0 1,1 1 0,-1-1-1,0 0 1,1 0 0,-1 0-1,1 0 1,-1 0 0,1 0-1,-1 0 1,1 0 0,-1-1-1,0 1 1,1 0 0,-1-1-1,0 1 1,2-2 0,15-12-4368,1-5-2108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6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12 19154,'0'0'3123,"-10"10"-598,-4 6-1475,-1 0-1,2 1 1,-14 24-1,21-32-776,0 0 0,1 1 0,1 0 0,0 0 0,0 0 1,1 1-1,0-1 0,1 1 0,0 0 0,0 11 0,2-21-270,0 0-1,0 0 1,0 0 0,0 0 0,0 0 0,1 0 0,-1 0 0,0 1 0,1-1 0,-1 0 0,1 0 0,-1 0-1,1 0 1,-1-1 0,1 1 0,0 0 0,-1 0 0,1 0 0,0 0 0,0-1 0,-1 1 0,1 0 0,0 0 0,0-1-1,1 1 1,1 0 11,0 0 0,-1 0 0,1 0 0,0-1 0,-1 1 0,1-1 0,0 0 0,0 0 0,0 0 0,2 0 0,3-1 25,0 0 0,0-1 0,-1 0 0,1 0 0,0-1 0,12-6-1,-9 3-20,0-1 0,-1-1-1,0 0 1,0-1 0,-1 1-1,0-2 1,0 1 0,10-17-1,-14 19-9,0-1-1,-1 0 0,0 0 1,-1 0-1,0 0 0,0 0 1,-1-1-1,0 1 0,0-1 1,-1 0-1,0 1 0,0-1 1,-2-11-1,1 18-7,0 1 0,0 0 0,-1 0 0,1-1 0,-1 1 0,1 0 0,-1 0 0,0 0 0,1 0 0,-1 0 0,0-1 0,0 1 0,1 1 0,-1-1 0,0 0 0,0 0 0,0 0 0,0 0 0,0 1 0,-1-1 0,1 0 0,0 1 0,0-1 0,0 1 0,-1-1 0,1 1 0,0 0 0,0 0 0,-1-1 0,1 1 0,0 0 0,-1 0 0,1 0 0,0 0 0,-1 1 0,1-1 0,0 0 0,0 0 0,-2 1 0,-4 0 0,1 1 0,0-1 0,0 1 0,0 0 0,1 1 0,-12 5 0,9-2-930,1 0 0,-1 0 0,1 0 0,0 1 0,-12 15 0,17-18 308,0-1 1,-1 1-1,1-1 0,0 1 1,1-1-1,-1 1 0,1 0 1,-1 0-1,1 0 0,0 0 0,1 0 1,-1 0-1,1 0 0,-1 0 1,1 1-1,1 4 0,3 2-11608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6.4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0 20083,'0'0'6951,"-26"60"-4133,17-35-1088,2 2-545,0 0-1185,1-4 0,5-2 0,1-6 0,0-6-192,0-7-1410,8-2-928,4-3-1282,0-11-1793,3-5-2947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6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50 13196,'0'0'9860,"7"-9"-7270,24-26-103,-23 29-1105,-9 16 138,-7 13 212,-30 37-1732,26-42 0,0-1 0,1 2 0,1-1 0,1 1 0,0 1 0,1 0 0,2 0 0,-6 24 0,12-43 0,0 0 0,0-1 0,0 1 0,0 0 0,0 0 0,0-1 0,0 1 0,0 0 0,1-1 0,-1 1 0,0 0 0,0 0 0,1-1 0,-1 1 0,0 0 0,1-1 0,-1 1 0,1-1 0,-1 1 0,1 0 0,-1-1 0,1 1 0,-1-1 0,1 1 0,-1-1 0,1 0 0,0 1 0,0 0 0,28 3 0,28-13 0,-16-9-2812,-34 13 1567,1 0 1,-2 0-1,1 0 0,0-1 0,-1 0 0,5-7 0,5-8-5743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10314,'0'0'19127,"-11"3"-18668,6-1-411,-43 12 366,44-13-366,1 0 0,0 1 0,-1-1 0,1 1-1,0 0 1,0 0 0,0 0 0,0 0 0,0 0 0,1 1-1,-1-1 1,1 1 0,-4 4 0,7-6-49,-1-1 0,0 1 0,1 0 0,-1-1 0,0 1 1,1-1-1,-1 1 0,1-1 0,-1 1 0,1-1 0,-1 0 0,1 1 0,0-1 0,-1 0 0,1 1 0,-1-1 0,1 0 0,0 0 1,-1 1-1,1-1 0,0 0 0,-1 0 0,1 0 0,0 0 0,-1 0 0,1 0 0,0 0 0,-1 0 0,1 0 0,0 0 1,-1-1-1,2 1 0,34 0 139,-30 0-123,21-1 52,36 1-217,-60 0 126,1 0 1,-1 1-1,1-1 0,-1 1 1,0 0-1,0 0 0,1 0 1,-1 0-1,0 0 0,0 1 1,0-1-1,0 1 0,-1 0 1,5 3-1,-6-4 31,-1 0 0,1 0 0,0 1 0,0-1-1,-1 0 1,1 0 0,-1 1 0,1-1 0,-1 0 0,1 1 0,-1-1 0,0 1-1,0-1 1,0 0 0,0 1 0,0-1 0,0 1 0,0-1 0,0 0 0,0 1 0,-1-1-1,1 0 1,0 1 0,-1-1 0,1 0 0,-1 1 0,0-1 0,1 0 0,-1 0-1,0 0 1,0 0 0,0 0 0,0 1 0,0-2 0,0 1 0,0 0 0,0 0-1,0 0 1,-2 0 0,-48 31 1042,38-26-980,0-1 1,-1 0-1,0 0 1,0-1-1,0-1 0,-1-1 1,-26 2-1,40-4-236,0 1 0,1-1 0,-1 0 0,0 0-1,1 0 1,-1 0 0,0 0 0,0 0 0,1 0 0,-1-1-1,0 1 1,1 0 0,-1 0 0,0-1 0,1 1 0,-1 0-1,0-1 1,1 1 0,-1 0 0,1-1 0,-1 1 0,1-1 0,-1 1-1,1-1 1,-1 1 0,1-1 0,-1 1 0,1-1 0,0 0-1,-1 1 1,1-2 0,-4-13-7830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 11755,'5'-4'6983,"-2"4"-4389,-3 14-1889,0 20-321,0 3 97,0 7-225,0 3 0,-5 0-192,2-6-64,0-7-224,-1-4-769,1-11-256,-4-6-1410,-4-13-2786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7.1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83 168 16528,'0'0'7367,"-33"65"-4357,19-31-767,4 5-546,-1-2-384,2-3-704,4-4-609,5-6 0,0-5-128,8-8-2114,6-8-1506,1-3-1537,3-4-2947</inkml:trace>
  <inkml:trace contextRef="#ctx0" brushRef="#br0" timeOffset="1">282 0 19603,'0'0'5060,"0"69"-2209,7-38-1185,0 5-161,-2 4-256,-3 6-576,-2 3-513,-3 4-160,-11 2 0,-7 4 0,-5-1 0,-2 0 0,-5-3 0,-2-6 0,-2-9-3011,1-17-4772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8.7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0 174 14157,'0'0'12161,"10"-11"-10799,8-7-1029,0 1-1,1 1 1,1 1 0,1 0 0,0 2 0,1 0 0,43-17 0,-54 25-283,-5 2-30,0 0-1,0 0 1,0 1-1,0 0 0,1 0 1,-1 0-1,1 1 1,-1 0-1,1 0 0,-1 1 1,13 0-1,-18 1-19,0 0 0,-1 0 0,1-1 0,0 1 0,0 0 0,0 0 0,-1 0 1,1 0-1,-1 0 0,1 0 0,0 0 0,-1 0 0,0 0 0,1 0 0,-1 0 0,0 1 0,1-1 0,-1 0 0,0 0 0,0 0 0,0 0 0,0 1 0,0-1 0,0 0 0,-1 0 0,1 0 0,0 0 0,0 0 0,-1 1 0,1-1 0,-1 0 0,1 0 0,-2 1 0,-16 39 357,-52 67 465,43-69-723,-27 52 0,53-90-98,0 1 1,0 0-1,0 0 1,0 0-1,0 0 1,1 0-1,-1 0 1,1 0-1,-1 0 1,1 0-1,0 0 1,-1 0-1,1 0 1,0 0-1,1 0 1,-1 4-1,1-5 8,-1-1 0,1 1-1,0 0 1,-1-1-1,1 1 1,-1-1 0,1 1-1,0-1 1,-1 1 0,1-1-1,0 1 1,0-1-1,-1 0 1,1 1 0,0-1-1,0 0 1,0 0-1,-1 0 1,1 1 0,0-1-1,0 0 1,0 0-1,0 0 1,0 0 0,-1-1-1,1 1 1,1 0 0,6-2 56,0 0 1,0 0-1,0-1 1,0 0-1,0-1 1,11-6 0,14-13-59,-2 0 1,0-2-1,-1-2 1,35-41-1,-62 88-7,-17 29 0,10-40 0,1 0 0,0 1 0,0 0 0,1-1 0,0 1 0,1 0 0,0 0 0,1 0 0,0 0 0,0 0 0,3 14 0,-3-23 0,1 0 0,0 0 0,-1 0 0,1 0 0,-1 0 0,1 0 0,0 0 0,0 0 0,0-1 0,-1 1 0,1 0 0,0 0 0,0-1 0,0 1 0,0-1 0,0 1 0,0-1 0,0 1 0,1-1 0,-1 1 0,0-1 0,0 0 0,0 0 0,0 0 0,0 1 0,1-1 0,-1 0 0,0-1 0,0 1 0,0 0 0,0 0 0,1 0 0,-1-1 0,2 0 0,2 0 0,0-1 0,0 1 0,-1-1 0,1 0 0,-1 0 0,1-1 0,4-3 0,3-4 0,1-2 0,-1 1 0,-1-2 0,0 1 0,-1-2 0,15-25 0,-20 31 0,-1 0 0,0-1 0,0 1 0,-1-1 0,0 0 0,0 0 0,-1 0 0,0 0 0,-1 0 0,0 0 0,-1 0 0,1-1 0,-3-17 0,1 27 0,1 0 0,0-1 0,0 1 0,0 0 0,-1 0 0,1-1 0,0 1 0,0 0 0,-1 0 0,1 0 0,0-1 0,0 1 0,-1 0 0,1 0 0,0 0 0,-1 0 0,1 0 0,0 0 0,-1-1 0,1 1 0,0 0 0,-1 0 0,1 0 0,0 0 0,0 0 0,-1 0 0,1 0 0,0 0 0,-1 1 0,1-1 0,0 0 0,-1 0 0,1 0 0,0 0 0,-1 0 0,1 0 0,0 1 0,0-1 0,-1 0 0,1 0 0,0 0 0,0 1 0,-1-1 0,1 0 0,0 0 0,0 1 0,0-1 0,-1 0 0,1 0 0,0 1 0,0-1 0,0 0 0,0 1 0,0-1 0,0 0 0,0 1 0,-1-1 0,-11 17 0,11-16 0,0 1 0,0-1 0,1 0 0,-1 1 0,1-1 0,-1 1 0,1-1 0,-1 1 0,1-1 0,0 1 0,0 0 0,0-1 0,0 1 0,0-1 0,0 1 0,0 0 0,0-1 0,1 1 0,-1-1 0,1 3 0,0-4 0,0 1 0,-1 0 0,1 0 0,0-1 0,0 1 0,0-1 0,0 1 0,0 0 0,0-1 0,0 0 0,0 1 0,0-1 0,0 0 0,0 1 0,0-1 0,0 0 0,0 0 0,0 0 0,0 0 0,1 0 0,0 0 0,5-1 0,-1 0 0,1 0 0,-1-1 0,0 0 0,1 0 0,-1-1 0,0 1 0,7-6 0,71-65 0,-83 74 0,-1 1 0,1-1 0,-1 1 0,1-1 0,-1 1 0,1 0 0,-1-1 0,0 1 0,0-1 0,0 1 0,0 0 0,0-1 0,0 1 0,-1-1 0,0 3 0,-25 60 0,21-56 0,1 1 0,-1 0 0,2 1 0,-1-1 0,1 1 0,1 0 0,0-1 0,-1 11 0,3-19-105,0-1 0,0 1 0,1-1 0,-1 1 0,0-1 0,1 1 1,-1-1-1,1 0 0,-1 1 0,0-1 0,1 0 0,-1 1 0,1-1 0,-1 0 0,1 0 0,-1 1 0,1-1 0,-1 0 0,1 0 1,-1 0-1,1 0 0,-1 0 0,1 1 0,-1-1 0,1 0 0,-1 0 0,1 0 0,-1 0 0,1-1 0,-1 1 0,1 0 0,0 0 0,-1 0 1,1 0-1,-1-1 0,1 1 0,-1 0 0,0 0 0,1-1 0,-1 1 0,1-1 0,24-10-8898,-1-6-1898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9.3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0 13196,'0'0'13656,"-2"10"-12305,-18 64 319,-30 73 0,-9 26-852,59-172-807,-6 29 236,9-21-142,9-17-62,-5 0-43,0-2 0,0 1 0,0-1 0,-2 0 0,1 0 0,-1 0 0,-1-1 0,0 0 0,5-21 0,-3 14 0,-1 1 0,15-27 0,-19 43 0,1 0 0,-1 0 0,1 0 0,0 1 0,-1-1 0,1 0 0,0 1 0,0 0 0,0-1 0,-1 1 0,1 0 0,0 0 0,0 0 0,0 0 0,0 0 0,-1 0 0,1 0 0,0 1 0,0-1 0,0 1 0,-1 0 0,1-1 0,2 2 0,10 1 0,-4-2 0,0-1 0,1-1 0,-1 0 0,0 0 0,0-1 0,0 0 0,0-1 0,0 0 0,-1-1 0,1 0 0,-1 0 0,0-1 0,0 0 0,9-7 0,-12 8 0,0-1 0,0 0 0,0 0 0,-1 0 0,1-1 0,-2 0 0,1 0 0,0 0 0,-1 0 0,0-1 0,-1 0 0,0 0 0,0 0 0,0 0 0,-1 0 0,1-1 0,-2 1 0,1-1 0,0-12 0,-2 20 0,-1-1 0,1 0 0,0 1 0,0-1 0,0 0 0,-1 1 0,1-1 0,0 0 0,-1 1 0,1-1 0,-1 1 0,1-1 0,0 0 0,-1 1 0,1-1 0,-1 1 0,0-1 0,1 1 0,-1 0 0,1-1 0,-1 1 0,0 0 0,1-1 0,-1 1 0,0 0 0,1-1 0,-1 1 0,0 0 0,1 0 0,-1 0 0,0 0 0,0 0 0,1 0 0,-1 0 0,0 0 0,1 0 0,-1 0 0,0 0 0,0 1 0,1-1 0,-1 0 0,0 0 0,1 1 0,-1-1 0,0 0 0,0 1 0,-35 17 0,21-5 0,0 0 0,1 1 0,0 1 0,1 0 0,1 1 0,0 0 0,2 1 0,0 0 0,0 1 0,2 0 0,-8 23 0,15-39 0,1-1 0,-1 1 0,0-1 0,1 1 0,0 0 0,-1-1 0,1 1 0,0 0 0,0-1 0,0 1 0,0 0 0,0-1 0,0 1 0,0 0 0,1-1 0,-1 1 0,1 0 0,-1-1 0,1 1 0,-1-1 0,1 1 0,0-1 0,0 1 0,0-1 0,0 0 0,0 1 0,0-1 0,0 0 0,0 0 0,1 0 0,-1 0 0,0 0 0,1 0 0,-1 0 0,0 0 0,1 0 0,2 0 0,5 1 0,0 0 0,-1-1 0,1-1 0,0 0 0,0 0 0,10-1 0,6-1 0,92-4-123,-117 6 85,1 0-1,-1 0 1,1 0 0,-1 0-1,1 0 1,-1 0 0,1 0-1,-1 0 1,1 0-1,-1 0 1,1 0 0,-1 1-1,1-1 1,-1 0 0,0 0-1,1 0 1,-1 1-1,1-1 1,-1 0 0,1 1-1,-1-1 1,0 0-1,1 1 1,-1-1 0,0 0-1,1 1 1,-1-1 0,0 1-1,0-1 1,1 1-1,-1-1 1,0 1 0,0-1-1,0 1 1,0-1 0,1 1-1,-1-1 1,0 1-1,0-1 1,0 1 0,0-1-1,0 1 1,0-1 0,-1 1-1,1-1 1,0 1-1,0-1 1,0 1 0,0-1-1,0 1 1,-1-1-1,1 0 1,0 1 0,0-1-1,-1 1 1,1-1 0,0 1-1,-1-1 1,1 0-1,-1 1 1,1-1 0,-1 1-1,-24 25-1910,18-22 928,1-1 0,-1 1 0,0-1-1,1-1 1,-1 0 0,0 0 0,0 0 0,-1-1-1,-13 2 1,-15-3-6090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9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5093,'0'0'17424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0.7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15310,'0'0'12183,"2"9"-11233,1 11-672,-1 0 1,-1 1-1,-1 0 1,-1-1 0,-4 30-1,-29 108 619,85-306 540,-41 121-1118,-10 47-319,-1-11 0,1 1 0,0-1 0,1 0 0,0 1 0,0-1 0,1 0 0,3 13 0,-4-20 0,0-1 0,0 1 0,0 0 0,0 0 0,1-1 0,-1 1 0,0-1 0,1 1 0,-1-1 0,1 1 0,-1-1 0,1 0 0,0 0 0,0 0 0,3 2 0,-1-2 0,-1 0 0,1 0 0,0-1 0,0 1 0,0-1 0,0 0 0,-1 0 0,1 0 0,0 0 0,0-1 0,5-1 0,0-1 0,-1 0 0,1-1 0,-1 0 0,1 0 0,-1-1 0,0 0 0,-1-1 0,0 0 0,1 0 0,-2 0 0,1-1 0,8-11 0,-5 6 0,-1 0 0,-1-1 0,1 0 0,-2 0 0,0-1 0,-1 1 0,5-16 0,-11 19 0,-10 21 0,-12 23 0,9-9 0,2 0 0,-10 28 0,17-42 0,1 0 0,1 0 0,-1 0 0,2 1 0,0-1 0,0 0 0,2 23 0,-1-33 0,1 0 0,-1 1 0,1-1 0,-1 0 0,1 1 0,0-1 0,-1 0 0,1 0 0,0 1 0,0-1 0,0 0 0,0 0 0,0 0 0,0 0 0,0 0 0,0 0 0,1-1 0,-1 1 0,0 0 0,0-1 0,1 1 0,-1 0 0,0-1 0,1 0 0,-1 1 0,1-1 0,-1 0 0,1 0 0,-1 0 0,0 0 0,1 0 0,-1 0 0,1 0 0,1 0 0,5-1 0,-1 0 0,1 0 0,-1-1 0,1 0 0,9-3 0,-2-2 0,0 0 0,-1-1 0,1-1 0,-2 0 0,25-22 0,-33 27 0,1-1 0,-1 0 0,0 0 0,0 0 0,-1-1 0,0 0 0,0 0 0,0 0 0,-1 0 0,0-1 0,0 1 0,0-1 0,-1 0 0,0 0 0,0 1 0,1-10 0,-3 15 0,0 0 0,0 1 0,-1-1 0,1 0 0,0 0 0,0 0 0,0 1 0,0-1 0,-1 0 0,1 0 0,0 1 0,-1-1 0,1 0 0,0 1 0,-1-1 0,1 0 0,-1 1 0,1-1 0,-1 1 0,0-1 0,1 1 0,-1-1 0,1 1 0,-1-1 0,0 1 0,0-1 0,1 1 0,-1 0 0,0 0 0,1-1 0,-1 1 0,0 0 0,0 0 0,0 0 0,1 0 0,-1 0 0,0 0 0,0 0 0,0 0 0,1 0 0,-1 0 0,0 0 0,0 0 0,1 1 0,-1-1 0,-1 1 0,-2 0 0,0 0 0,1 0 0,-1 1 0,0-1 0,1 1 0,0 0 0,-1 0 0,-4 4 0,3-2 0,0 1 0,0 0 0,1 0 0,-1 0 0,1 1 0,0 0 0,1-1 0,-1 1 0,1 0 0,1 1 0,-1-1 0,1 0 0,0 1 0,0 0 0,1-1 0,-1 1 0,2 0 0,-1 0 0,1 9 0,0-14-26,1 0-1,0 0 1,-1 0-1,1 0 1,0-1-1,0 1 1,0 0 0,0 0-1,0-1 1,0 1-1,0-1 1,1 1-1,-1-1 1,0 0 0,1 1-1,-1-1 1,1 0-1,0 0 1,-1 0 0,1 0-1,0 0 1,0 0-1,0-1 1,-1 1-1,1 0 1,3-1 0,53 5-3484,-53-5 2939,33 0-7383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1.5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279 17 19090,'0'0'10645,"-11"-4"-10298,9 3-338,-2-1-2,0 0-1,0 1 1,1-1-1,-1 1 1,0 0 0,-1 0-1,1 0 1,0 1 0,0-1-1,0 1 1,0 0-1,0 0 1,-1 1 0,1-1-1,0 1 1,0 0 0,0 0-1,0 0 1,0 1-1,0-1 1,-5 4 0,-163 102 308,172-107-313,0 0-1,0 0 1,0 0 0,0 0 0,0 0 0,1 0 0,-1 0 0,0 0 0,0 0 0,0 0 0,0 0 0,0 0 0,0 0 0,0 0 0,0 0-1,0 0 1,0 0 0,0 0 0,0 1 0,0-1 0,0 0 0,0 0 0,0 0 0,0 0 0,0 0 0,0 0 0,0 0 0,0 0 0,0 0 0,0 0-1,0 0 1,0 0 0,0 1 0,0-1 0,0 0 0,0 0 0,0 0 0,0 0 0,0 0 0,0 0 0,0 0 0,0 0 0,0 0 0,0 0-1,0 0 1,0 0 0,0 0 0,0 1 0,14-4 14,18-5-25,2 0-180,0 2 0,0 1 0,1 2 0,63 2 0,-92 1 143,0 1-1,0 0 1,0 0-1,0 0 1,-1 1-1,1 0 1,-1 0 0,11 6-1,-15-7 45,0-1 0,0 1 0,0-1 0,1 1 0,-2 0 0,1 0-1,0 0 1,0-1 0,0 1 0,0 0 0,0 0 0,-1 0 0,1 0 0,0 0 0,-1 0-1,1 1 1,-1-1 0,1 0 0,-1 0 0,0 0 0,1 0 0,-1 1 0,0-1 0,0 0 0,0 0-1,0 1 1,0-1 0,0 0 0,0 0 0,0 0 0,-1 1 0,1-1 0,0 0 0,-1 0-1,1 0 1,-1 0 0,1 1 0,-1-1 0,1 0 0,-1 0 0,0 0 0,0 0 0,1 0 0,-1-1-1,0 1 1,0 0 0,0 0 0,0 0 0,-2 0 0,-7 7 242,0 0 1,-1-1-1,0 0 0,-1-1 1,1 0-1,-22 7 0,-78 21 212,96-30-456,-7 0 42,16-7-1826,26-19-3935,-12 14 4639,26-25-6107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1.9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 20275,'0'0'5862,"-40"57"-4357,23-19-256,-1 4 65,1-1-450,5 0-479,6-4-129,6-7-224,0-4-32,6-7-577,12-7-768,3-6-865,0-6-2114,1 0-2370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2.3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21 18385,'0'0'5531,"-9"3"-3305,1-1-1851,1 1 0,0 0 0,-1 1 0,1 0 0,0 0 0,-9 8 0,14-11-330,0 1 0,0 0 1,0-1-1,0 1 1,0 0-1,0 0 0,1 0 1,-1 0-1,1 1 0,-1-1 1,1 0-1,0 1 0,0-1 1,0 1-1,0-1 0,1 1 1,-1-1-1,1 1 0,-1 0 1,1-1-1,0 1 0,0-1 1,0 1-1,0 0 0,1-1 1,-1 1-1,1-1 0,1 5 1,0-4-37,-1-1 1,1 0-1,0 1 1,1-1-1,-1 0 1,0 0-1,1 0 1,-1 0-1,1-1 1,-1 1-1,1-1 0,0 0 1,0 1-1,0-1 1,-1 0-1,1-1 1,0 1-1,0 0 1,0-1-1,1 0 1,-1 1-1,5-2 1,1 2 18,-1-1 0,1-1 0,-1 0 0,0 0 0,1 0 1,-1-1-1,11-4 0,-13 3 86,-1 0-1,1-1 1,-1 0 0,0 0-1,0 0 1,0-1 0,0 0 0,-1 0-1,6-8 1,-8 11-66,0-1 0,-1 1 0,1-1 0,-1 1 0,1-1 0,-1 0 0,0 0 0,0 0 0,0 1 0,0-1 0,0 0 0,-1 0 1,1 0-1,-1 0 0,0 0 0,0 0 0,0-1 0,-1 1 0,1 0 0,-1 0 0,1 0 0,-3-5 0,1 6-52,0-1-1,-1 1 1,1 0-1,-1 0 1,0 0-1,0 0 1,0 1-1,0-1 1,0 1-1,0 0 1,0 0-1,0 0 1,0 0-1,0 0 1,-1 0-1,1 1 1,0 0 0,-1 0-1,-4 0 1,4 0-33,-1-1 1,1 1 0,0 1 0,0-1 0,0 1 0,0-1 0,0 1 0,0 0 0,0 1-1,1-1 1,-1 1 0,0-1 0,0 1 0,1 0 0,-6 5 0,8-6-204,0 1 1,0-1 0,0 1-1,0 0 1,0 0 0,0-1-1,1 1 1,-1 0 0,0 0-1,1 0 1,0 0 0,-1 0-1,1 0 1,0 0 0,0 2 0,0-2-202,1-1 0,-1 0 1,0 1-1,0-1 0,1 1 1,-1-1-1,1 1 1,-1-1-1,1 0 0,0 1 1,-1-1-1,1 0 1,0 1-1,0-1 0,0 0 1,0 0-1,0 0 1,0 0-1,2 2 0,16 6-7134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3.0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17 14221,'0'0'8771,"1"8"-7916,0 23-30,0 0 1,-2 0 0,-2 0-1,0 0 1,-12 45 0,8-51-528,-2 3 139,2-1 0,1 1-1,1 0 1,-1 35 0,19-84 844,-6 12-1153,43-72-103,-4-2 0,54-136 0,-99 216-25,0 0 0,1 0 0,-1 0 0,1 0 0,0 0 0,0 1 0,0-1 0,0 0 0,0 1 0,1-1 0,-1 1 0,1 0 0,4-3 0,-7 5 0,1 0 0,-1-1 0,1 1 0,0 0 0,-1 0 0,1 0 0,0-1 0,0 1 0,-1 0 0,1 0 0,0 0 0,-1 0 0,1 0 0,0 0 0,-1 1 0,1-1 0,0 0 0,-1 0 0,1 0 0,0 1 0,-1-1 0,1 0 0,0 1 0,0 0 0,1 0 0,-1 1 0,0-1 0,0 1 0,0 0 0,0-1 0,0 1 0,0 0 0,0 0 0,0 0 0,-1-1 0,1 1 0,-1 0 0,1 2 0,0 0-1,-1 0-1,1 0 1,-1 0 0,0 0-1,0 0 1,0-1-1,-1 1 1,0 0 0,1 0-1,-1 0 1,0-1 0,-1 1-1,1-1 1,-1 1-1,1-1 1,-4 6 0,0-3-9,1 0 1,-1-1 0,-1 1 0,1-1-1,-1 0 1,0 0 0,0-1 0,-8 5-1,3-2-32,-2-1-1,1 0 0,0-1 0,-1-1 1,0 0-1,0 0 0,-1-1 1,1-1-1,-19 1 0,32-3-53,-1 0 0,1 0 0,-1 0 0,1 0 1,-1 0-1,1 0 0,-1 0 0,0 0 0,1 0 0,-1 0 0,1 0 0,-1 0 0,1 0 0,-1-1 0,1 1 0,0 0 1,-1 0-1,1-1 0,-1 1 0,1 0 0,-1-1 0,1 1 0,0 0 0,-1-1 0,1 1 0,0-1 0,-1 1 0,1 0 1,0-1-1,0 1 0,-1-1 0,1 0 0,5-18-3866,22-16-5140,5 5-3731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3.4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89 18321,'0'0'3054,"-5"9"352,-1-2-2404,3-4-732,1-1 0,0 1 0,0 0 1,0 0-1,1 0 0,-1 0 0,1 0 1,-1 0-1,1 0 0,0 0 0,0 1 1,1-1-1,-1 0 0,0 6 0,2-8-207,-1 0 0,1 0 0,0 0 0,0 0 0,-1 0-1,1 0 1,0 0 0,0-1 0,0 1 0,0 0 0,0-1 0,0 1-1,0 0 1,0-1 0,0 0 0,0 1 0,0-1 0,0 1 0,0-1-1,1 0 1,-1 0 0,0 0 0,0 0 0,0 0 0,1 0 0,-1 0-1,0 0 1,0 0 0,2-1 0,42-3 982,-33 1-1045,0-1 0,0 0 0,-1-1 0,1 0 0,-1-1 0,17-11 0,-23 14 0,-1 1 0,0-1 0,0 0 0,0-1 0,0 1 0,0-1 0,-1 0 0,0 0 0,0 0 0,0 0 0,0 0 0,0-1 0,-1 1 0,0-1 0,0 0 0,0 1 0,0-1 0,1-9 0,-3 13 0,0 0 0,0 0 0,0-1 0,-1 1 0,1 0 0,0 0 0,-1-1 0,1 1 0,0 0 0,-1 0 0,1 0 0,-1-1 0,0 1 0,1 0 0,-1 0 0,0 0 0,0 0 0,0 0 0,1 0 0,-1 1 0,0-1 0,0 0 0,-1 0 0,1 1 0,-1-2 0,-2 0 0,0 1 0,0 0 0,0 0 0,0 0 0,0 0 0,0 0 0,0 1 0,-5 0 0,-3 0 0,0 1 0,0 0 0,1 1 0,-1 0 0,-14 5 0,12-1 0,0 0 0,1 1 0,0 1 0,0 0 0,-22 19 0,29-22 0,0 0 0,1 0 0,0 0 0,0 0 0,0 1 0,1 0 0,0 0 0,0 0 0,0 1 0,1-1 0,0 1 0,0 0 0,1 0 0,-2 9 0,4-14 1,0 0-1,0 1 1,1-1 0,-1 0-1,1 0 1,-1 0 0,1 0-1,0 0 1,0 1 0,0-1-1,0 0 1,0-1 0,0 1-1,1 0 1,-1 0 0,0 0-1,1-1 1,0 1 0,-1-1-1,1 1 1,0-1 0,0 0-1,0 0 1,0 0 0,0 0-1,0 0 1,0 0-1,0 0 1,0-1 0,0 1-1,1-1 1,-1 1 0,3-1-1,12 3-20,1 0 0,0-1 0,18-1 0,-27-1-13,8 1-85,55 0-2867,-1-6-6105,-21-5-1880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15791,'5'-12'1975,"-1"2"-1466,1 0-1,1 0 0,0 0 1,0 0-1,0 1 0,1 0 1,1 1-1,-1-1 1,2 2-1,-1-1 0,1 1 1,16-11-1,-10 12-190,1-1 0,0 2 0,0 0 0,1 1 0,-1 0 0,1 2 0,-1 0-1,31 0 1,-39 2-316,1 0 0,-1 0-1,0 1 1,0 0-1,0 0 1,0 1 0,0 0-1,0 1 1,0-1-1,0 2 1,-1-1 0,0 1-1,1 0 1,-1 0-1,-1 1 1,1 0 0,-1 1-1,0-1 1,9 11-1,-13-13 3,0 0-1,0 0 1,0 1-1,0-1 1,-1 0-1,1 1 1,-1 0-1,0-1 1,0 1-1,-1 0 1,1-1-1,-1 1 1,1 0-1,-1 0 1,0-1-1,-1 1 1,1 0-1,-2 6 1,0-4 91,-1-1 0,1 1 1,-1-1-1,0 0 1,0 0-1,0 0 0,-1 0 1,0-1-1,0 1 0,-8 6 1,-5 2 73,0-1 0,0-1 0,-1 0 0,0-2 0,-33 13 0,34-16-439,13-5-228,-1 0-1,1 1 0,0 0 0,0-1 1,0 2-1,0-1 0,-4 3 0,6-1-2669,18 0-11627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5.5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152 258 13549,'0'0'11696,"-9"-1"-11274,5 0-371,0 1-1,0 0 1,0 0-1,0 1 1,-1-1 0,1 1-1,0 0 1,0 0-1,0 0 1,1 0 0,-1 1-1,0-1 1,0 1-1,1 0 1,-1 1 0,1-1-1,0 0 1,0 1-1,-1 0 1,2 0 0,-1 0-1,0 0 1,1 0 0,-4 6-1,0-2 57,0 1 1,1-1-1,0 1 0,0 1 0,1-1 1,0 1-1,0-1 0,1 1 0,0 0 1,-2 15-1,5-23-102,0-1 0,0 1 0,0-1 0,0 1 0,0-1 0,0 1 0,0-1 0,0 0 0,0 1 0,0-1 0,0 1 0,1-1-1,-1 1 1,0-1 0,0 0 0,1 1 0,-1-1 0,0 1 0,0-1 0,1 0 0,-1 1 0,0-1 0,1 0 0,-1 0 0,0 1 0,1-1 0,-1 0 0,1 0 0,-1 1 0,0-1 0,1 0 0,-1 0 0,1 0 0,-1 0 0,1 0 0,-1 0 0,1 0 0,-1 0 0,1 0 0,-1 0 0,0 0 0,1 0-1,0 0 1,22-6 273,-14 1-212,0-1-1,0-1 0,-1 1 0,0-1 1,0-1-1,-1 1 0,1-1 1,-2-1-1,11-16 0,-8 11 82,0-1-1,-1 0 1,-1 0-1,-1-1 1,8-26 0,-13 38-36,-2 9-79,0 3-89,1 0 0,0 1 0,0-1 0,0 0 1,3 12-1,-3-19 51,0 0 0,0 0 0,1 0 0,-1-1 1,0 1-1,1 0 0,-1 0 0,0 0 0,1 0 0,-1-1 0,1 1 1,-1 0-1,1 0 0,0-1 0,-1 1 0,1 0 0,0-1 1,0 1-1,-1-1 0,1 1 0,0-1 0,0 1 0,0-1 1,0 0-1,1 1 0,0-1 12,0 0-1,1-1 1,-1 1 0,0-1 0,0 0 0,1 1 0,-1-1-1,0 0 1,0 0 0,0-1 0,0 1 0,0 0-1,0-1 1,-1 1 0,1-1 0,2-2 0,14-15 201,-1-1 1,0 0 0,-2-1-1,0-1 1,-2-1 0,0 0 0,-2 0-1,0-1 1,-2-1 0,7-25-1,-25 90-342,3 0 0,0 0-1,1 47 1,4-60 100,-4 40 209,1-26 75,2 0-1,1 1 1,9 67 0,10-62-249,-2-8 0,-19-39 0,0 1 0,-1-1 0,1 0 0,0 0 0,0 0 0,0-1 0,-1 1 0,-3-2 0,-3-2 0,1 0 0,-1-1 0,1-1 0,1 0 0,-1 0 0,1 0 0,0-1 0,1 0 0,-1-1 0,1 1 0,-10-16 0,13 18 0,0-1 0,0 0 0,0-1 0,1 1 0,0-1 0,0 1 0,1-1 0,0 0 0,0 0 0,0 0 0,1 0 0,0-1 0,0 1 0,1 0 0,0 0 0,0-1 0,3-11 0,-1 14 2,0 1-1,1-1 1,-1 1 0,1-1-1,0 1 1,0 0-1,1 0 1,-1 1 0,1-1-1,0 1 1,0-1 0,0 1-1,0 0 1,0 1-1,1-1 1,-1 1 0,9-3-1,6-3-37,0 2-1,0 0 0,23-3 1,55-6-2504,27-6-8379,-76 9 2875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6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18353,'0'0'1169,"-1"9"337,-11 62 2429,6-42-2990,1 1 0,1-1-1,2 1 1,1 0 0,1 0 0,5 33 0,-5-59-898,1-1 0,0 1 1,1 0-1,-1-1 1,1 1-1,-1-1 0,1 0 1,0 0-1,0 1 1,0-1-1,1 0 1,-1-1-1,1 1 0,5 5 1,-7-8-36,1 1 0,-1 0 0,0-1 0,1 1 0,-1 0 0,1-1 0,-1 0 0,0 1 0,1-1 0,-1 0 0,1 0 0,-1 0 0,1 0 0,-1 0 0,1 0 0,-1 0 0,1 0-1,-1 0 1,1-1 0,-1 1 0,1-1 0,-1 1 0,0-1 0,1 0 0,-1 1 0,0-1 0,0 0 0,1 0 0,-1 0 0,0 0 0,0 0 0,0 0 0,0 0 0,0 0 0,0 0 0,-1-1 0,1 1 0,0 0 0,0-2 0,5-9-18,0 0 1,-1 0-1,-1 0 0,0 0 0,0-1 1,-1 1-1,-1-1 0,0 0 0,-1 0 1,-1 0-1,0 0 0,-3-26 0,3 37-43,0 0 0,-1 1 1,1-1-1,-1 0 0,1 0 0,-1 0 0,0 1 0,1-1 0,-1 0 0,0 1 1,0-1-1,0 1 0,-1-1 0,1 1 0,0-1 0,0 1 0,-1 0 0,-2-3 0,3 4 26,0 0 0,0 0 0,0-1 0,1 1 0,-1 0 0,0 0 0,0 0 0,0 0 0,0 0 0,0 0 0,0 0 0,1 0 0,-1 1 0,0-1 0,0 0 0,0 0 0,0 1 0,1-1 0,-1 1-1,0-1 1,0 0 0,1 1 0,-1-1 0,0 1 0,1 0 0,-1-1 0,0 1 0,1 0 0,-1-1 0,1 1 0,-1 0 0,1 0 0,-1-1 0,1 1 0,0 0 0,-1 0 0,1 0 0,0-1 0,0 1 0,-1 1-1,-3 9-34,1 0 0,0 1 0,0-1 0,0 14 0,2-23 67,1 0 0,-1 1 0,1-1 0,0 0 0,0 0 0,-1 1 0,2-1 0,-1 0 0,0 0-1,0 0 1,1 1 0,-1-1 0,1 0 0,0 0 0,0 0 0,-1 0 0,1 0 0,1 0-1,-1 0 1,0 0 0,0 0 0,1-1 0,-1 1 0,1 0 0,-1-1 0,1 1 0,0-1 0,2 2-1,4-2 48,0 1 0,-1-1 0,1-1-1,0 0 1,0 0 0,0 0-1,-1-1 1,1 0 0,0-1-1,-1 0 1,1 0 0,-1 0 0,0-1-1,1 0 1,-1-1 0,-1 0-1,1 0 1,11-8 0,-10 6 5,0-1 1,0 1-1,0-1 1,-1 0-1,0-1 1,0 0-1,-1 0 1,0 0-1,-1-1 1,0 1-1,0-1 1,-1-1-1,0 1 1,3-11-1,-23 67-348,11-36 205,1 0-1,1 0 1,-1 1-1,-2 20 1,5-26 117,0 0 1,1 1 0,0-1 0,0 1 0,0-1-1,1 0 1,0 1 0,0-1 0,1 0 0,2 8-1,-2-12-23,-1 0 0,1 0 0,0 0-1,0 0 1,0 0 0,0 0 0,0 0-1,1-1 1,-1 1 0,0-1 0,1 0-1,-1 1 1,1-1 0,-1 0 0,1-1-1,0 1 1,-1 0 0,1-1 0,0 1-1,0-1 1,-1 0 0,1 0 0,0 0 0,0 0-1,4-2 1,3 1-12,-1 0 0,0-1 0,0-1 0,0 0 0,-1 0 0,1 0 0,-1-1 0,0 0 0,15-11 0,-7 4 0,0-1 0,-1-1 0,22-24 0,-36 36 0,0 0 0,0 0 0,0 0 0,1-1 0,-1 1 0,0 0 0,-1-1 0,1 1 0,0-1 0,0 1 0,-1-1 0,1 1 0,-1-1 0,1 0 0,-1 1 0,1-3 0,-1 4 0,-1-1 0,1 1 0,0-1 0,0 1 0,-1-1 0,1 1 0,0-1 0,-1 1 0,1-1 0,-1 1 0,1 0 0,0-1 0,-1 1 0,1 0 0,-1-1 0,1 1 0,-1 0 0,1 0 0,-1 0 0,1-1 0,-1 1 0,1 0 0,-1 0 0,1 0 0,-1 0 0,0 0 0,1 0 0,-1 0 0,1 0 0,-2 0 0,-2 0 0,0 1 0,0-1 0,0 1 0,0 0 0,-1 0 0,1 0 0,0 1 0,1 0 0,-1-1 0,0 1 0,-3 3 0,2-1-17,1 0 0,-1 0-1,1 1 1,0-1 0,1 1 0,-1 0-1,1 0 1,0 0 0,0 1 0,1-1-1,0 1 1,-3 7 0,5-11-30,-1 0 1,1 0 0,-1 0-1,1 0 1,0 1 0,0-1-1,0 0 1,0 0 0,0 0-1,0 0 1,1 0-1,-1 0 1,1 1 0,-1-1-1,1 0 1,0 0 0,0-1-1,0 1 1,0 0 0,0 0-1,0 0 1,0 0 0,1-1-1,-1 1 1,1-1-1,-1 1 1,1-1 0,0 0-1,-1 1 1,1-1 0,0 0-1,0 0 1,0 0 0,0 0-1,0-1 1,0 1-1,2 0 1,29 4-4774,5-4-3172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6.7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0 5733,'0'0'23436,"-9"7"-22940,4-3-475,1-1-1,-1 1 0,1 0 0,0 0 1,0 0-1,1 1 0,-1-1 0,1 1 0,0 0 1,1 0-1,-1 0 0,1 0 0,0 1 1,0-1-1,0 1 0,1-1 0,0 1 1,-1 6-1,2 0 9,0 0-1,1 0 1,0 0 0,0 0 0,2 0 0,-1 0-1,2 0 1,-1-1 0,2 1 0,-1-1 0,2 0 0,-1 0-1,12 15 1,13 29-16,-23-40 74,0 1 0,-2 0 0,0 0 0,0 0-1,-2 1 1,0-1 0,-1 1 0,0 0 0,-2 0 0,-1 19 0,1-32-58,-1-1 1,1 1 0,-1-1 0,0 1-1,-1-1 1,1 1 0,-1-1 0,1 0-1,-1 0 1,0 0 0,0 0 0,0 0-1,-1 0 1,1 0 0,-1-1 0,1 1-1,-1-1 1,0 0 0,0 1 0,0-2-1,0 1 1,-1 0 0,1 0 0,0-1-1,-1 0 1,1 0 0,-7 2 0,5-2-4,-1 0 1,1 0 0,0-1 0,-1 1 0,1-1 0,0 0 0,-1 0 0,1-1 0,0 0 0,-1 0 0,1 0 0,0 0 0,0-1 0,0 0 0,0 0 0,0-1 0,0 1 0,-7-6 0,6 3-135,0-1-1,1 0 1,-1-1 0,1 1 0,1-1-1,-1 0 1,1-1 0,0 1-1,1-1 1,-1 1 0,2-1 0,-1 0-1,1 0 1,-2-15 0,3 17-87,0-1 1,1 0-1,0 1 0,0-1 1,1 0-1,-1 0 0,2 1 1,-1-1-1,1 1 0,0-1 1,0 1-1,0-1 0,1 1 1,0 0-1,1 0 1,-1 1-1,1-1 0,7-8 1,1 3-2013,1 0 0,0 1 0,0 0 0,17-8 0,17-8-6420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7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111 125 19314,'0'0'9567,"-10"-6"-8692,-31-16-549,39 22-318,1 0 0,-1-1-1,0 1 1,0 0 0,0 0 0,1 0 0,-1 0 0,0 0 0,0 0-1,1 1 1,-1-1 0,0 1 0,0-1 0,1 1 0,-1 0 0,0-1 0,1 1-1,-1 0 1,1 0 0,-1 0 0,1 0 0,0 1 0,-1-1 0,1 0-1,0 0 1,0 1 0,0-1 0,0 1 0,0-1 0,0 1 0,0 0 0,0-1-1,1 1 1,-1 0 0,1-1 0,-1 1 0,0 3 0,0-1 14,-1 1 0,1 0 0,0 0 0,0-1 1,0 1-1,1 0 0,0 0 0,0 0 0,0 0 1,0 0-1,1 0 0,1 5 0,-1-8-6,1 0 1,-1 0-1,1-1 0,0 1 1,-1-1-1,1 1 0,0-1 1,0 1-1,0-1 0,0 0 1,0 0-1,1 0 0,-1 0 1,0 0-1,0-1 0,1 1 1,-1-1-1,0 1 0,1-1 1,-1 0-1,1 0 0,-1 0 1,0 0-1,4-1 0,0 1 18,0-1 1,0 1-1,0-2 0,1 1 0,-1-1 0,-1 1 0,1-2 0,8-3 0,-7 2-30,0-1-1,0-1 0,0 1 0,-1-1 0,0 0 1,0 0-1,-1-1 0,1 0 0,-1 0 0,-1 0 1,1 0-1,-1-1 0,-1 0 0,0 0 0,0 0 1,0 0-1,-1 0 0,0-1 0,1-13 0,-6 20-390,-5 10 188,-4 10 81,8-11 171,1-1 1,-1 1-1,2 0 0,-1 0 1,1 1-1,0-1 0,0 0 1,1 1-1,0-1 1,1 1-1,-1-1 0,2 9 1,-1-15-43,1-1 1,-1 1-1,1-1 1,-1 1-1,1-1 1,-1 1-1,1-1 1,-1 1 0,1-1-1,0 0 1,-1 1-1,1-1 1,-1 0-1,1 1 1,0-1-1,0 0 1,-1 0-1,1 0 1,0 0-1,-1 0 1,1 0-1,0 0 1,-1 0-1,1 0 1,0 0 0,0 0-1,-1 0 1,2-1-1,21-4 242,-14 0-214,-1 0 0,0 0-1,0-1 1,0 0 0,-1 0 0,1-1-1,10-13 1,43-63-213,-34 45-42,-25 37 113,-2 6-63,-4 15-259,-8 24-141,8-31 703,1 0-1,0-1 1,1 1 0,-1 24-1,4-36-119,-1 0 0,0-1 0,1 1 0,-1 0 0,1-1 0,-1 1 0,1-1 0,-1 1 0,1-1 0,-1 1 0,1-1 0,0 0 0,-1 1 0,1-1 0,-1 1 0,1-1 0,0 0 0,-1 0 0,1 1 0,0-1 0,0 0 0,-1 0 0,1 0 0,0 0 0,-1 0-1,1 0 1,0 0 0,0 0 0,-1 0 0,1 0 0,0 0 0,0-1 0,-1 1 0,1 0 0,0 0 0,-1-1 0,1 1 0,0-1 0,32-11 373,-11-4-540,0-1-1,-1-1 1,-1-1 0,0-1-1,23-31 1,-49 61 72,1 0 0,1 1 0,-1 0 0,2 0-1,-1 0 1,1 0 0,-1 15 0,3-24 104,1 1-1,-1-1 1,1 1-1,-1 0 1,1-1-1,0 1 1,0 0-1,0-1 1,0 1-1,1 0 1,-1-1-1,1 1 1,-1 0-1,1-1 1,0 1-1,0-1 1,0 1-1,1-1 1,-1 0-1,0 1 1,1-1-1,2 2 1,-1-2 10,0-1 0,0 1 0,0-1 1,1 0-1,-1 0 0,0 0 0,1-1 1,-1 1-1,1-1 0,-1 0 0,0 0 0,1 0 1,-1 0-1,1 0 0,-1-1 0,1 0 1,3-1-1,9-2-9,0-2 1,0 1 0,29-17 0,-36 16-171,1 1 1,0 0 0,0 0-1,0 1 1,1 1-1,-1-1 1,1 2-1,0-1 1,0 2 0,0-1-1,0 2 1,16 0-1,-26 0 156,1 1-1,-1-1 0,-1 1 0,1-1 1,0 1-1,0 0 0,0-1 0,0 1 1,0 0-1,-1 0 0,1 0 0,0-1 1,-1 1-1,1 0 0,0 0 0,-1 0 0,1 0 1,-1 0-1,0 0 0,1 0 0,-1 1 1,0-1-1,0 0 0,1 0 0,-1 0 1,0 0-1,0 0 0,0 0 0,0 0 1,-1 1-1,1-1 0,0 0 0,-1 1 1,4 22 312,-3-23-336,1-1 0,0 1-1,-1 0 1,1-1 0,-1 1-1,1-1 1,0 1-1,0-1 1,-1 1 0,1-1-1,0 1 1,0-1-1,-1 0 1,1 0 0,0 1-1,0-1 1,0 0-1,-1 0 1,1 0 0,0 0-1,0 0 1,0 0 0,0 0-1,0 0 1,-1 0-1,1 0 1,0 0 0,0-1-1,1 1 1,3-2-501,1 0 1,-1 0-1,1 0 1,-1-1 0,0 1-1,0-1 1,0-1-1,0 1 1,5-6-1,40-40-8095,-48 47 8059,21-24-5404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7.9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1 14414,'0'0'4975,"-7"9"-4356,2-3-411,0 1 1,1 0-1,0 0 0,0 1 0,0-1 0,1 1 1,0-1-1,1 1 0,0 0 0,0 0 0,0 1 1,0 8-1,0 34-480,3 1-1,6 54 1,-5-94-310,-11-23-3610,-12-19 4186,-54-87 9249,71 110-8717,1 0 0,-1 0 0,1 0 0,0 0 1,1-1-1,0 1 0,0-1 0,-1-11 0,3 19-485,1-1 0,-1 0-1,0 0 1,1 0 0,-1 0-1,1 1 1,-1-1 0,1 0-1,-1 0 1,1 1 0,-1-1 0,1 0-1,0 1 1,-1-1 0,1 1-1,0-1 1,0 1 0,-1-1 0,1 1-1,0 0 1,0-1 0,0 1-1,-1 0 1,1 0 0,0-1 0,0 1-1,0 0 1,0 0 0,0 0-1,1 0 1,38-1-126,-29 2 131,76 6 162,-43-2-3416,0-3-9210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8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21620,'0'0'8777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9.7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78 8808,'0'0'6951,"-6"8"-5622,6-7-1257,-22 35 1005,21-35-931,1 0 0,-1 0 0,0 0-1,1 0 1,-1 0 0,1 0 0,0 0-1,-1 0 1,1 0 0,0 1 0,-1-1-1,1 0 1,0 0 0,0 0 0,0 0-1,0 0 1,0 1 0,0-1 0,1 0-1,-1 0 1,0 0 0,0 0-1,1 0 1,-1 0 0,1 1 0,-1-1-1,1 0 1,0 0 0,-1 0 0,1-1-1,0 1 1,-1 0 0,1 0 0,0 0-1,0 0 1,0-1 0,0 1 0,2 1-1,0-1 153,1 0-1,-1 0 0,1-1 0,-1 1 1,1-1-1,0 0 0,-1 0 1,1 0-1,0 0 0,-1 0 1,1-1-1,0 0 0,-1 0 0,5-1 1,-1-1-156,-1 0-1,0 0 1,0-1 0,0 1 0,0-1 0,-1-1 0,7-5 0,-5 3-138,0 0 1,-1-1-1,0 1 0,0-1 1,-1 0-1,0-1 1,0 1-1,-1-1 1,0 0-1,0 0 1,2-11-1,-6 20-13,0-1 0,0 1-1,0-1 1,0 0-1,1 1 1,-1-1 0,0 0-1,0 1 1,0-1 0,0 0-1,0 1 1,-1-1 0,1 1-1,0-1 1,0 0-1,0 1 1,0-1 0,-1 0-1,1 1 1,0-1 0,-1 1-1,1-1 1,0 1 0,-1-1-1,1 1 1,-1-1-1,1 1 1,-1-1 0,1 1-1,-1 0 1,1-1 0,-1 1-1,0-1 1,-26 2-247,-28 21 110,43-15 181,0 1 0,0 1 0,0 0 0,1 1 0,-11 11 0,20-18 4,0-1 1,0 1-1,0-1 0,0 1 1,1 0-1,-1 0 0,1 0 0,0 0 1,-1 0-1,1 0 0,1 1 0,-2 4 1,2-6-7,0 0 1,0 0 0,1 0-1,-1 0 1,1 0 0,-1 0-1,1 0 1,0 0-1,0 0 1,-1 0 0,1 0-1,1 0 1,-1-1 0,0 1-1,0 0 1,1-1 0,-1 1-1,1-1 1,-1 0-1,1 1 1,-1-1 0,3 1-1,7 5 29,0-1-1,1 0 1,0-1-1,0 0 0,0-1 1,0 0-1,1-1 1,-1 0-1,16 0 0,47 3-1217,-2-6-3658,-43 0 951,4 0-4129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0.1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207 0 13485,'0'0'15305,"-5"12"-15124,-6 11-134,-1-1 0,-30 41 0,32-50-80,0 0 0,-1-1 0,0 0 0,-1-1 0,0 0 0,-26 16 0,38-26-92,-1-1 1,1 1 0,-1-1 0,1 1 0,-1-1-1,0 1 1,1-1 0,-1 0 0,0 1 0,1-1-1,-1 0 1,0 0 0,1 0 0,-1 1 0,0-1-1,1 0 1,-1 0 0,0 0 0,0 0 0,1 0-1,-1 0 1,0 0 0,1-1 0,-1 1 0,0 0-1,0 0 1,1 0 0,-1-1 0,0 1 0,1 0-1,-1-1 1,1 1 0,-1-1 0,1 1 0,-1-1-1,0 1 1,1-1 0,-1 1 0,1-1 0,0 1-1,-1-1 1,0-1 0,-4-31-10135,5 29 9235,0-24-9760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0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11659,'0'0'9961,"62"46"-8583,-47-23 95,-1 0-512,1 1-416,1-4-417,0-1-641,1-6-2530,0-4-2690</inkml:trace>
  <inkml:trace contextRef="#ctx0" brushRef="#br0" timeOffset="1">480 0 18001,'0'0'6662,"-56"44"-6309,44-22 287,1 1-319,3 3-289,5-1 0,3-3 0,0-4-64,12-9 32,9-7-641,4-2-736,2-15-801,5-12-1250,0-6-1760,-4-6-4325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0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0 14990,'0'0'2696,"-9"10"-475,-15 18-753,2 0 0,-22 38 0,38-57-1147,0 1-1,1-1 0,0 1 0,1 0 1,0 0-1,1 0 0,0 1 1,0-1-1,1 1 0,0 0 0,1-1 1,0 1-1,2 15 0,-1-24-310,1-1 0,0 1 0,0-1 0,-1 1 0,1-1-1,0 0 1,0 1 0,0-1 0,1 0 0,-1 0 0,0 0 0,0 1-1,1-1 1,-1 0 0,1-1 0,-1 1 0,0 0 0,1 0 0,0-1-1,-1 1 1,1-1 0,-1 1 0,1-1 0,0 0 0,-1 1 0,1-1-1,0 0 1,-1 0 0,1 0 0,0 0 0,2-1 0,4 0 32,1 1 1,-1-2 0,1 1-1,15-6 1,-9 0-150,0 0 1,-1-1 0,0-1-1,0-1 1,-1 0 0,0 0-1,15-17 1,16-11 113,-44 40 110,1 1 0,-1 0 0,0 0 0,0 0 0,0 0 0,0 0 0,0 0 0,-1 0-1,0 4 1,-16 37 874,13-35-687,0 1 0,1-1 0,0 1 0,0 0-1,1 0 1,-2 17 0,4-26-304,0-1 0,0 0 0,1 1 0,-1-1 0,0 0 0,0 1 0,0-1 0,1 0 0,-1 1 0,0-1 0,1 0 0,-1 0 0,0 1 0,0-1 0,1 0 0,-1 0 0,0 0 0,1 1 0,-1-1 0,0 0 0,1 0 0,-1 0 0,1 0 0,-1 0 0,0 0 0,1 0 0,-1 0 0,0 0 0,1 0 0,-1 0 0,1 0 0,-1 0 0,0 0 0,1 0 0,-1 0 0,0 0 0,1 0 0,-1 0 0,1-1 0,16-4 0,35-21-1492,-40 19 359,0 0 1,0 1 0,0 1 0,1 0 0,20-5 0,-20 9-5637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15855,'-7'3'2146,"-6"2"-1513,0 0-1,0 2 1,1-1 0,0 1-1,1 1 1,-18 15 0,25-20-529,0 0 1,0 1 0,1-1-1,-1 1 1,1 0 0,0 0-1,0 0 1,1 0 0,-1 1-1,1-1 1,0 1-1,0-1 1,0 1 0,1 0-1,-1 0 1,1 0 0,0 0-1,1 0 1,-1 0-1,1 0 1,0 0 0,0 0-1,2 8 1,-1-12-81,0 0 0,0 0 0,0 0 0,0 0 1,0 0-1,0 0 0,0 0 0,0 0 0,1 0 0,-1 0 0,0-1 0,1 1 0,-1 0 1,0-1-1,1 1 0,-1-1 0,1 0 0,-1 1 0,1-1 0,-1 0 0,1 0 0,-1 0 1,1 0-1,-1 0 0,0 0 0,1-1 0,-1 1 0,1 0 0,-1-1 0,2 0 0,48-14 1172,-40 8-1016,0 1 0,-1-1 0,0-1 0,0 0 0,0 0 0,-1-1 0,0 0 0,-1-1 0,0 0-1,-1 0 1,0 0 0,0-1 0,-1 0 0,0-1 0,-1 1 0,4-16 0,-43 112-676,32-75 352,0-1 1,0 1-1,1 0 1,0 0-1,0 0 1,1-1-1,2 18 1,-1-24-47,0 0 1,0-1-1,0 1 1,0-1-1,0 1 1,0-1-1,0 1 1,1-1-1,0 1 1,-1-1-1,1 0 1,0 0-1,0 0 1,0 0-1,0 0 1,0-1-1,1 1 1,-1 0-1,1-1 1,-1 0-1,1 0 0,-1 1 1,1-2-1,-1 1 1,1 0-1,0 0 1,0-1-1,-1 0 1,1 1-1,0-1 1,3 0-1,27-1-4246,3-7-2696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2.1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51 15054,'0'0'11040,"-9"0"-9988,6 0-1023,0 0 0,1 0 0,-1 0 0,0 0 0,0 1 0,1-1 1,-1 1-1,0-1 0,1 1 0,-1 0 0,1 0 0,-1 0 0,1 1 0,-1-1 1,1 0-1,-3 3 0,2-1-21,1 0 0,0 1 0,-1-1 0,1 0-1,1 1 1,-1-1 0,0 1 0,1-1 0,0 1 0,-1 0 0,2 0 0,-1 0 0,0-1 0,0 6 0,1-8-2,0 1 0,-1 0 1,1-1-1,0 1 0,0-1 1,0 1-1,0 0 0,0-1 0,0 1 1,0 0-1,0-1 0,1 1 1,-1-1-1,1 1 0,-1-1 1,1 1-1,-1-1 0,1 1 1,0-1-1,0 1 0,0-1 1,0 0-1,0 0 0,0 1 1,0-1-1,0 0 0,1 0 0,-1 0 1,2 1-1,1-1 27,0 0 1,0 0-1,1 0 0,-1-1 0,1 0 1,-1 0-1,0 0 0,1 0 0,-1 0 1,5-2-1,0 0 17,0 0 1,0-1 0,0 0 0,0 0-1,-1-1 1,1 0 0,-1 0-1,9-7 1,60-49 369,-52 40-378,-25 20-43,0-1 0,1 1 0,-1 0-1,0 0 1,0-1 0,0 1 0,1 0 0,-1 0 0,0 0-1,0 0 1,1 0 0,-1-1 0,0 1 0,0 0 0,1 0-1,-1 0 1,0 0 0,1 0 0,-1 0 0,0 0 0,0 0 0,1 0-1,-1 0 1,0 0 0,0 0 0,1 0 0,-1 0 0,0 0-1,1 0 1,-1 1 0,0-1 0,0 0 0,1 0 0,-1 0-1,0 0 1,0 0 0,1 1 0,-1-1 0,0 0 0,0 0 0,0 0-1,0 1 1,1-1 0,-1 0 0,0 0 0,0 1 0,0-1-1,0 0 1,0 0 0,1 1 0,-1-1 0,0 1 0,3 24-133,-9 29-45,5-50 156,-6 36 309,7-40-271,0 1 0,0 0 0,0-1-1,0 1 1,0 0 0,0-1 0,1 1 0,-1 0 0,0-1-1,1 1 1,-1 0 0,0-1 0,1 1 0,-1-1 0,1 1 0,-1-1-1,1 1 1,-1-1 0,1 1 0,-1-1 0,1 1 0,-1-1-1,1 0 1,0 1 0,-1-1 0,1 0 0,0 1 0,-1-1-1,1 0 1,0 0 0,-1 0 0,1 0 0,0 0 0,0 0-1,-1 0 1,1 0 0,0 0 0,-1 0 0,1 0 0,0 0 0,-1 0-1,1 0 1,0-1 0,-1 1 0,1 0 0,0-1 0,-1 1-1,1 0 1,0-1 0,0 0 0,13-5 72,-1-1 1,0 0-1,0-1 1,0-1-1,-1 0 1,13-12-1,-14 11-88,1 0-1,1 1 1,0 0-1,0 0 1,26-11-1,-38 20-12,-1 0 0,1 0 0,-1 1 0,1-1 0,-1 0 0,1 0 0,-1 0-1,1 0 1,-1 0 0,1 0 0,-1 1 0,1-1 0,-1 0 0,0 0 0,1 1 0,-1-1 0,1 0 0,-1 1 0,0-1-1,1 1 1,-1-1 0,0 0 0,1 1 0,-1-1 0,0 1 0,0-1 0,1 1 0,-1-1 0,0 0 0,0 1 0,0-1-1,0 1 1,0-1 0,1 1 0,-1-1 0,0 1 0,0 0 0,0-1 0,0 1 0,-1-1 0,1 1 0,0-1-1,0 1 1,0-1 0,0 1 0,-1 0 0,-3 38 137,2-25-272,21-29 250,-5 1-67,-8 7-205,1 0-1,0 1 1,0 0-1,0 0 1,1 0-1,-1 1 1,1 0-1,1 0 1,-1 1-1,11-4 1,-18 9 127,0-1 0,0 1 1,0 0-1,0-1 1,-1 1-1,1 0 1,0 0-1,-1 0 1,1 0-1,0 0 1,-1-1-1,1 1 1,-1 0-1,1 0 0,-1 0 1,0 0-1,0 0 1,1 0-1,-1 1 1,0-1-1,0 0 1,0 0-1,0 0 1,0 0-1,0 0 1,0 0-1,0 0 0,-1 0 1,1 0-1,-1 1 1,-3 40 197,-32 86 1310,23-88-944,2-1 0,2 2 0,-5 43 0,14-77-514,-1 9 4,-1-1-1,0 0 1,-6 19-1,8-32 4,0 0 0,-1-1 0,1 1-1,-1 0 1,1 0 0,-1 0-1,0 0 1,0-1 0,0 1 0,0 0-1,0-1 1,0 1 0,0-1-1,0 1 1,-1-1 0,1 0 0,-1 1-1,1-1 1,-1 0 0,1 0-1,-1 0 1,0 0 0,1 0 0,-1 0-1,0-1 1,0 1 0,0 0 0,1-1-1,-1 0 1,0 1 0,0-1-1,0 0 1,0 0 0,0 0 0,-2 0-1,2-1 2,1 0-1,-1 0 1,1 0-1,-1 1 1,1-1 0,0-1-1,-1 1 1,1 0-1,0 0 1,0 0-1,0-1 1,0 1 0,0 0-1,0-1 1,0 1-1,1-1 1,-1 1-1,1-1 1,-1 1 0,1-1-1,-1 0 1,1 1-1,0-1 1,-1-2-1,-1-46-18,2 43-8,0-7-146,1 1 1,1 0-1,0 0 1,1 0-1,1 0 1,0 1-1,0-1 1,1 1-1,1 0 1,0 0-1,1 1 1,0 0 0,11-14-1,13-11-37,1 1-1,55-44 1,22-24 382,-93 81 418,-14 13 162,-14 11-470,6 3-249,-1 0 1,1 0-1,0 1 0,0-1 0,1 1 1,0 1-1,0-1 0,0 1 1,1 0-1,-7 14 0,8-16-8,0 0-1,1 0 1,0 1-1,0-1 1,0 0-1,1 1 1,0 0-1,0-1 1,0 1-1,1 0 1,0-1-1,0 1 1,0 0-1,1-1 0,0 1 1,2 9-1,-2-14-156,0 1 0,0 0-1,0-1 1,0 1 0,0-1-1,0 0 1,1 1-1,-1-1 1,1 0 0,-1 0-1,1 0 1,-1 0 0,1 0-1,-1 0 1,1 0-1,0 0 1,-1-1 0,1 1-1,4 0 1,22 2-5693,2-2-4695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3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13100,'-1'1'7303,"-1"1"-3453,-13 16-2068,9-2-1309,0 0-1,1 0 1,1 1-1,1-1 1,0 1-1,1 0 0,0 28 1,2-45-456,0 0-1,1 1 1,-1-1-1,0 0 1,0 0 0,1 0-1,-1 1 1,0-1 0,1 0-1,-1 0 1,0 0 0,1 0-1,-1 0 1,0 0 0,1 0-1,-1 0 1,0 0 0,1 0-1,-1 0 1,0 0 0,1 0-1,-1 0 1,0 0 0,1 0-1,-1 0 1,0 0-1,1-1 1,-1 1 0,0 0-1,0 0 1,1 0 0,-1 0-1,0-1 1,1 1 0,-1 0-1,0 0 1,0-1 0,0 1-1,1 0 1,-1 0 0,0-1-1,0 1 1,0 0 0,1-1-1,12-10 345,-9 5-297,0 1 0,-1-1 0,0 0 1,0 0-1,0 0 0,-1 0 0,0 0 0,0-1 0,0 1 0,-1-1 0,1-11 0,-28 43-197,22-16 120,0-1 0,0 1 0,0 0 1,1 0-1,0 1 0,-2 17 1,-2 5 383,41-70 553,-21 19-1916,-10 14 327,1-1 0,-1 1 0,1 0 0,0 0 0,0 0 0,1 1 0,-1-1 0,9-5 0,1 6-6335,11 2 1879,10-2-567,-17-2 2063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3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31 7111,'0'0'19175,"-10"2"-18641,5-1-430,1 1 0,-1-1 0,0 1-1,1 0 1,-1 1 0,1-1 0,0 1 0,0-1 0,0 1 0,0 1-1,0-1 1,1 0 0,-1 1 0,1 0 0,0 0 0,0 0 0,1 0-1,-1 0 1,1 1 0,0-1 0,0 1 0,0-1 0,0 1 0,1 0-1,0 0 1,0-1 0,0 1 0,1 0 0,0 0 0,0 0 0,0 0-1,1 6 1,-1-10-90,1 0 0,0 0 0,-1-1 0,1 1 0,0 0 0,0 0 0,0 0 0,0-1 0,-1 1 0,1 0 0,0-1 0,0 1 0,0-1 0,0 1 0,0-1 0,1 0 0,-1 1 0,0-1 0,0 0 0,0 0 0,0 0 0,0 0 0,0 0 0,0 0 0,1 0 0,-1 0 0,0 0 0,0 0 0,0-1 0,0 1 0,0 0 0,2-2-1,39-11 418,-29 5-389,-1 0 1,0-1 0,0 0 0,-1-1-1,0 0 1,-1 0 0,0-2-1,0 1 1,-1-1 0,-1 0 0,0-1-1,9-20 1,-37 83-802,11-33 740,2 0 0,0 0 0,1 1 0,1 0 0,1 0 0,-4 33 0,8-50-10,0-1 0,0 1 0,0-1 0,0 1 0,0-1-1,0 1 1,0-1 0,0 1 0,0-1 0,0 1 0,0-1-1,0 1 1,0-1 0,1 1 0,-1-1 0,0 0 0,0 1-1,1-1 1,-1 1 0,0-1 0,0 0 0,1 1 0,-1-1-1,1 1 1,-1-1 0,0 0 0,1 0 0,-1 1 0,1-1-1,-1 0 1,1 0 0,-1 1 0,0-1 0,2 0-1,19-5-1148,15-21-1689,-22 11-89,-1 0 0,0-1 0,12-19 0,-5 2-3653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4.2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17681,'0'0'4911,"0"8"-3550,-2 38 296,-2-1 0,-17 76 0,11-72-760,2 1-1,-2 69 1,10-118-886,0-1 1,0 0 0,0 0-1,0 0 1,0 1-1,0-1 1,0 0-1,0 0 1,0 1-1,1-1 1,-1 0 0,0 0-1,0 0 1,0 0-1,0 1 1,1-1-1,-1 0 1,0 0 0,0 0-1,0 0 1,1 0-1,-1 1 1,0-1-1,0 0 1,0 0-1,1 0 1,-1 0 0,0 0-1,0 0 1,1 0-1,-1 0 1,0 0-1,0 0 1,1 0-1,-1 0 1,0 0 0,0 0-1,1 0 1,-1 0-1,0 0 1,0 0-1,0 0 1,1-1 0,-1 1-1,0 0 1,0 0-1,0 0 1,1 0-1,-1 0 1,0-1-1,0 1 1,0 0 0,0 0-1,1 0 1,-1 0-1,0-1 1,0 1-1,0 0 1,0-1-1,13-10 364,-7 1-364,-1 0 1,0-1 0,0 1 0,-2-1 0,1 0 0,-1 1 0,-1-2-1,2-11 1,-1-2-19,-2 1 0,-2-43 0,-7 48 7,8 18 0,-1 1 0,1 0 0,0 0 0,-1 0 0,1 0 0,0-1 0,0 1 0,-1 0 0,1 0 0,0 0 0,-1 0 0,1 0 0,0 0 0,-1 0 0,1 0 0,0 0 0,-1 0 0,1 0 0,0 0 0,-1 0 0,1 0 0,0 0 0,0 0 0,-1 0 0,1 1 0,0-1 0,-1 0 0,1 0 0,0 0 0,0 0 0,-1 1 0,1-1 0,0 0 0,0 0 0,-1 0 0,1 1 0,0-1 0,0 0 0,0 1 0,-1-1 0,1 0 0,0 0 0,0 1 0,0-1 0,0 0 0,0 1 0,0-1 0,0 0 0,0 1 0,0-1 0,0 0 0,0 1 0,0-1 0,0 0 0,0 1 0,0-1 0,0 0 0,0 0 0,0 1 0,-1 5 0,-1 1 0,1-1 0,0 0 0,1 0 0,-1 1 0,1-1 0,1 0 0,-1 0 0,1 1 0,0-1 0,2 6 0,-2-9 0,0-1 0,1 0 0,-1 1 0,1-1 0,0 0 0,0 0 0,0 0 0,0 0 0,0 0 0,0 0 0,0 0 0,0-1 0,1 1 0,-1-1 0,1 0 0,-1 0 0,1 0 0,0 0 0,-1 0 0,1 0 0,0-1 0,-1 1 0,1-1 0,0 0 0,0 0 0,0 0 0,4-1 0,-2 1 0,1 0 0,-1-1 0,1 0 0,-1 0 0,1 0 0,-1-1 0,0 0 0,0 0 0,1 0 0,-2-1 0,1 0 0,0 0 0,0 0 0,-1 0 0,0-1 0,6-4 0,-1-3 0,1 0 0,-2 0 0,1-1 0,-2 0 0,8-15 0,-36 75 0,-18 66 0,37-107 0,0 1 0,0 0 0,0 0 0,0 15 0,2-22 0,0 0 0,0-1 0,0 1 0,0 0 0,0 0 0,0 0 0,1-1 0,-1 1 0,0 0 0,0 0 0,1 0 0,-1-1 0,0 1 0,1 0 0,-1 0 0,1-1 0,-1 1 0,1-1 0,-1 1 0,1 0 0,0-1 0,0 1 0,1 0 0,-1-1 0,0 0 0,1 0 0,-1 0 0,0 0 0,1 0 0,-1 0 0,0 0 0,0 0 0,1-1 0,-1 1 0,0 0 0,1-1 0,-1 1 0,0-1 0,0 0 0,0 1 0,0-1 0,2-1 0,2-1-516,0-1-1,0 1 1,-1-1 0,1 0-1,-1-1 1,5-5-1,-2 1-1710,-1-1 0,1 0 0,-2-1 0,8-16 0,1-12-7238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4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17553,'0'0'7238,"-18"57"-8006,18-44-1827,3-4-2081,-2-2-6535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4.9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57 12139,'0'0'6641,"1"-8"-3843,6-26-401,-7 34-2303,0-1 0,1 1 0,-1-1 1,0 0-1,0 1 0,0-1 1,0 1-1,-1-1 0,1 1 0,0-1 1,0 1-1,0-1 0,0 1 0,0-1 1,-1 1-1,1-1 0,0 1 0,-1-1 1,1 1-1,0 0 0,0-1 1,-1 1-1,1-1 0,-1 1 0,1 0 1,0-1-1,-1 1 0,1 0 0,-1 0 1,1-1-1,-1 1 0,1 0 0,-1 0 1,1 0-1,-1 0 0,1-1 1,-1 1-1,1 0 0,-1 0 0,1 0 1,-1 0-1,1 0 0,-1 0 0,0 0 1,1 0-1,-1 1 0,1-1 0,-1 0 1,1 0-1,-1 1 0,-26 8 907,19-3-852,0 0 0,1 1 0,0 0 1,0 0-1,0 1 0,1 0 0,0 0 1,1 1-1,0-1 0,0 1 0,1 0 0,0 0 1,1 1-1,0-1 0,0 1 0,1 0 0,0 0 1,1 0-1,-1 19 0,2-28-149,1 1 0,-1 0 0,1 0 0,-1 0 0,1 0 0,0 0 0,0-1 0,0 1 0,0 0 0,0-1 0,0 1 0,0-1 0,0 1 0,1-1 0,-1 1 0,1-1 0,-1 0 0,1 0 0,-1 0 0,1 0 0,0 0 0,-1 0 0,1 0 0,0 0 0,0-1 0,0 1 0,0-1 0,-1 1 0,1-1 0,0 0 0,0 0 0,0 0 0,0 0 0,0 0 0,4-1 0,1 1 0,0 0 0,0-1 0,0 0 0,0-1 0,-1 0 0,1 0 0,0 0 0,11-6 0,-9 1 0,0 1 0,0-1 0,-1-1 0,0 1 0,0-1 0,9-12 0,-15 17 0,0 0 0,1 0 0,-1 0 0,-1 0 0,1 0 0,0 0 0,-1-1 0,1 1 0,-1 0 0,0-1 0,0 1 0,0-1 0,-1 1 0,1-1 0,-1 0 0,0 1 0,0-1 0,0 0 0,-1 1 0,1-1 0,-1 1 0,0-1 0,-1-4 0,0 6-260,0 0 1,-1-1-1,1 1 0,-1 0 0,1 0 1,-1 0-1,0 1 0,0-1 0,0 1 1,0-1-1,0 1 0,0 0 0,0 0 1,-5-1-1,1 0-1236,-14-5-5924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8.4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 17553,'8'-5'1496,"0"0"0,0 1 1,0 0-1,17-6 1,-18 8-1191,0 0 1,0 0 0,0 1-1,0-1 1,0 1 0,0 1 0,0 0-1,1 0 1,-1 0 0,0 1-1,12 2 1,-17-2-282,-1 0-1,0 0 1,0 0-1,0 0 1,1 0-1,-1 0 1,0 0-1,0 0 1,-1 0-1,1 0 1,0 1-1,0-1 1,0 0-1,-1 1 1,1-1-1,-1 1 1,1-1-1,-1 0 1,0 1-1,1-1 0,-1 1 1,0-1-1,0 1 1,0-1-1,0 1 1,0-1-1,-1 1 1,1-1-1,0 1 1,-1 1-1,-14 46 803,2-27-595,0 0 1,-33 39-1,-13 21 1452,59-82-1682,0 1-1,-1-1 1,1 0 0,0 1 0,0-1 0,0 1 0,0-1 0,0 1 0,0-1 0,0 1 0,0-1 0,0 1 0,0-1 0,0 0 0,0 1 0,0-1 0,0 1 0,0-1-1,0 1 1,0-1 0,1 1 0,-1-1 0,0 0 0,0 1 0,0-1 0,1 0 0,-1 1 0,0-1 0,1 1 0,-1-1 0,0 0 0,1 0 0,-1 1 0,0-1-1,1 0 1,-1 0 0,1 1 0,-1-1 0,0 0 0,1 0 0,-1 0 0,1 0 0,-1 0 0,1 1 0,-1-1 0,1 0 0,-1 0 0,1 0 0,-1 0 0,0 0 0,1-1-1,-1 1 1,2 0 0,36 0-15,-27 0 7,54-6-2708,-47 3 402,0-1 0,-1-1-1,26-10 1,-19 4-6609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9.0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38 14670,'0'0'14526,"0"11"-13133,0 11-708,1 84 808,-1-105-1493,0 1 0,0 0 0,0-1 0,0 1 0,1-1 0,-1 1 0,0-1 0,1 1 0,-1-1 0,1 1 0,0-1 0,0 1 0,-1-1 0,1 0 0,0 1 0,0-1 0,0 0 0,0 0 0,0 0 0,1 0 0,-1 0 0,0 0 0,0 0 0,1 0 0,-1 0 0,1 0 0,-1-1 0,0 1 0,1-1 0,-1 1 0,1-1 0,0 1 0,-1-1 0,1 0 0,-1 0 0,1 0 0,-1 0 0,1 0 0,0 0 0,-1 0 0,1-1 0,-1 1 0,1 0 0,-1-1 0,1 1 0,1-2 0,4 0 0,-1-1 0,1 0 0,-1-1 0,0 1 0,0-1 0,0 0 0,-1 0 0,0-1 0,7-6 0,-3-1 0,0 0 0,-1 0 0,0-1 0,-1 0 0,-1 0 0,11-29 0,-21 122 0,4-78 0,0-1 0,0 1 0,0 0 0,0-1 0,0 1 0,1 0 0,-1-1 0,0 1 0,1-1 0,-1 1 0,1 0 0,0-1 0,-1 1 0,1-1 0,0 0 0,0 1 0,0-1 0,0 0 0,0 1 0,0-1 0,1 0 0,1 2 0,-2-3 0,1 0 0,-1 1 0,1-1 0,-1 0 0,1 0 0,-1 1 0,1-1 0,-1 0 0,1-1 0,-1 1 0,1 0 0,-1 0 0,1-1 0,-1 1 0,0-1 0,1 1 0,-1-1 0,1 1 0,-1-1 0,0 0 0,0 0 0,1 0 0,-1 0 0,0 0 0,0 0 0,1-1 0,9-8 0,0-1 0,-1 0 0,-1 0 0,0-1 0,0 0 0,-1 0 0,-1-1 0,0 0 0,9-26 0,-17 28-2769,-9 11-4749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0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4 118 16912,'-4'5'9279,"24"-7"-6881,31-8-1706,233-94-67,-259 98-2738,-25 6 2028,0 0 0,0 0 0,0 0 0,0 0 0,0 0-1,1 0 1,-1 0 0,0 0 0,0 0 0,0 0 0,0 0-1,0 0 1,0 0 0,1 0 0,-1 0 0,0 0 0,0 0-1,0 0 1,0 0 0,0 0 0,0 0 0,1 0 0,-1 0-1,0 0 1,0 1 0,0-1 0,0 0 0,0 0 0,0 0-1,0 0 1,0 0 0,0 0 0,1 0 0,-1 1 0,0-1-1,0 0 1,0 0 0,0 0 0,0 0 0,0 0 0,0 1-1,0-1 1,0 0 0,0 0 0,0 0 0,0 0-1,0 0 1,0 0 0,0 1 0,0-1 0,0 0 0,0 0-1,0 0 1,-1 0 0,1 0 0,0 0 0,0 1 0,0-1-1,0 0 1,0 0 0,0 0 0,-33 25-8505,3-10 368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0.4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1 140 16560,'0'0'6470,"64"9"-5157,-20-14-64,7-10-192,6-6-608,-4-1-289,-4 0-96,-11 3-256,-10 3-1698,-14 0-1922,-10 3-2818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11851,'0'0'6059,"-7"11"-3560,-3 5-2081,1 0 0,0 1 0,2 0 0,0 0 1,-9 35-1,7 10-16,4 0 0,2 1 0,7 66 0,-2-33 40,0-146-407,1-1 0,4 1 0,1 0 0,2 1 0,3 0 0,21-54 0,-31 96-51,0 0 0,0 1 0,1-1 0,0 1 0,0 0 0,1 0 0,-1 0 0,1 1 0,1 0 0,-1 0 0,1 0 0,0 0 0,0 1 0,0 0 0,0 0 0,1 1 0,0 0 0,0 0 0,-1 1 0,2-1 0,-1 1 0,0 1 0,0-1 0,1 2 0,-1-1 0,0 1 0,1 0 0,-1 0 0,0 1 0,1 0 0,-1 0 0,0 0 0,1 1 0,11 5 0,-18-7 32,1 1 1,0-1 0,-1 1-1,1-1 1,0 1 0,-1-1-1,1 1 1,-1 0 0,1 0-1,-1 0 1,1 0 0,-1 0-1,0 0 1,1 0 0,-1 0-1,0 1 1,0-1 0,0 0-1,0 1 1,0-1 0,0 1 0,0-1-1,0 1 1,-1-1 0,1 1-1,-1 0 1,1-1 0,-1 1-1,0 0 1,1-1 0,-1 3-1,-1-1 195,0 0-1,-1 0 0,1 0 1,-1-1-1,0 1 1,1-1-1,-1 1 1,0-1-1,-1 0 0,1 0 1,0 0-1,-1 0 1,1 0-1,-1 0 0,1-1 1,-5 3-1,-28 14 1694,-38 15 0,-41 4-3043,121-39-5903,2-4 4301,-2 2 342,18-12-5801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0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0 314 20339,'0'0'3107,"9"0"-1270,3-1-1544,-1-1 0,1 0 1,-1-1-1,1 0 1,-1-1-1,0 0 0,-1-1 1,1 0-1,-1 0 0,0-2 1,0 1-1,0-1 1,-1 0-1,15-17 0,-12 13-252,0 0 0,-1-1 0,-1-1-1,0 1 1,-1-2 0,-1 1 0,0-1-1,0-1 1,-1 0 0,-1 0 0,4-17 0,-6 3 66,-4 28-105,1 0 0,-1 0 0,0 0 0,0 0 0,0 0 0,0 0 0,0 0 0,0 0 0,0 1 0,0-1 0,0 0 0,0 0 0,0 0 0,-1 0 0,1 0 0,0 0 0,-1 0 0,1 0-1,0 1 1,-1-1 0,1 0 0,-1 0 0,-1-1 0,2 3-8,-1-1 0,0 0 0,0 1 0,1-1 0,-1 1 0,1-1 0,-1 1-1,0-1 1,1 1 0,-1-1 0,1 1 0,-1-1 0,1 1 0,-1 0 0,1-1 0,0 1-1,-1 0 1,1 0 0,0-1 0,-1 1 0,1 0 0,0 0 0,0-1 0,0 1-1,0 0 1,0 1 0,-3 26-70,2-24 66,-2 33 13,3 52 0,0-78-141,1 1 1,1-1-1,0 0 0,0 0 1,1 0-1,1 0 1,0-1-1,10 21 0,4-10-3444,1-10-3294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1.1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21 252 13036,'0'0'5435,"-4"8"-3401,-10 27-668,13-35-1301,1 1-1,0-1 1,0 0 0,0 1-1,-1-1 1,1 0-1,0 1 1,0-1-1,0 0 1,0 1-1,0-1 1,0 1 0,0-1-1,0 0 1,0 1-1,0-1 1,0 1-1,0-1 1,0 0-1,0 1 1,0-1 0,0 0-1,0 1 1,1-1-1,-1 1 1,0-1-1,0 0 1,0 1-1,1-1 1,-1 0 0,0 1-1,0-1 1,1 0-1,-1 0 1,0 1-1,1-1 1,-1 0-1,0 0 1,1 0 0,-1 1-1,0-1 1,1 0-1,-1 0 1,1 0-1,-1 0 1,0 0-1,1 0 1,-1 0 0,0 0-1,1 0 1,-1 0-1,1 0 1,-1 0-1,0 0 1,1 0-1,-1 0 1,1 0 0,-1 0-1,0 0 1,1 0-1,-1-1 1,0 1-1,1 0 1,-1 0-1,0 0 1,1-1 0,-1 1-1,26-12 2086,-4-8-1628,-2-1 0,0 0 0,-2-1 0,21-31 0,55-105 1224,-94 159-1746,0-1 0,0 0 0,0 0 0,0 0 0,0 0 0,0 0 0,0 0 0,0 1 0,0-1 0,0 0 0,0 0 0,0 0 0,0 0 0,0 0 0,0 0 0,0 0 0,1 1 0,-1-1 0,0 0 0,0 0 0,0 0 0,0 0 0,0 0 0,0 0 0,0 0 0,1 0 0,-1 0 0,0 0 0,0 0 0,0 0 0,0 0 0,0 0 0,0 0 0,1 0 0,-1 0 0,0 0 0,0 0 0,0 0 0,0 0 0,0 0 0,0 0 0,1 0 0,-1 0 0,-3 30 0,-8 38 0,0-8 0,1 0 0,-1 85 0,11-144-85,0-1-1,-1 1 1,1 0 0,0 0 0,0 0-1,0-1 1,0 1 0,0 0 0,0 0-1,0 0 1,1 0 0,-1-1 0,0 1-1,0 0 1,1 0 0,-1 0 0,0-1-1,1 1 1,-1 0 0,1-1 0,-1 1-1,1 0 1,-1-1 0,1 1 0,-1 0-1,1-1 1,0 1 0,-1-1-1,1 1 1,0-1 0,0 0 0,-1 1-1,1-1 1,0 0 0,0 1 0,-1-1-1,1 0 1,0 0 0,0 0 0,0 0-1,0 0 1,0 0 0,1 0-466,0 0 0,0-1 0,0 0-1,-1 1 1,1-1 0,0 0 0,-1 0 0,1 0 0,0 0 0,-1 0 0,0 0 0,1-1-1,-1 1 1,1 0 0,-1-1 0,0 1 0,1-3 0,8-16-15619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1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69 11531,'0'0'5493,"10"-8"-1446,4-5-2413,17-15 938,-4 9 4325,-49 34-6831,2 2 0,0 0 0,1 1 0,1 1 0,1 1-1,1 1 1,0 0 0,-16 31 0,24-39-66,1 1 0,0 0 0,-8 27 0,13-37 0,1 0 0,1 0 0,-1 0 0,1 0 0,-1 0 0,1 0 0,0 0 0,1 8 0,0-10 0,-1-1 0,1 1 0,-1-1 0,1 1 0,0-1 0,-1 0 0,1 1 0,0-1 0,0 0 0,0 1 0,0-1 0,0 0 0,0 0 0,0 0 0,0 0 0,1 0 0,-1 0 0,0 0 0,1 0 0,-1-1 0,1 1 0,2 1 0,6 0 3,0 0 1,-1 0-1,1-1 1,0 0-1,0-1 1,1 0-1,-1 0 1,0-1-1,16-4 1,9-4-82,44-16 0,-74 24 60,60-27-2047,-23 4-2884,9-11-6412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1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31 13389,'0'0'7751,"-51"4"-5733,48-4 448,5 0-672,22 0-641,14 0-352,14-4-161,15-4-415,12 1-321,3-2 224,2 4-289,-12 4-1184,-7 1-1121,-14 0-1057,-13 0-1154,-14 0-2402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1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14638,'0'0'9646,"8"-5"-9085,4 0-506,-1 0 1,1 0-1,0 2 1,1-1-1,-1 1 1,1 1-1,-1 1 1,1-1-1,-1 2 0,18 0 1,-12 1-50,-1 0 1,1 1-1,-1 1 1,1 1-1,-1 0 1,0 1-1,27 13 1,-42-17-13,1 0 1,-1 0 0,1 0-1,-1 1 1,0-1 0,0 1-1,1 0 1,-1-1 0,0 1-1,-1 0 1,1 0 0,0 1-1,0-1 1,-1 0 0,1 0-1,-1 1 1,0-1 0,0 1-1,0-1 1,0 1 0,1 4-1,-2-4 31,0 1-1,-1-1 1,1 1-1,-1-1 1,0 1-1,0-1 1,0 0-1,0 0 1,0 1-1,-1-1 1,1 0-1,-1 0 1,0 0-1,-4 4 1,-6 7 50,-1-1-1,0 0 1,-1-1 0,-1-1 0,-15 10 0,4-3-115,11-7-851,0-1 1,-33 16-1,24-18-4474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2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15631,'0'0'11792,"1"13"-10788,0 106 183,4 64-853,-5-181-327,0 0 0,0-1-1,0 1 1,1 0 0,-1 0-1,0 0 1,1-1 0,-1 1-1,1 0 1,0 0 0,-1-1-1,1 1 1,0-1 0,0 1-1,0-1 1,0 1 0,1-1-1,-1 0 1,0 1 0,1-1-1,-1 0 1,0 0 0,1 0-1,1 1 1,0-1 27,-1-1 0,0 0 0,1 1 0,-1-1 0,0 0 0,1-1 0,-1 1 0,0 0 0,1-1 1,-1 1-1,0-1 0,0 0 0,1 1 0,-1-1 0,4-3 0,5-2 91,0-2 0,0 1 0,-1-1 1,0-1-1,11-12 0,58-83 606,-79 104-727,0 0 0,0 0 0,0 0-1,0 0 1,0 0 0,0-1 0,0 1-1,0 0 1,1 0 0,-1 0-1,0 0 1,0 0 0,0 0 0,0 0-1,0 0 1,1 0 0,-1 0 0,0 0-1,0 0 1,0 0 0,0 0-1,0 0 1,0 0 0,1 0 0,-1 0-1,0 0 1,0 0 0,0 0 0,0 0-1,0 0 1,0 0 0,1 0 0,-1 1-1,0-1 1,0 0 0,0 0-1,0 0 1,0 0 0,0 0 0,0 0-1,0 0 1,1 0 0,-1 1 0,0-1-1,0 0 1,0 0 0,0 0-1,0 0 1,0 0 0,0 0 0,0 1-1,0-1 1,0 0 0,0 0 0,0 0-1,0 0 1,0 0 0,0 1 0,0-1-1,0 0 1,0 0 0,0 0-1,0 0 1,0 0 0,0 1 0,2 19 194,-2 25-18,-11 17-180,7-43 0,0 1 0,-1 31 0,5-51-2,0 1 1,0-1-1,0 0 1,0 1-1,0-1 0,0 0 1,0 0-1,0 1 1,0-1-1,0 0 0,0 1 1,0-1-1,0 0 1,0 1-1,1-1 0,-1 0 1,0 0-1,0 1 1,0-1-1,0 0 0,0 0 1,1 1-1,-1-1 1,0 0-1,0 0 0,0 1 1,1-1-1,-1 0 1,0 0-1,0 0 0,1 0 1,-1 1-1,0-1 0,0 0 1,1 0-1,-1 0 1,0 0-1,1 0 0,-1 0 1,0 0-1,1 0 1,-1 0-1,0 0 0,0 0 1,1 0-1,0 0 1,17-10-327,13-20-1693,9-22-9344,-23 28 1035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3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44 18193,'0'0'13405,"-7"8"-13352,-19 29-15,26-37-37,-1 1 1,1-1-1,0 1 1,0 0 0,0-1-1,-1 1 1,1-1-1,0 1 1,0-1 0,0 1-1,0-1 1,0 1-1,0 0 1,0-1 0,0 1-1,0-1 1,0 1-1,0-1 1,0 1 0,1-1-1,-1 1 1,0 0-1,0-1 1,1 1 0,-1-1-1,0 1 1,1-1-1,-1 0 1,0 1 0,1-1-1,-1 1 1,0-1-1,1 0 1,-1 1-1,1-1 1,-1 0 0,1 1-1,-1-1 1,1 0-1,-1 0 1,1 1 0,-1-1-1,1 0 1,0 0-1,-1 0 1,1 0 0,-1 0-1,1 0 1,-1 0-1,2 0 1,32 1 137,-29-1-114,2 0 5,1-1-1,-1-1 1,0 1-1,1-1 0,-1 0 1,13-7-1,-13 6-12,0 0 0,0 1 1,0 0-1,1 0 0,-1 0 0,15-1 0,-20 4-7,0-1 0,-1 1 0,1-1 0,0 1 1,-1 0-1,1 0 0,-1-1 0,1 1 0,-1 0 0,1 0 0,-1 0 0,0 1 1,0-1-1,1 0 0,-1 0 0,0 1 0,0-1 0,0 1 0,0-1 1,-1 1-1,1-1 0,0 1 0,0 0 0,-1-1 0,1 1 0,-1 3 1,1-3 0,-1 0 0,1 0 0,0 0 0,0 0 0,0 0 0,0 0 0,0 0 0,0 0 1,0 0-1,1 0 0,-1 0 0,1-1 0,-1 1 0,1-1 0,0 1 0,0-1 1,-1 1-1,1-1 0,0 0 0,4 1 0,-3-1-11,1 0 0,0-1 0,0 0 0,-1 0 0,1 0 0,0 0 0,0 0 0,0-1 0,-1 0 0,1 0 0,0 0 0,-1 0 0,1 0 0,4-3 0,45-34 0,-49 33 0,2 0 0,-1 1 0,0 0 0,1 0 0,0 0 0,0 0 0,0 1 0,0 0 0,1 0 0,-1 1 0,1 0 0,0 0 0,12-2 0,-18 5 0,1-1 0,-1 1 0,0 0 0,1-1 0,-1 1 0,0 0 0,0 0 0,0 0 0,1 0 0,-1 0 0,0 0 0,0 0 0,-1 0 0,1 1 0,0-1 0,0 0 0,-1 0 0,1 1 0,0-1 0,-1 1 0,1-1 0,-1 0 0,0 1 0,0-1 0,1 1 0,-1-1 0,0 1 0,0-1 0,-1 3 0,1-2 0,0 0 0,0 0 0,0 0 0,1 0 0,-1 0 0,0 0 0,1 0 0,-1 0 0,1 0 0,0 0 0,-1-1 0,1 1 0,0 0 0,0-1 0,0 1 0,0 0 0,1-1 0,-1 1 0,0-1 0,1 0 0,-1 1 0,1-1 0,-1 0 0,1 0 0,0 0 0,3 2 0,5-3-589,1 0 0,0-1 1,-1 0-1,1-1 0,0 0 0,-1 0 1,0-1-1,19-9 0,-14 7-492,1 0-1,-1 0 0,20-2 1,-15 5 1613,0-1 0,1-1 1,-1-1-1,0-1 0,-1 0 0,0-2 1,0 0-1,0-1 0,25-17 0,-37 16 393,-15 7 526,-19 10 476,22-4-1927,-1 1 0,1-1 0,0 2 0,0-1 0,1 0 0,-1 1 0,1 0 0,0 0 0,1 0 0,-1 1 0,1-1 0,0 1 0,0 0 0,0 0 0,1 0 0,0 0 0,0 0 0,1 1 0,0-1 0,0 0 0,0 1 0,1 7 0,1-11-19,-1-1-1,1 0 1,0 0 0,1 1-1,-1-1 1,0 0 0,1 0-1,-1-1 1,1 1-1,-1 0 1,1 0 0,0-1-1,0 1 1,0-1 0,0 1-1,0-1 1,0 0 0,0 0-1,0 0 1,0 0 0,1 0-1,-1 0 1,0-1 0,1 1-1,-1-1 1,1 0 0,-1 1-1,0-1 1,5-1-1,8 2-823,0 0-1,0-2 0,21-3 0,12-6-6379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4.1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34 9513,'3'-27'11530,"-7"20"-7019,-8 14-2748,8-1-1697,0 0 1,1 1 0,-1-1-1,2 1 1,-1 0 0,1 0 0,0 0-1,0 0 1,1 0 0,0 0 0,0 0-1,1 0 1,1 14 0,-1-20-54,0 0 1,0 0 0,0 0-1,0 0 1,0 1 0,0-1-1,1 0 1,-1 0 0,0 0-1,1 0 1,-1 0 0,1 0-1,-1 0 1,1 0 0,0 0-1,-1 0 1,1-1 0,0 1-1,0 0 1,-1 0 0,1 0-1,0-1 1,0 1-1,0-1 1,0 1 0,0 0-1,1 0 1,2 0 79,-1 0 0,1-1-1,0 1 1,-1-1 0,1 1 0,-1-1-1,1 0 1,6-1 0,2 0 226,-1-1 0,1-1 1,-1 0-1,19-8 0,7-12 187,-31 18-465,0 1 0,1 0 1,-1 0-1,1 1 0,-1-1 0,1 1 1,0 1-1,0 0 0,9-2 0,-16 4-48,1 0 1,-1 0-1,1 0 0,-1 1 0,1-1 0,-1 0 0,1 1 1,-1-1-1,1 0 0,-1 1 0,1-1 0,-1 1 0,1-1 1,-1 1-1,0-1 0,1 1 0,-1-1 0,0 1 0,1-1 1,-1 1-1,0-1 0,0 1 0,0-1 0,0 1 1,1 0-1,-1-1 0,0 1 0,0 1 0,3 23 194,-2-16-96,-1-4-59,1 0-1,0-1 1,1 1-1,-1 0 0,1 0 1,0 0-1,0-1 1,1 1-1,-1-1 0,1 0 1,0 0-1,6 8 1,-7-11-22,0 1 1,1-1-1,-1 1 1,0-1 0,0 0-1,1 0 1,-1 0-1,1 0 1,-1 0 0,1 0-1,-1-1 1,1 1-1,-1-1 1,1 0-1,0 0 1,-1 0 0,1 0-1,0 0 1,-1 0-1,1-1 1,-1 1 0,1-1-1,-1 0 1,1 0-1,-1 0 1,1 0-1,2-2 1,1-1-11,-1 1 0,0-1 0,-1 0 0,1-1 0,-1 1 0,1-1 0,-2 0 0,1 0 0,0 0 0,-1-1 0,0 1 0,0-1 0,-1 0 0,1 1 0,-1-1 0,-1 0 0,1 0 0,-1-1 0,0 1 0,0 0 0,-1 0 0,0-1 0,0 1 0,0 0 0,-2-10 0,1 15 0,1 0 0,0 1 0,0-1 0,-1 0 0,1 1 0,-1-1 0,1 1 0,0-1 0,-1 0 0,1 1 0,-1-1 0,1 1 0,-1 0 0,1-1 0,-1 1 0,0-1 0,1 1 0,-1 0 0,1-1 0,-1 1 0,0 0 0,1 0 0,-1-1 0,0 1 0,1 0 0,-1 0 0,0 0 0,0 0 0,1 0 0,-1 0 0,0 0 0,1 0 0,-1 0 0,0 0 0,0 1 0,1-1 0,-1 0 0,0 0 0,1 1 0,-1-1 0,1 0 0,-1 1 0,0-1 0,1 0 0,-1 1 0,1-1 0,-1 1 0,0 0 0,-24 26 0,24-25-67,0-1 0,0 0 0,1 1 1,-1-1-1,0 1 0,1-1 0,0 1 0,-1-1 0,1 1 0,0 0 1,0-1-1,0 1 0,0-1 0,0 1 0,0 0 0,0-1 0,0 1 0,1-1 1,-1 1-1,1-1 0,-1 1 0,1-1 0,-1 1 0,2 1 0,0-2-183,-1 1 0,1-1-1,0 0 1,-1 0 0,1 0-1,0 0 1,0 0 0,0 0-1,0 0 1,0 0-1,0-1 1,0 1 0,0-1-1,0 1 1,4-1 0,6 0-1244,-1 0 1,1 0-1,-1-2 1,1 1 0,18-6-1,3-5-5777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4.7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47 242 10442,'0'0'17755,"-7"3"-17280,-25 16-125,31-19-343,0 1 1,1 0 0,-1 0 0,1 0-1,-1 0 1,1 0 0,-1 0-1,1 0 1,-1 0 0,1 0 0,0 0-1,-1 0 1,1 0 0,0 0-1,0 0 1,0 0 0,0 0 0,0 0-1,0 0 1,0 0 0,0 0-1,1 0 1,-1 0 0,0 0 0,0 0-1,1 0 1,-1 0 0,1 0-1,-1 0 1,1 0 0,-1-1 0,1 1-1,0 0 1,-1 0 0,1 0-1,0-1 1,0 1 0,0 0 0,-1-1-1,1 1 1,0-1 0,0 1-1,2 0 1,6 5 23,0 0 0,1 0-1,0-1 1,0-1 0,1 1 0,-1-2-1,1 1 1,0-2 0,11 3 0,30-1 2976,-51-51-2916,-14 7-91,11 34 0,-1 0 0,1-1 0,1 1 0,-1-1 0,1 1 0,-1-8 0,34 11 0,36 2-2328,-50 0 586,0-1 1,-1-1-1,1 0 0,17-6 0,-29 7 1109,0-1 0,0 1-1,1-1 1,-2 0 0,1 0 0,0-1 0,-1 0 0,0 0 0,1 0-1,-2-1 1,1 1 0,8-11 0,-10 10 499,0 0-1,0-1 1,-1 1 0,0 0 0,0-1-1,0 1 1,-1-1 0,0 0 0,0 1-1,1-10 1,-2 10 1027,1-34 3455,-1 39-4104,0-1 1,0 0-1,1 0 1,-1 1-1,0-1 0,0 0 1,0 0-1,0 1 1,0-1-1,-1 0 1,1 0-1,0 0 0,0 1 1,0-1-1,-1 0 1,1 0-1,0 1 0,-1-1 1,1 0-1,0 1 1,-1-1-1,1 1 1,-1-1-1,1 0 0,-1 1 1,1-1-1,-1 1 1,0-1-1,1 1 0,-1-1 1,0 1-1,1 0 1,-1-1-1,0 1 1,-1 0-1,1 0-81,-1 1 0,0 1 0,1-1 0,-1 0 0,1 0-1,-1 1 1,1-1 0,0 1 0,-1-1 0,1 1 0,0-1 0,0 1 0,0 0 0,0-1 0,-1 5 0,-12 34 496,11-31-370,-3 7-43,1 0-1,1 1 1,0-1 0,1 1-1,1 0 1,1 0-1,1 31 1,0-47-239,0 0 0,0 0 1,0 0-1,0 0 0,1 0 0,-1 0 1,0 0-1,1 0 0,-1 0 0,1 0 1,-1-1-1,1 1 0,-1 0 0,1 0 1,0-1-1,-1 1 0,1 0 1,0-1-1,-1 1 0,1 0 0,0-1 1,0 1-1,0-1 0,0 0 0,-1 1 1,1-1-1,1 1 0,31-2 398,-24-1-308,0-1-1,0 0 0,-1-1 0,0 1 0,10-7 0,6-8-96,-2-1 0,35-38 0,-24 23 0,-23 30-5022,-11 13-4973,-6-2-1925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5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13196,'0'0'9610,"-1"53"-6343,10-34-705,11 0-992,8-1-770,2-4-607,2-2-2019,2-7-6342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69 13261,'0'0'14589,"-6"-19"-14204,4 18-397,0 0 0,-1 0 1,0 0-1,1 0 0,-1 1 0,0-1 1,1 1-1,-1-1 0,0 1 1,0 0-1,1 0 0,-1 1 0,0-1 1,1 0-1,-1 1 0,0 0 1,1-1-1,-1 1 0,1 0 1,-1 0-1,1 1 0,-5 1 0,5-1 11,-1-1-1,1 1 0,-1-1 0,1 1 0,-1 0 0,1 0 1,0 0-1,0 0 0,0 0 0,0 1 0,0-1 0,0 0 1,1 1-1,-1 0 0,1-1 0,0 1 0,0 0 0,0-1 1,0 1-1,0 0 0,0 3 0,2-5 4,-1 0 0,1 0 0,0 0 0,0 0 0,-1 0 0,1 0 0,0 0 0,0-1 0,0 1 0,0 0 0,0-1-1,0 1 1,0-1 0,0 1 0,0-1 0,0 1 0,0-1 0,0 0 0,0 1 0,1-1 0,-1 0 0,0 0 0,0 0 0,0 0 0,0 0 0,1 0 0,-1 0 0,0-1 0,0 1 0,0 0-1,0 0 1,2-1 0,41-8 158,17-15-85,-50 19-4,1-1 0,-1 2-1,1 0 1,0 0 0,0 1-1,1 0 1,14-1 0,-27 5-50,1-1 0,-1 1 0,1-1 0,-1 0 0,0 1 0,1-1 0,-1 1 0,1-1 0,-1 1 0,0-1 0,0 1 0,1-1 0,-1 1 0,0-1 0,0 1 0,1-1 0,-1 1 0,0 0 0,0-1 0,0 1 0,0-1 0,0 1 0,0-1 0,0 1 0,0 0 0,0-1 0,0 1 0,-1 0 0,-1 28 893,1-18-681,43-20-308,-16-3 172,-22 9-89,1 1 0,-1-1 1,1 1-1,0 0 0,0 0 0,0 1 1,0-1-1,6 0 0,-9 50 94,-4-29-101,0-1 318,6-17-36,6-12 80,-2 2-275,-1 0 0,-1-1 0,1 0 0,-2 0 0,1-1 0,-1 0 1,-1 0-1,0 0 0,-1 0 0,0-1 0,2-14 0,3 24-2586,17 5-7062,-19-2 4391,13 0-8481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6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71 17328,'0'0'6759,"2"-9"-3812,6-31-679,-8 40-2199,0-1 0,0 0-1,0 0 1,0 0 0,0 0 0,0 1-1,0-1 1,-1 0 0,1 0-1,0 0 1,-1 1 0,1-1-1,0 0 1,-1 0 0,1 1 0,-1-1-1,1 0 1,-1 1 0,1-1-1,-1 0 1,1 1 0,-1-1-1,0 1 1,1-1 0,-1 1-1,0-1 1,0 1 0,1 0 0,-1-1-1,0 1 1,0 0 0,1 0-1,-1-1 1,0 1 0,0 0-1,0 0 1,0 0 0,1 0 0,-1 0-1,0 0 1,0 0 0,-1 1-1,-34 3-128,27 1 92,0 0-1,-1 1 1,2 0 0,-1 0-1,1 1 1,0 0 0,0 0 0,1 1-1,0 0 1,0 0 0,1 1 0,0 0-1,1 0 1,0 1 0,0-1 0,1 1-1,-5 16 1,9-25-43,-1 0 1,1 1-1,0-1 1,-1 0-1,1 0 1,0 0-1,0 1 1,0-1-1,0 0 1,0 0-1,0 0 1,1 1-1,-1-1 1,0 0-1,0 0 1,1 0-1,-1 0 1,1 0-1,-1 1 1,1-1-1,0 0 1,-1 0-1,1 0 1,0 0-1,0-1 1,-1 1-1,1 0 1,0 0-1,0 0 1,0-1-1,0 1 1,2 0-1,0 0-80,1 0 0,0 0-1,-1 0 1,1-1-1,0 1 1,0-1 0,0 0-1,-1 0 1,1 0-1,6-2 1,7-1-665,-1-1 1,0-1-1,0-1 0,16-7 1,6-8-5689,-5-2-2962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6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1 17681,'0'0'6731,"-10"10"-4099,3-3-2246,2-2-243,0 0 0,0 0-1,1 0 1,-1 0-1,1 1 1,0 0 0,1-1-1,-1 2 1,1-1-1,0 0 1,1 1 0,-1-1-1,2 1 1,-3 9-1,4-15-146,0-1 0,1 1 0,-1 0 0,0-1 0,1 1-1,-1 0 1,1-1 0,-1 1 0,0-1 0,1 1 0,-1-1 0,1 1 0,0-1-1,-1 1 1,1-1 0,-1 1 0,1-1 0,0 0 0,-1 1 0,1-1-1,0 0 1,-1 1 0,1-1 0,0 0 0,0 0 0,-1 0 0,1 0-1,0 0 1,0 0 0,-1 0 0,1 0 0,0 0 0,0 0 0,-1 0-1,2-1 1,31-6-39,-25 2 124,0-1 0,0 1 0,-1-1-1,0 0 1,0-1 0,0 0 0,-1 0 0,0 0 0,0-1 0,-1 0-1,0 0 1,0-1 0,6-15 0,-22 86 922,8-50-1094,0 0-1,1 0 0,0 1 0,0 16 0,2-28-25,1-1 0,-1 1-1,0-1 1,0 1 0,1-1-1,-1 1 1,1 0 0,-1-1-1,0 0 1,1 1 0,-1-1-1,1 1 1,-1-1 0,1 1-1,-1-1 1,1 0 0,-1 1-1,1-1 1,0 0 0,-1 0-1,1 0 1,-1 1 0,1-1-1,0 0 1,-1 0 0,1 0-1,0 0 1,-1 0 0,1 0-1,-1 0 1,1 0 0,0 0-1,-1 0 1,1 0 0,0-1-1,-1 1 1,1 0 0,-1 0-1,1-1 1,-1 1 0,1 0-1,0-1 1,0 0 0,30-13-5766,-5-6-993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6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0 17008,'0'0'10981,"-8"9"-9951,-2 6-749,1-1 0,0 1 0,1 1 0,0 0 0,2 0 0,0 1 0,0-1 0,2 1 0,0 0 0,-2 22 0,5-25-320,-1-1 159,1 0 0,0 0-1,1 0 1,3 22 0,-3-33-183,0 1 1,1-1-1,-1 0 0,1 0 1,0 0-1,-1 0 1,1 0-1,0 0 0,0 0 1,1 0-1,-1 0 0,0 0 1,1 0-1,-1-1 1,1 1-1,-1 0 0,1-1 1,0 1-1,0-1 1,-1 0-1,1 0 0,0 0 1,0 0-1,0 0 0,1 0 1,-1 0-1,0-1 1,0 1-1,0-1 0,1 1 1,-1-1-1,0 0 1,3 0-1,-4 0-23,4 0-909,0 0 0,0 0 0,-1 0 0,1-1 1,0 0-1,-1 0 0,8-3 0,16-10-7119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7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1 14125,'0'0'15882,"-10"0"-15289,6 0-568,-1 0 1,1 0 0,-1 1 0,1 0 0,-1 0 0,1 0-1,-1 0 1,1 1 0,0-1 0,0 1 0,0 0 0,0 1-1,0-1 1,0 1 0,1-1 0,-1 1 0,1 0 0,0 0-1,-1 1 1,1-1 0,1 1 0,-1-1 0,1 1 0,-1 0-1,1 0 1,0 0 0,0 1 0,1-1 0,-1 0 0,0 5-1,2-7-2,-1-1-1,0 0 1,1 1-1,-1-1 0,1 1 1,0-1-1,-1 0 1,1 1-1,0-1 1,0 1-1,0-1 0,0 1 1,0-1-1,0 1 1,1-1-1,-1 1 0,0-1 1,1 1-1,-1-1 1,1 0-1,0 1 0,-1-1 1,1 0-1,0 1 1,0-1-1,0 0 1,0 0-1,0 0 0,0 0 1,0 0-1,0 0 1,0 0-1,0 0 0,1 0 1,-1 0-1,0-1 1,1 1-1,-1 0 0,3 0 1,4 0-246,-1 0-1,1-1 1,0 0-1,-1 0 1,1 0-1,14-4 1,-14 3-904,-1-1 0,0 0 0,0 0 0,0-1 0,11-5 0,14-13-8489,-6 3-3650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7.9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67 213 4708,'0'0'20430,"-9"5"-17136,7-4-3126,-37 27 2036,38-26-2132,-1-1 0,1 1 0,0-1 0,-1 1 0,1-1 1,0 1-1,0 0 0,0 0 0,0 0 0,0-1 0,0 1 0,1 0 0,-1 0 0,1 0 1,-1 0-1,1 0 0,0 0 0,0 0 0,0 1 0,0-1 0,0 0 0,0 0 1,0 0-1,1 0 0,-1 0 0,2 2 0,-1-2-71,0-1 0,0 0-1,0 0 1,0 0 0,1 0 0,-1 0 0,0-1 0,1 1-1,-1 0 1,0 0 0,1-1 0,-1 1 0,1-1-1,-1 1 1,1-1 0,-1 0 0,1 0 0,-1 0 0,1 1-1,0-1 1,-1-1 0,1 1 0,-1 0 0,1 0-1,-1-1 1,1 1 0,1-1 0,41-14-254,-35 9 183,-2-1-1,1 1 0,-1-1 0,0 0 1,8-12-1,12-11-22,-27 29 50,-6 32 198,-4-8 30,7-18-152,0 0 0,0 1 1,0 0-1,1-1 0,0 1 1,0 0-1,1 0 0,0 0 0,0 0 1,0 0-1,1 1 0,0-1 1,1 11-1,-1-16-33,1-1 0,-1 1 0,1-1 0,0 1 0,-1-1 0,1 1 0,0-1 0,-1 0 0,1 1 0,0-1 0,0 0 0,0 1 0,-1-1 0,1 0 0,0 0 0,0 0 0,0 0 0,-1 0 0,1 0 0,0 0 0,0 0 0,0 0 0,0 0 0,-1 0 0,3-1 0,21-5 0,-13 0-204,0 0 0,0 0-1,-1-1 1,0-1 0,12-10 0,-13 10-83,-1 1-1,1 0 1,1 1 0,-1 0 0,1 0 0,20-8 0,-29 14 222,-1 0 1,0 1-1,1-1 0,-1 0 0,0 0 1,1 1-1,-1-1 0,0 0 1,0 0-1,0 1 0,1-1 1,-1 0-1,0 1 0,0-1 0,0 1 1,0-1-1,1 0 0,-1 1 1,0-1-1,0 0 0,0 1 1,0-1-1,0 1 0,0-1 1,0 0-1,0 1 0,0-1 0,0 0 1,-1 1-1,1-1 0,0 1 1,0-1-1,0 1 0,1 11-3575,11-21 586,7-15 1222,-1-1 0,18-33 0,25-60 3684,-40 75 869,-25 54 1431,0 10-2218,-3 7-984,-6 4-273,2 1 0,2 1 0,0-1 0,3 1 0,-5 58 0,11-92-672,0 1 1,0-1-1,0 0 0,0 1 1,0-1-1,0 1 0,0-1 1,0 1-1,0-1 0,0 1 1,0-1-1,0 0 0,0 1 1,0-1-1,1 1 0,-1-1 1,0 1-1,0-1 0,0 0 1,1 1-1,-1-1 0,0 0 1,1 1-1,-1-1 0,0 0 1,1 1-1,-1-1 0,0 0 1,1 0-1,-1 1 0,0-1 1,1 0-1,-1 0 0,1 0 0,-1 1 1,1-1-1,-1 0 0,0 0 1,1 0-1,-1 0 0,1 0 1,-1 0-1,1 0 0,-1 0 1,1 0-1,-1 0 0,1 0 1,-1 0-1,0-1 0,1 1 1,-1 0-1,1 0 0,-1 0 1,0-1-1,1 1 0,-1 0 1,1-1-1,21-17 348,-17 7-210,0 0 1,0-1-1,-1 1 0,-1-1 0,0 0 0,2-13 0,4-20 147,-8 45-290,-1 0 0,0 0 0,0-1 0,1 1 0,-1 0 0,0 0 0,0 0 0,1 0 0,-1-1 0,0 1 0,1 0 0,-1 0 0,0 0 0,1 0 0,-1 0 0,0 0 0,0 0 0,1 0 0,-1 0 0,0 0 0,1 0 0,-1 0 0,0 0 0,1 0 0,-1 0 0,0 0 0,1 0 0,-1 0 0,0 0 0,1 0 0,-1 1 0,0-1 0,0 0 0,1 0 0,-1 0 0,0 0 0,0 1 0,1-1 0,-1 0 0,0 0 0,0 1 0,0-1 0,1 1 0,13 10 0,-13-10 0,6 4 0,0 0 0,0-1 0,1 0 0,-1 0 0,1 0 0,0-1 0,0-1 0,0 1 0,1-1 0,16 2 0,-21-3 0,1-1 0,-1 1 0,1-1 0,0 0 0,0 0 0,-1-1 0,1 1 0,-1-1 0,1 0 0,0 0 0,-1-1 0,0 1 0,1-1 0,-1 0 0,0 0 0,0 0 0,0-1 0,0 0 0,0 1 0,0-1 0,3-4 0,-7 6 0,1 1 0,0-1 0,-1 1 0,1-1 0,-1 0 0,1 0 0,-1 1 0,1-1 0,-1 0 0,1 0 0,-1 1 0,0-1 0,1 0 0,-1 0 0,0 0 0,0 0 0,1 1 0,-1-1 0,0 0 0,0 0 0,0 0 0,0 0 0,0 0 0,0 0 0,-1 0 0,1 1 0,-1-3 0,1 3 0,-1-1 0,0 0 0,0 1 0,-1-1 0,1 1 0,0-1 0,0 1 0,0 0 0,0 0 0,0-1 0,0 1 0,0 0 0,-1 0 0,1 0 0,0 0 0,0 0 0,-2 1 0,-4-1 0,1 1 0,-1 1 0,0-1 0,1 1 0,-1 0 0,-6 4 0,8-3 0,0 1 0,0 0 0,1 0 0,-1 0 0,1 0 0,0 1 0,0-1 0,1 1 0,0 0 0,-1 0 0,2 0 0,-4 7 0,6-11 0,-1 1 0,0 0 0,1 0 0,0-1 0,-1 1 0,1 0 0,0 0 0,0 0 0,0 0 0,0-1 0,0 1 0,0 0 0,1 0 0,-1 0 0,1 0 0,-1-1 0,1 1 0,-1 0 0,1-1 0,0 1 0,0 0 0,0-1 0,0 1 0,0-1 0,0 1 0,1-1 0,-1 0 0,0 1 0,1-1 0,-1 0 0,1 0 0,-1 0 0,1 0 0,0 0 0,-1-1 0,1 1 0,0 0 0,0-1 0,-1 1 0,1-1 0,0 1 0,2-1 0,9 2-992,0 0 1,0 0-1,26-1 1,10-1-6670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9.4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65 199 12620,'0'0'14371,"-10"11"-14270,-29 35-21,25-20 25,13-26-98,1 0 0,0 1 0,0-1 0,0 0 0,0 1 0,0-1 1,0 1-1,0-1 0,0 0 0,0 1 0,0-1 0,0 1 0,0-1 1,0 0-1,0 1 0,0-1 0,0 0 0,1 1 0,-1-1 0,0 1 1,0-1-1,0 0 0,0 1 0,1-1 0,-1 0 0,0 0 0,1 1 1,-1-1-1,0 0 0,1 1 0,0-1 22,1 0-1,-1 0 1,1 0-1,-1 0 1,1 0-1,-1 0 1,1 0-1,-1 0 1,1-1 0,-1 1-1,1 0 1,-1-1-1,1 0 1,-1 1-1,0-1 1,1 0 0,-1 0-1,0 1 1,2-3-1,13-10 114,-1-1 0,-1-1-1,-1 0 1,0-1-1,-1 0 1,0-1 0,-1 0-1,-1-1 1,-1 0 0,-1 0-1,0-1 1,-2 0 0,0-1-1,5-29 1,-29 82 832,-7 32-987,19-46 23,2 0-1,0 0 1,1 1 0,1-1 0,0 26 0,2-44-1,0 0 0,0 0 1,0 0-1,0 0 1,1 0-1,-1 0 1,0 0-1,0 0 1,1 0-1,-1 0 1,0-1-1,1 1 0,-1 0 1,1 0-1,-1 0 1,1-1-1,0 1 1,-1 0-1,1 0 1,0-1-1,-1 1 1,1 0-1,0-1 0,0 1 1,0-1-1,-1 1 1,1-1-1,2 1 1,-1-1 34,0 0 0,1 1 0,-1-1 1,1 0-1,-1 0 0,1-1 0,-1 1 0,0 0 1,1-1-1,-1 0 0,3 0 0,4-3 81,0 0 0,-1 0 0,0 0-1,0-1 1,8-6 0,0-3-125,-1-1 0,0-1 0,-1 0 0,-1 0 0,22-37 0,-36 70 0,-6 15 0,2-15 0,1-7 0,0-1 0,1 1 0,0 0 0,1 0 0,0 1 0,1-1 0,0 0 0,0 0 0,1 1 0,2 13 0,-1-23 0,-1 0 0,1 0 0,0 0 0,-1-1 0,1 1 0,0 0 0,0 0 0,0-1 0,0 1 0,-1-1 0,1 1 0,0-1 0,0 1 0,0-1 0,0 1 0,0-1 0,0 0 0,1 0 0,-1 1 0,0-1 0,0 0 0,0 0 0,0 0 0,0 0 0,0 0 0,2-1 0,31-4 0,-21 0 0,0 0 0,-1 0 0,1-1 0,-1-1 0,0 0 0,-1-1 0,0 0 0,0-1 0,-1 0 0,0 0 0,0-1 0,-1-1 0,-1 1 0,0-2 0,0 1 0,8-18 0,-14 11 0,-12 14 0,7 5 0,1 0 0,-1 0 0,1 0 0,-1 0 0,1 0 0,-1 1 0,1-1 0,0 1 0,0-1 0,-3 4 0,-7 7 0,2 0 0,0 0 0,-9 15 0,16-23 0,0 1 0,1 0 0,-1 0 0,1-1 0,0 1 0,1 1 0,-1-1 0,1 0 0,0 0 0,0 1 0,0-1 0,1 10 0,0-14 0,0-1 0,1 1 0,-1 0 0,1 0 0,-1-1 0,1 1 0,0 0 0,-1-1 0,1 1 0,0-1 0,-1 1 0,1-1 0,0 1 0,-1-1 0,1 1 0,0-1 0,0 0 0,0 1 0,-1-1 0,1 0 0,0 0 0,0 0 0,0 0 0,0 0 0,-1 0 0,1 0 0,2 0 0,30 0 0,-25-1 0,12 0-196,0-1 1,0 0-1,0-2 0,-1 0 0,1-1 1,-1-1-1,0-1 0,28-15 0,-27 4-4459,-14 0-3972,-5-4-8744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9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 21364,'0'0'7752,"51"-18"-12397,-35 18-8263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0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194 105 10218,'6'-8'4078,"-3"4"-3479,21-36 3540,-16 5 1912,-8 34-5882,0 0 1,-1 0-1,1 0 0,-1 0 1,1 0-1,-1 0 0,0 1 1,1-1-1,-1 0 0,0 0 1,0 0-1,1 1 0,-1-1 1,0 0-1,0 1 1,0-1-1,0 1 0,0-1 1,0 1-1,0-1 0,0 1 1,0 0-1,0-1 0,0 1 1,0 0-1,0 0 0,-1 0 1,1 0-1,0 0 0,0 0 1,0 0-1,0 0 0,0 0 1,-1 1-1,-43 6 855,33-2-987,1-1 0,0 2 1,0 0-1,0 0 0,0 1 1,1 0-1,1 0 1,-1 1-1,1 1 0,0 0 1,1 0-1,0 0 0,1 1 1,-11 18-1,17-27-42,1 0 0,0-1 0,-1 1 0,1 0 0,0-1-1,0 1 1,-1 0 0,1 0 0,0 0 0,0-1 0,0 1 0,0 0 0,0 0-1,0 0 1,0-1 0,0 1 0,0 0 0,1 0 0,-1-1 0,0 1 0,0 0 0,1 0-1,-1-1 1,0 1 0,1 0 0,-1-1 0,1 1 0,-1 0 0,1-1 0,-1 1-1,1-1 1,-1 1 0,2 0 0,0 0-33,1 0-1,-1 0 0,0-1 1,1 1-1,-1-1 1,1 1-1,-1-1 1,1 0-1,-1 0 1,1 0-1,2-1 1,6 0-766,0-1 0,0 0 1,0-1-1,14-6 0,37-23-9008,-34 11 2125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1.7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44 268 11082,'0'0'10565,"-5"8"-8034,1-2-2178,0-1 40,0 1-1,0-1 0,1 1 0,0 0 0,0 0 0,0 0 0,1 0 0,0 0 0,0 1 0,1-1 0,-1 1 0,0 11 0,3-17-399,0 0-1,-1 0 1,1 0-1,0 0 1,-1 0-1,1 0 1,0 0-1,0 0 0,0-1 1,0 1-1,0 0 1,0-1-1,0 1 1,0-1-1,0 1 1,0-1-1,0 1 1,0-1-1,0 0 1,1 0-1,-1 1 1,0-1-1,0 0 1,0 0-1,0 0 1,1 0-1,-1 0 1,0-1-1,0 1 1,0 0-1,2-1 1,38-8-420,-30 4 386,-1-1-1,-1 0 1,1-1 0,-1 0 0,0 0 0,-1-1-1,0 0 1,0-1 0,-1 0 0,0 0 0,0 0 0,-1-1-1,6-13 1,-11 22 372,-17 37-32,11-26-222,0 0 22,0 0-1,1 0 1,-1 0-1,2 1 1,0 0-1,0 0 0,-2 21 1,5-32-84,0 0 1,0 1-1,1-1 1,-1 0 0,0 1-1,0-1 1,0 0-1,0 1 1,1-1-1,-1 0 1,0 1-1,0-1 1,1 0-1,-1 0 1,0 1-1,1-1 1,-1 0-1,0 0 1,1 1-1,-1-1 1,0 0-1,1 0 1,-1 0-1,0 0 1,1 0-1,-1 1 1,0-1-1,1 0 1,-1 0-1,1 0 1,-1 0-1,0 0 1,1 0-1,-1 0 1,0 0-1,1-1 1,-1 1 0,1 0-1,-1 0 1,0 0-1,1 0 1,-1-1-1,19-6 540,0-6-386,-1-2 0,0 0 0,-1-1 0,29-37-1,14-12-750,-60 65 542,0-1 0,0 1 0,1-1-1,-1 1 1,0 0 0,0-1 0,0 1 0,1 0 0,-1 0 0,0-1 0,0 1-1,1 0 1,-1-1 0,0 1 0,1 0 0,-1 0 0,0 0 0,1-1-1,-1 1 1,0 0 0,1 0 0,-1 0 0,1 0 0,-1 0 0,0 0 0,1-1-1,-1 1 1,1 0 0,-1 0 0,0 0 0,1 0 0,-1 1 0,0-1-1,1 0 1,-1 0 0,1 0 0,-1 0 0,0 0 0,1 0 0,-1 1 0,0-1-1,1 0 1,-1 20-375,-13 30 570,10-43-123,-1 6 156,0 0-1,0 0 1,1 0 0,1 0 0,-1 15 0,3-28-171,0 1 0,0-1 0,0 0 0,0 1 0,0-1 0,1 1 0,-1-1 0,0 1 0,0-1 0,0 1 0,1-1 0,-1 0 0,0 1 0,1-1 0,-1 0 0,0 1 0,1-1 0,-1 0 0,1 1 0,-1-1 0,0 0 0,1 0 0,-1 1 0,1-1 0,-1 0 0,1 0 0,-1 0 1,1 0-1,-1 0 0,0 1 0,1-1 0,-1 0 0,1 0 0,-1 0 0,1 0 0,-1 0 0,1-1 0,-1 1 0,1 0 0,-1 0 0,1 0 0,23-8 410,-8-3-355,-1 0-1,0 0 1,-1-1-1,-1-1 1,0-1-1,14-17 1,3-9-48,28-48 1,-52 77-8,8-10-111,-1-1-1,-1-1 1,-1 0 0,12-35 0,-70 147-23,40-72 273,1 1 1,1 0 0,1 0 0,0 0-1,-2 29 1,6-37-145,0 1-1,0 0 1,1-1-1,0 1 1,1-1-1,0 0 1,1 1-1,0-1 1,0 0-1,1 0 0,6 10 1,12 12-399,-20-30 261,-3-5 17,-12-17 5,-22-30 245,15 23 64,1-1 1,-26-53 0,44 80-206,0 0 0,1 0 0,-1-1 0,0 1 0,1 0 0,-1 0 0,1-1 0,-1 1 0,1 0 0,-1-1 0,1 1 0,0 0 0,0-1 0,0 1 0,0 0 0,0-1 0,0 1 0,0 0 0,0-1 0,0 1 0,1 0 0,-1-1 0,1 1 0,-1 0 0,1-1 0,-1 1 0,1 0 0,0 0 0,-1 0 0,1 0 0,0 0 0,0 0 0,0 0 0,0 0 0,0 0 0,0 0 0,0 0 0,0 0 0,0 1 0,0-1 0,1 0 0,-1 1 0,0-1 0,3 0 0,6-1 0,0 1 0,0 0 0,0 1 0,0 0 0,13 1 0,4 1 0,127-3-6321,-101-2-1355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3.1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137 172 14061,'0'0'14926,"-8"2"-14381,0 2-498,0-1 0,1 1-1,-1 0 1,1 1 0,0 0 0,1 0-1,-1 0 1,1 1 0,0 0 0,0 0 0,1 1-1,-1 0 1,2 0 0,-1 0 0,1 0 0,-4 9-1,5-10-11,0 1 0,0-1 0,0 1 0,1-1 0,0 1 0,1 0 0,-1 0 0,1 0 0,1 0 0,-1 12 0,1-18-34,1 0 1,-1 0 0,0 0-1,0 0 1,1 0 0,-1-1-1,1 1 1,-1 0 0,1 0-1,-1 0 1,1 0 0,0-1-1,-1 1 1,1 0 0,0-1-1,-1 1 1,1 0 0,0-1-1,0 1 1,0-1 0,-1 1-1,1-1 1,0 1 0,0-1-1,0 0 1,0 1-1,0-1 1,0 0 0,0 0-1,0 0 1,0 0 0,0 0-1,0 0 1,0 0 0,0 0-1,0 0 1,0 0 0,0-1-1,0 1 1,0 0 0,0-1-1,1 0 1,3 0 31,0 0 0,0-1 0,0 0 1,0 0-1,0-1 0,0 1 0,4-4 0,8-9 1,-1-1 1,0 0-1,-1-2 1,-1 1-1,0-2 0,-2 1 1,0-2-1,13-29 1,-26 53-145,-8 11 36,2 1 0,0 1-1,1-1 1,1 1-1,0 0 1,2 0-1,-4 33 1,7-50 73,0 1 1,0-1-1,0 1 0,0-1 0,0 1 1,0-1-1,0 0 0,0 1 1,0-1-1,0 1 0,0-1 1,1 1-1,-1-1 0,0 1 0,0-1 1,0 0-1,1 1 0,-1-1 1,0 1-1,1-1 0,-1 0 1,0 1-1,1-1 0,-1 0 0,0 0 1,1 1-1,-1-1 0,1 0 1,-1 0-1,1 1 0,-1-1 0,0 0 1,1 0-1,0 0 0,18-6 129,14-21 201,-9 0-232,-2-1-1,-2-1 0,0-1 0,-2-1 0,-2 0 0,0-2 0,-3 1 0,14-47 0,-41 131 96,3 0 1,1 1-1,-3 85 0,13-135-190,0-1 1,0 0-1,0 0 0,1 0 1,-1 0-1,1 0 0,0 0 1,-1 0-1,1 0 0,0 0 1,0 0-1,0 0 0,0-1 1,0 1-1,1 0 1,-1-1-1,1 1 0,-1-1 1,1 1-1,-1-1 0,1 0 1,0 1-1,-1-1 0,1 0 1,0 0-1,0 0 0,0-1 1,0 1-1,3 1 0,0-1-21,0 0 0,0-1 0,0 1 0,0-1-1,0 0 1,0 0 0,0 0 0,1-1-1,-1 1 1,-1-1 0,10-3 0,-13 3-3,0 1 0,-1 0 0,1 0 0,0 0 1,-1-1-1,1 1 0,0 0 0,-1-1 0,1 1 0,-1 0 1,1-1-1,-1 1 0,1-1 0,-1 1 0,1-1 0,-1 1 1,1-1-1,-1 1 0,0-1 0,1 0 0,-1 1 0,0-1 1,1 0-1,-1 1 0,0-1 0,0 0 0,0 1 1,1-1-1,-1 0 0,0 1 0,0-1 0,0 0 0,0 1 1,0-1-1,-1 0 0,1 1 0,0-1 0,0 0 0,0 1 1,0-1-1,-1 0 0,1 1 0,0-1 0,-1 0 0,1 1 1,-1-1-1,1 1 0,0-1 0,-1 1 0,1-1 0,-1 1 1,1-1-1,-1 1 0,0 0 0,1-1 0,-1 1 0,0-1 1,-35-24-373,12 12 666,1-1 0,0-1 0,2 0 1,-23-22-1,43 36-262,0 1 0,0-1 1,0 0-1,0 0 0,1 0 1,-1 0-1,0 0 0,1 1 0,-1-1 1,1 0-1,-1 0 0,1-1 1,-1 1-1,1 0 0,-1 0 1,1 0-1,0 0 0,0-2 0,0 2-3,0 1-1,0-1 0,1 0 0,-1 1 0,0-1 1,1 1-1,-1-1 0,1 1 0,-1-1 1,1 1-1,-1-1 0,1 1 0,-1 0 1,1-1-1,-1 1 0,1 0 0,-1-1 0,1 1 1,0 0-1,-1 0 0,1-1 0,0 1 1,0 0-1,50-3 148,-41 4-146,23-1-506,71-3-8186,-53-6-3883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25560,'0'0'5819,"-10"3"-5568,0-1-250,1 1 0,-1 1 0,1-1 0,0 2 1,-13 7-1,19-10-19,-1 0 0,1 1 1,-1-1-1,1 1 0,0-1 1,0 1-1,0 0 0,1 0 1,-1 0-1,1 1 0,0-1 0,-1 0 1,2 1-1,-1 0 0,0-1 1,1 1-1,-1 0 0,1 0 1,-1 6-1,2-9-5,0-1 1,0 1-1,1-1 1,-1 1-1,0-1 1,0 1-1,0-1 1,1 1-1,-1-1 1,0 1-1,0-1 1,1 0-1,-1 1 1,0-1-1,1 1 1,-1-1-1,1 0 1,-1 0-1,0 1 0,1-1 1,-1 0-1,1 1 1,-1-1-1,1 0 1,-1 0-1,1 0 1,-1 0-1,1 0 1,-1 1-1,1-1 1,-1 0-1,1 0 1,0 0-1,22 0-351,-17 0 270,217-8-5966,-222 7 6080,-1 1 0,1 1-1,0-1 1,-1 0-1,1 0 1,-1 0-1,1 0 1,-1 0 0,1 0-1,-1 1 1,1-1-1,-1 0 1,1 0 0,-1 1-1,1-1 1,-1 0-1,1 1 1,-1-1-1,0 1 1,1-1 0,-1 0-1,1 1 1,-1-1-1,0 1 1,0-1 0,1 1-1,-1-1 1,0 1-1,0-1 1,1 1 0,-1-1-1,0 1 1,0-1-1,0 1 1,0 0-1,0-1 1,0 1 0,0-1-1,0 1 1,0-1-1,0 1 1,0 0 0,-1-1-1,1 1 1,0-1-1,0 1 1,0-1-1,-1 1 1,1-1 0,0 1-1,-1-1 1,1 1-1,0-1 1,-1 0 0,1 1-1,-1 0 1,-23 28 1782,-6-4-897,-46 28 0,62-44-1517,0-2-1,-1 1 1,-19 5-1,1-5-4742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4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17008,'0'0'3587,"1"13"-880,4 270 4644,-2-277-6770,4-14-19,5-15 51,0-9-553,-2-1 0,-1 0-1,-2 0 1,-1-1-1,2-49 1,-11 118-112,0-22 14,2-1-1,0 1 1,0 0-1,1-1 1,2 14-1,-2-23 38,0-1 0,1 1 0,-1-1 0,1 0 0,0 1 0,0-1-1,0 0 1,0 0 0,0 0 0,0 0 0,1 0 0,-1 0 0,1 0-1,-1 0 1,1 0 0,0-1 0,-1 1 0,1-1 0,0 1 0,0-1-1,0 0 1,0 0 0,1 1 0,-1-1 0,0-1 0,0 1 0,1 0-1,-1-1 1,0 1 0,1-1 0,-1 0 0,5 1 0,2-2 17,-1 0 0,0 0 0,1 0 0,-1-1 0,0 0 0,0-1 0,0 0 0,0 0 0,0-1 0,-1 0 0,1 0 0,-1-1 0,12-10 0,-7 5-4,-1 0 0,-1 0 0,0-1 0,0 0 0,-1-1 0,-1 0 0,10-17 0,-10 7-12,-8 22 0,-1 0 0,1 0 0,0 0 0,0 0 0,0-1 0,0 1 0,0 0 0,0 0 0,0 0 0,0 0 0,-1 0 0,1 0 0,0-1 0,0 1 0,0 0 0,0 0 0,-1 0 0,1 0 0,0 0 0,0 0 0,0 0 0,0 0 0,-1 0 0,1 0 0,0 0 0,0 0 0,0 0 0,0 0 0,-1 0 0,1 0 0,0 0 0,0 0 0,0 0 0,0 0 0,-1 0 0,1 0 0,0 0 0,0 0 0,0 0 0,0 1 0,0-1 0,-1 0 0,1 0 0,0 0 0,0 0 0,0 0 0,0 0 0,0 1 0,0-1 0,-1 0 0,1 0 0,0 0 0,-4 4 0,1-1 0,-1 0 0,1 1 0,-1 0 0,1 0 0,-4 7 0,3-4 0,-10 17 0,-16 41 0,27-59 0,1-1 0,0 1 0,0 0 0,1 0 0,0 0 0,0 0 0,0 0 0,1 0 0,-1 0 0,2 1 0,-1-1 0,1 0 0,2 10 0,-2-14 0,1-1 0,-1 1 0,1-1 0,-1 1 0,1-1 0,0 0 0,-1 1 0,1-1 0,0 0 0,0 0 0,0 0 0,0-1 0,0 1 0,0 0 0,0-1 0,0 1 0,0-1 0,1 0 0,-1 0 0,0 0 0,0 0 0,0 0 0,3-1 0,54-5 0,-47 2 0,1 0 0,-1 0 0,0-1 0,-1-1 0,1 0 0,-1 0 0,0-1 0,-1-1 0,1 0 0,-1 0 0,-1-1 0,0 0 0,12-15 0,-20 23 0,-1 0 0,1 0 0,0 1 0,-1-1 0,1 0 0,-1 0 0,1 0 0,-1 0 0,1 0 0,-1 0 0,0 0 0,1 0 0,-1 0 0,0 0 0,0 0 0,0 0 0,0 0 0,0 0 0,0 0 0,0 0 0,0 0 0,0 0 0,-1-1 0,1 2 0,-1-1 0,0 1 0,0 0 0,1-1 0,-1 1 0,0 0 0,0 0 0,0 0 0,1-1 0,-1 1 0,0 0 0,0 0 0,0 0 0,1 0 0,-1 1 0,0-1 0,0 0 0,0 0 0,1 0 0,-1 1 0,-1-1 0,-4 2 0,1 1 0,-1-1 0,1 1 0,0 0 0,0 0 0,-8 6 0,8-3 5,0-1-1,0 2 1,1-1 0,0 0-1,0 1 1,0 0 0,1 0-1,0 0 1,-3 10 0,6-15-11,-1 0 0,1 0 1,-1 0-1,1 0 0,0 0 1,0 0-1,0 0 0,0 0 0,0 0 1,0 0-1,1-1 0,-1 1 1,0 0-1,1 0 0,0 0 1,-1 0-1,1 0 0,0 0 1,0-1-1,0 1 0,0 0 0,0-1 1,1 1-1,-1-1 0,0 1 1,1-1-1,-1 0 0,1 1 1,0-1-1,-1 0 0,1 0 0,0 0 1,0 0-1,-1 0 0,1-1 1,0 1-1,0-1 0,0 1 1,0-1-1,3 1 0,30 3-1799,3-5-3613,4 0-4885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5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46 11883,'10'-45'12551,"-10"61"-10026,-10 94 459,6-86-2431,1 1 0,1 0 0,1 0 0,3 39 0,-2-63-551,1 0 0,-1 0 0,0 0 0,0 0 0,0 0 0,1-1 0,-1 1 0,1 0 1,-1 0-1,0 0 0,1-1 0,-1 1 0,1 0 0,0-1 0,-1 1 0,1 0 0,-1-1 0,1 1 0,0-1 0,0 1 0,-1-1 0,1 1 0,0-1 0,0 0 0,-1 1 0,1-1 0,0 0 0,1 1 0,30-5 13,-22 1-18,0-1 0,-1 0 0,0-1 0,11-6 0,22-25 3,-33 27 0,1 1 0,0 0 0,0 0 0,19-10 0,-28 18 0,-1 0 0,0 0 0,1 1 0,-1-1 0,1 0 0,-1 0 0,0 1 0,1-1 0,-1 0 0,0 0 0,1 1 0,-1-1 0,0 0 0,0 1 0,1-1 0,-1 0 0,0 1 0,0-1 0,1 1 0,-1-1 0,0 0 0,0 1 0,0-1 0,0 1 0,0-1 0,0 1 0,0-1 0,0 1 0,0-1 0,0 0 0,0 1 0,0-1 0,0 1 0,0-1 0,0 1 0,0 26 0,0-22 0,-10 70 0,49-74-6032,-20-1 565,1 0-2476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5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41 9513,'0'0'20083,"-9"11"-19528,-26 35-293,33-43-250,0 0 0,1 0 1,-1 0-1,0 0 0,1 0 0,0 0 1,0 1-1,-1 4 0,2-7 4,0 0 1,0 0-1,0 0 0,0 0 0,0 0 0,0 0 0,0 0 1,0 0-1,0 0 0,1 0 0,-1 0 0,0 0 0,1 0 1,-1-1-1,1 1 0,-1 0 0,1 0 0,-1 0 0,2 1 1,-1-1 14,1-1 0,-1 1 0,0-1 1,1 1-1,-1-1 0,1 1 1,-1-1-1,1 0 0,-1 0 0,1 0 1,-1 1-1,1-2 0,-1 1 0,1 0 1,-1 0-1,0 0 0,1-1 0,-1 1 1,1 0-1,-1-1 0,1 0 1,-1 1-1,0-1 0,1 0 0,-1 0 1,0 1-1,0-1 0,0 0 0,2-2 1,77-74 283,-78 87-182,-1 0 1,0 0-1,-1 0 1,-1 17-1,32-133-133,-31 105 0,0 1 0,1 0 0,-1 0 0,0 0 0,1-1 0,-1 1 0,1 0 0,-1 0 0,0 0 0,1 0 0,-1 0 0,1 0 0,-1 0 0,1 0 0,-1 0 0,0 0 0,1 0 0,-1 0 0,1 0 0,-1 0 0,1 0 0,-1 0 0,0 0 0,1 0 0,-1 1 0,1-1 0,-1 0 0,0 0 0,1 1 0,-1-1 0,0 0 0,1 0 0,-1 1 0,22 12 0,-14-8 0,-1-2-57,0-1-1,0 0 1,0 0 0,0 0 0,1-1-1,-1 0 1,0 0 0,1-1 0,-1 1-1,1-2 1,8 0 0,-13 0 30,1 1 0,-1-1 0,1 0 1,-1 0-1,1 0 0,-1 0 0,0 0 1,0-1-1,0 0 0,0 1 1,0-1-1,0 0 0,0-1 0,0 1 1,-1 0-1,1-1 0,-1 1 0,0-1 1,0 0-1,0 0 0,0 0 0,0 0 1,-1 0-1,1 0 0,1-6 0,-3 8 22,-6 28 555,-11 24-135,16-47-389,0 0 0,0 0 0,1-1 0,-1 1 0,1 0 0,0 0-1,0 0 1,0 0 0,1 0 0,-1 0 0,3 7 0,-2-10-24,0 0 1,0 0-1,-1 0 1,1-1-1,0 1 1,0 0-1,0 0 1,0-1-1,1 1 0,-1 0 1,0-1-1,0 1 1,0-1-1,0 1 1,1-1-1,-1 0 1,0 1-1,0-1 1,1 0-1,-1 0 0,0 0 1,0 0-1,1 0 1,-1 0-1,0 0 1,0-1-1,1 1 1,-1 0-1,0-1 1,2 0-1,2 0 2,-1-1 1,1 0-1,-1 1 1,1-2-1,-1 1 1,0 0-1,4-4 1,49-55-5,-42 43 0,-13 52 0,-5-10-2919,2 5-5976,8-42 1683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6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21140,'0'0'6534,"35"54"-21396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6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1 16592,'0'0'8296,"-8"0"-6807,1 0-1192,0 1 0,-1 0 0,1 0 0,0 1-1,0 0 1,1 0 0,-1 1 0,0 0 0,-8 5 0,11-6-182,1 0 1,0 0 0,0 0-1,0 0 1,0 1-1,0 0 1,0-1-1,1 1 1,-1 0-1,1 1 1,0-1 0,0 0-1,0 0 1,0 1-1,1-1 1,-1 1-1,1 0 1,0-1-1,0 1 1,0 0 0,0 0-1,1 5 1,0-8-114,0 0 0,0 0 1,0-1-1,0 1 1,1 0-1,-1-1 0,0 1 1,1 0-1,-1-1 1,0 1-1,1 0 0,-1-1 1,1 1-1,-1-1 0,1 1 1,-1-1-1,1 1 1,0-1-1,-1 1 0,1-1 1,-1 1-1,1-1 1,0 0-1,-1 1 0,1-1 1,0 0-1,0 0 1,31 6-430,29-11-5107,-34-3-210,-2-4-2290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6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9001,'0'0'16815,"8"-6"-15870,-1 1-787,0 0-1,0 1 1,1 0-1,-1 1 1,1 0-1,14-4 0,-17 5-73,1 1-1,-1 0 1,0 0-1,0 1 1,1-1-1,-1 1 1,0 1-1,1-1 1,-1 1-1,0-1 1,0 2-1,0-1 1,0 0-1,8 4 1,-11-4-42,0 0 1,-1 0 0,1 0-1,0 1 1,-1-1 0,1 0 0,-1 1-1,0-1 1,1 0 0,-1 1-1,0 0 1,0-1 0,0 1-1,0 0 1,0 0 0,0-1 0,-1 1-1,1 0 1,0 0 0,-1 0-1,0 0 1,1 0 0,-1 0 0,0 0-1,0 0 1,0 0 0,0 0-1,-1 0 1,1 0 0,0 0 0,-1-1-1,1 1 1,-1 0 0,0 0-1,0 0 1,1 0 0,-1-1 0,0 1-1,-2 2 1,-4 7 305,-1 1 0,0-1 0,0-1 0,-13 12 0,18-19-257,-1 2-32,1-3-55,0 0 0,1 1 0,0 0-1,-1-1 1,1 1 0,0 0 0,0 0-1,0 0 1,1 0 0,-1 0 0,1 1-1,0-1 1,-2 5 0,4-7-4,1 0 0,-1-1 0,0 1 0,0 0 0,1-1 0,-1 1 0,0-1 0,1 1 0,-1-1 0,1 0 0,-1 1 0,1-1 0,-1 0 0,0 0 0,1 0 0,-1 0 0,1 0 0,-1-1 0,3 0 0,2 1 0,7-1-438,0 0 0,0-1 0,0 0 0,-1-1-1,1-1 1,-1 0 0,1 0 0,-1-1 0,-1-1 0,1 0 0,-1-1 0,0 0 0,0 0 0,15-15-1,-20 8-4947,-4 1-1682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7.3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18033,'0'0'10858,"57"50"-10794,-23-49-160,4-1-1025,-2 0-1761,-4-3-1987,-8-6-2754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7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0 17360,'0'0'9193,"-9"8"-7698,-29 23-251,37-30-1164,-1 0-1,1 0 1,0 0 0,0 0 0,0 0 0,0 0 0,0 0-1,0 0 1,0 0 0,0 1 0,0-1 0,1 0-1,-1 0 1,0 1 0,1-1 0,-1 1 0,1-1 0,0 0-1,-1 1 1,1-1 0,0 1 0,0 1 0,0-2-56,1-1 0,0 1 0,-1 0 1,1 0-1,0-1 0,0 1 0,0 0 0,-1-1 1,1 1-1,0-1 0,0 1 0,0-1 0,0 1 1,0-1-1,0 0 0,0 1 0,0-1 0,0 0 1,0 0-1,0 0 0,0 0 0,1 0 0,7 1 12,0-1-1,-1-1 1,1 0-1,-1 0 0,10-2 1,27-16-201,-38 15 110,1 0 0,0 0 1,0 1-1,0 0 0,0 1 0,1 0 0,-1 0 0,1 1 0,-1 0 0,12 0 0,-19 1 80,0 1-1,0-1 1,0 1 0,0-1-1,0 1 1,-1-1-1,1 1 1,0-1 0,0 1-1,-1 0 1,1 0-1,0-1 1,-1 1 0,1 0-1,-1 0 1,1 0-1,-1 0 1,1-1 0,-1 1-1,1 0 1,-1 0 0,0 0-1,0 0 1,0 0-1,1 0 1,-1 0 0,0 0-1,0 0 1,0 0-1,0 0 1,-1 2 0,1-2-3,0 0 0,0 0 1,0 0-1,-1 0 1,1 0-1,1 0 0,-1 0 1,0 0-1,0 0 1,0 0-1,0 0 0,1 0 1,-1 0-1,0 0 1,1 0-1,-1 0 1,1 0-1,-1 0 0,1 0 1,0 0-1,-1-1 1,1 1-1,0 0 0,0 0 1,-1-1-1,1 1 1,0 0-1,0-1 0,0 1 1,0-1-1,0 1 1,0-1-1,0 0 0,0 1 1,0-1-1,0 0 1,1 1-1,13-2-18,1-1 1,-1 0-1,17-5 0,-18 3-25,2 1-1,-1 1 0,18-1 1,-21 3-343,17 0-2600,-9 0-6435,-7 0-4807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8.0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11147,'0'0'19917,"-1"11"-19303,-1 13-548,2 1 1,0-1-1,2 0 0,1 0 1,1 0-1,12 45 0,-16-69-102,0 1 0,0-1 0,0 1 0,1-1 0,-1 1 0,0-1 0,0 1 0,0-1-1,0 1 1,0-1 0,1 1 0,-1-1 0,0 1 0,0-1 0,1 1 0,-1-1 0,0 0-1,1 1 1,-1-1 0,1 0 0,-1 1 0,0-1 0,1 0 0,-1 1 0,1-1 0,-1 0-1,1 0 1,-1 0 0,1 1 0,0-1 0,4-14-2488,-2-26-2262,-4 36 4482,0-1 0,0 1 0,0 0 0,-1 0-1,1-1 1,-1 1 0,0 0 0,0 0 0,-1 1 0,-2-5 0,-17-12 2923,32 24-2918,0 0 0,0-1-1,0-1 1,19 3 0,44-1-8268,-32-4-225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8.4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54 15310,'0'0'3390,"-10"1"-550,-47 10-277,55-10-2414,0-1 0,-1 1-1,1 0 1,0-1 0,0 1 0,-1 0 0,1 0 0,0 0 0,0 1 0,0-1 0,0 1-1,0-1 1,0 1 0,1-1 0,-1 1 0,0 0 0,1 0 0,-1 0 0,1 0-1,0 0 1,0 0 0,0 0 0,0 0 0,0 1 0,0-1 0,0 3 0,3-4-118,0-1 1,0 1 0,0-1-1,0 0 1,0 0 0,0 0-1,1 0 1,-1 0-1,0-1 1,0 1 0,0 0-1,0-1 1,4-1 0,6-4 47,-1 0 0,0-1 0,0 0 0,-1-1 0,1 0 0,15-17 0,20-15 494,-46 40-572,1 0-1,-1 0 1,0-1-1,0 1 1,1 0 0,-1 0-1,0 0 1,0 0-1,0 0 1,1 0 0,-1 0-1,0 0 1,0 0-1,1 0 1,-1 0-1,0 0 1,0 0 0,0 0-1,1 0 1,-1 1-1,0-1 1,0 0 0,0 0-1,1 0 1,-1 0-1,0 0 1,0 0 0,0 0-1,1 1 1,-1-1-1,0 0 1,0 0-1,0 0 1,0 1 0,0-1-1,0 0 1,1 0-1,-1 0 1,0 1 0,0-1-1,0 0 1,0 0-1,0 0 1,0 1-1,0-1 1,0 0 0,0 0-1,0 1 1,0-1-1,0 0 1,0 0 0,0 0-1,0 1 1,0-1-1,0 0 1,0 12 84,-8 45 497,1 6-102,7-62-496,1 0 0,-1 0 1,0 0-1,1-1 0,-1 1 0,1 0 0,-1 0 1,1-1-1,0 1 0,-1 0 0,1-1 1,0 1-1,-1-1 0,1 1 0,0-1 0,0 1 1,0-1-1,-1 0 0,1 1 0,0-1 1,0 0-1,0 1 0,0-1 0,0 0 0,-1 0 1,1 0-1,0 0 0,0 0 0,0 0 1,0 0-1,0 0 0,1-1 0,32-3-2586,18-23-9143,-26 11-864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55 12812,'0'0'13560,"-8"6"-13208,5-4-346,-1 0 1,1 1-1,0-1 0,0 1 0,0 0 1,0 0-1,1 0 0,-1 0 1,1 0-1,-1 1 0,1-1 0,0 1 1,1-1-1,-1 1 0,1 0 1,-1 0-1,1 0 0,0 0 0,0 0 1,1 0-1,-1 0 0,1 0 1,0 0-1,0 0 0,1 0 1,-1 0-1,2 7 0,-1-9-10,0 0 0,0-1 0,0 1 0,0 0 1,0-1-1,0 1 0,0-1 0,0 1 0,1-1 0,-1 0 0,1 1 0,-1-1 0,1 0 0,-1 0 0,1 0 1,0 0-1,0 0 0,-1-1 0,1 1 0,0 0 0,0-1 0,0 0 0,0 1 0,-1-1 0,1 0 0,0 0 0,0 0 1,0 0-1,0 0 0,0 0 0,0-1 0,0 1 0,3-2 0,3 1 56,1-1 0,-1 0-1,-1-1 1,1 0 0,0 0 0,11-7 0,-4 0 125,-1 0 0,-1-2 1,1 0-1,11-14 1,-20 21-55,0-1 1,0 0-1,-1 0 1,0-1-1,0 1 1,0-1-1,-1 0 1,0 0-1,0 0 1,-1 0 0,0 0-1,1-8 1,-3 13-76,-1 15-165,0 0 1,-2 1 0,-5 21-1,-4 21 129,11-47-17,0-1 0,0 1 0,1 0 0,0 0 0,1 0 0,0 0 0,3 12 0,-3-18 36,0-1-1,0 0 0,0 0 0,0 0 1,0 0-1,1 0 0,-1 0 1,1 0-1,0 0 0,0 0 0,-1-1 1,1 1-1,0-1 0,0 1 0,0-1 1,1 0-1,-1 0 0,0 0 0,0 0 1,1 0-1,-1 0 0,1-1 0,-1 1 1,0-1-1,1 0 0,-1 1 1,1-1-1,-1 0 0,1-1 0,-1 1 1,4-1-1,1 0 54,0-1 0,0 0 0,0 0 0,-1 0 1,1-1-1,0 0 0,-1-1 0,0 1 0,0-1 0,0 0 1,0-1-1,-1 1 0,1-1 0,-1-1 0,0 1 0,-1 0 0,8-12 1,-4 6 38,-1-1-1,0 1 1,-1-1 0,0-1 0,-1 1 0,-1-1 0,0 0 0,5-24 0,-27 70-123,15-21-108,0 1 0,0 0 0,1 0 0,1 0-1,0 0 1,1 0 0,2 22 0,-2-34-68,1 0 0,-1 0-1,1 1 1,-1-1 0,1 0-1,0 0 1,-1 0 0,1 1-1,0-1 1,0 0 0,0 0-1,0 0 1,0-1 0,0 1-1,0 0 1,0 0 0,0 0-1,0-1 1,0 1 0,1-1-1,-1 1 1,0-1 0,0 1 0,1-1-1,-1 0 1,0 1 0,1-1-1,-1 0 1,0 0 0,1 0-1,-1 0 1,1 0 0,-1 0-1,3-1 1,0 0-813,-1 1 1,1-1-1,0 0 1,0 0-1,0-1 1,-1 1-1,1-1 0,0 0 1,-1 0-1,6-4 1,12-16-9801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8.9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 12876,'0'0'13453,"-4"8"-12684,-1 4-416,1 2 1,0-1-1,1 0 1,1 1 0,0 0-1,-1 24 1,7 97 2279,-3-131-2574,-1 0 0,1 0 0,0 0-1,0 1 1,1-1 0,-1 0-1,4 6 1,8 4-1316,6-11-3833,-10-5-1701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9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76 5958,'0'0'8835,"2"-8"-4228,1-2-3334,-1 5-628,-1 1-1,1 0 0,-2-1 0,1 1 0,0-1 1,-1 1-1,0-6 0,0 9-531,0 1-1,-1-1 1,1 0 0,-1 0-1,1 1 1,-1-1 0,0 0-1,1 1 1,-1-1 0,1 0-1,-1 1 1,0-1 0,0 1 0,1-1-1,-1 1 1,0 0 0,0-1-1,0 1 1,0 0 0,1-1-1,-1 1 1,0 0 0,0 0-1,0 0 1,0 0 0,0 0-1,0 0 1,0 0 0,1 0-1,-1 0 1,0 0 0,0 1-1,0-1 1,0 0 0,0 1-1,1-1 1,-1 0 0,-1 1-1,-37 14-6,-16 32 94,52-44-180,-1 1 1,0 0-1,1 0 0,0 1 1,0-1-1,0 0 0,1 1 0,-1 0 1,1-1-1,0 1 0,-1 8 0,3-13-20,0 0 0,0 1 0,1-1 0,-1 0 1,0 0-1,0 1 0,1-1 0,-1 0 0,0 0 0,1 1 0,-1-1 0,0 0 0,1 0 0,-1 0 0,0 0 0,1 0 0,-1 0 0,1 1 0,-1-1 0,0 0 0,1 0 0,-1 0 0,0 0 0,1 0 0,-1 0 0,1 0 0,-1-1 0,0 1 0,1 0 0,-1 0 0,0 0 0,1 0 0,-1 0 0,0-1 0,1 1 0,-1 0 0,0 0 0,1 0 0,-1-1 0,1 1 0,17-8 133,49-40 85,-56 39-231,-1 0 1,1 1 0,0 0 0,1 1 0,0 0 0,0 1-1,1 1 1,-1-1 0,19-3 0,-30 8-1,0 1 1,1 0-1,-1 0 0,0 0 0,0 0 1,0 0-1,0 1 0,0-1 1,0 0-1,1 0 0,-1 1 0,0-1 1,0 1-1,0-1 0,0 1 1,0-1-1,0 1 0,0 0 0,-1-1 1,1 1-1,0 0 0,0 0 1,0 0-1,-1 0 0,1 0 0,0-1 1,-1 1-1,1 0 0,-1 1 1,1-1-1,-1 0 0,1 0 0,-1 0 1,0 2-1,6 52-23,-6-49 37,0 0 1,0 0-1,1 0 0,-1 0 1,2 0-1,-1 0 1,3 6-1,-3-10 14,0-1-1,0 0 0,0 0 1,0 0-1,1 0 1,-1 0-1,0 0 0,1 0 1,-1 0-1,1 0 0,-1-1 1,1 1-1,-1-1 1,1 1-1,-1-1 0,1 1 1,0-1-1,-1 0 1,1 0-1,-1 0 0,1 0 1,0 0-1,-1 0 0,1 0 1,0-1-1,-1 1 1,1-1-1,-1 1 0,1-1 1,-1 1-1,2-2 1,47-23 229,-31 12-501,53-29-816,-66 39 350,-1 1 0,1 0 0,-1 0 0,1 0 0,0 0 0,0 1 0,0 0 0,0 0 0,0 1-1,12 0 1,-4 13-8213,-6-9 3704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0.0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87 140 16944,'0'0'11563,"-10"9"-10597,3-5-833,1 0-35,1 0 0,0-1 0,-1 2 1,1-1-1,1 1 0,-1-1 0,1 1 0,0 0 0,0 1 0,0-1 1,1 1-1,-1 0 0,1 0 0,1 0 0,-4 9 0,6-14-90,0-1-1,0 1 0,1 0 1,-1-1-1,0 1 0,0-1 1,0 1-1,0-1 0,1 1 1,-1-1-1,0 1 0,1-1 1,-1 1-1,0-1 0,1 1 1,-1-1-1,0 1 0,1-1 1,-1 0-1,1 1 0,-1-1 1,1 0-1,-1 1 0,1-1 1,-1 0-1,1 0 1,-1 1-1,1-1 0,-1 0 1,1 0-1,0 0 0,-1 0 1,1 0-1,-1 0 0,1 0 1,-1 0-1,1 0 0,0 0 1,-1 0-1,1 0 0,-1 0 1,1 0-1,-1-1 0,1 1 1,0 0-1,0-1 0,29-8 171,-12-1-157,-1-1 0,0-1 0,-1 0 0,0-1-1,0 0 1,18-22 0,-12 9-46,0-1-1,35-57 1,-68 134-424,-8 25 563,18-70-421,0 1-1,0-1 1,1 1-1,0-1 1,0 1-1,0 0 0,1-1 1,-1 1-1,1-1 1,1 0-1,3 10 1,9-2-4914,5-9-3465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1.2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2 136 2691,'0'0'8573,"-1"-12"-4767,1 7-3373,0-59 2624,1 62-2787,-1-1 0,0 1 0,0-1 0,1 1 0,0-1 0,-1 1 1,1-1-1,0 1 0,0-1 0,0 1 0,1 0 0,-1 0 0,0-1 0,1 1 0,0 0 0,-1 0 0,1 1 0,0-1 0,0 0 0,0 0 0,0 1 0,0 0 0,0-1 0,1 1 0,2-1 1,-4 2-181,-1 0 1,1 0 0,0 0 0,0 0 0,-1 0 0,1 1-1,0-1 1,-1 0 0,1 1 0,0-1 0,0 0 0,-1 1-1,1-1 1,-1 1 0,1-1 0,0 1 0,-1-1 0,1 1 0,-1-1-1,1 1 1,-1 0 0,0-1 0,1 1 0,-1 0 0,0-1-1,1 1 1,-1 0 0,0 0 0,0-1 0,1 1 0,-1 0-1,0 0 1,0-1 0,0 1 0,0 0 0,0 0 0,0-1-1,-1 2 1,2 42 966,-1-34-548,-4 172 1141,4-181-1648,-1 0 0,1 0 0,0 0 0,0 0 0,0-1 0,0 1 0,0 0 0,0 0 0,0 0 0,1 0 0,-1 0 0,0 0 0,0 0 0,1 0 0,-1 0 0,0 0 0,1 0 0,-1-1 0,1 1 0,-1 0 0,1 0 0,0-1 0,-1 1 0,1 0 0,0-1 0,0 1 0,-1 0 0,1-1 0,0 1 0,0-1 0,0 1 0,0-1 0,-1 0 0,1 1 0,0-1 0,0 0 0,0 0 0,0 1 0,0-1 0,0 0 0,0 0 0,0 0 0,0 0 0,0 0 0,0-1 0,0 1 0,0 0 0,0 0 0,1-1 0,2-1 30,1 1 1,0-1 0,-1 0 0,0-1 0,1 1 0,-1-1-1,0 0 1,5-5 0,5-5-23,-1-1 0,-1 0 0,16-25 0,-24 33-11,0-1 1,0 0-1,0-1 0,-1 1 0,0-1 1,-1 1-1,0-1 0,0 0 0,0 0 1,0-13-1,-23 53 1,19-27 0,0 0 0,1 0 0,-1 0 0,1 0 0,1 0 0,-1 1 0,1-1 0,0 0 0,0 0 0,0 1 0,1-1 0,1 5 0,-1-8 0,0 0 0,0 0 0,0-1 0,0 1 0,0 0 0,1-1 0,-1 1 0,1-1 0,-1 0 0,1 1 0,0-1 0,-1 0 0,1 0 0,0 0 0,0 0 0,0 0 0,0-1 0,0 1 0,0-1 0,0 1 0,0-1 0,0 1 0,0-1 0,0 0 0,0 0 0,0 0 0,0 0 0,0-1 0,0 1 0,0 0 0,4-2 0,3 0 0,-1-1 0,1 0 0,-1-1 0,0 1 0,0-2 0,0 1 0,0-1 0,-1 0 0,1-1 0,-2 0 0,1 0 0,10-12 0,-11 12 0,-1 0 0,1-1 0,-1 1 0,0-1 0,-1 0 0,0-1 0,0 1 0,0-1 0,-1 0 0,0 0 0,-1 0 0,0 0 0,2-15 0,-4 23 0,0 0 0,0 0 0,0-1 0,0 1 0,0 0 0,0 0 0,0 0 0,-1-1 0,1 1 0,0 0 0,0 0 0,0-1 0,0 1 0,0 0 0,-1 0 0,1 0 0,0 0 0,0-1 0,0 1 0,-1 0 0,1 0 0,0 0 0,0 0 0,0 0 0,-1 0 0,1-1 0,0 1 0,0 0 0,-1 0 0,1 0 0,0 0 0,0 0 0,-1 0 0,1 0 0,0 0 0,0 0 0,-1 0 0,1 0 0,0 0 0,0 0 0,-1 0 0,1 0 0,0 1 0,0-1 0,0 0 0,-1 0 0,1 0 0,0 0 0,0 0 0,0 0 0,-1 1 0,1-1 0,0 0 0,0 0 0,0 0 0,0 1 0,-1-1 0,1 0 0,0 0 0,0 1 0,-14 11 0,2 1 0,0 1 0,1 0 0,0 0 0,1 1 0,1 1 0,1 0 0,0 0 0,1 0 0,-6 22 0,13-37 0,0 0 0,0 0 0,0 0 0,0 0 0,0 0 0,1 0 0,-1 0 0,0 0 0,1 0 0,-1 0 0,1 0 0,-1 0 0,1-1 0,-1 1 0,1 0 0,0 0 0,-1-1 0,1 1 0,0 0 0,0 0 0,0-1 0,-1 1 0,1-1 0,0 1 0,0-1 0,0 1 0,0-1 0,0 0 0,0 1 0,0-1 0,0 0 0,0 0 0,0 0 0,0 0 0,0 0 0,0 0 0,2 0 0,52 0 0,-39-1 0,105 3-9257,-106-1 2915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1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82 9065,'0'0'13746,"1"-8"-11643,-1 5-2005,1 0 1,-1 1-1,1-1 0,-1 0 0,1 1 0,0-1 0,0 0 0,0 1 1,0-1-1,0 1 0,0 0 0,1-1 0,-1 1 0,1 0 0,0 0 1,0 0-1,0 0 0,0 0 0,0 0 0,0 1 0,0-1 0,0 0 1,1 1-1,-1 0 0,1 0 0,-1 0 0,1 0 0,-1 0 0,1 0 1,0 1-1,-1-1 0,1 1 0,0-1 0,-1 1 0,1 0 0,0 0 1,0 1-1,2-1 0,-3 0-86,-1 1 1,0-1-1,0 0 1,0 0-1,0 0 1,0 1-1,1-1 1,-1 0-1,0 1 1,0-1-1,0 1 1,0-1-1,0 1 1,0 0-1,0-1 1,-1 1-1,1 0 1,0 0-1,0-1 1,0 1-1,-1 0 1,1 0-1,0 0 1,-1 0-1,2 2 1,-1 1 58,0 0 0,1 0 0,-2 0 1,1 0-1,0 0 0,-1 0 1,0 7-1,-1 8 531,0-1 1,-7 26-1,8-41-464,-1-2 310,7-35 289,-5 33-737,4-17 0,0 0 0,-1 0 0,0 0 0,1-29 0,-3 51-2256,14 2-10163,-6-6 3872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2.3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0 11211,'0'0'17301,"0"10"-16783,-3 41 36,-14 76-1,8-72 540,-4 86 1,13-141-1090,0 0 0,0 1 0,0-1 0,0 0 1,1 0-1,-1 1 0,0-1 0,0 0 0,0 0 0,0 0 0,0 1 1,0-1-1,0 0 0,0 0 0,1 0 0,-1 0 0,0 1 0,0-1 1,0 0-1,0 0 0,1 0 0,-1 0 0,0 0 0,0 0 0,0 1 0,1-1 1,-1 0-1,0 0 0,0 0 0,0 0 0,1 0 0,-1 0 0,0 0 1,0 0-1,0 0 0,1 0 0,-1 0 0,0 0 0,0 0 0,1 0 1,-1 0-1,0 0 0,0 0 0,0 0 0,1-1 0,-1 1 0,0 0 0,0 0 1,0 0-1,0 0 0,1 0 0,-1 0 0,0-1 0,0 1 0,0 0 1,0 0-1,1 0 0,-1 0 0,0-1 0,0 1 0,0 0 0,0 0 1,0 0-1,0-1 0,0 1 0,0 0 0,0 0 0,0-1 0,0 1 1,12-14 148,-6 1-153,0 0 0,-1 0 0,-1 0 0,0-1 0,0 0 0,-2 0 0,0 0 0,0 0 0,-1 0 0,-1 0 0,-2-18 0,-3 14 0,-5 16 0,9 3 0,0 0 0,-1 0 0,1 0 0,0 0 0,0 0 0,0 0 0,0 0 0,0 0 0,0 0 0,0 1 0,0-1 0,1 0 0,-1 1 0,0-1 0,1 0 0,-1 1 0,1-1 0,-1 3 0,0 2 0,0 1 0,0 0 0,0-1 0,1 1 0,0 0 0,0-1 0,1 1 0,-1 0 0,1-1 0,4 12 0,-4-16 0,0 1 0,0-1 0,1 0 0,-1 0 0,0 0 0,1 0 0,0-1 0,-1 1 0,1 0 0,0-1 0,0 1 0,0-1 0,0 1 0,0-1 0,0 0 0,0 0 0,0 0 0,1 0 0,-1 0 0,0-1 0,0 1 0,1-1 0,-1 1 0,1-1 0,-1 0 0,0 0 0,1 0 0,-1 0 0,1 0 0,-1-1 0,0 1 0,5-2 0,0 0 0,0-1 0,-1 1 0,1-1 0,0-1 0,-1 1 0,0-1 0,0 0 0,0 0 0,0-1 0,-1 0 0,8-8 0,0-1 0,-1-1 0,-1 0 0,13-21 0,-30 79 0,5-41 0,-4 11 0,0 0 0,1 1 0,1-1 0,0 1 0,0-1 0,2 1 0,-1 27 0,3-41-155,1 0-1,-1 0 1,0 0-1,1 0 1,-1 0 0,0 0-1,1 0 1,-1-1-1,0 1 1,0 0 0,1-1-1,-1 1 1,0-1-1,0 0 1,0 1 0,1-1-1,0-1 1,3-3-1693,0 1 0,-1-1 0,0 0 0,0 0 0,6-11 0,6-12-8194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2.7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0 17040,'0'0'7495,"-21"59"-7623,21-41-2210,8-4-2563,5 1-5156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3.2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105 274 16015,'0'0'7426,"-10"6"-5584,1-2-1579,0 1 1,0 1-1,1 0 1,0 0-1,-10 10 1,15-13-89,0 1 1,-1 0 0,1-1 0,1 1 0,-1 1-1,1-1 1,-1 0 0,1 1 0,1-1 0,-1 1-1,1 0 1,-1-1 0,1 1 0,0 0 0,1 0-1,-1 5 1,2-9-146,0-1 0,0 1 0,-1 0-1,1-1 1,0 1 0,0-1 0,0 1 0,0-1-1,0 1 1,0-1 0,0 0 0,0 1 0,0-1-1,0 0 1,0 0 0,0 0 0,0 0 0,0 0-1,0 0 1,0 0 0,0 0 0,0 0 0,0 0-1,0-1 1,0 1 0,1-1 0,33-6 292,52-35-1211,-35 7-3240,-52 35 4095,0 0 0,0-1 1,-1 1-1,1 0 0,0 0 1,-1 0-1,1 0 1,0 0-1,-1 0 0,1 0 1,0-1-1,0 1 1,-1 0-1,1 0 0,0 0 1,0-1-1,0 1 0,-1 0 1,1 0-1,0-1 1,0 1-1,0 0 0,-1 0 1,1-1-1,0 1 0,0 0 1,0-1-1,0 1 1,0 0-1,0 0 0,0-1 1,0 1-1,0 0 1,0-1-1,0 1 0,0 0 1,0-1-1,0 1 0,0 0 1,0-1-1,0 1 1,0 0-1,0 0 0,0-1 1,1 1-1,-1 0 1,0-1-1,0 1 0,0 0 1,0 0-1,1-1 0,-1 1 1,1 0-1,-31 6 568,26-2-137,-1 0 0,1 0-1,0 0 1,0 0 0,1 1-1,-4 5 1,5-8-217,1 0 1,0 0-1,-1 0 0,1 0 1,0 0-1,1 0 0,-1 1 1,0-1-1,1 0 0,-1 0 1,1 1-1,-1-1 0,1 0 1,0 1-1,0-1 1,0 0-1,1 0 0,-1 4 1,3-5-153,0 0 1,0 1-1,-1-1 1,1 0 0,0 0-1,0-1 1,0 1-1,0-1 1,0 1 0,0-1-1,0 0 1,0 0-1,1 0 1,-1-1 0,4 0-1,2 1 11,-3 0-9,-1 0 0,0 0 0,1-1 0,-1 1 0,0-1 0,0 0 0,1-1 0,-1 1 0,0-1 1,0 0-1,0 0 0,-1-1 0,1 1 0,-1-1 0,1 0 0,-1-1 0,0 1 0,0-1 0,0 1 0,-1-1 0,1 0 0,-1 0 0,0-1 0,0 1 0,0-1 0,-1 0 0,1 1 0,-1-1 0,-1 0 0,1 0 1,-1 0-1,1-1 0,-1 1 0,0-6 0,-6 7 41,-5 10-69,-7 9-49,15-12 57,-1 0-1,1 0 0,0-1 0,0 1 1,0 1-1,0-1 0,1 0 1,-1 0-1,1 1 0,0-1 0,0 1 1,0-1-1,0 1 0,0-1 0,1 1 1,0 0-1,0-1 0,0 6 1,1-8-8,-1-1 1,1 1-1,0 0 1,0-1 0,-1 1-1,1-1 1,0 1 0,0-1-1,0 1 1,0-1-1,0 0 1,0 1 0,0-1-1,0 0 1,0 0 0,-1 0-1,1 1 1,0-1-1,0 0 1,0 0 0,0 0-1,0-1 1,0 1 0,0 0-1,0 0 1,0-1 0,0 1-1,0 0 1,0-1-1,0 1 1,0-1 0,0 0-1,30-15 45,1-15-47,-2-1 0,-1-1 0,-2-2 0,-1-1 0,-2-1 0,29-58 0,-50 91 0,-1 0 0,0-1 0,0 1 0,0 0 0,-1-1 0,0 1 0,0-1 0,0 1 0,0-1 0,0-6 0,-2 11 0,1-1 0,0 1 0,0 0 0,-1-1 0,1 1 0,0-1 0,0 1 0,-1 0 0,1-1 0,0 1 0,-1 0 0,1 0 0,-1-1 0,1 1 0,0 0 0,-1 0 0,1 0 0,-1 0 0,1-1 0,-1 1 0,1 0 0,0 0 0,-1 0 0,1 0 0,-1 0 0,1 0 0,-1 0 0,1 0 0,-1 0 0,1 0 0,0 0 0,-1 0 0,1 1 0,-1-1 0,1 0 0,-1 0 0,1 0 0,0 1 0,-1-1 0,1 0 0,-1 1 0,-18 8 0,2 7 0,2 0 0,0 0 0,0 1 0,2 1 0,0 0 0,1 1 0,1 1 0,1 0 0,1 0 0,-13 40 0,20-55 2,0-1 0,1 1 0,0 0 0,0 0 1,0 0-1,1 0 0,0 0 0,-1 0 0,2 0 0,-1 0 0,1 0 0,-1 0 1,1 0-1,1-1 0,-1 1 0,3 5 0,-2-7-10,0 0 0,0 0-1,1-1 1,0 1 0,-1-1 0,1 1 0,0-1 0,0 0-1,0 0 1,1 0 0,-1 0 0,0-1 0,1 1-1,-1-1 1,1 0 0,-1 0 0,1 0 0,0 0-1,-1-1 1,1 1 0,6-1 0,23 1-1872,-10-3-2614,3-2-4170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4.0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95 109 10090,'12'-19'5538,"-9"16"-4431,-1-1 0,1 1 0,-1-1 0,0 1 1,0-1-1,-1 0 0,1 0 0,0-4 0,-5 8 1611,-12 5-2526,5 2-136,1-1 0,0 1 0,0 0 0,0 1 0,1 0 0,-7 10 0,10-13 73,1 0 0,0 0 0,1 0-1,-1 1 1,1 0 0,0-1 0,0 1-1,1 1 1,0-1 0,0 0 0,-2 13-1,4-19-117,0 1 0,0 0-1,0-1 1,1 1 0,-1-1-1,0 1 1,0-1 0,0 1 0,0-1-1,1 1 1,-1-1 0,0 0-1,1 1 1,-1-1 0,0 1-1,1-1 1,-1 0 0,0 1-1,1-1 1,-1 0 0,1 1-1,-1-1 1,1 0 0,-1 1-1,1-1 1,-1 0 0,1 0-1,-1 0 1,1 0 0,-1 1-1,1-1 1,-1 0 0,1 0-1,-1 0 1,1 0 0,-1 0-1,1 0 1,0-1 0,25-3 336,-11-1-238,1-2 0,-1 1 1,-1-2-1,1 0 0,-2-1 0,21-16 1,-12 7-61,-1-1 0,-1 0 0,18-24 0,-13 6 474,-25 37-522,0 0 1,0 0-1,0 1 1,0-1-1,-1 0 1,1 0-1,0 0 1,0 0-1,0 0 1,0 0-1,0 0 1,0 0-1,0 0 1,0 0-1,-1 0 1,1 1-1,0-1 1,0 0-1,0 0 1,0 0-1,0 0 1,0 0-1,-1 0 1,1 0-1,0 0 1,0 0-1,0 0 1,0 0-1,0 0 1,0 0-1,-1 0 1,1-1-1,0 1 1,0 0-1,0 0 1,0 0-1,0 0 1,0 0-1,0 0 1,-1 0-1,1 0 1,0 0-1,0 0 1,0 0-1,0 0 1,0-1-1,0 1 1,0 0-1,0 0 1,0 0-1,0 0 1,0 0-1,0 0 1,0-1-1,0 1 1,-1 0-1,1 0 1,0 0-1,0 0 1,0 0-1,0 0 1,0-1-1,0 1 1,1 0-1,-1 0 1,0 0-1,-10 5-21,0 6 10,0 0-1,1 1 1,0 0 0,0 1 0,1-1-1,1 2 1,0-1 0,1 1-1,1 0 1,0 0 0,1 0-1,0 1 1,-2 17 0,6-31-79,1 0-1,-1 0 1,0-1 0,1 1 0,-1 0 0,1 0-1,-1 0 1,1-1 0,-1 1 0,1 0-1,0-1 1,-1 1 0,1 0 0,0-1 0,-1 1-1,1-1 1,0 1 0,0-1 0,-1 1-1,1-1 1,0 0 0,0 1 0,0-1 0,0 0-1,0 0 1,0 0 0,-1 1 0,1-1-1,0 0 1,0 0 0,0 0 0,0-1 0,0 1-1,0 0 1,0 0 0,0 0 0,-1-1 0,1 1-1,0 0 1,1-1 0,42-14-3492,38-38-7806,-41 21 849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4.4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261 0 14414,'0'0'7783,"-44"58"-6566,16-26 0,-3 4 417,-2-2-225,-1 0-288,4-5-448,5-5-417,4-9-160,11-6-128,5-9-961,5-9-6117,0-9 1184,5-8-7014</inkml:trace>
  <inkml:trace contextRef="#ctx0" brushRef="#br0" timeOffset="1">54 30 13869,'0'0'13805,"40"65"-12492,-27-39-608,5-3-417,3 0-160,2-4-95,0-6-1411,0-6-2594,3-7-3074,-2 0-8233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18097,'0'0'6855,"-43"60"-5638,38-42-416,3 3-577,2 1-256,0 1-673,0 1-1025,11-2-672,0-1-801,0-9-2018,2-6-5957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4.7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43 20179,'0'0'10116,"12"5"-9961,-1 0-142,0-1-1,1-1 1,0 0-1,0 0 1,19 1-1,-26-4-13,0 0-1,0 0 0,0 0 1,1 0-1,-1-1 0,0 0 0,0 0 1,0 0-1,0-1 0,0 0 1,-1 0-1,1 0 0,0 0 0,-1-1 1,1 0-1,-1 0 0,0 0 1,7-7-1,-10 9 10,0 0 0,-1 1 0,1-1 0,0 0 0,0 0 0,-1 0 0,1 0 0,-1 0 0,1 0 0,-1 0 0,1 0-1,-1 0 1,1-1 0,-1 1 0,0 0 0,0 0 0,0 0 0,1-2 0,-2 2-4,1 1 0,0-1 0,0 1 0,-1-1-1,1 0 1,0 1 0,-1-1 0,1 1 0,-1-1 0,1 1-1,-1-1 1,1 1 0,-1 0 0,1-1 0,-1 1 0,1-1-1,-1 1 1,1 0 0,-1 0 0,0-1 0,1 1 0,-1 0-1,0 0 1,-3-1-6,1 0-1,-1 1 0,0 0 0,1-1 1,-1 1-1,1 1 0,-1-1 1,1 1-1,-1-1 0,-6 3 0,-1 3 93,-1 0-1,1 1 0,1 0 0,-1 1 0,1 0 0,0 0 1,1 1-1,0 1 0,0-1 0,1 2 0,1-1 1,-1 1-1,2 0 0,-1 0 0,2 1 0,-9 23 0,14-34-76,-1 1-1,1-1 0,0 0 0,0 1 1,0-1-1,0 0 0,0 0 0,0 1 1,0-1-1,0 0 0,0 1 0,1-1 0,-1 0 1,0 0-1,1 1 0,-1-1 0,1 0 1,0 0-1,-1 0 0,1 0 0,0 0 0,0 0 1,-1 0-1,1 0 0,0 0 0,2 2 1,0-2-84,0 0 1,0 1 0,-1-1 0,1 0 0,0-1-1,0 1 1,0 0 0,0-1 0,0 0 0,0 0-1,5 0 1,5-1-1206,1 0 0,-1-2 0,1 1 1,20-8-1,18-11-5798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5.1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1 18578,'-10'1'3042,"-60"16"1726,67-16-4624,0 0 0,0 0 1,0 0-1,0 0 0,0 0 1,1 1-1,-1-1 1,0 1-1,0 0 0,1 0 1,-1 0-1,1 0 0,0 0 1,0 1-1,0-1 0,0 1 1,0-1-1,0 1 0,0 0 1,1 0-1,0 0 1,-1-1-1,0 6 0,2-7-182,0-1 1,1 1-1,-1 0 0,0-1 0,0 1 1,1 0-1,-1-1 0,1 1 0,-1-1 1,0 1-1,1-1 0,-1 1 0,1-1 1,-1 1-1,1-1 0,0 1 0,-1-1 0,1 1 1,-1-1-1,1 0 0,0 1 0,-1-1 1,1 0-1,0 0 0,-1 0 0,1 1 1,0-1-1,0 0 0,-1 0 0,1 0 0,0 0 1,-1 0-1,2 0 0,33-1-77,-24 1 46,-3 0 82,5-1-145,0 0-1,0 1 1,0 1 0,0 0 0,0 1-1,0 0 1,0 1 0,-1 1-1,1 0 1,-1 0 0,22 12-1,-33-16 202,0 1-1,0-1 0,0 1 0,0 0 0,0-1 0,0 1 0,0 0 1,0 0-1,-1 0 0,1 0 0,0-1 0,0 1 0,-1 0 1,1 0-1,-1 1 0,1-1 0,-1 0 0,1 0 0,-1 0 0,1 0 1,-1 0-1,0 0 0,0 1 0,0-1 0,1 0 0,-1 0 1,0 0-1,-1 1 0,1-1 0,0 1 0,-1 0 71,-1 1-1,1-1 1,-1 0-1,1 0 0,-1 0 1,0 0-1,0-1 1,0 1-1,0 0 1,0-1-1,0 1 1,0-1-1,-3 2 0,-11 4 482,-1 1-1,-33 8 0,48-15-634,-11 3-83,-1 0-1,1-1 1,-1-1-1,0 0 1,1-1 0,-27 0-1,40-2-43,-1 1-1,0 0 0,1 0 1,-1-1-1,1 1 0,-1 0 1,1-1-1,-1 1 0,1 0 1,-1-1-1,1 1 0,-1-1 1,1 1-1,-1-1 0,1 1 1,0-1-1,-1 1 0,1-1 1,0 1-1,0-1 0,-1 1 1,1-1-1,0 0 0,0 1 1,0-1-1,0 1 0,-1-1 1,1 0-1,0 1 0,0-1 1,0 0-1,1 1 0,-1-1 1,0 1-1,0-1 0,0 0 1,8-25-6052,13-2-1760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5.5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 20531,'0'0'8937,"0"77"-7880,-6-40-320,1 3-481,1 2-224,1-2-1666,3-4-2466,0-1-2562,0-5-10378</inkml:trace>
  <inkml:trace contextRef="#ctx0" brushRef="#br0" timeOffset="1">1 570 17649,'0'0'12524,"21"16"-22422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13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162 276 9641,'0'0'6598,"0"9"-6528,-15 163-22,-57 264-1,9-88 808,62-341-761,-4 26 399,2-1 0,0 55 1,3-79-467,1-1 1,-1 1-1,1 0 1,1-1 0,-1 1-1,2-1 1,-1 0 0,1 1-1,0-1 1,0 0 0,1-1-1,0 1 1,0 0 0,0-1-1,1 0 1,0 0 0,6 5-1,-5-7-11,0-1 0,0 1 0,0-1 0,0-1 0,0 1 0,1-1 0,-1 0 0,1-1 0,0 1 0,-1-1 0,1-1 0,0 1 0,13-2-1,10-1 159,52-10-1,-72 10-193,87-11 318,0 4-1,1 5 1,150 12 0,12 20 772,86 2-635,726-26-366,-954-11-43,229-43-1,-47 3-6,243 24-28,-46 5 18,-165-10-15,588 28 1,201 76 21,-153-56-89,-663-22 61,140-28 5,-1-36-5,-172 23 9,679-121 30,-831 139-36,417-74-41,-332 59 81,-175 31-23,0 0 0,0-3-1,-1 0 1,43-25 0,-64 30 204,-1-1 1,0 1-1,-1-1 0,1-1 1,-2 1-1,1-1 0,-1 0 1,-1 0-1,7-18 0,7-11-296,36-58 117,-6 13 13,-4-2 0,49-132 0,-62 107 33,-18 61-116,26-67 0,-36 109-12,10-30-55,-13 37 106,1-1 1,-1 0 0,0 1-1,0-1 1,0 0 0,0 0-1,0 1 1,0-1 0,0 0-1,0 1 1,0-1-1,0 0 1,-1 1 0,1-1-1,0 0 1,0 1 0,-1-1-1,1 0 1,0 1 0,-1-1-1,1 1 1,0-1 0,-1 0-1,1 1 1,-1-1-1,1 1 1,-1-1 0,1 1-1,-1 0 1,1-1 0,-1 1-1,0 0 1,1-1 0,-1 1-1,0 0 1,1-1-1,-1 1 1,0 0 0,1 0-1,-1 0 1,0 0 0,1 0-1,-1 0 1,0 0 0,0 0-1,-4 0 23,1 0-1,0 0 1,0 1 0,0 0-1,0 0 1,-1 0-1,1 0 1,0 0-1,1 1 1,-1 0 0,-5 2-1,-12 7 66,9-8-54,1-1 1,-1 0 0,0-1 0,0 0-1,-1 0 1,1-2 0,-21-2 0,-1 1-22,-895 19-550,421 3 520,-457-12 58,293-5-86,361 0-107,-776 20-143,-48-1-568,484-16 660,-201 2 252,-234 5 5,509 2-53,-440 14-12,239-37 468,708 5-191,0 2 0,0 3 0,0 4 0,-131 27 0,166-24-172,12-2-128,-1-2 0,-37 5 0,59-10-67,0 0 1,0 0-1,0 0 0,0 0 0,0 0 0,1 0 0,-1 0 0,0-1 0,0 1 0,0-1 0,1 1 0,-1-1 1,0 0-1,0 1 0,1-1 0,-1 0 0,1 0 0,-1 0 0,1-1 0,-1 1 0,-1-2 0,1 0-553,0 0 0,1-1 0,-1 1 1,0 0-1,1-1 0,0 1 0,0-1 0,0 0 0,1 1 0,-1-6 0,-3-41-12491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4:2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5862,'0'0'19501,"-1"-16"-18092,5 17-1282,1 0-1,0 0 1,-1 0-1,1 1 1,-1-1-1,1 1 1,6 4-1,5 1-54,51 14-1044,-31-17-2397,-4-12-4782,-10-8-6476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5:4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10698,'0'0'10768,"0"20"-11209,0-5-3576,0-10-1108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5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50 189 4100,'0'0'2263,"0"-10"-255,-2-47 6372,-2 64-7350,-3 12-1034,-6 47 219,2 1 0,3 1-1,3 125 1,6-190-179,-1 0-1,1 0 1,0-1-1,0 1 1,0 0-1,1-1 1,-1 1-1,0-1 1,1 1-1,0-1 1,-1 0-1,1 0 1,0 0-1,0 0 1,1 0-1,-1 0 0,0 0 1,5 2-1,56 27 158,-36-18-163,-10-5-30,0-1 1,1-1-1,-1 0 0,1-1 1,1-1-1,-1 0 0,25 0 0,13-2 217,61-6-1,40 0 529,-131 7-716,-1 1 0,29 7-1,-32-5-107,0-2 0,0 0 0,31 0 0,-2-2 98,-36-1-15,1 0 0,-1 0 0,0-2 0,0 0-1,0-1 1,0 0 0,0-1 0,18-7 0,-18 6 90,1 0 0,-1 0 0,1 2 0,0-1 0,0 2 0,0 1 0,0 0 0,0 0 0,23 5 1,-15-2 920,1-2 1,48-2 0,57-11 1840,-128 12-2831,6-2 65,-1 1 0,1-1-1,0 0 1,0-1 0,10-5 0,-15 6-85,0 0 0,0 0 0,0-1 0,0 1 0,-1-1 0,1 0 0,-1 0 1,0 0-1,0 0 0,0 0 0,0 0 0,0-1 0,-1 1 0,2-6 0,89-252-32,-87 245 27,-1 1 0,-1-1 0,0 0 0,0-30 0,-5 43 9,-1 0 0,0 1-1,0 0 1,-1-1-1,1 1 1,0 0-1,-1 0 1,1 1-1,-1-1 1,-3 0 0,-5-4 19,-4-1-21,0 0 1,-1 1-1,0 0 0,0 2 0,0 0 0,-31-3 0,-113 0 40,103 6-10,-78 1 107,66 2-37,0-4-1,-1-2 1,-76-16 0,67 7-77,-1 4-1,-144 2 1,129 5 313,87 2-285,0-2 0,0 0 1,0 0-1,0 0 0,0-1 0,0-1 0,1 1 0,0-1 0,-13-8 0,12 6-11,0 1-1,0 1 1,-1-1 0,0 2-1,1-1 1,-16-2 0,15 5 970,2-1-6098,10-10-2092,7-6-1566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5:5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5862,'0'0'19116,"1"3"-18582,15 39-109,-9-23-49,0-1 0,14 26-1,-18-39-814,0 0-1,0 0 0,1 0 1,0 0-1,0-1 0,0 0 0,1 0 1,0 0-1,-1 0 0,1-1 1,1 1-1,6 3 0,-9-6-1001,0 1-1109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5 113 10090,'0'0'11568,"-5"3"-9289,46-35-774,36-25-1266,-69 53-2121,0-1 0,-1 1 0,2 1 0,13-5 0,-14 6-3531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13293,'0'0'12075,"66"14"-12011,-49-15-256,0-2-961,-5 3-577,-4 0-320,0 0-32,-3 6-1281,-4 1-737,-1 1-2338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32 15407,'0'0'1580,"-2"12"-902,-2 13-559,-11 71 587,-5 129 1,20-224-704,-1 1 0,1-1-1,0 1 1,0-1 0,1 1 0,-1-1 0,0 0 0,0 1-1,1-1 1,-1 1 0,1-1 0,-1 0 0,1 1 0,0-1 0,-1 0-1,1 1 1,0-1 0,1 1 0,-1-1 2,0-1 0,-1 0 0,1 1 0,0-1 0,0 0 0,0 1 0,-1-1 0,1 0 0,0 0-1,0 0 1,0 0 0,0 0 0,-1 0 0,1 0 0,0 0 0,0 0 0,0-1 0,0 1 0,-1 0 0,1 0 0,0-1 0,1 0 0,4-2 12,0-1 0,-1 0 0,1 0 1,-1 0-1,0-1 0,6-7 0,8-12 26,-1-1 0,-1-1 1,-2-1-1,0-1 0,-2 0 0,-1 0 0,-2-1 0,0-1 0,-2 0 1,-1 0-1,4-45 0,-24 159 2725,-8 63-2219,17-112-1642,2 1 0,3 40-1,-2-76 982,1 1-1,0-1 1,0 0-1,0 0 0,0 1 1,0-1-1,0 0 1,0 0-1,0 0 0,0 1 1,0-1-1,0 0 1,0 0-1,0 1 0,0-1 1,0 0-1,0 0 1,0 1-1,0-1 0,1 0 1,-1 0-1,0 0 1,0 1-1,0-1 0,0 0 1,0 0-1,1 0 1,-1 0-1,0 1 1,0-1-1,0 0 0,0 0 1,1 0-1,-1 0 1,0 0-1,0 1 0,0-1 1,1 0-1,-1 0 1,0 0-1,0 0 0,1 0 1,-1 0-1,1-3-3730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8840,'0'0'15151,"37"9"-14927,-19-9-128,0 0-769,2-4-1697,-3-3-993,-2-1-2018,-3 1-5253</inkml:trace>
  <inkml:trace contextRef="#ctx0" brushRef="#br0" timeOffset="1">253 22 5125,'0'0'17947,"-7"4"-17866,4-2-9,0-1 1,1 1-1,-1 0 1,0 0-1,1 1 1,-1-1-1,1 0 1,0 1-1,-1 0 1,1-1-1,1 1 1,-1 0-1,0 0 1,1 0 0,-1 0-1,1 0 1,0 0-1,0 1 1,0-1-1,0 0 1,1 1-1,0-1 1,-1 0-1,1 1 1,0-1-1,1 1 1,-1-1-1,1 4 1,0-6-47,-1 0 0,1-1 1,-1 1-1,1 0 0,-1-1 1,1 1-1,-1 0 0,1-1 0,0 1 1,-1-1-1,1 1 0,0-1 1,0 1-1,-1-1 0,1 1 1,0-1-1,0 0 0,0 0 0,0 1 1,-1-1-1,1 0 0,0 0 1,0 0-1,0 0 0,0 0 0,0 0 1,0 0-1,-1 0 0,1 0 1,0 0-1,0-1 0,0 1 0,0 0 1,1-1-1,28-11 474,-27 8-336,0 1 1,1-1-1,-1 0 1,-1 0-1,1 0 0,-1 0 1,1 0-1,-1 0 1,0-1-1,-1 1 1,1-1-1,-1 0 0,0 1 1,0-1-1,0 0 1,-1 0-1,1 0 1,-1 1-1,-1-8 0,0 11-146,1 0-1,-1 0 1,0 0-1,1 0 1,-1 1-1,0-1 1,0 0-1,0 0 1,0 1-1,0-1 1,0 0-1,0 1 1,0-1-1,0 1 1,0-1-1,0 1 1,0-1-1,0 1 1,0 0-1,0 0 1,-2-1-1,-2 1-3825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14414,'0'0'11819,"48"3"-11723,-32-3 0,2 0-480,-1-1-449,-2 1-609,-1 0-1184,-4 0-449,-2 2-1537,-3 3-2787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10570,'0'0'15262,"8"-6"-14648,-1 2-512,0 0-1,0 0 1,0 1-1,1 0 0,-1 0 1,1 1-1,-1 0 1,1 0-1,0 1 1,0 0-1,0 0 0,8 0 1,-14 1-93,-1 0 0,1 0 1,0 0-1,0 0 0,-1 1 0,1-1 0,-1 0 1,1 1-1,0-1 0,-1 1 0,1-1 1,-1 1-1,1 0 0,-1 0 0,1 0 0,-1 0 1,0 0-1,1 0 0,-1 0 0,0 0 0,0 0 1,0 1-1,1 0 0,-1 0 26,0 0 0,-1 0 0,1 0-1,-1 0 1,0 0 0,1 0 0,-1 0 0,0 0 0,0 0-1,-1 0 1,1 0 0,0 0 0,-1 0 0,1 0 0,-1-1 0,1 1-1,-1 0 1,0 0 0,0 0 0,0 0 0,-1 1 0,-5 6 309,0 0 0,0-1 0,-1 0 0,0 0 0,-1-1 0,0 0 0,0 0 0,0-1 0,-18 8 0,-8 7 230,35-20-605,0-1 0,0 0 0,0 0-1,0 0 1,0 1 0,0-1 0,0 0 0,0 0 0,0 0 0,0 0 0,0 1-1,0-1 1,0 0 0,0 0 0,0 0 0,0 0 0,0 1 0,1-1 0,-1 0-1,0 0 1,0 0 0,0 0 0,0 0 0,0 1 0,0-1 0,0 0 0,1 0-1,-1 0 1,0 0 0,0 0 0,0 0 0,0 0 0,0 1 0,1-1 0,-1 0-1,0 0 1,0 0 0,0 0 0,0 0 0,1 0 0,-1 0 0,0 0 0,0 0-1,0 0 1,0 0 0,1 0 0,-1 0 0,0 0 0,0 0 0,0 0 0,1 0-1,-1 0 1,0 0 0,0-1 0,0 1 0,0 0 0,0 0 0,1 0 0,-1 0-1,0 0 1,0 0 0,15-1-4061,-2-8-2068,3-5-4432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48 12043,'0'0'3839,"-9"4"-3156,6-3-614,0 0 1,0 0-1,0 1 0,1-1 1,-1 1-1,0 0 0,1 0 1,-1 0-1,1 0 1,0 0-1,0 1 0,-1-1 1,2 1-1,-1-1 0,-3 6 1,3-1 27,-1 0 1,1 0-1,0 0 1,1 1-1,0-1 1,0 1-1,0 11 1,1-1-51,-6 106 83,6 1 0,24 192 1,-23-308-142,1 0 0,0 0 0,0-1 0,1 1 0,0-1 0,1 1 0,0-1 0,0 0 1,6 9-1,-6-13 6,-1-1 0,1 1 1,0-1-1,0 1 1,0-1-1,0 0 0,0-1 1,1 1-1,-1-1 0,1 0 1,0 0-1,-1 0 1,1 0-1,0-1 0,0 0 1,0 0-1,9 0 0,26 1 25,0-2 0,-1-1 0,1-2 0,70-15 0,151-56-318,-29 7-5,-188 57 284,1 2 0,0 2 1,59 0-1,-93 6 23,22 0-8,1-1 1,36-6-1,-57 5-1,-1-1-1,0-1 1,-1 0 0,1 0 0,-1-1 0,1-1 0,-1 0-1,-1 0 1,11-9 0,-14 9 20,0 0 0,0-1 0,-1 0 0,0 0 0,0 0-1,-1-1 1,0 0 0,0 0 0,-1 0 0,0-1 0,-1 1 0,0-1 0,0 0 0,0 0 0,0-13-1,2-11 188,-2-1-1,-3-61 1,-1 89-153,1-7 72,-1 1 0,0 0 0,-1 0 0,-1 0 0,0 0 1,0 0-1,-1 1 0,-1 0 0,0-1 0,0 1 0,-1 1 0,-1-1 1,0 1-1,0 1 0,-1-1 0,0 1 0,0 0 0,-1 1 1,0 0-1,-1 0 0,0 1 0,0 0 0,-1 1 0,-20-9 1,0 2-47,-1 2 1,0 2 0,-1 0 0,0 2 0,0 2-1,-1 1 1,-62 1 0,-392 22 1857,474-18-1917,-17 1-204,-148 4-590,149-7-3557,-56-10 0,61 6-1569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4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10698,'0'0'11942,"12"-2"-10826,57-6-576,1 4 0,89 5 1,44-2-4330,-197 1 3019,-1-1-1,1 1 1,0-1-1,-1 0 1,1-1-1,-1 0 1,0 1-1,10-6 1,7-8-5044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4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13389,'0'0'7868,"12"3"-6549,97 16 867,-53-11-1854,76 21 1,-129-28-337,1 0 0,-1 0 1,0 1-1,0-1 1,0 1-1,0-1 0,0 1 1,0 0-1,-1 0 0,1 0 1,-1 1-1,1-1 1,-1 1-1,4 4 0,-6-6 9,1 1-1,-1-1 1,1 1-1,-1 0 1,1-1-1,-1 1 1,0 0-1,0 0 1,0-1-1,0 1 1,0 0-1,0 0 1,0-1-1,-1 1 1,1 0-1,-1-1 1,1 1-1,-1 0 1,1-1-1,-1 1 0,0-1 1,0 1-1,0-1 1,0 1-1,0-1 1,0 0-1,0 0 1,-1 1-1,-1 0 1,-13 13 308,-1-2-1,-1 0 1,0-1 0,-29 14 0,33-20-535,0 1 0,0 1 0,1 0 0,0 1-1,1 1 1,-1 0 0,2 0 0,0 2 0,-20 23 0,24-18-5036,5-7-3700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5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1602,'0'0'8231,"12"-6"-5348,77-28-97,125-31 0,-112 37-2491,-58 16 55,2 3 0,-1 1 1,1 2-1,82 1 0,-111 4-303,-13 1-36,1-1 0,-1 1 1,0-1-1,1 1 0,-1 0 0,1 1 1,-1-1-1,1 1 0,-1 0 0,6 2 1,-55 2 874,-176 6-632,-247 25-145,417-27-130,49-9-70,27 0-101,25-3 280,-1-2 0,77-17 0,-21 2-75,-18 6-82,12-3-574,175-8-1,-274 26 600,1-1-1,-1 1 1,0-1-1,0 1 1,0-1-1,0 1 1,0-1-1,0 1 1,0-1-1,0 1 1,0-1-1,0 1 1,0-1-1,0 1 1,0-1-1,0 1 1,-1-1 0,1 1-1,0-1 1,0 1-1,0-1 1,-1 1-1,1-1 1,0 1-1,-1-1 1,1 0-1,0 1 1,-1-1-1,1 0 1,0 1-1,-1-1 1,1 0-1,-1 1 1,1-1-1,-1 0 1,-9 8-354,0-1 0,-1 0-1,0-1 1,0 0 0,0-1 0,-15 5 0,-42 12-4342,-13 0-4869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5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5669,'0'0'14953,"4"-9"-14307,51-93 1441,-61 151-245,6-49-1297,27-17 234,-41 31 419,12-12-1203,1 0-1,-1 0 1,0 1-1,1-1 1,-1 0-1,1 1 0,0-1 1,-1 1-1,1-1 1,1 1-1,-2 4 1,22-23 395,0-9-302,-9 11 407,-21 30-288,5-10-210,1 1 1,0 0 0,0 0 0,0 0-1,1 0 1,0 1 0,0-1 0,1 1 0,0 0-1,0 0 1,0 11 0,32-45 482,42-59-138,-84 100-412,4-4 80,-1-1 0,2 1 0,-1 1 0,1-1 0,1 1 0,-9 24 0,17-40 50,1 0-1,-1 1 1,1-1-1,0 0 1,0 1-1,0 0 1,1 0-1,6-5 1,3-3-9,7-11-48,-12 13-60,0 1 1,1-1-1,14-10 0,-22 20-47,-1 0 0,1 1-1,-1-1 1,0 0 0,1 0 0,-1 0-1,0 1 1,0-1 0,0 0-1,0 1 1,0-1 0,0 0 0,0 0-1,0 1 1,-1-1 0,0 2 0,-4 15-357,-15 66-1707,14-27-3846,6-37-654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3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10698,'0'0'11083,"-1"13"-28476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3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10154,'0'0'9352,"51"-37"-6853,-25 22-545,0-2-1186,7 0-639,-1 0-97,1-1-609,-3 4-1121,-4 4-320,-5 2-224,-9 3-576,-2 5-834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14926,'0'0'14414,"51"-22"-22486,-24 22-1569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0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63 11787,'0'0'3545,"-9"-5"-689,0-1-1855,-24-14 873,11 0 4091,68 14-3210,-12 4-2469,-17 0-249,0 1-1,-1 1 0,1 0 0,0 1 1,-1 1-1,1 0 0,26 8 0,-42-9-40,0-1-1,0 0 1,-1 0-1,1 1 0,0-1 1,0 1-1,0-1 0,-1 1 1,1-1-1,0 1 1,-1-1-1,1 1 0,0-1 1,-1 1-1,1 0 1,-1-1-1,1 1 0,-1 0 1,1 0-1,-1-1 0,0 1 1,1 0-1,-1 0 1,0 0-1,0-1 0,0 1 1,1 0-1,-1 0 1,0 0-1,0 1 0,-1 0 13,1 0 0,-1 0-1,0 0 1,0-1 0,0 1-1,0 0 1,0 0 0,0 0-1,0-1 1,-1 1 0,1-1-1,-2 2 1,-47 34 404,34-29-242,-22 13 113,37-20-275,-1 0-1,1 0 1,-1 0 0,1 0-1,0 0 1,0 0-1,-1 0 1,1 0 0,0 0-1,0 1 1,0-1-1,0 0 1,0 1 0,1-1-1,-1 1 1,0-1-1,1 1 1,-1 2 0,30 7-19,-23-10 16,7 3-12,1-1-79,0 1-1,-1 0 1,0 1 0,17 9 0,-28-14 75,-1 1 0,1 0 0,0 0 1,0 0-1,0 1 0,-1-1 0,1 0 0,0 1 1,-1-1-1,1 1 0,-1 0 0,0-1 0,1 1 1,-1 0-1,0 0 0,0 0 0,0-1 0,0 1 1,-1 0-1,1 0 0,-1 1 0,1-1 0,-1 0 1,1 0-1,-1 0 0,0 0 0,0 0 0,0 0 1,0 1-1,-1-1 0,1 0 0,0 0 0,-1 0 1,0 0-1,1 0 0,-2 2 0,-2 1 65,1 0 1,-1 0-1,0-1 0,0 1 0,0-1 0,0 0 0,-1 0 0,0-1 1,0 1-1,0-1 0,0 0 0,-7 3 0,-70 25 1020,65-26-973,-1-1 1,-1-1-1,1 0 1,-31-1-1,49-1-124,0-1 0,-1 0-1,1 0 1,0 0 0,-1 0 0,1 0 0,-1 0-1,1 0 1,0 0 0,-1 0 0,1 0 0,0 0-1,-1 0 1,1 0 0,0 0 0,-1-1 0,1 1 0,0 0-1,-1 0 1,1 0 0,0 0 0,0-1 0,-1 1-1,1 0 1,0 0 0,0 0 0,-1-1 0,1 1-1,0 0 1,0 0 0,-1-1 0,1 1 0,0 0-1,0-1 1,7-9-1968,21-8-2861,32 0-5062,-26 8 1731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0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16271,'0'0'13063,"-1"10"-12107,-5 32-572,6-41-392,0 1-1,0 0 0,0 0 1,0-1-1,0 1 0,0 0 1,0-1-1,1 1 0,-1 0 1,1-1-1,-1 1 0,1-1 0,0 1 1,0-1-1,0 1 0,-1-1 1,1 1-1,1-1 0,-1 0 1,0 1-1,0-1 0,0 0 1,1 0-1,-1 0 0,0 0 1,1 0-1,-1 0 0,1-1 1,-1 1-1,4 1 0,4 1-397,0-1 1,0 0-1,-1-1 0,15 2 0,-6-2-744,-9 0 712,0 1 1,-1 0-1,1 0 0,-1 0 1,1 1-1,-1 0 1,9 5-1,-15-7 499,0-1 1,1 1-1,-1 0 1,0 0-1,0 1 0,0-1 1,0 0-1,0 0 1,0 0-1,0 1 1,0-1-1,-1 0 0,1 1 1,0-1-1,-1 1 1,1-1-1,-1 1 1,0-1-1,1 1 0,-1-1 1,0 1-1,0-1 1,0 1-1,0 0 1,0-1-1,0 1 0,0-1 1,-1 1-1,1-1 1,-1 1-1,1-1 1,-1 1-1,1-1 0,-1 1 1,0-1-1,0 0 1,0 0-1,1 1 1,-1-1-1,-1 0 0,1 0 1,0 0-1,0 0 1,-2 1-1,-5 7 265,-1-1 0,-1 0 0,0 0 0,0-1 0,0-1 0,-1 0 0,0 0 0,0-1 0,-1 0 0,1-1 0,-1 0 0,0-1-1,0-1 1,0 1 0,0-2 0,-21 1 0,31-2-412,1 0 0,0 0 0,0 0 0,0 0 0,0-1 0,-1 1-1,1 0 1,0 0 0,0-1 0,0 1 0,0-1 0,0 1 0,0-1 0,0 1-1,0-1 1,0 0 0,0 1 0,0-1 0,0 0 0,0 0 0,0 0 0,1 0-1,-1 0 1,0 0 0,1 0 0,-1 0 0,1 0 0,-1 0 0,1 0 0,-1-2-1,-2-39-6523,4 31 4738,0-29-6290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0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7175,'0'0'16399,"72"7"-14381,-46 0 32,1-1-512,3 1-930,-3-2-480,1 2-224,2-3-1922,0-4-2978,-2 0-3428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19058,'0'0'6726,"77"-15"-6662,-36 9-128,6 1-1217,0 0-1217,-5 0-1090,-7 2-2337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16944,'0'0'2167,"10"-5"-795,2 0-797,0 0 0,0 1 0,0 0-1,0 1 1,1 0 0,17-2 0,-25 5-435,1-1 1,-1 1-1,0 0 1,1 0 0,-1 1-1,0 0 1,0-1-1,1 2 1,-1-1-1,0 1 1,0-1 0,0 1-1,-1 1 1,1-1-1,0 1 1,-1 0 0,0 0-1,1 0 1,-1 0-1,0 1 1,4 5-1,-6-6-133,1 0 0,-1 0 0,0 0 0,0 1 1,-1-1-1,1 1 0,-1-1 0,1 1 0,-1-1 0,0 1 0,-1 0 0,1 0 0,-1-1 0,1 1 0,-1 0 0,0 0 0,0 0 0,-1-1 0,1 1 0,-1 0 0,0 0 0,0-1 0,0 1 0,-1-1 0,1 1 0,-1-1 0,0 1 0,0-1 0,0 0 0,0 0 0,0 0 0,-1 0 0,-4 4 0,-9 8 196,0 0 0,-1-2 0,-1 0 0,-32 17 1,27-16 170,5-4 43,14-8-296,-1 0 1,1 1 0,0-1 0,-1 1 0,1 0 0,0 0 0,0 0 0,1 0 0,-1 1 0,1 0 0,0 0 0,-4 5 0,7-9-122,0 1 0,0-1 0,0 1 0,-1-1 0,1 0 0,0 1 1,0-1-1,0 1 0,0-1 0,1 1 0,-1-1 0,0 0 0,0 1 1,0-1-1,0 1 0,0-1 0,0 0 0,1 1 0,-1-1 1,0 0-1,0 1 0,1-1 0,-1 0 0,0 1 0,0-1 0,1 0 1,-1 1-1,0-1 0,1 0 0,-1 0 0,1 1 0,-1-1 0,0 0 1,1 0-1,-1 0 0,0 0 0,1 1 0,-1-1 0,1 0 0,-1 0 1,1 0-1,21 2-52,-19-2 44,84 0-2393,-67-1-407,-1-1-1,28-7 1,-1-4-6460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17553,'0'0'4222,"0"12"-2166,-1 28-437,-2 1 0,-8 44 0,-4-8-1504,12-50-160,-2 1 0,-1-1-1,-1 0 1,-1 0-1,-2-1 1,-13 27 0,23-53 55,0 1 1,0-1 0,0 1 0,0-1 0,-1 1 0,1-1 0,0 1-1,0-1 1,0 1 0,-1-1 0,1 1 0,0-1 0,0 0 0,-1 1-1,1-1 1,0 0 0,-1 1 0,1-1 0,-1 0 0,1 1-1,0-1 1,-1 0 0,1 1 0,-1-1 0,1 0 0,-1 0 0,1 0-1,-1 0 1,1 1 0,-1-1 0,1 0 0,-1 0 0,1 0 0,-1 0-1,0 0 1,-3-19 197,6-33-182,6 15-563,0 1 0,3 0 1,1 1-1,1 1 0,2 0 0,35-58 0,-45 84 511,0 1 0,1 0 0,0 1 0,0 0 0,1 0 0,0 0 0,0 1 0,0-1 0,1 2 0,-1-1 0,17-5 0,-21 8 33,0 1 0,1-1 0,0 1-1,-1 0 1,1 1 0,0-1 0,-1 0 0,1 1 0,0 0-1,0 0 1,-1 0 0,1 1 0,0-1 0,-1 1 0,1 0-1,0 0 1,-1 0 0,1 0 0,-1 1 0,1-1 0,-1 1 0,0 0-1,0 0 1,0 0 0,0 0 0,0 1 0,0-1 0,0 1-1,4 6 1,-6-8 46,0 1 0,0-1-1,0 1 1,0-1 0,0 1 0,0 0-1,-1 0 1,1-1 0,-1 1 0,1 0-1,-1 0 1,1 0 0,-1 0 0,0 0-1,0 0 1,0-1 0,0 1 0,0 0-1,-1 0 1,1 0 0,0 0 0,-1 0-1,0 0 1,1-1 0,-1 1 0,0 0-1,0-1 1,0 1 0,0 0 0,0-1-1,0 1 1,0-1 0,-1 1 0,1-1-1,0 0 1,-1 0 0,1 0 0,-1 1-1,0-1 1,1-1 0,-1 1 0,-2 1-1,-9 5 253,-1-1 0,0 0 0,0-1 0,-18 4 0,24-6-361,-51 9 58,19-8-3591,23-4-3164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13901,'0'0'5979,"-9"-1"-3998,0 1-1945,2-1 417,0 1 0,0 0 1,-1 0-1,1 1 0,0 0 1,-8 2-1,12-2-326,0 0 1,0 0-1,0 0 0,0 1 0,1 0 1,-1-1-1,0 1 0,1 0 0,-1 0 1,1 1-1,0-1 0,0 0 1,0 1-1,0-1 0,0 1 0,0 0 1,1 0-1,-1-1 0,-1 6 0,-1 2 21,1 1-1,0-1 0,1 0 0,0 1 0,0 0 0,1 0 0,0-1 0,1 12 0,0-21-143,0 1-1,1-1 0,-1 0 0,0 0 0,0 0 1,0 0-1,1 0 0,-1 0 0,0 0 0,1 0 1,-1 0-1,1 0 0,-1-1 0,1 1 0,-1 0 1,1 0-1,0 0 0,0 0 0,-1-1 0,1 1 1,0 0-1,0-1 0,0 1 0,0-1 0,-1 1 1,1-1-1,0 1 0,1-1 0,1 1 39,0 0-1,0-1 0,0 0 1,0 0-1,0 0 0,0 0 1,0 0-1,0-1 0,0 1 1,3-2-1,2 0 91,1-1 1,-2 0-1,1 0 0,0-1 0,-1 0 1,12-8-1,-14 8-49,-1 0 0,0-1 0,0 1 0,0-1 0,0 0 0,-1 0 0,0 0 0,0-1 0,0 1 0,-1-1 0,0 0 0,0 0 0,0 1 0,1-10 0,-3 13-47,0 0 1,0 1-1,0-1 1,0 0-1,0 0 1,-1 1 0,1-1-1,0 0 1,-1 1-1,1-1 1,-1 0-1,0 1 1,1-1-1,-1 1 1,0-1-1,0 1 1,0-1-1,0 1 1,0 0-1,-3-3 1,2 3-17,-1-1 0,1 1 0,-1 0 0,0 0 0,0 0 1,0 0-1,0 1 0,1-1 0,-1 1 0,0-1 0,0 1 0,0 0 0,0 0 1,0 1-1,0-1 0,-4 1 0,5 0-292,0 0-1,0 0 1,0-1 0,1 1 0,-1 0-1,0 0 1,1 1 0,-1-1 0,1 0-1,-1 0 1,1 1 0,-1-1 0,1 1-1,0-1 1,0 1 0,0 0 0,0-1-1,0 1 1,0 0 0,-1 2 0,2-3 85,0 0 1,-1-1-1,1 1 1,0 0-1,-1-1 1,1 1-1,0 0 1,0 0-1,-1-1 0,1 1 1,0 0-1,0 0 1,0-1-1,0 1 1,0 0-1,0 0 1,0 0-1,1-1 1,-1 1-1,0 0 1,0 0-1,0-1 1,1 1-1,-1 0 1,1-1-1,-1 1 1,0 0-1,1-1 1,-1 1-1,1 0 1,-1-1-1,1 1 1,0-1-1,-1 1 1,1-1-1,-1 1 1,1-1-1,0 0 1,-1 1-1,1-1 1,0 0-1,0 1 1,-1-1-1,1 0 1,0 0-1,0 0 1,1 0-1,17 1-6988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2338,'0'0'25881,"53"21"-25273,-20-21-287,1 0-225,1-1-128,-7-3-865,-3 1-865,-10 3-256,-3 0-640,-11 9-7560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11563,'0'0'14285,"72"-16"-14060,-41 9-257,-1 5-481,-4 2-1825,-3 0-1185,-5 0-1730,0 0-6823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10762,'0'0'16336,"10"-2"-15093,-6 1-1091,63-11 935,-61 11-1053,0 0-1,-1 1 1,1 0-1,0 0 1,0 0-1,0 1 1,-1 0-1,1 0 0,0 0 1,8 4-1,-12-4-29,-1 0 1,0 0-1,1 0 0,-1 0 0,0 0 0,0 0 0,0 1 0,0-1 1,0 0-1,0 1 0,0-1 0,-1 1 0,1-1 0,0 1 0,-1-1 1,1 1-1,-1-1 0,0 1 0,1-1 0,-1 1 0,0 0 0,0-1 1,0 1-1,0 0 0,0-1 0,0 1 0,-1 0 0,1-1 0,0 1 1,-1-1-1,0 1 0,1-1 0,-1 1 0,0-1 0,1 1 0,-1-1 1,0 0-1,0 1 0,-2 1 0,-4 6 58,0 0 0,0 0 0,0-1 0,-11 9-1,-12 5 293,24-18-174,-1 0-1,1 1 1,0 0-1,0 0 1,-10 12-1,52-16-371,58-2-1575,-93 2 1759,0-1 0,0 1 0,0 0 0,0-1 0,0 1 0,0 0 0,-1 0 0,1 0 0,0 0 0,0 0 0,-1 0 0,1 0-1,0 0 1,-1 0 0,1 0 0,-1 0 0,1 0 0,-1 0 0,0 1 0,1-1 0,-1 0 0,0 0 0,0 0 0,0 1 0,0-1 0,0 0 0,0 0 0,0 0 0,-1 1 0,1-1 0,0 0 0,-1 0 0,1 0 0,0 0 0,-2 2 0,-14 41 628,10-37-479,0 0 0,-1 0 0,0-1 1,0 0-1,0 0 0,-1-1 0,0 1 0,0-2 0,-1 1 1,1-1-1,-1-1 0,0 1 0,0-2 0,0 1 1,0-1-1,0 0 0,-19 0 0,28-2-150,0 0 0,0 0 0,-1 0 0,1 0 0,0 0 0,0 0 0,0 0 1,0 0-1,-1 0 0,1 0 0,0-1 0,0 1 0,0 0 0,0 0 0,0 0 0,0 0 0,0 0 0,-1 0 0,1-1 0,0 1 0,0 0 0,0 0 0,0 0 1,0 0-1,0 0 0,0-1 0,0 1 0,0 0 0,0 0 0,0 0 0,0 0 0,0-1 0,0 1 0,0 0 0,0 0 0,0 0 0,0 0 0,0-1 1,0 1-1,0 0 0,0 0 0,0 0 0,0 0 0,0 0 0,0-1 0,0 1 0,1 0 0,-1 0 0,0 0 0,0 0 0,0 0 0,0 0 0,0-1 0,0 1 1,1 0-1,-1 0 0,0 0 0,0 0 0,0 0 0,0 0 0,0 0 0,1 0 0,-1 0 0,0 0 0,0 0 0,0 0 0,0 0 0,1 0 0,9-10-2289,43-27-7583,-23 15 2594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29.04.2026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71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82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04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95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29.04.2026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29.04.2026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29.04.2026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29.04.2026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29.04.2026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29.04.2026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29.04.2026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29.04.2026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29.04.2026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29.04.2026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29.04.2026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29.04.2026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743.png"/><Relationship Id="rId1827" Type="http://schemas.openxmlformats.org/officeDocument/2006/relationships/customXml" Target="../ink/ink932.xml"/><Relationship Id="rId21" Type="http://schemas.openxmlformats.org/officeDocument/2006/relationships/image" Target="../media/image10.png"/><Relationship Id="rId170" Type="http://schemas.openxmlformats.org/officeDocument/2006/relationships/customXml" Target="../ink/ink86.xml"/><Relationship Id="rId268" Type="http://schemas.openxmlformats.org/officeDocument/2006/relationships/image" Target="../media/image130.png"/><Relationship Id="rId475" Type="http://schemas.openxmlformats.org/officeDocument/2006/relationships/image" Target="../media/image226.png"/><Relationship Id="rId682" Type="http://schemas.openxmlformats.org/officeDocument/2006/relationships/customXml" Target="../ink/ink352.xml"/><Relationship Id="rId128" Type="http://schemas.openxmlformats.org/officeDocument/2006/relationships/customXml" Target="../ink/ink65.xml"/><Relationship Id="rId335" Type="http://schemas.openxmlformats.org/officeDocument/2006/relationships/image" Target="../media/image163.png"/><Relationship Id="rId542" Type="http://schemas.openxmlformats.org/officeDocument/2006/relationships/image" Target="../media/image259.png"/><Relationship Id="rId987" Type="http://schemas.openxmlformats.org/officeDocument/2006/relationships/customXml" Target="../ink/ink507.xml"/><Relationship Id="rId1172" Type="http://schemas.openxmlformats.org/officeDocument/2006/relationships/customXml" Target="../ink/ink600.xml"/><Relationship Id="rId402" Type="http://schemas.openxmlformats.org/officeDocument/2006/relationships/customXml" Target="../ink/ink211.xml"/><Relationship Id="rId847" Type="http://schemas.openxmlformats.org/officeDocument/2006/relationships/image" Target="../media/image410.png"/><Relationship Id="rId1032" Type="http://schemas.openxmlformats.org/officeDocument/2006/relationships/image" Target="../media/image501.png"/><Relationship Id="rId1477" Type="http://schemas.openxmlformats.org/officeDocument/2006/relationships/image" Target="../media/image721.png"/><Relationship Id="rId1684" Type="http://schemas.openxmlformats.org/officeDocument/2006/relationships/customXml" Target="../ink/ink859.xml"/><Relationship Id="rId1891" Type="http://schemas.openxmlformats.org/officeDocument/2006/relationships/customXml" Target="../ink/ink964.xml"/><Relationship Id="rId707" Type="http://schemas.openxmlformats.org/officeDocument/2006/relationships/customXml" Target="../ink/ink365.xml"/><Relationship Id="rId914" Type="http://schemas.openxmlformats.org/officeDocument/2006/relationships/image" Target="../media/image443.png"/><Relationship Id="rId1337" Type="http://schemas.openxmlformats.org/officeDocument/2006/relationships/image" Target="../media/image652.png"/><Relationship Id="rId1544" Type="http://schemas.openxmlformats.org/officeDocument/2006/relationships/image" Target="../media/image754.png"/><Relationship Id="rId1751" Type="http://schemas.openxmlformats.org/officeDocument/2006/relationships/customXml" Target="../ink/ink893.xml"/><Relationship Id="rId43" Type="http://schemas.openxmlformats.org/officeDocument/2006/relationships/image" Target="../media/image21.png"/><Relationship Id="rId1404" Type="http://schemas.openxmlformats.org/officeDocument/2006/relationships/customXml" Target="../ink/ink717.xml"/><Relationship Id="rId1611" Type="http://schemas.openxmlformats.org/officeDocument/2006/relationships/customXml" Target="../ink/ink822.xml"/><Relationship Id="rId1849" Type="http://schemas.openxmlformats.org/officeDocument/2006/relationships/customXml" Target="../ink/ink943.xml"/><Relationship Id="rId192" Type="http://schemas.openxmlformats.org/officeDocument/2006/relationships/image" Target="../media/image93.png"/><Relationship Id="rId1709" Type="http://schemas.openxmlformats.org/officeDocument/2006/relationships/customXml" Target="../ink/ink872.xml"/><Relationship Id="rId497" Type="http://schemas.openxmlformats.org/officeDocument/2006/relationships/image" Target="../media/image237.png"/><Relationship Id="rId357" Type="http://schemas.openxmlformats.org/officeDocument/2006/relationships/image" Target="../media/image167.png"/><Relationship Id="rId1194" Type="http://schemas.openxmlformats.org/officeDocument/2006/relationships/customXml" Target="../ink/ink611.xml"/><Relationship Id="rId217" Type="http://schemas.openxmlformats.org/officeDocument/2006/relationships/image" Target="../media/image105.png"/><Relationship Id="rId564" Type="http://schemas.openxmlformats.org/officeDocument/2006/relationships/image" Target="../media/image270.png"/><Relationship Id="rId771" Type="http://schemas.openxmlformats.org/officeDocument/2006/relationships/customXml" Target="../ink/ink397.xml"/><Relationship Id="rId869" Type="http://schemas.openxmlformats.org/officeDocument/2006/relationships/customXml" Target="../ink/ink447.xml"/><Relationship Id="rId1499" Type="http://schemas.openxmlformats.org/officeDocument/2006/relationships/image" Target="../media/image732.png"/><Relationship Id="rId424" Type="http://schemas.openxmlformats.org/officeDocument/2006/relationships/customXml" Target="../ink/ink222.xml"/><Relationship Id="rId631" Type="http://schemas.openxmlformats.org/officeDocument/2006/relationships/image" Target="../media/image303.png"/><Relationship Id="rId729" Type="http://schemas.openxmlformats.org/officeDocument/2006/relationships/customXml" Target="../ink/ink376.xml"/><Relationship Id="rId1054" Type="http://schemas.openxmlformats.org/officeDocument/2006/relationships/image" Target="../media/image512.png"/><Relationship Id="rId1261" Type="http://schemas.openxmlformats.org/officeDocument/2006/relationships/image" Target="../media/image614.png"/><Relationship Id="rId1359" Type="http://schemas.openxmlformats.org/officeDocument/2006/relationships/image" Target="../media/image663.png"/><Relationship Id="rId936" Type="http://schemas.openxmlformats.org/officeDocument/2006/relationships/image" Target="../media/image453.png"/><Relationship Id="rId1121" Type="http://schemas.openxmlformats.org/officeDocument/2006/relationships/image" Target="../media/image545.png"/><Relationship Id="rId1219" Type="http://schemas.openxmlformats.org/officeDocument/2006/relationships/image" Target="../media/image594.png"/><Relationship Id="rId1566" Type="http://schemas.openxmlformats.org/officeDocument/2006/relationships/image" Target="../media/image765.png"/><Relationship Id="rId1773" Type="http://schemas.openxmlformats.org/officeDocument/2006/relationships/image" Target="../media/image867.png"/><Relationship Id="rId65" Type="http://schemas.openxmlformats.org/officeDocument/2006/relationships/image" Target="../media/image30.png"/><Relationship Id="rId1426" Type="http://schemas.openxmlformats.org/officeDocument/2006/relationships/image" Target="../media/image696.png"/><Relationship Id="rId1633" Type="http://schemas.openxmlformats.org/officeDocument/2006/relationships/customXml" Target="../ink/ink833.xml"/><Relationship Id="rId1840" Type="http://schemas.openxmlformats.org/officeDocument/2006/relationships/image" Target="../media/image900.png"/><Relationship Id="rId1700" Type="http://schemas.openxmlformats.org/officeDocument/2006/relationships/image" Target="../media/image831.png"/><Relationship Id="rId281" Type="http://schemas.openxmlformats.org/officeDocument/2006/relationships/customXml" Target="../ink/ink143.xml"/><Relationship Id="rId141" Type="http://schemas.openxmlformats.org/officeDocument/2006/relationships/image" Target="../media/image68.png"/><Relationship Id="rId379" Type="http://schemas.openxmlformats.org/officeDocument/2006/relationships/image" Target="../media/image178.png"/><Relationship Id="rId586" Type="http://schemas.openxmlformats.org/officeDocument/2006/relationships/image" Target="../media/image281.png"/><Relationship Id="rId793" Type="http://schemas.openxmlformats.org/officeDocument/2006/relationships/customXml" Target="../ink/ink408.xml"/><Relationship Id="rId7" Type="http://schemas.openxmlformats.org/officeDocument/2006/relationships/image" Target="../media/image3.png"/><Relationship Id="rId239" Type="http://schemas.openxmlformats.org/officeDocument/2006/relationships/customXml" Target="../ink/ink122.xml"/><Relationship Id="rId446" Type="http://schemas.openxmlformats.org/officeDocument/2006/relationships/customXml" Target="../ink/ink233.xml"/><Relationship Id="rId653" Type="http://schemas.openxmlformats.org/officeDocument/2006/relationships/image" Target="../media/image314.png"/><Relationship Id="rId1076" Type="http://schemas.openxmlformats.org/officeDocument/2006/relationships/image" Target="../media/image523.png"/><Relationship Id="rId1283" Type="http://schemas.openxmlformats.org/officeDocument/2006/relationships/image" Target="../media/image625.png"/><Relationship Id="rId1490" Type="http://schemas.openxmlformats.org/officeDocument/2006/relationships/customXml" Target="../ink/ink761.xml"/><Relationship Id="rId306" Type="http://schemas.openxmlformats.org/officeDocument/2006/relationships/customXml" Target="../ink/ink156.xml"/><Relationship Id="rId860" Type="http://schemas.openxmlformats.org/officeDocument/2006/relationships/customXml" Target="../ink/ink442.xml"/><Relationship Id="rId958" Type="http://schemas.openxmlformats.org/officeDocument/2006/relationships/image" Target="../media/image464.png"/><Relationship Id="rId1143" Type="http://schemas.openxmlformats.org/officeDocument/2006/relationships/image" Target="../media/image556.png"/><Relationship Id="rId1588" Type="http://schemas.openxmlformats.org/officeDocument/2006/relationships/image" Target="../media/image776.png"/><Relationship Id="rId1795" Type="http://schemas.openxmlformats.org/officeDocument/2006/relationships/customXml" Target="../ink/ink916.xml"/><Relationship Id="rId87" Type="http://schemas.openxmlformats.org/officeDocument/2006/relationships/image" Target="../media/image41.png"/><Relationship Id="rId513" Type="http://schemas.openxmlformats.org/officeDocument/2006/relationships/customXml" Target="../ink/ink267.xml"/><Relationship Id="rId720" Type="http://schemas.openxmlformats.org/officeDocument/2006/relationships/image" Target="../media/image347.png"/><Relationship Id="rId818" Type="http://schemas.openxmlformats.org/officeDocument/2006/relationships/customXml" Target="../ink/ink421.xml"/><Relationship Id="rId1350" Type="http://schemas.openxmlformats.org/officeDocument/2006/relationships/customXml" Target="../ink/ink690.xml"/><Relationship Id="rId1448" Type="http://schemas.openxmlformats.org/officeDocument/2006/relationships/customXml" Target="../ink/ink740.xml"/><Relationship Id="rId1655" Type="http://schemas.openxmlformats.org/officeDocument/2006/relationships/customXml" Target="../ink/ink844.xml"/><Relationship Id="rId1003" Type="http://schemas.openxmlformats.org/officeDocument/2006/relationships/customXml" Target="../ink/ink515.xml"/><Relationship Id="rId1210" Type="http://schemas.openxmlformats.org/officeDocument/2006/relationships/customXml" Target="../ink/ink619.xml"/><Relationship Id="rId1308" Type="http://schemas.openxmlformats.org/officeDocument/2006/relationships/customXml" Target="../ink/ink669.xml"/><Relationship Id="rId1862" Type="http://schemas.openxmlformats.org/officeDocument/2006/relationships/image" Target="../media/image911.png"/><Relationship Id="rId1515" Type="http://schemas.openxmlformats.org/officeDocument/2006/relationships/customXml" Target="../ink/ink774.xml"/><Relationship Id="rId1722" Type="http://schemas.openxmlformats.org/officeDocument/2006/relationships/image" Target="../media/image842.png"/><Relationship Id="rId14" Type="http://schemas.openxmlformats.org/officeDocument/2006/relationships/customXml" Target="../ink/ink6.xml"/><Relationship Id="rId163" Type="http://schemas.openxmlformats.org/officeDocument/2006/relationships/image" Target="../media/image79.png"/><Relationship Id="rId370" Type="http://schemas.openxmlformats.org/officeDocument/2006/relationships/customXml" Target="../ink/ink195.xml"/><Relationship Id="rId230" Type="http://schemas.openxmlformats.org/officeDocument/2006/relationships/customXml" Target="../ink/ink117.xml"/><Relationship Id="rId468" Type="http://schemas.openxmlformats.org/officeDocument/2006/relationships/customXml" Target="../ink/ink244.xml"/><Relationship Id="rId675" Type="http://schemas.openxmlformats.org/officeDocument/2006/relationships/image" Target="../media/image325.png"/><Relationship Id="rId882" Type="http://schemas.openxmlformats.org/officeDocument/2006/relationships/image" Target="../media/image427.png"/><Relationship Id="rId1098" Type="http://schemas.openxmlformats.org/officeDocument/2006/relationships/image" Target="../media/image534.png"/><Relationship Id="rId328" Type="http://schemas.openxmlformats.org/officeDocument/2006/relationships/customXml" Target="../ink/ink167.xml"/><Relationship Id="rId535" Type="http://schemas.openxmlformats.org/officeDocument/2006/relationships/customXml" Target="../ink/ink278.xml"/><Relationship Id="rId742" Type="http://schemas.openxmlformats.org/officeDocument/2006/relationships/image" Target="../media/image358.png"/><Relationship Id="rId1165" Type="http://schemas.openxmlformats.org/officeDocument/2006/relationships/image" Target="../media/image567.png"/><Relationship Id="rId1372" Type="http://schemas.openxmlformats.org/officeDocument/2006/relationships/customXml" Target="../ink/ink701.xml"/><Relationship Id="rId602" Type="http://schemas.openxmlformats.org/officeDocument/2006/relationships/image" Target="../media/image289.png"/><Relationship Id="rId1025" Type="http://schemas.openxmlformats.org/officeDocument/2006/relationships/customXml" Target="../ink/ink526.xml"/><Relationship Id="rId1232" Type="http://schemas.openxmlformats.org/officeDocument/2006/relationships/customXml" Target="../ink/ink630.xml"/><Relationship Id="rId1677" Type="http://schemas.openxmlformats.org/officeDocument/2006/relationships/image" Target="../media/image820.png"/><Relationship Id="rId1884" Type="http://schemas.openxmlformats.org/officeDocument/2006/relationships/image" Target="../media/image922.png"/><Relationship Id="rId907" Type="http://schemas.openxmlformats.org/officeDocument/2006/relationships/customXml" Target="../ink/ink466.xml"/><Relationship Id="rId1537" Type="http://schemas.openxmlformats.org/officeDocument/2006/relationships/customXml" Target="../ink/ink785.xml"/><Relationship Id="rId1744" Type="http://schemas.openxmlformats.org/officeDocument/2006/relationships/image" Target="../media/image853.png"/><Relationship Id="rId36" Type="http://schemas.openxmlformats.org/officeDocument/2006/relationships/customXml" Target="../ink/ink17.xml"/><Relationship Id="rId1604" Type="http://schemas.openxmlformats.org/officeDocument/2006/relationships/image" Target="../media/image784.png"/><Relationship Id="rId185" Type="http://schemas.openxmlformats.org/officeDocument/2006/relationships/customXml" Target="../ink/ink94.xml"/><Relationship Id="rId1811" Type="http://schemas.openxmlformats.org/officeDocument/2006/relationships/customXml" Target="../ink/ink924.xml"/><Relationship Id="rId1909" Type="http://schemas.openxmlformats.org/officeDocument/2006/relationships/customXml" Target="../ink/ink973.xml"/><Relationship Id="rId392" Type="http://schemas.openxmlformats.org/officeDocument/2006/relationships/customXml" Target="../ink/ink206.xml"/><Relationship Id="rId697" Type="http://schemas.openxmlformats.org/officeDocument/2006/relationships/customXml" Target="../ink/ink360.xml"/><Relationship Id="rId252" Type="http://schemas.openxmlformats.org/officeDocument/2006/relationships/image" Target="../media/image122.png"/><Relationship Id="rId1187" Type="http://schemas.openxmlformats.org/officeDocument/2006/relationships/image" Target="../media/image578.png"/><Relationship Id="rId112" Type="http://schemas.openxmlformats.org/officeDocument/2006/relationships/customXml" Target="../ink/ink57.xml"/><Relationship Id="rId557" Type="http://schemas.openxmlformats.org/officeDocument/2006/relationships/customXml" Target="../ink/ink289.xml"/><Relationship Id="rId764" Type="http://schemas.openxmlformats.org/officeDocument/2006/relationships/image" Target="../media/image369.png"/><Relationship Id="rId971" Type="http://schemas.openxmlformats.org/officeDocument/2006/relationships/customXml" Target="../ink/ink499.xml"/><Relationship Id="rId1394" Type="http://schemas.openxmlformats.org/officeDocument/2006/relationships/customXml" Target="../ink/ink712.xml"/><Relationship Id="rId1699" Type="http://schemas.openxmlformats.org/officeDocument/2006/relationships/customXml" Target="../ink/ink867.xml"/><Relationship Id="rId417" Type="http://schemas.openxmlformats.org/officeDocument/2006/relationships/image" Target="../media/image197.png"/><Relationship Id="rId624" Type="http://schemas.openxmlformats.org/officeDocument/2006/relationships/customXml" Target="../ink/ink323.xml"/><Relationship Id="rId831" Type="http://schemas.openxmlformats.org/officeDocument/2006/relationships/image" Target="../media/image402.png"/><Relationship Id="rId1047" Type="http://schemas.openxmlformats.org/officeDocument/2006/relationships/customXml" Target="../ink/ink537.xml"/><Relationship Id="rId1254" Type="http://schemas.openxmlformats.org/officeDocument/2006/relationships/image" Target="../media/image611.png"/><Relationship Id="rId1461" Type="http://schemas.openxmlformats.org/officeDocument/2006/relationships/image" Target="../media/image713.png"/><Relationship Id="rId929" Type="http://schemas.openxmlformats.org/officeDocument/2006/relationships/customXml" Target="../ink/ink478.xml"/><Relationship Id="rId1114" Type="http://schemas.openxmlformats.org/officeDocument/2006/relationships/customXml" Target="../ink/ink571.xml"/><Relationship Id="rId1321" Type="http://schemas.openxmlformats.org/officeDocument/2006/relationships/image" Target="../media/image644.png"/><Relationship Id="rId1559" Type="http://schemas.openxmlformats.org/officeDocument/2006/relationships/customXml" Target="../ink/ink796.xml"/><Relationship Id="rId1766" Type="http://schemas.openxmlformats.org/officeDocument/2006/relationships/image" Target="../media/image864.png"/><Relationship Id="rId58" Type="http://schemas.openxmlformats.org/officeDocument/2006/relationships/customXml" Target="../ink/ink30.xml"/><Relationship Id="rId1419" Type="http://schemas.openxmlformats.org/officeDocument/2006/relationships/image" Target="../media/image693.png"/><Relationship Id="rId1626" Type="http://schemas.openxmlformats.org/officeDocument/2006/relationships/image" Target="../media/image795.png"/><Relationship Id="rId1833" Type="http://schemas.openxmlformats.org/officeDocument/2006/relationships/customXml" Target="../ink/ink935.xml"/><Relationship Id="rId1900" Type="http://schemas.openxmlformats.org/officeDocument/2006/relationships/image" Target="../media/image930.png"/><Relationship Id="rId274" Type="http://schemas.openxmlformats.org/officeDocument/2006/relationships/image" Target="../media/image133.png"/><Relationship Id="rId481" Type="http://schemas.openxmlformats.org/officeDocument/2006/relationships/image" Target="../media/image229.png"/><Relationship Id="rId134" Type="http://schemas.openxmlformats.org/officeDocument/2006/relationships/customXml" Target="../ink/ink68.xml"/><Relationship Id="rId579" Type="http://schemas.openxmlformats.org/officeDocument/2006/relationships/customXml" Target="../ink/ink300.xml"/><Relationship Id="rId786" Type="http://schemas.openxmlformats.org/officeDocument/2006/relationships/image" Target="../media/image380.png"/><Relationship Id="rId993" Type="http://schemas.openxmlformats.org/officeDocument/2006/relationships/customXml" Target="../ink/ink510.xml"/><Relationship Id="rId341" Type="http://schemas.openxmlformats.org/officeDocument/2006/relationships/customXml" Target="../ink/ink175.xml"/><Relationship Id="rId439" Type="http://schemas.openxmlformats.org/officeDocument/2006/relationships/image" Target="../media/image208.png"/><Relationship Id="rId646" Type="http://schemas.openxmlformats.org/officeDocument/2006/relationships/customXml" Target="../ink/ink334.xml"/><Relationship Id="rId1069" Type="http://schemas.openxmlformats.org/officeDocument/2006/relationships/customXml" Target="../ink/ink548.xml"/><Relationship Id="rId1276" Type="http://schemas.openxmlformats.org/officeDocument/2006/relationships/customXml" Target="../ink/ink653.xml"/><Relationship Id="rId1483" Type="http://schemas.openxmlformats.org/officeDocument/2006/relationships/image" Target="../media/image724.png"/><Relationship Id="rId201" Type="http://schemas.openxmlformats.org/officeDocument/2006/relationships/customXml" Target="../ink/ink102.xml"/><Relationship Id="rId506" Type="http://schemas.openxmlformats.org/officeDocument/2006/relationships/image" Target="../media/image241.png"/><Relationship Id="rId853" Type="http://schemas.openxmlformats.org/officeDocument/2006/relationships/image" Target="../media/image413.png"/><Relationship Id="rId1136" Type="http://schemas.openxmlformats.org/officeDocument/2006/relationships/customXml" Target="../ink/ink582.xml"/><Relationship Id="rId1690" Type="http://schemas.openxmlformats.org/officeDocument/2006/relationships/customXml" Target="../ink/ink862.xml"/><Relationship Id="rId1788" Type="http://schemas.openxmlformats.org/officeDocument/2006/relationships/customXml" Target="../ink/ink912.xml"/><Relationship Id="rId713" Type="http://schemas.openxmlformats.org/officeDocument/2006/relationships/customXml" Target="../ink/ink368.xml"/><Relationship Id="rId920" Type="http://schemas.openxmlformats.org/officeDocument/2006/relationships/image" Target="../media/image446.png"/><Relationship Id="rId1343" Type="http://schemas.openxmlformats.org/officeDocument/2006/relationships/image" Target="../media/image655.png"/><Relationship Id="rId1550" Type="http://schemas.openxmlformats.org/officeDocument/2006/relationships/image" Target="../media/image757.png"/><Relationship Id="rId1648" Type="http://schemas.openxmlformats.org/officeDocument/2006/relationships/image" Target="../media/image806.png"/><Relationship Id="rId1203" Type="http://schemas.openxmlformats.org/officeDocument/2006/relationships/image" Target="../media/image586.png"/><Relationship Id="rId1410" Type="http://schemas.openxmlformats.org/officeDocument/2006/relationships/customXml" Target="../ink/ink720.xml"/><Relationship Id="rId1508" Type="http://schemas.openxmlformats.org/officeDocument/2006/relationships/customXml" Target="../ink/ink770.xml"/><Relationship Id="rId1855" Type="http://schemas.openxmlformats.org/officeDocument/2006/relationships/customXml" Target="../ink/ink946.xml"/><Relationship Id="rId1715" Type="http://schemas.openxmlformats.org/officeDocument/2006/relationships/customXml" Target="../ink/ink875.xml"/><Relationship Id="rId296" Type="http://schemas.openxmlformats.org/officeDocument/2006/relationships/image" Target="../media/image144.png"/><Relationship Id="rId156" Type="http://schemas.openxmlformats.org/officeDocument/2006/relationships/customXml" Target="../ink/ink79.xml"/><Relationship Id="rId363" Type="http://schemas.openxmlformats.org/officeDocument/2006/relationships/image" Target="../media/image170.png"/><Relationship Id="rId570" Type="http://schemas.openxmlformats.org/officeDocument/2006/relationships/image" Target="../media/image273.png"/><Relationship Id="rId223" Type="http://schemas.openxmlformats.org/officeDocument/2006/relationships/image" Target="../media/image108.png"/><Relationship Id="rId430" Type="http://schemas.openxmlformats.org/officeDocument/2006/relationships/customXml" Target="../ink/ink225.xml"/><Relationship Id="rId668" Type="http://schemas.openxmlformats.org/officeDocument/2006/relationships/customXml" Target="../ink/ink345.xml"/><Relationship Id="rId875" Type="http://schemas.openxmlformats.org/officeDocument/2006/relationships/customXml" Target="../ink/ink450.xml"/><Relationship Id="rId1060" Type="http://schemas.openxmlformats.org/officeDocument/2006/relationships/image" Target="../media/image515.png"/><Relationship Id="rId1298" Type="http://schemas.openxmlformats.org/officeDocument/2006/relationships/customXml" Target="../ink/ink664.xml"/><Relationship Id="rId528" Type="http://schemas.openxmlformats.org/officeDocument/2006/relationships/image" Target="../media/image252.png"/><Relationship Id="rId735" Type="http://schemas.openxmlformats.org/officeDocument/2006/relationships/customXml" Target="../ink/ink379.xml"/><Relationship Id="rId942" Type="http://schemas.openxmlformats.org/officeDocument/2006/relationships/image" Target="../media/image456.png"/><Relationship Id="rId1158" Type="http://schemas.openxmlformats.org/officeDocument/2006/relationships/customXml" Target="../ink/ink593.xml"/><Relationship Id="rId1365" Type="http://schemas.openxmlformats.org/officeDocument/2006/relationships/image" Target="../media/image666.png"/><Relationship Id="rId1572" Type="http://schemas.openxmlformats.org/officeDocument/2006/relationships/image" Target="../media/image768.png"/><Relationship Id="rId1018" Type="http://schemas.openxmlformats.org/officeDocument/2006/relationships/image" Target="../media/image494.png"/><Relationship Id="rId1225" Type="http://schemas.openxmlformats.org/officeDocument/2006/relationships/image" Target="../media/image597.png"/><Relationship Id="rId1432" Type="http://schemas.openxmlformats.org/officeDocument/2006/relationships/customXml" Target="../ink/ink732.xml"/><Relationship Id="rId1877" Type="http://schemas.openxmlformats.org/officeDocument/2006/relationships/customXml" Target="../ink/ink957.xml"/><Relationship Id="rId71" Type="http://schemas.openxmlformats.org/officeDocument/2006/relationships/image" Target="../media/image33.png"/><Relationship Id="rId802" Type="http://schemas.openxmlformats.org/officeDocument/2006/relationships/image" Target="../media/image388.png"/><Relationship Id="rId1737" Type="http://schemas.openxmlformats.org/officeDocument/2006/relationships/customXml" Target="../ink/ink886.xml"/><Relationship Id="rId29" Type="http://schemas.openxmlformats.org/officeDocument/2006/relationships/image" Target="../media/image14.png"/><Relationship Id="rId178" Type="http://schemas.openxmlformats.org/officeDocument/2006/relationships/image" Target="../media/image86.png"/><Relationship Id="rId1804" Type="http://schemas.openxmlformats.org/officeDocument/2006/relationships/image" Target="../media/image882.png"/><Relationship Id="rId385" Type="http://schemas.openxmlformats.org/officeDocument/2006/relationships/image" Target="../media/image181.png"/><Relationship Id="rId592" Type="http://schemas.openxmlformats.org/officeDocument/2006/relationships/image" Target="../media/image284.png"/><Relationship Id="rId245" Type="http://schemas.openxmlformats.org/officeDocument/2006/relationships/customXml" Target="../ink/ink125.xml"/><Relationship Id="rId452" Type="http://schemas.openxmlformats.org/officeDocument/2006/relationships/customXml" Target="../ink/ink236.xml"/><Relationship Id="rId897" Type="http://schemas.openxmlformats.org/officeDocument/2006/relationships/customXml" Target="../ink/ink461.xml"/><Relationship Id="rId1082" Type="http://schemas.openxmlformats.org/officeDocument/2006/relationships/image" Target="../media/image526.png"/><Relationship Id="rId105" Type="http://schemas.openxmlformats.org/officeDocument/2006/relationships/image" Target="../media/image50.png"/><Relationship Id="rId312" Type="http://schemas.openxmlformats.org/officeDocument/2006/relationships/customXml" Target="../ink/ink159.xml"/><Relationship Id="rId757" Type="http://schemas.openxmlformats.org/officeDocument/2006/relationships/customXml" Target="../ink/ink390.xml"/><Relationship Id="rId964" Type="http://schemas.openxmlformats.org/officeDocument/2006/relationships/image" Target="../media/image467.png"/><Relationship Id="rId1387" Type="http://schemas.openxmlformats.org/officeDocument/2006/relationships/image" Target="../media/image677.png"/><Relationship Id="rId1594" Type="http://schemas.openxmlformats.org/officeDocument/2006/relationships/image" Target="../media/image779.png"/><Relationship Id="rId93" Type="http://schemas.openxmlformats.org/officeDocument/2006/relationships/image" Target="../media/image44.png"/><Relationship Id="rId617" Type="http://schemas.openxmlformats.org/officeDocument/2006/relationships/image" Target="../media/image296.png"/><Relationship Id="rId824" Type="http://schemas.openxmlformats.org/officeDocument/2006/relationships/customXml" Target="../ink/ink424.xml"/><Relationship Id="rId1247" Type="http://schemas.openxmlformats.org/officeDocument/2006/relationships/image" Target="../media/image608.png"/><Relationship Id="rId1454" Type="http://schemas.openxmlformats.org/officeDocument/2006/relationships/customXml" Target="../ink/ink743.xml"/><Relationship Id="rId1661" Type="http://schemas.openxmlformats.org/officeDocument/2006/relationships/customXml" Target="../ink/ink847.xml"/><Relationship Id="rId1899" Type="http://schemas.openxmlformats.org/officeDocument/2006/relationships/customXml" Target="../ink/ink968.xml"/><Relationship Id="rId1107" Type="http://schemas.openxmlformats.org/officeDocument/2006/relationships/image" Target="../media/image538.png"/><Relationship Id="rId1314" Type="http://schemas.openxmlformats.org/officeDocument/2006/relationships/customXml" Target="../ink/ink672.xml"/><Relationship Id="rId1521" Type="http://schemas.openxmlformats.org/officeDocument/2006/relationships/customXml" Target="../ink/ink777.xml"/><Relationship Id="rId1759" Type="http://schemas.openxmlformats.org/officeDocument/2006/relationships/customXml" Target="../ink/ink897.xml"/><Relationship Id="rId1619" Type="http://schemas.openxmlformats.org/officeDocument/2006/relationships/customXml" Target="../ink/ink826.xml"/><Relationship Id="rId1826" Type="http://schemas.openxmlformats.org/officeDocument/2006/relationships/image" Target="../media/image893.png"/><Relationship Id="rId20" Type="http://schemas.openxmlformats.org/officeDocument/2006/relationships/customXml" Target="../ink/ink9.xml"/><Relationship Id="rId267" Type="http://schemas.openxmlformats.org/officeDocument/2006/relationships/customXml" Target="../ink/ink136.xml"/><Relationship Id="rId474" Type="http://schemas.openxmlformats.org/officeDocument/2006/relationships/customXml" Target="../ink/ink247.xml"/><Relationship Id="rId127" Type="http://schemas.openxmlformats.org/officeDocument/2006/relationships/image" Target="../media/image61.png"/><Relationship Id="rId681" Type="http://schemas.openxmlformats.org/officeDocument/2006/relationships/image" Target="../media/image328.png"/><Relationship Id="rId779" Type="http://schemas.openxmlformats.org/officeDocument/2006/relationships/customXml" Target="../ink/ink401.xml"/><Relationship Id="rId986" Type="http://schemas.openxmlformats.org/officeDocument/2006/relationships/image" Target="../media/image478.png"/><Relationship Id="rId334" Type="http://schemas.openxmlformats.org/officeDocument/2006/relationships/customXml" Target="../ink/ink170.xml"/><Relationship Id="rId541" Type="http://schemas.openxmlformats.org/officeDocument/2006/relationships/customXml" Target="../ink/ink281.xml"/><Relationship Id="rId639" Type="http://schemas.openxmlformats.org/officeDocument/2006/relationships/image" Target="../media/image307.png"/><Relationship Id="rId1171" Type="http://schemas.openxmlformats.org/officeDocument/2006/relationships/image" Target="../media/image570.png"/><Relationship Id="rId1269" Type="http://schemas.openxmlformats.org/officeDocument/2006/relationships/image" Target="../media/image618.png"/><Relationship Id="rId1476" Type="http://schemas.openxmlformats.org/officeDocument/2006/relationships/customXml" Target="../ink/ink754.xml"/><Relationship Id="rId401" Type="http://schemas.openxmlformats.org/officeDocument/2006/relationships/image" Target="../media/image189.png"/><Relationship Id="rId846" Type="http://schemas.openxmlformats.org/officeDocument/2006/relationships/customXml" Target="../ink/ink435.xml"/><Relationship Id="rId1031" Type="http://schemas.openxmlformats.org/officeDocument/2006/relationships/customXml" Target="../ink/ink529.xml"/><Relationship Id="rId1129" Type="http://schemas.openxmlformats.org/officeDocument/2006/relationships/image" Target="../media/image549.png"/><Relationship Id="rId1683" Type="http://schemas.openxmlformats.org/officeDocument/2006/relationships/image" Target="../media/image823.png"/><Relationship Id="rId1890" Type="http://schemas.openxmlformats.org/officeDocument/2006/relationships/image" Target="../media/image925.png"/><Relationship Id="rId706" Type="http://schemas.openxmlformats.org/officeDocument/2006/relationships/image" Target="../media/image340.png"/><Relationship Id="rId913" Type="http://schemas.openxmlformats.org/officeDocument/2006/relationships/customXml" Target="../ink/ink469.xml"/><Relationship Id="rId1336" Type="http://schemas.openxmlformats.org/officeDocument/2006/relationships/customXml" Target="../ink/ink683.xml"/><Relationship Id="rId1543" Type="http://schemas.openxmlformats.org/officeDocument/2006/relationships/customXml" Target="../ink/ink788.xml"/><Relationship Id="rId1750" Type="http://schemas.openxmlformats.org/officeDocument/2006/relationships/image" Target="../media/image856.png"/><Relationship Id="rId42" Type="http://schemas.openxmlformats.org/officeDocument/2006/relationships/customXml" Target="../ink/ink20.xml"/><Relationship Id="rId1403" Type="http://schemas.openxmlformats.org/officeDocument/2006/relationships/image" Target="../media/image685.png"/><Relationship Id="rId1610" Type="http://schemas.openxmlformats.org/officeDocument/2006/relationships/image" Target="../media/image787.png"/><Relationship Id="rId1848" Type="http://schemas.openxmlformats.org/officeDocument/2006/relationships/image" Target="../media/image904.png"/><Relationship Id="rId191" Type="http://schemas.openxmlformats.org/officeDocument/2006/relationships/customXml" Target="../ink/ink97.xml"/><Relationship Id="rId1708" Type="http://schemas.openxmlformats.org/officeDocument/2006/relationships/image" Target="../media/image835.png"/><Relationship Id="rId289" Type="http://schemas.openxmlformats.org/officeDocument/2006/relationships/customXml" Target="../ink/ink147.xml"/><Relationship Id="rId496" Type="http://schemas.openxmlformats.org/officeDocument/2006/relationships/customXml" Target="../ink/ink258.xml"/><Relationship Id="rId149" Type="http://schemas.openxmlformats.org/officeDocument/2006/relationships/image" Target="../media/image72.png"/><Relationship Id="rId356" Type="http://schemas.openxmlformats.org/officeDocument/2006/relationships/customXml" Target="../ink/ink188.xml"/><Relationship Id="rId563" Type="http://schemas.openxmlformats.org/officeDocument/2006/relationships/customXml" Target="../ink/ink292.xml"/><Relationship Id="rId770" Type="http://schemas.openxmlformats.org/officeDocument/2006/relationships/image" Target="../media/image372.png"/><Relationship Id="rId1193" Type="http://schemas.openxmlformats.org/officeDocument/2006/relationships/image" Target="../media/image581.png"/><Relationship Id="rId216" Type="http://schemas.openxmlformats.org/officeDocument/2006/relationships/customXml" Target="../ink/ink110.xml"/><Relationship Id="rId423" Type="http://schemas.openxmlformats.org/officeDocument/2006/relationships/image" Target="../media/image200.png"/><Relationship Id="rId868" Type="http://schemas.openxmlformats.org/officeDocument/2006/relationships/image" Target="../media/image420.png"/><Relationship Id="rId1053" Type="http://schemas.openxmlformats.org/officeDocument/2006/relationships/customXml" Target="../ink/ink540.xml"/><Relationship Id="rId1260" Type="http://schemas.openxmlformats.org/officeDocument/2006/relationships/customXml" Target="../ink/ink645.xml"/><Relationship Id="rId1498" Type="http://schemas.openxmlformats.org/officeDocument/2006/relationships/customXml" Target="../ink/ink765.xml"/><Relationship Id="rId630" Type="http://schemas.openxmlformats.org/officeDocument/2006/relationships/customXml" Target="../ink/ink326.xml"/><Relationship Id="rId728" Type="http://schemas.openxmlformats.org/officeDocument/2006/relationships/image" Target="../media/image351.png"/><Relationship Id="rId935" Type="http://schemas.openxmlformats.org/officeDocument/2006/relationships/customXml" Target="../ink/ink481.xml"/><Relationship Id="rId1358" Type="http://schemas.openxmlformats.org/officeDocument/2006/relationships/customXml" Target="../ink/ink694.xml"/><Relationship Id="rId1565" Type="http://schemas.openxmlformats.org/officeDocument/2006/relationships/customXml" Target="../ink/ink799.xml"/><Relationship Id="rId1772" Type="http://schemas.openxmlformats.org/officeDocument/2006/relationships/customXml" Target="../ink/ink904.xml"/><Relationship Id="rId64" Type="http://schemas.openxmlformats.org/officeDocument/2006/relationships/customXml" Target="../ink/ink33.xml"/><Relationship Id="rId1120" Type="http://schemas.openxmlformats.org/officeDocument/2006/relationships/customXml" Target="../ink/ink574.xml"/><Relationship Id="rId1218" Type="http://schemas.openxmlformats.org/officeDocument/2006/relationships/customXml" Target="../ink/ink623.xml"/><Relationship Id="rId1425" Type="http://schemas.openxmlformats.org/officeDocument/2006/relationships/customXml" Target="../ink/ink728.xml"/><Relationship Id="rId1632" Type="http://schemas.openxmlformats.org/officeDocument/2006/relationships/image" Target="../media/image798.png"/><Relationship Id="rId280" Type="http://schemas.openxmlformats.org/officeDocument/2006/relationships/image" Target="../media/image136.png"/><Relationship Id="rId140" Type="http://schemas.openxmlformats.org/officeDocument/2006/relationships/customXml" Target="../ink/ink71.xml"/><Relationship Id="rId378" Type="http://schemas.openxmlformats.org/officeDocument/2006/relationships/customXml" Target="../ink/ink199.xml"/><Relationship Id="rId585" Type="http://schemas.openxmlformats.org/officeDocument/2006/relationships/customXml" Target="../ink/ink303.xml"/><Relationship Id="rId792" Type="http://schemas.openxmlformats.org/officeDocument/2006/relationships/image" Target="../media/image383.png"/><Relationship Id="rId6" Type="http://schemas.openxmlformats.org/officeDocument/2006/relationships/customXml" Target="../ink/ink2.xml"/><Relationship Id="rId238" Type="http://schemas.openxmlformats.org/officeDocument/2006/relationships/image" Target="../media/image115.png"/><Relationship Id="rId445" Type="http://schemas.openxmlformats.org/officeDocument/2006/relationships/image" Target="../media/image211.png"/><Relationship Id="rId652" Type="http://schemas.openxmlformats.org/officeDocument/2006/relationships/customXml" Target="../ink/ink337.xml"/><Relationship Id="rId1075" Type="http://schemas.openxmlformats.org/officeDocument/2006/relationships/customXml" Target="../ink/ink551.xml"/><Relationship Id="rId1282" Type="http://schemas.openxmlformats.org/officeDocument/2006/relationships/customXml" Target="../ink/ink656.xml"/><Relationship Id="rId305" Type="http://schemas.openxmlformats.org/officeDocument/2006/relationships/image" Target="../media/image148.png"/><Relationship Id="rId512" Type="http://schemas.openxmlformats.org/officeDocument/2006/relationships/image" Target="../media/image244.png"/><Relationship Id="rId957" Type="http://schemas.openxmlformats.org/officeDocument/2006/relationships/customXml" Target="../ink/ink492.xml"/><Relationship Id="rId1142" Type="http://schemas.openxmlformats.org/officeDocument/2006/relationships/customXml" Target="../ink/ink585.xml"/><Relationship Id="rId1587" Type="http://schemas.openxmlformats.org/officeDocument/2006/relationships/customXml" Target="../ink/ink810.xml"/><Relationship Id="rId1794" Type="http://schemas.openxmlformats.org/officeDocument/2006/relationships/customXml" Target="../ink/ink915.xml"/><Relationship Id="rId86" Type="http://schemas.openxmlformats.org/officeDocument/2006/relationships/customXml" Target="../ink/ink44.xml"/><Relationship Id="rId817" Type="http://schemas.openxmlformats.org/officeDocument/2006/relationships/image" Target="../media/image395.png"/><Relationship Id="rId1002" Type="http://schemas.openxmlformats.org/officeDocument/2006/relationships/image" Target="../media/image486.png"/><Relationship Id="rId1447" Type="http://schemas.openxmlformats.org/officeDocument/2006/relationships/image" Target="../media/image706.png"/><Relationship Id="rId1654" Type="http://schemas.openxmlformats.org/officeDocument/2006/relationships/image" Target="../media/image809.png"/><Relationship Id="rId1861" Type="http://schemas.openxmlformats.org/officeDocument/2006/relationships/customXml" Target="../ink/ink949.xml"/><Relationship Id="rId1307" Type="http://schemas.openxmlformats.org/officeDocument/2006/relationships/image" Target="../media/image637.png"/><Relationship Id="rId1514" Type="http://schemas.openxmlformats.org/officeDocument/2006/relationships/customXml" Target="../ink/ink773.xml"/><Relationship Id="rId1721" Type="http://schemas.openxmlformats.org/officeDocument/2006/relationships/customXml" Target="../ink/ink878.xml"/><Relationship Id="rId13" Type="http://schemas.openxmlformats.org/officeDocument/2006/relationships/image" Target="../media/image6.png"/><Relationship Id="rId1819" Type="http://schemas.openxmlformats.org/officeDocument/2006/relationships/customXml" Target="../ink/ink928.xml"/><Relationship Id="rId162" Type="http://schemas.openxmlformats.org/officeDocument/2006/relationships/customXml" Target="../ink/ink82.xml"/><Relationship Id="rId467" Type="http://schemas.openxmlformats.org/officeDocument/2006/relationships/image" Target="../media/image222.png"/><Relationship Id="rId1097" Type="http://schemas.openxmlformats.org/officeDocument/2006/relationships/customXml" Target="../ink/ink562.xml"/><Relationship Id="rId674" Type="http://schemas.openxmlformats.org/officeDocument/2006/relationships/customXml" Target="../ink/ink348.xml"/><Relationship Id="rId881" Type="http://schemas.openxmlformats.org/officeDocument/2006/relationships/customXml" Target="../ink/ink453.xml"/><Relationship Id="rId979" Type="http://schemas.openxmlformats.org/officeDocument/2006/relationships/customXml" Target="../ink/ink503.xml"/><Relationship Id="rId327" Type="http://schemas.openxmlformats.org/officeDocument/2006/relationships/image" Target="../media/image159.png"/><Relationship Id="rId534" Type="http://schemas.openxmlformats.org/officeDocument/2006/relationships/image" Target="../media/image255.png"/><Relationship Id="rId741" Type="http://schemas.openxmlformats.org/officeDocument/2006/relationships/customXml" Target="../ink/ink382.xml"/><Relationship Id="rId839" Type="http://schemas.openxmlformats.org/officeDocument/2006/relationships/image" Target="../media/image406.png"/><Relationship Id="rId1164" Type="http://schemas.openxmlformats.org/officeDocument/2006/relationships/customXml" Target="../ink/ink596.xml"/><Relationship Id="rId1371" Type="http://schemas.openxmlformats.org/officeDocument/2006/relationships/image" Target="../media/image669.png"/><Relationship Id="rId1469" Type="http://schemas.openxmlformats.org/officeDocument/2006/relationships/image" Target="../media/image717.png"/><Relationship Id="rId601" Type="http://schemas.openxmlformats.org/officeDocument/2006/relationships/customXml" Target="../ink/ink311.xml"/><Relationship Id="rId1024" Type="http://schemas.openxmlformats.org/officeDocument/2006/relationships/image" Target="../media/image497.png"/><Relationship Id="rId1231" Type="http://schemas.openxmlformats.org/officeDocument/2006/relationships/image" Target="../media/image600.png"/><Relationship Id="rId1676" Type="http://schemas.openxmlformats.org/officeDocument/2006/relationships/customXml" Target="../ink/ink855.xml"/><Relationship Id="rId1883" Type="http://schemas.openxmlformats.org/officeDocument/2006/relationships/customXml" Target="../ink/ink960.xml"/><Relationship Id="rId906" Type="http://schemas.openxmlformats.org/officeDocument/2006/relationships/image" Target="../media/image439.png"/><Relationship Id="rId1329" Type="http://schemas.openxmlformats.org/officeDocument/2006/relationships/image" Target="../media/image648.png"/><Relationship Id="rId1536" Type="http://schemas.openxmlformats.org/officeDocument/2006/relationships/image" Target="../media/image750.png"/><Relationship Id="rId1743" Type="http://schemas.openxmlformats.org/officeDocument/2006/relationships/customXml" Target="../ink/ink889.xml"/><Relationship Id="rId35" Type="http://schemas.openxmlformats.org/officeDocument/2006/relationships/image" Target="../media/image17.png"/><Relationship Id="rId1603" Type="http://schemas.openxmlformats.org/officeDocument/2006/relationships/customXml" Target="../ink/ink818.xml"/><Relationship Id="rId1810" Type="http://schemas.openxmlformats.org/officeDocument/2006/relationships/image" Target="../media/image885.png"/><Relationship Id="rId184" Type="http://schemas.openxmlformats.org/officeDocument/2006/relationships/image" Target="../media/image89.png"/><Relationship Id="rId391" Type="http://schemas.openxmlformats.org/officeDocument/2006/relationships/image" Target="../media/image184.png"/><Relationship Id="rId1908" Type="http://schemas.openxmlformats.org/officeDocument/2006/relationships/image" Target="../media/image934.png"/><Relationship Id="rId251" Type="http://schemas.openxmlformats.org/officeDocument/2006/relationships/customXml" Target="../ink/ink128.xml"/><Relationship Id="rId489" Type="http://schemas.openxmlformats.org/officeDocument/2006/relationships/image" Target="../media/image233.png"/><Relationship Id="rId696" Type="http://schemas.openxmlformats.org/officeDocument/2006/relationships/image" Target="../media/image335.png"/><Relationship Id="rId349" Type="http://schemas.openxmlformats.org/officeDocument/2006/relationships/customXml" Target="../ink/ink183.xml"/><Relationship Id="rId556" Type="http://schemas.openxmlformats.org/officeDocument/2006/relationships/image" Target="../media/image266.png"/><Relationship Id="rId763" Type="http://schemas.openxmlformats.org/officeDocument/2006/relationships/customXml" Target="../ink/ink393.xml"/><Relationship Id="rId1186" Type="http://schemas.openxmlformats.org/officeDocument/2006/relationships/customXml" Target="../ink/ink607.xml"/><Relationship Id="rId1393" Type="http://schemas.openxmlformats.org/officeDocument/2006/relationships/image" Target="../media/image680.png"/><Relationship Id="rId111" Type="http://schemas.openxmlformats.org/officeDocument/2006/relationships/image" Target="../media/image53.png"/><Relationship Id="rId209" Type="http://schemas.openxmlformats.org/officeDocument/2006/relationships/image" Target="../media/image101.png"/><Relationship Id="rId416" Type="http://schemas.openxmlformats.org/officeDocument/2006/relationships/customXml" Target="../ink/ink218.xml"/><Relationship Id="rId970" Type="http://schemas.openxmlformats.org/officeDocument/2006/relationships/image" Target="../media/image470.png"/><Relationship Id="rId1046" Type="http://schemas.openxmlformats.org/officeDocument/2006/relationships/image" Target="../media/image508.png"/><Relationship Id="rId1253" Type="http://schemas.openxmlformats.org/officeDocument/2006/relationships/customXml" Target="../ink/ink641.xml"/><Relationship Id="rId1698" Type="http://schemas.openxmlformats.org/officeDocument/2006/relationships/image" Target="../media/image830.png"/><Relationship Id="rId623" Type="http://schemas.openxmlformats.org/officeDocument/2006/relationships/image" Target="../media/image299.png"/><Relationship Id="rId830" Type="http://schemas.openxmlformats.org/officeDocument/2006/relationships/customXml" Target="../ink/ink427.xml"/><Relationship Id="rId928" Type="http://schemas.openxmlformats.org/officeDocument/2006/relationships/image" Target="../media/image449.png"/><Relationship Id="rId1460" Type="http://schemas.openxmlformats.org/officeDocument/2006/relationships/customXml" Target="../ink/ink746.xml"/><Relationship Id="rId1558" Type="http://schemas.openxmlformats.org/officeDocument/2006/relationships/image" Target="../media/image761.png"/><Relationship Id="rId1765" Type="http://schemas.openxmlformats.org/officeDocument/2006/relationships/customXml" Target="../ink/ink900.xml"/><Relationship Id="rId57" Type="http://schemas.openxmlformats.org/officeDocument/2006/relationships/customXml" Target="../ink/ink29.xml"/><Relationship Id="rId1113" Type="http://schemas.openxmlformats.org/officeDocument/2006/relationships/image" Target="../media/image541.png"/><Relationship Id="rId1320" Type="http://schemas.openxmlformats.org/officeDocument/2006/relationships/customXml" Target="../ink/ink675.xml"/><Relationship Id="rId1418" Type="http://schemas.openxmlformats.org/officeDocument/2006/relationships/customXml" Target="../ink/ink724.xml"/><Relationship Id="rId1625" Type="http://schemas.openxmlformats.org/officeDocument/2006/relationships/customXml" Target="../ink/ink829.xml"/><Relationship Id="rId1832" Type="http://schemas.openxmlformats.org/officeDocument/2006/relationships/image" Target="../media/image896.png"/><Relationship Id="rId273" Type="http://schemas.openxmlformats.org/officeDocument/2006/relationships/customXml" Target="../ink/ink139.xml"/><Relationship Id="rId480" Type="http://schemas.openxmlformats.org/officeDocument/2006/relationships/customXml" Target="../ink/ink250.xml"/><Relationship Id="rId133" Type="http://schemas.openxmlformats.org/officeDocument/2006/relationships/image" Target="../media/image64.png"/><Relationship Id="rId340" Type="http://schemas.openxmlformats.org/officeDocument/2006/relationships/customXml" Target="../ink/ink174.xml"/><Relationship Id="rId578" Type="http://schemas.openxmlformats.org/officeDocument/2006/relationships/image" Target="../media/image277.png"/><Relationship Id="rId785" Type="http://schemas.openxmlformats.org/officeDocument/2006/relationships/customXml" Target="../ink/ink404.xml"/><Relationship Id="rId992" Type="http://schemas.openxmlformats.org/officeDocument/2006/relationships/image" Target="../media/image481.png"/><Relationship Id="rId200" Type="http://schemas.openxmlformats.org/officeDocument/2006/relationships/image" Target="../media/image97.png"/><Relationship Id="rId438" Type="http://schemas.openxmlformats.org/officeDocument/2006/relationships/customXml" Target="../ink/ink229.xml"/><Relationship Id="rId645" Type="http://schemas.openxmlformats.org/officeDocument/2006/relationships/image" Target="../media/image310.png"/><Relationship Id="rId852" Type="http://schemas.openxmlformats.org/officeDocument/2006/relationships/customXml" Target="../ink/ink438.xml"/><Relationship Id="rId1068" Type="http://schemas.openxmlformats.org/officeDocument/2006/relationships/image" Target="../media/image519.png"/><Relationship Id="rId1275" Type="http://schemas.openxmlformats.org/officeDocument/2006/relationships/image" Target="../media/image621.png"/><Relationship Id="rId1482" Type="http://schemas.openxmlformats.org/officeDocument/2006/relationships/customXml" Target="../ink/ink757.xml"/><Relationship Id="rId505" Type="http://schemas.openxmlformats.org/officeDocument/2006/relationships/customXml" Target="../ink/ink263.xml"/><Relationship Id="rId712" Type="http://schemas.openxmlformats.org/officeDocument/2006/relationships/image" Target="../media/image343.png"/><Relationship Id="rId1135" Type="http://schemas.openxmlformats.org/officeDocument/2006/relationships/image" Target="../media/image552.png"/><Relationship Id="rId1342" Type="http://schemas.openxmlformats.org/officeDocument/2006/relationships/customXml" Target="../ink/ink686.xml"/><Relationship Id="rId1787" Type="http://schemas.openxmlformats.org/officeDocument/2006/relationships/image" Target="../media/image874.png"/><Relationship Id="rId79" Type="http://schemas.openxmlformats.org/officeDocument/2006/relationships/image" Target="../media/image37.png"/><Relationship Id="rId1202" Type="http://schemas.openxmlformats.org/officeDocument/2006/relationships/customXml" Target="../ink/ink615.xml"/><Relationship Id="rId1647" Type="http://schemas.openxmlformats.org/officeDocument/2006/relationships/customXml" Target="../ink/ink840.xml"/><Relationship Id="rId1854" Type="http://schemas.openxmlformats.org/officeDocument/2006/relationships/image" Target="../media/image907.png"/><Relationship Id="rId1507" Type="http://schemas.openxmlformats.org/officeDocument/2006/relationships/image" Target="../media/image736.png"/><Relationship Id="rId1714" Type="http://schemas.openxmlformats.org/officeDocument/2006/relationships/image" Target="../media/image838.png"/><Relationship Id="rId295" Type="http://schemas.openxmlformats.org/officeDocument/2006/relationships/customXml" Target="../ink/ink150.xml"/><Relationship Id="rId155" Type="http://schemas.openxmlformats.org/officeDocument/2006/relationships/image" Target="../media/image75.png"/><Relationship Id="rId362" Type="http://schemas.openxmlformats.org/officeDocument/2006/relationships/customXml" Target="../ink/ink191.xml"/><Relationship Id="rId1297" Type="http://schemas.openxmlformats.org/officeDocument/2006/relationships/image" Target="../media/image632.png"/><Relationship Id="rId222" Type="http://schemas.openxmlformats.org/officeDocument/2006/relationships/customXml" Target="../ink/ink113.xml"/><Relationship Id="rId667" Type="http://schemas.openxmlformats.org/officeDocument/2006/relationships/image" Target="../media/image321.png"/><Relationship Id="rId874" Type="http://schemas.openxmlformats.org/officeDocument/2006/relationships/image" Target="../media/image423.png"/><Relationship Id="rId527" Type="http://schemas.openxmlformats.org/officeDocument/2006/relationships/customXml" Target="../ink/ink274.xml"/><Relationship Id="rId734" Type="http://schemas.openxmlformats.org/officeDocument/2006/relationships/image" Target="../media/image354.png"/><Relationship Id="rId941" Type="http://schemas.openxmlformats.org/officeDocument/2006/relationships/customXml" Target="../ink/ink484.xml"/><Relationship Id="rId1157" Type="http://schemas.openxmlformats.org/officeDocument/2006/relationships/image" Target="../media/image563.png"/><Relationship Id="rId1364" Type="http://schemas.openxmlformats.org/officeDocument/2006/relationships/customXml" Target="../ink/ink697.xml"/><Relationship Id="rId1571" Type="http://schemas.openxmlformats.org/officeDocument/2006/relationships/customXml" Target="../ink/ink802.xml"/><Relationship Id="rId70" Type="http://schemas.openxmlformats.org/officeDocument/2006/relationships/customXml" Target="../ink/ink36.xml"/><Relationship Id="rId801" Type="http://schemas.openxmlformats.org/officeDocument/2006/relationships/customXml" Target="../ink/ink412.xml"/><Relationship Id="rId1017" Type="http://schemas.openxmlformats.org/officeDocument/2006/relationships/customXml" Target="../ink/ink522.xml"/><Relationship Id="rId1224" Type="http://schemas.openxmlformats.org/officeDocument/2006/relationships/customXml" Target="../ink/ink626.xml"/><Relationship Id="rId1431" Type="http://schemas.openxmlformats.org/officeDocument/2006/relationships/image" Target="../media/image698.png"/><Relationship Id="rId1669" Type="http://schemas.openxmlformats.org/officeDocument/2006/relationships/customXml" Target="../ink/ink851.xml"/><Relationship Id="rId1876" Type="http://schemas.openxmlformats.org/officeDocument/2006/relationships/image" Target="../media/image918.png"/><Relationship Id="rId1529" Type="http://schemas.openxmlformats.org/officeDocument/2006/relationships/customXml" Target="../ink/ink781.xml"/><Relationship Id="rId1736" Type="http://schemas.openxmlformats.org/officeDocument/2006/relationships/image" Target="../media/image849.png"/><Relationship Id="rId28" Type="http://schemas.openxmlformats.org/officeDocument/2006/relationships/customXml" Target="../ink/ink13.xml"/><Relationship Id="rId1803" Type="http://schemas.openxmlformats.org/officeDocument/2006/relationships/customXml" Target="../ink/ink920.xml"/><Relationship Id="rId177" Type="http://schemas.openxmlformats.org/officeDocument/2006/relationships/customXml" Target="../ink/ink90.xml"/><Relationship Id="rId384" Type="http://schemas.openxmlformats.org/officeDocument/2006/relationships/customXml" Target="../ink/ink202.xml"/><Relationship Id="rId591" Type="http://schemas.openxmlformats.org/officeDocument/2006/relationships/customXml" Target="../ink/ink306.xml"/><Relationship Id="rId244" Type="http://schemas.openxmlformats.org/officeDocument/2006/relationships/image" Target="../media/image118.png"/><Relationship Id="rId689" Type="http://schemas.openxmlformats.org/officeDocument/2006/relationships/customXml" Target="../ink/ink356.xml"/><Relationship Id="rId896" Type="http://schemas.openxmlformats.org/officeDocument/2006/relationships/image" Target="../media/image434.png"/><Relationship Id="rId1081" Type="http://schemas.openxmlformats.org/officeDocument/2006/relationships/customXml" Target="../ink/ink554.xml"/><Relationship Id="rId451" Type="http://schemas.openxmlformats.org/officeDocument/2006/relationships/image" Target="../media/image214.png"/><Relationship Id="rId549" Type="http://schemas.openxmlformats.org/officeDocument/2006/relationships/customXml" Target="../ink/ink285.xml"/><Relationship Id="rId756" Type="http://schemas.openxmlformats.org/officeDocument/2006/relationships/image" Target="../media/image365.png"/><Relationship Id="rId1179" Type="http://schemas.openxmlformats.org/officeDocument/2006/relationships/image" Target="../media/image574.png"/><Relationship Id="rId1386" Type="http://schemas.openxmlformats.org/officeDocument/2006/relationships/customXml" Target="../ink/ink708.xml"/><Relationship Id="rId1593" Type="http://schemas.openxmlformats.org/officeDocument/2006/relationships/customXml" Target="../ink/ink813.xml"/><Relationship Id="rId104" Type="http://schemas.openxmlformats.org/officeDocument/2006/relationships/customXml" Target="../ink/ink53.xml"/><Relationship Id="rId311" Type="http://schemas.openxmlformats.org/officeDocument/2006/relationships/image" Target="../media/image151.png"/><Relationship Id="rId409" Type="http://schemas.openxmlformats.org/officeDocument/2006/relationships/image" Target="../media/image193.png"/><Relationship Id="rId963" Type="http://schemas.openxmlformats.org/officeDocument/2006/relationships/customXml" Target="../ink/ink495.xml"/><Relationship Id="rId1039" Type="http://schemas.openxmlformats.org/officeDocument/2006/relationships/customXml" Target="../ink/ink533.xml"/><Relationship Id="rId1246" Type="http://schemas.openxmlformats.org/officeDocument/2006/relationships/customXml" Target="../ink/ink637.xml"/><Relationship Id="rId1898" Type="http://schemas.openxmlformats.org/officeDocument/2006/relationships/image" Target="../media/image929.png"/><Relationship Id="rId92" Type="http://schemas.openxmlformats.org/officeDocument/2006/relationships/customXml" Target="../ink/ink47.xml"/><Relationship Id="rId616" Type="http://schemas.openxmlformats.org/officeDocument/2006/relationships/customXml" Target="../ink/ink319.xml"/><Relationship Id="rId823" Type="http://schemas.openxmlformats.org/officeDocument/2006/relationships/image" Target="../media/image398.png"/><Relationship Id="rId1453" Type="http://schemas.openxmlformats.org/officeDocument/2006/relationships/image" Target="../media/image709.png"/><Relationship Id="rId1660" Type="http://schemas.openxmlformats.org/officeDocument/2006/relationships/image" Target="../media/image812.png"/><Relationship Id="rId1758" Type="http://schemas.openxmlformats.org/officeDocument/2006/relationships/image" Target="../media/image860.png"/><Relationship Id="rId1106" Type="http://schemas.openxmlformats.org/officeDocument/2006/relationships/customXml" Target="../ink/ink567.xml"/><Relationship Id="rId1313" Type="http://schemas.openxmlformats.org/officeDocument/2006/relationships/image" Target="../media/image640.png"/><Relationship Id="rId1520" Type="http://schemas.openxmlformats.org/officeDocument/2006/relationships/image" Target="../media/image742.png"/><Relationship Id="rId1618" Type="http://schemas.openxmlformats.org/officeDocument/2006/relationships/image" Target="../media/image791.png"/><Relationship Id="rId1825" Type="http://schemas.openxmlformats.org/officeDocument/2006/relationships/customXml" Target="../ink/ink931.xml"/><Relationship Id="rId199" Type="http://schemas.openxmlformats.org/officeDocument/2006/relationships/customXml" Target="../ink/ink101.xml"/><Relationship Id="rId266" Type="http://schemas.openxmlformats.org/officeDocument/2006/relationships/image" Target="../media/image129.png"/><Relationship Id="rId473" Type="http://schemas.openxmlformats.org/officeDocument/2006/relationships/image" Target="../media/image225.png"/><Relationship Id="rId680" Type="http://schemas.openxmlformats.org/officeDocument/2006/relationships/customXml" Target="../ink/ink351.xml"/><Relationship Id="rId126" Type="http://schemas.openxmlformats.org/officeDocument/2006/relationships/customXml" Target="../ink/ink64.xml"/><Relationship Id="rId333" Type="http://schemas.openxmlformats.org/officeDocument/2006/relationships/image" Target="../media/image162.png"/><Relationship Id="rId540" Type="http://schemas.openxmlformats.org/officeDocument/2006/relationships/image" Target="../media/image258.png"/><Relationship Id="rId778" Type="http://schemas.openxmlformats.org/officeDocument/2006/relationships/image" Target="../media/image376.png"/><Relationship Id="rId985" Type="http://schemas.openxmlformats.org/officeDocument/2006/relationships/customXml" Target="../ink/ink506.xml"/><Relationship Id="rId1170" Type="http://schemas.openxmlformats.org/officeDocument/2006/relationships/customXml" Target="../ink/ink599.xml"/><Relationship Id="rId638" Type="http://schemas.openxmlformats.org/officeDocument/2006/relationships/customXml" Target="../ink/ink330.xml"/><Relationship Id="rId845" Type="http://schemas.openxmlformats.org/officeDocument/2006/relationships/image" Target="../media/image409.png"/><Relationship Id="rId1030" Type="http://schemas.openxmlformats.org/officeDocument/2006/relationships/image" Target="../media/image500.png"/><Relationship Id="rId1268" Type="http://schemas.openxmlformats.org/officeDocument/2006/relationships/customXml" Target="../ink/ink649.xml"/><Relationship Id="rId1475" Type="http://schemas.openxmlformats.org/officeDocument/2006/relationships/image" Target="../media/image720.png"/><Relationship Id="rId1682" Type="http://schemas.openxmlformats.org/officeDocument/2006/relationships/customXml" Target="../ink/ink858.xml"/><Relationship Id="rId400" Type="http://schemas.openxmlformats.org/officeDocument/2006/relationships/customXml" Target="../ink/ink210.xml"/><Relationship Id="rId705" Type="http://schemas.openxmlformats.org/officeDocument/2006/relationships/customXml" Target="../ink/ink364.xml"/><Relationship Id="rId1128" Type="http://schemas.openxmlformats.org/officeDocument/2006/relationships/customXml" Target="../ink/ink578.xml"/><Relationship Id="rId1335" Type="http://schemas.openxmlformats.org/officeDocument/2006/relationships/image" Target="../media/image651.png"/><Relationship Id="rId1542" Type="http://schemas.openxmlformats.org/officeDocument/2006/relationships/image" Target="../media/image753.png"/><Relationship Id="rId912" Type="http://schemas.openxmlformats.org/officeDocument/2006/relationships/image" Target="../media/image442.png"/><Relationship Id="rId1847" Type="http://schemas.openxmlformats.org/officeDocument/2006/relationships/customXml" Target="../ink/ink942.xml"/><Relationship Id="rId41" Type="http://schemas.openxmlformats.org/officeDocument/2006/relationships/image" Target="../media/image20.png"/><Relationship Id="rId1402" Type="http://schemas.openxmlformats.org/officeDocument/2006/relationships/customXml" Target="../ink/ink716.xml"/><Relationship Id="rId1707" Type="http://schemas.openxmlformats.org/officeDocument/2006/relationships/customXml" Target="../ink/ink871.xml"/><Relationship Id="rId190" Type="http://schemas.openxmlformats.org/officeDocument/2006/relationships/image" Target="../media/image92.png"/><Relationship Id="rId288" Type="http://schemas.openxmlformats.org/officeDocument/2006/relationships/image" Target="../media/image140.png"/><Relationship Id="rId495" Type="http://schemas.openxmlformats.org/officeDocument/2006/relationships/image" Target="../media/image236.png"/><Relationship Id="rId148" Type="http://schemas.openxmlformats.org/officeDocument/2006/relationships/customXml" Target="../ink/ink75.xml"/><Relationship Id="rId355" Type="http://schemas.openxmlformats.org/officeDocument/2006/relationships/image" Target="../media/image166.png"/><Relationship Id="rId562" Type="http://schemas.openxmlformats.org/officeDocument/2006/relationships/image" Target="../media/image269.png"/><Relationship Id="rId1192" Type="http://schemas.openxmlformats.org/officeDocument/2006/relationships/customXml" Target="../ink/ink610.xml"/><Relationship Id="rId215" Type="http://schemas.openxmlformats.org/officeDocument/2006/relationships/image" Target="../media/image104.png"/><Relationship Id="rId422" Type="http://schemas.openxmlformats.org/officeDocument/2006/relationships/customXml" Target="../ink/ink221.xml"/><Relationship Id="rId867" Type="http://schemas.openxmlformats.org/officeDocument/2006/relationships/customXml" Target="../ink/ink446.xml"/><Relationship Id="rId1052" Type="http://schemas.openxmlformats.org/officeDocument/2006/relationships/image" Target="../media/image511.png"/><Relationship Id="rId1497" Type="http://schemas.openxmlformats.org/officeDocument/2006/relationships/image" Target="../media/image731.png"/><Relationship Id="rId727" Type="http://schemas.openxmlformats.org/officeDocument/2006/relationships/customXml" Target="../ink/ink375.xml"/><Relationship Id="rId934" Type="http://schemas.openxmlformats.org/officeDocument/2006/relationships/image" Target="../media/image452.png"/><Relationship Id="rId1357" Type="http://schemas.openxmlformats.org/officeDocument/2006/relationships/image" Target="../media/image662.png"/><Relationship Id="rId1564" Type="http://schemas.openxmlformats.org/officeDocument/2006/relationships/image" Target="../media/image764.png"/><Relationship Id="rId1771" Type="http://schemas.openxmlformats.org/officeDocument/2006/relationships/customXml" Target="../ink/ink903.xml"/><Relationship Id="rId63" Type="http://schemas.openxmlformats.org/officeDocument/2006/relationships/image" Target="../media/image29.png"/><Relationship Id="rId1217" Type="http://schemas.openxmlformats.org/officeDocument/2006/relationships/image" Target="../media/image593.png"/><Relationship Id="rId1424" Type="http://schemas.openxmlformats.org/officeDocument/2006/relationships/image" Target="../media/image695.png"/><Relationship Id="rId1631" Type="http://schemas.openxmlformats.org/officeDocument/2006/relationships/customXml" Target="../ink/ink832.xml"/><Relationship Id="rId1869" Type="http://schemas.openxmlformats.org/officeDocument/2006/relationships/customXml" Target="../ink/ink953.xml"/><Relationship Id="rId1729" Type="http://schemas.openxmlformats.org/officeDocument/2006/relationships/customXml" Target="../ink/ink882.xml"/><Relationship Id="rId377" Type="http://schemas.openxmlformats.org/officeDocument/2006/relationships/image" Target="../media/image177.png"/><Relationship Id="rId584" Type="http://schemas.openxmlformats.org/officeDocument/2006/relationships/image" Target="../media/image280.png"/><Relationship Id="rId5" Type="http://schemas.openxmlformats.org/officeDocument/2006/relationships/image" Target="../media/image2.png"/><Relationship Id="rId237" Type="http://schemas.openxmlformats.org/officeDocument/2006/relationships/customXml" Target="../ink/ink121.xml"/><Relationship Id="rId791" Type="http://schemas.openxmlformats.org/officeDocument/2006/relationships/customXml" Target="../ink/ink407.xml"/><Relationship Id="rId889" Type="http://schemas.openxmlformats.org/officeDocument/2006/relationships/customXml" Target="../ink/ink457.xml"/><Relationship Id="rId1074" Type="http://schemas.openxmlformats.org/officeDocument/2006/relationships/image" Target="../media/image522.png"/><Relationship Id="rId444" Type="http://schemas.openxmlformats.org/officeDocument/2006/relationships/customXml" Target="../ink/ink232.xml"/><Relationship Id="rId651" Type="http://schemas.openxmlformats.org/officeDocument/2006/relationships/image" Target="../media/image313.png"/><Relationship Id="rId749" Type="http://schemas.openxmlformats.org/officeDocument/2006/relationships/customXml" Target="../ink/ink386.xml"/><Relationship Id="rId1281" Type="http://schemas.openxmlformats.org/officeDocument/2006/relationships/image" Target="../media/image624.png"/><Relationship Id="rId1379" Type="http://schemas.openxmlformats.org/officeDocument/2006/relationships/image" Target="../media/image673.png"/><Relationship Id="rId1586" Type="http://schemas.openxmlformats.org/officeDocument/2006/relationships/image" Target="../media/image775.png"/><Relationship Id="rId304" Type="http://schemas.openxmlformats.org/officeDocument/2006/relationships/customXml" Target="../ink/ink155.xml"/><Relationship Id="rId511" Type="http://schemas.openxmlformats.org/officeDocument/2006/relationships/customXml" Target="../ink/ink266.xml"/><Relationship Id="rId609" Type="http://schemas.openxmlformats.org/officeDocument/2006/relationships/customXml" Target="../ink/ink315.xml"/><Relationship Id="rId956" Type="http://schemas.openxmlformats.org/officeDocument/2006/relationships/image" Target="../media/image463.png"/><Relationship Id="rId1141" Type="http://schemas.openxmlformats.org/officeDocument/2006/relationships/image" Target="../media/image555.png"/><Relationship Id="rId1239" Type="http://schemas.openxmlformats.org/officeDocument/2006/relationships/image" Target="../media/image604.png"/><Relationship Id="rId1793" Type="http://schemas.openxmlformats.org/officeDocument/2006/relationships/image" Target="../media/image877.png"/><Relationship Id="rId85" Type="http://schemas.openxmlformats.org/officeDocument/2006/relationships/image" Target="../media/image40.png"/><Relationship Id="rId816" Type="http://schemas.openxmlformats.org/officeDocument/2006/relationships/customXml" Target="../ink/ink420.xml"/><Relationship Id="rId1001" Type="http://schemas.openxmlformats.org/officeDocument/2006/relationships/customXml" Target="../ink/ink514.xml"/><Relationship Id="rId1446" Type="http://schemas.openxmlformats.org/officeDocument/2006/relationships/customXml" Target="../ink/ink739.xml"/><Relationship Id="rId1653" Type="http://schemas.openxmlformats.org/officeDocument/2006/relationships/customXml" Target="../ink/ink843.xml"/><Relationship Id="rId1860" Type="http://schemas.openxmlformats.org/officeDocument/2006/relationships/image" Target="../media/image910.png"/><Relationship Id="rId1306" Type="http://schemas.openxmlformats.org/officeDocument/2006/relationships/customXml" Target="../ink/ink668.xml"/><Relationship Id="rId1513" Type="http://schemas.openxmlformats.org/officeDocument/2006/relationships/image" Target="../media/image739.png"/><Relationship Id="rId1720" Type="http://schemas.openxmlformats.org/officeDocument/2006/relationships/image" Target="../media/image841.png"/><Relationship Id="rId12" Type="http://schemas.openxmlformats.org/officeDocument/2006/relationships/customXml" Target="../ink/ink5.xml"/><Relationship Id="rId1818" Type="http://schemas.openxmlformats.org/officeDocument/2006/relationships/image" Target="../media/image889.png"/><Relationship Id="rId161" Type="http://schemas.openxmlformats.org/officeDocument/2006/relationships/image" Target="../media/image78.png"/><Relationship Id="rId399" Type="http://schemas.openxmlformats.org/officeDocument/2006/relationships/image" Target="../media/image188.png"/><Relationship Id="rId259" Type="http://schemas.openxmlformats.org/officeDocument/2006/relationships/customXml" Target="../ink/ink132.xml"/><Relationship Id="rId466" Type="http://schemas.openxmlformats.org/officeDocument/2006/relationships/customXml" Target="../ink/ink243.xml"/><Relationship Id="rId673" Type="http://schemas.openxmlformats.org/officeDocument/2006/relationships/image" Target="../media/image324.png"/><Relationship Id="rId880" Type="http://schemas.openxmlformats.org/officeDocument/2006/relationships/image" Target="../media/image426.png"/><Relationship Id="rId1096" Type="http://schemas.openxmlformats.org/officeDocument/2006/relationships/image" Target="../media/image533.png"/><Relationship Id="rId119" Type="http://schemas.openxmlformats.org/officeDocument/2006/relationships/image" Target="../media/image57.png"/><Relationship Id="rId326" Type="http://schemas.openxmlformats.org/officeDocument/2006/relationships/customXml" Target="../ink/ink166.xml"/><Relationship Id="rId533" Type="http://schemas.openxmlformats.org/officeDocument/2006/relationships/customXml" Target="../ink/ink277.xml"/><Relationship Id="rId978" Type="http://schemas.openxmlformats.org/officeDocument/2006/relationships/image" Target="../media/image474.png"/><Relationship Id="rId1163" Type="http://schemas.openxmlformats.org/officeDocument/2006/relationships/image" Target="../media/image566.png"/><Relationship Id="rId1370" Type="http://schemas.openxmlformats.org/officeDocument/2006/relationships/customXml" Target="../ink/ink700.xml"/><Relationship Id="rId740" Type="http://schemas.openxmlformats.org/officeDocument/2006/relationships/image" Target="../media/image357.png"/><Relationship Id="rId838" Type="http://schemas.openxmlformats.org/officeDocument/2006/relationships/customXml" Target="../ink/ink431.xml"/><Relationship Id="rId1023" Type="http://schemas.openxmlformats.org/officeDocument/2006/relationships/customXml" Target="../ink/ink525.xml"/><Relationship Id="rId1468" Type="http://schemas.openxmlformats.org/officeDocument/2006/relationships/customXml" Target="../ink/ink750.xml"/><Relationship Id="rId1675" Type="http://schemas.openxmlformats.org/officeDocument/2006/relationships/image" Target="../media/image819.png"/><Relationship Id="rId1882" Type="http://schemas.openxmlformats.org/officeDocument/2006/relationships/image" Target="../media/image921.png"/><Relationship Id="rId600" Type="http://schemas.openxmlformats.org/officeDocument/2006/relationships/image" Target="../media/image288.png"/><Relationship Id="rId1230" Type="http://schemas.openxmlformats.org/officeDocument/2006/relationships/customXml" Target="../ink/ink629.xml"/><Relationship Id="rId1328" Type="http://schemas.openxmlformats.org/officeDocument/2006/relationships/customXml" Target="../ink/ink679.xml"/><Relationship Id="rId1535" Type="http://schemas.openxmlformats.org/officeDocument/2006/relationships/customXml" Target="../ink/ink784.xml"/><Relationship Id="rId905" Type="http://schemas.openxmlformats.org/officeDocument/2006/relationships/customXml" Target="../ink/ink465.xml"/><Relationship Id="rId1742" Type="http://schemas.openxmlformats.org/officeDocument/2006/relationships/image" Target="../media/image852.png"/><Relationship Id="rId34" Type="http://schemas.openxmlformats.org/officeDocument/2006/relationships/customXml" Target="../ink/ink16.xml"/><Relationship Id="rId1602" Type="http://schemas.openxmlformats.org/officeDocument/2006/relationships/image" Target="../media/image783.png"/><Relationship Id="rId183" Type="http://schemas.openxmlformats.org/officeDocument/2006/relationships/customXml" Target="../ink/ink93.xml"/><Relationship Id="rId390" Type="http://schemas.openxmlformats.org/officeDocument/2006/relationships/customXml" Target="../ink/ink205.xml"/><Relationship Id="rId1907" Type="http://schemas.openxmlformats.org/officeDocument/2006/relationships/customXml" Target="../ink/ink972.xml"/><Relationship Id="rId250" Type="http://schemas.openxmlformats.org/officeDocument/2006/relationships/image" Target="../media/image121.png"/><Relationship Id="rId488" Type="http://schemas.openxmlformats.org/officeDocument/2006/relationships/customXml" Target="../ink/ink254.xml"/><Relationship Id="rId695" Type="http://schemas.openxmlformats.org/officeDocument/2006/relationships/customXml" Target="../ink/ink359.xml"/><Relationship Id="rId110" Type="http://schemas.openxmlformats.org/officeDocument/2006/relationships/customXml" Target="../ink/ink56.xml"/><Relationship Id="rId348" Type="http://schemas.openxmlformats.org/officeDocument/2006/relationships/customXml" Target="../ink/ink182.xml"/><Relationship Id="rId555" Type="http://schemas.openxmlformats.org/officeDocument/2006/relationships/customXml" Target="../ink/ink288.xml"/><Relationship Id="rId762" Type="http://schemas.openxmlformats.org/officeDocument/2006/relationships/image" Target="../media/image368.png"/><Relationship Id="rId1185" Type="http://schemas.openxmlformats.org/officeDocument/2006/relationships/image" Target="../media/image577.png"/><Relationship Id="rId1392" Type="http://schemas.openxmlformats.org/officeDocument/2006/relationships/customXml" Target="../ink/ink711.xml"/><Relationship Id="rId208" Type="http://schemas.openxmlformats.org/officeDocument/2006/relationships/customXml" Target="../ink/ink106.xml"/><Relationship Id="rId415" Type="http://schemas.openxmlformats.org/officeDocument/2006/relationships/image" Target="../media/image196.png"/><Relationship Id="rId622" Type="http://schemas.openxmlformats.org/officeDocument/2006/relationships/customXml" Target="../ink/ink322.xml"/><Relationship Id="rId1045" Type="http://schemas.openxmlformats.org/officeDocument/2006/relationships/customXml" Target="../ink/ink536.xml"/><Relationship Id="rId1252" Type="http://schemas.openxmlformats.org/officeDocument/2006/relationships/image" Target="../media/image610.png"/><Relationship Id="rId1697" Type="http://schemas.openxmlformats.org/officeDocument/2006/relationships/customXml" Target="../ink/ink866.xml"/><Relationship Id="rId927" Type="http://schemas.openxmlformats.org/officeDocument/2006/relationships/customXml" Target="../ink/ink477.xml"/><Relationship Id="rId1112" Type="http://schemas.openxmlformats.org/officeDocument/2006/relationships/customXml" Target="../ink/ink570.xml"/><Relationship Id="rId1557" Type="http://schemas.openxmlformats.org/officeDocument/2006/relationships/customXml" Target="../ink/ink795.xml"/><Relationship Id="rId1764" Type="http://schemas.openxmlformats.org/officeDocument/2006/relationships/image" Target="../media/image863.png"/><Relationship Id="rId56" Type="http://schemas.openxmlformats.org/officeDocument/2006/relationships/customXml" Target="../ink/ink28.xml"/><Relationship Id="rId1417" Type="http://schemas.openxmlformats.org/officeDocument/2006/relationships/image" Target="../media/image692.png"/><Relationship Id="rId1624" Type="http://schemas.openxmlformats.org/officeDocument/2006/relationships/image" Target="../media/image794.png"/><Relationship Id="rId1831" Type="http://schemas.openxmlformats.org/officeDocument/2006/relationships/customXml" Target="../ink/ink934.xml"/><Relationship Id="rId272" Type="http://schemas.openxmlformats.org/officeDocument/2006/relationships/image" Target="../media/image132.png"/><Relationship Id="rId577" Type="http://schemas.openxmlformats.org/officeDocument/2006/relationships/customXml" Target="../ink/ink299.xml"/><Relationship Id="rId132" Type="http://schemas.openxmlformats.org/officeDocument/2006/relationships/customXml" Target="../ink/ink67.xml"/><Relationship Id="rId784" Type="http://schemas.openxmlformats.org/officeDocument/2006/relationships/image" Target="../media/image379.png"/><Relationship Id="rId991" Type="http://schemas.openxmlformats.org/officeDocument/2006/relationships/customXml" Target="../ink/ink509.xml"/><Relationship Id="rId1067" Type="http://schemas.openxmlformats.org/officeDocument/2006/relationships/customXml" Target="../ink/ink547.xml"/><Relationship Id="rId437" Type="http://schemas.openxmlformats.org/officeDocument/2006/relationships/image" Target="../media/image207.png"/><Relationship Id="rId644" Type="http://schemas.openxmlformats.org/officeDocument/2006/relationships/customXml" Target="../ink/ink333.xml"/><Relationship Id="rId851" Type="http://schemas.openxmlformats.org/officeDocument/2006/relationships/image" Target="../media/image412.png"/><Relationship Id="rId1274" Type="http://schemas.openxmlformats.org/officeDocument/2006/relationships/customXml" Target="../ink/ink652.xml"/><Relationship Id="rId1481" Type="http://schemas.openxmlformats.org/officeDocument/2006/relationships/image" Target="../media/image723.png"/><Relationship Id="rId1579" Type="http://schemas.openxmlformats.org/officeDocument/2006/relationships/customXml" Target="../ink/ink806.xml"/><Relationship Id="rId504" Type="http://schemas.openxmlformats.org/officeDocument/2006/relationships/image" Target="../media/image240.png"/><Relationship Id="rId711" Type="http://schemas.openxmlformats.org/officeDocument/2006/relationships/customXml" Target="../ink/ink367.xml"/><Relationship Id="rId949" Type="http://schemas.openxmlformats.org/officeDocument/2006/relationships/customXml" Target="../ink/ink488.xml"/><Relationship Id="rId1134" Type="http://schemas.openxmlformats.org/officeDocument/2006/relationships/customXml" Target="../ink/ink581.xml"/><Relationship Id="rId1341" Type="http://schemas.openxmlformats.org/officeDocument/2006/relationships/image" Target="../media/image654.png"/><Relationship Id="rId1786" Type="http://schemas.openxmlformats.org/officeDocument/2006/relationships/customXml" Target="../ink/ink911.xml"/><Relationship Id="rId78" Type="http://schemas.openxmlformats.org/officeDocument/2006/relationships/customXml" Target="../ink/ink40.xml"/><Relationship Id="rId809" Type="http://schemas.openxmlformats.org/officeDocument/2006/relationships/customXml" Target="../ink/ink416.xml"/><Relationship Id="rId1201" Type="http://schemas.openxmlformats.org/officeDocument/2006/relationships/image" Target="../media/image585.png"/><Relationship Id="rId1439" Type="http://schemas.openxmlformats.org/officeDocument/2006/relationships/image" Target="../media/image702.png"/><Relationship Id="rId1646" Type="http://schemas.openxmlformats.org/officeDocument/2006/relationships/image" Target="../media/image805.png"/><Relationship Id="rId1853" Type="http://schemas.openxmlformats.org/officeDocument/2006/relationships/customXml" Target="../ink/ink945.xml"/><Relationship Id="rId1506" Type="http://schemas.openxmlformats.org/officeDocument/2006/relationships/customXml" Target="../ink/ink769.xml"/><Relationship Id="rId1713" Type="http://schemas.openxmlformats.org/officeDocument/2006/relationships/customXml" Target="../ink/ink874.xml"/><Relationship Id="rId294" Type="http://schemas.openxmlformats.org/officeDocument/2006/relationships/image" Target="../media/image143.png"/><Relationship Id="rId154" Type="http://schemas.openxmlformats.org/officeDocument/2006/relationships/customXml" Target="../ink/ink78.xml"/><Relationship Id="rId361" Type="http://schemas.openxmlformats.org/officeDocument/2006/relationships/image" Target="../media/image169.png"/><Relationship Id="rId599" Type="http://schemas.openxmlformats.org/officeDocument/2006/relationships/customXml" Target="../ink/ink310.xml"/><Relationship Id="rId459" Type="http://schemas.openxmlformats.org/officeDocument/2006/relationships/image" Target="../media/image218.png"/><Relationship Id="rId666" Type="http://schemas.openxmlformats.org/officeDocument/2006/relationships/customXml" Target="../ink/ink344.xml"/><Relationship Id="rId873" Type="http://schemas.openxmlformats.org/officeDocument/2006/relationships/customXml" Target="../ink/ink449.xml"/><Relationship Id="rId1089" Type="http://schemas.openxmlformats.org/officeDocument/2006/relationships/customXml" Target="../ink/ink558.xml"/><Relationship Id="rId1296" Type="http://schemas.openxmlformats.org/officeDocument/2006/relationships/customXml" Target="../ink/ink663.xml"/><Relationship Id="rId221" Type="http://schemas.openxmlformats.org/officeDocument/2006/relationships/image" Target="../media/image107.png"/><Relationship Id="rId319" Type="http://schemas.openxmlformats.org/officeDocument/2006/relationships/image" Target="../media/image155.png"/><Relationship Id="rId526" Type="http://schemas.openxmlformats.org/officeDocument/2006/relationships/image" Target="../media/image251.png"/><Relationship Id="rId1156" Type="http://schemas.openxmlformats.org/officeDocument/2006/relationships/customXml" Target="../ink/ink592.xml"/><Relationship Id="rId1363" Type="http://schemas.openxmlformats.org/officeDocument/2006/relationships/image" Target="../media/image665.png"/><Relationship Id="rId733" Type="http://schemas.openxmlformats.org/officeDocument/2006/relationships/customXml" Target="../ink/ink378.xml"/><Relationship Id="rId940" Type="http://schemas.openxmlformats.org/officeDocument/2006/relationships/image" Target="../media/image455.png"/><Relationship Id="rId1016" Type="http://schemas.openxmlformats.org/officeDocument/2006/relationships/image" Target="../media/image493.png"/><Relationship Id="rId1570" Type="http://schemas.openxmlformats.org/officeDocument/2006/relationships/image" Target="../media/image767.png"/><Relationship Id="rId1668" Type="http://schemas.openxmlformats.org/officeDocument/2006/relationships/image" Target="../media/image816.png"/><Relationship Id="rId1875" Type="http://schemas.openxmlformats.org/officeDocument/2006/relationships/customXml" Target="../ink/ink956.xml"/><Relationship Id="rId800" Type="http://schemas.openxmlformats.org/officeDocument/2006/relationships/image" Target="../media/image387.png"/><Relationship Id="rId1223" Type="http://schemas.openxmlformats.org/officeDocument/2006/relationships/image" Target="../media/image596.png"/><Relationship Id="rId1430" Type="http://schemas.openxmlformats.org/officeDocument/2006/relationships/customXml" Target="../ink/ink731.xml"/><Relationship Id="rId1528" Type="http://schemas.openxmlformats.org/officeDocument/2006/relationships/image" Target="../media/image746.png"/><Relationship Id="rId1735" Type="http://schemas.openxmlformats.org/officeDocument/2006/relationships/customXml" Target="../ink/ink885.xml"/><Relationship Id="rId27" Type="http://schemas.openxmlformats.org/officeDocument/2006/relationships/image" Target="../media/image13.png"/><Relationship Id="rId1802" Type="http://schemas.openxmlformats.org/officeDocument/2006/relationships/image" Target="../media/image881.png"/><Relationship Id="rId176" Type="http://schemas.openxmlformats.org/officeDocument/2006/relationships/image" Target="../media/image85.png"/><Relationship Id="rId383" Type="http://schemas.openxmlformats.org/officeDocument/2006/relationships/image" Target="../media/image180.png"/><Relationship Id="rId590" Type="http://schemas.openxmlformats.org/officeDocument/2006/relationships/image" Target="../media/image283.png"/><Relationship Id="rId243" Type="http://schemas.openxmlformats.org/officeDocument/2006/relationships/customXml" Target="../ink/ink124.xml"/><Relationship Id="rId450" Type="http://schemas.openxmlformats.org/officeDocument/2006/relationships/customXml" Target="../ink/ink235.xml"/><Relationship Id="rId688" Type="http://schemas.openxmlformats.org/officeDocument/2006/relationships/customXml" Target="../ink/ink355.xml"/><Relationship Id="rId895" Type="http://schemas.openxmlformats.org/officeDocument/2006/relationships/customXml" Target="../ink/ink460.xml"/><Relationship Id="rId1080" Type="http://schemas.openxmlformats.org/officeDocument/2006/relationships/image" Target="../media/image525.png"/><Relationship Id="rId103" Type="http://schemas.openxmlformats.org/officeDocument/2006/relationships/image" Target="../media/image49.png"/><Relationship Id="rId310" Type="http://schemas.openxmlformats.org/officeDocument/2006/relationships/customXml" Target="../ink/ink158.xml"/><Relationship Id="rId548" Type="http://schemas.openxmlformats.org/officeDocument/2006/relationships/image" Target="../media/image262.png"/><Relationship Id="rId755" Type="http://schemas.openxmlformats.org/officeDocument/2006/relationships/customXml" Target="../ink/ink389.xml"/><Relationship Id="rId962" Type="http://schemas.openxmlformats.org/officeDocument/2006/relationships/image" Target="../media/image466.png"/><Relationship Id="rId1178" Type="http://schemas.openxmlformats.org/officeDocument/2006/relationships/customXml" Target="../ink/ink603.xml"/><Relationship Id="rId1385" Type="http://schemas.openxmlformats.org/officeDocument/2006/relationships/image" Target="../media/image676.png"/><Relationship Id="rId1592" Type="http://schemas.openxmlformats.org/officeDocument/2006/relationships/image" Target="../media/image778.png"/><Relationship Id="rId91" Type="http://schemas.openxmlformats.org/officeDocument/2006/relationships/image" Target="../media/image43.png"/><Relationship Id="rId408" Type="http://schemas.openxmlformats.org/officeDocument/2006/relationships/customXml" Target="../ink/ink214.xml"/><Relationship Id="rId615" Type="http://schemas.openxmlformats.org/officeDocument/2006/relationships/customXml" Target="../ink/ink318.xml"/><Relationship Id="rId822" Type="http://schemas.openxmlformats.org/officeDocument/2006/relationships/customXml" Target="../ink/ink423.xml"/><Relationship Id="rId1038" Type="http://schemas.openxmlformats.org/officeDocument/2006/relationships/image" Target="../media/image504.png"/><Relationship Id="rId1245" Type="http://schemas.openxmlformats.org/officeDocument/2006/relationships/image" Target="../media/image607.png"/><Relationship Id="rId1452" Type="http://schemas.openxmlformats.org/officeDocument/2006/relationships/customXml" Target="../ink/ink742.xml"/><Relationship Id="rId1897" Type="http://schemas.openxmlformats.org/officeDocument/2006/relationships/customXml" Target="../ink/ink967.xml"/><Relationship Id="rId1105" Type="http://schemas.openxmlformats.org/officeDocument/2006/relationships/image" Target="../media/image537.png"/><Relationship Id="rId1312" Type="http://schemas.openxmlformats.org/officeDocument/2006/relationships/customXml" Target="../ink/ink671.xml"/><Relationship Id="rId1757" Type="http://schemas.openxmlformats.org/officeDocument/2006/relationships/customXml" Target="../ink/ink896.xml"/><Relationship Id="rId49" Type="http://schemas.openxmlformats.org/officeDocument/2006/relationships/image" Target="../media/image24.png"/><Relationship Id="rId1617" Type="http://schemas.openxmlformats.org/officeDocument/2006/relationships/customXml" Target="../ink/ink825.xml"/><Relationship Id="rId1824" Type="http://schemas.openxmlformats.org/officeDocument/2006/relationships/image" Target="../media/image892.png"/><Relationship Id="rId198" Type="http://schemas.openxmlformats.org/officeDocument/2006/relationships/image" Target="../media/image96.png"/><Relationship Id="rId265" Type="http://schemas.openxmlformats.org/officeDocument/2006/relationships/customXml" Target="../ink/ink135.xml"/><Relationship Id="rId472" Type="http://schemas.openxmlformats.org/officeDocument/2006/relationships/customXml" Target="../ink/ink246.xml"/><Relationship Id="rId125" Type="http://schemas.openxmlformats.org/officeDocument/2006/relationships/image" Target="../media/image60.png"/><Relationship Id="rId332" Type="http://schemas.openxmlformats.org/officeDocument/2006/relationships/customXml" Target="../ink/ink169.xml"/><Relationship Id="rId777" Type="http://schemas.openxmlformats.org/officeDocument/2006/relationships/customXml" Target="../ink/ink400.xml"/><Relationship Id="rId984" Type="http://schemas.openxmlformats.org/officeDocument/2006/relationships/image" Target="../media/image477.png"/><Relationship Id="rId637" Type="http://schemas.openxmlformats.org/officeDocument/2006/relationships/image" Target="../media/image306.png"/><Relationship Id="rId844" Type="http://schemas.openxmlformats.org/officeDocument/2006/relationships/customXml" Target="../ink/ink434.xml"/><Relationship Id="rId1267" Type="http://schemas.openxmlformats.org/officeDocument/2006/relationships/image" Target="../media/image617.png"/><Relationship Id="rId1474" Type="http://schemas.openxmlformats.org/officeDocument/2006/relationships/customXml" Target="../ink/ink753.xml"/><Relationship Id="rId1681" Type="http://schemas.openxmlformats.org/officeDocument/2006/relationships/image" Target="../media/image822.png"/><Relationship Id="rId704" Type="http://schemas.openxmlformats.org/officeDocument/2006/relationships/image" Target="../media/image339.png"/><Relationship Id="rId911" Type="http://schemas.openxmlformats.org/officeDocument/2006/relationships/customXml" Target="../ink/ink468.xml"/><Relationship Id="rId1127" Type="http://schemas.openxmlformats.org/officeDocument/2006/relationships/image" Target="../media/image548.png"/><Relationship Id="rId1334" Type="http://schemas.openxmlformats.org/officeDocument/2006/relationships/customXml" Target="../ink/ink682.xml"/><Relationship Id="rId1541" Type="http://schemas.openxmlformats.org/officeDocument/2006/relationships/customXml" Target="../ink/ink787.xml"/><Relationship Id="rId1779" Type="http://schemas.openxmlformats.org/officeDocument/2006/relationships/image" Target="../media/image870.png"/><Relationship Id="rId40" Type="http://schemas.openxmlformats.org/officeDocument/2006/relationships/customXml" Target="../ink/ink19.xml"/><Relationship Id="rId1401" Type="http://schemas.openxmlformats.org/officeDocument/2006/relationships/image" Target="../media/image684.png"/><Relationship Id="rId1639" Type="http://schemas.openxmlformats.org/officeDocument/2006/relationships/customXml" Target="../ink/ink836.xml"/><Relationship Id="rId1846" Type="http://schemas.openxmlformats.org/officeDocument/2006/relationships/image" Target="../media/image903.png"/><Relationship Id="rId1706" Type="http://schemas.openxmlformats.org/officeDocument/2006/relationships/image" Target="../media/image834.png"/><Relationship Id="rId287" Type="http://schemas.openxmlformats.org/officeDocument/2006/relationships/customXml" Target="../ink/ink146.xml"/><Relationship Id="rId494" Type="http://schemas.openxmlformats.org/officeDocument/2006/relationships/customXml" Target="../ink/ink257.xml"/><Relationship Id="rId147" Type="http://schemas.openxmlformats.org/officeDocument/2006/relationships/image" Target="../media/image71.png"/><Relationship Id="rId354" Type="http://schemas.openxmlformats.org/officeDocument/2006/relationships/customXml" Target="../ink/ink187.xml"/><Relationship Id="rId799" Type="http://schemas.openxmlformats.org/officeDocument/2006/relationships/customXml" Target="../ink/ink411.xml"/><Relationship Id="rId1191" Type="http://schemas.openxmlformats.org/officeDocument/2006/relationships/image" Target="../media/image580.png"/><Relationship Id="rId561" Type="http://schemas.openxmlformats.org/officeDocument/2006/relationships/customXml" Target="../ink/ink291.xml"/><Relationship Id="rId659" Type="http://schemas.openxmlformats.org/officeDocument/2006/relationships/image" Target="../media/image317.png"/><Relationship Id="rId866" Type="http://schemas.openxmlformats.org/officeDocument/2006/relationships/image" Target="../media/image419.png"/><Relationship Id="rId1289" Type="http://schemas.openxmlformats.org/officeDocument/2006/relationships/image" Target="../media/image628.png"/><Relationship Id="rId1496" Type="http://schemas.openxmlformats.org/officeDocument/2006/relationships/customXml" Target="../ink/ink764.xml"/><Relationship Id="rId214" Type="http://schemas.openxmlformats.org/officeDocument/2006/relationships/customXml" Target="../ink/ink109.xml"/><Relationship Id="rId421" Type="http://schemas.openxmlformats.org/officeDocument/2006/relationships/image" Target="../media/image199.png"/><Relationship Id="rId519" Type="http://schemas.openxmlformats.org/officeDocument/2006/relationships/customXml" Target="../ink/ink270.xml"/><Relationship Id="rId1051" Type="http://schemas.openxmlformats.org/officeDocument/2006/relationships/customXml" Target="../ink/ink539.xml"/><Relationship Id="rId1149" Type="http://schemas.openxmlformats.org/officeDocument/2006/relationships/image" Target="../media/image559.png"/><Relationship Id="rId1356" Type="http://schemas.openxmlformats.org/officeDocument/2006/relationships/customXml" Target="../ink/ink693.xml"/><Relationship Id="rId726" Type="http://schemas.openxmlformats.org/officeDocument/2006/relationships/image" Target="../media/image350.png"/><Relationship Id="rId933" Type="http://schemas.openxmlformats.org/officeDocument/2006/relationships/customXml" Target="../ink/ink480.xml"/><Relationship Id="rId1009" Type="http://schemas.openxmlformats.org/officeDocument/2006/relationships/customXml" Target="../ink/ink518.xml"/><Relationship Id="rId1563" Type="http://schemas.openxmlformats.org/officeDocument/2006/relationships/customXml" Target="../ink/ink798.xml"/><Relationship Id="rId1770" Type="http://schemas.openxmlformats.org/officeDocument/2006/relationships/image" Target="../media/image866.png"/><Relationship Id="rId1868" Type="http://schemas.openxmlformats.org/officeDocument/2006/relationships/image" Target="../media/image914.png"/><Relationship Id="rId62" Type="http://schemas.openxmlformats.org/officeDocument/2006/relationships/customXml" Target="../ink/ink32.xml"/><Relationship Id="rId1216" Type="http://schemas.openxmlformats.org/officeDocument/2006/relationships/customXml" Target="../ink/ink622.xml"/><Relationship Id="rId1423" Type="http://schemas.openxmlformats.org/officeDocument/2006/relationships/customXml" Target="../ink/ink727.xml"/><Relationship Id="rId1630" Type="http://schemas.openxmlformats.org/officeDocument/2006/relationships/image" Target="../media/image797.png"/><Relationship Id="rId1728" Type="http://schemas.openxmlformats.org/officeDocument/2006/relationships/image" Target="../media/image845.png"/><Relationship Id="rId169" Type="http://schemas.openxmlformats.org/officeDocument/2006/relationships/image" Target="../media/image82.png"/><Relationship Id="rId376" Type="http://schemas.openxmlformats.org/officeDocument/2006/relationships/customXml" Target="../ink/ink198.xml"/><Relationship Id="rId583" Type="http://schemas.openxmlformats.org/officeDocument/2006/relationships/customXml" Target="../ink/ink302.xml"/><Relationship Id="rId790" Type="http://schemas.openxmlformats.org/officeDocument/2006/relationships/image" Target="../media/image382.png"/><Relationship Id="rId4" Type="http://schemas.openxmlformats.org/officeDocument/2006/relationships/customXml" Target="../ink/ink1.xml"/><Relationship Id="rId236" Type="http://schemas.openxmlformats.org/officeDocument/2006/relationships/image" Target="../media/image114.png"/><Relationship Id="rId443" Type="http://schemas.openxmlformats.org/officeDocument/2006/relationships/image" Target="../media/image210.png"/><Relationship Id="rId650" Type="http://schemas.openxmlformats.org/officeDocument/2006/relationships/customXml" Target="../ink/ink336.xml"/><Relationship Id="rId888" Type="http://schemas.openxmlformats.org/officeDocument/2006/relationships/image" Target="../media/image430.png"/><Relationship Id="rId1073" Type="http://schemas.openxmlformats.org/officeDocument/2006/relationships/customXml" Target="../ink/ink550.xml"/><Relationship Id="rId1280" Type="http://schemas.openxmlformats.org/officeDocument/2006/relationships/customXml" Target="../ink/ink655.xml"/><Relationship Id="rId303" Type="http://schemas.openxmlformats.org/officeDocument/2006/relationships/image" Target="../media/image147.png"/><Relationship Id="rId748" Type="http://schemas.openxmlformats.org/officeDocument/2006/relationships/image" Target="../media/image361.png"/><Relationship Id="rId955" Type="http://schemas.openxmlformats.org/officeDocument/2006/relationships/customXml" Target="../ink/ink491.xml"/><Relationship Id="rId1140" Type="http://schemas.openxmlformats.org/officeDocument/2006/relationships/customXml" Target="../ink/ink584.xml"/><Relationship Id="rId1378" Type="http://schemas.openxmlformats.org/officeDocument/2006/relationships/customXml" Target="../ink/ink704.xml"/><Relationship Id="rId1585" Type="http://schemas.openxmlformats.org/officeDocument/2006/relationships/customXml" Target="../ink/ink809.xml"/><Relationship Id="rId1792" Type="http://schemas.openxmlformats.org/officeDocument/2006/relationships/customXml" Target="../ink/ink914.xml"/><Relationship Id="rId84" Type="http://schemas.openxmlformats.org/officeDocument/2006/relationships/customXml" Target="../ink/ink43.xml"/><Relationship Id="rId510" Type="http://schemas.openxmlformats.org/officeDocument/2006/relationships/image" Target="../media/image243.png"/><Relationship Id="rId608" Type="http://schemas.openxmlformats.org/officeDocument/2006/relationships/image" Target="../media/image292.png"/><Relationship Id="rId815" Type="http://schemas.openxmlformats.org/officeDocument/2006/relationships/image" Target="../media/image394.png"/><Relationship Id="rId1238" Type="http://schemas.openxmlformats.org/officeDocument/2006/relationships/customXml" Target="../ink/ink633.xml"/><Relationship Id="rId1445" Type="http://schemas.openxmlformats.org/officeDocument/2006/relationships/image" Target="../media/image705.png"/><Relationship Id="rId1652" Type="http://schemas.openxmlformats.org/officeDocument/2006/relationships/image" Target="../media/image808.png"/><Relationship Id="rId1000" Type="http://schemas.openxmlformats.org/officeDocument/2006/relationships/image" Target="../media/image485.png"/><Relationship Id="rId1305" Type="http://schemas.openxmlformats.org/officeDocument/2006/relationships/image" Target="../media/image636.png"/><Relationship Id="rId1512" Type="http://schemas.openxmlformats.org/officeDocument/2006/relationships/customXml" Target="../ink/ink772.xml"/><Relationship Id="rId1817" Type="http://schemas.openxmlformats.org/officeDocument/2006/relationships/customXml" Target="../ink/ink927.xml"/><Relationship Id="rId11" Type="http://schemas.openxmlformats.org/officeDocument/2006/relationships/image" Target="../media/image5.png"/><Relationship Id="rId398" Type="http://schemas.openxmlformats.org/officeDocument/2006/relationships/customXml" Target="../ink/ink209.xml"/><Relationship Id="rId160" Type="http://schemas.openxmlformats.org/officeDocument/2006/relationships/customXml" Target="../ink/ink81.xml"/><Relationship Id="rId258" Type="http://schemas.openxmlformats.org/officeDocument/2006/relationships/image" Target="../media/image125.png"/><Relationship Id="rId465" Type="http://schemas.openxmlformats.org/officeDocument/2006/relationships/image" Target="../media/image221.png"/><Relationship Id="rId672" Type="http://schemas.openxmlformats.org/officeDocument/2006/relationships/customXml" Target="../ink/ink347.xml"/><Relationship Id="rId1095" Type="http://schemas.openxmlformats.org/officeDocument/2006/relationships/customXml" Target="../ink/ink561.xml"/><Relationship Id="rId118" Type="http://schemas.openxmlformats.org/officeDocument/2006/relationships/customXml" Target="../ink/ink60.xml"/><Relationship Id="rId325" Type="http://schemas.openxmlformats.org/officeDocument/2006/relationships/image" Target="../media/image158.png"/><Relationship Id="rId532" Type="http://schemas.openxmlformats.org/officeDocument/2006/relationships/image" Target="../media/image254.png"/><Relationship Id="rId977" Type="http://schemas.openxmlformats.org/officeDocument/2006/relationships/customXml" Target="../ink/ink502.xml"/><Relationship Id="rId1162" Type="http://schemas.openxmlformats.org/officeDocument/2006/relationships/customXml" Target="../ink/ink595.xml"/><Relationship Id="rId837" Type="http://schemas.openxmlformats.org/officeDocument/2006/relationships/image" Target="../media/image405.png"/><Relationship Id="rId1022" Type="http://schemas.openxmlformats.org/officeDocument/2006/relationships/image" Target="../media/image496.png"/><Relationship Id="rId1467" Type="http://schemas.openxmlformats.org/officeDocument/2006/relationships/image" Target="../media/image716.png"/><Relationship Id="rId1674" Type="http://schemas.openxmlformats.org/officeDocument/2006/relationships/customXml" Target="../ink/ink854.xml"/><Relationship Id="rId1881" Type="http://schemas.openxmlformats.org/officeDocument/2006/relationships/customXml" Target="../ink/ink959.xml"/><Relationship Id="rId904" Type="http://schemas.openxmlformats.org/officeDocument/2006/relationships/image" Target="../media/image438.png"/><Relationship Id="rId1327" Type="http://schemas.openxmlformats.org/officeDocument/2006/relationships/image" Target="../media/image647.png"/><Relationship Id="rId1534" Type="http://schemas.openxmlformats.org/officeDocument/2006/relationships/image" Target="../media/image749.png"/><Relationship Id="rId1741" Type="http://schemas.openxmlformats.org/officeDocument/2006/relationships/customXml" Target="../ink/ink888.xml"/><Relationship Id="rId33" Type="http://schemas.openxmlformats.org/officeDocument/2006/relationships/image" Target="../media/image16.png"/><Relationship Id="rId1601" Type="http://schemas.openxmlformats.org/officeDocument/2006/relationships/customXml" Target="../ink/ink817.xml"/><Relationship Id="rId1839" Type="http://schemas.openxmlformats.org/officeDocument/2006/relationships/customXml" Target="../ink/ink938.xml"/><Relationship Id="rId182" Type="http://schemas.openxmlformats.org/officeDocument/2006/relationships/image" Target="../media/image88.png"/><Relationship Id="rId1906" Type="http://schemas.openxmlformats.org/officeDocument/2006/relationships/image" Target="../media/image933.png"/><Relationship Id="rId487" Type="http://schemas.openxmlformats.org/officeDocument/2006/relationships/image" Target="../media/image232.png"/><Relationship Id="rId694" Type="http://schemas.openxmlformats.org/officeDocument/2006/relationships/image" Target="../media/image334.png"/><Relationship Id="rId347" Type="http://schemas.openxmlformats.org/officeDocument/2006/relationships/customXml" Target="../ink/ink181.xml"/><Relationship Id="rId999" Type="http://schemas.openxmlformats.org/officeDocument/2006/relationships/customXml" Target="../ink/ink513.xml"/><Relationship Id="rId1184" Type="http://schemas.openxmlformats.org/officeDocument/2006/relationships/customXml" Target="../ink/ink606.xml"/><Relationship Id="rId554" Type="http://schemas.openxmlformats.org/officeDocument/2006/relationships/image" Target="../media/image265.png"/><Relationship Id="rId761" Type="http://schemas.openxmlformats.org/officeDocument/2006/relationships/customXml" Target="../ink/ink392.xml"/><Relationship Id="rId859" Type="http://schemas.openxmlformats.org/officeDocument/2006/relationships/image" Target="../media/image416.png"/><Relationship Id="rId1391" Type="http://schemas.openxmlformats.org/officeDocument/2006/relationships/image" Target="../media/image679.png"/><Relationship Id="rId1489" Type="http://schemas.openxmlformats.org/officeDocument/2006/relationships/image" Target="../media/image727.png"/><Relationship Id="rId1696" Type="http://schemas.openxmlformats.org/officeDocument/2006/relationships/image" Target="../media/image829.png"/><Relationship Id="rId207" Type="http://schemas.openxmlformats.org/officeDocument/2006/relationships/customXml" Target="../ink/ink105.xml"/><Relationship Id="rId414" Type="http://schemas.openxmlformats.org/officeDocument/2006/relationships/customXml" Target="../ink/ink217.xml"/><Relationship Id="rId621" Type="http://schemas.openxmlformats.org/officeDocument/2006/relationships/image" Target="../media/image298.png"/><Relationship Id="rId1044" Type="http://schemas.openxmlformats.org/officeDocument/2006/relationships/image" Target="../media/image507.png"/><Relationship Id="rId1251" Type="http://schemas.openxmlformats.org/officeDocument/2006/relationships/customXml" Target="../ink/ink640.xml"/><Relationship Id="rId1349" Type="http://schemas.openxmlformats.org/officeDocument/2006/relationships/image" Target="../media/image658.png"/><Relationship Id="rId719" Type="http://schemas.openxmlformats.org/officeDocument/2006/relationships/customXml" Target="../ink/ink371.xml"/><Relationship Id="rId926" Type="http://schemas.openxmlformats.org/officeDocument/2006/relationships/customXml" Target="../ink/ink476.xml"/><Relationship Id="rId1111" Type="http://schemas.openxmlformats.org/officeDocument/2006/relationships/image" Target="../media/image540.png"/><Relationship Id="rId1556" Type="http://schemas.openxmlformats.org/officeDocument/2006/relationships/image" Target="../media/image760.png"/><Relationship Id="rId1763" Type="http://schemas.openxmlformats.org/officeDocument/2006/relationships/customXml" Target="../ink/ink899.xml"/><Relationship Id="rId55" Type="http://schemas.openxmlformats.org/officeDocument/2006/relationships/customXml" Target="../ink/ink27.xml"/><Relationship Id="rId1209" Type="http://schemas.openxmlformats.org/officeDocument/2006/relationships/image" Target="../media/image589.png"/><Relationship Id="rId1416" Type="http://schemas.openxmlformats.org/officeDocument/2006/relationships/customXml" Target="../ink/ink723.xml"/><Relationship Id="rId1623" Type="http://schemas.openxmlformats.org/officeDocument/2006/relationships/customXml" Target="../ink/ink828.xml"/><Relationship Id="rId1830" Type="http://schemas.openxmlformats.org/officeDocument/2006/relationships/image" Target="../media/image895.png"/><Relationship Id="rId271" Type="http://schemas.openxmlformats.org/officeDocument/2006/relationships/customXml" Target="../ink/ink138.xml"/><Relationship Id="rId131" Type="http://schemas.openxmlformats.org/officeDocument/2006/relationships/image" Target="../media/image63.png"/><Relationship Id="rId369" Type="http://schemas.openxmlformats.org/officeDocument/2006/relationships/image" Target="../media/image173.png"/><Relationship Id="rId576" Type="http://schemas.openxmlformats.org/officeDocument/2006/relationships/image" Target="../media/image276.png"/><Relationship Id="rId783" Type="http://schemas.openxmlformats.org/officeDocument/2006/relationships/customXml" Target="../ink/ink403.xml"/><Relationship Id="rId990" Type="http://schemas.openxmlformats.org/officeDocument/2006/relationships/image" Target="../media/image480.png"/><Relationship Id="rId229" Type="http://schemas.openxmlformats.org/officeDocument/2006/relationships/image" Target="../media/image111.png"/><Relationship Id="rId436" Type="http://schemas.openxmlformats.org/officeDocument/2006/relationships/customXml" Target="../ink/ink228.xml"/><Relationship Id="rId643" Type="http://schemas.openxmlformats.org/officeDocument/2006/relationships/image" Target="../media/image309.png"/><Relationship Id="rId1066" Type="http://schemas.openxmlformats.org/officeDocument/2006/relationships/image" Target="../media/image518.png"/><Relationship Id="rId1273" Type="http://schemas.openxmlformats.org/officeDocument/2006/relationships/image" Target="../media/image620.png"/><Relationship Id="rId1480" Type="http://schemas.openxmlformats.org/officeDocument/2006/relationships/customXml" Target="../ink/ink756.xml"/><Relationship Id="rId850" Type="http://schemas.openxmlformats.org/officeDocument/2006/relationships/customXml" Target="../ink/ink437.xml"/><Relationship Id="rId948" Type="http://schemas.openxmlformats.org/officeDocument/2006/relationships/image" Target="../media/image459.png"/><Relationship Id="rId1133" Type="http://schemas.openxmlformats.org/officeDocument/2006/relationships/image" Target="../media/image551.png"/><Relationship Id="rId1578" Type="http://schemas.openxmlformats.org/officeDocument/2006/relationships/image" Target="../media/image771.png"/><Relationship Id="rId1785" Type="http://schemas.openxmlformats.org/officeDocument/2006/relationships/image" Target="../media/image873.png"/><Relationship Id="rId77" Type="http://schemas.openxmlformats.org/officeDocument/2006/relationships/image" Target="../media/image36.png"/><Relationship Id="rId503" Type="http://schemas.openxmlformats.org/officeDocument/2006/relationships/customXml" Target="../ink/ink262.xml"/><Relationship Id="rId710" Type="http://schemas.openxmlformats.org/officeDocument/2006/relationships/image" Target="../media/image342.png"/><Relationship Id="rId808" Type="http://schemas.openxmlformats.org/officeDocument/2006/relationships/image" Target="../media/image391.png"/><Relationship Id="rId1340" Type="http://schemas.openxmlformats.org/officeDocument/2006/relationships/customXml" Target="../ink/ink685.xml"/><Relationship Id="rId1438" Type="http://schemas.openxmlformats.org/officeDocument/2006/relationships/customXml" Target="../ink/ink735.xml"/><Relationship Id="rId1645" Type="http://schemas.openxmlformats.org/officeDocument/2006/relationships/customXml" Target="../ink/ink839.xml"/><Relationship Id="rId1200" Type="http://schemas.openxmlformats.org/officeDocument/2006/relationships/customXml" Target="../ink/ink614.xml"/><Relationship Id="rId1852" Type="http://schemas.openxmlformats.org/officeDocument/2006/relationships/image" Target="../media/image906.png"/><Relationship Id="rId1505" Type="http://schemas.openxmlformats.org/officeDocument/2006/relationships/image" Target="../media/image735.png"/><Relationship Id="rId1712" Type="http://schemas.openxmlformats.org/officeDocument/2006/relationships/image" Target="../media/image837.png"/><Relationship Id="rId293" Type="http://schemas.openxmlformats.org/officeDocument/2006/relationships/customXml" Target="../ink/ink149.xml"/><Relationship Id="rId153" Type="http://schemas.openxmlformats.org/officeDocument/2006/relationships/image" Target="../media/image74.png"/><Relationship Id="rId360" Type="http://schemas.openxmlformats.org/officeDocument/2006/relationships/customXml" Target="../ink/ink190.xml"/><Relationship Id="rId598" Type="http://schemas.openxmlformats.org/officeDocument/2006/relationships/image" Target="../media/image287.png"/><Relationship Id="rId220" Type="http://schemas.openxmlformats.org/officeDocument/2006/relationships/customXml" Target="../ink/ink112.xml"/><Relationship Id="rId458" Type="http://schemas.openxmlformats.org/officeDocument/2006/relationships/customXml" Target="../ink/ink239.xml"/><Relationship Id="rId665" Type="http://schemas.openxmlformats.org/officeDocument/2006/relationships/image" Target="../media/image320.png"/><Relationship Id="rId872" Type="http://schemas.openxmlformats.org/officeDocument/2006/relationships/image" Target="../media/image422.png"/><Relationship Id="rId1088" Type="http://schemas.openxmlformats.org/officeDocument/2006/relationships/image" Target="../media/image529.png"/><Relationship Id="rId1295" Type="http://schemas.openxmlformats.org/officeDocument/2006/relationships/image" Target="../media/image631.png"/><Relationship Id="rId318" Type="http://schemas.openxmlformats.org/officeDocument/2006/relationships/customXml" Target="../ink/ink162.xml"/><Relationship Id="rId525" Type="http://schemas.openxmlformats.org/officeDocument/2006/relationships/customXml" Target="../ink/ink273.xml"/><Relationship Id="rId732" Type="http://schemas.openxmlformats.org/officeDocument/2006/relationships/image" Target="../media/image353.png"/><Relationship Id="rId1155" Type="http://schemas.openxmlformats.org/officeDocument/2006/relationships/image" Target="../media/image562.png"/><Relationship Id="rId1362" Type="http://schemas.openxmlformats.org/officeDocument/2006/relationships/customXml" Target="../ink/ink696.xml"/><Relationship Id="rId99" Type="http://schemas.openxmlformats.org/officeDocument/2006/relationships/image" Target="../media/image47.png"/><Relationship Id="rId164" Type="http://schemas.openxmlformats.org/officeDocument/2006/relationships/customXml" Target="../ink/ink83.xml"/><Relationship Id="rId371" Type="http://schemas.openxmlformats.org/officeDocument/2006/relationships/image" Target="../media/image174.png"/><Relationship Id="rId1015" Type="http://schemas.openxmlformats.org/officeDocument/2006/relationships/customXml" Target="../ink/ink521.xml"/><Relationship Id="rId1222" Type="http://schemas.openxmlformats.org/officeDocument/2006/relationships/customXml" Target="../ink/ink625.xml"/><Relationship Id="rId1667" Type="http://schemas.openxmlformats.org/officeDocument/2006/relationships/customXml" Target="../ink/ink850.xml"/><Relationship Id="rId1874" Type="http://schemas.openxmlformats.org/officeDocument/2006/relationships/image" Target="../media/image917.png"/><Relationship Id="rId469" Type="http://schemas.openxmlformats.org/officeDocument/2006/relationships/image" Target="../media/image223.png"/><Relationship Id="rId676" Type="http://schemas.openxmlformats.org/officeDocument/2006/relationships/customXml" Target="../ink/ink349.xml"/><Relationship Id="rId883" Type="http://schemas.openxmlformats.org/officeDocument/2006/relationships/customXml" Target="../ink/ink454.xml"/><Relationship Id="rId1099" Type="http://schemas.openxmlformats.org/officeDocument/2006/relationships/customXml" Target="../ink/ink563.xml"/><Relationship Id="rId1527" Type="http://schemas.openxmlformats.org/officeDocument/2006/relationships/customXml" Target="../ink/ink780.xml"/><Relationship Id="rId1734" Type="http://schemas.openxmlformats.org/officeDocument/2006/relationships/image" Target="../media/image848.png"/><Relationship Id="rId26" Type="http://schemas.openxmlformats.org/officeDocument/2006/relationships/customXml" Target="../ink/ink12.xml"/><Relationship Id="rId231" Type="http://schemas.openxmlformats.org/officeDocument/2006/relationships/image" Target="../media/image112.png"/><Relationship Id="rId329" Type="http://schemas.openxmlformats.org/officeDocument/2006/relationships/image" Target="../media/image160.png"/><Relationship Id="rId536" Type="http://schemas.openxmlformats.org/officeDocument/2006/relationships/image" Target="../media/image256.png"/><Relationship Id="rId1166" Type="http://schemas.openxmlformats.org/officeDocument/2006/relationships/customXml" Target="../ink/ink597.xml"/><Relationship Id="rId1373" Type="http://schemas.openxmlformats.org/officeDocument/2006/relationships/image" Target="../media/image670.png"/><Relationship Id="rId175" Type="http://schemas.openxmlformats.org/officeDocument/2006/relationships/customXml" Target="../ink/ink89.xml"/><Relationship Id="rId743" Type="http://schemas.openxmlformats.org/officeDocument/2006/relationships/customXml" Target="../ink/ink383.xml"/><Relationship Id="rId950" Type="http://schemas.openxmlformats.org/officeDocument/2006/relationships/image" Target="../media/image460.png"/><Relationship Id="rId1026" Type="http://schemas.openxmlformats.org/officeDocument/2006/relationships/image" Target="../media/image498.png"/><Relationship Id="rId1580" Type="http://schemas.openxmlformats.org/officeDocument/2006/relationships/image" Target="../media/image772.png"/><Relationship Id="rId1678" Type="http://schemas.openxmlformats.org/officeDocument/2006/relationships/customXml" Target="../ink/ink856.xml"/><Relationship Id="rId1801" Type="http://schemas.openxmlformats.org/officeDocument/2006/relationships/customXml" Target="../ink/ink919.xml"/><Relationship Id="rId1885" Type="http://schemas.openxmlformats.org/officeDocument/2006/relationships/customXml" Target="../ink/ink961.xml"/><Relationship Id="rId382" Type="http://schemas.openxmlformats.org/officeDocument/2006/relationships/customXml" Target="../ink/ink201.xml"/><Relationship Id="rId603" Type="http://schemas.openxmlformats.org/officeDocument/2006/relationships/customXml" Target="../ink/ink312.xml"/><Relationship Id="rId687" Type="http://schemas.openxmlformats.org/officeDocument/2006/relationships/image" Target="../media/image331.png"/><Relationship Id="rId810" Type="http://schemas.openxmlformats.org/officeDocument/2006/relationships/image" Target="../media/image392.png"/><Relationship Id="rId908" Type="http://schemas.openxmlformats.org/officeDocument/2006/relationships/image" Target="../media/image440.png"/><Relationship Id="rId1233" Type="http://schemas.openxmlformats.org/officeDocument/2006/relationships/image" Target="../media/image601.png"/><Relationship Id="rId1440" Type="http://schemas.openxmlformats.org/officeDocument/2006/relationships/customXml" Target="../ink/ink736.xml"/><Relationship Id="rId1538" Type="http://schemas.openxmlformats.org/officeDocument/2006/relationships/image" Target="../media/image751.png"/><Relationship Id="rId242" Type="http://schemas.openxmlformats.org/officeDocument/2006/relationships/image" Target="../media/image117.png"/><Relationship Id="rId894" Type="http://schemas.openxmlformats.org/officeDocument/2006/relationships/image" Target="../media/image433.png"/><Relationship Id="rId1177" Type="http://schemas.openxmlformats.org/officeDocument/2006/relationships/image" Target="../media/image573.png"/><Relationship Id="rId1300" Type="http://schemas.openxmlformats.org/officeDocument/2006/relationships/customXml" Target="../ink/ink665.xml"/><Relationship Id="rId1745" Type="http://schemas.openxmlformats.org/officeDocument/2006/relationships/customXml" Target="../ink/ink890.xml"/><Relationship Id="rId37" Type="http://schemas.openxmlformats.org/officeDocument/2006/relationships/image" Target="../media/image18.png"/><Relationship Id="rId102" Type="http://schemas.openxmlformats.org/officeDocument/2006/relationships/customXml" Target="../ink/ink52.xml"/><Relationship Id="rId547" Type="http://schemas.openxmlformats.org/officeDocument/2006/relationships/customXml" Target="../ink/ink284.xml"/><Relationship Id="rId754" Type="http://schemas.openxmlformats.org/officeDocument/2006/relationships/image" Target="../media/image364.png"/><Relationship Id="rId961" Type="http://schemas.openxmlformats.org/officeDocument/2006/relationships/customXml" Target="../ink/ink494.xml"/><Relationship Id="rId1384" Type="http://schemas.openxmlformats.org/officeDocument/2006/relationships/customXml" Target="../ink/ink707.xml"/><Relationship Id="rId1591" Type="http://schemas.openxmlformats.org/officeDocument/2006/relationships/customXml" Target="../ink/ink812.xml"/><Relationship Id="rId1605" Type="http://schemas.openxmlformats.org/officeDocument/2006/relationships/customXml" Target="../ink/ink819.xml"/><Relationship Id="rId1689" Type="http://schemas.openxmlformats.org/officeDocument/2006/relationships/image" Target="../media/image826.png"/><Relationship Id="rId1812" Type="http://schemas.openxmlformats.org/officeDocument/2006/relationships/image" Target="../media/image886.png"/><Relationship Id="rId90" Type="http://schemas.openxmlformats.org/officeDocument/2006/relationships/customXml" Target="../ink/ink46.xml"/><Relationship Id="rId186" Type="http://schemas.openxmlformats.org/officeDocument/2006/relationships/image" Target="../media/image90.png"/><Relationship Id="rId393" Type="http://schemas.openxmlformats.org/officeDocument/2006/relationships/image" Target="../media/image185.png"/><Relationship Id="rId407" Type="http://schemas.openxmlformats.org/officeDocument/2006/relationships/image" Target="../media/image192.png"/><Relationship Id="rId614" Type="http://schemas.openxmlformats.org/officeDocument/2006/relationships/image" Target="../media/image295.png"/><Relationship Id="rId821" Type="http://schemas.openxmlformats.org/officeDocument/2006/relationships/image" Target="../media/image397.png"/><Relationship Id="rId1037" Type="http://schemas.openxmlformats.org/officeDocument/2006/relationships/customXml" Target="../ink/ink532.xml"/><Relationship Id="rId1244" Type="http://schemas.openxmlformats.org/officeDocument/2006/relationships/customXml" Target="../ink/ink636.xml"/><Relationship Id="rId1451" Type="http://schemas.openxmlformats.org/officeDocument/2006/relationships/image" Target="../media/image708.png"/><Relationship Id="rId1896" Type="http://schemas.openxmlformats.org/officeDocument/2006/relationships/image" Target="../media/image928.png"/><Relationship Id="rId253" Type="http://schemas.openxmlformats.org/officeDocument/2006/relationships/customXml" Target="../ink/ink129.xml"/><Relationship Id="rId460" Type="http://schemas.openxmlformats.org/officeDocument/2006/relationships/customXml" Target="../ink/ink240.xml"/><Relationship Id="rId698" Type="http://schemas.openxmlformats.org/officeDocument/2006/relationships/image" Target="../media/image336.png"/><Relationship Id="rId919" Type="http://schemas.openxmlformats.org/officeDocument/2006/relationships/customXml" Target="../ink/ink472.xml"/><Relationship Id="rId1090" Type="http://schemas.openxmlformats.org/officeDocument/2006/relationships/image" Target="../media/image530.png"/><Relationship Id="rId1104" Type="http://schemas.openxmlformats.org/officeDocument/2006/relationships/customXml" Target="../ink/ink566.xml"/><Relationship Id="rId1311" Type="http://schemas.openxmlformats.org/officeDocument/2006/relationships/image" Target="../media/image639.png"/><Relationship Id="rId1549" Type="http://schemas.openxmlformats.org/officeDocument/2006/relationships/customXml" Target="../ink/ink791.xml"/><Relationship Id="rId1756" Type="http://schemas.openxmlformats.org/officeDocument/2006/relationships/image" Target="../media/image859.png"/><Relationship Id="rId48" Type="http://schemas.openxmlformats.org/officeDocument/2006/relationships/customXml" Target="../ink/ink23.xml"/><Relationship Id="rId113" Type="http://schemas.openxmlformats.org/officeDocument/2006/relationships/image" Target="../media/image54.png"/><Relationship Id="rId320" Type="http://schemas.openxmlformats.org/officeDocument/2006/relationships/customXml" Target="../ink/ink163.xml"/><Relationship Id="rId558" Type="http://schemas.openxmlformats.org/officeDocument/2006/relationships/image" Target="../media/image267.png"/><Relationship Id="rId765" Type="http://schemas.openxmlformats.org/officeDocument/2006/relationships/customXml" Target="../ink/ink394.xml"/><Relationship Id="rId972" Type="http://schemas.openxmlformats.org/officeDocument/2006/relationships/image" Target="../media/image471.png"/><Relationship Id="rId1188" Type="http://schemas.openxmlformats.org/officeDocument/2006/relationships/customXml" Target="../ink/ink608.xml"/><Relationship Id="rId1395" Type="http://schemas.openxmlformats.org/officeDocument/2006/relationships/image" Target="../media/image681.png"/><Relationship Id="rId1409" Type="http://schemas.openxmlformats.org/officeDocument/2006/relationships/image" Target="../media/image688.png"/><Relationship Id="rId1616" Type="http://schemas.openxmlformats.org/officeDocument/2006/relationships/image" Target="../media/image790.png"/><Relationship Id="rId1823" Type="http://schemas.openxmlformats.org/officeDocument/2006/relationships/customXml" Target="../ink/ink930.xml"/><Relationship Id="rId197" Type="http://schemas.openxmlformats.org/officeDocument/2006/relationships/customXml" Target="../ink/ink100.xml"/><Relationship Id="rId418" Type="http://schemas.openxmlformats.org/officeDocument/2006/relationships/customXml" Target="../ink/ink219.xml"/><Relationship Id="rId625" Type="http://schemas.openxmlformats.org/officeDocument/2006/relationships/image" Target="../media/image300.png"/><Relationship Id="rId832" Type="http://schemas.openxmlformats.org/officeDocument/2006/relationships/customXml" Target="../ink/ink428.xml"/><Relationship Id="rId1048" Type="http://schemas.openxmlformats.org/officeDocument/2006/relationships/image" Target="../media/image509.png"/><Relationship Id="rId1255" Type="http://schemas.openxmlformats.org/officeDocument/2006/relationships/customXml" Target="../ink/ink642.xml"/><Relationship Id="rId1462" Type="http://schemas.openxmlformats.org/officeDocument/2006/relationships/customXml" Target="../ink/ink747.xml"/><Relationship Id="rId264" Type="http://schemas.openxmlformats.org/officeDocument/2006/relationships/image" Target="../media/image128.png"/><Relationship Id="rId471" Type="http://schemas.openxmlformats.org/officeDocument/2006/relationships/image" Target="../media/image224.png"/><Relationship Id="rId1115" Type="http://schemas.openxmlformats.org/officeDocument/2006/relationships/image" Target="../media/image542.png"/><Relationship Id="rId1322" Type="http://schemas.openxmlformats.org/officeDocument/2006/relationships/customXml" Target="../ink/ink676.xml"/><Relationship Id="rId1767" Type="http://schemas.openxmlformats.org/officeDocument/2006/relationships/customXml" Target="../ink/ink901.xml"/><Relationship Id="rId59" Type="http://schemas.openxmlformats.org/officeDocument/2006/relationships/image" Target="../media/image27.png"/><Relationship Id="rId124" Type="http://schemas.openxmlformats.org/officeDocument/2006/relationships/customXml" Target="../ink/ink63.xml"/><Relationship Id="rId569" Type="http://schemas.openxmlformats.org/officeDocument/2006/relationships/customXml" Target="../ink/ink295.xml"/><Relationship Id="rId776" Type="http://schemas.openxmlformats.org/officeDocument/2006/relationships/image" Target="../media/image375.png"/><Relationship Id="rId983" Type="http://schemas.openxmlformats.org/officeDocument/2006/relationships/customXml" Target="../ink/ink505.xml"/><Relationship Id="rId1199" Type="http://schemas.openxmlformats.org/officeDocument/2006/relationships/image" Target="../media/image584.png"/><Relationship Id="rId1627" Type="http://schemas.openxmlformats.org/officeDocument/2006/relationships/customXml" Target="../ink/ink830.xml"/><Relationship Id="rId1834" Type="http://schemas.openxmlformats.org/officeDocument/2006/relationships/image" Target="../media/image897.png"/><Relationship Id="rId331" Type="http://schemas.openxmlformats.org/officeDocument/2006/relationships/image" Target="../media/image161.png"/><Relationship Id="rId429" Type="http://schemas.openxmlformats.org/officeDocument/2006/relationships/image" Target="../media/image203.png"/><Relationship Id="rId636" Type="http://schemas.openxmlformats.org/officeDocument/2006/relationships/customXml" Target="../ink/ink329.xml"/><Relationship Id="rId1059" Type="http://schemas.openxmlformats.org/officeDocument/2006/relationships/customXml" Target="../ink/ink543.xml"/><Relationship Id="rId1266" Type="http://schemas.openxmlformats.org/officeDocument/2006/relationships/customXml" Target="../ink/ink648.xml"/><Relationship Id="rId1473" Type="http://schemas.openxmlformats.org/officeDocument/2006/relationships/image" Target="../media/image719.png"/><Relationship Id="rId843" Type="http://schemas.openxmlformats.org/officeDocument/2006/relationships/image" Target="../media/image408.png"/><Relationship Id="rId1126" Type="http://schemas.openxmlformats.org/officeDocument/2006/relationships/customXml" Target="../ink/ink577.xml"/><Relationship Id="rId1680" Type="http://schemas.openxmlformats.org/officeDocument/2006/relationships/customXml" Target="../ink/ink857.xml"/><Relationship Id="rId1778" Type="http://schemas.openxmlformats.org/officeDocument/2006/relationships/customXml" Target="../ink/ink907.xml"/><Relationship Id="rId1901" Type="http://schemas.openxmlformats.org/officeDocument/2006/relationships/customXml" Target="../ink/ink969.xml"/><Relationship Id="rId275" Type="http://schemas.openxmlformats.org/officeDocument/2006/relationships/customXml" Target="../ink/ink140.xml"/><Relationship Id="rId482" Type="http://schemas.openxmlformats.org/officeDocument/2006/relationships/customXml" Target="../ink/ink251.xml"/><Relationship Id="rId703" Type="http://schemas.openxmlformats.org/officeDocument/2006/relationships/customXml" Target="../ink/ink363.xml"/><Relationship Id="rId910" Type="http://schemas.openxmlformats.org/officeDocument/2006/relationships/image" Target="../media/image441.png"/><Relationship Id="rId1333" Type="http://schemas.openxmlformats.org/officeDocument/2006/relationships/image" Target="../media/image650.png"/><Relationship Id="rId1540" Type="http://schemas.openxmlformats.org/officeDocument/2006/relationships/image" Target="../media/image752.png"/><Relationship Id="rId1638" Type="http://schemas.openxmlformats.org/officeDocument/2006/relationships/image" Target="../media/image801.png"/><Relationship Id="rId135" Type="http://schemas.openxmlformats.org/officeDocument/2006/relationships/image" Target="../media/image65.png"/><Relationship Id="rId342" Type="http://schemas.openxmlformats.org/officeDocument/2006/relationships/customXml" Target="../ink/ink176.xml"/><Relationship Id="rId787" Type="http://schemas.openxmlformats.org/officeDocument/2006/relationships/customXml" Target="../ink/ink405.xml"/><Relationship Id="rId994" Type="http://schemas.openxmlformats.org/officeDocument/2006/relationships/image" Target="../media/image482.png"/><Relationship Id="rId1400" Type="http://schemas.openxmlformats.org/officeDocument/2006/relationships/customXml" Target="../ink/ink715.xml"/><Relationship Id="rId1845" Type="http://schemas.openxmlformats.org/officeDocument/2006/relationships/customXml" Target="../ink/ink941.xml"/><Relationship Id="rId202" Type="http://schemas.openxmlformats.org/officeDocument/2006/relationships/image" Target="../media/image98.png"/><Relationship Id="rId647" Type="http://schemas.openxmlformats.org/officeDocument/2006/relationships/image" Target="../media/image311.png"/><Relationship Id="rId854" Type="http://schemas.openxmlformats.org/officeDocument/2006/relationships/customXml" Target="../ink/ink439.xml"/><Relationship Id="rId1277" Type="http://schemas.openxmlformats.org/officeDocument/2006/relationships/image" Target="../media/image622.png"/><Relationship Id="rId1484" Type="http://schemas.openxmlformats.org/officeDocument/2006/relationships/customXml" Target="../ink/ink758.xml"/><Relationship Id="rId1691" Type="http://schemas.openxmlformats.org/officeDocument/2006/relationships/image" Target="../media/image827.png"/><Relationship Id="rId1705" Type="http://schemas.openxmlformats.org/officeDocument/2006/relationships/customXml" Target="../ink/ink870.xml"/><Relationship Id="rId286" Type="http://schemas.openxmlformats.org/officeDocument/2006/relationships/image" Target="../media/image139.png"/><Relationship Id="rId493" Type="http://schemas.openxmlformats.org/officeDocument/2006/relationships/image" Target="../media/image235.png"/><Relationship Id="rId507" Type="http://schemas.openxmlformats.org/officeDocument/2006/relationships/customXml" Target="../ink/ink264.xml"/><Relationship Id="rId714" Type="http://schemas.openxmlformats.org/officeDocument/2006/relationships/image" Target="../media/image344.png"/><Relationship Id="rId921" Type="http://schemas.openxmlformats.org/officeDocument/2006/relationships/customXml" Target="../ink/ink473.xml"/><Relationship Id="rId1137" Type="http://schemas.openxmlformats.org/officeDocument/2006/relationships/image" Target="../media/image553.png"/><Relationship Id="rId1344" Type="http://schemas.openxmlformats.org/officeDocument/2006/relationships/customXml" Target="../ink/ink687.xml"/><Relationship Id="rId1551" Type="http://schemas.openxmlformats.org/officeDocument/2006/relationships/customXml" Target="../ink/ink792.xml"/><Relationship Id="rId1789" Type="http://schemas.openxmlformats.org/officeDocument/2006/relationships/image" Target="../media/image875.png"/><Relationship Id="rId50" Type="http://schemas.openxmlformats.org/officeDocument/2006/relationships/customXml" Target="../ink/ink24.xml"/><Relationship Id="rId146" Type="http://schemas.openxmlformats.org/officeDocument/2006/relationships/customXml" Target="../ink/ink74.xml"/><Relationship Id="rId353" Type="http://schemas.openxmlformats.org/officeDocument/2006/relationships/image" Target="../media/image165.png"/><Relationship Id="rId560" Type="http://schemas.openxmlformats.org/officeDocument/2006/relationships/image" Target="../media/image268.png"/><Relationship Id="rId798" Type="http://schemas.openxmlformats.org/officeDocument/2006/relationships/image" Target="../media/image386.png"/><Relationship Id="rId1190" Type="http://schemas.openxmlformats.org/officeDocument/2006/relationships/customXml" Target="../ink/ink609.xml"/><Relationship Id="rId1204" Type="http://schemas.openxmlformats.org/officeDocument/2006/relationships/customXml" Target="../ink/ink616.xml"/><Relationship Id="rId1411" Type="http://schemas.openxmlformats.org/officeDocument/2006/relationships/image" Target="../media/image689.png"/><Relationship Id="rId1649" Type="http://schemas.openxmlformats.org/officeDocument/2006/relationships/customXml" Target="../ink/ink841.xml"/><Relationship Id="rId1856" Type="http://schemas.openxmlformats.org/officeDocument/2006/relationships/image" Target="../media/image908.png"/><Relationship Id="rId213" Type="http://schemas.openxmlformats.org/officeDocument/2006/relationships/image" Target="../media/image103.png"/><Relationship Id="rId420" Type="http://schemas.openxmlformats.org/officeDocument/2006/relationships/customXml" Target="../ink/ink220.xml"/><Relationship Id="rId658" Type="http://schemas.openxmlformats.org/officeDocument/2006/relationships/customXml" Target="../ink/ink340.xml"/><Relationship Id="rId865" Type="http://schemas.openxmlformats.org/officeDocument/2006/relationships/customXml" Target="../ink/ink445.xml"/><Relationship Id="rId1050" Type="http://schemas.openxmlformats.org/officeDocument/2006/relationships/image" Target="../media/image510.png"/><Relationship Id="rId1288" Type="http://schemas.openxmlformats.org/officeDocument/2006/relationships/customXml" Target="../ink/ink659.xml"/><Relationship Id="rId1495" Type="http://schemas.openxmlformats.org/officeDocument/2006/relationships/image" Target="../media/image730.png"/><Relationship Id="rId1509" Type="http://schemas.openxmlformats.org/officeDocument/2006/relationships/image" Target="../media/image737.png"/><Relationship Id="rId1716" Type="http://schemas.openxmlformats.org/officeDocument/2006/relationships/image" Target="../media/image839.png"/><Relationship Id="rId297" Type="http://schemas.openxmlformats.org/officeDocument/2006/relationships/customXml" Target="../ink/ink151.xml"/><Relationship Id="rId518" Type="http://schemas.openxmlformats.org/officeDocument/2006/relationships/image" Target="../media/image247.png"/><Relationship Id="rId725" Type="http://schemas.openxmlformats.org/officeDocument/2006/relationships/customXml" Target="../ink/ink374.xml"/><Relationship Id="rId932" Type="http://schemas.openxmlformats.org/officeDocument/2006/relationships/image" Target="../media/image451.png"/><Relationship Id="rId1148" Type="http://schemas.openxmlformats.org/officeDocument/2006/relationships/customXml" Target="../ink/ink588.xml"/><Relationship Id="rId1355" Type="http://schemas.openxmlformats.org/officeDocument/2006/relationships/image" Target="../media/image661.png"/><Relationship Id="rId1562" Type="http://schemas.openxmlformats.org/officeDocument/2006/relationships/image" Target="../media/image763.png"/><Relationship Id="rId157" Type="http://schemas.openxmlformats.org/officeDocument/2006/relationships/image" Target="../media/image76.png"/><Relationship Id="rId364" Type="http://schemas.openxmlformats.org/officeDocument/2006/relationships/customXml" Target="../ink/ink192.xml"/><Relationship Id="rId1008" Type="http://schemas.openxmlformats.org/officeDocument/2006/relationships/image" Target="../media/image489.png"/><Relationship Id="rId1215" Type="http://schemas.openxmlformats.org/officeDocument/2006/relationships/image" Target="../media/image592.png"/><Relationship Id="rId1422" Type="http://schemas.openxmlformats.org/officeDocument/2006/relationships/customXml" Target="../ink/ink726.xml"/><Relationship Id="rId1867" Type="http://schemas.openxmlformats.org/officeDocument/2006/relationships/customXml" Target="../ink/ink952.xml"/><Relationship Id="rId61" Type="http://schemas.openxmlformats.org/officeDocument/2006/relationships/image" Target="../media/image28.png"/><Relationship Id="rId571" Type="http://schemas.openxmlformats.org/officeDocument/2006/relationships/customXml" Target="../ink/ink296.xml"/><Relationship Id="rId669" Type="http://schemas.openxmlformats.org/officeDocument/2006/relationships/image" Target="../media/image322.png"/><Relationship Id="rId876" Type="http://schemas.openxmlformats.org/officeDocument/2006/relationships/image" Target="../media/image424.png"/><Relationship Id="rId1299" Type="http://schemas.openxmlformats.org/officeDocument/2006/relationships/image" Target="../media/image633.png"/><Relationship Id="rId1727" Type="http://schemas.openxmlformats.org/officeDocument/2006/relationships/customXml" Target="../ink/ink881.xml"/><Relationship Id="rId19" Type="http://schemas.openxmlformats.org/officeDocument/2006/relationships/image" Target="../media/image9.png"/><Relationship Id="rId224" Type="http://schemas.openxmlformats.org/officeDocument/2006/relationships/customXml" Target="../ink/ink114.xml"/><Relationship Id="rId431" Type="http://schemas.openxmlformats.org/officeDocument/2006/relationships/image" Target="../media/image204.png"/><Relationship Id="rId529" Type="http://schemas.openxmlformats.org/officeDocument/2006/relationships/customXml" Target="../ink/ink275.xml"/><Relationship Id="rId736" Type="http://schemas.openxmlformats.org/officeDocument/2006/relationships/image" Target="../media/image355.png"/><Relationship Id="rId1061" Type="http://schemas.openxmlformats.org/officeDocument/2006/relationships/customXml" Target="../ink/ink544.xml"/><Relationship Id="rId1159" Type="http://schemas.openxmlformats.org/officeDocument/2006/relationships/image" Target="../media/image564.png"/><Relationship Id="rId1366" Type="http://schemas.openxmlformats.org/officeDocument/2006/relationships/customXml" Target="../ink/ink698.xml"/><Relationship Id="rId168" Type="http://schemas.openxmlformats.org/officeDocument/2006/relationships/customXml" Target="../ink/ink85.xml"/><Relationship Id="rId943" Type="http://schemas.openxmlformats.org/officeDocument/2006/relationships/customXml" Target="../ink/ink485.xml"/><Relationship Id="rId1019" Type="http://schemas.openxmlformats.org/officeDocument/2006/relationships/customXml" Target="../ink/ink523.xml"/><Relationship Id="rId1573" Type="http://schemas.openxmlformats.org/officeDocument/2006/relationships/customXml" Target="../ink/ink803.xml"/><Relationship Id="rId1780" Type="http://schemas.openxmlformats.org/officeDocument/2006/relationships/customXml" Target="../ink/ink908.xml"/><Relationship Id="rId1878" Type="http://schemas.openxmlformats.org/officeDocument/2006/relationships/image" Target="../media/image919.png"/><Relationship Id="rId72" Type="http://schemas.openxmlformats.org/officeDocument/2006/relationships/customXml" Target="../ink/ink37.xml"/><Relationship Id="rId375" Type="http://schemas.openxmlformats.org/officeDocument/2006/relationships/image" Target="../media/image176.png"/><Relationship Id="rId582" Type="http://schemas.openxmlformats.org/officeDocument/2006/relationships/image" Target="../media/image279.png"/><Relationship Id="rId803" Type="http://schemas.openxmlformats.org/officeDocument/2006/relationships/customXml" Target="../ink/ink413.xml"/><Relationship Id="rId1226" Type="http://schemas.openxmlformats.org/officeDocument/2006/relationships/customXml" Target="../ink/ink627.xml"/><Relationship Id="rId1433" Type="http://schemas.openxmlformats.org/officeDocument/2006/relationships/image" Target="../media/image699.png"/><Relationship Id="rId1640" Type="http://schemas.openxmlformats.org/officeDocument/2006/relationships/image" Target="../media/image802.png"/><Relationship Id="rId1738" Type="http://schemas.openxmlformats.org/officeDocument/2006/relationships/image" Target="../media/image850.png"/><Relationship Id="rId3" Type="http://schemas.openxmlformats.org/officeDocument/2006/relationships/image" Target="../media/image1.png"/><Relationship Id="rId235" Type="http://schemas.openxmlformats.org/officeDocument/2006/relationships/customXml" Target="../ink/ink120.xml"/><Relationship Id="rId442" Type="http://schemas.openxmlformats.org/officeDocument/2006/relationships/customXml" Target="../ink/ink231.xml"/><Relationship Id="rId887" Type="http://schemas.openxmlformats.org/officeDocument/2006/relationships/customXml" Target="../ink/ink456.xml"/><Relationship Id="rId1072" Type="http://schemas.openxmlformats.org/officeDocument/2006/relationships/image" Target="../media/image521.png"/><Relationship Id="rId1500" Type="http://schemas.openxmlformats.org/officeDocument/2006/relationships/customXml" Target="../ink/ink766.xml"/><Relationship Id="rId302" Type="http://schemas.openxmlformats.org/officeDocument/2006/relationships/customXml" Target="../ink/ink154.xml"/><Relationship Id="rId747" Type="http://schemas.openxmlformats.org/officeDocument/2006/relationships/customXml" Target="../ink/ink385.xml"/><Relationship Id="rId954" Type="http://schemas.openxmlformats.org/officeDocument/2006/relationships/image" Target="../media/image462.png"/><Relationship Id="rId1377" Type="http://schemas.openxmlformats.org/officeDocument/2006/relationships/image" Target="../media/image672.png"/><Relationship Id="rId1584" Type="http://schemas.openxmlformats.org/officeDocument/2006/relationships/image" Target="../media/image774.png"/><Relationship Id="rId1791" Type="http://schemas.openxmlformats.org/officeDocument/2006/relationships/image" Target="../media/image876.png"/><Relationship Id="rId1805" Type="http://schemas.openxmlformats.org/officeDocument/2006/relationships/customXml" Target="../ink/ink921.xml"/><Relationship Id="rId83" Type="http://schemas.openxmlformats.org/officeDocument/2006/relationships/image" Target="../media/image39.png"/><Relationship Id="rId179" Type="http://schemas.openxmlformats.org/officeDocument/2006/relationships/customXml" Target="../ink/ink91.xml"/><Relationship Id="rId386" Type="http://schemas.openxmlformats.org/officeDocument/2006/relationships/customXml" Target="../ink/ink203.xml"/><Relationship Id="rId593" Type="http://schemas.openxmlformats.org/officeDocument/2006/relationships/customXml" Target="../ink/ink307.xml"/><Relationship Id="rId607" Type="http://schemas.openxmlformats.org/officeDocument/2006/relationships/customXml" Target="../ink/ink314.xml"/><Relationship Id="rId814" Type="http://schemas.openxmlformats.org/officeDocument/2006/relationships/customXml" Target="../ink/ink419.xml"/><Relationship Id="rId1237" Type="http://schemas.openxmlformats.org/officeDocument/2006/relationships/image" Target="../media/image603.png"/><Relationship Id="rId1444" Type="http://schemas.openxmlformats.org/officeDocument/2006/relationships/customXml" Target="../ink/ink738.xml"/><Relationship Id="rId1651" Type="http://schemas.openxmlformats.org/officeDocument/2006/relationships/customXml" Target="../ink/ink842.xml"/><Relationship Id="rId1889" Type="http://schemas.openxmlformats.org/officeDocument/2006/relationships/customXml" Target="../ink/ink963.xml"/><Relationship Id="rId246" Type="http://schemas.openxmlformats.org/officeDocument/2006/relationships/image" Target="../media/image119.png"/><Relationship Id="rId453" Type="http://schemas.openxmlformats.org/officeDocument/2006/relationships/image" Target="../media/image215.png"/><Relationship Id="rId660" Type="http://schemas.openxmlformats.org/officeDocument/2006/relationships/customXml" Target="../ink/ink341.xml"/><Relationship Id="rId898" Type="http://schemas.openxmlformats.org/officeDocument/2006/relationships/image" Target="../media/image435.png"/><Relationship Id="rId1083" Type="http://schemas.openxmlformats.org/officeDocument/2006/relationships/customXml" Target="../ink/ink555.xml"/><Relationship Id="rId1290" Type="http://schemas.openxmlformats.org/officeDocument/2006/relationships/customXml" Target="../ink/ink660.xml"/><Relationship Id="rId1304" Type="http://schemas.openxmlformats.org/officeDocument/2006/relationships/customXml" Target="../ink/ink667.xml"/><Relationship Id="rId1511" Type="http://schemas.openxmlformats.org/officeDocument/2006/relationships/image" Target="../media/image738.png"/><Relationship Id="rId1749" Type="http://schemas.openxmlformats.org/officeDocument/2006/relationships/customXml" Target="../ink/ink892.xml"/><Relationship Id="rId106" Type="http://schemas.openxmlformats.org/officeDocument/2006/relationships/customXml" Target="../ink/ink54.xml"/><Relationship Id="rId313" Type="http://schemas.openxmlformats.org/officeDocument/2006/relationships/image" Target="../media/image152.png"/><Relationship Id="rId758" Type="http://schemas.openxmlformats.org/officeDocument/2006/relationships/image" Target="../media/image366.png"/><Relationship Id="rId965" Type="http://schemas.openxmlformats.org/officeDocument/2006/relationships/customXml" Target="../ink/ink496.xml"/><Relationship Id="rId1150" Type="http://schemas.openxmlformats.org/officeDocument/2006/relationships/customXml" Target="../ink/ink589.xml"/><Relationship Id="rId1388" Type="http://schemas.openxmlformats.org/officeDocument/2006/relationships/customXml" Target="../ink/ink709.xml"/><Relationship Id="rId1595" Type="http://schemas.openxmlformats.org/officeDocument/2006/relationships/customXml" Target="../ink/ink814.xml"/><Relationship Id="rId1609" Type="http://schemas.openxmlformats.org/officeDocument/2006/relationships/customXml" Target="../ink/ink821.xml"/><Relationship Id="rId1816" Type="http://schemas.openxmlformats.org/officeDocument/2006/relationships/image" Target="../media/image888.png"/><Relationship Id="rId10" Type="http://schemas.openxmlformats.org/officeDocument/2006/relationships/customXml" Target="../ink/ink4.xml"/><Relationship Id="rId94" Type="http://schemas.openxmlformats.org/officeDocument/2006/relationships/customXml" Target="../ink/ink48.xml"/><Relationship Id="rId397" Type="http://schemas.openxmlformats.org/officeDocument/2006/relationships/image" Target="../media/image187.png"/><Relationship Id="rId520" Type="http://schemas.openxmlformats.org/officeDocument/2006/relationships/image" Target="../media/image248.png"/><Relationship Id="rId618" Type="http://schemas.openxmlformats.org/officeDocument/2006/relationships/customXml" Target="../ink/ink320.xml"/><Relationship Id="rId825" Type="http://schemas.openxmlformats.org/officeDocument/2006/relationships/image" Target="../media/image399.png"/><Relationship Id="rId1248" Type="http://schemas.openxmlformats.org/officeDocument/2006/relationships/customXml" Target="../ink/ink638.xml"/><Relationship Id="rId1455" Type="http://schemas.openxmlformats.org/officeDocument/2006/relationships/image" Target="../media/image710.png"/><Relationship Id="rId1662" Type="http://schemas.openxmlformats.org/officeDocument/2006/relationships/image" Target="../media/image813.png"/><Relationship Id="rId257" Type="http://schemas.openxmlformats.org/officeDocument/2006/relationships/customXml" Target="../ink/ink131.xml"/><Relationship Id="rId464" Type="http://schemas.openxmlformats.org/officeDocument/2006/relationships/customXml" Target="../ink/ink242.xml"/><Relationship Id="rId1010" Type="http://schemas.openxmlformats.org/officeDocument/2006/relationships/image" Target="../media/image490.png"/><Relationship Id="rId1094" Type="http://schemas.openxmlformats.org/officeDocument/2006/relationships/image" Target="../media/image532.png"/><Relationship Id="rId1108" Type="http://schemas.openxmlformats.org/officeDocument/2006/relationships/customXml" Target="../ink/ink568.xml"/><Relationship Id="rId1315" Type="http://schemas.openxmlformats.org/officeDocument/2006/relationships/image" Target="../media/image641.png"/><Relationship Id="rId117" Type="http://schemas.openxmlformats.org/officeDocument/2006/relationships/image" Target="../media/image56.png"/><Relationship Id="rId671" Type="http://schemas.openxmlformats.org/officeDocument/2006/relationships/image" Target="../media/image323.png"/><Relationship Id="rId769" Type="http://schemas.openxmlformats.org/officeDocument/2006/relationships/customXml" Target="../ink/ink396.xml"/><Relationship Id="rId976" Type="http://schemas.openxmlformats.org/officeDocument/2006/relationships/image" Target="../media/image473.png"/><Relationship Id="rId1399" Type="http://schemas.openxmlformats.org/officeDocument/2006/relationships/image" Target="../media/image683.png"/><Relationship Id="rId324" Type="http://schemas.openxmlformats.org/officeDocument/2006/relationships/customXml" Target="../ink/ink165.xml"/><Relationship Id="rId531" Type="http://schemas.openxmlformats.org/officeDocument/2006/relationships/customXml" Target="../ink/ink276.xml"/><Relationship Id="rId629" Type="http://schemas.openxmlformats.org/officeDocument/2006/relationships/image" Target="../media/image302.png"/><Relationship Id="rId1161" Type="http://schemas.openxmlformats.org/officeDocument/2006/relationships/image" Target="../media/image565.png"/><Relationship Id="rId1259" Type="http://schemas.openxmlformats.org/officeDocument/2006/relationships/image" Target="../media/image613.png"/><Relationship Id="rId1466" Type="http://schemas.openxmlformats.org/officeDocument/2006/relationships/customXml" Target="../ink/ink749.xml"/><Relationship Id="rId836" Type="http://schemas.openxmlformats.org/officeDocument/2006/relationships/customXml" Target="../ink/ink430.xml"/><Relationship Id="rId1021" Type="http://schemas.openxmlformats.org/officeDocument/2006/relationships/customXml" Target="../ink/ink524.xml"/><Relationship Id="rId1119" Type="http://schemas.openxmlformats.org/officeDocument/2006/relationships/image" Target="../media/image544.png"/><Relationship Id="rId1673" Type="http://schemas.openxmlformats.org/officeDocument/2006/relationships/image" Target="../media/image818.png"/><Relationship Id="rId1880" Type="http://schemas.openxmlformats.org/officeDocument/2006/relationships/image" Target="../media/image920.png"/><Relationship Id="rId903" Type="http://schemas.openxmlformats.org/officeDocument/2006/relationships/customXml" Target="../ink/ink464.xml"/><Relationship Id="rId1326" Type="http://schemas.openxmlformats.org/officeDocument/2006/relationships/customXml" Target="../ink/ink678.xml"/><Relationship Id="rId1533" Type="http://schemas.openxmlformats.org/officeDocument/2006/relationships/customXml" Target="../ink/ink783.xml"/><Relationship Id="rId1740" Type="http://schemas.openxmlformats.org/officeDocument/2006/relationships/image" Target="../media/image851.png"/><Relationship Id="rId32" Type="http://schemas.openxmlformats.org/officeDocument/2006/relationships/customXml" Target="../ink/ink15.xml"/><Relationship Id="rId1600" Type="http://schemas.openxmlformats.org/officeDocument/2006/relationships/image" Target="../media/image782.png"/><Relationship Id="rId1838" Type="http://schemas.openxmlformats.org/officeDocument/2006/relationships/image" Target="../media/image899.png"/><Relationship Id="rId181" Type="http://schemas.openxmlformats.org/officeDocument/2006/relationships/customXml" Target="../ink/ink92.xml"/><Relationship Id="rId1905" Type="http://schemas.openxmlformats.org/officeDocument/2006/relationships/customXml" Target="../ink/ink971.xml"/><Relationship Id="rId279" Type="http://schemas.openxmlformats.org/officeDocument/2006/relationships/customXml" Target="../ink/ink142.xml"/><Relationship Id="rId486" Type="http://schemas.openxmlformats.org/officeDocument/2006/relationships/customXml" Target="../ink/ink253.xml"/><Relationship Id="rId693" Type="http://schemas.openxmlformats.org/officeDocument/2006/relationships/customXml" Target="../ink/ink358.xml"/><Relationship Id="rId139" Type="http://schemas.openxmlformats.org/officeDocument/2006/relationships/image" Target="../media/image67.png"/><Relationship Id="rId346" Type="http://schemas.openxmlformats.org/officeDocument/2006/relationships/customXml" Target="../ink/ink180.xml"/><Relationship Id="rId553" Type="http://schemas.openxmlformats.org/officeDocument/2006/relationships/customXml" Target="../ink/ink287.xml"/><Relationship Id="rId760" Type="http://schemas.openxmlformats.org/officeDocument/2006/relationships/image" Target="../media/image367.png"/><Relationship Id="rId998" Type="http://schemas.openxmlformats.org/officeDocument/2006/relationships/image" Target="../media/image484.png"/><Relationship Id="rId1183" Type="http://schemas.openxmlformats.org/officeDocument/2006/relationships/image" Target="../media/image576.png"/><Relationship Id="rId1390" Type="http://schemas.openxmlformats.org/officeDocument/2006/relationships/customXml" Target="../ink/ink710.xml"/><Relationship Id="rId206" Type="http://schemas.openxmlformats.org/officeDocument/2006/relationships/image" Target="../media/image100.png"/><Relationship Id="rId413" Type="http://schemas.openxmlformats.org/officeDocument/2006/relationships/image" Target="../media/image195.png"/><Relationship Id="rId858" Type="http://schemas.openxmlformats.org/officeDocument/2006/relationships/customXml" Target="../ink/ink441.xml"/><Relationship Id="rId1043" Type="http://schemas.openxmlformats.org/officeDocument/2006/relationships/customXml" Target="../ink/ink535.xml"/><Relationship Id="rId1488" Type="http://schemas.openxmlformats.org/officeDocument/2006/relationships/customXml" Target="../ink/ink760.xml"/><Relationship Id="rId1695" Type="http://schemas.openxmlformats.org/officeDocument/2006/relationships/customXml" Target="../ink/ink865.xml"/><Relationship Id="rId620" Type="http://schemas.openxmlformats.org/officeDocument/2006/relationships/customXml" Target="../ink/ink321.xml"/><Relationship Id="rId718" Type="http://schemas.openxmlformats.org/officeDocument/2006/relationships/image" Target="../media/image346.png"/><Relationship Id="rId925" Type="http://schemas.openxmlformats.org/officeDocument/2006/relationships/customXml" Target="../ink/ink475.xml"/><Relationship Id="rId1250" Type="http://schemas.openxmlformats.org/officeDocument/2006/relationships/customXml" Target="../ink/ink639.xml"/><Relationship Id="rId1348" Type="http://schemas.openxmlformats.org/officeDocument/2006/relationships/customXml" Target="../ink/ink689.xml"/><Relationship Id="rId1555" Type="http://schemas.openxmlformats.org/officeDocument/2006/relationships/customXml" Target="../ink/ink794.xml"/><Relationship Id="rId1762" Type="http://schemas.openxmlformats.org/officeDocument/2006/relationships/image" Target="../media/image862.png"/><Relationship Id="rId1110" Type="http://schemas.openxmlformats.org/officeDocument/2006/relationships/customXml" Target="../ink/ink569.xml"/><Relationship Id="rId1208" Type="http://schemas.openxmlformats.org/officeDocument/2006/relationships/customXml" Target="../ink/ink618.xml"/><Relationship Id="rId1415" Type="http://schemas.openxmlformats.org/officeDocument/2006/relationships/image" Target="../media/image691.png"/><Relationship Id="rId54" Type="http://schemas.openxmlformats.org/officeDocument/2006/relationships/customXml" Target="../ink/ink26.xml"/><Relationship Id="rId1622" Type="http://schemas.openxmlformats.org/officeDocument/2006/relationships/image" Target="../media/image793.png"/><Relationship Id="rId270" Type="http://schemas.openxmlformats.org/officeDocument/2006/relationships/image" Target="../media/image131.png"/><Relationship Id="rId130" Type="http://schemas.openxmlformats.org/officeDocument/2006/relationships/customXml" Target="../ink/ink66.xml"/><Relationship Id="rId368" Type="http://schemas.openxmlformats.org/officeDocument/2006/relationships/customXml" Target="../ink/ink194.xml"/><Relationship Id="rId575" Type="http://schemas.openxmlformats.org/officeDocument/2006/relationships/customXml" Target="../ink/ink298.xml"/><Relationship Id="rId782" Type="http://schemas.openxmlformats.org/officeDocument/2006/relationships/image" Target="../media/image378.png"/><Relationship Id="rId228" Type="http://schemas.openxmlformats.org/officeDocument/2006/relationships/customXml" Target="../ink/ink116.xml"/><Relationship Id="rId435" Type="http://schemas.openxmlformats.org/officeDocument/2006/relationships/image" Target="../media/image206.png"/><Relationship Id="rId642" Type="http://schemas.openxmlformats.org/officeDocument/2006/relationships/customXml" Target="../ink/ink332.xml"/><Relationship Id="rId1065" Type="http://schemas.openxmlformats.org/officeDocument/2006/relationships/customXml" Target="../ink/ink546.xml"/><Relationship Id="rId1272" Type="http://schemas.openxmlformats.org/officeDocument/2006/relationships/customXml" Target="../ink/ink651.xml"/><Relationship Id="rId502" Type="http://schemas.openxmlformats.org/officeDocument/2006/relationships/image" Target="../media/image239.png"/><Relationship Id="rId947" Type="http://schemas.openxmlformats.org/officeDocument/2006/relationships/customXml" Target="../ink/ink487.xml"/><Relationship Id="rId1132" Type="http://schemas.openxmlformats.org/officeDocument/2006/relationships/customXml" Target="../ink/ink580.xml"/><Relationship Id="rId1577" Type="http://schemas.openxmlformats.org/officeDocument/2006/relationships/customXml" Target="../ink/ink805.xml"/><Relationship Id="rId1784" Type="http://schemas.openxmlformats.org/officeDocument/2006/relationships/customXml" Target="../ink/ink910.xml"/><Relationship Id="rId76" Type="http://schemas.openxmlformats.org/officeDocument/2006/relationships/customXml" Target="../ink/ink39.xml"/><Relationship Id="rId807" Type="http://schemas.openxmlformats.org/officeDocument/2006/relationships/customXml" Target="../ink/ink415.xml"/><Relationship Id="rId1437" Type="http://schemas.openxmlformats.org/officeDocument/2006/relationships/image" Target="../media/image701.png"/><Relationship Id="rId1644" Type="http://schemas.openxmlformats.org/officeDocument/2006/relationships/image" Target="../media/image804.png"/><Relationship Id="rId1851" Type="http://schemas.openxmlformats.org/officeDocument/2006/relationships/customXml" Target="../ink/ink944.xml"/><Relationship Id="rId1504" Type="http://schemas.openxmlformats.org/officeDocument/2006/relationships/customXml" Target="../ink/ink768.xml"/><Relationship Id="rId1711" Type="http://schemas.openxmlformats.org/officeDocument/2006/relationships/customXml" Target="../ink/ink873.xml"/><Relationship Id="rId292" Type="http://schemas.openxmlformats.org/officeDocument/2006/relationships/image" Target="../media/image142.png"/><Relationship Id="rId1809" Type="http://schemas.openxmlformats.org/officeDocument/2006/relationships/customXml" Target="../ink/ink923.xml"/><Relationship Id="rId597" Type="http://schemas.openxmlformats.org/officeDocument/2006/relationships/customXml" Target="../ink/ink309.xml"/><Relationship Id="rId152" Type="http://schemas.openxmlformats.org/officeDocument/2006/relationships/customXml" Target="../ink/ink77.xml"/><Relationship Id="rId457" Type="http://schemas.openxmlformats.org/officeDocument/2006/relationships/image" Target="../media/image217.png"/><Relationship Id="rId1087" Type="http://schemas.openxmlformats.org/officeDocument/2006/relationships/customXml" Target="../ink/ink557.xml"/><Relationship Id="rId1294" Type="http://schemas.openxmlformats.org/officeDocument/2006/relationships/customXml" Target="../ink/ink662.xml"/><Relationship Id="rId664" Type="http://schemas.openxmlformats.org/officeDocument/2006/relationships/customXml" Target="../ink/ink343.xml"/><Relationship Id="rId871" Type="http://schemas.openxmlformats.org/officeDocument/2006/relationships/customXml" Target="../ink/ink448.xml"/><Relationship Id="rId969" Type="http://schemas.openxmlformats.org/officeDocument/2006/relationships/customXml" Target="../ink/ink498.xml"/><Relationship Id="rId1599" Type="http://schemas.openxmlformats.org/officeDocument/2006/relationships/customXml" Target="../ink/ink816.xml"/><Relationship Id="rId317" Type="http://schemas.openxmlformats.org/officeDocument/2006/relationships/image" Target="../media/image154.png"/><Relationship Id="rId524" Type="http://schemas.openxmlformats.org/officeDocument/2006/relationships/image" Target="../media/image250.png"/><Relationship Id="rId731" Type="http://schemas.openxmlformats.org/officeDocument/2006/relationships/customXml" Target="../ink/ink377.xml"/><Relationship Id="rId1154" Type="http://schemas.openxmlformats.org/officeDocument/2006/relationships/customXml" Target="../ink/ink591.xml"/><Relationship Id="rId1361" Type="http://schemas.openxmlformats.org/officeDocument/2006/relationships/image" Target="../media/image664.png"/><Relationship Id="rId1459" Type="http://schemas.openxmlformats.org/officeDocument/2006/relationships/image" Target="../media/image712.png"/><Relationship Id="rId98" Type="http://schemas.openxmlformats.org/officeDocument/2006/relationships/customXml" Target="../ink/ink50.xml"/><Relationship Id="rId829" Type="http://schemas.openxmlformats.org/officeDocument/2006/relationships/image" Target="../media/image401.png"/><Relationship Id="rId1014" Type="http://schemas.openxmlformats.org/officeDocument/2006/relationships/image" Target="../media/image492.png"/><Relationship Id="rId1221" Type="http://schemas.openxmlformats.org/officeDocument/2006/relationships/image" Target="../media/image595.png"/><Relationship Id="rId1666" Type="http://schemas.openxmlformats.org/officeDocument/2006/relationships/image" Target="../media/image815.png"/><Relationship Id="rId1873" Type="http://schemas.openxmlformats.org/officeDocument/2006/relationships/customXml" Target="../ink/ink955.xml"/><Relationship Id="rId1319" Type="http://schemas.openxmlformats.org/officeDocument/2006/relationships/image" Target="../media/image643.png"/><Relationship Id="rId1526" Type="http://schemas.openxmlformats.org/officeDocument/2006/relationships/image" Target="../media/image745.png"/><Relationship Id="rId1733" Type="http://schemas.openxmlformats.org/officeDocument/2006/relationships/customXml" Target="../ink/ink884.xml"/><Relationship Id="rId25" Type="http://schemas.openxmlformats.org/officeDocument/2006/relationships/image" Target="../media/image12.png"/><Relationship Id="rId1800" Type="http://schemas.openxmlformats.org/officeDocument/2006/relationships/image" Target="../media/image880.png"/><Relationship Id="rId174" Type="http://schemas.openxmlformats.org/officeDocument/2006/relationships/image" Target="../media/image84.png"/><Relationship Id="rId381" Type="http://schemas.openxmlformats.org/officeDocument/2006/relationships/image" Target="../media/image179.png"/><Relationship Id="rId241" Type="http://schemas.openxmlformats.org/officeDocument/2006/relationships/customXml" Target="../ink/ink123.xml"/><Relationship Id="rId479" Type="http://schemas.openxmlformats.org/officeDocument/2006/relationships/image" Target="../media/image228.png"/><Relationship Id="rId686" Type="http://schemas.openxmlformats.org/officeDocument/2006/relationships/customXml" Target="../ink/ink354.xml"/><Relationship Id="rId893" Type="http://schemas.openxmlformats.org/officeDocument/2006/relationships/customXml" Target="../ink/ink459.xml"/><Relationship Id="rId339" Type="http://schemas.openxmlformats.org/officeDocument/2006/relationships/customXml" Target="../ink/ink173.xml"/><Relationship Id="rId546" Type="http://schemas.openxmlformats.org/officeDocument/2006/relationships/image" Target="../media/image261.png"/><Relationship Id="rId753" Type="http://schemas.openxmlformats.org/officeDocument/2006/relationships/customXml" Target="../ink/ink388.xml"/><Relationship Id="rId1176" Type="http://schemas.openxmlformats.org/officeDocument/2006/relationships/customXml" Target="../ink/ink602.xml"/><Relationship Id="rId1383" Type="http://schemas.openxmlformats.org/officeDocument/2006/relationships/image" Target="../media/image675.png"/><Relationship Id="rId101" Type="http://schemas.openxmlformats.org/officeDocument/2006/relationships/image" Target="../media/image48.png"/><Relationship Id="rId406" Type="http://schemas.openxmlformats.org/officeDocument/2006/relationships/customXml" Target="../ink/ink213.xml"/><Relationship Id="rId960" Type="http://schemas.openxmlformats.org/officeDocument/2006/relationships/image" Target="../media/image465.png"/><Relationship Id="rId1036" Type="http://schemas.openxmlformats.org/officeDocument/2006/relationships/image" Target="../media/image503.png"/><Relationship Id="rId1243" Type="http://schemas.openxmlformats.org/officeDocument/2006/relationships/image" Target="../media/image606.png"/><Relationship Id="rId1590" Type="http://schemas.openxmlformats.org/officeDocument/2006/relationships/image" Target="../media/image777.png"/><Relationship Id="rId1688" Type="http://schemas.openxmlformats.org/officeDocument/2006/relationships/customXml" Target="../ink/ink861.xml"/><Relationship Id="rId1895" Type="http://schemas.openxmlformats.org/officeDocument/2006/relationships/customXml" Target="../ink/ink966.xml"/><Relationship Id="rId613" Type="http://schemas.openxmlformats.org/officeDocument/2006/relationships/customXml" Target="../ink/ink317.xml"/><Relationship Id="rId820" Type="http://schemas.openxmlformats.org/officeDocument/2006/relationships/customXml" Target="../ink/ink422.xml"/><Relationship Id="rId918" Type="http://schemas.openxmlformats.org/officeDocument/2006/relationships/image" Target="../media/image445.png"/><Relationship Id="rId1450" Type="http://schemas.openxmlformats.org/officeDocument/2006/relationships/customXml" Target="../ink/ink741.xml"/><Relationship Id="rId1548" Type="http://schemas.openxmlformats.org/officeDocument/2006/relationships/image" Target="../media/image756.png"/><Relationship Id="rId1755" Type="http://schemas.openxmlformats.org/officeDocument/2006/relationships/customXml" Target="../ink/ink895.xml"/><Relationship Id="rId1103" Type="http://schemas.openxmlformats.org/officeDocument/2006/relationships/customXml" Target="../ink/ink565.xml"/><Relationship Id="rId1310" Type="http://schemas.openxmlformats.org/officeDocument/2006/relationships/customXml" Target="../ink/ink670.xml"/><Relationship Id="rId1408" Type="http://schemas.openxmlformats.org/officeDocument/2006/relationships/customXml" Target="../ink/ink719.xml"/><Relationship Id="rId47" Type="http://schemas.openxmlformats.org/officeDocument/2006/relationships/image" Target="../media/image23.png"/><Relationship Id="rId1615" Type="http://schemas.openxmlformats.org/officeDocument/2006/relationships/customXml" Target="../ink/ink824.xml"/><Relationship Id="rId1822" Type="http://schemas.openxmlformats.org/officeDocument/2006/relationships/image" Target="../media/image891.png"/><Relationship Id="rId196" Type="http://schemas.openxmlformats.org/officeDocument/2006/relationships/image" Target="../media/image95.png"/><Relationship Id="rId263" Type="http://schemas.openxmlformats.org/officeDocument/2006/relationships/customXml" Target="../ink/ink134.xml"/><Relationship Id="rId470" Type="http://schemas.openxmlformats.org/officeDocument/2006/relationships/customXml" Target="../ink/ink245.xml"/><Relationship Id="rId123" Type="http://schemas.openxmlformats.org/officeDocument/2006/relationships/image" Target="../media/image59.png"/><Relationship Id="rId330" Type="http://schemas.openxmlformats.org/officeDocument/2006/relationships/customXml" Target="../ink/ink168.xml"/><Relationship Id="rId568" Type="http://schemas.openxmlformats.org/officeDocument/2006/relationships/image" Target="../media/image272.png"/><Relationship Id="rId775" Type="http://schemas.openxmlformats.org/officeDocument/2006/relationships/customXml" Target="../ink/ink399.xml"/><Relationship Id="rId982" Type="http://schemas.openxmlformats.org/officeDocument/2006/relationships/image" Target="../media/image476.png"/><Relationship Id="rId1198" Type="http://schemas.openxmlformats.org/officeDocument/2006/relationships/customXml" Target="../ink/ink613.xml"/><Relationship Id="rId428" Type="http://schemas.openxmlformats.org/officeDocument/2006/relationships/customXml" Target="../ink/ink224.xml"/><Relationship Id="rId635" Type="http://schemas.openxmlformats.org/officeDocument/2006/relationships/image" Target="../media/image305.png"/><Relationship Id="rId842" Type="http://schemas.openxmlformats.org/officeDocument/2006/relationships/customXml" Target="../ink/ink433.xml"/><Relationship Id="rId1058" Type="http://schemas.openxmlformats.org/officeDocument/2006/relationships/image" Target="../media/image514.png"/><Relationship Id="rId1265" Type="http://schemas.openxmlformats.org/officeDocument/2006/relationships/image" Target="../media/image616.png"/><Relationship Id="rId1472" Type="http://schemas.openxmlformats.org/officeDocument/2006/relationships/customXml" Target="../ink/ink752.xml"/><Relationship Id="rId702" Type="http://schemas.openxmlformats.org/officeDocument/2006/relationships/image" Target="../media/image338.png"/><Relationship Id="rId1125" Type="http://schemas.openxmlformats.org/officeDocument/2006/relationships/image" Target="../media/image547.png"/><Relationship Id="rId1332" Type="http://schemas.openxmlformats.org/officeDocument/2006/relationships/customXml" Target="../ink/ink681.xml"/><Relationship Id="rId1777" Type="http://schemas.openxmlformats.org/officeDocument/2006/relationships/image" Target="../media/image869.png"/><Relationship Id="rId69" Type="http://schemas.openxmlformats.org/officeDocument/2006/relationships/image" Target="../media/image32.png"/><Relationship Id="rId1637" Type="http://schemas.openxmlformats.org/officeDocument/2006/relationships/customXml" Target="../ink/ink835.xml"/><Relationship Id="rId1844" Type="http://schemas.openxmlformats.org/officeDocument/2006/relationships/image" Target="../media/image902.png"/><Relationship Id="rId1704" Type="http://schemas.openxmlformats.org/officeDocument/2006/relationships/image" Target="../media/image833.png"/><Relationship Id="rId285" Type="http://schemas.openxmlformats.org/officeDocument/2006/relationships/customXml" Target="../ink/ink145.xml"/><Relationship Id="rId492" Type="http://schemas.openxmlformats.org/officeDocument/2006/relationships/customXml" Target="../ink/ink256.xml"/><Relationship Id="rId797" Type="http://schemas.openxmlformats.org/officeDocument/2006/relationships/customXml" Target="../ink/ink410.xml"/><Relationship Id="rId145" Type="http://schemas.openxmlformats.org/officeDocument/2006/relationships/image" Target="../media/image70.png"/><Relationship Id="rId352" Type="http://schemas.openxmlformats.org/officeDocument/2006/relationships/customXml" Target="../ink/ink186.xml"/><Relationship Id="rId1287" Type="http://schemas.openxmlformats.org/officeDocument/2006/relationships/image" Target="../media/image627.png"/><Relationship Id="rId212" Type="http://schemas.openxmlformats.org/officeDocument/2006/relationships/customXml" Target="../ink/ink108.xml"/><Relationship Id="rId657" Type="http://schemas.openxmlformats.org/officeDocument/2006/relationships/image" Target="../media/image316.png"/><Relationship Id="rId864" Type="http://schemas.openxmlformats.org/officeDocument/2006/relationships/customXml" Target="../ink/ink444.xml"/><Relationship Id="rId1494" Type="http://schemas.openxmlformats.org/officeDocument/2006/relationships/customXml" Target="../ink/ink763.xml"/><Relationship Id="rId1799" Type="http://schemas.openxmlformats.org/officeDocument/2006/relationships/customXml" Target="../ink/ink918.xml"/><Relationship Id="rId517" Type="http://schemas.openxmlformats.org/officeDocument/2006/relationships/customXml" Target="../ink/ink269.xml"/><Relationship Id="rId724" Type="http://schemas.openxmlformats.org/officeDocument/2006/relationships/image" Target="../media/image349.png"/><Relationship Id="rId931" Type="http://schemas.openxmlformats.org/officeDocument/2006/relationships/customXml" Target="../ink/ink479.xml"/><Relationship Id="rId1147" Type="http://schemas.openxmlformats.org/officeDocument/2006/relationships/image" Target="../media/image558.png"/><Relationship Id="rId1354" Type="http://schemas.openxmlformats.org/officeDocument/2006/relationships/customXml" Target="../ink/ink692.xml"/><Relationship Id="rId1561" Type="http://schemas.openxmlformats.org/officeDocument/2006/relationships/customXml" Target="../ink/ink797.xml"/><Relationship Id="rId60" Type="http://schemas.openxmlformats.org/officeDocument/2006/relationships/customXml" Target="../ink/ink31.xml"/><Relationship Id="rId1007" Type="http://schemas.openxmlformats.org/officeDocument/2006/relationships/customXml" Target="../ink/ink517.xml"/><Relationship Id="rId1214" Type="http://schemas.openxmlformats.org/officeDocument/2006/relationships/customXml" Target="../ink/ink621.xml"/><Relationship Id="rId1421" Type="http://schemas.openxmlformats.org/officeDocument/2006/relationships/image" Target="../media/image694.png"/><Relationship Id="rId1659" Type="http://schemas.openxmlformats.org/officeDocument/2006/relationships/customXml" Target="../ink/ink846.xml"/><Relationship Id="rId1866" Type="http://schemas.openxmlformats.org/officeDocument/2006/relationships/image" Target="../media/image913.png"/><Relationship Id="rId1519" Type="http://schemas.openxmlformats.org/officeDocument/2006/relationships/customXml" Target="../ink/ink776.xml"/><Relationship Id="rId1726" Type="http://schemas.openxmlformats.org/officeDocument/2006/relationships/image" Target="../media/image844.png"/><Relationship Id="rId18" Type="http://schemas.openxmlformats.org/officeDocument/2006/relationships/customXml" Target="../ink/ink8.xml"/><Relationship Id="rId167" Type="http://schemas.openxmlformats.org/officeDocument/2006/relationships/image" Target="../media/image81.png"/><Relationship Id="rId374" Type="http://schemas.openxmlformats.org/officeDocument/2006/relationships/customXml" Target="../ink/ink197.xml"/><Relationship Id="rId581" Type="http://schemas.openxmlformats.org/officeDocument/2006/relationships/customXml" Target="../ink/ink301.xml"/><Relationship Id="rId234" Type="http://schemas.openxmlformats.org/officeDocument/2006/relationships/customXml" Target="../ink/ink119.xml"/><Relationship Id="rId679" Type="http://schemas.openxmlformats.org/officeDocument/2006/relationships/image" Target="../media/image327.png"/><Relationship Id="rId886" Type="http://schemas.openxmlformats.org/officeDocument/2006/relationships/image" Target="../media/image429.png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09.png"/><Relationship Id="rId539" Type="http://schemas.openxmlformats.org/officeDocument/2006/relationships/customXml" Target="../ink/ink280.xml"/><Relationship Id="rId746" Type="http://schemas.openxmlformats.org/officeDocument/2006/relationships/image" Target="../media/image360.png"/><Relationship Id="rId1071" Type="http://schemas.openxmlformats.org/officeDocument/2006/relationships/customXml" Target="../ink/ink549.xml"/><Relationship Id="rId1169" Type="http://schemas.openxmlformats.org/officeDocument/2006/relationships/image" Target="../media/image569.png"/><Relationship Id="rId1376" Type="http://schemas.openxmlformats.org/officeDocument/2006/relationships/customXml" Target="../ink/ink703.xml"/><Relationship Id="rId1583" Type="http://schemas.openxmlformats.org/officeDocument/2006/relationships/customXml" Target="../ink/ink808.xml"/><Relationship Id="rId301" Type="http://schemas.openxmlformats.org/officeDocument/2006/relationships/customXml" Target="../ink/ink153.xml"/><Relationship Id="rId953" Type="http://schemas.openxmlformats.org/officeDocument/2006/relationships/customXml" Target="../ink/ink490.xml"/><Relationship Id="rId1029" Type="http://schemas.openxmlformats.org/officeDocument/2006/relationships/customXml" Target="../ink/ink528.xml"/><Relationship Id="rId1236" Type="http://schemas.openxmlformats.org/officeDocument/2006/relationships/customXml" Target="../ink/ink632.xml"/><Relationship Id="rId1790" Type="http://schemas.openxmlformats.org/officeDocument/2006/relationships/customXml" Target="../ink/ink913.xml"/><Relationship Id="rId1888" Type="http://schemas.openxmlformats.org/officeDocument/2006/relationships/image" Target="../media/image924.png"/><Relationship Id="rId82" Type="http://schemas.openxmlformats.org/officeDocument/2006/relationships/customXml" Target="../ink/ink42.xml"/><Relationship Id="rId606" Type="http://schemas.openxmlformats.org/officeDocument/2006/relationships/image" Target="../media/image291.png"/><Relationship Id="rId813" Type="http://schemas.openxmlformats.org/officeDocument/2006/relationships/image" Target="../media/image393.png"/><Relationship Id="rId1443" Type="http://schemas.openxmlformats.org/officeDocument/2006/relationships/image" Target="../media/image704.png"/><Relationship Id="rId1650" Type="http://schemas.openxmlformats.org/officeDocument/2006/relationships/image" Target="../media/image807.png"/><Relationship Id="rId1748" Type="http://schemas.openxmlformats.org/officeDocument/2006/relationships/image" Target="../media/image855.png"/><Relationship Id="rId1303" Type="http://schemas.openxmlformats.org/officeDocument/2006/relationships/image" Target="../media/image635.png"/><Relationship Id="rId1510" Type="http://schemas.openxmlformats.org/officeDocument/2006/relationships/customXml" Target="../ink/ink771.xml"/><Relationship Id="rId1608" Type="http://schemas.openxmlformats.org/officeDocument/2006/relationships/image" Target="../media/image786.png"/><Relationship Id="rId1815" Type="http://schemas.openxmlformats.org/officeDocument/2006/relationships/customXml" Target="../ink/ink926.xml"/><Relationship Id="rId189" Type="http://schemas.openxmlformats.org/officeDocument/2006/relationships/customXml" Target="../ink/ink96.xml"/><Relationship Id="rId396" Type="http://schemas.openxmlformats.org/officeDocument/2006/relationships/customXml" Target="../ink/ink208.xml"/><Relationship Id="rId256" Type="http://schemas.openxmlformats.org/officeDocument/2006/relationships/image" Target="../media/image124.png"/><Relationship Id="rId463" Type="http://schemas.openxmlformats.org/officeDocument/2006/relationships/image" Target="../media/image220.png"/><Relationship Id="rId670" Type="http://schemas.openxmlformats.org/officeDocument/2006/relationships/customXml" Target="../ink/ink346.xml"/><Relationship Id="rId1093" Type="http://schemas.openxmlformats.org/officeDocument/2006/relationships/customXml" Target="../ink/ink560.xml"/><Relationship Id="rId116" Type="http://schemas.openxmlformats.org/officeDocument/2006/relationships/customXml" Target="../ink/ink59.xml"/><Relationship Id="rId323" Type="http://schemas.openxmlformats.org/officeDocument/2006/relationships/image" Target="../media/image157.png"/><Relationship Id="rId530" Type="http://schemas.openxmlformats.org/officeDocument/2006/relationships/image" Target="../media/image253.png"/><Relationship Id="rId768" Type="http://schemas.openxmlformats.org/officeDocument/2006/relationships/image" Target="../media/image371.png"/><Relationship Id="rId975" Type="http://schemas.openxmlformats.org/officeDocument/2006/relationships/customXml" Target="../ink/ink501.xml"/><Relationship Id="rId1160" Type="http://schemas.openxmlformats.org/officeDocument/2006/relationships/customXml" Target="../ink/ink594.xml"/><Relationship Id="rId1398" Type="http://schemas.openxmlformats.org/officeDocument/2006/relationships/customXml" Target="../ink/ink714.xml"/><Relationship Id="rId628" Type="http://schemas.openxmlformats.org/officeDocument/2006/relationships/customXml" Target="../ink/ink325.xml"/><Relationship Id="rId835" Type="http://schemas.openxmlformats.org/officeDocument/2006/relationships/image" Target="../media/image404.png"/><Relationship Id="rId1258" Type="http://schemas.openxmlformats.org/officeDocument/2006/relationships/customXml" Target="../ink/ink644.xml"/><Relationship Id="rId1465" Type="http://schemas.openxmlformats.org/officeDocument/2006/relationships/image" Target="../media/image715.png"/><Relationship Id="rId1672" Type="http://schemas.openxmlformats.org/officeDocument/2006/relationships/customXml" Target="../ink/ink853.xml"/><Relationship Id="rId1020" Type="http://schemas.openxmlformats.org/officeDocument/2006/relationships/image" Target="../media/image495.png"/><Relationship Id="rId1118" Type="http://schemas.openxmlformats.org/officeDocument/2006/relationships/customXml" Target="../ink/ink573.xml"/><Relationship Id="rId1325" Type="http://schemas.openxmlformats.org/officeDocument/2006/relationships/image" Target="../media/image646.png"/><Relationship Id="rId1532" Type="http://schemas.openxmlformats.org/officeDocument/2006/relationships/image" Target="../media/image748.png"/><Relationship Id="rId902" Type="http://schemas.openxmlformats.org/officeDocument/2006/relationships/image" Target="../media/image437.png"/><Relationship Id="rId1837" Type="http://schemas.openxmlformats.org/officeDocument/2006/relationships/customXml" Target="../ink/ink937.xml"/><Relationship Id="rId31" Type="http://schemas.openxmlformats.org/officeDocument/2006/relationships/image" Target="../media/image15.png"/><Relationship Id="rId180" Type="http://schemas.openxmlformats.org/officeDocument/2006/relationships/image" Target="../media/image87.png"/><Relationship Id="rId278" Type="http://schemas.openxmlformats.org/officeDocument/2006/relationships/image" Target="../media/image135.png"/><Relationship Id="rId1904" Type="http://schemas.openxmlformats.org/officeDocument/2006/relationships/image" Target="../media/image932.png"/><Relationship Id="rId485" Type="http://schemas.openxmlformats.org/officeDocument/2006/relationships/image" Target="../media/image231.png"/><Relationship Id="rId692" Type="http://schemas.openxmlformats.org/officeDocument/2006/relationships/image" Target="../media/image333.png"/><Relationship Id="rId138" Type="http://schemas.openxmlformats.org/officeDocument/2006/relationships/customXml" Target="../ink/ink70.xml"/><Relationship Id="rId345" Type="http://schemas.openxmlformats.org/officeDocument/2006/relationships/customXml" Target="../ink/ink179.xml"/><Relationship Id="rId552" Type="http://schemas.openxmlformats.org/officeDocument/2006/relationships/image" Target="../media/image264.png"/><Relationship Id="rId997" Type="http://schemas.openxmlformats.org/officeDocument/2006/relationships/customXml" Target="../ink/ink512.xml"/><Relationship Id="rId1182" Type="http://schemas.openxmlformats.org/officeDocument/2006/relationships/customXml" Target="../ink/ink605.xml"/><Relationship Id="rId205" Type="http://schemas.openxmlformats.org/officeDocument/2006/relationships/customXml" Target="../ink/ink104.xml"/><Relationship Id="rId412" Type="http://schemas.openxmlformats.org/officeDocument/2006/relationships/customXml" Target="../ink/ink216.xml"/><Relationship Id="rId857" Type="http://schemas.openxmlformats.org/officeDocument/2006/relationships/image" Target="../media/image415.png"/><Relationship Id="rId1042" Type="http://schemas.openxmlformats.org/officeDocument/2006/relationships/image" Target="../media/image506.png"/><Relationship Id="rId1487" Type="http://schemas.openxmlformats.org/officeDocument/2006/relationships/image" Target="../media/image726.png"/><Relationship Id="rId1694" Type="http://schemas.openxmlformats.org/officeDocument/2006/relationships/customXml" Target="../ink/ink864.xml"/><Relationship Id="rId717" Type="http://schemas.openxmlformats.org/officeDocument/2006/relationships/customXml" Target="../ink/ink370.xml"/><Relationship Id="rId924" Type="http://schemas.openxmlformats.org/officeDocument/2006/relationships/image" Target="../media/image448.png"/><Relationship Id="rId1347" Type="http://schemas.openxmlformats.org/officeDocument/2006/relationships/image" Target="../media/image657.png"/><Relationship Id="rId1554" Type="http://schemas.openxmlformats.org/officeDocument/2006/relationships/image" Target="../media/image759.png"/><Relationship Id="rId1761" Type="http://schemas.openxmlformats.org/officeDocument/2006/relationships/customXml" Target="../ink/ink898.xml"/><Relationship Id="rId53" Type="http://schemas.openxmlformats.org/officeDocument/2006/relationships/image" Target="../media/image26.png"/><Relationship Id="rId1207" Type="http://schemas.openxmlformats.org/officeDocument/2006/relationships/image" Target="../media/image588.png"/><Relationship Id="rId1414" Type="http://schemas.openxmlformats.org/officeDocument/2006/relationships/customXml" Target="../ink/ink722.xml"/><Relationship Id="rId1621" Type="http://schemas.openxmlformats.org/officeDocument/2006/relationships/customXml" Target="../ink/ink827.xml"/><Relationship Id="rId1859" Type="http://schemas.openxmlformats.org/officeDocument/2006/relationships/customXml" Target="../ink/ink948.xml"/><Relationship Id="rId1719" Type="http://schemas.openxmlformats.org/officeDocument/2006/relationships/customXml" Target="../ink/ink877.xml"/><Relationship Id="rId367" Type="http://schemas.openxmlformats.org/officeDocument/2006/relationships/image" Target="../media/image172.png"/><Relationship Id="rId574" Type="http://schemas.openxmlformats.org/officeDocument/2006/relationships/image" Target="../media/image275.png"/><Relationship Id="rId227" Type="http://schemas.openxmlformats.org/officeDocument/2006/relationships/image" Target="../media/image110.png"/><Relationship Id="rId781" Type="http://schemas.openxmlformats.org/officeDocument/2006/relationships/customXml" Target="../ink/ink402.xml"/><Relationship Id="rId879" Type="http://schemas.openxmlformats.org/officeDocument/2006/relationships/customXml" Target="../ink/ink452.xml"/><Relationship Id="rId434" Type="http://schemas.openxmlformats.org/officeDocument/2006/relationships/customXml" Target="../ink/ink227.xml"/><Relationship Id="rId641" Type="http://schemas.openxmlformats.org/officeDocument/2006/relationships/image" Target="../media/image308.png"/><Relationship Id="rId739" Type="http://schemas.openxmlformats.org/officeDocument/2006/relationships/customXml" Target="../ink/ink381.xml"/><Relationship Id="rId1064" Type="http://schemas.openxmlformats.org/officeDocument/2006/relationships/image" Target="../media/image517.png"/><Relationship Id="rId1271" Type="http://schemas.openxmlformats.org/officeDocument/2006/relationships/image" Target="../media/image619.png"/><Relationship Id="rId1369" Type="http://schemas.openxmlformats.org/officeDocument/2006/relationships/image" Target="../media/image668.png"/><Relationship Id="rId1576" Type="http://schemas.openxmlformats.org/officeDocument/2006/relationships/image" Target="../media/image770.png"/><Relationship Id="rId501" Type="http://schemas.openxmlformats.org/officeDocument/2006/relationships/customXml" Target="../ink/ink261.xml"/><Relationship Id="rId946" Type="http://schemas.openxmlformats.org/officeDocument/2006/relationships/image" Target="../media/image458.png"/><Relationship Id="rId1131" Type="http://schemas.openxmlformats.org/officeDocument/2006/relationships/image" Target="../media/image550.png"/><Relationship Id="rId1229" Type="http://schemas.openxmlformats.org/officeDocument/2006/relationships/image" Target="../media/image599.png"/><Relationship Id="rId1783" Type="http://schemas.openxmlformats.org/officeDocument/2006/relationships/image" Target="../media/image872.png"/><Relationship Id="rId75" Type="http://schemas.openxmlformats.org/officeDocument/2006/relationships/image" Target="../media/image35.png"/><Relationship Id="rId806" Type="http://schemas.openxmlformats.org/officeDocument/2006/relationships/image" Target="../media/image390.png"/><Relationship Id="rId1436" Type="http://schemas.openxmlformats.org/officeDocument/2006/relationships/customXml" Target="../ink/ink734.xml"/><Relationship Id="rId1643" Type="http://schemas.openxmlformats.org/officeDocument/2006/relationships/customXml" Target="../ink/ink838.xml"/><Relationship Id="rId1850" Type="http://schemas.openxmlformats.org/officeDocument/2006/relationships/image" Target="../media/image905.png"/><Relationship Id="rId1503" Type="http://schemas.openxmlformats.org/officeDocument/2006/relationships/image" Target="../media/image734.png"/><Relationship Id="rId1710" Type="http://schemas.openxmlformats.org/officeDocument/2006/relationships/image" Target="../media/image836.png"/><Relationship Id="rId291" Type="http://schemas.openxmlformats.org/officeDocument/2006/relationships/customXml" Target="../ink/ink148.xml"/><Relationship Id="rId1808" Type="http://schemas.openxmlformats.org/officeDocument/2006/relationships/image" Target="../media/image884.png"/><Relationship Id="rId151" Type="http://schemas.openxmlformats.org/officeDocument/2006/relationships/image" Target="../media/image73.png"/><Relationship Id="rId389" Type="http://schemas.openxmlformats.org/officeDocument/2006/relationships/image" Target="../media/image183.png"/><Relationship Id="rId596" Type="http://schemas.openxmlformats.org/officeDocument/2006/relationships/image" Target="../media/image286.png"/><Relationship Id="rId249" Type="http://schemas.openxmlformats.org/officeDocument/2006/relationships/customXml" Target="../ink/ink127.xml"/><Relationship Id="rId456" Type="http://schemas.openxmlformats.org/officeDocument/2006/relationships/customXml" Target="../ink/ink238.xml"/><Relationship Id="rId663" Type="http://schemas.openxmlformats.org/officeDocument/2006/relationships/image" Target="../media/image319.png"/><Relationship Id="rId870" Type="http://schemas.openxmlformats.org/officeDocument/2006/relationships/image" Target="../media/image421.png"/><Relationship Id="rId1086" Type="http://schemas.openxmlformats.org/officeDocument/2006/relationships/image" Target="../media/image528.png"/><Relationship Id="rId1293" Type="http://schemas.openxmlformats.org/officeDocument/2006/relationships/image" Target="../media/image630.png"/><Relationship Id="rId109" Type="http://schemas.openxmlformats.org/officeDocument/2006/relationships/image" Target="../media/image52.png"/><Relationship Id="rId316" Type="http://schemas.openxmlformats.org/officeDocument/2006/relationships/customXml" Target="../ink/ink161.xml"/><Relationship Id="rId523" Type="http://schemas.openxmlformats.org/officeDocument/2006/relationships/customXml" Target="../ink/ink272.xml"/><Relationship Id="rId968" Type="http://schemas.openxmlformats.org/officeDocument/2006/relationships/image" Target="../media/image469.png"/><Relationship Id="rId1153" Type="http://schemas.openxmlformats.org/officeDocument/2006/relationships/image" Target="../media/image561.png"/><Relationship Id="rId1598" Type="http://schemas.openxmlformats.org/officeDocument/2006/relationships/image" Target="../media/image781.png"/><Relationship Id="rId97" Type="http://schemas.openxmlformats.org/officeDocument/2006/relationships/image" Target="../media/image46.png"/><Relationship Id="rId730" Type="http://schemas.openxmlformats.org/officeDocument/2006/relationships/image" Target="../media/image352.png"/><Relationship Id="rId828" Type="http://schemas.openxmlformats.org/officeDocument/2006/relationships/customXml" Target="../ink/ink426.xml"/><Relationship Id="rId1013" Type="http://schemas.openxmlformats.org/officeDocument/2006/relationships/customXml" Target="../ink/ink520.xml"/><Relationship Id="rId1360" Type="http://schemas.openxmlformats.org/officeDocument/2006/relationships/customXml" Target="../ink/ink695.xml"/><Relationship Id="rId1458" Type="http://schemas.openxmlformats.org/officeDocument/2006/relationships/customXml" Target="../ink/ink745.xml"/><Relationship Id="rId1665" Type="http://schemas.openxmlformats.org/officeDocument/2006/relationships/customXml" Target="../ink/ink849.xml"/><Relationship Id="rId1872" Type="http://schemas.openxmlformats.org/officeDocument/2006/relationships/image" Target="../media/image916.png"/><Relationship Id="rId1220" Type="http://schemas.openxmlformats.org/officeDocument/2006/relationships/customXml" Target="../ink/ink624.xml"/><Relationship Id="rId1318" Type="http://schemas.openxmlformats.org/officeDocument/2006/relationships/customXml" Target="../ink/ink674.xml"/><Relationship Id="rId1525" Type="http://schemas.openxmlformats.org/officeDocument/2006/relationships/customXml" Target="../ink/ink779.xml"/><Relationship Id="rId1732" Type="http://schemas.openxmlformats.org/officeDocument/2006/relationships/image" Target="../media/image847.png"/><Relationship Id="rId24" Type="http://schemas.openxmlformats.org/officeDocument/2006/relationships/customXml" Target="../ink/ink11.xml"/><Relationship Id="rId173" Type="http://schemas.openxmlformats.org/officeDocument/2006/relationships/customXml" Target="../ink/ink88.xml"/><Relationship Id="rId380" Type="http://schemas.openxmlformats.org/officeDocument/2006/relationships/customXml" Target="../ink/ink200.xml"/><Relationship Id="rId240" Type="http://schemas.openxmlformats.org/officeDocument/2006/relationships/image" Target="../media/image116.png"/><Relationship Id="rId478" Type="http://schemas.openxmlformats.org/officeDocument/2006/relationships/customXml" Target="../ink/ink249.xml"/><Relationship Id="rId685" Type="http://schemas.openxmlformats.org/officeDocument/2006/relationships/image" Target="../media/image330.png"/><Relationship Id="rId892" Type="http://schemas.openxmlformats.org/officeDocument/2006/relationships/image" Target="../media/image432.png"/><Relationship Id="rId100" Type="http://schemas.openxmlformats.org/officeDocument/2006/relationships/customXml" Target="../ink/ink51.xml"/><Relationship Id="rId338" Type="http://schemas.openxmlformats.org/officeDocument/2006/relationships/customXml" Target="../ink/ink172.xml"/><Relationship Id="rId545" Type="http://schemas.openxmlformats.org/officeDocument/2006/relationships/customXml" Target="../ink/ink283.xml"/><Relationship Id="rId752" Type="http://schemas.openxmlformats.org/officeDocument/2006/relationships/image" Target="../media/image363.png"/><Relationship Id="rId1175" Type="http://schemas.openxmlformats.org/officeDocument/2006/relationships/image" Target="../media/image572.png"/><Relationship Id="rId1382" Type="http://schemas.openxmlformats.org/officeDocument/2006/relationships/customXml" Target="../ink/ink706.xml"/><Relationship Id="rId405" Type="http://schemas.openxmlformats.org/officeDocument/2006/relationships/image" Target="../media/image191.png"/><Relationship Id="rId612" Type="http://schemas.openxmlformats.org/officeDocument/2006/relationships/image" Target="../media/image294.png"/><Relationship Id="rId1035" Type="http://schemas.openxmlformats.org/officeDocument/2006/relationships/customXml" Target="../ink/ink531.xml"/><Relationship Id="rId1242" Type="http://schemas.openxmlformats.org/officeDocument/2006/relationships/customXml" Target="../ink/ink635.xml"/><Relationship Id="rId1687" Type="http://schemas.openxmlformats.org/officeDocument/2006/relationships/image" Target="../media/image825.png"/><Relationship Id="rId1894" Type="http://schemas.openxmlformats.org/officeDocument/2006/relationships/image" Target="../media/image927.png"/><Relationship Id="rId917" Type="http://schemas.openxmlformats.org/officeDocument/2006/relationships/customXml" Target="../ink/ink471.xml"/><Relationship Id="rId1102" Type="http://schemas.openxmlformats.org/officeDocument/2006/relationships/image" Target="../media/image536.png"/><Relationship Id="rId1547" Type="http://schemas.openxmlformats.org/officeDocument/2006/relationships/customXml" Target="../ink/ink790.xml"/><Relationship Id="rId1754" Type="http://schemas.openxmlformats.org/officeDocument/2006/relationships/image" Target="../media/image858.png"/><Relationship Id="rId46" Type="http://schemas.openxmlformats.org/officeDocument/2006/relationships/customXml" Target="../ink/ink22.xml"/><Relationship Id="rId1407" Type="http://schemas.openxmlformats.org/officeDocument/2006/relationships/image" Target="../media/image687.png"/><Relationship Id="rId1614" Type="http://schemas.openxmlformats.org/officeDocument/2006/relationships/image" Target="../media/image789.png"/><Relationship Id="rId1821" Type="http://schemas.openxmlformats.org/officeDocument/2006/relationships/customXml" Target="../ink/ink929.xml"/><Relationship Id="rId195" Type="http://schemas.openxmlformats.org/officeDocument/2006/relationships/customXml" Target="../ink/ink99.xml"/><Relationship Id="rId262" Type="http://schemas.openxmlformats.org/officeDocument/2006/relationships/image" Target="../media/image127.png"/><Relationship Id="rId567" Type="http://schemas.openxmlformats.org/officeDocument/2006/relationships/customXml" Target="../ink/ink294.xml"/><Relationship Id="rId1197" Type="http://schemas.openxmlformats.org/officeDocument/2006/relationships/image" Target="../media/image583.png"/><Relationship Id="rId122" Type="http://schemas.openxmlformats.org/officeDocument/2006/relationships/customXml" Target="../ink/ink62.xml"/><Relationship Id="rId774" Type="http://schemas.openxmlformats.org/officeDocument/2006/relationships/image" Target="../media/image374.png"/><Relationship Id="rId981" Type="http://schemas.openxmlformats.org/officeDocument/2006/relationships/customXml" Target="../ink/ink504.xml"/><Relationship Id="rId1057" Type="http://schemas.openxmlformats.org/officeDocument/2006/relationships/customXml" Target="../ink/ink542.xml"/><Relationship Id="rId427" Type="http://schemas.openxmlformats.org/officeDocument/2006/relationships/image" Target="../media/image202.png"/><Relationship Id="rId634" Type="http://schemas.openxmlformats.org/officeDocument/2006/relationships/customXml" Target="../ink/ink328.xml"/><Relationship Id="rId841" Type="http://schemas.openxmlformats.org/officeDocument/2006/relationships/image" Target="../media/image407.png"/><Relationship Id="rId1264" Type="http://schemas.openxmlformats.org/officeDocument/2006/relationships/customXml" Target="../ink/ink647.xml"/><Relationship Id="rId1471" Type="http://schemas.openxmlformats.org/officeDocument/2006/relationships/image" Target="../media/image718.png"/><Relationship Id="rId1569" Type="http://schemas.openxmlformats.org/officeDocument/2006/relationships/customXml" Target="../ink/ink801.xml"/><Relationship Id="rId701" Type="http://schemas.openxmlformats.org/officeDocument/2006/relationships/customXml" Target="../ink/ink362.xml"/><Relationship Id="rId939" Type="http://schemas.openxmlformats.org/officeDocument/2006/relationships/customXml" Target="../ink/ink483.xml"/><Relationship Id="rId1124" Type="http://schemas.openxmlformats.org/officeDocument/2006/relationships/customXml" Target="../ink/ink576.xml"/><Relationship Id="rId1331" Type="http://schemas.openxmlformats.org/officeDocument/2006/relationships/image" Target="../media/image649.png"/><Relationship Id="rId1776" Type="http://schemas.openxmlformats.org/officeDocument/2006/relationships/customXml" Target="../ink/ink906.xml"/><Relationship Id="rId68" Type="http://schemas.openxmlformats.org/officeDocument/2006/relationships/customXml" Target="../ink/ink35.xml"/><Relationship Id="rId1429" Type="http://schemas.openxmlformats.org/officeDocument/2006/relationships/customXml" Target="../ink/ink730.xml"/><Relationship Id="rId1636" Type="http://schemas.openxmlformats.org/officeDocument/2006/relationships/image" Target="../media/image800.png"/><Relationship Id="rId1843" Type="http://schemas.openxmlformats.org/officeDocument/2006/relationships/customXml" Target="../ink/ink940.xml"/><Relationship Id="rId1703" Type="http://schemas.openxmlformats.org/officeDocument/2006/relationships/customXml" Target="../ink/ink869.xml"/><Relationship Id="rId1910" Type="http://schemas.openxmlformats.org/officeDocument/2006/relationships/image" Target="../media/image935.png"/><Relationship Id="rId284" Type="http://schemas.openxmlformats.org/officeDocument/2006/relationships/image" Target="../media/image138.png"/><Relationship Id="rId491" Type="http://schemas.openxmlformats.org/officeDocument/2006/relationships/image" Target="../media/image234.png"/><Relationship Id="rId144" Type="http://schemas.openxmlformats.org/officeDocument/2006/relationships/customXml" Target="../ink/ink73.xml"/><Relationship Id="rId589" Type="http://schemas.openxmlformats.org/officeDocument/2006/relationships/customXml" Target="../ink/ink305.xml"/><Relationship Id="rId796" Type="http://schemas.openxmlformats.org/officeDocument/2006/relationships/image" Target="../media/image385.png"/><Relationship Id="rId351" Type="http://schemas.openxmlformats.org/officeDocument/2006/relationships/customXml" Target="../ink/ink185.xml"/><Relationship Id="rId449" Type="http://schemas.openxmlformats.org/officeDocument/2006/relationships/image" Target="../media/image213.png"/><Relationship Id="rId656" Type="http://schemas.openxmlformats.org/officeDocument/2006/relationships/customXml" Target="../ink/ink339.xml"/><Relationship Id="rId863" Type="http://schemas.openxmlformats.org/officeDocument/2006/relationships/image" Target="../media/image418.png"/><Relationship Id="rId1079" Type="http://schemas.openxmlformats.org/officeDocument/2006/relationships/customXml" Target="../ink/ink553.xml"/><Relationship Id="rId1286" Type="http://schemas.openxmlformats.org/officeDocument/2006/relationships/customXml" Target="../ink/ink658.xml"/><Relationship Id="rId1493" Type="http://schemas.openxmlformats.org/officeDocument/2006/relationships/image" Target="../media/image729.png"/><Relationship Id="rId211" Type="http://schemas.openxmlformats.org/officeDocument/2006/relationships/image" Target="../media/image102.png"/><Relationship Id="rId309" Type="http://schemas.openxmlformats.org/officeDocument/2006/relationships/image" Target="../media/image150.png"/><Relationship Id="rId516" Type="http://schemas.openxmlformats.org/officeDocument/2006/relationships/image" Target="../media/image246.png"/><Relationship Id="rId1146" Type="http://schemas.openxmlformats.org/officeDocument/2006/relationships/customXml" Target="../ink/ink587.xml"/><Relationship Id="rId1798" Type="http://schemas.openxmlformats.org/officeDocument/2006/relationships/image" Target="../media/image879.png"/><Relationship Id="rId723" Type="http://schemas.openxmlformats.org/officeDocument/2006/relationships/customXml" Target="../ink/ink373.xml"/><Relationship Id="rId930" Type="http://schemas.openxmlformats.org/officeDocument/2006/relationships/image" Target="../media/image450.png"/><Relationship Id="rId1006" Type="http://schemas.openxmlformats.org/officeDocument/2006/relationships/image" Target="../media/image488.png"/><Relationship Id="rId1353" Type="http://schemas.openxmlformats.org/officeDocument/2006/relationships/image" Target="../media/image660.png"/><Relationship Id="rId1560" Type="http://schemas.openxmlformats.org/officeDocument/2006/relationships/image" Target="../media/image762.png"/><Relationship Id="rId1658" Type="http://schemas.openxmlformats.org/officeDocument/2006/relationships/image" Target="../media/image811.png"/><Relationship Id="rId1865" Type="http://schemas.openxmlformats.org/officeDocument/2006/relationships/customXml" Target="../ink/ink951.xml"/><Relationship Id="rId1213" Type="http://schemas.openxmlformats.org/officeDocument/2006/relationships/image" Target="../media/image591.png"/><Relationship Id="rId1420" Type="http://schemas.openxmlformats.org/officeDocument/2006/relationships/customXml" Target="../ink/ink725.xml"/><Relationship Id="rId1518" Type="http://schemas.openxmlformats.org/officeDocument/2006/relationships/image" Target="../media/image741.png"/><Relationship Id="rId1725" Type="http://schemas.openxmlformats.org/officeDocument/2006/relationships/customXml" Target="../ink/ink880.xml"/><Relationship Id="rId17" Type="http://schemas.openxmlformats.org/officeDocument/2006/relationships/image" Target="../media/image8.png"/><Relationship Id="rId166" Type="http://schemas.openxmlformats.org/officeDocument/2006/relationships/customXml" Target="../ink/ink84.xml"/><Relationship Id="rId373" Type="http://schemas.openxmlformats.org/officeDocument/2006/relationships/image" Target="../media/image175.png"/><Relationship Id="rId580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3.png"/><Relationship Id="rId440" Type="http://schemas.openxmlformats.org/officeDocument/2006/relationships/customXml" Target="../ink/ink230.xml"/><Relationship Id="rId678" Type="http://schemas.openxmlformats.org/officeDocument/2006/relationships/customXml" Target="../ink/ink350.xml"/><Relationship Id="rId885" Type="http://schemas.openxmlformats.org/officeDocument/2006/relationships/customXml" Target="../ink/ink455.xml"/><Relationship Id="rId1070" Type="http://schemas.openxmlformats.org/officeDocument/2006/relationships/image" Target="../media/image520.png"/><Relationship Id="rId300" Type="http://schemas.openxmlformats.org/officeDocument/2006/relationships/image" Target="../media/image146.png"/><Relationship Id="rId538" Type="http://schemas.openxmlformats.org/officeDocument/2006/relationships/image" Target="../media/image257.png"/><Relationship Id="rId745" Type="http://schemas.openxmlformats.org/officeDocument/2006/relationships/customXml" Target="../ink/ink384.xml"/><Relationship Id="rId952" Type="http://schemas.openxmlformats.org/officeDocument/2006/relationships/image" Target="../media/image461.png"/><Relationship Id="rId1168" Type="http://schemas.openxmlformats.org/officeDocument/2006/relationships/customXml" Target="../ink/ink598.xml"/><Relationship Id="rId1375" Type="http://schemas.openxmlformats.org/officeDocument/2006/relationships/image" Target="../media/image671.png"/><Relationship Id="rId1582" Type="http://schemas.openxmlformats.org/officeDocument/2006/relationships/image" Target="../media/image773.png"/><Relationship Id="rId81" Type="http://schemas.openxmlformats.org/officeDocument/2006/relationships/image" Target="../media/image38.png"/><Relationship Id="rId605" Type="http://schemas.openxmlformats.org/officeDocument/2006/relationships/customXml" Target="../ink/ink313.xml"/><Relationship Id="rId812" Type="http://schemas.openxmlformats.org/officeDocument/2006/relationships/customXml" Target="../ink/ink418.xml"/><Relationship Id="rId1028" Type="http://schemas.openxmlformats.org/officeDocument/2006/relationships/image" Target="../media/image499.png"/><Relationship Id="rId1235" Type="http://schemas.openxmlformats.org/officeDocument/2006/relationships/image" Target="../media/image602.png"/><Relationship Id="rId1442" Type="http://schemas.openxmlformats.org/officeDocument/2006/relationships/customXml" Target="../ink/ink737.xml"/><Relationship Id="rId1887" Type="http://schemas.openxmlformats.org/officeDocument/2006/relationships/customXml" Target="../ink/ink962.xml"/><Relationship Id="rId1302" Type="http://schemas.openxmlformats.org/officeDocument/2006/relationships/customXml" Target="../ink/ink666.xml"/><Relationship Id="rId1747" Type="http://schemas.openxmlformats.org/officeDocument/2006/relationships/customXml" Target="../ink/ink891.xml"/><Relationship Id="rId39" Type="http://schemas.openxmlformats.org/officeDocument/2006/relationships/image" Target="../media/image19.png"/><Relationship Id="rId1607" Type="http://schemas.openxmlformats.org/officeDocument/2006/relationships/customXml" Target="../ink/ink820.xml"/><Relationship Id="rId1814" Type="http://schemas.openxmlformats.org/officeDocument/2006/relationships/image" Target="../media/image887.png"/><Relationship Id="rId188" Type="http://schemas.openxmlformats.org/officeDocument/2006/relationships/image" Target="../media/image91.png"/><Relationship Id="rId395" Type="http://schemas.openxmlformats.org/officeDocument/2006/relationships/image" Target="../media/image186.png"/><Relationship Id="rId255" Type="http://schemas.openxmlformats.org/officeDocument/2006/relationships/customXml" Target="../ink/ink130.xml"/><Relationship Id="rId462" Type="http://schemas.openxmlformats.org/officeDocument/2006/relationships/customXml" Target="../ink/ink241.xml"/><Relationship Id="rId1092" Type="http://schemas.openxmlformats.org/officeDocument/2006/relationships/image" Target="../media/image531.png"/><Relationship Id="rId1397" Type="http://schemas.openxmlformats.org/officeDocument/2006/relationships/image" Target="../media/image682.png"/><Relationship Id="rId115" Type="http://schemas.openxmlformats.org/officeDocument/2006/relationships/image" Target="../media/image55.png"/><Relationship Id="rId322" Type="http://schemas.openxmlformats.org/officeDocument/2006/relationships/customXml" Target="../ink/ink164.xml"/><Relationship Id="rId767" Type="http://schemas.openxmlformats.org/officeDocument/2006/relationships/customXml" Target="../ink/ink395.xml"/><Relationship Id="rId974" Type="http://schemas.openxmlformats.org/officeDocument/2006/relationships/image" Target="../media/image472.png"/><Relationship Id="rId627" Type="http://schemas.openxmlformats.org/officeDocument/2006/relationships/image" Target="../media/image301.png"/><Relationship Id="rId834" Type="http://schemas.openxmlformats.org/officeDocument/2006/relationships/customXml" Target="../ink/ink429.xml"/><Relationship Id="rId1257" Type="http://schemas.openxmlformats.org/officeDocument/2006/relationships/image" Target="../media/image612.png"/><Relationship Id="rId1464" Type="http://schemas.openxmlformats.org/officeDocument/2006/relationships/customXml" Target="../ink/ink748.xml"/><Relationship Id="rId1671" Type="http://schemas.openxmlformats.org/officeDocument/2006/relationships/customXml" Target="../ink/ink852.xml"/><Relationship Id="rId901" Type="http://schemas.openxmlformats.org/officeDocument/2006/relationships/customXml" Target="../ink/ink463.xml"/><Relationship Id="rId1117" Type="http://schemas.openxmlformats.org/officeDocument/2006/relationships/image" Target="../media/image543.png"/><Relationship Id="rId1324" Type="http://schemas.openxmlformats.org/officeDocument/2006/relationships/customXml" Target="../ink/ink677.xml"/><Relationship Id="rId1531" Type="http://schemas.openxmlformats.org/officeDocument/2006/relationships/customXml" Target="../ink/ink782.xml"/><Relationship Id="rId1769" Type="http://schemas.openxmlformats.org/officeDocument/2006/relationships/customXml" Target="../ink/ink902.xml"/><Relationship Id="rId30" Type="http://schemas.openxmlformats.org/officeDocument/2006/relationships/customXml" Target="../ink/ink14.xml"/><Relationship Id="rId1629" Type="http://schemas.openxmlformats.org/officeDocument/2006/relationships/customXml" Target="../ink/ink831.xml"/><Relationship Id="rId1836" Type="http://schemas.openxmlformats.org/officeDocument/2006/relationships/image" Target="../media/image898.png"/><Relationship Id="rId1903" Type="http://schemas.openxmlformats.org/officeDocument/2006/relationships/customXml" Target="../ink/ink970.xml"/><Relationship Id="rId277" Type="http://schemas.openxmlformats.org/officeDocument/2006/relationships/customXml" Target="../ink/ink141.xml"/><Relationship Id="rId484" Type="http://schemas.openxmlformats.org/officeDocument/2006/relationships/customXml" Target="../ink/ink252.xml"/><Relationship Id="rId137" Type="http://schemas.openxmlformats.org/officeDocument/2006/relationships/image" Target="../media/image66.png"/><Relationship Id="rId344" Type="http://schemas.openxmlformats.org/officeDocument/2006/relationships/customXml" Target="../ink/ink178.xml"/><Relationship Id="rId691" Type="http://schemas.openxmlformats.org/officeDocument/2006/relationships/customXml" Target="../ink/ink357.xml"/><Relationship Id="rId789" Type="http://schemas.openxmlformats.org/officeDocument/2006/relationships/customXml" Target="../ink/ink406.xml"/><Relationship Id="rId996" Type="http://schemas.openxmlformats.org/officeDocument/2006/relationships/image" Target="../media/image483.png"/><Relationship Id="rId551" Type="http://schemas.openxmlformats.org/officeDocument/2006/relationships/customXml" Target="../ink/ink286.xml"/><Relationship Id="rId649" Type="http://schemas.openxmlformats.org/officeDocument/2006/relationships/image" Target="../media/image312.png"/><Relationship Id="rId856" Type="http://schemas.openxmlformats.org/officeDocument/2006/relationships/customXml" Target="../ink/ink440.xml"/><Relationship Id="rId1181" Type="http://schemas.openxmlformats.org/officeDocument/2006/relationships/image" Target="../media/image575.png"/><Relationship Id="rId1279" Type="http://schemas.openxmlformats.org/officeDocument/2006/relationships/image" Target="../media/image623.png"/><Relationship Id="rId1486" Type="http://schemas.openxmlformats.org/officeDocument/2006/relationships/customXml" Target="../ink/ink759.xml"/><Relationship Id="rId204" Type="http://schemas.openxmlformats.org/officeDocument/2006/relationships/image" Target="../media/image99.png"/><Relationship Id="rId411" Type="http://schemas.openxmlformats.org/officeDocument/2006/relationships/image" Target="../media/image194.png"/><Relationship Id="rId509" Type="http://schemas.openxmlformats.org/officeDocument/2006/relationships/customXml" Target="../ink/ink265.xml"/><Relationship Id="rId1041" Type="http://schemas.openxmlformats.org/officeDocument/2006/relationships/customXml" Target="../ink/ink534.xml"/><Relationship Id="rId1139" Type="http://schemas.openxmlformats.org/officeDocument/2006/relationships/image" Target="../media/image554.png"/><Relationship Id="rId1346" Type="http://schemas.openxmlformats.org/officeDocument/2006/relationships/customXml" Target="../ink/ink688.xml"/><Relationship Id="rId1693" Type="http://schemas.openxmlformats.org/officeDocument/2006/relationships/image" Target="../media/image828.png"/><Relationship Id="rId716" Type="http://schemas.openxmlformats.org/officeDocument/2006/relationships/image" Target="../media/image345.png"/><Relationship Id="rId923" Type="http://schemas.openxmlformats.org/officeDocument/2006/relationships/customXml" Target="../ink/ink474.xml"/><Relationship Id="rId1553" Type="http://schemas.openxmlformats.org/officeDocument/2006/relationships/customXml" Target="../ink/ink793.xml"/><Relationship Id="rId1760" Type="http://schemas.openxmlformats.org/officeDocument/2006/relationships/image" Target="../media/image861.png"/><Relationship Id="rId1858" Type="http://schemas.openxmlformats.org/officeDocument/2006/relationships/image" Target="../media/image909.png"/><Relationship Id="rId52" Type="http://schemas.openxmlformats.org/officeDocument/2006/relationships/customXml" Target="../ink/ink25.xml"/><Relationship Id="rId1206" Type="http://schemas.openxmlformats.org/officeDocument/2006/relationships/customXml" Target="../ink/ink617.xml"/><Relationship Id="rId1413" Type="http://schemas.openxmlformats.org/officeDocument/2006/relationships/image" Target="../media/image690.png"/><Relationship Id="rId1620" Type="http://schemas.openxmlformats.org/officeDocument/2006/relationships/image" Target="../media/image792.png"/><Relationship Id="rId1718" Type="http://schemas.openxmlformats.org/officeDocument/2006/relationships/image" Target="../media/image840.png"/><Relationship Id="rId299" Type="http://schemas.openxmlformats.org/officeDocument/2006/relationships/customXml" Target="../ink/ink152.xml"/><Relationship Id="rId159" Type="http://schemas.openxmlformats.org/officeDocument/2006/relationships/image" Target="../media/image77.png"/><Relationship Id="rId366" Type="http://schemas.openxmlformats.org/officeDocument/2006/relationships/customXml" Target="../ink/ink193.xml"/><Relationship Id="rId573" Type="http://schemas.openxmlformats.org/officeDocument/2006/relationships/customXml" Target="../ink/ink297.xml"/><Relationship Id="rId780" Type="http://schemas.openxmlformats.org/officeDocument/2006/relationships/image" Target="../media/image377.png"/><Relationship Id="rId226" Type="http://schemas.openxmlformats.org/officeDocument/2006/relationships/customXml" Target="../ink/ink115.xml"/><Relationship Id="rId433" Type="http://schemas.openxmlformats.org/officeDocument/2006/relationships/image" Target="../media/image205.png"/><Relationship Id="rId878" Type="http://schemas.openxmlformats.org/officeDocument/2006/relationships/image" Target="../media/image425.png"/><Relationship Id="rId1063" Type="http://schemas.openxmlformats.org/officeDocument/2006/relationships/customXml" Target="../ink/ink545.xml"/><Relationship Id="rId1270" Type="http://schemas.openxmlformats.org/officeDocument/2006/relationships/customXml" Target="../ink/ink650.xml"/><Relationship Id="rId640" Type="http://schemas.openxmlformats.org/officeDocument/2006/relationships/customXml" Target="../ink/ink331.xml"/><Relationship Id="rId738" Type="http://schemas.openxmlformats.org/officeDocument/2006/relationships/image" Target="../media/image356.png"/><Relationship Id="rId945" Type="http://schemas.openxmlformats.org/officeDocument/2006/relationships/customXml" Target="../ink/ink486.xml"/><Relationship Id="rId1368" Type="http://schemas.openxmlformats.org/officeDocument/2006/relationships/customXml" Target="../ink/ink699.xml"/><Relationship Id="rId1575" Type="http://schemas.openxmlformats.org/officeDocument/2006/relationships/customXml" Target="../ink/ink804.xml"/><Relationship Id="rId1782" Type="http://schemas.openxmlformats.org/officeDocument/2006/relationships/customXml" Target="../ink/ink909.xml"/><Relationship Id="rId74" Type="http://schemas.openxmlformats.org/officeDocument/2006/relationships/customXml" Target="../ink/ink38.xml"/><Relationship Id="rId500" Type="http://schemas.openxmlformats.org/officeDocument/2006/relationships/customXml" Target="../ink/ink260.xml"/><Relationship Id="rId805" Type="http://schemas.openxmlformats.org/officeDocument/2006/relationships/customXml" Target="../ink/ink414.xml"/><Relationship Id="rId1130" Type="http://schemas.openxmlformats.org/officeDocument/2006/relationships/customXml" Target="../ink/ink579.xml"/><Relationship Id="rId1228" Type="http://schemas.openxmlformats.org/officeDocument/2006/relationships/customXml" Target="../ink/ink628.xml"/><Relationship Id="rId1435" Type="http://schemas.openxmlformats.org/officeDocument/2006/relationships/image" Target="../media/image700.png"/><Relationship Id="rId1642" Type="http://schemas.openxmlformats.org/officeDocument/2006/relationships/image" Target="../media/image803.png"/><Relationship Id="rId1502" Type="http://schemas.openxmlformats.org/officeDocument/2006/relationships/customXml" Target="../ink/ink767.xml"/><Relationship Id="rId1807" Type="http://schemas.openxmlformats.org/officeDocument/2006/relationships/customXml" Target="../ink/ink922.xml"/><Relationship Id="rId290" Type="http://schemas.openxmlformats.org/officeDocument/2006/relationships/image" Target="../media/image141.png"/><Relationship Id="rId388" Type="http://schemas.openxmlformats.org/officeDocument/2006/relationships/customXml" Target="../ink/ink204.xml"/><Relationship Id="rId150" Type="http://schemas.openxmlformats.org/officeDocument/2006/relationships/customXml" Target="../ink/ink76.xml"/><Relationship Id="rId595" Type="http://schemas.openxmlformats.org/officeDocument/2006/relationships/customXml" Target="../ink/ink308.xml"/><Relationship Id="rId248" Type="http://schemas.openxmlformats.org/officeDocument/2006/relationships/image" Target="../media/image120.png"/><Relationship Id="rId455" Type="http://schemas.openxmlformats.org/officeDocument/2006/relationships/image" Target="../media/image216.png"/><Relationship Id="rId662" Type="http://schemas.openxmlformats.org/officeDocument/2006/relationships/customXml" Target="../ink/ink342.xml"/><Relationship Id="rId1085" Type="http://schemas.openxmlformats.org/officeDocument/2006/relationships/customXml" Target="../ink/ink556.xml"/><Relationship Id="rId1292" Type="http://schemas.openxmlformats.org/officeDocument/2006/relationships/customXml" Target="../ink/ink661.xml"/><Relationship Id="rId108" Type="http://schemas.openxmlformats.org/officeDocument/2006/relationships/customXml" Target="../ink/ink55.xml"/><Relationship Id="rId315" Type="http://schemas.openxmlformats.org/officeDocument/2006/relationships/image" Target="../media/image153.png"/><Relationship Id="rId522" Type="http://schemas.openxmlformats.org/officeDocument/2006/relationships/image" Target="../media/image249.png"/><Relationship Id="rId967" Type="http://schemas.openxmlformats.org/officeDocument/2006/relationships/customXml" Target="../ink/ink497.xml"/><Relationship Id="rId1152" Type="http://schemas.openxmlformats.org/officeDocument/2006/relationships/customXml" Target="../ink/ink590.xml"/><Relationship Id="rId1597" Type="http://schemas.openxmlformats.org/officeDocument/2006/relationships/customXml" Target="../ink/ink815.xml"/><Relationship Id="rId96" Type="http://schemas.openxmlformats.org/officeDocument/2006/relationships/customXml" Target="../ink/ink49.xml"/><Relationship Id="rId827" Type="http://schemas.openxmlformats.org/officeDocument/2006/relationships/image" Target="../media/image400.png"/><Relationship Id="rId1012" Type="http://schemas.openxmlformats.org/officeDocument/2006/relationships/image" Target="../media/image491.png"/><Relationship Id="rId1457" Type="http://schemas.openxmlformats.org/officeDocument/2006/relationships/image" Target="../media/image711.png"/><Relationship Id="rId1664" Type="http://schemas.openxmlformats.org/officeDocument/2006/relationships/image" Target="../media/image814.png"/><Relationship Id="rId1871" Type="http://schemas.openxmlformats.org/officeDocument/2006/relationships/customXml" Target="../ink/ink954.xml"/><Relationship Id="rId1317" Type="http://schemas.openxmlformats.org/officeDocument/2006/relationships/image" Target="../media/image642.png"/><Relationship Id="rId1524" Type="http://schemas.openxmlformats.org/officeDocument/2006/relationships/image" Target="../media/image744.png"/><Relationship Id="rId1731" Type="http://schemas.openxmlformats.org/officeDocument/2006/relationships/customXml" Target="../ink/ink883.xml"/><Relationship Id="rId23" Type="http://schemas.openxmlformats.org/officeDocument/2006/relationships/image" Target="../media/image11.png"/><Relationship Id="rId1829" Type="http://schemas.openxmlformats.org/officeDocument/2006/relationships/customXml" Target="../ink/ink933.xml"/><Relationship Id="rId172" Type="http://schemas.openxmlformats.org/officeDocument/2006/relationships/customXml" Target="../ink/ink87.xml"/><Relationship Id="rId477" Type="http://schemas.openxmlformats.org/officeDocument/2006/relationships/image" Target="../media/image227.png"/><Relationship Id="rId684" Type="http://schemas.openxmlformats.org/officeDocument/2006/relationships/customXml" Target="../ink/ink353.xml"/><Relationship Id="rId337" Type="http://schemas.openxmlformats.org/officeDocument/2006/relationships/image" Target="../media/image164.png"/><Relationship Id="rId891" Type="http://schemas.openxmlformats.org/officeDocument/2006/relationships/customXml" Target="../ink/ink458.xml"/><Relationship Id="rId989" Type="http://schemas.openxmlformats.org/officeDocument/2006/relationships/customXml" Target="../ink/ink508.xml"/><Relationship Id="rId544" Type="http://schemas.openxmlformats.org/officeDocument/2006/relationships/image" Target="../media/image260.png"/><Relationship Id="rId751" Type="http://schemas.openxmlformats.org/officeDocument/2006/relationships/customXml" Target="../ink/ink387.xml"/><Relationship Id="rId849" Type="http://schemas.openxmlformats.org/officeDocument/2006/relationships/image" Target="../media/image411.png"/><Relationship Id="rId1174" Type="http://schemas.openxmlformats.org/officeDocument/2006/relationships/customXml" Target="../ink/ink601.xml"/><Relationship Id="rId1381" Type="http://schemas.openxmlformats.org/officeDocument/2006/relationships/image" Target="../media/image674.png"/><Relationship Id="rId1479" Type="http://schemas.openxmlformats.org/officeDocument/2006/relationships/image" Target="../media/image722.png"/><Relationship Id="rId1686" Type="http://schemas.openxmlformats.org/officeDocument/2006/relationships/customXml" Target="../ink/ink860.xml"/><Relationship Id="rId404" Type="http://schemas.openxmlformats.org/officeDocument/2006/relationships/customXml" Target="../ink/ink212.xml"/><Relationship Id="rId611" Type="http://schemas.openxmlformats.org/officeDocument/2006/relationships/customXml" Target="../ink/ink316.xml"/><Relationship Id="rId1034" Type="http://schemas.openxmlformats.org/officeDocument/2006/relationships/image" Target="../media/image502.png"/><Relationship Id="rId1241" Type="http://schemas.openxmlformats.org/officeDocument/2006/relationships/image" Target="../media/image605.png"/><Relationship Id="rId1339" Type="http://schemas.openxmlformats.org/officeDocument/2006/relationships/image" Target="../media/image653.png"/><Relationship Id="rId1893" Type="http://schemas.openxmlformats.org/officeDocument/2006/relationships/customXml" Target="../ink/ink965.xml"/><Relationship Id="rId709" Type="http://schemas.openxmlformats.org/officeDocument/2006/relationships/customXml" Target="../ink/ink366.xml"/><Relationship Id="rId916" Type="http://schemas.openxmlformats.org/officeDocument/2006/relationships/image" Target="../media/image444.png"/><Relationship Id="rId1101" Type="http://schemas.openxmlformats.org/officeDocument/2006/relationships/customXml" Target="../ink/ink564.xml"/><Relationship Id="rId1546" Type="http://schemas.openxmlformats.org/officeDocument/2006/relationships/image" Target="../media/image755.png"/><Relationship Id="rId1753" Type="http://schemas.openxmlformats.org/officeDocument/2006/relationships/customXml" Target="../ink/ink894.xml"/><Relationship Id="rId45" Type="http://schemas.openxmlformats.org/officeDocument/2006/relationships/image" Target="../media/image22.png"/><Relationship Id="rId1406" Type="http://schemas.openxmlformats.org/officeDocument/2006/relationships/customXml" Target="../ink/ink718.xml"/><Relationship Id="rId1613" Type="http://schemas.openxmlformats.org/officeDocument/2006/relationships/customXml" Target="../ink/ink823.xml"/><Relationship Id="rId1820" Type="http://schemas.openxmlformats.org/officeDocument/2006/relationships/image" Target="../media/image890.png"/><Relationship Id="rId194" Type="http://schemas.openxmlformats.org/officeDocument/2006/relationships/image" Target="../media/image94.png"/><Relationship Id="rId261" Type="http://schemas.openxmlformats.org/officeDocument/2006/relationships/customXml" Target="../ink/ink133.xml"/><Relationship Id="rId499" Type="http://schemas.openxmlformats.org/officeDocument/2006/relationships/image" Target="../media/image238.png"/><Relationship Id="rId359" Type="http://schemas.openxmlformats.org/officeDocument/2006/relationships/image" Target="../media/image168.png"/><Relationship Id="rId566" Type="http://schemas.openxmlformats.org/officeDocument/2006/relationships/image" Target="../media/image271.png"/><Relationship Id="rId773" Type="http://schemas.openxmlformats.org/officeDocument/2006/relationships/customXml" Target="../ink/ink398.xml"/><Relationship Id="rId1196" Type="http://schemas.openxmlformats.org/officeDocument/2006/relationships/customXml" Target="../ink/ink612.xml"/><Relationship Id="rId121" Type="http://schemas.openxmlformats.org/officeDocument/2006/relationships/image" Target="../media/image58.png"/><Relationship Id="rId219" Type="http://schemas.openxmlformats.org/officeDocument/2006/relationships/image" Target="../media/image106.png"/><Relationship Id="rId426" Type="http://schemas.openxmlformats.org/officeDocument/2006/relationships/customXml" Target="../ink/ink223.xml"/><Relationship Id="rId633" Type="http://schemas.openxmlformats.org/officeDocument/2006/relationships/image" Target="../media/image304.png"/><Relationship Id="rId980" Type="http://schemas.openxmlformats.org/officeDocument/2006/relationships/image" Target="../media/image475.png"/><Relationship Id="rId1056" Type="http://schemas.openxmlformats.org/officeDocument/2006/relationships/image" Target="../media/image513.png"/><Relationship Id="rId1263" Type="http://schemas.openxmlformats.org/officeDocument/2006/relationships/image" Target="../media/image615.png"/><Relationship Id="rId840" Type="http://schemas.openxmlformats.org/officeDocument/2006/relationships/customXml" Target="../ink/ink432.xml"/><Relationship Id="rId938" Type="http://schemas.openxmlformats.org/officeDocument/2006/relationships/image" Target="../media/image454.png"/><Relationship Id="rId1470" Type="http://schemas.openxmlformats.org/officeDocument/2006/relationships/customXml" Target="../ink/ink751.xml"/><Relationship Id="rId1568" Type="http://schemas.openxmlformats.org/officeDocument/2006/relationships/image" Target="../media/image766.png"/><Relationship Id="rId1775" Type="http://schemas.openxmlformats.org/officeDocument/2006/relationships/image" Target="../media/image868.png"/><Relationship Id="rId67" Type="http://schemas.openxmlformats.org/officeDocument/2006/relationships/image" Target="../media/image31.png"/><Relationship Id="rId700" Type="http://schemas.openxmlformats.org/officeDocument/2006/relationships/image" Target="../media/image337.png"/><Relationship Id="rId1123" Type="http://schemas.openxmlformats.org/officeDocument/2006/relationships/image" Target="../media/image546.png"/><Relationship Id="rId1330" Type="http://schemas.openxmlformats.org/officeDocument/2006/relationships/customXml" Target="../ink/ink680.xml"/><Relationship Id="rId1428" Type="http://schemas.openxmlformats.org/officeDocument/2006/relationships/image" Target="../media/image697.png"/><Relationship Id="rId1635" Type="http://schemas.openxmlformats.org/officeDocument/2006/relationships/customXml" Target="../ink/ink834.xml"/><Relationship Id="rId1842" Type="http://schemas.openxmlformats.org/officeDocument/2006/relationships/image" Target="../media/image901.png"/><Relationship Id="rId1702" Type="http://schemas.openxmlformats.org/officeDocument/2006/relationships/image" Target="../media/image832.png"/><Relationship Id="rId283" Type="http://schemas.openxmlformats.org/officeDocument/2006/relationships/customXml" Target="../ink/ink144.xml"/><Relationship Id="rId490" Type="http://schemas.openxmlformats.org/officeDocument/2006/relationships/customXml" Target="../ink/ink255.xml"/><Relationship Id="rId143" Type="http://schemas.openxmlformats.org/officeDocument/2006/relationships/image" Target="../media/image69.png"/><Relationship Id="rId350" Type="http://schemas.openxmlformats.org/officeDocument/2006/relationships/customXml" Target="../ink/ink184.xml"/><Relationship Id="rId588" Type="http://schemas.openxmlformats.org/officeDocument/2006/relationships/image" Target="../media/image282.png"/><Relationship Id="rId795" Type="http://schemas.openxmlformats.org/officeDocument/2006/relationships/customXml" Target="../ink/ink409.xml"/><Relationship Id="rId9" Type="http://schemas.openxmlformats.org/officeDocument/2006/relationships/image" Target="../media/image4.png"/><Relationship Id="rId210" Type="http://schemas.openxmlformats.org/officeDocument/2006/relationships/customXml" Target="../ink/ink107.xml"/><Relationship Id="rId448" Type="http://schemas.openxmlformats.org/officeDocument/2006/relationships/customXml" Target="../ink/ink234.xml"/><Relationship Id="rId655" Type="http://schemas.openxmlformats.org/officeDocument/2006/relationships/image" Target="../media/image315.png"/><Relationship Id="rId862" Type="http://schemas.openxmlformats.org/officeDocument/2006/relationships/customXml" Target="../ink/ink443.xml"/><Relationship Id="rId1078" Type="http://schemas.openxmlformats.org/officeDocument/2006/relationships/image" Target="../media/image524.png"/><Relationship Id="rId1285" Type="http://schemas.openxmlformats.org/officeDocument/2006/relationships/image" Target="../media/image626.png"/><Relationship Id="rId1492" Type="http://schemas.openxmlformats.org/officeDocument/2006/relationships/customXml" Target="../ink/ink762.xml"/><Relationship Id="rId308" Type="http://schemas.openxmlformats.org/officeDocument/2006/relationships/customXml" Target="../ink/ink157.xml"/><Relationship Id="rId515" Type="http://schemas.openxmlformats.org/officeDocument/2006/relationships/customXml" Target="../ink/ink268.xml"/><Relationship Id="rId722" Type="http://schemas.openxmlformats.org/officeDocument/2006/relationships/image" Target="../media/image348.png"/><Relationship Id="rId1145" Type="http://schemas.openxmlformats.org/officeDocument/2006/relationships/image" Target="../media/image557.png"/><Relationship Id="rId1352" Type="http://schemas.openxmlformats.org/officeDocument/2006/relationships/customXml" Target="../ink/ink691.xml"/><Relationship Id="rId1797" Type="http://schemas.openxmlformats.org/officeDocument/2006/relationships/customXml" Target="../ink/ink917.xml"/><Relationship Id="rId89" Type="http://schemas.openxmlformats.org/officeDocument/2006/relationships/image" Target="../media/image42.png"/><Relationship Id="rId1005" Type="http://schemas.openxmlformats.org/officeDocument/2006/relationships/customXml" Target="../ink/ink516.xml"/><Relationship Id="rId1212" Type="http://schemas.openxmlformats.org/officeDocument/2006/relationships/customXml" Target="../ink/ink620.xml"/><Relationship Id="rId1657" Type="http://schemas.openxmlformats.org/officeDocument/2006/relationships/customXml" Target="../ink/ink845.xml"/><Relationship Id="rId1864" Type="http://schemas.openxmlformats.org/officeDocument/2006/relationships/image" Target="../media/image912.png"/><Relationship Id="rId1517" Type="http://schemas.openxmlformats.org/officeDocument/2006/relationships/customXml" Target="../ink/ink775.xml"/><Relationship Id="rId1724" Type="http://schemas.openxmlformats.org/officeDocument/2006/relationships/image" Target="../media/image843.png"/><Relationship Id="rId16" Type="http://schemas.openxmlformats.org/officeDocument/2006/relationships/customXml" Target="../ink/ink7.xml"/><Relationship Id="rId165" Type="http://schemas.openxmlformats.org/officeDocument/2006/relationships/image" Target="../media/image80.png"/><Relationship Id="rId372" Type="http://schemas.openxmlformats.org/officeDocument/2006/relationships/customXml" Target="../ink/ink196.xml"/><Relationship Id="rId677" Type="http://schemas.openxmlformats.org/officeDocument/2006/relationships/image" Target="../media/image326.png"/><Relationship Id="rId232" Type="http://schemas.openxmlformats.org/officeDocument/2006/relationships/customXml" Target="../ink/ink118.xml"/><Relationship Id="rId884" Type="http://schemas.openxmlformats.org/officeDocument/2006/relationships/image" Target="../media/image428.png"/><Relationship Id="rId537" Type="http://schemas.openxmlformats.org/officeDocument/2006/relationships/customXml" Target="../ink/ink279.xml"/><Relationship Id="rId744" Type="http://schemas.openxmlformats.org/officeDocument/2006/relationships/image" Target="../media/image359.png"/><Relationship Id="rId951" Type="http://schemas.openxmlformats.org/officeDocument/2006/relationships/customXml" Target="../ink/ink489.xml"/><Relationship Id="rId1167" Type="http://schemas.openxmlformats.org/officeDocument/2006/relationships/image" Target="../media/image568.png"/><Relationship Id="rId1374" Type="http://schemas.openxmlformats.org/officeDocument/2006/relationships/customXml" Target="../ink/ink702.xml"/><Relationship Id="rId1581" Type="http://schemas.openxmlformats.org/officeDocument/2006/relationships/customXml" Target="../ink/ink807.xml"/><Relationship Id="rId1679" Type="http://schemas.openxmlformats.org/officeDocument/2006/relationships/image" Target="../media/image821.png"/><Relationship Id="rId80" Type="http://schemas.openxmlformats.org/officeDocument/2006/relationships/customXml" Target="../ink/ink41.xml"/><Relationship Id="rId604" Type="http://schemas.openxmlformats.org/officeDocument/2006/relationships/image" Target="../media/image290.png"/><Relationship Id="rId811" Type="http://schemas.openxmlformats.org/officeDocument/2006/relationships/customXml" Target="../ink/ink417.xml"/><Relationship Id="rId1027" Type="http://schemas.openxmlformats.org/officeDocument/2006/relationships/customXml" Target="../ink/ink527.xml"/><Relationship Id="rId1234" Type="http://schemas.openxmlformats.org/officeDocument/2006/relationships/customXml" Target="../ink/ink631.xml"/><Relationship Id="rId1441" Type="http://schemas.openxmlformats.org/officeDocument/2006/relationships/image" Target="../media/image703.png"/><Relationship Id="rId1886" Type="http://schemas.openxmlformats.org/officeDocument/2006/relationships/image" Target="../media/image923.png"/><Relationship Id="rId909" Type="http://schemas.openxmlformats.org/officeDocument/2006/relationships/customXml" Target="../ink/ink467.xml"/><Relationship Id="rId1301" Type="http://schemas.openxmlformats.org/officeDocument/2006/relationships/image" Target="../media/image634.png"/><Relationship Id="rId1539" Type="http://schemas.openxmlformats.org/officeDocument/2006/relationships/customXml" Target="../ink/ink786.xml"/><Relationship Id="rId1746" Type="http://schemas.openxmlformats.org/officeDocument/2006/relationships/image" Target="../media/image854.png"/><Relationship Id="rId38" Type="http://schemas.openxmlformats.org/officeDocument/2006/relationships/customXml" Target="../ink/ink18.xml"/><Relationship Id="rId1606" Type="http://schemas.openxmlformats.org/officeDocument/2006/relationships/image" Target="../media/image785.png"/><Relationship Id="rId1813" Type="http://schemas.openxmlformats.org/officeDocument/2006/relationships/customXml" Target="../ink/ink925.xml"/><Relationship Id="rId187" Type="http://schemas.openxmlformats.org/officeDocument/2006/relationships/customXml" Target="../ink/ink95.xml"/><Relationship Id="rId394" Type="http://schemas.openxmlformats.org/officeDocument/2006/relationships/customXml" Target="../ink/ink207.xml"/><Relationship Id="rId254" Type="http://schemas.openxmlformats.org/officeDocument/2006/relationships/image" Target="../media/image123.png"/><Relationship Id="rId699" Type="http://schemas.openxmlformats.org/officeDocument/2006/relationships/customXml" Target="../ink/ink361.xml"/><Relationship Id="rId1091" Type="http://schemas.openxmlformats.org/officeDocument/2006/relationships/customXml" Target="../ink/ink559.xml"/><Relationship Id="rId114" Type="http://schemas.openxmlformats.org/officeDocument/2006/relationships/customXml" Target="../ink/ink58.xml"/><Relationship Id="rId461" Type="http://schemas.openxmlformats.org/officeDocument/2006/relationships/image" Target="../media/image219.png"/><Relationship Id="rId559" Type="http://schemas.openxmlformats.org/officeDocument/2006/relationships/customXml" Target="../ink/ink290.xml"/><Relationship Id="rId766" Type="http://schemas.openxmlformats.org/officeDocument/2006/relationships/image" Target="../media/image370.png"/><Relationship Id="rId1189" Type="http://schemas.openxmlformats.org/officeDocument/2006/relationships/image" Target="../media/image579.png"/><Relationship Id="rId1396" Type="http://schemas.openxmlformats.org/officeDocument/2006/relationships/customXml" Target="../ink/ink713.xml"/><Relationship Id="rId321" Type="http://schemas.openxmlformats.org/officeDocument/2006/relationships/image" Target="../media/image156.png"/><Relationship Id="rId419" Type="http://schemas.openxmlformats.org/officeDocument/2006/relationships/image" Target="../media/image198.png"/><Relationship Id="rId626" Type="http://schemas.openxmlformats.org/officeDocument/2006/relationships/customXml" Target="../ink/ink324.xml"/><Relationship Id="rId973" Type="http://schemas.openxmlformats.org/officeDocument/2006/relationships/customXml" Target="../ink/ink500.xml"/><Relationship Id="rId1049" Type="http://schemas.openxmlformats.org/officeDocument/2006/relationships/customXml" Target="../ink/ink538.xml"/><Relationship Id="rId1256" Type="http://schemas.openxmlformats.org/officeDocument/2006/relationships/customXml" Target="../ink/ink643.xml"/><Relationship Id="rId833" Type="http://schemas.openxmlformats.org/officeDocument/2006/relationships/image" Target="../media/image403.png"/><Relationship Id="rId1116" Type="http://schemas.openxmlformats.org/officeDocument/2006/relationships/customXml" Target="../ink/ink572.xml"/><Relationship Id="rId1463" Type="http://schemas.openxmlformats.org/officeDocument/2006/relationships/image" Target="../media/image714.png"/><Relationship Id="rId1670" Type="http://schemas.openxmlformats.org/officeDocument/2006/relationships/image" Target="../media/image817.png"/><Relationship Id="rId1768" Type="http://schemas.openxmlformats.org/officeDocument/2006/relationships/image" Target="../media/image865.png"/><Relationship Id="rId900" Type="http://schemas.openxmlformats.org/officeDocument/2006/relationships/image" Target="../media/image436.png"/><Relationship Id="rId1323" Type="http://schemas.openxmlformats.org/officeDocument/2006/relationships/image" Target="../media/image645.png"/><Relationship Id="rId1530" Type="http://schemas.openxmlformats.org/officeDocument/2006/relationships/image" Target="../media/image747.png"/><Relationship Id="rId1628" Type="http://schemas.openxmlformats.org/officeDocument/2006/relationships/image" Target="../media/image796.png"/><Relationship Id="rId1835" Type="http://schemas.openxmlformats.org/officeDocument/2006/relationships/customXml" Target="../ink/ink936.xml"/><Relationship Id="rId1902" Type="http://schemas.openxmlformats.org/officeDocument/2006/relationships/image" Target="../media/image931.png"/><Relationship Id="rId276" Type="http://schemas.openxmlformats.org/officeDocument/2006/relationships/image" Target="../media/image134.png"/><Relationship Id="rId483" Type="http://schemas.openxmlformats.org/officeDocument/2006/relationships/image" Target="../media/image230.png"/><Relationship Id="rId690" Type="http://schemas.openxmlformats.org/officeDocument/2006/relationships/image" Target="../media/image332.png"/><Relationship Id="rId136" Type="http://schemas.openxmlformats.org/officeDocument/2006/relationships/customXml" Target="../ink/ink69.xml"/><Relationship Id="rId343" Type="http://schemas.openxmlformats.org/officeDocument/2006/relationships/customXml" Target="../ink/ink177.xml"/><Relationship Id="rId550" Type="http://schemas.openxmlformats.org/officeDocument/2006/relationships/image" Target="../media/image263.png"/><Relationship Id="rId788" Type="http://schemas.openxmlformats.org/officeDocument/2006/relationships/image" Target="../media/image381.png"/><Relationship Id="rId995" Type="http://schemas.openxmlformats.org/officeDocument/2006/relationships/customXml" Target="../ink/ink511.xml"/><Relationship Id="rId1180" Type="http://schemas.openxmlformats.org/officeDocument/2006/relationships/customXml" Target="../ink/ink604.xml"/><Relationship Id="rId203" Type="http://schemas.openxmlformats.org/officeDocument/2006/relationships/customXml" Target="../ink/ink103.xml"/><Relationship Id="rId648" Type="http://schemas.openxmlformats.org/officeDocument/2006/relationships/customXml" Target="../ink/ink335.xml"/><Relationship Id="rId855" Type="http://schemas.openxmlformats.org/officeDocument/2006/relationships/image" Target="../media/image414.png"/><Relationship Id="rId1040" Type="http://schemas.openxmlformats.org/officeDocument/2006/relationships/image" Target="../media/image505.png"/><Relationship Id="rId1278" Type="http://schemas.openxmlformats.org/officeDocument/2006/relationships/customXml" Target="../ink/ink654.xml"/><Relationship Id="rId1485" Type="http://schemas.openxmlformats.org/officeDocument/2006/relationships/image" Target="../media/image725.png"/><Relationship Id="rId1692" Type="http://schemas.openxmlformats.org/officeDocument/2006/relationships/customXml" Target="../ink/ink863.xml"/><Relationship Id="rId410" Type="http://schemas.openxmlformats.org/officeDocument/2006/relationships/customXml" Target="../ink/ink215.xml"/><Relationship Id="rId508" Type="http://schemas.openxmlformats.org/officeDocument/2006/relationships/image" Target="../media/image242.png"/><Relationship Id="rId715" Type="http://schemas.openxmlformats.org/officeDocument/2006/relationships/customXml" Target="../ink/ink369.xml"/><Relationship Id="rId922" Type="http://schemas.openxmlformats.org/officeDocument/2006/relationships/image" Target="../media/image447.png"/><Relationship Id="rId1138" Type="http://schemas.openxmlformats.org/officeDocument/2006/relationships/customXml" Target="../ink/ink583.xml"/><Relationship Id="rId1345" Type="http://schemas.openxmlformats.org/officeDocument/2006/relationships/image" Target="../media/image656.png"/><Relationship Id="rId1552" Type="http://schemas.openxmlformats.org/officeDocument/2006/relationships/image" Target="../media/image758.png"/><Relationship Id="rId1205" Type="http://schemas.openxmlformats.org/officeDocument/2006/relationships/image" Target="../media/image587.png"/><Relationship Id="rId1857" Type="http://schemas.openxmlformats.org/officeDocument/2006/relationships/customXml" Target="../ink/ink947.xml"/><Relationship Id="rId51" Type="http://schemas.openxmlformats.org/officeDocument/2006/relationships/image" Target="../media/image25.png"/><Relationship Id="rId1412" Type="http://schemas.openxmlformats.org/officeDocument/2006/relationships/customXml" Target="../ink/ink721.xml"/><Relationship Id="rId1717" Type="http://schemas.openxmlformats.org/officeDocument/2006/relationships/customXml" Target="../ink/ink876.xml"/><Relationship Id="rId298" Type="http://schemas.openxmlformats.org/officeDocument/2006/relationships/image" Target="../media/image145.png"/><Relationship Id="rId158" Type="http://schemas.openxmlformats.org/officeDocument/2006/relationships/customXml" Target="../ink/ink80.xml"/><Relationship Id="rId365" Type="http://schemas.openxmlformats.org/officeDocument/2006/relationships/image" Target="../media/image171.png"/><Relationship Id="rId572" Type="http://schemas.openxmlformats.org/officeDocument/2006/relationships/image" Target="../media/image274.png"/><Relationship Id="rId225" Type="http://schemas.openxmlformats.org/officeDocument/2006/relationships/image" Target="../media/image109.png"/><Relationship Id="rId432" Type="http://schemas.openxmlformats.org/officeDocument/2006/relationships/customXml" Target="../ink/ink226.xml"/><Relationship Id="rId877" Type="http://schemas.openxmlformats.org/officeDocument/2006/relationships/customXml" Target="../ink/ink451.xml"/><Relationship Id="rId1062" Type="http://schemas.openxmlformats.org/officeDocument/2006/relationships/image" Target="../media/image516.png"/><Relationship Id="rId737" Type="http://schemas.openxmlformats.org/officeDocument/2006/relationships/customXml" Target="../ink/ink380.xml"/><Relationship Id="rId944" Type="http://schemas.openxmlformats.org/officeDocument/2006/relationships/image" Target="../media/image457.png"/><Relationship Id="rId1367" Type="http://schemas.openxmlformats.org/officeDocument/2006/relationships/image" Target="../media/image667.png"/><Relationship Id="rId1574" Type="http://schemas.openxmlformats.org/officeDocument/2006/relationships/image" Target="../media/image769.png"/><Relationship Id="rId1781" Type="http://schemas.openxmlformats.org/officeDocument/2006/relationships/image" Target="../media/image871.png"/><Relationship Id="rId73" Type="http://schemas.openxmlformats.org/officeDocument/2006/relationships/image" Target="../media/image34.png"/><Relationship Id="rId804" Type="http://schemas.openxmlformats.org/officeDocument/2006/relationships/image" Target="../media/image389.png"/><Relationship Id="rId1227" Type="http://schemas.openxmlformats.org/officeDocument/2006/relationships/image" Target="../media/image598.png"/><Relationship Id="rId1434" Type="http://schemas.openxmlformats.org/officeDocument/2006/relationships/customXml" Target="../ink/ink733.xml"/><Relationship Id="rId1641" Type="http://schemas.openxmlformats.org/officeDocument/2006/relationships/customXml" Target="../ink/ink837.xml"/><Relationship Id="rId1879" Type="http://schemas.openxmlformats.org/officeDocument/2006/relationships/customXml" Target="../ink/ink958.xml"/><Relationship Id="rId1501" Type="http://schemas.openxmlformats.org/officeDocument/2006/relationships/image" Target="../media/image733.png"/><Relationship Id="rId1739" Type="http://schemas.openxmlformats.org/officeDocument/2006/relationships/customXml" Target="../ink/ink887.xml"/><Relationship Id="rId1806" Type="http://schemas.openxmlformats.org/officeDocument/2006/relationships/image" Target="../media/image883.png"/><Relationship Id="rId387" Type="http://schemas.openxmlformats.org/officeDocument/2006/relationships/image" Target="../media/image182.png"/><Relationship Id="rId594" Type="http://schemas.openxmlformats.org/officeDocument/2006/relationships/image" Target="../media/image285.png"/><Relationship Id="rId247" Type="http://schemas.openxmlformats.org/officeDocument/2006/relationships/customXml" Target="../ink/ink126.xml"/><Relationship Id="rId899" Type="http://schemas.openxmlformats.org/officeDocument/2006/relationships/customXml" Target="../ink/ink462.xml"/><Relationship Id="rId1084" Type="http://schemas.openxmlformats.org/officeDocument/2006/relationships/image" Target="../media/image527.png"/><Relationship Id="rId107" Type="http://schemas.openxmlformats.org/officeDocument/2006/relationships/image" Target="../media/image51.png"/><Relationship Id="rId454" Type="http://schemas.openxmlformats.org/officeDocument/2006/relationships/customXml" Target="../ink/ink237.xml"/><Relationship Id="rId661" Type="http://schemas.openxmlformats.org/officeDocument/2006/relationships/image" Target="../media/image318.png"/><Relationship Id="rId759" Type="http://schemas.openxmlformats.org/officeDocument/2006/relationships/customXml" Target="../ink/ink391.xml"/><Relationship Id="rId966" Type="http://schemas.openxmlformats.org/officeDocument/2006/relationships/image" Target="../media/image468.png"/><Relationship Id="rId1291" Type="http://schemas.openxmlformats.org/officeDocument/2006/relationships/image" Target="../media/image629.png"/><Relationship Id="rId1389" Type="http://schemas.openxmlformats.org/officeDocument/2006/relationships/image" Target="../media/image678.png"/><Relationship Id="rId1596" Type="http://schemas.openxmlformats.org/officeDocument/2006/relationships/image" Target="../media/image780.png"/><Relationship Id="rId314" Type="http://schemas.openxmlformats.org/officeDocument/2006/relationships/customXml" Target="../ink/ink160.xml"/><Relationship Id="rId521" Type="http://schemas.openxmlformats.org/officeDocument/2006/relationships/customXml" Target="../ink/ink271.xml"/><Relationship Id="rId619" Type="http://schemas.openxmlformats.org/officeDocument/2006/relationships/image" Target="../media/image297.png"/><Relationship Id="rId1151" Type="http://schemas.openxmlformats.org/officeDocument/2006/relationships/image" Target="../media/image560.png"/><Relationship Id="rId1249" Type="http://schemas.openxmlformats.org/officeDocument/2006/relationships/image" Target="../media/image609.png"/><Relationship Id="rId95" Type="http://schemas.openxmlformats.org/officeDocument/2006/relationships/image" Target="../media/image45.png"/><Relationship Id="rId826" Type="http://schemas.openxmlformats.org/officeDocument/2006/relationships/customXml" Target="../ink/ink425.xml"/><Relationship Id="rId1011" Type="http://schemas.openxmlformats.org/officeDocument/2006/relationships/customXml" Target="../ink/ink519.xml"/><Relationship Id="rId1109" Type="http://schemas.openxmlformats.org/officeDocument/2006/relationships/image" Target="../media/image539.png"/><Relationship Id="rId1456" Type="http://schemas.openxmlformats.org/officeDocument/2006/relationships/customXml" Target="../ink/ink744.xml"/><Relationship Id="rId1663" Type="http://schemas.openxmlformats.org/officeDocument/2006/relationships/customXml" Target="../ink/ink848.xml"/><Relationship Id="rId1870" Type="http://schemas.openxmlformats.org/officeDocument/2006/relationships/image" Target="../media/image915.png"/><Relationship Id="rId1316" Type="http://schemas.openxmlformats.org/officeDocument/2006/relationships/customXml" Target="../ink/ink673.xml"/><Relationship Id="rId1523" Type="http://schemas.openxmlformats.org/officeDocument/2006/relationships/customXml" Target="../ink/ink778.xml"/><Relationship Id="rId1730" Type="http://schemas.openxmlformats.org/officeDocument/2006/relationships/image" Target="../media/image846.png"/><Relationship Id="rId22" Type="http://schemas.openxmlformats.org/officeDocument/2006/relationships/customXml" Target="../ink/ink10.xml"/><Relationship Id="rId1828" Type="http://schemas.openxmlformats.org/officeDocument/2006/relationships/image" Target="../media/image894.png"/><Relationship Id="rId171" Type="http://schemas.openxmlformats.org/officeDocument/2006/relationships/image" Target="../media/image83.png"/><Relationship Id="rId269" Type="http://schemas.openxmlformats.org/officeDocument/2006/relationships/customXml" Target="../ink/ink137.xml"/><Relationship Id="rId476" Type="http://schemas.openxmlformats.org/officeDocument/2006/relationships/customXml" Target="../ink/ink248.xml"/><Relationship Id="rId683" Type="http://schemas.openxmlformats.org/officeDocument/2006/relationships/image" Target="../media/image329.png"/><Relationship Id="rId890" Type="http://schemas.openxmlformats.org/officeDocument/2006/relationships/image" Target="../media/image431.png"/><Relationship Id="rId129" Type="http://schemas.openxmlformats.org/officeDocument/2006/relationships/image" Target="../media/image62.png"/><Relationship Id="rId336" Type="http://schemas.openxmlformats.org/officeDocument/2006/relationships/customXml" Target="../ink/ink171.xml"/><Relationship Id="rId543" Type="http://schemas.openxmlformats.org/officeDocument/2006/relationships/customXml" Target="../ink/ink282.xml"/><Relationship Id="rId988" Type="http://schemas.openxmlformats.org/officeDocument/2006/relationships/image" Target="../media/image479.png"/><Relationship Id="rId1173" Type="http://schemas.openxmlformats.org/officeDocument/2006/relationships/image" Target="../media/image571.png"/><Relationship Id="rId1380" Type="http://schemas.openxmlformats.org/officeDocument/2006/relationships/customXml" Target="../ink/ink705.xml"/><Relationship Id="rId403" Type="http://schemas.openxmlformats.org/officeDocument/2006/relationships/image" Target="../media/image190.png"/><Relationship Id="rId750" Type="http://schemas.openxmlformats.org/officeDocument/2006/relationships/image" Target="../media/image362.png"/><Relationship Id="rId848" Type="http://schemas.openxmlformats.org/officeDocument/2006/relationships/customXml" Target="../ink/ink436.xml"/><Relationship Id="rId1033" Type="http://schemas.openxmlformats.org/officeDocument/2006/relationships/customXml" Target="../ink/ink530.xml"/><Relationship Id="rId1478" Type="http://schemas.openxmlformats.org/officeDocument/2006/relationships/customXml" Target="../ink/ink755.xml"/><Relationship Id="rId1685" Type="http://schemas.openxmlformats.org/officeDocument/2006/relationships/image" Target="../media/image824.png"/><Relationship Id="rId1892" Type="http://schemas.openxmlformats.org/officeDocument/2006/relationships/image" Target="../media/image926.png"/><Relationship Id="rId610" Type="http://schemas.openxmlformats.org/officeDocument/2006/relationships/image" Target="../media/image293.png"/><Relationship Id="rId708" Type="http://schemas.openxmlformats.org/officeDocument/2006/relationships/image" Target="../media/image341.png"/><Relationship Id="rId915" Type="http://schemas.openxmlformats.org/officeDocument/2006/relationships/customXml" Target="../ink/ink470.xml"/><Relationship Id="rId1240" Type="http://schemas.openxmlformats.org/officeDocument/2006/relationships/customXml" Target="../ink/ink634.xml"/><Relationship Id="rId1338" Type="http://schemas.openxmlformats.org/officeDocument/2006/relationships/customXml" Target="../ink/ink684.xml"/><Relationship Id="rId1545" Type="http://schemas.openxmlformats.org/officeDocument/2006/relationships/customXml" Target="../ink/ink789.xml"/><Relationship Id="rId1100" Type="http://schemas.openxmlformats.org/officeDocument/2006/relationships/image" Target="../media/image535.png"/><Relationship Id="rId1405" Type="http://schemas.openxmlformats.org/officeDocument/2006/relationships/image" Target="../media/image686.png"/><Relationship Id="rId1752" Type="http://schemas.openxmlformats.org/officeDocument/2006/relationships/image" Target="../media/image857.png"/><Relationship Id="rId44" Type="http://schemas.openxmlformats.org/officeDocument/2006/relationships/customXml" Target="../ink/ink21.xml"/><Relationship Id="rId1612" Type="http://schemas.openxmlformats.org/officeDocument/2006/relationships/image" Target="../media/image788.png"/><Relationship Id="rId193" Type="http://schemas.openxmlformats.org/officeDocument/2006/relationships/customXml" Target="../ink/ink98.xml"/><Relationship Id="rId498" Type="http://schemas.openxmlformats.org/officeDocument/2006/relationships/customXml" Target="../ink/ink259.xml"/><Relationship Id="rId260" Type="http://schemas.openxmlformats.org/officeDocument/2006/relationships/image" Target="../media/image126.png"/><Relationship Id="rId120" Type="http://schemas.openxmlformats.org/officeDocument/2006/relationships/customXml" Target="../ink/ink61.xml"/><Relationship Id="rId358" Type="http://schemas.openxmlformats.org/officeDocument/2006/relationships/customXml" Target="../ink/ink189.xml"/><Relationship Id="rId565" Type="http://schemas.openxmlformats.org/officeDocument/2006/relationships/customXml" Target="../ink/ink293.xml"/><Relationship Id="rId772" Type="http://schemas.openxmlformats.org/officeDocument/2006/relationships/image" Target="../media/image373.png"/><Relationship Id="rId1195" Type="http://schemas.openxmlformats.org/officeDocument/2006/relationships/image" Target="../media/image582.png"/><Relationship Id="rId218" Type="http://schemas.openxmlformats.org/officeDocument/2006/relationships/customXml" Target="../ink/ink111.xml"/><Relationship Id="rId425" Type="http://schemas.openxmlformats.org/officeDocument/2006/relationships/image" Target="../media/image201.png"/><Relationship Id="rId632" Type="http://schemas.openxmlformats.org/officeDocument/2006/relationships/customXml" Target="../ink/ink327.xml"/><Relationship Id="rId1055" Type="http://schemas.openxmlformats.org/officeDocument/2006/relationships/customXml" Target="../ink/ink541.xml"/><Relationship Id="rId1262" Type="http://schemas.openxmlformats.org/officeDocument/2006/relationships/customXml" Target="../ink/ink646.xml"/><Relationship Id="rId937" Type="http://schemas.openxmlformats.org/officeDocument/2006/relationships/customXml" Target="../ink/ink482.xml"/><Relationship Id="rId1122" Type="http://schemas.openxmlformats.org/officeDocument/2006/relationships/customXml" Target="../ink/ink575.xml"/><Relationship Id="rId1567" Type="http://schemas.openxmlformats.org/officeDocument/2006/relationships/customXml" Target="../ink/ink800.xml"/><Relationship Id="rId1774" Type="http://schemas.openxmlformats.org/officeDocument/2006/relationships/customXml" Target="../ink/ink905.xml"/><Relationship Id="rId66" Type="http://schemas.openxmlformats.org/officeDocument/2006/relationships/customXml" Target="../ink/ink34.xml"/><Relationship Id="rId1427" Type="http://schemas.openxmlformats.org/officeDocument/2006/relationships/customXml" Target="../ink/ink729.xml"/><Relationship Id="rId1634" Type="http://schemas.openxmlformats.org/officeDocument/2006/relationships/image" Target="../media/image799.png"/><Relationship Id="rId1841" Type="http://schemas.openxmlformats.org/officeDocument/2006/relationships/customXml" Target="../ink/ink939.xml"/><Relationship Id="rId1701" Type="http://schemas.openxmlformats.org/officeDocument/2006/relationships/customXml" Target="../ink/ink868.xml"/><Relationship Id="rId282" Type="http://schemas.openxmlformats.org/officeDocument/2006/relationships/image" Target="../media/image137.png"/><Relationship Id="rId587" Type="http://schemas.openxmlformats.org/officeDocument/2006/relationships/customXml" Target="../ink/ink304.xml"/><Relationship Id="rId8" Type="http://schemas.openxmlformats.org/officeDocument/2006/relationships/customXml" Target="../ink/ink3.xml"/><Relationship Id="rId142" Type="http://schemas.openxmlformats.org/officeDocument/2006/relationships/customXml" Target="../ink/ink72.xml"/><Relationship Id="rId447" Type="http://schemas.openxmlformats.org/officeDocument/2006/relationships/image" Target="../media/image212.png"/><Relationship Id="rId794" Type="http://schemas.openxmlformats.org/officeDocument/2006/relationships/image" Target="../media/image384.png"/><Relationship Id="rId1077" Type="http://schemas.openxmlformats.org/officeDocument/2006/relationships/customXml" Target="../ink/ink552.xml"/><Relationship Id="rId654" Type="http://schemas.openxmlformats.org/officeDocument/2006/relationships/customXml" Target="../ink/ink338.xml"/><Relationship Id="rId861" Type="http://schemas.openxmlformats.org/officeDocument/2006/relationships/image" Target="../media/image417.png"/><Relationship Id="rId959" Type="http://schemas.openxmlformats.org/officeDocument/2006/relationships/customXml" Target="../ink/ink493.xml"/><Relationship Id="rId1284" Type="http://schemas.openxmlformats.org/officeDocument/2006/relationships/customXml" Target="../ink/ink657.xml"/><Relationship Id="rId1491" Type="http://schemas.openxmlformats.org/officeDocument/2006/relationships/image" Target="../media/image728.png"/><Relationship Id="rId1589" Type="http://schemas.openxmlformats.org/officeDocument/2006/relationships/customXml" Target="../ink/ink811.xml"/><Relationship Id="rId307" Type="http://schemas.openxmlformats.org/officeDocument/2006/relationships/image" Target="../media/image149.png"/><Relationship Id="rId514" Type="http://schemas.openxmlformats.org/officeDocument/2006/relationships/image" Target="../media/image245.png"/><Relationship Id="rId721" Type="http://schemas.openxmlformats.org/officeDocument/2006/relationships/customXml" Target="../ink/ink372.xml"/><Relationship Id="rId1144" Type="http://schemas.openxmlformats.org/officeDocument/2006/relationships/customXml" Target="../ink/ink586.xml"/><Relationship Id="rId1351" Type="http://schemas.openxmlformats.org/officeDocument/2006/relationships/image" Target="../media/image659.png"/><Relationship Id="rId1449" Type="http://schemas.openxmlformats.org/officeDocument/2006/relationships/image" Target="../media/image707.png"/><Relationship Id="rId1796" Type="http://schemas.openxmlformats.org/officeDocument/2006/relationships/image" Target="../media/image878.png"/><Relationship Id="rId88" Type="http://schemas.openxmlformats.org/officeDocument/2006/relationships/customXml" Target="../ink/ink45.xml"/><Relationship Id="rId819" Type="http://schemas.openxmlformats.org/officeDocument/2006/relationships/image" Target="../media/image396.png"/><Relationship Id="rId1004" Type="http://schemas.openxmlformats.org/officeDocument/2006/relationships/image" Target="../media/image487.png"/><Relationship Id="rId1211" Type="http://schemas.openxmlformats.org/officeDocument/2006/relationships/image" Target="../media/image590.png"/><Relationship Id="rId1656" Type="http://schemas.openxmlformats.org/officeDocument/2006/relationships/image" Target="../media/image810.png"/><Relationship Id="rId1863" Type="http://schemas.openxmlformats.org/officeDocument/2006/relationships/customXml" Target="../ink/ink950.xml"/><Relationship Id="rId1309" Type="http://schemas.openxmlformats.org/officeDocument/2006/relationships/image" Target="../media/image638.png"/><Relationship Id="rId1516" Type="http://schemas.openxmlformats.org/officeDocument/2006/relationships/image" Target="../media/image740.png"/><Relationship Id="rId1723" Type="http://schemas.openxmlformats.org/officeDocument/2006/relationships/customXml" Target="../ink/ink879.xml"/><Relationship Id="rId15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1856.xml"/><Relationship Id="rId21" Type="http://schemas.openxmlformats.org/officeDocument/2006/relationships/image" Target="../media/image945.png"/><Relationship Id="rId170" Type="http://schemas.openxmlformats.org/officeDocument/2006/relationships/customXml" Target="../ink/ink1057.xml"/><Relationship Id="rId268" Type="http://schemas.openxmlformats.org/officeDocument/2006/relationships/image" Target="../media/image1066.png"/><Relationship Id="rId475" Type="http://schemas.openxmlformats.org/officeDocument/2006/relationships/customXml" Target="../ink/ink1213.xml"/><Relationship Id="rId682" Type="http://schemas.openxmlformats.org/officeDocument/2006/relationships/customXml" Target="../ink/ink1319.xml"/><Relationship Id="rId128" Type="http://schemas.openxmlformats.org/officeDocument/2006/relationships/customXml" Target="../ink/ink1036.xml"/><Relationship Id="rId335" Type="http://schemas.openxmlformats.org/officeDocument/2006/relationships/customXml" Target="../ink/ink1142.xml"/><Relationship Id="rId542" Type="http://schemas.openxmlformats.org/officeDocument/2006/relationships/customXml" Target="../ink/ink1249.xml"/><Relationship Id="rId987" Type="http://schemas.openxmlformats.org/officeDocument/2006/relationships/customXml" Target="../ink/ink1473.xml"/><Relationship Id="rId1172" Type="http://schemas.openxmlformats.org/officeDocument/2006/relationships/customXml" Target="../ink/ink1627.xml"/><Relationship Id="rId402" Type="http://schemas.openxmlformats.org/officeDocument/2006/relationships/customXml" Target="../ink/ink1176.xml"/><Relationship Id="rId847" Type="http://schemas.openxmlformats.org/officeDocument/2006/relationships/customXml" Target="../ink/ink1402.xml"/><Relationship Id="rId1032" Type="http://schemas.openxmlformats.org/officeDocument/2006/relationships/customXml" Target="../ink/ink1497.xml"/><Relationship Id="rId1477" Type="http://schemas.openxmlformats.org/officeDocument/2006/relationships/customXml" Target="../ink/ink1833.xml"/><Relationship Id="rId1684" Type="http://schemas.openxmlformats.org/officeDocument/2006/relationships/image" Target="../media/image1644.png"/><Relationship Id="rId707" Type="http://schemas.openxmlformats.org/officeDocument/2006/relationships/image" Target="../media/image1275.png"/><Relationship Id="rId914" Type="http://schemas.openxmlformats.org/officeDocument/2006/relationships/customXml" Target="../ink/ink1436.xml"/><Relationship Id="rId1337" Type="http://schemas.openxmlformats.org/officeDocument/2006/relationships/customXml" Target="../ink/ink1762.xml"/><Relationship Id="rId1544" Type="http://schemas.openxmlformats.org/officeDocument/2006/relationships/customXml" Target="../ink/ink1867.xml"/><Relationship Id="rId1751" Type="http://schemas.openxmlformats.org/officeDocument/2006/relationships/customXml" Target="../ink/ink1973.xml"/><Relationship Id="rId43" Type="http://schemas.openxmlformats.org/officeDocument/2006/relationships/image" Target="../media/image956.png"/><Relationship Id="rId1404" Type="http://schemas.openxmlformats.org/officeDocument/2006/relationships/customXml" Target="../ink/ink1796.xml"/><Relationship Id="rId1611" Type="http://schemas.openxmlformats.org/officeDocument/2006/relationships/customXml" Target="../ink/ink1901.xml"/><Relationship Id="rId192" Type="http://schemas.openxmlformats.org/officeDocument/2006/relationships/customXml" Target="../ink/ink1068.xml"/><Relationship Id="rId1709" Type="http://schemas.openxmlformats.org/officeDocument/2006/relationships/image" Target="../media/image1656.png"/><Relationship Id="rId497" Type="http://schemas.openxmlformats.org/officeDocument/2006/relationships/customXml" Target="../ink/ink1225.xml"/><Relationship Id="rId357" Type="http://schemas.openxmlformats.org/officeDocument/2006/relationships/image" Target="../media/image1108.png"/><Relationship Id="rId1194" Type="http://schemas.openxmlformats.org/officeDocument/2006/relationships/customXml" Target="../ink/ink1649.xml"/><Relationship Id="rId217" Type="http://schemas.openxmlformats.org/officeDocument/2006/relationships/image" Target="../media/image1041.png"/><Relationship Id="rId564" Type="http://schemas.openxmlformats.org/officeDocument/2006/relationships/customXml" Target="../ink/ink1260.xml"/><Relationship Id="rId771" Type="http://schemas.openxmlformats.org/officeDocument/2006/relationships/image" Target="../media/image1307.png"/><Relationship Id="rId869" Type="http://schemas.openxmlformats.org/officeDocument/2006/relationships/customXml" Target="../ink/ink1413.xml"/><Relationship Id="rId1499" Type="http://schemas.openxmlformats.org/officeDocument/2006/relationships/image" Target="../media/image1553.png"/><Relationship Id="rId424" Type="http://schemas.openxmlformats.org/officeDocument/2006/relationships/customXml" Target="../ink/ink1187.xml"/><Relationship Id="rId631" Type="http://schemas.openxmlformats.org/officeDocument/2006/relationships/image" Target="../media/image1238.png"/><Relationship Id="rId729" Type="http://schemas.openxmlformats.org/officeDocument/2006/relationships/image" Target="../media/image1286.png"/><Relationship Id="rId1054" Type="http://schemas.openxmlformats.org/officeDocument/2006/relationships/customXml" Target="../ink/ink1509.xml"/><Relationship Id="rId1261" Type="http://schemas.openxmlformats.org/officeDocument/2006/relationships/customXml" Target="../ink/ink1716.xml"/><Relationship Id="rId1359" Type="http://schemas.openxmlformats.org/officeDocument/2006/relationships/customXml" Target="../ink/ink1773.xml"/><Relationship Id="rId936" Type="http://schemas.openxmlformats.org/officeDocument/2006/relationships/customXml" Target="../ink/ink1447.xml"/><Relationship Id="rId1121" Type="http://schemas.openxmlformats.org/officeDocument/2006/relationships/customXml" Target="../ink/ink1576.xml"/><Relationship Id="rId1219" Type="http://schemas.openxmlformats.org/officeDocument/2006/relationships/customXml" Target="../ink/ink1674.xml"/><Relationship Id="rId1566" Type="http://schemas.openxmlformats.org/officeDocument/2006/relationships/customXml" Target="../ink/ink1878.xml"/><Relationship Id="rId65" Type="http://schemas.openxmlformats.org/officeDocument/2006/relationships/image" Target="../media/image967.png"/><Relationship Id="rId1426" Type="http://schemas.openxmlformats.org/officeDocument/2006/relationships/customXml" Target="../ink/ink1807.xml"/><Relationship Id="rId1633" Type="http://schemas.openxmlformats.org/officeDocument/2006/relationships/customXml" Target="../ink/ink1912.xml"/><Relationship Id="rId1700" Type="http://schemas.openxmlformats.org/officeDocument/2006/relationships/image" Target="../media/image1652.png"/><Relationship Id="rId281" Type="http://schemas.openxmlformats.org/officeDocument/2006/relationships/customXml" Target="../ink/ink1113.xml"/><Relationship Id="rId141" Type="http://schemas.openxmlformats.org/officeDocument/2006/relationships/image" Target="../media/image1004.png"/><Relationship Id="rId379" Type="http://schemas.openxmlformats.org/officeDocument/2006/relationships/image" Target="../media/image725.png"/><Relationship Id="rId586" Type="http://schemas.openxmlformats.org/officeDocument/2006/relationships/customXml" Target="../ink/ink1271.xml"/><Relationship Id="rId793" Type="http://schemas.openxmlformats.org/officeDocument/2006/relationships/image" Target="../media/image1318.png"/><Relationship Id="rId7" Type="http://schemas.openxmlformats.org/officeDocument/2006/relationships/image" Target="../media/image938.png"/><Relationship Id="rId239" Type="http://schemas.openxmlformats.org/officeDocument/2006/relationships/customXml" Target="../ink/ink1092.xml"/><Relationship Id="rId446" Type="http://schemas.openxmlformats.org/officeDocument/2006/relationships/customXml" Target="../ink/ink1198.xml"/><Relationship Id="rId653" Type="http://schemas.openxmlformats.org/officeDocument/2006/relationships/image" Target="../media/image1249.png"/><Relationship Id="rId1076" Type="http://schemas.openxmlformats.org/officeDocument/2006/relationships/customXml" Target="../ink/ink1531.xml"/><Relationship Id="rId1283" Type="http://schemas.openxmlformats.org/officeDocument/2006/relationships/customXml" Target="../ink/ink1735.xml"/><Relationship Id="rId1490" Type="http://schemas.openxmlformats.org/officeDocument/2006/relationships/customXml" Target="../ink/ink1840.xml"/><Relationship Id="rId306" Type="http://schemas.openxmlformats.org/officeDocument/2006/relationships/customXml" Target="../ink/ink1126.xml"/><Relationship Id="rId860" Type="http://schemas.openxmlformats.org/officeDocument/2006/relationships/image" Target="../media/image1351.png"/><Relationship Id="rId958" Type="http://schemas.openxmlformats.org/officeDocument/2006/relationships/image" Target="../media/image1399.png"/><Relationship Id="rId1143" Type="http://schemas.openxmlformats.org/officeDocument/2006/relationships/customXml" Target="../ink/ink1598.xml"/><Relationship Id="rId1588" Type="http://schemas.openxmlformats.org/officeDocument/2006/relationships/customXml" Target="../ink/ink1889.xml"/><Relationship Id="rId87" Type="http://schemas.openxmlformats.org/officeDocument/2006/relationships/image" Target="../media/image978.png"/><Relationship Id="rId513" Type="http://schemas.openxmlformats.org/officeDocument/2006/relationships/image" Target="../media/image1180.png"/><Relationship Id="rId720" Type="http://schemas.openxmlformats.org/officeDocument/2006/relationships/customXml" Target="../ink/ink1338.xml"/><Relationship Id="rId818" Type="http://schemas.openxmlformats.org/officeDocument/2006/relationships/customXml" Target="../ink/ink1387.xml"/><Relationship Id="rId1350" Type="http://schemas.openxmlformats.org/officeDocument/2006/relationships/image" Target="../media/image1480.png"/><Relationship Id="rId1448" Type="http://schemas.openxmlformats.org/officeDocument/2006/relationships/image" Target="../media/image1528.png"/><Relationship Id="rId1655" Type="http://schemas.openxmlformats.org/officeDocument/2006/relationships/image" Target="../media/image1630.png"/><Relationship Id="rId1003" Type="http://schemas.openxmlformats.org/officeDocument/2006/relationships/customXml" Target="../ink/ink1482.xml"/><Relationship Id="rId1210" Type="http://schemas.openxmlformats.org/officeDocument/2006/relationships/customXml" Target="../ink/ink1665.xml"/><Relationship Id="rId1308" Type="http://schemas.openxmlformats.org/officeDocument/2006/relationships/image" Target="../media/image1459.png"/><Relationship Id="rId1515" Type="http://schemas.openxmlformats.org/officeDocument/2006/relationships/image" Target="../media/image1561.png"/><Relationship Id="rId1722" Type="http://schemas.openxmlformats.org/officeDocument/2006/relationships/customXml" Target="../ink/ink1958.xml"/><Relationship Id="rId14" Type="http://schemas.openxmlformats.org/officeDocument/2006/relationships/customXml" Target="../ink/ink979.xml"/><Relationship Id="rId163" Type="http://schemas.openxmlformats.org/officeDocument/2006/relationships/image" Target="../media/image1015.png"/><Relationship Id="rId370" Type="http://schemas.openxmlformats.org/officeDocument/2006/relationships/customXml" Target="../ink/ink1160.xml"/><Relationship Id="rId230" Type="http://schemas.openxmlformats.org/officeDocument/2006/relationships/image" Target="../media/image1047.png"/><Relationship Id="rId468" Type="http://schemas.openxmlformats.org/officeDocument/2006/relationships/image" Target="../media/image1162.png"/><Relationship Id="rId675" Type="http://schemas.openxmlformats.org/officeDocument/2006/relationships/image" Target="../media/image1260.png"/><Relationship Id="rId882" Type="http://schemas.openxmlformats.org/officeDocument/2006/relationships/image" Target="../media/image1362.png"/><Relationship Id="rId1098" Type="http://schemas.openxmlformats.org/officeDocument/2006/relationships/customXml" Target="../ink/ink1553.xml"/><Relationship Id="rId328" Type="http://schemas.openxmlformats.org/officeDocument/2006/relationships/customXml" Target="../ink/ink1138.xml"/><Relationship Id="rId535" Type="http://schemas.openxmlformats.org/officeDocument/2006/relationships/image" Target="../media/image711.png"/><Relationship Id="rId742" Type="http://schemas.openxmlformats.org/officeDocument/2006/relationships/customXml" Target="../ink/ink1349.xml"/><Relationship Id="rId1165" Type="http://schemas.openxmlformats.org/officeDocument/2006/relationships/customXml" Target="../ink/ink1620.xml"/><Relationship Id="rId1372" Type="http://schemas.openxmlformats.org/officeDocument/2006/relationships/customXml" Target="../ink/ink1780.xml"/><Relationship Id="rId602" Type="http://schemas.openxmlformats.org/officeDocument/2006/relationships/customXml" Target="../ink/ink1279.xml"/><Relationship Id="rId1025" Type="http://schemas.openxmlformats.org/officeDocument/2006/relationships/image" Target="../media/image1431.png"/><Relationship Id="rId1232" Type="http://schemas.openxmlformats.org/officeDocument/2006/relationships/customXml" Target="../ink/ink1687.xml"/><Relationship Id="rId1677" Type="http://schemas.openxmlformats.org/officeDocument/2006/relationships/customXml" Target="../ink/ink1935.xml"/><Relationship Id="rId907" Type="http://schemas.openxmlformats.org/officeDocument/2006/relationships/customXml" Target="../ink/ink1432.xml"/><Relationship Id="rId1537" Type="http://schemas.openxmlformats.org/officeDocument/2006/relationships/image" Target="../media/image1572.png"/><Relationship Id="rId1744" Type="http://schemas.openxmlformats.org/officeDocument/2006/relationships/customXml" Target="../ink/ink1969.xml"/><Relationship Id="rId36" Type="http://schemas.openxmlformats.org/officeDocument/2006/relationships/customXml" Target="../ink/ink990.xml"/><Relationship Id="rId1604" Type="http://schemas.openxmlformats.org/officeDocument/2006/relationships/customXml" Target="../ink/ink1897.xml"/><Relationship Id="rId185" Type="http://schemas.openxmlformats.org/officeDocument/2006/relationships/image" Target="../media/image1025.png"/><Relationship Id="rId392" Type="http://schemas.openxmlformats.org/officeDocument/2006/relationships/customXml" Target="../ink/ink1171.xml"/><Relationship Id="rId697" Type="http://schemas.openxmlformats.org/officeDocument/2006/relationships/image" Target="../media/image1270.png"/><Relationship Id="rId252" Type="http://schemas.openxmlformats.org/officeDocument/2006/relationships/image" Target="../media/image1058.png"/><Relationship Id="rId1187" Type="http://schemas.openxmlformats.org/officeDocument/2006/relationships/customXml" Target="../ink/ink1642.xml"/><Relationship Id="rId112" Type="http://schemas.openxmlformats.org/officeDocument/2006/relationships/customXml" Target="../ink/ink1028.xml"/><Relationship Id="rId557" Type="http://schemas.openxmlformats.org/officeDocument/2006/relationships/image" Target="../media/image1201.png"/><Relationship Id="rId764" Type="http://schemas.openxmlformats.org/officeDocument/2006/relationships/customXml" Target="../ink/ink1360.xml"/><Relationship Id="rId971" Type="http://schemas.openxmlformats.org/officeDocument/2006/relationships/customXml" Target="../ink/ink1465.xml"/><Relationship Id="rId1394" Type="http://schemas.openxmlformats.org/officeDocument/2006/relationships/customXml" Target="../ink/ink1791.xml"/><Relationship Id="rId1699" Type="http://schemas.openxmlformats.org/officeDocument/2006/relationships/customXml" Target="../ink/ink1946.xml"/><Relationship Id="rId417" Type="http://schemas.openxmlformats.org/officeDocument/2006/relationships/image" Target="../media/image1137.png"/><Relationship Id="rId624" Type="http://schemas.openxmlformats.org/officeDocument/2006/relationships/customXml" Target="../ink/ink1290.xml"/><Relationship Id="rId831" Type="http://schemas.openxmlformats.org/officeDocument/2006/relationships/image" Target="../media/image1337.png"/><Relationship Id="rId1047" Type="http://schemas.openxmlformats.org/officeDocument/2006/relationships/image" Target="../media/image1442.png"/><Relationship Id="rId1254" Type="http://schemas.openxmlformats.org/officeDocument/2006/relationships/customXml" Target="../ink/ink1709.xml"/><Relationship Id="rId1461" Type="http://schemas.openxmlformats.org/officeDocument/2006/relationships/customXml" Target="../ink/ink1825.xml"/><Relationship Id="rId929" Type="http://schemas.openxmlformats.org/officeDocument/2006/relationships/image" Target="../media/image1385.png"/><Relationship Id="rId1114" Type="http://schemas.openxmlformats.org/officeDocument/2006/relationships/customXml" Target="../ink/ink1569.xml"/><Relationship Id="rId1321" Type="http://schemas.openxmlformats.org/officeDocument/2006/relationships/customXml" Target="../ink/ink1754.xml"/><Relationship Id="rId1559" Type="http://schemas.openxmlformats.org/officeDocument/2006/relationships/image" Target="../media/image1583.png"/><Relationship Id="rId1766" Type="http://schemas.openxmlformats.org/officeDocument/2006/relationships/image" Target="../media/image1684.png"/><Relationship Id="rId58" Type="http://schemas.openxmlformats.org/officeDocument/2006/relationships/customXml" Target="../ink/ink1001.xml"/><Relationship Id="rId1419" Type="http://schemas.openxmlformats.org/officeDocument/2006/relationships/image" Target="../media/image1514.png"/><Relationship Id="rId1626" Type="http://schemas.openxmlformats.org/officeDocument/2006/relationships/image" Target="../media/image1616.png"/><Relationship Id="rId274" Type="http://schemas.openxmlformats.org/officeDocument/2006/relationships/image" Target="../media/image1069.png"/><Relationship Id="rId481" Type="http://schemas.openxmlformats.org/officeDocument/2006/relationships/image" Target="../media/image1168.png"/><Relationship Id="rId134" Type="http://schemas.openxmlformats.org/officeDocument/2006/relationships/customXml" Target="../ink/ink1039.xml"/><Relationship Id="rId579" Type="http://schemas.openxmlformats.org/officeDocument/2006/relationships/image" Target="../media/image1212.png"/><Relationship Id="rId786" Type="http://schemas.openxmlformats.org/officeDocument/2006/relationships/customXml" Target="../ink/ink1371.xml"/><Relationship Id="rId993" Type="http://schemas.openxmlformats.org/officeDocument/2006/relationships/customXml" Target="../ink/ink1476.xml"/><Relationship Id="rId341" Type="http://schemas.openxmlformats.org/officeDocument/2006/relationships/customXml" Target="../ink/ink1145.xml"/><Relationship Id="rId439" Type="http://schemas.openxmlformats.org/officeDocument/2006/relationships/image" Target="../media/image1148.png"/><Relationship Id="rId646" Type="http://schemas.openxmlformats.org/officeDocument/2006/relationships/customXml" Target="../ink/ink1301.xml"/><Relationship Id="rId1069" Type="http://schemas.openxmlformats.org/officeDocument/2006/relationships/customXml" Target="../ink/ink1524.xml"/><Relationship Id="rId1276" Type="http://schemas.openxmlformats.org/officeDocument/2006/relationships/customXml" Target="../ink/ink1731.xml"/><Relationship Id="rId1483" Type="http://schemas.openxmlformats.org/officeDocument/2006/relationships/image" Target="../media/image1545.png"/><Relationship Id="rId201" Type="http://schemas.openxmlformats.org/officeDocument/2006/relationships/image" Target="../media/image1033.png"/><Relationship Id="rId506" Type="http://schemas.openxmlformats.org/officeDocument/2006/relationships/customXml" Target="../ink/ink1230.xml"/><Relationship Id="rId853" Type="http://schemas.openxmlformats.org/officeDocument/2006/relationships/customXml" Target="../ink/ink1405.xml"/><Relationship Id="rId1136" Type="http://schemas.openxmlformats.org/officeDocument/2006/relationships/customXml" Target="../ink/ink1591.xml"/><Relationship Id="rId1690" Type="http://schemas.openxmlformats.org/officeDocument/2006/relationships/image" Target="../media/image1647.png"/><Relationship Id="rId713" Type="http://schemas.openxmlformats.org/officeDocument/2006/relationships/image" Target="../media/image1278.png"/><Relationship Id="rId920" Type="http://schemas.openxmlformats.org/officeDocument/2006/relationships/customXml" Target="../ink/ink1439.xml"/><Relationship Id="rId1343" Type="http://schemas.openxmlformats.org/officeDocument/2006/relationships/customXml" Target="../ink/ink1765.xml"/><Relationship Id="rId1550" Type="http://schemas.openxmlformats.org/officeDocument/2006/relationships/customXml" Target="../ink/ink1870.xml"/><Relationship Id="rId1648" Type="http://schemas.openxmlformats.org/officeDocument/2006/relationships/customXml" Target="../ink/ink1920.xml"/><Relationship Id="rId1203" Type="http://schemas.openxmlformats.org/officeDocument/2006/relationships/customXml" Target="../ink/ink1658.xml"/><Relationship Id="rId1410" Type="http://schemas.openxmlformats.org/officeDocument/2006/relationships/customXml" Target="../ink/ink1799.xml"/><Relationship Id="rId1508" Type="http://schemas.openxmlformats.org/officeDocument/2006/relationships/customXml" Target="../ink/ink1849.xml"/><Relationship Id="rId1715" Type="http://schemas.openxmlformats.org/officeDocument/2006/relationships/image" Target="../media/image1659.png"/><Relationship Id="rId296" Type="http://schemas.openxmlformats.org/officeDocument/2006/relationships/image" Target="../media/image1080.png"/><Relationship Id="rId156" Type="http://schemas.openxmlformats.org/officeDocument/2006/relationships/customXml" Target="../ink/ink1050.xml"/><Relationship Id="rId363" Type="http://schemas.openxmlformats.org/officeDocument/2006/relationships/image" Target="../media/image1111.png"/><Relationship Id="rId570" Type="http://schemas.openxmlformats.org/officeDocument/2006/relationships/customXml" Target="../ink/ink1263.xml"/><Relationship Id="rId223" Type="http://schemas.openxmlformats.org/officeDocument/2006/relationships/image" Target="../media/image1044.png"/><Relationship Id="rId430" Type="http://schemas.openxmlformats.org/officeDocument/2006/relationships/customXml" Target="../ink/ink1190.xml"/><Relationship Id="rId668" Type="http://schemas.openxmlformats.org/officeDocument/2006/relationships/customXml" Target="../ink/ink1312.xml"/><Relationship Id="rId875" Type="http://schemas.openxmlformats.org/officeDocument/2006/relationships/customXml" Target="../ink/ink1416.xml"/><Relationship Id="rId1060" Type="http://schemas.openxmlformats.org/officeDocument/2006/relationships/customXml" Target="../ink/ink1515.xml"/><Relationship Id="rId1298" Type="http://schemas.openxmlformats.org/officeDocument/2006/relationships/image" Target="../media/image1454.png"/><Relationship Id="rId528" Type="http://schemas.openxmlformats.org/officeDocument/2006/relationships/customXml" Target="../ink/ink1242.xml"/><Relationship Id="rId735" Type="http://schemas.openxmlformats.org/officeDocument/2006/relationships/image" Target="../media/image1289.png"/><Relationship Id="rId942" Type="http://schemas.openxmlformats.org/officeDocument/2006/relationships/customXml" Target="../ink/ink1450.xml"/><Relationship Id="rId1158" Type="http://schemas.openxmlformats.org/officeDocument/2006/relationships/customXml" Target="../ink/ink1613.xml"/><Relationship Id="rId1365" Type="http://schemas.openxmlformats.org/officeDocument/2006/relationships/customXml" Target="../ink/ink1776.xml"/><Relationship Id="rId1572" Type="http://schemas.openxmlformats.org/officeDocument/2006/relationships/customXml" Target="../ink/ink1881.xml"/><Relationship Id="rId1018" Type="http://schemas.openxmlformats.org/officeDocument/2006/relationships/customXml" Target="../ink/ink1490.xml"/><Relationship Id="rId1225" Type="http://schemas.openxmlformats.org/officeDocument/2006/relationships/customXml" Target="../ink/ink1680.xml"/><Relationship Id="rId1432" Type="http://schemas.openxmlformats.org/officeDocument/2006/relationships/customXml" Target="../ink/ink1810.xml"/><Relationship Id="rId71" Type="http://schemas.openxmlformats.org/officeDocument/2006/relationships/image" Target="../media/image970.png"/><Relationship Id="rId802" Type="http://schemas.openxmlformats.org/officeDocument/2006/relationships/customXml" Target="../ink/ink1379.xml"/><Relationship Id="rId1737" Type="http://schemas.openxmlformats.org/officeDocument/2006/relationships/image" Target="../media/image1670.png"/><Relationship Id="rId29" Type="http://schemas.openxmlformats.org/officeDocument/2006/relationships/image" Target="../media/image949.png"/><Relationship Id="rId178" Type="http://schemas.openxmlformats.org/officeDocument/2006/relationships/customXml" Target="../ink/ink1061.xml"/><Relationship Id="rId385" Type="http://schemas.openxmlformats.org/officeDocument/2006/relationships/image" Target="../media/image1121.png"/><Relationship Id="rId592" Type="http://schemas.openxmlformats.org/officeDocument/2006/relationships/customXml" Target="../ink/ink1274.xml"/><Relationship Id="rId245" Type="http://schemas.openxmlformats.org/officeDocument/2006/relationships/customXml" Target="../ink/ink1095.xml"/><Relationship Id="rId452" Type="http://schemas.openxmlformats.org/officeDocument/2006/relationships/customXml" Target="../ink/ink1201.xml"/><Relationship Id="rId897" Type="http://schemas.openxmlformats.org/officeDocument/2006/relationships/customXml" Target="../ink/ink1427.xml"/><Relationship Id="rId1082" Type="http://schemas.openxmlformats.org/officeDocument/2006/relationships/customXml" Target="../ink/ink1537.xml"/><Relationship Id="rId105" Type="http://schemas.openxmlformats.org/officeDocument/2006/relationships/image" Target="../media/image987.png"/><Relationship Id="rId312" Type="http://schemas.openxmlformats.org/officeDocument/2006/relationships/customXml" Target="../ink/ink1130.xml"/><Relationship Id="rId757" Type="http://schemas.openxmlformats.org/officeDocument/2006/relationships/image" Target="../media/image1300.png"/><Relationship Id="rId964" Type="http://schemas.openxmlformats.org/officeDocument/2006/relationships/image" Target="../media/image1402.png"/><Relationship Id="rId1387" Type="http://schemas.openxmlformats.org/officeDocument/2006/relationships/image" Target="../media/image1498.png"/><Relationship Id="rId1594" Type="http://schemas.openxmlformats.org/officeDocument/2006/relationships/customXml" Target="../ink/ink1892.xml"/><Relationship Id="rId93" Type="http://schemas.openxmlformats.org/officeDocument/2006/relationships/image" Target="../media/image981.png"/><Relationship Id="rId617" Type="http://schemas.openxmlformats.org/officeDocument/2006/relationships/image" Target="../media/image1231.png"/><Relationship Id="rId824" Type="http://schemas.openxmlformats.org/officeDocument/2006/relationships/customXml" Target="../ink/ink1390.xml"/><Relationship Id="rId1247" Type="http://schemas.openxmlformats.org/officeDocument/2006/relationships/customXml" Target="../ink/ink1702.xml"/><Relationship Id="rId1454" Type="http://schemas.openxmlformats.org/officeDocument/2006/relationships/image" Target="../media/image1531.png"/><Relationship Id="rId1661" Type="http://schemas.openxmlformats.org/officeDocument/2006/relationships/customXml" Target="../ink/ink1927.xml"/><Relationship Id="rId1107" Type="http://schemas.openxmlformats.org/officeDocument/2006/relationships/customXml" Target="../ink/ink1562.xml"/><Relationship Id="rId1314" Type="http://schemas.openxmlformats.org/officeDocument/2006/relationships/image" Target="../media/image1462.png"/><Relationship Id="rId1521" Type="http://schemas.openxmlformats.org/officeDocument/2006/relationships/image" Target="../media/image1564.png"/><Relationship Id="rId1759" Type="http://schemas.openxmlformats.org/officeDocument/2006/relationships/customXml" Target="../ink/ink1977.xml"/><Relationship Id="rId1619" Type="http://schemas.openxmlformats.org/officeDocument/2006/relationships/customXml" Target="../ink/ink1905.xml"/><Relationship Id="rId20" Type="http://schemas.openxmlformats.org/officeDocument/2006/relationships/customXml" Target="../ink/ink982.xml"/><Relationship Id="rId267" Type="http://schemas.openxmlformats.org/officeDocument/2006/relationships/customXml" Target="../ink/ink1106.xml"/><Relationship Id="rId474" Type="http://schemas.openxmlformats.org/officeDocument/2006/relationships/image" Target="../media/image1165.png"/><Relationship Id="rId127" Type="http://schemas.openxmlformats.org/officeDocument/2006/relationships/image" Target="../media/image998.png"/><Relationship Id="rId681" Type="http://schemas.openxmlformats.org/officeDocument/2006/relationships/image" Target="../media/image1263.png"/><Relationship Id="rId779" Type="http://schemas.openxmlformats.org/officeDocument/2006/relationships/image" Target="../media/image1311.png"/><Relationship Id="rId986" Type="http://schemas.openxmlformats.org/officeDocument/2006/relationships/image" Target="../media/image1413.png"/><Relationship Id="rId334" Type="http://schemas.openxmlformats.org/officeDocument/2006/relationships/image" Target="../media/image1097.png"/><Relationship Id="rId541" Type="http://schemas.openxmlformats.org/officeDocument/2006/relationships/image" Target="../media/image1193.png"/><Relationship Id="rId639" Type="http://schemas.openxmlformats.org/officeDocument/2006/relationships/image" Target="../media/image1242.png"/><Relationship Id="rId1171" Type="http://schemas.openxmlformats.org/officeDocument/2006/relationships/customXml" Target="../ink/ink1626.xml"/><Relationship Id="rId1269" Type="http://schemas.openxmlformats.org/officeDocument/2006/relationships/customXml" Target="../ink/ink1724.xml"/><Relationship Id="rId1476" Type="http://schemas.openxmlformats.org/officeDocument/2006/relationships/image" Target="../media/image1542.png"/><Relationship Id="rId401" Type="http://schemas.openxmlformats.org/officeDocument/2006/relationships/image" Target="../media/image1129.png"/><Relationship Id="rId846" Type="http://schemas.openxmlformats.org/officeDocument/2006/relationships/image" Target="../media/image1344.png"/><Relationship Id="rId1031" Type="http://schemas.openxmlformats.org/officeDocument/2006/relationships/image" Target="../media/image1434.png"/><Relationship Id="rId1129" Type="http://schemas.openxmlformats.org/officeDocument/2006/relationships/customXml" Target="../ink/ink1584.xml"/><Relationship Id="rId1683" Type="http://schemas.openxmlformats.org/officeDocument/2006/relationships/customXml" Target="../ink/ink1938.xml"/><Relationship Id="rId706" Type="http://schemas.openxmlformats.org/officeDocument/2006/relationships/customXml" Target="../ink/ink1331.xml"/><Relationship Id="rId913" Type="http://schemas.openxmlformats.org/officeDocument/2006/relationships/image" Target="../media/image1377.png"/><Relationship Id="rId1336" Type="http://schemas.openxmlformats.org/officeDocument/2006/relationships/image" Target="../media/image1473.png"/><Relationship Id="rId1543" Type="http://schemas.openxmlformats.org/officeDocument/2006/relationships/image" Target="../media/image1575.png"/><Relationship Id="rId1750" Type="http://schemas.openxmlformats.org/officeDocument/2006/relationships/image" Target="../media/image1676.png"/><Relationship Id="rId42" Type="http://schemas.openxmlformats.org/officeDocument/2006/relationships/customXml" Target="../ink/ink993.xml"/><Relationship Id="rId1403" Type="http://schemas.openxmlformats.org/officeDocument/2006/relationships/image" Target="../media/image1506.png"/><Relationship Id="rId1610" Type="http://schemas.openxmlformats.org/officeDocument/2006/relationships/customXml" Target="../ink/ink1900.xml"/><Relationship Id="rId191" Type="http://schemas.openxmlformats.org/officeDocument/2006/relationships/image" Target="../media/image1028.png"/><Relationship Id="rId1708" Type="http://schemas.openxmlformats.org/officeDocument/2006/relationships/customXml" Target="../ink/ink1951.xml"/><Relationship Id="rId289" Type="http://schemas.openxmlformats.org/officeDocument/2006/relationships/customXml" Target="../ink/ink1117.xml"/><Relationship Id="rId496" Type="http://schemas.openxmlformats.org/officeDocument/2006/relationships/image" Target="../media/image1173.png"/><Relationship Id="rId149" Type="http://schemas.openxmlformats.org/officeDocument/2006/relationships/image" Target="../media/image1008.png"/><Relationship Id="rId356" Type="http://schemas.openxmlformats.org/officeDocument/2006/relationships/customXml" Target="../ink/ink1153.xml"/><Relationship Id="rId563" Type="http://schemas.openxmlformats.org/officeDocument/2006/relationships/image" Target="../media/image1204.png"/><Relationship Id="rId770" Type="http://schemas.openxmlformats.org/officeDocument/2006/relationships/customXml" Target="../ink/ink1363.xml"/><Relationship Id="rId1193" Type="http://schemas.openxmlformats.org/officeDocument/2006/relationships/customXml" Target="../ink/ink1648.xml"/><Relationship Id="rId216" Type="http://schemas.openxmlformats.org/officeDocument/2006/relationships/customXml" Target="../ink/ink1080.xml"/><Relationship Id="rId423" Type="http://schemas.openxmlformats.org/officeDocument/2006/relationships/image" Target="../media/image1140.png"/><Relationship Id="rId868" Type="http://schemas.openxmlformats.org/officeDocument/2006/relationships/image" Target="../media/image1355.png"/><Relationship Id="rId1053" Type="http://schemas.openxmlformats.org/officeDocument/2006/relationships/customXml" Target="../ink/ink1508.xml"/><Relationship Id="rId1260" Type="http://schemas.openxmlformats.org/officeDocument/2006/relationships/customXml" Target="../ink/ink1715.xml"/><Relationship Id="rId1498" Type="http://schemas.openxmlformats.org/officeDocument/2006/relationships/customXml" Target="../ink/ink1844.xml"/><Relationship Id="rId630" Type="http://schemas.openxmlformats.org/officeDocument/2006/relationships/customXml" Target="../ink/ink1293.xml"/><Relationship Id="rId728" Type="http://schemas.openxmlformats.org/officeDocument/2006/relationships/customXml" Target="../ink/ink1342.xml"/><Relationship Id="rId935" Type="http://schemas.openxmlformats.org/officeDocument/2006/relationships/image" Target="../media/image1388.png"/><Relationship Id="rId1358" Type="http://schemas.openxmlformats.org/officeDocument/2006/relationships/image" Target="../media/image1484.png"/><Relationship Id="rId1565" Type="http://schemas.openxmlformats.org/officeDocument/2006/relationships/image" Target="../media/image1586.png"/><Relationship Id="rId1772" Type="http://schemas.openxmlformats.org/officeDocument/2006/relationships/image" Target="../media/image1687.png"/><Relationship Id="rId64" Type="http://schemas.openxmlformats.org/officeDocument/2006/relationships/customXml" Target="../ink/ink1004.xml"/><Relationship Id="rId1120" Type="http://schemas.openxmlformats.org/officeDocument/2006/relationships/customXml" Target="../ink/ink1575.xml"/><Relationship Id="rId1218" Type="http://schemas.openxmlformats.org/officeDocument/2006/relationships/customXml" Target="../ink/ink1673.xml"/><Relationship Id="rId1425" Type="http://schemas.openxmlformats.org/officeDocument/2006/relationships/image" Target="../media/image1517.png"/><Relationship Id="rId1632" Type="http://schemas.openxmlformats.org/officeDocument/2006/relationships/image" Target="../media/image1619.png"/><Relationship Id="rId280" Type="http://schemas.openxmlformats.org/officeDocument/2006/relationships/image" Target="../media/image1072.png"/><Relationship Id="rId140" Type="http://schemas.openxmlformats.org/officeDocument/2006/relationships/customXml" Target="../ink/ink1042.xml"/><Relationship Id="rId378" Type="http://schemas.openxmlformats.org/officeDocument/2006/relationships/customXml" Target="../ink/ink1164.xml"/><Relationship Id="rId585" Type="http://schemas.openxmlformats.org/officeDocument/2006/relationships/image" Target="../media/image1215.png"/><Relationship Id="rId792" Type="http://schemas.openxmlformats.org/officeDocument/2006/relationships/customXml" Target="../ink/ink1374.xml"/><Relationship Id="rId6" Type="http://schemas.openxmlformats.org/officeDocument/2006/relationships/customXml" Target="../ink/ink975.xml"/><Relationship Id="rId238" Type="http://schemas.openxmlformats.org/officeDocument/2006/relationships/image" Target="../media/image1051.png"/><Relationship Id="rId445" Type="http://schemas.openxmlformats.org/officeDocument/2006/relationships/image" Target="../media/image1151.png"/><Relationship Id="rId652" Type="http://schemas.openxmlformats.org/officeDocument/2006/relationships/customXml" Target="../ink/ink1304.xml"/><Relationship Id="rId1075" Type="http://schemas.openxmlformats.org/officeDocument/2006/relationships/customXml" Target="../ink/ink1530.xml"/><Relationship Id="rId1282" Type="http://schemas.openxmlformats.org/officeDocument/2006/relationships/image" Target="../media/image1447.png"/><Relationship Id="rId305" Type="http://schemas.openxmlformats.org/officeDocument/2006/relationships/image" Target="../media/image1084.png"/><Relationship Id="rId512" Type="http://schemas.openxmlformats.org/officeDocument/2006/relationships/customXml" Target="../ink/ink1234.xml"/><Relationship Id="rId957" Type="http://schemas.openxmlformats.org/officeDocument/2006/relationships/customXml" Target="../ink/ink1458.xml"/><Relationship Id="rId1142" Type="http://schemas.openxmlformats.org/officeDocument/2006/relationships/customXml" Target="../ink/ink1597.xml"/><Relationship Id="rId1587" Type="http://schemas.openxmlformats.org/officeDocument/2006/relationships/image" Target="../media/image1597.png"/><Relationship Id="rId86" Type="http://schemas.openxmlformats.org/officeDocument/2006/relationships/customXml" Target="../ink/ink1015.xml"/><Relationship Id="rId817" Type="http://schemas.openxmlformats.org/officeDocument/2006/relationships/image" Target="../media/image1330.png"/><Relationship Id="rId1002" Type="http://schemas.openxmlformats.org/officeDocument/2006/relationships/image" Target="../media/image1420.png"/><Relationship Id="rId1447" Type="http://schemas.openxmlformats.org/officeDocument/2006/relationships/customXml" Target="../ink/ink1818.xml"/><Relationship Id="rId1654" Type="http://schemas.openxmlformats.org/officeDocument/2006/relationships/customXml" Target="../ink/ink1923.xml"/><Relationship Id="rId1307" Type="http://schemas.openxmlformats.org/officeDocument/2006/relationships/customXml" Target="../ink/ink1747.xml"/><Relationship Id="rId1514" Type="http://schemas.openxmlformats.org/officeDocument/2006/relationships/customXml" Target="../ink/ink1852.xml"/><Relationship Id="rId1721" Type="http://schemas.openxmlformats.org/officeDocument/2006/relationships/image" Target="../media/image1662.png"/><Relationship Id="rId13" Type="http://schemas.openxmlformats.org/officeDocument/2006/relationships/image" Target="../media/image941.png"/><Relationship Id="rId162" Type="http://schemas.openxmlformats.org/officeDocument/2006/relationships/customXml" Target="../ink/ink1053.xml"/><Relationship Id="rId467" Type="http://schemas.openxmlformats.org/officeDocument/2006/relationships/customXml" Target="../ink/ink1209.xml"/><Relationship Id="rId1097" Type="http://schemas.openxmlformats.org/officeDocument/2006/relationships/customXml" Target="../ink/ink1552.xml"/><Relationship Id="rId674" Type="http://schemas.openxmlformats.org/officeDocument/2006/relationships/customXml" Target="../ink/ink1315.xml"/><Relationship Id="rId881" Type="http://schemas.openxmlformats.org/officeDocument/2006/relationships/customXml" Target="../ink/ink1419.xml"/><Relationship Id="rId979" Type="http://schemas.openxmlformats.org/officeDocument/2006/relationships/customXml" Target="../ink/ink1469.xml"/><Relationship Id="rId327" Type="http://schemas.openxmlformats.org/officeDocument/2006/relationships/image" Target="../media/image1094.png"/><Relationship Id="rId534" Type="http://schemas.openxmlformats.org/officeDocument/2006/relationships/customXml" Target="../ink/ink1245.xml"/><Relationship Id="rId741" Type="http://schemas.openxmlformats.org/officeDocument/2006/relationships/image" Target="../media/image1292.png"/><Relationship Id="rId839" Type="http://schemas.openxmlformats.org/officeDocument/2006/relationships/image" Target="../media/image1341.png"/><Relationship Id="rId1164" Type="http://schemas.openxmlformats.org/officeDocument/2006/relationships/customXml" Target="../ink/ink1619.xml"/><Relationship Id="rId1371" Type="http://schemas.openxmlformats.org/officeDocument/2006/relationships/image" Target="../media/image1490.png"/><Relationship Id="rId1469" Type="http://schemas.openxmlformats.org/officeDocument/2006/relationships/customXml" Target="../ink/ink1829.xml"/><Relationship Id="rId601" Type="http://schemas.openxmlformats.org/officeDocument/2006/relationships/image" Target="../media/image1223.png"/><Relationship Id="rId1024" Type="http://schemas.openxmlformats.org/officeDocument/2006/relationships/customXml" Target="../ink/ink1493.xml"/><Relationship Id="rId1231" Type="http://schemas.openxmlformats.org/officeDocument/2006/relationships/customXml" Target="../ink/ink1686.xml"/><Relationship Id="rId1676" Type="http://schemas.openxmlformats.org/officeDocument/2006/relationships/image" Target="../media/image1640.png"/><Relationship Id="rId906" Type="http://schemas.openxmlformats.org/officeDocument/2006/relationships/image" Target="../media/image1374.png"/><Relationship Id="rId1329" Type="http://schemas.openxmlformats.org/officeDocument/2006/relationships/customXml" Target="../ink/ink1758.xml"/><Relationship Id="rId1536" Type="http://schemas.openxmlformats.org/officeDocument/2006/relationships/customXml" Target="../ink/ink1863.xml"/><Relationship Id="rId1743" Type="http://schemas.openxmlformats.org/officeDocument/2006/relationships/image" Target="../media/image1673.png"/><Relationship Id="rId35" Type="http://schemas.openxmlformats.org/officeDocument/2006/relationships/image" Target="../media/image952.png"/><Relationship Id="rId1603" Type="http://schemas.openxmlformats.org/officeDocument/2006/relationships/image" Target="../media/image1605.png"/><Relationship Id="rId184" Type="http://schemas.openxmlformats.org/officeDocument/2006/relationships/customXml" Target="../ink/ink1064.xml"/><Relationship Id="rId391" Type="http://schemas.openxmlformats.org/officeDocument/2006/relationships/image" Target="../media/image1124.png"/><Relationship Id="rId251" Type="http://schemas.openxmlformats.org/officeDocument/2006/relationships/customXml" Target="../ink/ink1098.xml"/><Relationship Id="rId489" Type="http://schemas.openxmlformats.org/officeDocument/2006/relationships/customXml" Target="../ink/ink1221.xml"/><Relationship Id="rId696" Type="http://schemas.openxmlformats.org/officeDocument/2006/relationships/customXml" Target="../ink/ink1326.xml"/><Relationship Id="rId349" Type="http://schemas.openxmlformats.org/officeDocument/2006/relationships/image" Target="../media/image1104.png"/><Relationship Id="rId556" Type="http://schemas.openxmlformats.org/officeDocument/2006/relationships/customXml" Target="../ink/ink1256.xml"/><Relationship Id="rId763" Type="http://schemas.openxmlformats.org/officeDocument/2006/relationships/image" Target="../media/image1303.png"/><Relationship Id="rId1186" Type="http://schemas.openxmlformats.org/officeDocument/2006/relationships/customXml" Target="../ink/ink1641.xml"/><Relationship Id="rId1393" Type="http://schemas.openxmlformats.org/officeDocument/2006/relationships/image" Target="../media/image1501.png"/><Relationship Id="rId111" Type="http://schemas.openxmlformats.org/officeDocument/2006/relationships/image" Target="../media/image990.png"/><Relationship Id="rId209" Type="http://schemas.openxmlformats.org/officeDocument/2006/relationships/image" Target="../media/image1037.png"/><Relationship Id="rId416" Type="http://schemas.openxmlformats.org/officeDocument/2006/relationships/customXml" Target="../ink/ink1183.xml"/><Relationship Id="rId970" Type="http://schemas.openxmlformats.org/officeDocument/2006/relationships/image" Target="../media/image1405.png"/><Relationship Id="rId1046" Type="http://schemas.openxmlformats.org/officeDocument/2006/relationships/customXml" Target="../ink/ink1504.xml"/><Relationship Id="rId1253" Type="http://schemas.openxmlformats.org/officeDocument/2006/relationships/customXml" Target="../ink/ink1708.xml"/><Relationship Id="rId1698" Type="http://schemas.openxmlformats.org/officeDocument/2006/relationships/image" Target="../media/image1651.png"/><Relationship Id="rId623" Type="http://schemas.openxmlformats.org/officeDocument/2006/relationships/image" Target="../media/image1234.png"/><Relationship Id="rId830" Type="http://schemas.openxmlformats.org/officeDocument/2006/relationships/customXml" Target="../ink/ink1393.xml"/><Relationship Id="rId928" Type="http://schemas.openxmlformats.org/officeDocument/2006/relationships/customXml" Target="../ink/ink1443.xml"/><Relationship Id="rId1460" Type="http://schemas.openxmlformats.org/officeDocument/2006/relationships/image" Target="../media/image1534.png"/><Relationship Id="rId1558" Type="http://schemas.openxmlformats.org/officeDocument/2006/relationships/customXml" Target="../ink/ink1874.xml"/><Relationship Id="rId1765" Type="http://schemas.openxmlformats.org/officeDocument/2006/relationships/customXml" Target="../ink/ink1980.xml"/><Relationship Id="rId57" Type="http://schemas.openxmlformats.org/officeDocument/2006/relationships/image" Target="../media/image963.png"/><Relationship Id="rId1113" Type="http://schemas.openxmlformats.org/officeDocument/2006/relationships/customXml" Target="../ink/ink1568.xml"/><Relationship Id="rId1320" Type="http://schemas.openxmlformats.org/officeDocument/2006/relationships/image" Target="../media/image1465.png"/><Relationship Id="rId1418" Type="http://schemas.openxmlformats.org/officeDocument/2006/relationships/customXml" Target="../ink/ink1803.xml"/><Relationship Id="rId1625" Type="http://schemas.openxmlformats.org/officeDocument/2006/relationships/customXml" Target="../ink/ink1908.xml"/><Relationship Id="rId273" Type="http://schemas.openxmlformats.org/officeDocument/2006/relationships/customXml" Target="../ink/ink1109.xml"/><Relationship Id="rId480" Type="http://schemas.openxmlformats.org/officeDocument/2006/relationships/customXml" Target="../ink/ink1216.xml"/><Relationship Id="rId133" Type="http://schemas.openxmlformats.org/officeDocument/2006/relationships/image" Target="../media/image1001.png"/><Relationship Id="rId340" Type="http://schemas.openxmlformats.org/officeDocument/2006/relationships/image" Target="../media/image1100.png"/><Relationship Id="rId578" Type="http://schemas.openxmlformats.org/officeDocument/2006/relationships/customXml" Target="../ink/ink1267.xml"/><Relationship Id="rId785" Type="http://schemas.openxmlformats.org/officeDocument/2006/relationships/image" Target="../media/image1314.png"/><Relationship Id="rId992" Type="http://schemas.openxmlformats.org/officeDocument/2006/relationships/image" Target="../media/image1416.png"/><Relationship Id="rId200" Type="http://schemas.openxmlformats.org/officeDocument/2006/relationships/customXml" Target="../ink/ink1072.xml"/><Relationship Id="rId438" Type="http://schemas.openxmlformats.org/officeDocument/2006/relationships/customXml" Target="../ink/ink1194.xml"/><Relationship Id="rId645" Type="http://schemas.openxmlformats.org/officeDocument/2006/relationships/image" Target="../media/image1245.png"/><Relationship Id="rId852" Type="http://schemas.openxmlformats.org/officeDocument/2006/relationships/image" Target="../media/image1347.png"/><Relationship Id="rId1068" Type="http://schemas.openxmlformats.org/officeDocument/2006/relationships/customXml" Target="../ink/ink1523.xml"/><Relationship Id="rId1275" Type="http://schemas.openxmlformats.org/officeDocument/2006/relationships/customXml" Target="../ink/ink1730.xml"/><Relationship Id="rId1482" Type="http://schemas.openxmlformats.org/officeDocument/2006/relationships/customXml" Target="../ink/ink1836.xml"/><Relationship Id="rId505" Type="http://schemas.openxmlformats.org/officeDocument/2006/relationships/image" Target="../media/image1177.png"/><Relationship Id="rId712" Type="http://schemas.openxmlformats.org/officeDocument/2006/relationships/customXml" Target="../ink/ink1334.xml"/><Relationship Id="rId1135" Type="http://schemas.openxmlformats.org/officeDocument/2006/relationships/customXml" Target="../ink/ink1590.xml"/><Relationship Id="rId1342" Type="http://schemas.openxmlformats.org/officeDocument/2006/relationships/image" Target="../media/image1476.png"/><Relationship Id="rId79" Type="http://schemas.openxmlformats.org/officeDocument/2006/relationships/image" Target="../media/image974.png"/><Relationship Id="rId1202" Type="http://schemas.openxmlformats.org/officeDocument/2006/relationships/customXml" Target="../ink/ink1657.xml"/><Relationship Id="rId1647" Type="http://schemas.openxmlformats.org/officeDocument/2006/relationships/image" Target="../media/image1626.png"/><Relationship Id="rId1507" Type="http://schemas.openxmlformats.org/officeDocument/2006/relationships/image" Target="../media/image1557.png"/><Relationship Id="rId1714" Type="http://schemas.openxmlformats.org/officeDocument/2006/relationships/customXml" Target="../ink/ink1954.xml"/><Relationship Id="rId295" Type="http://schemas.openxmlformats.org/officeDocument/2006/relationships/customXml" Target="../ink/ink1120.xml"/><Relationship Id="rId155" Type="http://schemas.openxmlformats.org/officeDocument/2006/relationships/image" Target="../media/image1011.png"/><Relationship Id="rId362" Type="http://schemas.openxmlformats.org/officeDocument/2006/relationships/customXml" Target="../ink/ink1156.xml"/><Relationship Id="rId1297" Type="http://schemas.openxmlformats.org/officeDocument/2006/relationships/customXml" Target="../ink/ink1742.xml"/><Relationship Id="rId222" Type="http://schemas.openxmlformats.org/officeDocument/2006/relationships/customXml" Target="../ink/ink1083.xml"/><Relationship Id="rId667" Type="http://schemas.openxmlformats.org/officeDocument/2006/relationships/image" Target="../media/image1256.png"/><Relationship Id="rId874" Type="http://schemas.openxmlformats.org/officeDocument/2006/relationships/image" Target="../media/image1358.png"/><Relationship Id="rId527" Type="http://schemas.openxmlformats.org/officeDocument/2006/relationships/image" Target="../media/image1187.png"/><Relationship Id="rId734" Type="http://schemas.openxmlformats.org/officeDocument/2006/relationships/customXml" Target="../ink/ink1345.xml"/><Relationship Id="rId941" Type="http://schemas.openxmlformats.org/officeDocument/2006/relationships/image" Target="../media/image1391.png"/><Relationship Id="rId1157" Type="http://schemas.openxmlformats.org/officeDocument/2006/relationships/customXml" Target="../ink/ink1612.xml"/><Relationship Id="rId1364" Type="http://schemas.openxmlformats.org/officeDocument/2006/relationships/image" Target="../media/image1487.png"/><Relationship Id="rId1571" Type="http://schemas.openxmlformats.org/officeDocument/2006/relationships/image" Target="../media/image1589.png"/><Relationship Id="rId70" Type="http://schemas.openxmlformats.org/officeDocument/2006/relationships/customXml" Target="../ink/ink1007.xml"/><Relationship Id="rId801" Type="http://schemas.openxmlformats.org/officeDocument/2006/relationships/image" Target="../media/image1322.png"/><Relationship Id="rId1017" Type="http://schemas.openxmlformats.org/officeDocument/2006/relationships/image" Target="../media/image1427.png"/><Relationship Id="rId1224" Type="http://schemas.openxmlformats.org/officeDocument/2006/relationships/customXml" Target="../ink/ink1679.xml"/><Relationship Id="rId1431" Type="http://schemas.openxmlformats.org/officeDocument/2006/relationships/image" Target="../media/image1520.png"/><Relationship Id="rId1669" Type="http://schemas.openxmlformats.org/officeDocument/2006/relationships/customXml" Target="../ink/ink1931.xml"/><Relationship Id="rId1529" Type="http://schemas.openxmlformats.org/officeDocument/2006/relationships/image" Target="../media/image1568.png"/><Relationship Id="rId1736" Type="http://schemas.openxmlformats.org/officeDocument/2006/relationships/customXml" Target="../ink/ink1965.xml"/><Relationship Id="rId28" Type="http://schemas.openxmlformats.org/officeDocument/2006/relationships/customXml" Target="../ink/ink986.xml"/><Relationship Id="rId177" Type="http://schemas.openxmlformats.org/officeDocument/2006/relationships/image" Target="../media/image1021.png"/><Relationship Id="rId384" Type="http://schemas.openxmlformats.org/officeDocument/2006/relationships/customXml" Target="../ink/ink1167.xml"/><Relationship Id="rId591" Type="http://schemas.openxmlformats.org/officeDocument/2006/relationships/image" Target="../media/image1218.png"/><Relationship Id="rId244" Type="http://schemas.openxmlformats.org/officeDocument/2006/relationships/image" Target="../media/image1054.png"/><Relationship Id="rId689" Type="http://schemas.openxmlformats.org/officeDocument/2006/relationships/image" Target="../media/image25.png"/><Relationship Id="rId896" Type="http://schemas.openxmlformats.org/officeDocument/2006/relationships/image" Target="../media/image1369.png"/><Relationship Id="rId1081" Type="http://schemas.openxmlformats.org/officeDocument/2006/relationships/customXml" Target="../ink/ink1536.xml"/><Relationship Id="rId451" Type="http://schemas.openxmlformats.org/officeDocument/2006/relationships/image" Target="../media/image1154.png"/><Relationship Id="rId549" Type="http://schemas.openxmlformats.org/officeDocument/2006/relationships/image" Target="../media/image1197.png"/><Relationship Id="rId756" Type="http://schemas.openxmlformats.org/officeDocument/2006/relationships/customXml" Target="../ink/ink1356.xml"/><Relationship Id="rId1179" Type="http://schemas.openxmlformats.org/officeDocument/2006/relationships/customXml" Target="../ink/ink1634.xml"/><Relationship Id="rId1386" Type="http://schemas.openxmlformats.org/officeDocument/2006/relationships/customXml" Target="../ink/ink1787.xml"/><Relationship Id="rId1593" Type="http://schemas.openxmlformats.org/officeDocument/2006/relationships/image" Target="../media/image1600.png"/><Relationship Id="rId104" Type="http://schemas.openxmlformats.org/officeDocument/2006/relationships/customXml" Target="../ink/ink1024.xml"/><Relationship Id="rId311" Type="http://schemas.openxmlformats.org/officeDocument/2006/relationships/image" Target="../media/image1086.png"/><Relationship Id="rId409" Type="http://schemas.openxmlformats.org/officeDocument/2006/relationships/image" Target="../media/image1133.png"/><Relationship Id="rId963" Type="http://schemas.openxmlformats.org/officeDocument/2006/relationships/customXml" Target="../ink/ink1461.xml"/><Relationship Id="rId1039" Type="http://schemas.openxmlformats.org/officeDocument/2006/relationships/image" Target="../media/image1438.png"/><Relationship Id="rId1246" Type="http://schemas.openxmlformats.org/officeDocument/2006/relationships/customXml" Target="../ink/ink1701.xml"/><Relationship Id="rId92" Type="http://schemas.openxmlformats.org/officeDocument/2006/relationships/customXml" Target="../ink/ink1018.xml"/><Relationship Id="rId616" Type="http://schemas.openxmlformats.org/officeDocument/2006/relationships/customXml" Target="../ink/ink1286.xml"/><Relationship Id="rId823" Type="http://schemas.openxmlformats.org/officeDocument/2006/relationships/image" Target="../media/image1333.png"/><Relationship Id="rId1453" Type="http://schemas.openxmlformats.org/officeDocument/2006/relationships/customXml" Target="../ink/ink1821.xml"/><Relationship Id="rId1660" Type="http://schemas.openxmlformats.org/officeDocument/2006/relationships/customXml" Target="../ink/ink1926.xml"/><Relationship Id="rId1758" Type="http://schemas.openxmlformats.org/officeDocument/2006/relationships/image" Target="../media/image1680.png"/><Relationship Id="rId1106" Type="http://schemas.openxmlformats.org/officeDocument/2006/relationships/customXml" Target="../ink/ink1561.xml"/><Relationship Id="rId1313" Type="http://schemas.openxmlformats.org/officeDocument/2006/relationships/customXml" Target="../ink/ink1750.xml"/><Relationship Id="rId1520" Type="http://schemas.openxmlformats.org/officeDocument/2006/relationships/customXml" Target="../ink/ink1855.xml"/><Relationship Id="rId1618" Type="http://schemas.openxmlformats.org/officeDocument/2006/relationships/image" Target="../media/image1612.png"/><Relationship Id="rId199" Type="http://schemas.openxmlformats.org/officeDocument/2006/relationships/image" Target="../media/image1032.png"/><Relationship Id="rId266" Type="http://schemas.openxmlformats.org/officeDocument/2006/relationships/image" Target="../media/image1065.png"/><Relationship Id="rId473" Type="http://schemas.openxmlformats.org/officeDocument/2006/relationships/customXml" Target="../ink/ink1212.xml"/><Relationship Id="rId680" Type="http://schemas.openxmlformats.org/officeDocument/2006/relationships/customXml" Target="../ink/ink1318.xml"/><Relationship Id="rId126" Type="http://schemas.openxmlformats.org/officeDocument/2006/relationships/customXml" Target="../ink/ink1035.xml"/><Relationship Id="rId333" Type="http://schemas.openxmlformats.org/officeDocument/2006/relationships/customXml" Target="../ink/ink1141.xml"/><Relationship Id="rId540" Type="http://schemas.openxmlformats.org/officeDocument/2006/relationships/customXml" Target="../ink/ink1248.xml"/><Relationship Id="rId778" Type="http://schemas.openxmlformats.org/officeDocument/2006/relationships/customXml" Target="../ink/ink1367.xml"/><Relationship Id="rId985" Type="http://schemas.openxmlformats.org/officeDocument/2006/relationships/customXml" Target="../ink/ink1472.xml"/><Relationship Id="rId1170" Type="http://schemas.openxmlformats.org/officeDocument/2006/relationships/customXml" Target="../ink/ink1625.xml"/><Relationship Id="rId638" Type="http://schemas.openxmlformats.org/officeDocument/2006/relationships/customXml" Target="../ink/ink1297.xml"/><Relationship Id="rId845" Type="http://schemas.openxmlformats.org/officeDocument/2006/relationships/customXml" Target="../ink/ink1401.xml"/><Relationship Id="rId1030" Type="http://schemas.openxmlformats.org/officeDocument/2006/relationships/customXml" Target="../ink/ink1496.xml"/><Relationship Id="rId1268" Type="http://schemas.openxmlformats.org/officeDocument/2006/relationships/customXml" Target="../ink/ink1723.xml"/><Relationship Id="rId1475" Type="http://schemas.openxmlformats.org/officeDocument/2006/relationships/customXml" Target="../ink/ink1832.xml"/><Relationship Id="rId1682" Type="http://schemas.openxmlformats.org/officeDocument/2006/relationships/image" Target="../media/image1643.png"/><Relationship Id="rId400" Type="http://schemas.openxmlformats.org/officeDocument/2006/relationships/customXml" Target="../ink/ink1175.xml"/><Relationship Id="rId705" Type="http://schemas.openxmlformats.org/officeDocument/2006/relationships/image" Target="../media/image1274.png"/><Relationship Id="rId1128" Type="http://schemas.openxmlformats.org/officeDocument/2006/relationships/customXml" Target="../ink/ink1583.xml"/><Relationship Id="rId1335" Type="http://schemas.openxmlformats.org/officeDocument/2006/relationships/customXml" Target="../ink/ink1761.xml"/><Relationship Id="rId1542" Type="http://schemas.openxmlformats.org/officeDocument/2006/relationships/customXml" Target="../ink/ink1866.xml"/><Relationship Id="rId912" Type="http://schemas.openxmlformats.org/officeDocument/2006/relationships/customXml" Target="../ink/ink1435.xml"/><Relationship Id="rId41" Type="http://schemas.openxmlformats.org/officeDocument/2006/relationships/image" Target="../media/image955.png"/><Relationship Id="rId1402" Type="http://schemas.openxmlformats.org/officeDocument/2006/relationships/customXml" Target="../ink/ink1795.xml"/><Relationship Id="rId1707" Type="http://schemas.openxmlformats.org/officeDocument/2006/relationships/image" Target="../media/image1655.png"/><Relationship Id="rId190" Type="http://schemas.openxmlformats.org/officeDocument/2006/relationships/customXml" Target="../ink/ink1067.xml"/><Relationship Id="rId288" Type="http://schemas.openxmlformats.org/officeDocument/2006/relationships/image" Target="../media/image1076.png"/><Relationship Id="rId495" Type="http://schemas.openxmlformats.org/officeDocument/2006/relationships/customXml" Target="../ink/ink1224.xml"/><Relationship Id="rId148" Type="http://schemas.openxmlformats.org/officeDocument/2006/relationships/customXml" Target="../ink/ink1046.xml"/><Relationship Id="rId355" Type="http://schemas.openxmlformats.org/officeDocument/2006/relationships/image" Target="../media/image1107.png"/><Relationship Id="rId562" Type="http://schemas.openxmlformats.org/officeDocument/2006/relationships/customXml" Target="../ink/ink1259.xml"/><Relationship Id="rId1192" Type="http://schemas.openxmlformats.org/officeDocument/2006/relationships/customXml" Target="../ink/ink1647.xml"/><Relationship Id="rId215" Type="http://schemas.openxmlformats.org/officeDocument/2006/relationships/image" Target="../media/image1040.png"/><Relationship Id="rId422" Type="http://schemas.openxmlformats.org/officeDocument/2006/relationships/customXml" Target="../ink/ink1186.xml"/><Relationship Id="rId867" Type="http://schemas.openxmlformats.org/officeDocument/2006/relationships/customXml" Target="../ink/ink1412.xml"/><Relationship Id="rId1052" Type="http://schemas.openxmlformats.org/officeDocument/2006/relationships/customXml" Target="../ink/ink1507.xml"/><Relationship Id="rId1497" Type="http://schemas.openxmlformats.org/officeDocument/2006/relationships/image" Target="../media/image1552.png"/><Relationship Id="rId727" Type="http://schemas.openxmlformats.org/officeDocument/2006/relationships/image" Target="../media/image1285.png"/><Relationship Id="rId934" Type="http://schemas.openxmlformats.org/officeDocument/2006/relationships/customXml" Target="../ink/ink1446.xml"/><Relationship Id="rId1357" Type="http://schemas.openxmlformats.org/officeDocument/2006/relationships/customXml" Target="../ink/ink1772.xml"/><Relationship Id="rId1564" Type="http://schemas.openxmlformats.org/officeDocument/2006/relationships/customXml" Target="../ink/ink1877.xml"/><Relationship Id="rId1771" Type="http://schemas.openxmlformats.org/officeDocument/2006/relationships/customXml" Target="../ink/ink1983.xml"/><Relationship Id="rId63" Type="http://schemas.openxmlformats.org/officeDocument/2006/relationships/image" Target="../media/image966.png"/><Relationship Id="rId1217" Type="http://schemas.openxmlformats.org/officeDocument/2006/relationships/customXml" Target="../ink/ink1672.xml"/><Relationship Id="rId1424" Type="http://schemas.openxmlformats.org/officeDocument/2006/relationships/customXml" Target="../ink/ink1806.xml"/><Relationship Id="rId1631" Type="http://schemas.openxmlformats.org/officeDocument/2006/relationships/customXml" Target="../ink/ink1911.xml"/><Relationship Id="rId1729" Type="http://schemas.openxmlformats.org/officeDocument/2006/relationships/image" Target="../media/image1666.png"/><Relationship Id="rId377" Type="http://schemas.openxmlformats.org/officeDocument/2006/relationships/image" Target="../media/image1118.png"/><Relationship Id="rId584" Type="http://schemas.openxmlformats.org/officeDocument/2006/relationships/customXml" Target="../ink/ink1270.xml"/><Relationship Id="rId5" Type="http://schemas.openxmlformats.org/officeDocument/2006/relationships/image" Target="../media/image937.png"/><Relationship Id="rId237" Type="http://schemas.openxmlformats.org/officeDocument/2006/relationships/customXml" Target="../ink/ink1091.xml"/><Relationship Id="rId791" Type="http://schemas.openxmlformats.org/officeDocument/2006/relationships/image" Target="../media/image1317.png"/><Relationship Id="rId889" Type="http://schemas.openxmlformats.org/officeDocument/2006/relationships/customXml" Target="../ink/ink1423.xml"/><Relationship Id="rId1074" Type="http://schemas.openxmlformats.org/officeDocument/2006/relationships/customXml" Target="../ink/ink1529.xml"/><Relationship Id="rId444" Type="http://schemas.openxmlformats.org/officeDocument/2006/relationships/customXml" Target="../ink/ink1197.xml"/><Relationship Id="rId651" Type="http://schemas.openxmlformats.org/officeDocument/2006/relationships/image" Target="../media/image1248.png"/><Relationship Id="rId749" Type="http://schemas.openxmlformats.org/officeDocument/2006/relationships/image" Target="../media/image1296.png"/><Relationship Id="rId1281" Type="http://schemas.openxmlformats.org/officeDocument/2006/relationships/customXml" Target="../ink/ink1734.xml"/><Relationship Id="rId1379" Type="http://schemas.openxmlformats.org/officeDocument/2006/relationships/image" Target="../media/image1494.png"/><Relationship Id="rId1586" Type="http://schemas.openxmlformats.org/officeDocument/2006/relationships/customXml" Target="../ink/ink1888.xml"/><Relationship Id="rId304" Type="http://schemas.openxmlformats.org/officeDocument/2006/relationships/customXml" Target="../ink/ink1125.xml"/><Relationship Id="rId511" Type="http://schemas.openxmlformats.org/officeDocument/2006/relationships/customXml" Target="../ink/ink1233.xml"/><Relationship Id="rId609" Type="http://schemas.openxmlformats.org/officeDocument/2006/relationships/image" Target="../media/image1227.png"/><Relationship Id="rId956" Type="http://schemas.openxmlformats.org/officeDocument/2006/relationships/customXml" Target="../ink/ink1457.xml"/><Relationship Id="rId1141" Type="http://schemas.openxmlformats.org/officeDocument/2006/relationships/customXml" Target="../ink/ink1596.xml"/><Relationship Id="rId1239" Type="http://schemas.openxmlformats.org/officeDocument/2006/relationships/customXml" Target="../ink/ink1694.xml"/><Relationship Id="rId85" Type="http://schemas.openxmlformats.org/officeDocument/2006/relationships/image" Target="../media/image977.png"/><Relationship Id="rId816" Type="http://schemas.openxmlformats.org/officeDocument/2006/relationships/customXml" Target="../ink/ink1386.xml"/><Relationship Id="rId1001" Type="http://schemas.openxmlformats.org/officeDocument/2006/relationships/customXml" Target="../ink/ink1481.xml"/><Relationship Id="rId1446" Type="http://schemas.openxmlformats.org/officeDocument/2006/relationships/image" Target="../media/image1527.png"/><Relationship Id="rId1653" Type="http://schemas.openxmlformats.org/officeDocument/2006/relationships/image" Target="../media/image1629.png"/><Relationship Id="rId1306" Type="http://schemas.openxmlformats.org/officeDocument/2006/relationships/image" Target="../media/image1458.png"/><Relationship Id="rId1513" Type="http://schemas.openxmlformats.org/officeDocument/2006/relationships/image" Target="../media/image1560.png"/><Relationship Id="rId1720" Type="http://schemas.openxmlformats.org/officeDocument/2006/relationships/customXml" Target="../ink/ink1957.xml"/><Relationship Id="rId12" Type="http://schemas.openxmlformats.org/officeDocument/2006/relationships/customXml" Target="../ink/ink978.xml"/><Relationship Id="rId161" Type="http://schemas.openxmlformats.org/officeDocument/2006/relationships/image" Target="../media/image1014.png"/><Relationship Id="rId399" Type="http://schemas.openxmlformats.org/officeDocument/2006/relationships/image" Target="../media/image1128.png"/><Relationship Id="rId259" Type="http://schemas.openxmlformats.org/officeDocument/2006/relationships/customXml" Target="../ink/ink1102.xml"/><Relationship Id="rId466" Type="http://schemas.openxmlformats.org/officeDocument/2006/relationships/image" Target="../media/image1161.png"/><Relationship Id="rId673" Type="http://schemas.openxmlformats.org/officeDocument/2006/relationships/image" Target="../media/image1259.png"/><Relationship Id="rId880" Type="http://schemas.openxmlformats.org/officeDocument/2006/relationships/image" Target="../media/image1361.png"/><Relationship Id="rId1096" Type="http://schemas.openxmlformats.org/officeDocument/2006/relationships/customXml" Target="../ink/ink1551.xml"/><Relationship Id="rId119" Type="http://schemas.openxmlformats.org/officeDocument/2006/relationships/image" Target="../media/image994.png"/><Relationship Id="rId326" Type="http://schemas.openxmlformats.org/officeDocument/2006/relationships/customXml" Target="../ink/ink1137.xml"/><Relationship Id="rId533" Type="http://schemas.openxmlformats.org/officeDocument/2006/relationships/image" Target="../media/image1190.png"/><Relationship Id="rId978" Type="http://schemas.openxmlformats.org/officeDocument/2006/relationships/image" Target="../media/image1409.png"/><Relationship Id="rId1163" Type="http://schemas.openxmlformats.org/officeDocument/2006/relationships/customXml" Target="../ink/ink1618.xml"/><Relationship Id="rId1370" Type="http://schemas.openxmlformats.org/officeDocument/2006/relationships/customXml" Target="../ink/ink1779.xml"/><Relationship Id="rId740" Type="http://schemas.openxmlformats.org/officeDocument/2006/relationships/customXml" Target="../ink/ink1348.xml"/><Relationship Id="rId838" Type="http://schemas.openxmlformats.org/officeDocument/2006/relationships/customXml" Target="../ink/ink1397.xml"/><Relationship Id="rId1023" Type="http://schemas.openxmlformats.org/officeDocument/2006/relationships/image" Target="../media/image1430.png"/><Relationship Id="rId1468" Type="http://schemas.openxmlformats.org/officeDocument/2006/relationships/image" Target="../media/image1538.png"/><Relationship Id="rId1675" Type="http://schemas.openxmlformats.org/officeDocument/2006/relationships/customXml" Target="../ink/ink1934.xml"/><Relationship Id="rId600" Type="http://schemas.openxmlformats.org/officeDocument/2006/relationships/customXml" Target="../ink/ink1278.xml"/><Relationship Id="rId1230" Type="http://schemas.openxmlformats.org/officeDocument/2006/relationships/customXml" Target="../ink/ink1685.xml"/><Relationship Id="rId1328" Type="http://schemas.openxmlformats.org/officeDocument/2006/relationships/image" Target="../media/image1469.png"/><Relationship Id="rId1535" Type="http://schemas.openxmlformats.org/officeDocument/2006/relationships/image" Target="../media/image1571.png"/><Relationship Id="rId905" Type="http://schemas.openxmlformats.org/officeDocument/2006/relationships/customXml" Target="../ink/ink1431.xml"/><Relationship Id="rId1742" Type="http://schemas.openxmlformats.org/officeDocument/2006/relationships/customXml" Target="../ink/ink1968.xml"/><Relationship Id="rId34" Type="http://schemas.openxmlformats.org/officeDocument/2006/relationships/customXml" Target="../ink/ink989.xml"/><Relationship Id="rId1602" Type="http://schemas.openxmlformats.org/officeDocument/2006/relationships/customXml" Target="../ink/ink1896.xml"/><Relationship Id="rId183" Type="http://schemas.openxmlformats.org/officeDocument/2006/relationships/image" Target="../media/image1024.png"/><Relationship Id="rId390" Type="http://schemas.openxmlformats.org/officeDocument/2006/relationships/customXml" Target="../ink/ink1170.xml"/><Relationship Id="rId250" Type="http://schemas.openxmlformats.org/officeDocument/2006/relationships/image" Target="../media/image1057.png"/><Relationship Id="rId488" Type="http://schemas.openxmlformats.org/officeDocument/2006/relationships/customXml" Target="../ink/ink1220.xml"/><Relationship Id="rId695" Type="http://schemas.openxmlformats.org/officeDocument/2006/relationships/image" Target="../media/image1269.png"/><Relationship Id="rId110" Type="http://schemas.openxmlformats.org/officeDocument/2006/relationships/customXml" Target="../ink/ink1027.xml"/><Relationship Id="rId348" Type="http://schemas.openxmlformats.org/officeDocument/2006/relationships/customXml" Target="../ink/ink1149.xml"/><Relationship Id="rId555" Type="http://schemas.openxmlformats.org/officeDocument/2006/relationships/image" Target="../media/image1200.png"/><Relationship Id="rId762" Type="http://schemas.openxmlformats.org/officeDocument/2006/relationships/customXml" Target="../ink/ink1359.xml"/><Relationship Id="rId1185" Type="http://schemas.openxmlformats.org/officeDocument/2006/relationships/customXml" Target="../ink/ink1640.xml"/><Relationship Id="rId1392" Type="http://schemas.openxmlformats.org/officeDocument/2006/relationships/customXml" Target="../ink/ink1790.xml"/><Relationship Id="rId208" Type="http://schemas.openxmlformats.org/officeDocument/2006/relationships/customXml" Target="../ink/ink1076.xml"/><Relationship Id="rId415" Type="http://schemas.openxmlformats.org/officeDocument/2006/relationships/image" Target="../media/image1136.png"/><Relationship Id="rId622" Type="http://schemas.openxmlformats.org/officeDocument/2006/relationships/customXml" Target="../ink/ink1289.xml"/><Relationship Id="rId1045" Type="http://schemas.openxmlformats.org/officeDocument/2006/relationships/image" Target="../media/image1441.png"/><Relationship Id="rId1252" Type="http://schemas.openxmlformats.org/officeDocument/2006/relationships/customXml" Target="../ink/ink1707.xml"/><Relationship Id="rId1697" Type="http://schemas.openxmlformats.org/officeDocument/2006/relationships/customXml" Target="../ink/ink1945.xml"/><Relationship Id="rId927" Type="http://schemas.openxmlformats.org/officeDocument/2006/relationships/image" Target="../media/image1384.png"/><Relationship Id="rId1112" Type="http://schemas.openxmlformats.org/officeDocument/2006/relationships/customXml" Target="../ink/ink1567.xml"/><Relationship Id="rId1557" Type="http://schemas.openxmlformats.org/officeDocument/2006/relationships/image" Target="../media/image1582.png"/><Relationship Id="rId1764" Type="http://schemas.openxmlformats.org/officeDocument/2006/relationships/image" Target="../media/image1683.png"/><Relationship Id="rId56" Type="http://schemas.openxmlformats.org/officeDocument/2006/relationships/customXml" Target="../ink/ink1000.xml"/><Relationship Id="rId1417" Type="http://schemas.openxmlformats.org/officeDocument/2006/relationships/image" Target="../media/image1513.png"/><Relationship Id="rId1624" Type="http://schemas.openxmlformats.org/officeDocument/2006/relationships/image" Target="../media/image1615.png"/><Relationship Id="rId272" Type="http://schemas.openxmlformats.org/officeDocument/2006/relationships/image" Target="../media/image1068.png"/><Relationship Id="rId577" Type="http://schemas.openxmlformats.org/officeDocument/2006/relationships/image" Target="../media/image1211.png"/><Relationship Id="rId132" Type="http://schemas.openxmlformats.org/officeDocument/2006/relationships/customXml" Target="../ink/ink1038.xml"/><Relationship Id="rId784" Type="http://schemas.openxmlformats.org/officeDocument/2006/relationships/customXml" Target="../ink/ink1370.xml"/><Relationship Id="rId991" Type="http://schemas.openxmlformats.org/officeDocument/2006/relationships/customXml" Target="../ink/ink1475.xml"/><Relationship Id="rId1067" Type="http://schemas.openxmlformats.org/officeDocument/2006/relationships/customXml" Target="../ink/ink1522.xml"/><Relationship Id="rId437" Type="http://schemas.openxmlformats.org/officeDocument/2006/relationships/image" Target="../media/image1147.png"/><Relationship Id="rId644" Type="http://schemas.openxmlformats.org/officeDocument/2006/relationships/customXml" Target="../ink/ink1300.xml"/><Relationship Id="rId851" Type="http://schemas.openxmlformats.org/officeDocument/2006/relationships/customXml" Target="../ink/ink1404.xml"/><Relationship Id="rId1274" Type="http://schemas.openxmlformats.org/officeDocument/2006/relationships/customXml" Target="../ink/ink1729.xml"/><Relationship Id="rId1481" Type="http://schemas.openxmlformats.org/officeDocument/2006/relationships/customXml" Target="../ink/ink1835.xml"/><Relationship Id="rId1579" Type="http://schemas.openxmlformats.org/officeDocument/2006/relationships/image" Target="../media/image1593.png"/><Relationship Id="rId504" Type="http://schemas.openxmlformats.org/officeDocument/2006/relationships/customXml" Target="../ink/ink1229.xml"/><Relationship Id="rId711" Type="http://schemas.openxmlformats.org/officeDocument/2006/relationships/image" Target="../media/image1277.png"/><Relationship Id="rId949" Type="http://schemas.openxmlformats.org/officeDocument/2006/relationships/image" Target="../media/image1395.png"/><Relationship Id="rId1134" Type="http://schemas.openxmlformats.org/officeDocument/2006/relationships/customXml" Target="../ink/ink1589.xml"/><Relationship Id="rId1341" Type="http://schemas.openxmlformats.org/officeDocument/2006/relationships/customXml" Target="../ink/ink1764.xml"/><Relationship Id="rId78" Type="http://schemas.openxmlformats.org/officeDocument/2006/relationships/customXml" Target="../ink/ink1011.xml"/><Relationship Id="rId809" Type="http://schemas.openxmlformats.org/officeDocument/2006/relationships/image" Target="../media/image1326.png"/><Relationship Id="rId1201" Type="http://schemas.openxmlformats.org/officeDocument/2006/relationships/customXml" Target="../ink/ink1656.xml"/><Relationship Id="rId1439" Type="http://schemas.openxmlformats.org/officeDocument/2006/relationships/image" Target="../media/image1524.png"/><Relationship Id="rId1646" Type="http://schemas.openxmlformats.org/officeDocument/2006/relationships/customXml" Target="../ink/ink1919.xml"/><Relationship Id="rId1506" Type="http://schemas.openxmlformats.org/officeDocument/2006/relationships/customXml" Target="../ink/ink1848.xml"/><Relationship Id="rId1713" Type="http://schemas.openxmlformats.org/officeDocument/2006/relationships/image" Target="../media/image1658.png"/><Relationship Id="rId294" Type="http://schemas.openxmlformats.org/officeDocument/2006/relationships/image" Target="../media/image1079.png"/><Relationship Id="rId154" Type="http://schemas.openxmlformats.org/officeDocument/2006/relationships/customXml" Target="../ink/ink1049.xml"/><Relationship Id="rId361" Type="http://schemas.openxmlformats.org/officeDocument/2006/relationships/image" Target="../media/image1110.png"/><Relationship Id="rId599" Type="http://schemas.openxmlformats.org/officeDocument/2006/relationships/image" Target="../media/image1222.png"/><Relationship Id="rId459" Type="http://schemas.openxmlformats.org/officeDocument/2006/relationships/customXml" Target="../ink/ink1205.xml"/><Relationship Id="rId666" Type="http://schemas.openxmlformats.org/officeDocument/2006/relationships/customXml" Target="../ink/ink1311.xml"/><Relationship Id="rId873" Type="http://schemas.openxmlformats.org/officeDocument/2006/relationships/customXml" Target="../ink/ink1415.xml"/><Relationship Id="rId1089" Type="http://schemas.openxmlformats.org/officeDocument/2006/relationships/customXml" Target="../ink/ink1544.xml"/><Relationship Id="rId1296" Type="http://schemas.openxmlformats.org/officeDocument/2006/relationships/image" Target="../media/image1453.png"/><Relationship Id="rId221" Type="http://schemas.openxmlformats.org/officeDocument/2006/relationships/image" Target="../media/image1043.png"/><Relationship Id="rId319" Type="http://schemas.openxmlformats.org/officeDocument/2006/relationships/image" Target="../media/image1090.png"/><Relationship Id="rId526" Type="http://schemas.openxmlformats.org/officeDocument/2006/relationships/customXml" Target="../ink/ink1241.xml"/><Relationship Id="rId1156" Type="http://schemas.openxmlformats.org/officeDocument/2006/relationships/customXml" Target="../ink/ink1611.xml"/><Relationship Id="rId1363" Type="http://schemas.openxmlformats.org/officeDocument/2006/relationships/customXml" Target="../ink/ink1775.xml"/><Relationship Id="rId733" Type="http://schemas.openxmlformats.org/officeDocument/2006/relationships/image" Target="../media/image1288.png"/><Relationship Id="rId940" Type="http://schemas.openxmlformats.org/officeDocument/2006/relationships/customXml" Target="../ink/ink1449.xml"/><Relationship Id="rId1016" Type="http://schemas.openxmlformats.org/officeDocument/2006/relationships/customXml" Target="../ink/ink1489.xml"/><Relationship Id="rId1570" Type="http://schemas.openxmlformats.org/officeDocument/2006/relationships/customXml" Target="../ink/ink1880.xml"/><Relationship Id="rId1668" Type="http://schemas.openxmlformats.org/officeDocument/2006/relationships/image" Target="../media/image1636.png"/><Relationship Id="rId800" Type="http://schemas.openxmlformats.org/officeDocument/2006/relationships/customXml" Target="../ink/ink1378.xml"/><Relationship Id="rId1223" Type="http://schemas.openxmlformats.org/officeDocument/2006/relationships/customXml" Target="../ink/ink1678.xml"/><Relationship Id="rId1430" Type="http://schemas.openxmlformats.org/officeDocument/2006/relationships/customXml" Target="../ink/ink1809.xml"/><Relationship Id="rId1528" Type="http://schemas.openxmlformats.org/officeDocument/2006/relationships/customXml" Target="../ink/ink1859.xml"/><Relationship Id="rId1735" Type="http://schemas.openxmlformats.org/officeDocument/2006/relationships/image" Target="../media/image1669.png"/><Relationship Id="rId27" Type="http://schemas.openxmlformats.org/officeDocument/2006/relationships/image" Target="../media/image948.png"/><Relationship Id="rId176" Type="http://schemas.openxmlformats.org/officeDocument/2006/relationships/customXml" Target="../ink/ink1060.xml"/><Relationship Id="rId383" Type="http://schemas.openxmlformats.org/officeDocument/2006/relationships/image" Target="../media/image1120.png"/><Relationship Id="rId590" Type="http://schemas.openxmlformats.org/officeDocument/2006/relationships/customXml" Target="../ink/ink1273.xml"/><Relationship Id="rId243" Type="http://schemas.openxmlformats.org/officeDocument/2006/relationships/customXml" Target="../ink/ink1094.xml"/><Relationship Id="rId450" Type="http://schemas.openxmlformats.org/officeDocument/2006/relationships/customXml" Target="../ink/ink1200.xml"/><Relationship Id="rId688" Type="http://schemas.openxmlformats.org/officeDocument/2006/relationships/customXml" Target="../ink/ink1322.xml"/><Relationship Id="rId895" Type="http://schemas.openxmlformats.org/officeDocument/2006/relationships/customXml" Target="../ink/ink1426.xml"/><Relationship Id="rId1080" Type="http://schemas.openxmlformats.org/officeDocument/2006/relationships/customXml" Target="../ink/ink1535.xml"/><Relationship Id="rId103" Type="http://schemas.openxmlformats.org/officeDocument/2006/relationships/image" Target="../media/image986.png"/><Relationship Id="rId310" Type="http://schemas.openxmlformats.org/officeDocument/2006/relationships/customXml" Target="../ink/ink1129.xml"/><Relationship Id="rId548" Type="http://schemas.openxmlformats.org/officeDocument/2006/relationships/customXml" Target="../ink/ink1252.xml"/><Relationship Id="rId755" Type="http://schemas.openxmlformats.org/officeDocument/2006/relationships/image" Target="../media/image1299.png"/><Relationship Id="rId962" Type="http://schemas.openxmlformats.org/officeDocument/2006/relationships/image" Target="../media/image1401.png"/><Relationship Id="rId1178" Type="http://schemas.openxmlformats.org/officeDocument/2006/relationships/customXml" Target="../ink/ink1633.xml"/><Relationship Id="rId1385" Type="http://schemas.openxmlformats.org/officeDocument/2006/relationships/image" Target="../media/image1497.png"/><Relationship Id="rId1592" Type="http://schemas.openxmlformats.org/officeDocument/2006/relationships/customXml" Target="../ink/ink1891.xml"/><Relationship Id="rId91" Type="http://schemas.openxmlformats.org/officeDocument/2006/relationships/image" Target="../media/image980.png"/><Relationship Id="rId408" Type="http://schemas.openxmlformats.org/officeDocument/2006/relationships/customXml" Target="../ink/ink1179.xml"/><Relationship Id="rId615" Type="http://schemas.openxmlformats.org/officeDocument/2006/relationships/image" Target="../media/image1230.png"/><Relationship Id="rId822" Type="http://schemas.openxmlformats.org/officeDocument/2006/relationships/customXml" Target="../ink/ink1389.xml"/><Relationship Id="rId1038" Type="http://schemas.openxmlformats.org/officeDocument/2006/relationships/customXml" Target="../ink/ink1500.xml"/><Relationship Id="rId1245" Type="http://schemas.openxmlformats.org/officeDocument/2006/relationships/customXml" Target="../ink/ink1700.xml"/><Relationship Id="rId1452" Type="http://schemas.openxmlformats.org/officeDocument/2006/relationships/image" Target="../media/image1530.png"/><Relationship Id="rId1105" Type="http://schemas.openxmlformats.org/officeDocument/2006/relationships/customXml" Target="../ink/ink1560.xml"/><Relationship Id="rId1312" Type="http://schemas.openxmlformats.org/officeDocument/2006/relationships/image" Target="../media/image1461.png"/><Relationship Id="rId1757" Type="http://schemas.openxmlformats.org/officeDocument/2006/relationships/customXml" Target="../ink/ink1976.xml"/><Relationship Id="rId49" Type="http://schemas.openxmlformats.org/officeDocument/2006/relationships/image" Target="../media/image959.png"/><Relationship Id="rId1617" Type="http://schemas.openxmlformats.org/officeDocument/2006/relationships/customXml" Target="../ink/ink1904.xml"/><Relationship Id="rId198" Type="http://schemas.openxmlformats.org/officeDocument/2006/relationships/customXml" Target="../ink/ink1071.xml"/><Relationship Id="rId265" Type="http://schemas.openxmlformats.org/officeDocument/2006/relationships/customXml" Target="../ink/ink1105.xml"/><Relationship Id="rId472" Type="http://schemas.openxmlformats.org/officeDocument/2006/relationships/image" Target="../media/image1164.png"/><Relationship Id="rId125" Type="http://schemas.openxmlformats.org/officeDocument/2006/relationships/image" Target="../media/image997.png"/><Relationship Id="rId332" Type="http://schemas.openxmlformats.org/officeDocument/2006/relationships/customXml" Target="../ink/ink1140.xml"/><Relationship Id="rId777" Type="http://schemas.openxmlformats.org/officeDocument/2006/relationships/image" Target="../media/image1310.png"/><Relationship Id="rId984" Type="http://schemas.openxmlformats.org/officeDocument/2006/relationships/image" Target="../media/image1412.png"/><Relationship Id="rId637" Type="http://schemas.openxmlformats.org/officeDocument/2006/relationships/image" Target="../media/image1241.png"/><Relationship Id="rId844" Type="http://schemas.openxmlformats.org/officeDocument/2006/relationships/customXml" Target="../ink/ink1400.xml"/><Relationship Id="rId1267" Type="http://schemas.openxmlformats.org/officeDocument/2006/relationships/customXml" Target="../ink/ink1722.xml"/><Relationship Id="rId1474" Type="http://schemas.openxmlformats.org/officeDocument/2006/relationships/image" Target="../media/image1541.png"/><Relationship Id="rId1681" Type="http://schemas.openxmlformats.org/officeDocument/2006/relationships/customXml" Target="../ink/ink1937.xml"/><Relationship Id="rId704" Type="http://schemas.openxmlformats.org/officeDocument/2006/relationships/customXml" Target="../ink/ink1330.xml"/><Relationship Id="rId911" Type="http://schemas.openxmlformats.org/officeDocument/2006/relationships/image" Target="../media/image1376.png"/><Relationship Id="rId1127" Type="http://schemas.openxmlformats.org/officeDocument/2006/relationships/customXml" Target="../ink/ink1582.xml"/><Relationship Id="rId1334" Type="http://schemas.openxmlformats.org/officeDocument/2006/relationships/image" Target="../media/image1472.png"/><Relationship Id="rId1541" Type="http://schemas.openxmlformats.org/officeDocument/2006/relationships/image" Target="../media/image1574.png"/><Relationship Id="rId40" Type="http://schemas.openxmlformats.org/officeDocument/2006/relationships/customXml" Target="../ink/ink992.xml"/><Relationship Id="rId1401" Type="http://schemas.openxmlformats.org/officeDocument/2006/relationships/image" Target="../media/image1505.png"/><Relationship Id="rId1639" Type="http://schemas.openxmlformats.org/officeDocument/2006/relationships/image" Target="../media/image1622.png"/><Relationship Id="rId1706" Type="http://schemas.openxmlformats.org/officeDocument/2006/relationships/customXml" Target="../ink/ink1950.xml"/><Relationship Id="rId287" Type="http://schemas.openxmlformats.org/officeDocument/2006/relationships/customXml" Target="../ink/ink1116.xml"/><Relationship Id="rId494" Type="http://schemas.openxmlformats.org/officeDocument/2006/relationships/image" Target="../media/image1172.png"/><Relationship Id="rId147" Type="http://schemas.openxmlformats.org/officeDocument/2006/relationships/image" Target="../media/image1007.png"/><Relationship Id="rId354" Type="http://schemas.openxmlformats.org/officeDocument/2006/relationships/customXml" Target="../ink/ink1152.xml"/><Relationship Id="rId799" Type="http://schemas.openxmlformats.org/officeDocument/2006/relationships/image" Target="../media/image1321.png"/><Relationship Id="rId1191" Type="http://schemas.openxmlformats.org/officeDocument/2006/relationships/customXml" Target="../ink/ink1646.xml"/><Relationship Id="rId561" Type="http://schemas.openxmlformats.org/officeDocument/2006/relationships/image" Target="../media/image1203.png"/><Relationship Id="rId659" Type="http://schemas.openxmlformats.org/officeDocument/2006/relationships/image" Target="../media/image1252.png"/><Relationship Id="rId866" Type="http://schemas.openxmlformats.org/officeDocument/2006/relationships/image" Target="../media/image1354.png"/><Relationship Id="rId1289" Type="http://schemas.openxmlformats.org/officeDocument/2006/relationships/customXml" Target="../ink/ink1738.xml"/><Relationship Id="rId1496" Type="http://schemas.openxmlformats.org/officeDocument/2006/relationships/customXml" Target="../ink/ink1843.xml"/><Relationship Id="rId214" Type="http://schemas.openxmlformats.org/officeDocument/2006/relationships/customXml" Target="../ink/ink1079.xml"/><Relationship Id="rId421" Type="http://schemas.openxmlformats.org/officeDocument/2006/relationships/image" Target="../media/image1139.png"/><Relationship Id="rId519" Type="http://schemas.openxmlformats.org/officeDocument/2006/relationships/image" Target="../media/image1183.png"/><Relationship Id="rId1051" Type="http://schemas.openxmlformats.org/officeDocument/2006/relationships/image" Target="../media/image1444.png"/><Relationship Id="rId1149" Type="http://schemas.openxmlformats.org/officeDocument/2006/relationships/customXml" Target="../ink/ink1604.xml"/><Relationship Id="rId1356" Type="http://schemas.openxmlformats.org/officeDocument/2006/relationships/image" Target="../media/image1483.png"/><Relationship Id="rId726" Type="http://schemas.openxmlformats.org/officeDocument/2006/relationships/customXml" Target="../ink/ink1341.xml"/><Relationship Id="rId933" Type="http://schemas.openxmlformats.org/officeDocument/2006/relationships/image" Target="../media/image1387.png"/><Relationship Id="rId1009" Type="http://schemas.openxmlformats.org/officeDocument/2006/relationships/customXml" Target="../ink/ink1485.xml"/><Relationship Id="rId1563" Type="http://schemas.openxmlformats.org/officeDocument/2006/relationships/image" Target="../media/image1585.png"/><Relationship Id="rId1770" Type="http://schemas.openxmlformats.org/officeDocument/2006/relationships/image" Target="../media/image1686.png"/><Relationship Id="rId62" Type="http://schemas.openxmlformats.org/officeDocument/2006/relationships/customXml" Target="../ink/ink1003.xml"/><Relationship Id="rId365" Type="http://schemas.openxmlformats.org/officeDocument/2006/relationships/image" Target="../media/image1112.png"/><Relationship Id="rId572" Type="http://schemas.openxmlformats.org/officeDocument/2006/relationships/customXml" Target="../ink/ink1264.xml"/><Relationship Id="rId1216" Type="http://schemas.openxmlformats.org/officeDocument/2006/relationships/customXml" Target="../ink/ink1671.xml"/><Relationship Id="rId1423" Type="http://schemas.openxmlformats.org/officeDocument/2006/relationships/image" Target="../media/image1516.png"/><Relationship Id="rId1630" Type="http://schemas.openxmlformats.org/officeDocument/2006/relationships/image" Target="../media/image1618.png"/><Relationship Id="rId225" Type="http://schemas.openxmlformats.org/officeDocument/2006/relationships/image" Target="../media/image1045.png"/><Relationship Id="rId432" Type="http://schemas.openxmlformats.org/officeDocument/2006/relationships/customXml" Target="../ink/ink1191.xml"/><Relationship Id="rId877" Type="http://schemas.openxmlformats.org/officeDocument/2006/relationships/customXml" Target="../ink/ink1417.xml"/><Relationship Id="rId1062" Type="http://schemas.openxmlformats.org/officeDocument/2006/relationships/customXml" Target="../ink/ink1517.xml"/><Relationship Id="rId1728" Type="http://schemas.openxmlformats.org/officeDocument/2006/relationships/customXml" Target="../ink/ink1961.xml"/><Relationship Id="rId737" Type="http://schemas.openxmlformats.org/officeDocument/2006/relationships/image" Target="../media/image1290.png"/><Relationship Id="rId944" Type="http://schemas.openxmlformats.org/officeDocument/2006/relationships/customXml" Target="../ink/ink1451.xml"/><Relationship Id="rId1367" Type="http://schemas.openxmlformats.org/officeDocument/2006/relationships/customXml" Target="../ink/ink1777.xml"/><Relationship Id="rId1574" Type="http://schemas.openxmlformats.org/officeDocument/2006/relationships/customXml" Target="../ink/ink1882.xml"/><Relationship Id="rId73" Type="http://schemas.openxmlformats.org/officeDocument/2006/relationships/image" Target="../media/image971.png"/><Relationship Id="rId169" Type="http://schemas.openxmlformats.org/officeDocument/2006/relationships/image" Target="../media/image1017.png"/><Relationship Id="rId376" Type="http://schemas.openxmlformats.org/officeDocument/2006/relationships/customXml" Target="../ink/ink1163.xml"/><Relationship Id="rId583" Type="http://schemas.openxmlformats.org/officeDocument/2006/relationships/image" Target="../media/image1214.png"/><Relationship Id="rId790" Type="http://schemas.openxmlformats.org/officeDocument/2006/relationships/customXml" Target="../ink/ink1373.xml"/><Relationship Id="rId804" Type="http://schemas.openxmlformats.org/officeDocument/2006/relationships/customXml" Target="../ink/ink1380.xml"/><Relationship Id="rId1227" Type="http://schemas.openxmlformats.org/officeDocument/2006/relationships/customXml" Target="../ink/ink1682.xml"/><Relationship Id="rId1434" Type="http://schemas.openxmlformats.org/officeDocument/2006/relationships/customXml" Target="../ink/ink1811.xml"/><Relationship Id="rId1641" Type="http://schemas.openxmlformats.org/officeDocument/2006/relationships/image" Target="../media/image1623.png"/><Relationship Id="rId4" Type="http://schemas.openxmlformats.org/officeDocument/2006/relationships/customXml" Target="../ink/ink974.xml"/><Relationship Id="rId236" Type="http://schemas.openxmlformats.org/officeDocument/2006/relationships/image" Target="../media/image1050.png"/><Relationship Id="rId443" Type="http://schemas.openxmlformats.org/officeDocument/2006/relationships/image" Target="../media/image1150.png"/><Relationship Id="rId650" Type="http://schemas.openxmlformats.org/officeDocument/2006/relationships/customXml" Target="../ink/ink1303.xml"/><Relationship Id="rId888" Type="http://schemas.openxmlformats.org/officeDocument/2006/relationships/image" Target="../media/image1365.png"/><Relationship Id="rId1073" Type="http://schemas.openxmlformats.org/officeDocument/2006/relationships/customXml" Target="../ink/ink1528.xml"/><Relationship Id="rId1280" Type="http://schemas.openxmlformats.org/officeDocument/2006/relationships/image" Target="../media/image1446.png"/><Relationship Id="rId1501" Type="http://schemas.openxmlformats.org/officeDocument/2006/relationships/image" Target="../media/image1554.png"/><Relationship Id="rId1739" Type="http://schemas.openxmlformats.org/officeDocument/2006/relationships/image" Target="../media/image1671.png"/><Relationship Id="rId303" Type="http://schemas.openxmlformats.org/officeDocument/2006/relationships/image" Target="../media/image1083.png"/><Relationship Id="rId748" Type="http://schemas.openxmlformats.org/officeDocument/2006/relationships/customXml" Target="../ink/ink1352.xml"/><Relationship Id="rId955" Type="http://schemas.openxmlformats.org/officeDocument/2006/relationships/image" Target="../media/image1398.png"/><Relationship Id="rId1140" Type="http://schemas.openxmlformats.org/officeDocument/2006/relationships/customXml" Target="../ink/ink1595.xml"/><Relationship Id="rId1378" Type="http://schemas.openxmlformats.org/officeDocument/2006/relationships/customXml" Target="../ink/ink1783.xml"/><Relationship Id="rId1585" Type="http://schemas.openxmlformats.org/officeDocument/2006/relationships/image" Target="../media/image1596.png"/><Relationship Id="rId84" Type="http://schemas.openxmlformats.org/officeDocument/2006/relationships/customXml" Target="../ink/ink1014.xml"/><Relationship Id="rId387" Type="http://schemas.openxmlformats.org/officeDocument/2006/relationships/image" Target="../media/image1122.png"/><Relationship Id="rId510" Type="http://schemas.openxmlformats.org/officeDocument/2006/relationships/image" Target="../media/image1179.png"/><Relationship Id="rId594" Type="http://schemas.openxmlformats.org/officeDocument/2006/relationships/customXml" Target="../ink/ink1275.xml"/><Relationship Id="rId608" Type="http://schemas.openxmlformats.org/officeDocument/2006/relationships/customXml" Target="../ink/ink1282.xml"/><Relationship Id="rId815" Type="http://schemas.openxmlformats.org/officeDocument/2006/relationships/image" Target="../media/image1329.png"/><Relationship Id="rId1238" Type="http://schemas.openxmlformats.org/officeDocument/2006/relationships/customXml" Target="../ink/ink1693.xml"/><Relationship Id="rId1445" Type="http://schemas.openxmlformats.org/officeDocument/2006/relationships/customXml" Target="../ink/ink1817.xml"/><Relationship Id="rId1652" Type="http://schemas.openxmlformats.org/officeDocument/2006/relationships/customXml" Target="../ink/ink1922.xml"/><Relationship Id="rId247" Type="http://schemas.openxmlformats.org/officeDocument/2006/relationships/customXml" Target="../ink/ink1096.xml"/><Relationship Id="rId899" Type="http://schemas.openxmlformats.org/officeDocument/2006/relationships/customXml" Target="../ink/ink1428.xml"/><Relationship Id="rId1000" Type="http://schemas.openxmlformats.org/officeDocument/2006/relationships/image" Target="../media/image1419.png"/><Relationship Id="rId1084" Type="http://schemas.openxmlformats.org/officeDocument/2006/relationships/customXml" Target="../ink/ink1539.xml"/><Relationship Id="rId1305" Type="http://schemas.openxmlformats.org/officeDocument/2006/relationships/customXml" Target="../ink/ink1746.xml"/><Relationship Id="rId107" Type="http://schemas.openxmlformats.org/officeDocument/2006/relationships/image" Target="../media/image988.png"/><Relationship Id="rId454" Type="http://schemas.openxmlformats.org/officeDocument/2006/relationships/customXml" Target="../ink/ink1202.xml"/><Relationship Id="rId661" Type="http://schemas.openxmlformats.org/officeDocument/2006/relationships/image" Target="../media/image1253.png"/><Relationship Id="rId759" Type="http://schemas.openxmlformats.org/officeDocument/2006/relationships/image" Target="../media/image1301.png"/><Relationship Id="rId966" Type="http://schemas.openxmlformats.org/officeDocument/2006/relationships/image" Target="../media/image1403.png"/><Relationship Id="rId1291" Type="http://schemas.openxmlformats.org/officeDocument/2006/relationships/customXml" Target="../ink/ink1739.xml"/><Relationship Id="rId1389" Type="http://schemas.openxmlformats.org/officeDocument/2006/relationships/image" Target="../media/image1499.png"/><Relationship Id="rId1512" Type="http://schemas.openxmlformats.org/officeDocument/2006/relationships/customXml" Target="../ink/ink1851.xml"/><Relationship Id="rId1596" Type="http://schemas.openxmlformats.org/officeDocument/2006/relationships/customXml" Target="../ink/ink1893.xml"/><Relationship Id="rId11" Type="http://schemas.openxmlformats.org/officeDocument/2006/relationships/image" Target="../media/image940.png"/><Relationship Id="rId314" Type="http://schemas.openxmlformats.org/officeDocument/2006/relationships/customXml" Target="../ink/ink1131.xml"/><Relationship Id="rId398" Type="http://schemas.openxmlformats.org/officeDocument/2006/relationships/customXml" Target="../ink/ink1174.xml"/><Relationship Id="rId521" Type="http://schemas.openxmlformats.org/officeDocument/2006/relationships/image" Target="../media/image1184.png"/><Relationship Id="rId619" Type="http://schemas.openxmlformats.org/officeDocument/2006/relationships/image" Target="../media/image1232.png"/><Relationship Id="rId1151" Type="http://schemas.openxmlformats.org/officeDocument/2006/relationships/customXml" Target="../ink/ink1606.xml"/><Relationship Id="rId1249" Type="http://schemas.openxmlformats.org/officeDocument/2006/relationships/customXml" Target="../ink/ink1704.xml"/><Relationship Id="rId95" Type="http://schemas.openxmlformats.org/officeDocument/2006/relationships/image" Target="../media/image982.png"/><Relationship Id="rId160" Type="http://schemas.openxmlformats.org/officeDocument/2006/relationships/customXml" Target="../ink/ink1052.xml"/><Relationship Id="rId826" Type="http://schemas.openxmlformats.org/officeDocument/2006/relationships/customXml" Target="../ink/ink1391.xml"/><Relationship Id="rId1011" Type="http://schemas.openxmlformats.org/officeDocument/2006/relationships/image" Target="../media/image1424.png"/><Relationship Id="rId1109" Type="http://schemas.openxmlformats.org/officeDocument/2006/relationships/customXml" Target="../ink/ink1564.xml"/><Relationship Id="rId1456" Type="http://schemas.openxmlformats.org/officeDocument/2006/relationships/image" Target="../media/image1532.png"/><Relationship Id="rId1663" Type="http://schemas.openxmlformats.org/officeDocument/2006/relationships/customXml" Target="../ink/ink1928.xml"/><Relationship Id="rId258" Type="http://schemas.openxmlformats.org/officeDocument/2006/relationships/image" Target="../media/image1061.png"/><Relationship Id="rId465" Type="http://schemas.openxmlformats.org/officeDocument/2006/relationships/customXml" Target="../ink/ink1208.xml"/><Relationship Id="rId672" Type="http://schemas.openxmlformats.org/officeDocument/2006/relationships/customXml" Target="../ink/ink1314.xml"/><Relationship Id="rId1095" Type="http://schemas.openxmlformats.org/officeDocument/2006/relationships/customXml" Target="../ink/ink1550.xml"/><Relationship Id="rId1316" Type="http://schemas.openxmlformats.org/officeDocument/2006/relationships/image" Target="../media/image1463.png"/><Relationship Id="rId1523" Type="http://schemas.openxmlformats.org/officeDocument/2006/relationships/image" Target="../media/image1565.png"/><Relationship Id="rId1730" Type="http://schemas.openxmlformats.org/officeDocument/2006/relationships/customXml" Target="../ink/ink1962.xml"/><Relationship Id="rId22" Type="http://schemas.openxmlformats.org/officeDocument/2006/relationships/customXml" Target="../ink/ink983.xml"/><Relationship Id="rId118" Type="http://schemas.openxmlformats.org/officeDocument/2006/relationships/customXml" Target="../ink/ink1031.xml"/><Relationship Id="rId325" Type="http://schemas.openxmlformats.org/officeDocument/2006/relationships/image" Target="../media/image1093.png"/><Relationship Id="rId532" Type="http://schemas.openxmlformats.org/officeDocument/2006/relationships/customXml" Target="../ink/ink1244.xml"/><Relationship Id="rId977" Type="http://schemas.openxmlformats.org/officeDocument/2006/relationships/customXml" Target="../ink/ink1468.xml"/><Relationship Id="rId1162" Type="http://schemas.openxmlformats.org/officeDocument/2006/relationships/customXml" Target="../ink/ink1617.xml"/><Relationship Id="rId171" Type="http://schemas.openxmlformats.org/officeDocument/2006/relationships/image" Target="../media/image1018.png"/><Relationship Id="rId837" Type="http://schemas.openxmlformats.org/officeDocument/2006/relationships/image" Target="../media/image1340.png"/><Relationship Id="rId1022" Type="http://schemas.openxmlformats.org/officeDocument/2006/relationships/customXml" Target="../ink/ink1492.xml"/><Relationship Id="rId1467" Type="http://schemas.openxmlformats.org/officeDocument/2006/relationships/customXml" Target="../ink/ink1828.xml"/><Relationship Id="rId1674" Type="http://schemas.openxmlformats.org/officeDocument/2006/relationships/image" Target="../media/image1639.png"/><Relationship Id="rId269" Type="http://schemas.openxmlformats.org/officeDocument/2006/relationships/customXml" Target="../ink/ink1107.xml"/><Relationship Id="rId476" Type="http://schemas.openxmlformats.org/officeDocument/2006/relationships/image" Target="../media/image1166.png"/><Relationship Id="rId683" Type="http://schemas.openxmlformats.org/officeDocument/2006/relationships/image" Target="../media/image1264.png"/><Relationship Id="rId890" Type="http://schemas.openxmlformats.org/officeDocument/2006/relationships/image" Target="../media/image1366.png"/><Relationship Id="rId904" Type="http://schemas.openxmlformats.org/officeDocument/2006/relationships/image" Target="../media/image1373.png"/><Relationship Id="rId1327" Type="http://schemas.openxmlformats.org/officeDocument/2006/relationships/customXml" Target="../ink/ink1757.xml"/><Relationship Id="rId1534" Type="http://schemas.openxmlformats.org/officeDocument/2006/relationships/customXml" Target="../ink/ink1862.xml"/><Relationship Id="rId1741" Type="http://schemas.openxmlformats.org/officeDocument/2006/relationships/image" Target="../media/image1672.png"/><Relationship Id="rId33" Type="http://schemas.openxmlformats.org/officeDocument/2006/relationships/image" Target="../media/image951.png"/><Relationship Id="rId129" Type="http://schemas.openxmlformats.org/officeDocument/2006/relationships/image" Target="../media/image999.png"/><Relationship Id="rId336" Type="http://schemas.openxmlformats.org/officeDocument/2006/relationships/image" Target="../media/image1098.png"/><Relationship Id="rId543" Type="http://schemas.openxmlformats.org/officeDocument/2006/relationships/image" Target="../media/image1194.png"/><Relationship Id="rId988" Type="http://schemas.openxmlformats.org/officeDocument/2006/relationships/image" Target="../media/image1414.png"/><Relationship Id="rId1173" Type="http://schemas.openxmlformats.org/officeDocument/2006/relationships/customXml" Target="../ink/ink1628.xml"/><Relationship Id="rId1380" Type="http://schemas.openxmlformats.org/officeDocument/2006/relationships/customXml" Target="../ink/ink1784.xml"/><Relationship Id="rId1601" Type="http://schemas.openxmlformats.org/officeDocument/2006/relationships/image" Target="../media/image1604.png"/><Relationship Id="rId182" Type="http://schemas.openxmlformats.org/officeDocument/2006/relationships/customXml" Target="../ink/ink1063.xml"/><Relationship Id="rId403" Type="http://schemas.openxmlformats.org/officeDocument/2006/relationships/image" Target="../media/image1130.png"/><Relationship Id="rId750" Type="http://schemas.openxmlformats.org/officeDocument/2006/relationships/customXml" Target="../ink/ink1353.xml"/><Relationship Id="rId848" Type="http://schemas.openxmlformats.org/officeDocument/2006/relationships/image" Target="../media/image1345.png"/><Relationship Id="rId1033" Type="http://schemas.openxmlformats.org/officeDocument/2006/relationships/image" Target="../media/image1435.png"/><Relationship Id="rId1478" Type="http://schemas.openxmlformats.org/officeDocument/2006/relationships/image" Target="../media/image1543.png"/><Relationship Id="rId1685" Type="http://schemas.openxmlformats.org/officeDocument/2006/relationships/customXml" Target="../ink/ink1939.xml"/><Relationship Id="rId487" Type="http://schemas.openxmlformats.org/officeDocument/2006/relationships/image" Target="../media/image314.png"/><Relationship Id="rId610" Type="http://schemas.openxmlformats.org/officeDocument/2006/relationships/customXml" Target="../ink/ink1283.xml"/><Relationship Id="rId694" Type="http://schemas.openxmlformats.org/officeDocument/2006/relationships/customXml" Target="../ink/ink1325.xml"/><Relationship Id="rId708" Type="http://schemas.openxmlformats.org/officeDocument/2006/relationships/customXml" Target="../ink/ink1332.xml"/><Relationship Id="rId915" Type="http://schemas.openxmlformats.org/officeDocument/2006/relationships/image" Target="../media/image1378.png"/><Relationship Id="rId1240" Type="http://schemas.openxmlformats.org/officeDocument/2006/relationships/customXml" Target="../ink/ink1695.xml"/><Relationship Id="rId1338" Type="http://schemas.openxmlformats.org/officeDocument/2006/relationships/image" Target="../media/image1474.png"/><Relationship Id="rId1545" Type="http://schemas.openxmlformats.org/officeDocument/2006/relationships/image" Target="../media/image1576.png"/><Relationship Id="rId347" Type="http://schemas.openxmlformats.org/officeDocument/2006/relationships/image" Target="../media/image1103.png"/><Relationship Id="rId999" Type="http://schemas.openxmlformats.org/officeDocument/2006/relationships/customXml" Target="../ink/ink1480.xml"/><Relationship Id="rId1100" Type="http://schemas.openxmlformats.org/officeDocument/2006/relationships/customXml" Target="../ink/ink1555.xml"/><Relationship Id="rId1184" Type="http://schemas.openxmlformats.org/officeDocument/2006/relationships/customXml" Target="../ink/ink1639.xml"/><Relationship Id="rId1405" Type="http://schemas.openxmlformats.org/officeDocument/2006/relationships/image" Target="../media/image1507.png"/><Relationship Id="rId1752" Type="http://schemas.openxmlformats.org/officeDocument/2006/relationships/image" Target="../media/image1677.png"/><Relationship Id="rId44" Type="http://schemas.openxmlformats.org/officeDocument/2006/relationships/customXml" Target="../ink/ink994.xml"/><Relationship Id="rId554" Type="http://schemas.openxmlformats.org/officeDocument/2006/relationships/customXml" Target="../ink/ink1255.xml"/><Relationship Id="rId761" Type="http://schemas.openxmlformats.org/officeDocument/2006/relationships/image" Target="../media/image1302.png"/><Relationship Id="rId859" Type="http://schemas.openxmlformats.org/officeDocument/2006/relationships/customXml" Target="../ink/ink1408.xml"/><Relationship Id="rId1391" Type="http://schemas.openxmlformats.org/officeDocument/2006/relationships/image" Target="../media/image1500.png"/><Relationship Id="rId1489" Type="http://schemas.openxmlformats.org/officeDocument/2006/relationships/image" Target="../media/image1548.png"/><Relationship Id="rId1612" Type="http://schemas.openxmlformats.org/officeDocument/2006/relationships/image" Target="../media/image1609.png"/><Relationship Id="rId1696" Type="http://schemas.openxmlformats.org/officeDocument/2006/relationships/image" Target="../media/image1650.png"/><Relationship Id="rId193" Type="http://schemas.openxmlformats.org/officeDocument/2006/relationships/image" Target="../media/image1029.png"/><Relationship Id="rId207" Type="http://schemas.openxmlformats.org/officeDocument/2006/relationships/image" Target="../media/image1036.png"/><Relationship Id="rId414" Type="http://schemas.openxmlformats.org/officeDocument/2006/relationships/customXml" Target="../ink/ink1182.xml"/><Relationship Id="rId498" Type="http://schemas.openxmlformats.org/officeDocument/2006/relationships/customXml" Target="../ink/ink1226.xml"/><Relationship Id="rId621" Type="http://schemas.openxmlformats.org/officeDocument/2006/relationships/image" Target="../media/image1233.png"/><Relationship Id="rId1044" Type="http://schemas.openxmlformats.org/officeDocument/2006/relationships/customXml" Target="../ink/ink1503.xml"/><Relationship Id="rId1251" Type="http://schemas.openxmlformats.org/officeDocument/2006/relationships/customXml" Target="../ink/ink1706.xml"/><Relationship Id="rId1349" Type="http://schemas.openxmlformats.org/officeDocument/2006/relationships/customXml" Target="../ink/ink1768.xml"/><Relationship Id="rId260" Type="http://schemas.openxmlformats.org/officeDocument/2006/relationships/image" Target="../media/image1062.png"/><Relationship Id="rId719" Type="http://schemas.openxmlformats.org/officeDocument/2006/relationships/image" Target="../media/image1281.png"/><Relationship Id="rId926" Type="http://schemas.openxmlformats.org/officeDocument/2006/relationships/customXml" Target="../ink/ink1442.xml"/><Relationship Id="rId1111" Type="http://schemas.openxmlformats.org/officeDocument/2006/relationships/customXml" Target="../ink/ink1566.xml"/><Relationship Id="rId1556" Type="http://schemas.openxmlformats.org/officeDocument/2006/relationships/customXml" Target="../ink/ink1873.xml"/><Relationship Id="rId1763" Type="http://schemas.openxmlformats.org/officeDocument/2006/relationships/customXml" Target="../ink/ink1979.xml"/><Relationship Id="rId55" Type="http://schemas.openxmlformats.org/officeDocument/2006/relationships/image" Target="../media/image962.png"/><Relationship Id="rId120" Type="http://schemas.openxmlformats.org/officeDocument/2006/relationships/customXml" Target="../ink/ink1032.xml"/><Relationship Id="rId358" Type="http://schemas.openxmlformats.org/officeDocument/2006/relationships/customXml" Target="../ink/ink1154.xml"/><Relationship Id="rId565" Type="http://schemas.openxmlformats.org/officeDocument/2006/relationships/image" Target="../media/image1205.png"/><Relationship Id="rId772" Type="http://schemas.openxmlformats.org/officeDocument/2006/relationships/customXml" Target="../ink/ink1364.xml"/><Relationship Id="rId1195" Type="http://schemas.openxmlformats.org/officeDocument/2006/relationships/customXml" Target="../ink/ink1650.xml"/><Relationship Id="rId1209" Type="http://schemas.openxmlformats.org/officeDocument/2006/relationships/customXml" Target="../ink/ink1664.xml"/><Relationship Id="rId1416" Type="http://schemas.openxmlformats.org/officeDocument/2006/relationships/customXml" Target="../ink/ink1802.xml"/><Relationship Id="rId1623" Type="http://schemas.openxmlformats.org/officeDocument/2006/relationships/customXml" Target="../ink/ink1907.xml"/><Relationship Id="rId218" Type="http://schemas.openxmlformats.org/officeDocument/2006/relationships/customXml" Target="../ink/ink1081.xml"/><Relationship Id="rId425" Type="http://schemas.openxmlformats.org/officeDocument/2006/relationships/image" Target="../media/image1141.png"/><Relationship Id="rId632" Type="http://schemas.openxmlformats.org/officeDocument/2006/relationships/customXml" Target="../ink/ink1294.xml"/><Relationship Id="rId1055" Type="http://schemas.openxmlformats.org/officeDocument/2006/relationships/customXml" Target="../ink/ink1510.xml"/><Relationship Id="rId1262" Type="http://schemas.openxmlformats.org/officeDocument/2006/relationships/customXml" Target="../ink/ink1717.xml"/><Relationship Id="rId271" Type="http://schemas.openxmlformats.org/officeDocument/2006/relationships/customXml" Target="../ink/ink1108.xml"/><Relationship Id="rId937" Type="http://schemas.openxmlformats.org/officeDocument/2006/relationships/image" Target="../media/image1389.png"/><Relationship Id="rId1122" Type="http://schemas.openxmlformats.org/officeDocument/2006/relationships/customXml" Target="../ink/ink1577.xml"/><Relationship Id="rId1567" Type="http://schemas.openxmlformats.org/officeDocument/2006/relationships/image" Target="../media/image1587.png"/><Relationship Id="rId66" Type="http://schemas.openxmlformats.org/officeDocument/2006/relationships/customXml" Target="../ink/ink1005.xml"/><Relationship Id="rId131" Type="http://schemas.openxmlformats.org/officeDocument/2006/relationships/image" Target="../media/image1000.png"/><Relationship Id="rId369" Type="http://schemas.openxmlformats.org/officeDocument/2006/relationships/image" Target="../media/image1114.png"/><Relationship Id="rId576" Type="http://schemas.openxmlformats.org/officeDocument/2006/relationships/customXml" Target="../ink/ink1266.xml"/><Relationship Id="rId783" Type="http://schemas.openxmlformats.org/officeDocument/2006/relationships/image" Target="../media/image1313.png"/><Relationship Id="rId990" Type="http://schemas.openxmlformats.org/officeDocument/2006/relationships/image" Target="../media/image1415.png"/><Relationship Id="rId1427" Type="http://schemas.openxmlformats.org/officeDocument/2006/relationships/image" Target="../media/image1518.png"/><Relationship Id="rId1634" Type="http://schemas.openxmlformats.org/officeDocument/2006/relationships/image" Target="../media/image1620.png"/><Relationship Id="rId229" Type="http://schemas.openxmlformats.org/officeDocument/2006/relationships/customXml" Target="../ink/ink1087.xml"/><Relationship Id="rId436" Type="http://schemas.openxmlformats.org/officeDocument/2006/relationships/customXml" Target="../ink/ink1193.xml"/><Relationship Id="rId643" Type="http://schemas.openxmlformats.org/officeDocument/2006/relationships/image" Target="../media/image1244.png"/><Relationship Id="rId1066" Type="http://schemas.openxmlformats.org/officeDocument/2006/relationships/customXml" Target="../ink/ink1521.xml"/><Relationship Id="rId1273" Type="http://schemas.openxmlformats.org/officeDocument/2006/relationships/customXml" Target="../ink/ink1728.xml"/><Relationship Id="rId1480" Type="http://schemas.openxmlformats.org/officeDocument/2006/relationships/image" Target="../media/image1544.png"/><Relationship Id="rId850" Type="http://schemas.openxmlformats.org/officeDocument/2006/relationships/image" Target="../media/image1346.png"/><Relationship Id="rId948" Type="http://schemas.openxmlformats.org/officeDocument/2006/relationships/customXml" Target="../ink/ink1453.xml"/><Relationship Id="rId1133" Type="http://schemas.openxmlformats.org/officeDocument/2006/relationships/customXml" Target="../ink/ink1588.xml"/><Relationship Id="rId1578" Type="http://schemas.openxmlformats.org/officeDocument/2006/relationships/customXml" Target="../ink/ink1884.xml"/><Relationship Id="rId1701" Type="http://schemas.openxmlformats.org/officeDocument/2006/relationships/customXml" Target="../ink/ink1947.xml"/><Relationship Id="rId77" Type="http://schemas.openxmlformats.org/officeDocument/2006/relationships/image" Target="../media/image973.png"/><Relationship Id="rId282" Type="http://schemas.openxmlformats.org/officeDocument/2006/relationships/image" Target="../media/image1073.png"/><Relationship Id="rId503" Type="http://schemas.openxmlformats.org/officeDocument/2006/relationships/image" Target="../media/image1176.png"/><Relationship Id="rId587" Type="http://schemas.openxmlformats.org/officeDocument/2006/relationships/image" Target="../media/image1216.png"/><Relationship Id="rId710" Type="http://schemas.openxmlformats.org/officeDocument/2006/relationships/customXml" Target="../ink/ink1333.xml"/><Relationship Id="rId808" Type="http://schemas.openxmlformats.org/officeDocument/2006/relationships/customXml" Target="../ink/ink1382.xml"/><Relationship Id="rId1340" Type="http://schemas.openxmlformats.org/officeDocument/2006/relationships/image" Target="../media/image1475.png"/><Relationship Id="rId1438" Type="http://schemas.openxmlformats.org/officeDocument/2006/relationships/customXml" Target="../ink/ink1813.xml"/><Relationship Id="rId1645" Type="http://schemas.openxmlformats.org/officeDocument/2006/relationships/image" Target="../media/image1625.png"/><Relationship Id="rId8" Type="http://schemas.openxmlformats.org/officeDocument/2006/relationships/customXml" Target="../ink/ink976.xml"/><Relationship Id="rId142" Type="http://schemas.openxmlformats.org/officeDocument/2006/relationships/customXml" Target="../ink/ink1043.xml"/><Relationship Id="rId447" Type="http://schemas.openxmlformats.org/officeDocument/2006/relationships/image" Target="../media/image1152.png"/><Relationship Id="rId794" Type="http://schemas.openxmlformats.org/officeDocument/2006/relationships/customXml" Target="../ink/ink1375.xml"/><Relationship Id="rId1077" Type="http://schemas.openxmlformats.org/officeDocument/2006/relationships/customXml" Target="../ink/ink1532.xml"/><Relationship Id="rId1200" Type="http://schemas.openxmlformats.org/officeDocument/2006/relationships/customXml" Target="../ink/ink1655.xml"/><Relationship Id="rId654" Type="http://schemas.openxmlformats.org/officeDocument/2006/relationships/customXml" Target="../ink/ink1305.xml"/><Relationship Id="rId861" Type="http://schemas.openxmlformats.org/officeDocument/2006/relationships/customXml" Target="../ink/ink1409.xml"/><Relationship Id="rId959" Type="http://schemas.openxmlformats.org/officeDocument/2006/relationships/customXml" Target="../ink/ink1459.xml"/><Relationship Id="rId1284" Type="http://schemas.openxmlformats.org/officeDocument/2006/relationships/image" Target="../media/image1448.png"/><Relationship Id="rId1491" Type="http://schemas.openxmlformats.org/officeDocument/2006/relationships/image" Target="../media/image1549.png"/><Relationship Id="rId1505" Type="http://schemas.openxmlformats.org/officeDocument/2006/relationships/image" Target="../media/image1556.png"/><Relationship Id="rId1589" Type="http://schemas.openxmlformats.org/officeDocument/2006/relationships/image" Target="../media/image1598.png"/><Relationship Id="rId1712" Type="http://schemas.openxmlformats.org/officeDocument/2006/relationships/customXml" Target="../ink/ink1953.xml"/><Relationship Id="rId293" Type="http://schemas.openxmlformats.org/officeDocument/2006/relationships/customXml" Target="../ink/ink1119.xml"/><Relationship Id="rId307" Type="http://schemas.openxmlformats.org/officeDocument/2006/relationships/customXml" Target="../ink/ink1127.xml"/><Relationship Id="rId514" Type="http://schemas.openxmlformats.org/officeDocument/2006/relationships/customXml" Target="../ink/ink1235.xml"/><Relationship Id="rId721" Type="http://schemas.openxmlformats.org/officeDocument/2006/relationships/image" Target="../media/image1282.png"/><Relationship Id="rId1144" Type="http://schemas.openxmlformats.org/officeDocument/2006/relationships/customXml" Target="../ink/ink1599.xml"/><Relationship Id="rId1351" Type="http://schemas.openxmlformats.org/officeDocument/2006/relationships/customXml" Target="../ink/ink1769.xml"/><Relationship Id="rId1449" Type="http://schemas.openxmlformats.org/officeDocument/2006/relationships/customXml" Target="../ink/ink1819.xml"/><Relationship Id="rId88" Type="http://schemas.openxmlformats.org/officeDocument/2006/relationships/customXml" Target="../ink/ink1016.xml"/><Relationship Id="rId153" Type="http://schemas.openxmlformats.org/officeDocument/2006/relationships/image" Target="../media/image1010.png"/><Relationship Id="rId360" Type="http://schemas.openxmlformats.org/officeDocument/2006/relationships/customXml" Target="../ink/ink1155.xml"/><Relationship Id="rId598" Type="http://schemas.openxmlformats.org/officeDocument/2006/relationships/customXml" Target="../ink/ink1277.xml"/><Relationship Id="rId819" Type="http://schemas.openxmlformats.org/officeDocument/2006/relationships/image" Target="../media/image1331.png"/><Relationship Id="rId1004" Type="http://schemas.openxmlformats.org/officeDocument/2006/relationships/image" Target="../media/image1421.png"/><Relationship Id="rId1211" Type="http://schemas.openxmlformats.org/officeDocument/2006/relationships/customXml" Target="../ink/ink1666.xml"/><Relationship Id="rId1656" Type="http://schemas.openxmlformats.org/officeDocument/2006/relationships/customXml" Target="../ink/ink1924.xml"/><Relationship Id="rId220" Type="http://schemas.openxmlformats.org/officeDocument/2006/relationships/customXml" Target="../ink/ink1082.xml"/><Relationship Id="rId458" Type="http://schemas.openxmlformats.org/officeDocument/2006/relationships/image" Target="../media/image1157.png"/><Relationship Id="rId665" Type="http://schemas.openxmlformats.org/officeDocument/2006/relationships/image" Target="../media/image1255.png"/><Relationship Id="rId872" Type="http://schemas.openxmlformats.org/officeDocument/2006/relationships/image" Target="../media/image1357.png"/><Relationship Id="rId1088" Type="http://schemas.openxmlformats.org/officeDocument/2006/relationships/customXml" Target="../ink/ink1543.xml"/><Relationship Id="rId1295" Type="http://schemas.openxmlformats.org/officeDocument/2006/relationships/customXml" Target="../ink/ink1741.xml"/><Relationship Id="rId1309" Type="http://schemas.openxmlformats.org/officeDocument/2006/relationships/customXml" Target="../ink/ink1748.xml"/><Relationship Id="rId1516" Type="http://schemas.openxmlformats.org/officeDocument/2006/relationships/customXml" Target="../ink/ink1853.xml"/><Relationship Id="rId1723" Type="http://schemas.openxmlformats.org/officeDocument/2006/relationships/image" Target="../media/image1663.png"/><Relationship Id="rId15" Type="http://schemas.openxmlformats.org/officeDocument/2006/relationships/image" Target="../media/image942.png"/><Relationship Id="rId318" Type="http://schemas.openxmlformats.org/officeDocument/2006/relationships/customXml" Target="../ink/ink1133.xml"/><Relationship Id="rId525" Type="http://schemas.openxmlformats.org/officeDocument/2006/relationships/image" Target="../media/image1186.png"/><Relationship Id="rId732" Type="http://schemas.openxmlformats.org/officeDocument/2006/relationships/customXml" Target="../ink/ink1344.xml"/><Relationship Id="rId1155" Type="http://schemas.openxmlformats.org/officeDocument/2006/relationships/customXml" Target="../ink/ink1610.xml"/><Relationship Id="rId1362" Type="http://schemas.openxmlformats.org/officeDocument/2006/relationships/image" Target="../media/image1486.png"/><Relationship Id="rId99" Type="http://schemas.openxmlformats.org/officeDocument/2006/relationships/image" Target="../media/image984.png"/><Relationship Id="rId164" Type="http://schemas.openxmlformats.org/officeDocument/2006/relationships/customXml" Target="../ink/ink1054.xml"/><Relationship Id="rId371" Type="http://schemas.openxmlformats.org/officeDocument/2006/relationships/image" Target="../media/image1115.png"/><Relationship Id="rId1015" Type="http://schemas.openxmlformats.org/officeDocument/2006/relationships/image" Target="../media/image1426.png"/><Relationship Id="rId1222" Type="http://schemas.openxmlformats.org/officeDocument/2006/relationships/customXml" Target="../ink/ink1677.xml"/><Relationship Id="rId1667" Type="http://schemas.openxmlformats.org/officeDocument/2006/relationships/customXml" Target="../ink/ink1930.xml"/><Relationship Id="rId469" Type="http://schemas.openxmlformats.org/officeDocument/2006/relationships/customXml" Target="../ink/ink1210.xml"/><Relationship Id="rId676" Type="http://schemas.openxmlformats.org/officeDocument/2006/relationships/customXml" Target="../ink/ink1316.xml"/><Relationship Id="rId883" Type="http://schemas.openxmlformats.org/officeDocument/2006/relationships/customXml" Target="../ink/ink1420.xml"/><Relationship Id="rId1099" Type="http://schemas.openxmlformats.org/officeDocument/2006/relationships/customXml" Target="../ink/ink1554.xml"/><Relationship Id="rId1527" Type="http://schemas.openxmlformats.org/officeDocument/2006/relationships/image" Target="../media/image1567.png"/><Relationship Id="rId1734" Type="http://schemas.openxmlformats.org/officeDocument/2006/relationships/customXml" Target="../ink/ink1964.xml"/><Relationship Id="rId26" Type="http://schemas.openxmlformats.org/officeDocument/2006/relationships/customXml" Target="../ink/ink985.xml"/><Relationship Id="rId231" Type="http://schemas.openxmlformats.org/officeDocument/2006/relationships/customXml" Target="../ink/ink1088.xml"/><Relationship Id="rId329" Type="http://schemas.openxmlformats.org/officeDocument/2006/relationships/image" Target="../media/image1095.png"/><Relationship Id="rId536" Type="http://schemas.openxmlformats.org/officeDocument/2006/relationships/customXml" Target="../ink/ink1246.xml"/><Relationship Id="rId1166" Type="http://schemas.openxmlformats.org/officeDocument/2006/relationships/customXml" Target="../ink/ink1621.xml"/><Relationship Id="rId1373" Type="http://schemas.openxmlformats.org/officeDocument/2006/relationships/image" Target="../media/image1491.png"/><Relationship Id="rId175" Type="http://schemas.openxmlformats.org/officeDocument/2006/relationships/image" Target="../media/image1020.png"/><Relationship Id="rId743" Type="http://schemas.openxmlformats.org/officeDocument/2006/relationships/image" Target="../media/image1293.png"/><Relationship Id="rId950" Type="http://schemas.openxmlformats.org/officeDocument/2006/relationships/customXml" Target="../ink/ink1454.xml"/><Relationship Id="rId1026" Type="http://schemas.openxmlformats.org/officeDocument/2006/relationships/customXml" Target="../ink/ink1494.xml"/><Relationship Id="rId1580" Type="http://schemas.openxmlformats.org/officeDocument/2006/relationships/customXml" Target="../ink/ink1885.xml"/><Relationship Id="rId1678" Type="http://schemas.openxmlformats.org/officeDocument/2006/relationships/image" Target="../media/image1641.png"/><Relationship Id="rId382" Type="http://schemas.openxmlformats.org/officeDocument/2006/relationships/customXml" Target="../ink/ink1166.xml"/><Relationship Id="rId603" Type="http://schemas.openxmlformats.org/officeDocument/2006/relationships/image" Target="../media/image1224.png"/><Relationship Id="rId687" Type="http://schemas.openxmlformats.org/officeDocument/2006/relationships/image" Target="../media/image1266.png"/><Relationship Id="rId810" Type="http://schemas.openxmlformats.org/officeDocument/2006/relationships/customXml" Target="../ink/ink1383.xml"/><Relationship Id="rId908" Type="http://schemas.openxmlformats.org/officeDocument/2006/relationships/customXml" Target="../ink/ink1433.xml"/><Relationship Id="rId1233" Type="http://schemas.openxmlformats.org/officeDocument/2006/relationships/customXml" Target="../ink/ink1688.xml"/><Relationship Id="rId1440" Type="http://schemas.openxmlformats.org/officeDocument/2006/relationships/customXml" Target="../ink/ink1814.xml"/><Relationship Id="rId1538" Type="http://schemas.openxmlformats.org/officeDocument/2006/relationships/customXml" Target="../ink/ink1864.xml"/><Relationship Id="rId242" Type="http://schemas.openxmlformats.org/officeDocument/2006/relationships/image" Target="../media/image1053.png"/><Relationship Id="rId894" Type="http://schemas.openxmlformats.org/officeDocument/2006/relationships/image" Target="../media/image1368.png"/><Relationship Id="rId1177" Type="http://schemas.openxmlformats.org/officeDocument/2006/relationships/customXml" Target="../ink/ink1632.xml"/><Relationship Id="rId1300" Type="http://schemas.openxmlformats.org/officeDocument/2006/relationships/image" Target="../media/image1455.png"/><Relationship Id="rId1745" Type="http://schemas.openxmlformats.org/officeDocument/2006/relationships/image" Target="../media/image1674.png"/><Relationship Id="rId37" Type="http://schemas.openxmlformats.org/officeDocument/2006/relationships/image" Target="../media/image953.png"/><Relationship Id="rId102" Type="http://schemas.openxmlformats.org/officeDocument/2006/relationships/customXml" Target="../ink/ink1023.xml"/><Relationship Id="rId547" Type="http://schemas.openxmlformats.org/officeDocument/2006/relationships/image" Target="../media/image1196.png"/><Relationship Id="rId754" Type="http://schemas.openxmlformats.org/officeDocument/2006/relationships/customXml" Target="../ink/ink1355.xml"/><Relationship Id="rId961" Type="http://schemas.openxmlformats.org/officeDocument/2006/relationships/customXml" Target="../ink/ink1460.xml"/><Relationship Id="rId1384" Type="http://schemas.openxmlformats.org/officeDocument/2006/relationships/customXml" Target="../ink/ink1786.xml"/><Relationship Id="rId1591" Type="http://schemas.openxmlformats.org/officeDocument/2006/relationships/image" Target="../media/image1599.png"/><Relationship Id="rId1605" Type="http://schemas.openxmlformats.org/officeDocument/2006/relationships/image" Target="../media/image1606.png"/><Relationship Id="rId1689" Type="http://schemas.openxmlformats.org/officeDocument/2006/relationships/customXml" Target="../ink/ink1941.xml"/><Relationship Id="rId90" Type="http://schemas.openxmlformats.org/officeDocument/2006/relationships/customXml" Target="../ink/ink1017.xml"/><Relationship Id="rId186" Type="http://schemas.openxmlformats.org/officeDocument/2006/relationships/customXml" Target="../ink/ink1065.xml"/><Relationship Id="rId393" Type="http://schemas.openxmlformats.org/officeDocument/2006/relationships/image" Target="../media/image1125.png"/><Relationship Id="rId407" Type="http://schemas.openxmlformats.org/officeDocument/2006/relationships/image" Target="../media/image1132.png"/><Relationship Id="rId614" Type="http://schemas.openxmlformats.org/officeDocument/2006/relationships/customXml" Target="../ink/ink1285.xml"/><Relationship Id="rId821" Type="http://schemas.openxmlformats.org/officeDocument/2006/relationships/image" Target="../media/image1332.png"/><Relationship Id="rId1037" Type="http://schemas.openxmlformats.org/officeDocument/2006/relationships/image" Target="../media/image1437.png"/><Relationship Id="rId1244" Type="http://schemas.openxmlformats.org/officeDocument/2006/relationships/customXml" Target="../ink/ink1699.xml"/><Relationship Id="rId1451" Type="http://schemas.openxmlformats.org/officeDocument/2006/relationships/customXml" Target="../ink/ink1820.xml"/><Relationship Id="rId253" Type="http://schemas.openxmlformats.org/officeDocument/2006/relationships/customXml" Target="../ink/ink1099.xml"/><Relationship Id="rId460" Type="http://schemas.openxmlformats.org/officeDocument/2006/relationships/image" Target="../media/image1158.png"/><Relationship Id="rId698" Type="http://schemas.openxmlformats.org/officeDocument/2006/relationships/customXml" Target="../ink/ink1327.xml"/><Relationship Id="rId919" Type="http://schemas.openxmlformats.org/officeDocument/2006/relationships/image" Target="../media/image1380.png"/><Relationship Id="rId1090" Type="http://schemas.openxmlformats.org/officeDocument/2006/relationships/customXml" Target="../ink/ink1545.xml"/><Relationship Id="rId1104" Type="http://schemas.openxmlformats.org/officeDocument/2006/relationships/customXml" Target="../ink/ink1559.xml"/><Relationship Id="rId1311" Type="http://schemas.openxmlformats.org/officeDocument/2006/relationships/customXml" Target="../ink/ink1749.xml"/><Relationship Id="rId1549" Type="http://schemas.openxmlformats.org/officeDocument/2006/relationships/image" Target="../media/image1578.png"/><Relationship Id="rId1756" Type="http://schemas.openxmlformats.org/officeDocument/2006/relationships/image" Target="../media/image1679.png"/><Relationship Id="rId48" Type="http://schemas.openxmlformats.org/officeDocument/2006/relationships/customXml" Target="../ink/ink996.xml"/><Relationship Id="rId113" Type="http://schemas.openxmlformats.org/officeDocument/2006/relationships/image" Target="../media/image991.png"/><Relationship Id="rId320" Type="http://schemas.openxmlformats.org/officeDocument/2006/relationships/customXml" Target="../ink/ink1134.xml"/><Relationship Id="rId558" Type="http://schemas.openxmlformats.org/officeDocument/2006/relationships/customXml" Target="../ink/ink1257.xml"/><Relationship Id="rId765" Type="http://schemas.openxmlformats.org/officeDocument/2006/relationships/image" Target="../media/image1304.png"/><Relationship Id="rId972" Type="http://schemas.openxmlformats.org/officeDocument/2006/relationships/image" Target="../media/image1406.png"/><Relationship Id="rId1188" Type="http://schemas.openxmlformats.org/officeDocument/2006/relationships/customXml" Target="../ink/ink1643.xml"/><Relationship Id="rId1395" Type="http://schemas.openxmlformats.org/officeDocument/2006/relationships/image" Target="../media/image1502.png"/><Relationship Id="rId1409" Type="http://schemas.openxmlformats.org/officeDocument/2006/relationships/image" Target="../media/image1509.png"/><Relationship Id="rId1616" Type="http://schemas.openxmlformats.org/officeDocument/2006/relationships/image" Target="../media/image1611.png"/><Relationship Id="rId197" Type="http://schemas.openxmlformats.org/officeDocument/2006/relationships/image" Target="../media/image1031.png"/><Relationship Id="rId418" Type="http://schemas.openxmlformats.org/officeDocument/2006/relationships/customXml" Target="../ink/ink1184.xml"/><Relationship Id="rId625" Type="http://schemas.openxmlformats.org/officeDocument/2006/relationships/image" Target="../media/image1235.png"/><Relationship Id="rId832" Type="http://schemas.openxmlformats.org/officeDocument/2006/relationships/customXml" Target="../ink/ink1394.xml"/><Relationship Id="rId1048" Type="http://schemas.openxmlformats.org/officeDocument/2006/relationships/customXml" Target="../ink/ink1505.xml"/><Relationship Id="rId1255" Type="http://schemas.openxmlformats.org/officeDocument/2006/relationships/customXml" Target="../ink/ink1710.xml"/><Relationship Id="rId1462" Type="http://schemas.openxmlformats.org/officeDocument/2006/relationships/image" Target="../media/image1535.png"/><Relationship Id="rId264" Type="http://schemas.openxmlformats.org/officeDocument/2006/relationships/image" Target="../media/image1064.png"/><Relationship Id="rId471" Type="http://schemas.openxmlformats.org/officeDocument/2006/relationships/customXml" Target="../ink/ink1211.xml"/><Relationship Id="rId1115" Type="http://schemas.openxmlformats.org/officeDocument/2006/relationships/customXml" Target="../ink/ink1570.xml"/><Relationship Id="rId1322" Type="http://schemas.openxmlformats.org/officeDocument/2006/relationships/image" Target="../media/image1466.png"/><Relationship Id="rId1767" Type="http://schemas.openxmlformats.org/officeDocument/2006/relationships/customXml" Target="../ink/ink1981.xml"/><Relationship Id="rId59" Type="http://schemas.openxmlformats.org/officeDocument/2006/relationships/image" Target="../media/image964.png"/><Relationship Id="rId124" Type="http://schemas.openxmlformats.org/officeDocument/2006/relationships/customXml" Target="../ink/ink1034.xml"/><Relationship Id="rId569" Type="http://schemas.openxmlformats.org/officeDocument/2006/relationships/image" Target="../media/image1207.png"/><Relationship Id="rId776" Type="http://schemas.openxmlformats.org/officeDocument/2006/relationships/customXml" Target="../ink/ink1366.xml"/><Relationship Id="rId983" Type="http://schemas.openxmlformats.org/officeDocument/2006/relationships/customXml" Target="../ink/ink1471.xml"/><Relationship Id="rId1199" Type="http://schemas.openxmlformats.org/officeDocument/2006/relationships/customXml" Target="../ink/ink1654.xml"/><Relationship Id="rId1627" Type="http://schemas.openxmlformats.org/officeDocument/2006/relationships/customXml" Target="../ink/ink1909.xml"/><Relationship Id="rId331" Type="http://schemas.openxmlformats.org/officeDocument/2006/relationships/image" Target="../media/image1096.png"/><Relationship Id="rId429" Type="http://schemas.openxmlformats.org/officeDocument/2006/relationships/image" Target="../media/image1143.png"/><Relationship Id="rId636" Type="http://schemas.openxmlformats.org/officeDocument/2006/relationships/customXml" Target="../ink/ink1296.xml"/><Relationship Id="rId1059" Type="http://schemas.openxmlformats.org/officeDocument/2006/relationships/customXml" Target="../ink/ink1514.xml"/><Relationship Id="rId1266" Type="http://schemas.openxmlformats.org/officeDocument/2006/relationships/customXml" Target="../ink/ink1721.xml"/><Relationship Id="rId1473" Type="http://schemas.openxmlformats.org/officeDocument/2006/relationships/customXml" Target="../ink/ink1831.xml"/><Relationship Id="rId843" Type="http://schemas.openxmlformats.org/officeDocument/2006/relationships/image" Target="../media/image1343.png"/><Relationship Id="rId1126" Type="http://schemas.openxmlformats.org/officeDocument/2006/relationships/customXml" Target="../ink/ink1581.xml"/><Relationship Id="rId1680" Type="http://schemas.openxmlformats.org/officeDocument/2006/relationships/image" Target="../media/image1642.png"/><Relationship Id="rId275" Type="http://schemas.openxmlformats.org/officeDocument/2006/relationships/customXml" Target="../ink/ink1110.xml"/><Relationship Id="rId482" Type="http://schemas.openxmlformats.org/officeDocument/2006/relationships/customXml" Target="../ink/ink1217.xml"/><Relationship Id="rId703" Type="http://schemas.openxmlformats.org/officeDocument/2006/relationships/image" Target="../media/image1273.png"/><Relationship Id="rId910" Type="http://schemas.openxmlformats.org/officeDocument/2006/relationships/customXml" Target="../ink/ink1434.xml"/><Relationship Id="rId1333" Type="http://schemas.openxmlformats.org/officeDocument/2006/relationships/customXml" Target="../ink/ink1760.xml"/><Relationship Id="rId1540" Type="http://schemas.openxmlformats.org/officeDocument/2006/relationships/customXml" Target="../ink/ink1865.xml"/><Relationship Id="rId1638" Type="http://schemas.openxmlformats.org/officeDocument/2006/relationships/customXml" Target="../ink/ink1915.xml"/><Relationship Id="rId135" Type="http://schemas.openxmlformats.org/officeDocument/2006/relationships/image" Target="../media/image206.png"/><Relationship Id="rId342" Type="http://schemas.openxmlformats.org/officeDocument/2006/relationships/image" Target="../media/image1101.png"/><Relationship Id="rId787" Type="http://schemas.openxmlformats.org/officeDocument/2006/relationships/image" Target="../media/image1315.png"/><Relationship Id="rId994" Type="http://schemas.openxmlformats.org/officeDocument/2006/relationships/image" Target="../media/image1417.png"/><Relationship Id="rId1400" Type="http://schemas.openxmlformats.org/officeDocument/2006/relationships/customXml" Target="../ink/ink1794.xml"/><Relationship Id="rId202" Type="http://schemas.openxmlformats.org/officeDocument/2006/relationships/customXml" Target="../ink/ink1073.xml"/><Relationship Id="rId647" Type="http://schemas.openxmlformats.org/officeDocument/2006/relationships/image" Target="../media/image1246.png"/><Relationship Id="rId854" Type="http://schemas.openxmlformats.org/officeDocument/2006/relationships/image" Target="../media/image1348.png"/><Relationship Id="rId1277" Type="http://schemas.openxmlformats.org/officeDocument/2006/relationships/customXml" Target="../ink/ink1732.xml"/><Relationship Id="rId1484" Type="http://schemas.openxmlformats.org/officeDocument/2006/relationships/customXml" Target="../ink/ink1837.xml"/><Relationship Id="rId1691" Type="http://schemas.openxmlformats.org/officeDocument/2006/relationships/customXml" Target="../ink/ink1942.xml"/><Relationship Id="rId1705" Type="http://schemas.openxmlformats.org/officeDocument/2006/relationships/customXml" Target="../ink/ink1949.xml"/><Relationship Id="rId286" Type="http://schemas.openxmlformats.org/officeDocument/2006/relationships/image" Target="../media/image1075.png"/><Relationship Id="rId493" Type="http://schemas.openxmlformats.org/officeDocument/2006/relationships/customXml" Target="../ink/ink1223.xml"/><Relationship Id="rId507" Type="http://schemas.openxmlformats.org/officeDocument/2006/relationships/customXml" Target="../ink/ink1231.xml"/><Relationship Id="rId714" Type="http://schemas.openxmlformats.org/officeDocument/2006/relationships/customXml" Target="../ink/ink1335.xml"/><Relationship Id="rId921" Type="http://schemas.openxmlformats.org/officeDocument/2006/relationships/image" Target="../media/image1381.png"/><Relationship Id="rId1137" Type="http://schemas.openxmlformats.org/officeDocument/2006/relationships/customXml" Target="../ink/ink1592.xml"/><Relationship Id="rId1344" Type="http://schemas.openxmlformats.org/officeDocument/2006/relationships/image" Target="../media/image1477.png"/><Relationship Id="rId1551" Type="http://schemas.openxmlformats.org/officeDocument/2006/relationships/image" Target="../media/image1579.png"/><Relationship Id="rId50" Type="http://schemas.openxmlformats.org/officeDocument/2006/relationships/customXml" Target="../ink/ink997.xml"/><Relationship Id="rId146" Type="http://schemas.openxmlformats.org/officeDocument/2006/relationships/customXml" Target="../ink/ink1045.xml"/><Relationship Id="rId353" Type="http://schemas.openxmlformats.org/officeDocument/2006/relationships/image" Target="../media/image1106.png"/><Relationship Id="rId560" Type="http://schemas.openxmlformats.org/officeDocument/2006/relationships/customXml" Target="../ink/ink1258.xml"/><Relationship Id="rId798" Type="http://schemas.openxmlformats.org/officeDocument/2006/relationships/customXml" Target="../ink/ink1377.xml"/><Relationship Id="rId1190" Type="http://schemas.openxmlformats.org/officeDocument/2006/relationships/customXml" Target="../ink/ink1645.xml"/><Relationship Id="rId1204" Type="http://schemas.openxmlformats.org/officeDocument/2006/relationships/customXml" Target="../ink/ink1659.xml"/><Relationship Id="rId1411" Type="http://schemas.openxmlformats.org/officeDocument/2006/relationships/image" Target="../media/image1510.png"/><Relationship Id="rId1649" Type="http://schemas.openxmlformats.org/officeDocument/2006/relationships/image" Target="../media/image1627.png"/><Relationship Id="rId213" Type="http://schemas.openxmlformats.org/officeDocument/2006/relationships/image" Target="../media/image1039.png"/><Relationship Id="rId420" Type="http://schemas.openxmlformats.org/officeDocument/2006/relationships/customXml" Target="../ink/ink1185.xml"/><Relationship Id="rId658" Type="http://schemas.openxmlformats.org/officeDocument/2006/relationships/customXml" Target="../ink/ink1307.xml"/><Relationship Id="rId865" Type="http://schemas.openxmlformats.org/officeDocument/2006/relationships/customXml" Target="../ink/ink1411.xml"/><Relationship Id="rId1050" Type="http://schemas.openxmlformats.org/officeDocument/2006/relationships/customXml" Target="../ink/ink1506.xml"/><Relationship Id="rId1288" Type="http://schemas.openxmlformats.org/officeDocument/2006/relationships/image" Target="../media/image1450.png"/><Relationship Id="rId1495" Type="http://schemas.openxmlformats.org/officeDocument/2006/relationships/image" Target="../media/image1551.png"/><Relationship Id="rId1509" Type="http://schemas.openxmlformats.org/officeDocument/2006/relationships/image" Target="../media/image1558.png"/><Relationship Id="rId1716" Type="http://schemas.openxmlformats.org/officeDocument/2006/relationships/customXml" Target="../ink/ink1955.xml"/><Relationship Id="rId297" Type="http://schemas.openxmlformats.org/officeDocument/2006/relationships/customXml" Target="../ink/ink1121.xml"/><Relationship Id="rId518" Type="http://schemas.openxmlformats.org/officeDocument/2006/relationships/customXml" Target="../ink/ink1237.xml"/><Relationship Id="rId725" Type="http://schemas.openxmlformats.org/officeDocument/2006/relationships/image" Target="../media/image1284.png"/><Relationship Id="rId932" Type="http://schemas.openxmlformats.org/officeDocument/2006/relationships/customXml" Target="../ink/ink1445.xml"/><Relationship Id="rId1148" Type="http://schemas.openxmlformats.org/officeDocument/2006/relationships/customXml" Target="../ink/ink1603.xml"/><Relationship Id="rId1355" Type="http://schemas.openxmlformats.org/officeDocument/2006/relationships/customXml" Target="../ink/ink1771.xml"/><Relationship Id="rId1562" Type="http://schemas.openxmlformats.org/officeDocument/2006/relationships/customXml" Target="../ink/ink1876.xml"/><Relationship Id="rId157" Type="http://schemas.openxmlformats.org/officeDocument/2006/relationships/image" Target="../media/image1012.png"/><Relationship Id="rId364" Type="http://schemas.openxmlformats.org/officeDocument/2006/relationships/customXml" Target="../ink/ink1157.xml"/><Relationship Id="rId1008" Type="http://schemas.openxmlformats.org/officeDocument/2006/relationships/image" Target="../media/image1423.png"/><Relationship Id="rId1215" Type="http://schemas.openxmlformats.org/officeDocument/2006/relationships/customXml" Target="../ink/ink1670.xml"/><Relationship Id="rId1422" Type="http://schemas.openxmlformats.org/officeDocument/2006/relationships/customXml" Target="../ink/ink1805.xml"/><Relationship Id="rId61" Type="http://schemas.openxmlformats.org/officeDocument/2006/relationships/image" Target="../media/image965.png"/><Relationship Id="rId571" Type="http://schemas.openxmlformats.org/officeDocument/2006/relationships/image" Target="../media/image1208.png"/><Relationship Id="rId669" Type="http://schemas.openxmlformats.org/officeDocument/2006/relationships/image" Target="../media/image1257.png"/><Relationship Id="rId876" Type="http://schemas.openxmlformats.org/officeDocument/2006/relationships/image" Target="../media/image1359.png"/><Relationship Id="rId1299" Type="http://schemas.openxmlformats.org/officeDocument/2006/relationships/customXml" Target="../ink/ink1743.xml"/><Relationship Id="rId1727" Type="http://schemas.openxmlformats.org/officeDocument/2006/relationships/image" Target="../media/image1665.png"/><Relationship Id="rId19" Type="http://schemas.openxmlformats.org/officeDocument/2006/relationships/image" Target="../media/image944.png"/><Relationship Id="rId224" Type="http://schemas.openxmlformats.org/officeDocument/2006/relationships/customXml" Target="../ink/ink1084.xml"/><Relationship Id="rId431" Type="http://schemas.openxmlformats.org/officeDocument/2006/relationships/image" Target="../media/image1144.png"/><Relationship Id="rId529" Type="http://schemas.openxmlformats.org/officeDocument/2006/relationships/image" Target="../media/image1188.png"/><Relationship Id="rId736" Type="http://schemas.openxmlformats.org/officeDocument/2006/relationships/customXml" Target="../ink/ink1346.xml"/><Relationship Id="rId1061" Type="http://schemas.openxmlformats.org/officeDocument/2006/relationships/customXml" Target="../ink/ink1516.xml"/><Relationship Id="rId1159" Type="http://schemas.openxmlformats.org/officeDocument/2006/relationships/customXml" Target="../ink/ink1614.xml"/><Relationship Id="rId1366" Type="http://schemas.openxmlformats.org/officeDocument/2006/relationships/image" Target="../media/image1488.png"/><Relationship Id="rId168" Type="http://schemas.openxmlformats.org/officeDocument/2006/relationships/customXml" Target="../ink/ink1056.xml"/><Relationship Id="rId943" Type="http://schemas.openxmlformats.org/officeDocument/2006/relationships/image" Target="../media/image1392.png"/><Relationship Id="rId1019" Type="http://schemas.openxmlformats.org/officeDocument/2006/relationships/image" Target="../media/image1428.png"/><Relationship Id="rId1573" Type="http://schemas.openxmlformats.org/officeDocument/2006/relationships/image" Target="../media/image1590.png"/><Relationship Id="rId72" Type="http://schemas.openxmlformats.org/officeDocument/2006/relationships/customXml" Target="../ink/ink1008.xml"/><Relationship Id="rId375" Type="http://schemas.openxmlformats.org/officeDocument/2006/relationships/image" Target="../media/image1117.png"/><Relationship Id="rId582" Type="http://schemas.openxmlformats.org/officeDocument/2006/relationships/customXml" Target="../ink/ink1269.xml"/><Relationship Id="rId803" Type="http://schemas.openxmlformats.org/officeDocument/2006/relationships/image" Target="../media/image1323.png"/><Relationship Id="rId1226" Type="http://schemas.openxmlformats.org/officeDocument/2006/relationships/customXml" Target="../ink/ink1681.xml"/><Relationship Id="rId1433" Type="http://schemas.openxmlformats.org/officeDocument/2006/relationships/image" Target="../media/image1521.png"/><Relationship Id="rId1640" Type="http://schemas.openxmlformats.org/officeDocument/2006/relationships/customXml" Target="../ink/ink1916.xml"/><Relationship Id="rId1738" Type="http://schemas.openxmlformats.org/officeDocument/2006/relationships/customXml" Target="../ink/ink1966.xml"/><Relationship Id="rId3" Type="http://schemas.openxmlformats.org/officeDocument/2006/relationships/image" Target="../media/image936.png"/><Relationship Id="rId235" Type="http://schemas.openxmlformats.org/officeDocument/2006/relationships/customXml" Target="../ink/ink1090.xml"/><Relationship Id="rId442" Type="http://schemas.openxmlformats.org/officeDocument/2006/relationships/customXml" Target="../ink/ink1196.xml"/><Relationship Id="rId887" Type="http://schemas.openxmlformats.org/officeDocument/2006/relationships/customXml" Target="../ink/ink1422.xml"/><Relationship Id="rId1072" Type="http://schemas.openxmlformats.org/officeDocument/2006/relationships/customXml" Target="../ink/ink1527.xml"/><Relationship Id="rId1500" Type="http://schemas.openxmlformats.org/officeDocument/2006/relationships/customXml" Target="../ink/ink1845.xml"/><Relationship Id="rId302" Type="http://schemas.openxmlformats.org/officeDocument/2006/relationships/customXml" Target="../ink/ink1124.xml"/><Relationship Id="rId747" Type="http://schemas.openxmlformats.org/officeDocument/2006/relationships/image" Target="../media/image1295.png"/><Relationship Id="rId954" Type="http://schemas.openxmlformats.org/officeDocument/2006/relationships/customXml" Target="../ink/ink1456.xml"/><Relationship Id="rId1377" Type="http://schemas.openxmlformats.org/officeDocument/2006/relationships/image" Target="../media/image1493.png"/><Relationship Id="rId1584" Type="http://schemas.openxmlformats.org/officeDocument/2006/relationships/customXml" Target="../ink/ink1887.xml"/><Relationship Id="rId83" Type="http://schemas.openxmlformats.org/officeDocument/2006/relationships/image" Target="../media/image976.png"/><Relationship Id="rId179" Type="http://schemas.openxmlformats.org/officeDocument/2006/relationships/image" Target="../media/image1022.png"/><Relationship Id="rId386" Type="http://schemas.openxmlformats.org/officeDocument/2006/relationships/customXml" Target="../ink/ink1168.xml"/><Relationship Id="rId593" Type="http://schemas.openxmlformats.org/officeDocument/2006/relationships/image" Target="../media/image1219.png"/><Relationship Id="rId607" Type="http://schemas.openxmlformats.org/officeDocument/2006/relationships/image" Target="../media/image1226.png"/><Relationship Id="rId814" Type="http://schemas.openxmlformats.org/officeDocument/2006/relationships/customXml" Target="../ink/ink1385.xml"/><Relationship Id="rId1237" Type="http://schemas.openxmlformats.org/officeDocument/2006/relationships/customXml" Target="../ink/ink1692.xml"/><Relationship Id="rId1444" Type="http://schemas.openxmlformats.org/officeDocument/2006/relationships/image" Target="../media/image1526.png"/><Relationship Id="rId1651" Type="http://schemas.openxmlformats.org/officeDocument/2006/relationships/image" Target="../media/image1628.png"/><Relationship Id="rId246" Type="http://schemas.openxmlformats.org/officeDocument/2006/relationships/image" Target="../media/image1055.png"/><Relationship Id="rId453" Type="http://schemas.openxmlformats.org/officeDocument/2006/relationships/image" Target="../media/image1155.png"/><Relationship Id="rId660" Type="http://schemas.openxmlformats.org/officeDocument/2006/relationships/customXml" Target="../ink/ink1308.xml"/><Relationship Id="rId898" Type="http://schemas.openxmlformats.org/officeDocument/2006/relationships/image" Target="../media/image1370.png"/><Relationship Id="rId1083" Type="http://schemas.openxmlformats.org/officeDocument/2006/relationships/customXml" Target="../ink/ink1538.xml"/><Relationship Id="rId1290" Type="http://schemas.openxmlformats.org/officeDocument/2006/relationships/image" Target="../media/image1451.png"/><Relationship Id="rId1304" Type="http://schemas.openxmlformats.org/officeDocument/2006/relationships/image" Target="../media/image1457.png"/><Relationship Id="rId1511" Type="http://schemas.openxmlformats.org/officeDocument/2006/relationships/image" Target="../media/image1559.png"/><Relationship Id="rId1749" Type="http://schemas.openxmlformats.org/officeDocument/2006/relationships/customXml" Target="../ink/ink1972.xml"/><Relationship Id="rId106" Type="http://schemas.openxmlformats.org/officeDocument/2006/relationships/customXml" Target="../ink/ink1025.xml"/><Relationship Id="rId313" Type="http://schemas.openxmlformats.org/officeDocument/2006/relationships/image" Target="../media/image1087.png"/><Relationship Id="rId758" Type="http://schemas.openxmlformats.org/officeDocument/2006/relationships/customXml" Target="../ink/ink1357.xml"/><Relationship Id="rId965" Type="http://schemas.openxmlformats.org/officeDocument/2006/relationships/customXml" Target="../ink/ink1462.xml"/><Relationship Id="rId1150" Type="http://schemas.openxmlformats.org/officeDocument/2006/relationships/customXml" Target="../ink/ink1605.xml"/><Relationship Id="rId1388" Type="http://schemas.openxmlformats.org/officeDocument/2006/relationships/customXml" Target="../ink/ink1788.xml"/><Relationship Id="rId1595" Type="http://schemas.openxmlformats.org/officeDocument/2006/relationships/image" Target="../media/image1601.png"/><Relationship Id="rId1609" Type="http://schemas.openxmlformats.org/officeDocument/2006/relationships/image" Target="../media/image1608.png"/><Relationship Id="rId10" Type="http://schemas.openxmlformats.org/officeDocument/2006/relationships/customXml" Target="../ink/ink977.xml"/><Relationship Id="rId94" Type="http://schemas.openxmlformats.org/officeDocument/2006/relationships/customXml" Target="../ink/ink1019.xml"/><Relationship Id="rId397" Type="http://schemas.openxmlformats.org/officeDocument/2006/relationships/image" Target="../media/image1127.png"/><Relationship Id="rId520" Type="http://schemas.openxmlformats.org/officeDocument/2006/relationships/customXml" Target="../ink/ink1238.xml"/><Relationship Id="rId618" Type="http://schemas.openxmlformats.org/officeDocument/2006/relationships/customXml" Target="../ink/ink1287.xml"/><Relationship Id="rId825" Type="http://schemas.openxmlformats.org/officeDocument/2006/relationships/image" Target="../media/image1334.png"/><Relationship Id="rId1248" Type="http://schemas.openxmlformats.org/officeDocument/2006/relationships/customXml" Target="../ink/ink1703.xml"/><Relationship Id="rId1455" Type="http://schemas.openxmlformats.org/officeDocument/2006/relationships/customXml" Target="../ink/ink1822.xml"/><Relationship Id="rId1662" Type="http://schemas.openxmlformats.org/officeDocument/2006/relationships/image" Target="../media/image1633.png"/><Relationship Id="rId257" Type="http://schemas.openxmlformats.org/officeDocument/2006/relationships/customXml" Target="../ink/ink1101.xml"/><Relationship Id="rId464" Type="http://schemas.openxmlformats.org/officeDocument/2006/relationships/image" Target="../media/image1160.png"/><Relationship Id="rId1010" Type="http://schemas.openxmlformats.org/officeDocument/2006/relationships/customXml" Target="../ink/ink1486.xml"/><Relationship Id="rId1094" Type="http://schemas.openxmlformats.org/officeDocument/2006/relationships/customXml" Target="../ink/ink1549.xml"/><Relationship Id="rId1108" Type="http://schemas.openxmlformats.org/officeDocument/2006/relationships/customXml" Target="../ink/ink1563.xml"/><Relationship Id="rId1315" Type="http://schemas.openxmlformats.org/officeDocument/2006/relationships/customXml" Target="../ink/ink1751.xml"/><Relationship Id="rId117" Type="http://schemas.openxmlformats.org/officeDocument/2006/relationships/image" Target="../media/image993.png"/><Relationship Id="rId671" Type="http://schemas.openxmlformats.org/officeDocument/2006/relationships/image" Target="../media/image1258.png"/><Relationship Id="rId769" Type="http://schemas.openxmlformats.org/officeDocument/2006/relationships/image" Target="../media/image1306.png"/><Relationship Id="rId976" Type="http://schemas.openxmlformats.org/officeDocument/2006/relationships/image" Target="../media/image1408.png"/><Relationship Id="rId1399" Type="http://schemas.openxmlformats.org/officeDocument/2006/relationships/image" Target="../media/image1504.png"/><Relationship Id="rId324" Type="http://schemas.openxmlformats.org/officeDocument/2006/relationships/customXml" Target="../ink/ink1136.xml"/><Relationship Id="rId531" Type="http://schemas.openxmlformats.org/officeDocument/2006/relationships/image" Target="../media/image1189.png"/><Relationship Id="rId629" Type="http://schemas.openxmlformats.org/officeDocument/2006/relationships/image" Target="../media/image1237.png"/><Relationship Id="rId1161" Type="http://schemas.openxmlformats.org/officeDocument/2006/relationships/customXml" Target="../ink/ink1616.xml"/><Relationship Id="rId1259" Type="http://schemas.openxmlformats.org/officeDocument/2006/relationships/customXml" Target="../ink/ink1714.xml"/><Relationship Id="rId1466" Type="http://schemas.openxmlformats.org/officeDocument/2006/relationships/image" Target="../media/image1537.png"/><Relationship Id="rId836" Type="http://schemas.openxmlformats.org/officeDocument/2006/relationships/customXml" Target="../ink/ink1396.xml"/><Relationship Id="rId1021" Type="http://schemas.openxmlformats.org/officeDocument/2006/relationships/image" Target="../media/image1429.png"/><Relationship Id="rId1119" Type="http://schemas.openxmlformats.org/officeDocument/2006/relationships/customXml" Target="../ink/ink1574.xml"/><Relationship Id="rId1673" Type="http://schemas.openxmlformats.org/officeDocument/2006/relationships/customXml" Target="../ink/ink1933.xml"/><Relationship Id="rId903" Type="http://schemas.openxmlformats.org/officeDocument/2006/relationships/customXml" Target="../ink/ink1430.xml"/><Relationship Id="rId1326" Type="http://schemas.openxmlformats.org/officeDocument/2006/relationships/image" Target="../media/image1468.png"/><Relationship Id="rId1533" Type="http://schemas.openxmlformats.org/officeDocument/2006/relationships/image" Target="../media/image1570.png"/><Relationship Id="rId1740" Type="http://schemas.openxmlformats.org/officeDocument/2006/relationships/customXml" Target="../ink/ink1967.xml"/><Relationship Id="rId32" Type="http://schemas.openxmlformats.org/officeDocument/2006/relationships/customXml" Target="../ink/ink988.xml"/><Relationship Id="rId1600" Type="http://schemas.openxmlformats.org/officeDocument/2006/relationships/customXml" Target="../ink/ink1895.xml"/><Relationship Id="rId181" Type="http://schemas.openxmlformats.org/officeDocument/2006/relationships/image" Target="../media/image1023.png"/><Relationship Id="rId279" Type="http://schemas.openxmlformats.org/officeDocument/2006/relationships/customXml" Target="../ink/ink1112.xml"/><Relationship Id="rId486" Type="http://schemas.openxmlformats.org/officeDocument/2006/relationships/customXml" Target="../ink/ink1219.xml"/><Relationship Id="rId693" Type="http://schemas.openxmlformats.org/officeDocument/2006/relationships/image" Target="../media/image1268.png"/><Relationship Id="rId139" Type="http://schemas.openxmlformats.org/officeDocument/2006/relationships/image" Target="../media/image1003.png"/><Relationship Id="rId346" Type="http://schemas.openxmlformats.org/officeDocument/2006/relationships/customXml" Target="../ink/ink1148.xml"/><Relationship Id="rId553" Type="http://schemas.openxmlformats.org/officeDocument/2006/relationships/image" Target="../media/image1199.png"/><Relationship Id="rId760" Type="http://schemas.openxmlformats.org/officeDocument/2006/relationships/customXml" Target="../ink/ink1358.xml"/><Relationship Id="rId998" Type="http://schemas.openxmlformats.org/officeDocument/2006/relationships/customXml" Target="../ink/ink1479.xml"/><Relationship Id="rId1183" Type="http://schemas.openxmlformats.org/officeDocument/2006/relationships/customXml" Target="../ink/ink1638.xml"/><Relationship Id="rId1390" Type="http://schemas.openxmlformats.org/officeDocument/2006/relationships/customXml" Target="../ink/ink1789.xml"/><Relationship Id="rId206" Type="http://schemas.openxmlformats.org/officeDocument/2006/relationships/customXml" Target="../ink/ink1075.xml"/><Relationship Id="rId413" Type="http://schemas.openxmlformats.org/officeDocument/2006/relationships/image" Target="../media/image1135.png"/><Relationship Id="rId858" Type="http://schemas.openxmlformats.org/officeDocument/2006/relationships/image" Target="../media/image1350.png"/><Relationship Id="rId1043" Type="http://schemas.openxmlformats.org/officeDocument/2006/relationships/image" Target="../media/image1440.png"/><Relationship Id="rId1488" Type="http://schemas.openxmlformats.org/officeDocument/2006/relationships/customXml" Target="../ink/ink1839.xml"/><Relationship Id="rId1695" Type="http://schemas.openxmlformats.org/officeDocument/2006/relationships/customXml" Target="../ink/ink1944.xml"/><Relationship Id="rId620" Type="http://schemas.openxmlformats.org/officeDocument/2006/relationships/customXml" Target="../ink/ink1288.xml"/><Relationship Id="rId718" Type="http://schemas.openxmlformats.org/officeDocument/2006/relationships/customXml" Target="../ink/ink1337.xml"/><Relationship Id="rId925" Type="http://schemas.openxmlformats.org/officeDocument/2006/relationships/image" Target="../media/image1383.png"/><Relationship Id="rId1250" Type="http://schemas.openxmlformats.org/officeDocument/2006/relationships/customXml" Target="../ink/ink1705.xml"/><Relationship Id="rId1348" Type="http://schemas.openxmlformats.org/officeDocument/2006/relationships/image" Target="../media/image1479.png"/><Relationship Id="rId1555" Type="http://schemas.openxmlformats.org/officeDocument/2006/relationships/image" Target="../media/image1581.png"/><Relationship Id="rId1762" Type="http://schemas.openxmlformats.org/officeDocument/2006/relationships/image" Target="../media/image1682.png"/><Relationship Id="rId1110" Type="http://schemas.openxmlformats.org/officeDocument/2006/relationships/customXml" Target="../ink/ink1565.xml"/><Relationship Id="rId1208" Type="http://schemas.openxmlformats.org/officeDocument/2006/relationships/customXml" Target="../ink/ink1663.xml"/><Relationship Id="rId1415" Type="http://schemas.openxmlformats.org/officeDocument/2006/relationships/image" Target="../media/image1512.png"/><Relationship Id="rId54" Type="http://schemas.openxmlformats.org/officeDocument/2006/relationships/customXml" Target="../ink/ink999.xml"/><Relationship Id="rId1622" Type="http://schemas.openxmlformats.org/officeDocument/2006/relationships/image" Target="../media/image1614.png"/><Relationship Id="rId270" Type="http://schemas.openxmlformats.org/officeDocument/2006/relationships/image" Target="../media/image1067.png"/><Relationship Id="rId130" Type="http://schemas.openxmlformats.org/officeDocument/2006/relationships/customXml" Target="../ink/ink1037.xml"/><Relationship Id="rId368" Type="http://schemas.openxmlformats.org/officeDocument/2006/relationships/customXml" Target="../ink/ink1159.xml"/><Relationship Id="rId575" Type="http://schemas.openxmlformats.org/officeDocument/2006/relationships/image" Target="../media/image1210.png"/><Relationship Id="rId782" Type="http://schemas.openxmlformats.org/officeDocument/2006/relationships/customXml" Target="../ink/ink1369.xml"/><Relationship Id="rId228" Type="http://schemas.openxmlformats.org/officeDocument/2006/relationships/customXml" Target="../ink/ink1086.xml"/><Relationship Id="rId435" Type="http://schemas.openxmlformats.org/officeDocument/2006/relationships/image" Target="../media/image1146.png"/><Relationship Id="rId642" Type="http://schemas.openxmlformats.org/officeDocument/2006/relationships/customXml" Target="../ink/ink1299.xml"/><Relationship Id="rId1065" Type="http://schemas.openxmlformats.org/officeDocument/2006/relationships/customXml" Target="../ink/ink1520.xml"/><Relationship Id="rId1272" Type="http://schemas.openxmlformats.org/officeDocument/2006/relationships/customXml" Target="../ink/ink1727.xml"/><Relationship Id="rId502" Type="http://schemas.openxmlformats.org/officeDocument/2006/relationships/customXml" Target="../ink/ink1228.xml"/><Relationship Id="rId947" Type="http://schemas.openxmlformats.org/officeDocument/2006/relationships/image" Target="../media/image1394.png"/><Relationship Id="rId1132" Type="http://schemas.openxmlformats.org/officeDocument/2006/relationships/customXml" Target="../ink/ink1587.xml"/><Relationship Id="rId1577" Type="http://schemas.openxmlformats.org/officeDocument/2006/relationships/image" Target="../media/image1592.png"/><Relationship Id="rId76" Type="http://schemas.openxmlformats.org/officeDocument/2006/relationships/customXml" Target="../ink/ink1010.xml"/><Relationship Id="rId807" Type="http://schemas.openxmlformats.org/officeDocument/2006/relationships/image" Target="../media/image1325.png"/><Relationship Id="rId1437" Type="http://schemas.openxmlformats.org/officeDocument/2006/relationships/image" Target="../media/image1523.png"/><Relationship Id="rId1644" Type="http://schemas.openxmlformats.org/officeDocument/2006/relationships/customXml" Target="../ink/ink1918.xml"/><Relationship Id="rId1504" Type="http://schemas.openxmlformats.org/officeDocument/2006/relationships/customXml" Target="../ink/ink1847.xml"/><Relationship Id="rId1711" Type="http://schemas.openxmlformats.org/officeDocument/2006/relationships/image" Target="../media/image1657.png"/><Relationship Id="rId292" Type="http://schemas.openxmlformats.org/officeDocument/2006/relationships/image" Target="../media/image1078.png"/><Relationship Id="rId597" Type="http://schemas.openxmlformats.org/officeDocument/2006/relationships/image" Target="../media/image1221.png"/><Relationship Id="rId152" Type="http://schemas.openxmlformats.org/officeDocument/2006/relationships/customXml" Target="../ink/ink1048.xml"/><Relationship Id="rId457" Type="http://schemas.openxmlformats.org/officeDocument/2006/relationships/customXml" Target="../ink/ink1204.xml"/><Relationship Id="rId1087" Type="http://schemas.openxmlformats.org/officeDocument/2006/relationships/customXml" Target="../ink/ink1542.xml"/><Relationship Id="rId1294" Type="http://schemas.openxmlformats.org/officeDocument/2006/relationships/image" Target="../media/image785.png"/><Relationship Id="rId664" Type="http://schemas.openxmlformats.org/officeDocument/2006/relationships/customXml" Target="../ink/ink1310.xml"/><Relationship Id="rId871" Type="http://schemas.openxmlformats.org/officeDocument/2006/relationships/customXml" Target="../ink/ink1414.xml"/><Relationship Id="rId969" Type="http://schemas.openxmlformats.org/officeDocument/2006/relationships/customXml" Target="../ink/ink1464.xml"/><Relationship Id="rId1599" Type="http://schemas.openxmlformats.org/officeDocument/2006/relationships/image" Target="../media/image1603.png"/><Relationship Id="rId317" Type="http://schemas.openxmlformats.org/officeDocument/2006/relationships/image" Target="../media/image1089.png"/><Relationship Id="rId524" Type="http://schemas.openxmlformats.org/officeDocument/2006/relationships/customXml" Target="../ink/ink1240.xml"/><Relationship Id="rId731" Type="http://schemas.openxmlformats.org/officeDocument/2006/relationships/image" Target="../media/image1287.png"/><Relationship Id="rId1154" Type="http://schemas.openxmlformats.org/officeDocument/2006/relationships/customXml" Target="../ink/ink1609.xml"/><Relationship Id="rId1361" Type="http://schemas.openxmlformats.org/officeDocument/2006/relationships/customXml" Target="../ink/ink1774.xml"/><Relationship Id="rId1459" Type="http://schemas.openxmlformats.org/officeDocument/2006/relationships/customXml" Target="../ink/ink1824.xml"/><Relationship Id="rId98" Type="http://schemas.openxmlformats.org/officeDocument/2006/relationships/customXml" Target="../ink/ink1021.xml"/><Relationship Id="rId829" Type="http://schemas.openxmlformats.org/officeDocument/2006/relationships/image" Target="../media/image1336.png"/><Relationship Id="rId1014" Type="http://schemas.openxmlformats.org/officeDocument/2006/relationships/customXml" Target="../ink/ink1488.xml"/><Relationship Id="rId1221" Type="http://schemas.openxmlformats.org/officeDocument/2006/relationships/customXml" Target="../ink/ink1676.xml"/><Relationship Id="rId1666" Type="http://schemas.openxmlformats.org/officeDocument/2006/relationships/image" Target="../media/image1635.png"/><Relationship Id="rId1319" Type="http://schemas.openxmlformats.org/officeDocument/2006/relationships/customXml" Target="../ink/ink1753.xml"/><Relationship Id="rId1526" Type="http://schemas.openxmlformats.org/officeDocument/2006/relationships/customXml" Target="../ink/ink1858.xml"/><Relationship Id="rId1733" Type="http://schemas.openxmlformats.org/officeDocument/2006/relationships/image" Target="../media/image1668.png"/><Relationship Id="rId25" Type="http://schemas.openxmlformats.org/officeDocument/2006/relationships/image" Target="../media/image947.png"/><Relationship Id="rId174" Type="http://schemas.openxmlformats.org/officeDocument/2006/relationships/customXml" Target="../ink/ink1059.xml"/><Relationship Id="rId381" Type="http://schemas.openxmlformats.org/officeDocument/2006/relationships/image" Target="../media/image1119.png"/><Relationship Id="rId241" Type="http://schemas.openxmlformats.org/officeDocument/2006/relationships/customXml" Target="../ink/ink1093.xml"/><Relationship Id="rId479" Type="http://schemas.openxmlformats.org/officeDocument/2006/relationships/image" Target="../media/image1167.png"/><Relationship Id="rId686" Type="http://schemas.openxmlformats.org/officeDocument/2006/relationships/customXml" Target="../ink/ink1321.xml"/><Relationship Id="rId893" Type="http://schemas.openxmlformats.org/officeDocument/2006/relationships/customXml" Target="../ink/ink1425.xml"/><Relationship Id="rId339" Type="http://schemas.openxmlformats.org/officeDocument/2006/relationships/customXml" Target="../ink/ink1144.xml"/><Relationship Id="rId546" Type="http://schemas.openxmlformats.org/officeDocument/2006/relationships/customXml" Target="../ink/ink1251.xml"/><Relationship Id="rId753" Type="http://schemas.openxmlformats.org/officeDocument/2006/relationships/image" Target="../media/image1298.png"/><Relationship Id="rId1176" Type="http://schemas.openxmlformats.org/officeDocument/2006/relationships/customXml" Target="../ink/ink1631.xml"/><Relationship Id="rId1383" Type="http://schemas.openxmlformats.org/officeDocument/2006/relationships/image" Target="../media/image1496.png"/><Relationship Id="rId101" Type="http://schemas.openxmlformats.org/officeDocument/2006/relationships/image" Target="../media/image985.png"/><Relationship Id="rId406" Type="http://schemas.openxmlformats.org/officeDocument/2006/relationships/customXml" Target="../ink/ink1178.xml"/><Relationship Id="rId960" Type="http://schemas.openxmlformats.org/officeDocument/2006/relationships/image" Target="../media/image1400.png"/><Relationship Id="rId1036" Type="http://schemas.openxmlformats.org/officeDocument/2006/relationships/customXml" Target="../ink/ink1499.xml"/><Relationship Id="rId1243" Type="http://schemas.openxmlformats.org/officeDocument/2006/relationships/customXml" Target="../ink/ink1698.xml"/><Relationship Id="rId1590" Type="http://schemas.openxmlformats.org/officeDocument/2006/relationships/customXml" Target="../ink/ink1890.xml"/><Relationship Id="rId1688" Type="http://schemas.openxmlformats.org/officeDocument/2006/relationships/image" Target="../media/image1646.png"/><Relationship Id="rId613" Type="http://schemas.openxmlformats.org/officeDocument/2006/relationships/image" Target="../media/image1229.png"/><Relationship Id="rId820" Type="http://schemas.openxmlformats.org/officeDocument/2006/relationships/customXml" Target="../ink/ink1388.xml"/><Relationship Id="rId918" Type="http://schemas.openxmlformats.org/officeDocument/2006/relationships/customXml" Target="../ink/ink1438.xml"/><Relationship Id="rId1450" Type="http://schemas.openxmlformats.org/officeDocument/2006/relationships/image" Target="../media/image1529.png"/><Relationship Id="rId1548" Type="http://schemas.openxmlformats.org/officeDocument/2006/relationships/customXml" Target="../ink/ink1869.xml"/><Relationship Id="rId1755" Type="http://schemas.openxmlformats.org/officeDocument/2006/relationships/customXml" Target="../ink/ink1975.xml"/><Relationship Id="rId1103" Type="http://schemas.openxmlformats.org/officeDocument/2006/relationships/customXml" Target="../ink/ink1558.xml"/><Relationship Id="rId1310" Type="http://schemas.openxmlformats.org/officeDocument/2006/relationships/image" Target="../media/image1460.png"/><Relationship Id="rId1408" Type="http://schemas.openxmlformats.org/officeDocument/2006/relationships/customXml" Target="../ink/ink1798.xml"/><Relationship Id="rId47" Type="http://schemas.openxmlformats.org/officeDocument/2006/relationships/image" Target="../media/image958.png"/><Relationship Id="rId1615" Type="http://schemas.openxmlformats.org/officeDocument/2006/relationships/customXml" Target="../ink/ink1903.xml"/><Relationship Id="rId196" Type="http://schemas.openxmlformats.org/officeDocument/2006/relationships/customXml" Target="../ink/ink1070.xml"/><Relationship Id="rId263" Type="http://schemas.openxmlformats.org/officeDocument/2006/relationships/customXml" Target="../ink/ink1104.xml"/><Relationship Id="rId470" Type="http://schemas.openxmlformats.org/officeDocument/2006/relationships/image" Target="../media/image1163.png"/><Relationship Id="rId123" Type="http://schemas.openxmlformats.org/officeDocument/2006/relationships/image" Target="../media/image996.png"/><Relationship Id="rId330" Type="http://schemas.openxmlformats.org/officeDocument/2006/relationships/customXml" Target="../ink/ink1139.xml"/><Relationship Id="rId568" Type="http://schemas.openxmlformats.org/officeDocument/2006/relationships/customXml" Target="../ink/ink1262.xml"/><Relationship Id="rId775" Type="http://schemas.openxmlformats.org/officeDocument/2006/relationships/image" Target="../media/image1309.png"/><Relationship Id="rId982" Type="http://schemas.openxmlformats.org/officeDocument/2006/relationships/image" Target="../media/image1411.png"/><Relationship Id="rId1198" Type="http://schemas.openxmlformats.org/officeDocument/2006/relationships/customXml" Target="../ink/ink1653.xml"/><Relationship Id="rId428" Type="http://schemas.openxmlformats.org/officeDocument/2006/relationships/customXml" Target="../ink/ink1189.xml"/><Relationship Id="rId635" Type="http://schemas.openxmlformats.org/officeDocument/2006/relationships/image" Target="../media/image1240.png"/><Relationship Id="rId842" Type="http://schemas.openxmlformats.org/officeDocument/2006/relationships/customXml" Target="../ink/ink1399.xml"/><Relationship Id="rId1058" Type="http://schemas.openxmlformats.org/officeDocument/2006/relationships/customXml" Target="../ink/ink1513.xml"/><Relationship Id="rId1265" Type="http://schemas.openxmlformats.org/officeDocument/2006/relationships/customXml" Target="../ink/ink1720.xml"/><Relationship Id="rId1472" Type="http://schemas.openxmlformats.org/officeDocument/2006/relationships/image" Target="../media/image1540.png"/><Relationship Id="rId702" Type="http://schemas.openxmlformats.org/officeDocument/2006/relationships/customXml" Target="../ink/ink1329.xml"/><Relationship Id="rId1125" Type="http://schemas.openxmlformats.org/officeDocument/2006/relationships/customXml" Target="../ink/ink1580.xml"/><Relationship Id="rId1332" Type="http://schemas.openxmlformats.org/officeDocument/2006/relationships/image" Target="../media/image1471.png"/><Relationship Id="rId69" Type="http://schemas.openxmlformats.org/officeDocument/2006/relationships/image" Target="../media/image969.png"/><Relationship Id="rId1637" Type="http://schemas.openxmlformats.org/officeDocument/2006/relationships/image" Target="../media/image1621.png"/><Relationship Id="rId1704" Type="http://schemas.openxmlformats.org/officeDocument/2006/relationships/image" Target="../media/image1654.png"/><Relationship Id="rId285" Type="http://schemas.openxmlformats.org/officeDocument/2006/relationships/customXml" Target="../ink/ink1115.xml"/><Relationship Id="rId492" Type="http://schemas.openxmlformats.org/officeDocument/2006/relationships/image" Target="../media/image195.png"/><Relationship Id="rId797" Type="http://schemas.openxmlformats.org/officeDocument/2006/relationships/image" Target="../media/image1320.png"/><Relationship Id="rId145" Type="http://schemas.openxmlformats.org/officeDocument/2006/relationships/image" Target="../media/image1006.png"/><Relationship Id="rId352" Type="http://schemas.openxmlformats.org/officeDocument/2006/relationships/customXml" Target="../ink/ink1151.xml"/><Relationship Id="rId1287" Type="http://schemas.openxmlformats.org/officeDocument/2006/relationships/customXml" Target="../ink/ink1737.xml"/><Relationship Id="rId212" Type="http://schemas.openxmlformats.org/officeDocument/2006/relationships/customXml" Target="../ink/ink1078.xml"/><Relationship Id="rId657" Type="http://schemas.openxmlformats.org/officeDocument/2006/relationships/image" Target="../media/image1251.png"/><Relationship Id="rId864" Type="http://schemas.openxmlformats.org/officeDocument/2006/relationships/image" Target="../media/image1353.png"/><Relationship Id="rId1494" Type="http://schemas.openxmlformats.org/officeDocument/2006/relationships/customXml" Target="../ink/ink1842.xml"/><Relationship Id="rId517" Type="http://schemas.openxmlformats.org/officeDocument/2006/relationships/image" Target="../media/image1182.png"/><Relationship Id="rId724" Type="http://schemas.openxmlformats.org/officeDocument/2006/relationships/customXml" Target="../ink/ink1340.xml"/><Relationship Id="rId931" Type="http://schemas.openxmlformats.org/officeDocument/2006/relationships/image" Target="../media/image1386.png"/><Relationship Id="rId1147" Type="http://schemas.openxmlformats.org/officeDocument/2006/relationships/customXml" Target="../ink/ink1602.xml"/><Relationship Id="rId1354" Type="http://schemas.openxmlformats.org/officeDocument/2006/relationships/image" Target="../media/image1482.png"/><Relationship Id="rId1561" Type="http://schemas.openxmlformats.org/officeDocument/2006/relationships/image" Target="../media/image1584.png"/><Relationship Id="rId60" Type="http://schemas.openxmlformats.org/officeDocument/2006/relationships/customXml" Target="../ink/ink1002.xml"/><Relationship Id="rId1007" Type="http://schemas.openxmlformats.org/officeDocument/2006/relationships/customXml" Target="../ink/ink1484.xml"/><Relationship Id="rId1214" Type="http://schemas.openxmlformats.org/officeDocument/2006/relationships/customXml" Target="../ink/ink1669.xml"/><Relationship Id="rId1421" Type="http://schemas.openxmlformats.org/officeDocument/2006/relationships/image" Target="../media/image1515.png"/><Relationship Id="rId1659" Type="http://schemas.openxmlformats.org/officeDocument/2006/relationships/image" Target="../media/image1632.png"/><Relationship Id="rId1519" Type="http://schemas.openxmlformats.org/officeDocument/2006/relationships/image" Target="../media/image1563.png"/><Relationship Id="rId1726" Type="http://schemas.openxmlformats.org/officeDocument/2006/relationships/customXml" Target="../ink/ink1960.xml"/><Relationship Id="rId18" Type="http://schemas.openxmlformats.org/officeDocument/2006/relationships/customXml" Target="../ink/ink981.xml"/><Relationship Id="rId167" Type="http://schemas.openxmlformats.org/officeDocument/2006/relationships/image" Target="../media/image1016.png"/><Relationship Id="rId374" Type="http://schemas.openxmlformats.org/officeDocument/2006/relationships/customXml" Target="../ink/ink1162.xml"/><Relationship Id="rId581" Type="http://schemas.openxmlformats.org/officeDocument/2006/relationships/image" Target="../media/image1213.png"/><Relationship Id="rId234" Type="http://schemas.openxmlformats.org/officeDocument/2006/relationships/image" Target="../media/image1049.png"/><Relationship Id="rId679" Type="http://schemas.openxmlformats.org/officeDocument/2006/relationships/image" Target="../media/image1262.png"/><Relationship Id="rId886" Type="http://schemas.openxmlformats.org/officeDocument/2006/relationships/image" Target="../media/image1364.png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1149.png"/><Relationship Id="rId539" Type="http://schemas.openxmlformats.org/officeDocument/2006/relationships/image" Target="../media/image1192.png"/><Relationship Id="rId746" Type="http://schemas.openxmlformats.org/officeDocument/2006/relationships/customXml" Target="../ink/ink1351.xml"/><Relationship Id="rId1071" Type="http://schemas.openxmlformats.org/officeDocument/2006/relationships/customXml" Target="../ink/ink1526.xml"/><Relationship Id="rId1169" Type="http://schemas.openxmlformats.org/officeDocument/2006/relationships/customXml" Target="../ink/ink1624.xml"/><Relationship Id="rId1376" Type="http://schemas.openxmlformats.org/officeDocument/2006/relationships/customXml" Target="../ink/ink1782.xml"/><Relationship Id="rId1583" Type="http://schemas.openxmlformats.org/officeDocument/2006/relationships/image" Target="../media/image1595.png"/><Relationship Id="rId301" Type="http://schemas.openxmlformats.org/officeDocument/2006/relationships/image" Target="../media/image1082.png"/><Relationship Id="rId953" Type="http://schemas.openxmlformats.org/officeDocument/2006/relationships/image" Target="../media/image1397.png"/><Relationship Id="rId1029" Type="http://schemas.openxmlformats.org/officeDocument/2006/relationships/image" Target="../media/image1433.png"/><Relationship Id="rId1236" Type="http://schemas.openxmlformats.org/officeDocument/2006/relationships/customXml" Target="../ink/ink1691.xml"/><Relationship Id="rId82" Type="http://schemas.openxmlformats.org/officeDocument/2006/relationships/customXml" Target="../ink/ink1013.xml"/><Relationship Id="rId606" Type="http://schemas.openxmlformats.org/officeDocument/2006/relationships/customXml" Target="../ink/ink1281.xml"/><Relationship Id="rId813" Type="http://schemas.openxmlformats.org/officeDocument/2006/relationships/image" Target="../media/image1328.png"/><Relationship Id="rId1443" Type="http://schemas.openxmlformats.org/officeDocument/2006/relationships/customXml" Target="../ink/ink1816.xml"/><Relationship Id="rId1650" Type="http://schemas.openxmlformats.org/officeDocument/2006/relationships/customXml" Target="../ink/ink1921.xml"/><Relationship Id="rId1748" Type="http://schemas.openxmlformats.org/officeDocument/2006/relationships/customXml" Target="../ink/ink1971.xml"/><Relationship Id="rId1303" Type="http://schemas.openxmlformats.org/officeDocument/2006/relationships/customXml" Target="../ink/ink1745.xml"/><Relationship Id="rId1510" Type="http://schemas.openxmlformats.org/officeDocument/2006/relationships/customXml" Target="../ink/ink1850.xml"/><Relationship Id="rId1608" Type="http://schemas.openxmlformats.org/officeDocument/2006/relationships/customXml" Target="../ink/ink1899.xml"/><Relationship Id="rId189" Type="http://schemas.openxmlformats.org/officeDocument/2006/relationships/image" Target="../media/image1027.png"/><Relationship Id="rId396" Type="http://schemas.openxmlformats.org/officeDocument/2006/relationships/customXml" Target="../ink/ink1173.xml"/><Relationship Id="rId256" Type="http://schemas.openxmlformats.org/officeDocument/2006/relationships/image" Target="../media/image1060.png"/><Relationship Id="rId463" Type="http://schemas.openxmlformats.org/officeDocument/2006/relationships/customXml" Target="../ink/ink1207.xml"/><Relationship Id="rId670" Type="http://schemas.openxmlformats.org/officeDocument/2006/relationships/customXml" Target="../ink/ink1313.xml"/><Relationship Id="rId1093" Type="http://schemas.openxmlformats.org/officeDocument/2006/relationships/customXml" Target="../ink/ink1548.xml"/><Relationship Id="rId116" Type="http://schemas.openxmlformats.org/officeDocument/2006/relationships/customXml" Target="../ink/ink1030.xml"/><Relationship Id="rId323" Type="http://schemas.openxmlformats.org/officeDocument/2006/relationships/image" Target="../media/image1092.png"/><Relationship Id="rId530" Type="http://schemas.openxmlformats.org/officeDocument/2006/relationships/customXml" Target="../ink/ink1243.xml"/><Relationship Id="rId768" Type="http://schemas.openxmlformats.org/officeDocument/2006/relationships/customXml" Target="../ink/ink1362.xml"/><Relationship Id="rId975" Type="http://schemas.openxmlformats.org/officeDocument/2006/relationships/customXml" Target="../ink/ink1467.xml"/><Relationship Id="rId1160" Type="http://schemas.openxmlformats.org/officeDocument/2006/relationships/customXml" Target="../ink/ink1615.xml"/><Relationship Id="rId1398" Type="http://schemas.openxmlformats.org/officeDocument/2006/relationships/customXml" Target="../ink/ink1793.xml"/><Relationship Id="rId628" Type="http://schemas.openxmlformats.org/officeDocument/2006/relationships/customXml" Target="../ink/ink1292.xml"/><Relationship Id="rId835" Type="http://schemas.openxmlformats.org/officeDocument/2006/relationships/image" Target="../media/image1339.png"/><Relationship Id="rId1258" Type="http://schemas.openxmlformats.org/officeDocument/2006/relationships/customXml" Target="../ink/ink1713.xml"/><Relationship Id="rId1465" Type="http://schemas.openxmlformats.org/officeDocument/2006/relationships/customXml" Target="../ink/ink1827.xml"/><Relationship Id="rId1672" Type="http://schemas.openxmlformats.org/officeDocument/2006/relationships/image" Target="../media/image1638.png"/><Relationship Id="rId1020" Type="http://schemas.openxmlformats.org/officeDocument/2006/relationships/customXml" Target="../ink/ink1491.xml"/><Relationship Id="rId1118" Type="http://schemas.openxmlformats.org/officeDocument/2006/relationships/customXml" Target="../ink/ink1573.xml"/><Relationship Id="rId1325" Type="http://schemas.openxmlformats.org/officeDocument/2006/relationships/customXml" Target="../ink/ink1756.xml"/><Relationship Id="rId1532" Type="http://schemas.openxmlformats.org/officeDocument/2006/relationships/customXml" Target="../ink/ink1861.xml"/><Relationship Id="rId902" Type="http://schemas.openxmlformats.org/officeDocument/2006/relationships/image" Target="../media/image1372.png"/><Relationship Id="rId31" Type="http://schemas.openxmlformats.org/officeDocument/2006/relationships/image" Target="../media/image950.png"/><Relationship Id="rId180" Type="http://schemas.openxmlformats.org/officeDocument/2006/relationships/customXml" Target="../ink/ink1062.xml"/><Relationship Id="rId278" Type="http://schemas.openxmlformats.org/officeDocument/2006/relationships/image" Target="../media/image1071.png"/><Relationship Id="rId485" Type="http://schemas.openxmlformats.org/officeDocument/2006/relationships/image" Target="../media/image1170.png"/><Relationship Id="rId692" Type="http://schemas.openxmlformats.org/officeDocument/2006/relationships/customXml" Target="../ink/ink1324.xml"/><Relationship Id="rId138" Type="http://schemas.openxmlformats.org/officeDocument/2006/relationships/customXml" Target="../ink/ink1041.xml"/><Relationship Id="rId345" Type="http://schemas.openxmlformats.org/officeDocument/2006/relationships/customXml" Target="../ink/ink1147.xml"/><Relationship Id="rId552" Type="http://schemas.openxmlformats.org/officeDocument/2006/relationships/customXml" Target="../ink/ink1254.xml"/><Relationship Id="rId997" Type="http://schemas.openxmlformats.org/officeDocument/2006/relationships/image" Target="../media/image1418.png"/><Relationship Id="rId1182" Type="http://schemas.openxmlformats.org/officeDocument/2006/relationships/customXml" Target="../ink/ink1637.xml"/><Relationship Id="rId205" Type="http://schemas.openxmlformats.org/officeDocument/2006/relationships/image" Target="../media/image1035.png"/><Relationship Id="rId412" Type="http://schemas.openxmlformats.org/officeDocument/2006/relationships/customXml" Target="../ink/ink1181.xml"/><Relationship Id="rId857" Type="http://schemas.openxmlformats.org/officeDocument/2006/relationships/customXml" Target="../ink/ink1407.xml"/><Relationship Id="rId1042" Type="http://schemas.openxmlformats.org/officeDocument/2006/relationships/customXml" Target="../ink/ink1502.xml"/><Relationship Id="rId1487" Type="http://schemas.openxmlformats.org/officeDocument/2006/relationships/image" Target="../media/image1547.png"/><Relationship Id="rId1694" Type="http://schemas.openxmlformats.org/officeDocument/2006/relationships/image" Target="../media/image1649.png"/><Relationship Id="rId717" Type="http://schemas.openxmlformats.org/officeDocument/2006/relationships/image" Target="../media/image1280.png"/><Relationship Id="rId924" Type="http://schemas.openxmlformats.org/officeDocument/2006/relationships/customXml" Target="../ink/ink1441.xml"/><Relationship Id="rId1347" Type="http://schemas.openxmlformats.org/officeDocument/2006/relationships/customXml" Target="../ink/ink1767.xml"/><Relationship Id="rId1554" Type="http://schemas.openxmlformats.org/officeDocument/2006/relationships/customXml" Target="../ink/ink1872.xml"/><Relationship Id="rId1761" Type="http://schemas.openxmlformats.org/officeDocument/2006/relationships/customXml" Target="../ink/ink1978.xml"/><Relationship Id="rId53" Type="http://schemas.openxmlformats.org/officeDocument/2006/relationships/image" Target="../media/image961.png"/><Relationship Id="rId1207" Type="http://schemas.openxmlformats.org/officeDocument/2006/relationships/customXml" Target="../ink/ink1662.xml"/><Relationship Id="rId1414" Type="http://schemas.openxmlformats.org/officeDocument/2006/relationships/customXml" Target="../ink/ink1801.xml"/><Relationship Id="rId1621" Type="http://schemas.openxmlformats.org/officeDocument/2006/relationships/customXml" Target="../ink/ink1906.xml"/><Relationship Id="rId1719" Type="http://schemas.openxmlformats.org/officeDocument/2006/relationships/image" Target="../media/image1661.png"/><Relationship Id="rId367" Type="http://schemas.openxmlformats.org/officeDocument/2006/relationships/image" Target="../media/image1113.png"/><Relationship Id="rId574" Type="http://schemas.openxmlformats.org/officeDocument/2006/relationships/customXml" Target="../ink/ink1265.xml"/><Relationship Id="rId227" Type="http://schemas.openxmlformats.org/officeDocument/2006/relationships/image" Target="../media/image1046.png"/><Relationship Id="rId781" Type="http://schemas.openxmlformats.org/officeDocument/2006/relationships/image" Target="../media/image1312.png"/><Relationship Id="rId879" Type="http://schemas.openxmlformats.org/officeDocument/2006/relationships/customXml" Target="../ink/ink1418.xml"/><Relationship Id="rId434" Type="http://schemas.openxmlformats.org/officeDocument/2006/relationships/customXml" Target="../ink/ink1192.xml"/><Relationship Id="rId641" Type="http://schemas.openxmlformats.org/officeDocument/2006/relationships/image" Target="../media/image1243.png"/><Relationship Id="rId739" Type="http://schemas.openxmlformats.org/officeDocument/2006/relationships/image" Target="../media/image1291.png"/><Relationship Id="rId1064" Type="http://schemas.openxmlformats.org/officeDocument/2006/relationships/customXml" Target="../ink/ink1519.xml"/><Relationship Id="rId1271" Type="http://schemas.openxmlformats.org/officeDocument/2006/relationships/customXml" Target="../ink/ink1726.xml"/><Relationship Id="rId1369" Type="http://schemas.openxmlformats.org/officeDocument/2006/relationships/customXml" Target="../ink/ink1778.xml"/><Relationship Id="rId1576" Type="http://schemas.openxmlformats.org/officeDocument/2006/relationships/customXml" Target="../ink/ink1883.xml"/><Relationship Id="rId501" Type="http://schemas.openxmlformats.org/officeDocument/2006/relationships/image" Target="../media/image1175.png"/><Relationship Id="rId946" Type="http://schemas.openxmlformats.org/officeDocument/2006/relationships/customXml" Target="../ink/ink1452.xml"/><Relationship Id="rId1131" Type="http://schemas.openxmlformats.org/officeDocument/2006/relationships/customXml" Target="../ink/ink1586.xml"/><Relationship Id="rId1229" Type="http://schemas.openxmlformats.org/officeDocument/2006/relationships/customXml" Target="../ink/ink1684.xml"/><Relationship Id="rId75" Type="http://schemas.openxmlformats.org/officeDocument/2006/relationships/image" Target="../media/image972.png"/><Relationship Id="rId806" Type="http://schemas.openxmlformats.org/officeDocument/2006/relationships/customXml" Target="../ink/ink1381.xml"/><Relationship Id="rId1436" Type="http://schemas.openxmlformats.org/officeDocument/2006/relationships/customXml" Target="../ink/ink1812.xml"/><Relationship Id="rId1643" Type="http://schemas.openxmlformats.org/officeDocument/2006/relationships/image" Target="../media/image1624.png"/><Relationship Id="rId1503" Type="http://schemas.openxmlformats.org/officeDocument/2006/relationships/image" Target="../media/image1555.png"/><Relationship Id="rId1710" Type="http://schemas.openxmlformats.org/officeDocument/2006/relationships/customXml" Target="../ink/ink1952.xml"/><Relationship Id="rId291" Type="http://schemas.openxmlformats.org/officeDocument/2006/relationships/customXml" Target="../ink/ink1118.xml"/><Relationship Id="rId151" Type="http://schemas.openxmlformats.org/officeDocument/2006/relationships/image" Target="../media/image1009.png"/><Relationship Id="rId389" Type="http://schemas.openxmlformats.org/officeDocument/2006/relationships/image" Target="../media/image1123.png"/><Relationship Id="rId596" Type="http://schemas.openxmlformats.org/officeDocument/2006/relationships/customXml" Target="../ink/ink1276.xml"/><Relationship Id="rId249" Type="http://schemas.openxmlformats.org/officeDocument/2006/relationships/customXml" Target="../ink/ink1097.xml"/><Relationship Id="rId456" Type="http://schemas.openxmlformats.org/officeDocument/2006/relationships/image" Target="../media/image1156.png"/><Relationship Id="rId663" Type="http://schemas.openxmlformats.org/officeDocument/2006/relationships/image" Target="../media/image1254.png"/><Relationship Id="rId870" Type="http://schemas.openxmlformats.org/officeDocument/2006/relationships/image" Target="../media/image1356.png"/><Relationship Id="rId1086" Type="http://schemas.openxmlformats.org/officeDocument/2006/relationships/customXml" Target="../ink/ink1541.xml"/><Relationship Id="rId1293" Type="http://schemas.openxmlformats.org/officeDocument/2006/relationships/customXml" Target="../ink/ink1740.xml"/><Relationship Id="rId109" Type="http://schemas.openxmlformats.org/officeDocument/2006/relationships/image" Target="../media/image989.png"/><Relationship Id="rId316" Type="http://schemas.openxmlformats.org/officeDocument/2006/relationships/customXml" Target="../ink/ink1132.xml"/><Relationship Id="rId523" Type="http://schemas.openxmlformats.org/officeDocument/2006/relationships/image" Target="../media/image1185.png"/><Relationship Id="rId968" Type="http://schemas.openxmlformats.org/officeDocument/2006/relationships/image" Target="../media/image1404.png"/><Relationship Id="rId1153" Type="http://schemas.openxmlformats.org/officeDocument/2006/relationships/customXml" Target="../ink/ink1608.xml"/><Relationship Id="rId1598" Type="http://schemas.openxmlformats.org/officeDocument/2006/relationships/customXml" Target="../ink/ink1894.xml"/><Relationship Id="rId97" Type="http://schemas.openxmlformats.org/officeDocument/2006/relationships/image" Target="../media/image983.png"/><Relationship Id="rId730" Type="http://schemas.openxmlformats.org/officeDocument/2006/relationships/customXml" Target="../ink/ink1343.xml"/><Relationship Id="rId828" Type="http://schemas.openxmlformats.org/officeDocument/2006/relationships/customXml" Target="../ink/ink1392.xml"/><Relationship Id="rId1013" Type="http://schemas.openxmlformats.org/officeDocument/2006/relationships/image" Target="../media/image1425.png"/><Relationship Id="rId1360" Type="http://schemas.openxmlformats.org/officeDocument/2006/relationships/image" Target="../media/image1485.png"/><Relationship Id="rId1458" Type="http://schemas.openxmlformats.org/officeDocument/2006/relationships/image" Target="../media/image1533.png"/><Relationship Id="rId1665" Type="http://schemas.openxmlformats.org/officeDocument/2006/relationships/customXml" Target="../ink/ink1929.xml"/><Relationship Id="rId1220" Type="http://schemas.openxmlformats.org/officeDocument/2006/relationships/customXml" Target="../ink/ink1675.xml"/><Relationship Id="rId1318" Type="http://schemas.openxmlformats.org/officeDocument/2006/relationships/image" Target="../media/image1464.png"/><Relationship Id="rId1525" Type="http://schemas.openxmlformats.org/officeDocument/2006/relationships/image" Target="../media/image1566.png"/><Relationship Id="rId1732" Type="http://schemas.openxmlformats.org/officeDocument/2006/relationships/customXml" Target="../ink/ink1963.xml"/><Relationship Id="rId24" Type="http://schemas.openxmlformats.org/officeDocument/2006/relationships/customXml" Target="../ink/ink984.xml"/><Relationship Id="rId173" Type="http://schemas.openxmlformats.org/officeDocument/2006/relationships/image" Target="../media/image1019.png"/><Relationship Id="rId380" Type="http://schemas.openxmlformats.org/officeDocument/2006/relationships/customXml" Target="../ink/ink1165.xml"/><Relationship Id="rId240" Type="http://schemas.openxmlformats.org/officeDocument/2006/relationships/image" Target="../media/image1052.png"/><Relationship Id="rId478" Type="http://schemas.openxmlformats.org/officeDocument/2006/relationships/customXml" Target="../ink/ink1215.xml"/><Relationship Id="rId685" Type="http://schemas.openxmlformats.org/officeDocument/2006/relationships/image" Target="../media/image1265.png"/><Relationship Id="rId892" Type="http://schemas.openxmlformats.org/officeDocument/2006/relationships/image" Target="../media/image1367.png"/><Relationship Id="rId100" Type="http://schemas.openxmlformats.org/officeDocument/2006/relationships/customXml" Target="../ink/ink1022.xml"/><Relationship Id="rId338" Type="http://schemas.openxmlformats.org/officeDocument/2006/relationships/image" Target="../media/image1099.png"/><Relationship Id="rId545" Type="http://schemas.openxmlformats.org/officeDocument/2006/relationships/image" Target="../media/image1195.png"/><Relationship Id="rId752" Type="http://schemas.openxmlformats.org/officeDocument/2006/relationships/customXml" Target="../ink/ink1354.xml"/><Relationship Id="rId1175" Type="http://schemas.openxmlformats.org/officeDocument/2006/relationships/customXml" Target="../ink/ink1630.xml"/><Relationship Id="rId1382" Type="http://schemas.openxmlformats.org/officeDocument/2006/relationships/customXml" Target="../ink/ink1785.xml"/><Relationship Id="rId405" Type="http://schemas.openxmlformats.org/officeDocument/2006/relationships/image" Target="../media/image1131.png"/><Relationship Id="rId612" Type="http://schemas.openxmlformats.org/officeDocument/2006/relationships/customXml" Target="../ink/ink1284.xml"/><Relationship Id="rId1035" Type="http://schemas.openxmlformats.org/officeDocument/2006/relationships/image" Target="../media/image1436.png"/><Relationship Id="rId1242" Type="http://schemas.openxmlformats.org/officeDocument/2006/relationships/customXml" Target="../ink/ink1697.xml"/><Relationship Id="rId1687" Type="http://schemas.openxmlformats.org/officeDocument/2006/relationships/customXml" Target="../ink/ink1940.xml"/><Relationship Id="rId917" Type="http://schemas.openxmlformats.org/officeDocument/2006/relationships/image" Target="../media/image1379.png"/><Relationship Id="rId1102" Type="http://schemas.openxmlformats.org/officeDocument/2006/relationships/customXml" Target="../ink/ink1557.xml"/><Relationship Id="rId1547" Type="http://schemas.openxmlformats.org/officeDocument/2006/relationships/image" Target="../media/image1577.png"/><Relationship Id="rId1754" Type="http://schemas.openxmlformats.org/officeDocument/2006/relationships/image" Target="../media/image1678.png"/><Relationship Id="rId46" Type="http://schemas.openxmlformats.org/officeDocument/2006/relationships/customXml" Target="../ink/ink995.xml"/><Relationship Id="rId1407" Type="http://schemas.openxmlformats.org/officeDocument/2006/relationships/image" Target="../media/image1508.png"/><Relationship Id="rId1614" Type="http://schemas.openxmlformats.org/officeDocument/2006/relationships/image" Target="../media/image1610.png"/><Relationship Id="rId195" Type="http://schemas.openxmlformats.org/officeDocument/2006/relationships/image" Target="../media/image1030.png"/><Relationship Id="rId262" Type="http://schemas.openxmlformats.org/officeDocument/2006/relationships/image" Target="../media/image1063.png"/><Relationship Id="rId567" Type="http://schemas.openxmlformats.org/officeDocument/2006/relationships/image" Target="../media/image1206.png"/><Relationship Id="rId1197" Type="http://schemas.openxmlformats.org/officeDocument/2006/relationships/customXml" Target="../ink/ink1652.xml"/><Relationship Id="rId122" Type="http://schemas.openxmlformats.org/officeDocument/2006/relationships/customXml" Target="../ink/ink1033.xml"/><Relationship Id="rId774" Type="http://schemas.openxmlformats.org/officeDocument/2006/relationships/customXml" Target="../ink/ink1365.xml"/><Relationship Id="rId981" Type="http://schemas.openxmlformats.org/officeDocument/2006/relationships/customXml" Target="../ink/ink1470.xml"/><Relationship Id="rId1057" Type="http://schemas.openxmlformats.org/officeDocument/2006/relationships/customXml" Target="../ink/ink1512.xml"/><Relationship Id="rId427" Type="http://schemas.openxmlformats.org/officeDocument/2006/relationships/image" Target="../media/image1142.png"/><Relationship Id="rId634" Type="http://schemas.openxmlformats.org/officeDocument/2006/relationships/customXml" Target="../ink/ink1295.xml"/><Relationship Id="rId841" Type="http://schemas.openxmlformats.org/officeDocument/2006/relationships/image" Target="../media/image1342.png"/><Relationship Id="rId1264" Type="http://schemas.openxmlformats.org/officeDocument/2006/relationships/customXml" Target="../ink/ink1719.xml"/><Relationship Id="rId1471" Type="http://schemas.openxmlformats.org/officeDocument/2006/relationships/customXml" Target="../ink/ink1830.xml"/><Relationship Id="rId1569" Type="http://schemas.openxmlformats.org/officeDocument/2006/relationships/image" Target="../media/image1588.png"/><Relationship Id="rId701" Type="http://schemas.openxmlformats.org/officeDocument/2006/relationships/image" Target="../media/image1272.png"/><Relationship Id="rId939" Type="http://schemas.openxmlformats.org/officeDocument/2006/relationships/image" Target="../media/image1390.png"/><Relationship Id="rId1124" Type="http://schemas.openxmlformats.org/officeDocument/2006/relationships/customXml" Target="../ink/ink1579.xml"/><Relationship Id="rId1331" Type="http://schemas.openxmlformats.org/officeDocument/2006/relationships/customXml" Target="../ink/ink1759.xml"/><Relationship Id="rId68" Type="http://schemas.openxmlformats.org/officeDocument/2006/relationships/customXml" Target="../ink/ink1006.xml"/><Relationship Id="rId1429" Type="http://schemas.openxmlformats.org/officeDocument/2006/relationships/image" Target="../media/image1519.png"/><Relationship Id="rId1636" Type="http://schemas.openxmlformats.org/officeDocument/2006/relationships/customXml" Target="../ink/ink1914.xml"/><Relationship Id="rId1703" Type="http://schemas.openxmlformats.org/officeDocument/2006/relationships/customXml" Target="../ink/ink1948.xml"/><Relationship Id="rId284" Type="http://schemas.openxmlformats.org/officeDocument/2006/relationships/image" Target="../media/image1074.png"/><Relationship Id="rId491" Type="http://schemas.openxmlformats.org/officeDocument/2006/relationships/customXml" Target="../ink/ink1222.xml"/><Relationship Id="rId144" Type="http://schemas.openxmlformats.org/officeDocument/2006/relationships/customXml" Target="../ink/ink1044.xml"/><Relationship Id="rId589" Type="http://schemas.openxmlformats.org/officeDocument/2006/relationships/image" Target="../media/image1217.png"/><Relationship Id="rId796" Type="http://schemas.openxmlformats.org/officeDocument/2006/relationships/customXml" Target="../ink/ink1376.xml"/><Relationship Id="rId351" Type="http://schemas.openxmlformats.org/officeDocument/2006/relationships/image" Target="../media/image1105.png"/><Relationship Id="rId449" Type="http://schemas.openxmlformats.org/officeDocument/2006/relationships/image" Target="../media/image1153.png"/><Relationship Id="rId656" Type="http://schemas.openxmlformats.org/officeDocument/2006/relationships/customXml" Target="../ink/ink1306.xml"/><Relationship Id="rId863" Type="http://schemas.openxmlformats.org/officeDocument/2006/relationships/customXml" Target="../ink/ink1410.xml"/><Relationship Id="rId1079" Type="http://schemas.openxmlformats.org/officeDocument/2006/relationships/customXml" Target="../ink/ink1534.xml"/><Relationship Id="rId1286" Type="http://schemas.openxmlformats.org/officeDocument/2006/relationships/image" Target="../media/image1449.png"/><Relationship Id="rId1493" Type="http://schemas.openxmlformats.org/officeDocument/2006/relationships/image" Target="../media/image1550.png"/><Relationship Id="rId211" Type="http://schemas.openxmlformats.org/officeDocument/2006/relationships/image" Target="../media/image1038.png"/><Relationship Id="rId309" Type="http://schemas.openxmlformats.org/officeDocument/2006/relationships/image" Target="../media/image1085.png"/><Relationship Id="rId516" Type="http://schemas.openxmlformats.org/officeDocument/2006/relationships/customXml" Target="../ink/ink1236.xml"/><Relationship Id="rId1146" Type="http://schemas.openxmlformats.org/officeDocument/2006/relationships/customXml" Target="../ink/ink1601.xml"/><Relationship Id="rId723" Type="http://schemas.openxmlformats.org/officeDocument/2006/relationships/image" Target="../media/image1283.png"/><Relationship Id="rId930" Type="http://schemas.openxmlformats.org/officeDocument/2006/relationships/customXml" Target="../ink/ink1444.xml"/><Relationship Id="rId1006" Type="http://schemas.openxmlformats.org/officeDocument/2006/relationships/image" Target="../media/image1422.png"/><Relationship Id="rId1353" Type="http://schemas.openxmlformats.org/officeDocument/2006/relationships/customXml" Target="../ink/ink1770.xml"/><Relationship Id="rId1560" Type="http://schemas.openxmlformats.org/officeDocument/2006/relationships/customXml" Target="../ink/ink1875.xml"/><Relationship Id="rId1658" Type="http://schemas.openxmlformats.org/officeDocument/2006/relationships/customXml" Target="../ink/ink1925.xml"/><Relationship Id="rId1213" Type="http://schemas.openxmlformats.org/officeDocument/2006/relationships/customXml" Target="../ink/ink1668.xml"/><Relationship Id="rId1420" Type="http://schemas.openxmlformats.org/officeDocument/2006/relationships/customXml" Target="../ink/ink1804.xml"/><Relationship Id="rId1518" Type="http://schemas.openxmlformats.org/officeDocument/2006/relationships/customXml" Target="../ink/ink1854.xml"/><Relationship Id="rId1725" Type="http://schemas.openxmlformats.org/officeDocument/2006/relationships/image" Target="../media/image1664.png"/><Relationship Id="rId17" Type="http://schemas.openxmlformats.org/officeDocument/2006/relationships/image" Target="../media/image943.png"/><Relationship Id="rId166" Type="http://schemas.openxmlformats.org/officeDocument/2006/relationships/customXml" Target="../ink/ink1055.xml"/><Relationship Id="rId373" Type="http://schemas.openxmlformats.org/officeDocument/2006/relationships/image" Target="../media/image1116.png"/><Relationship Id="rId580" Type="http://schemas.openxmlformats.org/officeDocument/2006/relationships/customXml" Target="../ink/ink126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89.xml"/><Relationship Id="rId440" Type="http://schemas.openxmlformats.org/officeDocument/2006/relationships/customXml" Target="../ink/ink1195.xml"/><Relationship Id="rId678" Type="http://schemas.openxmlformats.org/officeDocument/2006/relationships/customXml" Target="../ink/ink1317.xml"/><Relationship Id="rId885" Type="http://schemas.openxmlformats.org/officeDocument/2006/relationships/customXml" Target="../ink/ink1421.xml"/><Relationship Id="rId1070" Type="http://schemas.openxmlformats.org/officeDocument/2006/relationships/customXml" Target="../ink/ink1525.xml"/><Relationship Id="rId300" Type="http://schemas.openxmlformats.org/officeDocument/2006/relationships/customXml" Target="../ink/ink1123.xml"/><Relationship Id="rId538" Type="http://schemas.openxmlformats.org/officeDocument/2006/relationships/customXml" Target="../ink/ink1247.xml"/><Relationship Id="rId745" Type="http://schemas.openxmlformats.org/officeDocument/2006/relationships/image" Target="../media/image1294.png"/><Relationship Id="rId952" Type="http://schemas.openxmlformats.org/officeDocument/2006/relationships/customXml" Target="../ink/ink1455.xml"/><Relationship Id="rId1168" Type="http://schemas.openxmlformats.org/officeDocument/2006/relationships/customXml" Target="../ink/ink1623.xml"/><Relationship Id="rId1375" Type="http://schemas.openxmlformats.org/officeDocument/2006/relationships/image" Target="../media/image1492.png"/><Relationship Id="rId1582" Type="http://schemas.openxmlformats.org/officeDocument/2006/relationships/customXml" Target="../ink/ink1886.xml"/><Relationship Id="rId81" Type="http://schemas.openxmlformats.org/officeDocument/2006/relationships/image" Target="../media/image975.png"/><Relationship Id="rId605" Type="http://schemas.openxmlformats.org/officeDocument/2006/relationships/image" Target="../media/image1225.png"/><Relationship Id="rId812" Type="http://schemas.openxmlformats.org/officeDocument/2006/relationships/customXml" Target="../ink/ink1384.xml"/><Relationship Id="rId1028" Type="http://schemas.openxmlformats.org/officeDocument/2006/relationships/customXml" Target="../ink/ink1495.xml"/><Relationship Id="rId1235" Type="http://schemas.openxmlformats.org/officeDocument/2006/relationships/customXml" Target="../ink/ink1690.xml"/><Relationship Id="rId1442" Type="http://schemas.openxmlformats.org/officeDocument/2006/relationships/customXml" Target="../ink/ink1815.xml"/><Relationship Id="rId1302" Type="http://schemas.openxmlformats.org/officeDocument/2006/relationships/image" Target="../media/image1456.png"/><Relationship Id="rId1747" Type="http://schemas.openxmlformats.org/officeDocument/2006/relationships/image" Target="../media/image1675.png"/><Relationship Id="rId39" Type="http://schemas.openxmlformats.org/officeDocument/2006/relationships/image" Target="../media/image954.png"/><Relationship Id="rId1607" Type="http://schemas.openxmlformats.org/officeDocument/2006/relationships/image" Target="../media/image1607.png"/><Relationship Id="rId188" Type="http://schemas.openxmlformats.org/officeDocument/2006/relationships/customXml" Target="../ink/ink1066.xml"/><Relationship Id="rId395" Type="http://schemas.openxmlformats.org/officeDocument/2006/relationships/image" Target="../media/image1126.png"/><Relationship Id="rId255" Type="http://schemas.openxmlformats.org/officeDocument/2006/relationships/customXml" Target="../ink/ink1100.xml"/><Relationship Id="rId462" Type="http://schemas.openxmlformats.org/officeDocument/2006/relationships/image" Target="../media/image1159.png"/><Relationship Id="rId1092" Type="http://schemas.openxmlformats.org/officeDocument/2006/relationships/customXml" Target="../ink/ink1547.xml"/><Relationship Id="rId1397" Type="http://schemas.openxmlformats.org/officeDocument/2006/relationships/image" Target="../media/image1503.png"/><Relationship Id="rId115" Type="http://schemas.openxmlformats.org/officeDocument/2006/relationships/image" Target="../media/image992.png"/><Relationship Id="rId322" Type="http://schemas.openxmlformats.org/officeDocument/2006/relationships/customXml" Target="../ink/ink1135.xml"/><Relationship Id="rId767" Type="http://schemas.openxmlformats.org/officeDocument/2006/relationships/image" Target="../media/image1305.png"/><Relationship Id="rId974" Type="http://schemas.openxmlformats.org/officeDocument/2006/relationships/image" Target="../media/image1407.png"/><Relationship Id="rId627" Type="http://schemas.openxmlformats.org/officeDocument/2006/relationships/image" Target="../media/image1236.png"/><Relationship Id="rId834" Type="http://schemas.openxmlformats.org/officeDocument/2006/relationships/customXml" Target="../ink/ink1395.xml"/><Relationship Id="rId1257" Type="http://schemas.openxmlformats.org/officeDocument/2006/relationships/customXml" Target="../ink/ink1712.xml"/><Relationship Id="rId1464" Type="http://schemas.openxmlformats.org/officeDocument/2006/relationships/image" Target="../media/image1536.png"/><Relationship Id="rId1671" Type="http://schemas.openxmlformats.org/officeDocument/2006/relationships/customXml" Target="../ink/ink1932.xml"/><Relationship Id="rId901" Type="http://schemas.openxmlformats.org/officeDocument/2006/relationships/customXml" Target="../ink/ink1429.xml"/><Relationship Id="rId1117" Type="http://schemas.openxmlformats.org/officeDocument/2006/relationships/customXml" Target="../ink/ink1572.xml"/><Relationship Id="rId1324" Type="http://schemas.openxmlformats.org/officeDocument/2006/relationships/image" Target="../media/image1467.png"/><Relationship Id="rId1531" Type="http://schemas.openxmlformats.org/officeDocument/2006/relationships/image" Target="../media/image1569.png"/><Relationship Id="rId1769" Type="http://schemas.openxmlformats.org/officeDocument/2006/relationships/customXml" Target="../ink/ink1982.xml"/><Relationship Id="rId30" Type="http://schemas.openxmlformats.org/officeDocument/2006/relationships/customXml" Target="../ink/ink987.xml"/><Relationship Id="rId1629" Type="http://schemas.openxmlformats.org/officeDocument/2006/relationships/customXml" Target="../ink/ink1910.xml"/><Relationship Id="rId277" Type="http://schemas.openxmlformats.org/officeDocument/2006/relationships/customXml" Target="../ink/ink1111.xml"/><Relationship Id="rId484" Type="http://schemas.openxmlformats.org/officeDocument/2006/relationships/customXml" Target="../ink/ink1218.xml"/><Relationship Id="rId137" Type="http://schemas.openxmlformats.org/officeDocument/2006/relationships/image" Target="../media/image1002.png"/><Relationship Id="rId344" Type="http://schemas.openxmlformats.org/officeDocument/2006/relationships/image" Target="../media/image1102.png"/><Relationship Id="rId691" Type="http://schemas.openxmlformats.org/officeDocument/2006/relationships/image" Target="../media/image1267.png"/><Relationship Id="rId789" Type="http://schemas.openxmlformats.org/officeDocument/2006/relationships/image" Target="../media/image1316.png"/><Relationship Id="rId996" Type="http://schemas.openxmlformats.org/officeDocument/2006/relationships/customXml" Target="../ink/ink1478.xml"/><Relationship Id="rId551" Type="http://schemas.openxmlformats.org/officeDocument/2006/relationships/image" Target="../media/image1198.png"/><Relationship Id="rId649" Type="http://schemas.openxmlformats.org/officeDocument/2006/relationships/image" Target="../media/image1247.png"/><Relationship Id="rId856" Type="http://schemas.openxmlformats.org/officeDocument/2006/relationships/image" Target="../media/image1349.png"/><Relationship Id="rId1181" Type="http://schemas.openxmlformats.org/officeDocument/2006/relationships/customXml" Target="../ink/ink1636.xml"/><Relationship Id="rId1279" Type="http://schemas.openxmlformats.org/officeDocument/2006/relationships/customXml" Target="../ink/ink1733.xml"/><Relationship Id="rId1486" Type="http://schemas.openxmlformats.org/officeDocument/2006/relationships/customXml" Target="../ink/ink1838.xml"/><Relationship Id="rId204" Type="http://schemas.openxmlformats.org/officeDocument/2006/relationships/customXml" Target="../ink/ink1074.xml"/><Relationship Id="rId411" Type="http://schemas.openxmlformats.org/officeDocument/2006/relationships/image" Target="../media/image1134.png"/><Relationship Id="rId509" Type="http://schemas.openxmlformats.org/officeDocument/2006/relationships/customXml" Target="../ink/ink1232.xml"/><Relationship Id="rId1041" Type="http://schemas.openxmlformats.org/officeDocument/2006/relationships/image" Target="../media/image1439.png"/><Relationship Id="rId1139" Type="http://schemas.openxmlformats.org/officeDocument/2006/relationships/customXml" Target="../ink/ink1594.xml"/><Relationship Id="rId1346" Type="http://schemas.openxmlformats.org/officeDocument/2006/relationships/image" Target="../media/image1478.png"/><Relationship Id="rId1693" Type="http://schemas.openxmlformats.org/officeDocument/2006/relationships/customXml" Target="../ink/ink1943.xml"/><Relationship Id="rId716" Type="http://schemas.openxmlformats.org/officeDocument/2006/relationships/customXml" Target="../ink/ink1336.xml"/><Relationship Id="rId923" Type="http://schemas.openxmlformats.org/officeDocument/2006/relationships/image" Target="../media/image1382.png"/><Relationship Id="rId1553" Type="http://schemas.openxmlformats.org/officeDocument/2006/relationships/image" Target="../media/image1580.png"/><Relationship Id="rId1760" Type="http://schemas.openxmlformats.org/officeDocument/2006/relationships/image" Target="../media/image1681.png"/><Relationship Id="rId52" Type="http://schemas.openxmlformats.org/officeDocument/2006/relationships/customXml" Target="../ink/ink998.xml"/><Relationship Id="rId1206" Type="http://schemas.openxmlformats.org/officeDocument/2006/relationships/customXml" Target="../ink/ink1661.xml"/><Relationship Id="rId1413" Type="http://schemas.openxmlformats.org/officeDocument/2006/relationships/image" Target="../media/image1511.png"/><Relationship Id="rId1620" Type="http://schemas.openxmlformats.org/officeDocument/2006/relationships/image" Target="../media/image1613.png"/><Relationship Id="rId1718" Type="http://schemas.openxmlformats.org/officeDocument/2006/relationships/customXml" Target="../ink/ink1956.xml"/><Relationship Id="rId299" Type="http://schemas.openxmlformats.org/officeDocument/2006/relationships/image" Target="../media/image1081.png"/><Relationship Id="rId159" Type="http://schemas.openxmlformats.org/officeDocument/2006/relationships/image" Target="../media/image1013.png"/><Relationship Id="rId366" Type="http://schemas.openxmlformats.org/officeDocument/2006/relationships/customXml" Target="../ink/ink1158.xml"/><Relationship Id="rId573" Type="http://schemas.openxmlformats.org/officeDocument/2006/relationships/image" Target="../media/image1209.png"/><Relationship Id="rId780" Type="http://schemas.openxmlformats.org/officeDocument/2006/relationships/customXml" Target="../ink/ink1368.xml"/><Relationship Id="rId226" Type="http://schemas.openxmlformats.org/officeDocument/2006/relationships/customXml" Target="../ink/ink1085.xml"/><Relationship Id="rId433" Type="http://schemas.openxmlformats.org/officeDocument/2006/relationships/image" Target="../media/image1145.png"/><Relationship Id="rId878" Type="http://schemas.openxmlformats.org/officeDocument/2006/relationships/image" Target="../media/image1360.png"/><Relationship Id="rId1063" Type="http://schemas.openxmlformats.org/officeDocument/2006/relationships/customXml" Target="../ink/ink1518.xml"/><Relationship Id="rId1270" Type="http://schemas.openxmlformats.org/officeDocument/2006/relationships/customXml" Target="../ink/ink1725.xml"/><Relationship Id="rId640" Type="http://schemas.openxmlformats.org/officeDocument/2006/relationships/customXml" Target="../ink/ink1298.xml"/><Relationship Id="rId738" Type="http://schemas.openxmlformats.org/officeDocument/2006/relationships/customXml" Target="../ink/ink1347.xml"/><Relationship Id="rId945" Type="http://schemas.openxmlformats.org/officeDocument/2006/relationships/image" Target="../media/image1393.png"/><Relationship Id="rId1368" Type="http://schemas.openxmlformats.org/officeDocument/2006/relationships/image" Target="../media/image1489.png"/><Relationship Id="rId1575" Type="http://schemas.openxmlformats.org/officeDocument/2006/relationships/image" Target="../media/image1591.png"/><Relationship Id="rId74" Type="http://schemas.openxmlformats.org/officeDocument/2006/relationships/customXml" Target="../ink/ink1009.xml"/><Relationship Id="rId500" Type="http://schemas.openxmlformats.org/officeDocument/2006/relationships/customXml" Target="../ink/ink1227.xml"/><Relationship Id="rId805" Type="http://schemas.openxmlformats.org/officeDocument/2006/relationships/image" Target="../media/image1324.png"/><Relationship Id="rId1130" Type="http://schemas.openxmlformats.org/officeDocument/2006/relationships/customXml" Target="../ink/ink1585.xml"/><Relationship Id="rId1228" Type="http://schemas.openxmlformats.org/officeDocument/2006/relationships/customXml" Target="../ink/ink1683.xml"/><Relationship Id="rId1435" Type="http://schemas.openxmlformats.org/officeDocument/2006/relationships/image" Target="../media/image1522.png"/><Relationship Id="rId1642" Type="http://schemas.openxmlformats.org/officeDocument/2006/relationships/customXml" Target="../ink/ink1917.xml"/><Relationship Id="rId1502" Type="http://schemas.openxmlformats.org/officeDocument/2006/relationships/customXml" Target="../ink/ink1846.xml"/><Relationship Id="rId290" Type="http://schemas.openxmlformats.org/officeDocument/2006/relationships/image" Target="../media/image1077.png"/><Relationship Id="rId388" Type="http://schemas.openxmlformats.org/officeDocument/2006/relationships/customXml" Target="../ink/ink1169.xml"/><Relationship Id="rId150" Type="http://schemas.openxmlformats.org/officeDocument/2006/relationships/customXml" Target="../ink/ink1047.xml"/><Relationship Id="rId595" Type="http://schemas.openxmlformats.org/officeDocument/2006/relationships/image" Target="../media/image1220.png"/><Relationship Id="rId248" Type="http://schemas.openxmlformats.org/officeDocument/2006/relationships/image" Target="../media/image1056.png"/><Relationship Id="rId455" Type="http://schemas.openxmlformats.org/officeDocument/2006/relationships/customXml" Target="../ink/ink1203.xml"/><Relationship Id="rId662" Type="http://schemas.openxmlformats.org/officeDocument/2006/relationships/customXml" Target="../ink/ink1309.xml"/><Relationship Id="rId1085" Type="http://schemas.openxmlformats.org/officeDocument/2006/relationships/customXml" Target="../ink/ink1540.xml"/><Relationship Id="rId1292" Type="http://schemas.openxmlformats.org/officeDocument/2006/relationships/image" Target="../media/image1452.png"/><Relationship Id="rId108" Type="http://schemas.openxmlformats.org/officeDocument/2006/relationships/customXml" Target="../ink/ink1026.xml"/><Relationship Id="rId315" Type="http://schemas.openxmlformats.org/officeDocument/2006/relationships/image" Target="../media/image1088.png"/><Relationship Id="rId522" Type="http://schemas.openxmlformats.org/officeDocument/2006/relationships/customXml" Target="../ink/ink1239.xml"/><Relationship Id="rId967" Type="http://schemas.openxmlformats.org/officeDocument/2006/relationships/customXml" Target="../ink/ink1463.xml"/><Relationship Id="rId1152" Type="http://schemas.openxmlformats.org/officeDocument/2006/relationships/customXml" Target="../ink/ink1607.xml"/><Relationship Id="rId1597" Type="http://schemas.openxmlformats.org/officeDocument/2006/relationships/image" Target="../media/image1602.png"/><Relationship Id="rId96" Type="http://schemas.openxmlformats.org/officeDocument/2006/relationships/customXml" Target="../ink/ink1020.xml"/><Relationship Id="rId827" Type="http://schemas.openxmlformats.org/officeDocument/2006/relationships/image" Target="../media/image1335.png"/><Relationship Id="rId1012" Type="http://schemas.openxmlformats.org/officeDocument/2006/relationships/customXml" Target="../ink/ink1487.xml"/><Relationship Id="rId1457" Type="http://schemas.openxmlformats.org/officeDocument/2006/relationships/customXml" Target="../ink/ink1823.xml"/><Relationship Id="rId1664" Type="http://schemas.openxmlformats.org/officeDocument/2006/relationships/image" Target="../media/image1634.png"/><Relationship Id="rId1317" Type="http://schemas.openxmlformats.org/officeDocument/2006/relationships/customXml" Target="../ink/ink1752.xml"/><Relationship Id="rId1524" Type="http://schemas.openxmlformats.org/officeDocument/2006/relationships/customXml" Target="../ink/ink1857.xml"/><Relationship Id="rId1731" Type="http://schemas.openxmlformats.org/officeDocument/2006/relationships/image" Target="../media/image1667.png"/><Relationship Id="rId23" Type="http://schemas.openxmlformats.org/officeDocument/2006/relationships/image" Target="../media/image946.png"/><Relationship Id="rId172" Type="http://schemas.openxmlformats.org/officeDocument/2006/relationships/customXml" Target="../ink/ink1058.xml"/><Relationship Id="rId477" Type="http://schemas.openxmlformats.org/officeDocument/2006/relationships/customXml" Target="../ink/ink1214.xml"/><Relationship Id="rId684" Type="http://schemas.openxmlformats.org/officeDocument/2006/relationships/customXml" Target="../ink/ink1320.xml"/><Relationship Id="rId337" Type="http://schemas.openxmlformats.org/officeDocument/2006/relationships/customXml" Target="../ink/ink1143.xml"/><Relationship Id="rId891" Type="http://schemas.openxmlformats.org/officeDocument/2006/relationships/customXml" Target="../ink/ink1424.xml"/><Relationship Id="rId989" Type="http://schemas.openxmlformats.org/officeDocument/2006/relationships/customXml" Target="../ink/ink1474.xml"/><Relationship Id="rId544" Type="http://schemas.openxmlformats.org/officeDocument/2006/relationships/customXml" Target="../ink/ink1250.xml"/><Relationship Id="rId751" Type="http://schemas.openxmlformats.org/officeDocument/2006/relationships/image" Target="../media/image1297.png"/><Relationship Id="rId849" Type="http://schemas.openxmlformats.org/officeDocument/2006/relationships/customXml" Target="../ink/ink1403.xml"/><Relationship Id="rId1174" Type="http://schemas.openxmlformats.org/officeDocument/2006/relationships/customXml" Target="../ink/ink1629.xml"/><Relationship Id="rId1381" Type="http://schemas.openxmlformats.org/officeDocument/2006/relationships/image" Target="../media/image1495.png"/><Relationship Id="rId1479" Type="http://schemas.openxmlformats.org/officeDocument/2006/relationships/customXml" Target="../ink/ink1834.xml"/><Relationship Id="rId1686" Type="http://schemas.openxmlformats.org/officeDocument/2006/relationships/image" Target="../media/image1645.png"/><Relationship Id="rId404" Type="http://schemas.openxmlformats.org/officeDocument/2006/relationships/customXml" Target="../ink/ink1177.xml"/><Relationship Id="rId611" Type="http://schemas.openxmlformats.org/officeDocument/2006/relationships/image" Target="../media/image1228.png"/><Relationship Id="rId1034" Type="http://schemas.openxmlformats.org/officeDocument/2006/relationships/customXml" Target="../ink/ink1498.xml"/><Relationship Id="rId1241" Type="http://schemas.openxmlformats.org/officeDocument/2006/relationships/customXml" Target="../ink/ink1696.xml"/><Relationship Id="rId1339" Type="http://schemas.openxmlformats.org/officeDocument/2006/relationships/customXml" Target="../ink/ink1763.xml"/><Relationship Id="rId709" Type="http://schemas.openxmlformats.org/officeDocument/2006/relationships/image" Target="../media/image1276.png"/><Relationship Id="rId916" Type="http://schemas.openxmlformats.org/officeDocument/2006/relationships/customXml" Target="../ink/ink1437.xml"/><Relationship Id="rId1101" Type="http://schemas.openxmlformats.org/officeDocument/2006/relationships/customXml" Target="../ink/ink1556.xml"/><Relationship Id="rId1546" Type="http://schemas.openxmlformats.org/officeDocument/2006/relationships/customXml" Target="../ink/ink1868.xml"/><Relationship Id="rId1753" Type="http://schemas.openxmlformats.org/officeDocument/2006/relationships/customXml" Target="../ink/ink1974.xml"/><Relationship Id="rId45" Type="http://schemas.openxmlformats.org/officeDocument/2006/relationships/image" Target="../media/image957.png"/><Relationship Id="rId1406" Type="http://schemas.openxmlformats.org/officeDocument/2006/relationships/customXml" Target="../ink/ink1797.xml"/><Relationship Id="rId1613" Type="http://schemas.openxmlformats.org/officeDocument/2006/relationships/customXml" Target="../ink/ink1902.xml"/><Relationship Id="rId194" Type="http://schemas.openxmlformats.org/officeDocument/2006/relationships/customXml" Target="../ink/ink1069.xml"/><Relationship Id="rId261" Type="http://schemas.openxmlformats.org/officeDocument/2006/relationships/customXml" Target="../ink/ink1103.xml"/><Relationship Id="rId499" Type="http://schemas.openxmlformats.org/officeDocument/2006/relationships/image" Target="../media/image1174.png"/><Relationship Id="rId359" Type="http://schemas.openxmlformats.org/officeDocument/2006/relationships/image" Target="../media/image1109.png"/><Relationship Id="rId566" Type="http://schemas.openxmlformats.org/officeDocument/2006/relationships/customXml" Target="../ink/ink1261.xml"/><Relationship Id="rId773" Type="http://schemas.openxmlformats.org/officeDocument/2006/relationships/image" Target="../media/image1308.png"/><Relationship Id="rId1196" Type="http://schemas.openxmlformats.org/officeDocument/2006/relationships/customXml" Target="../ink/ink1651.xml"/><Relationship Id="rId121" Type="http://schemas.openxmlformats.org/officeDocument/2006/relationships/image" Target="../media/image995.png"/><Relationship Id="rId219" Type="http://schemas.openxmlformats.org/officeDocument/2006/relationships/image" Target="../media/image1042.png"/><Relationship Id="rId426" Type="http://schemas.openxmlformats.org/officeDocument/2006/relationships/customXml" Target="../ink/ink1188.xml"/><Relationship Id="rId633" Type="http://schemas.openxmlformats.org/officeDocument/2006/relationships/image" Target="../media/image1239.png"/><Relationship Id="rId980" Type="http://schemas.openxmlformats.org/officeDocument/2006/relationships/image" Target="../media/image1410.png"/><Relationship Id="rId1056" Type="http://schemas.openxmlformats.org/officeDocument/2006/relationships/customXml" Target="../ink/ink1511.xml"/><Relationship Id="rId1263" Type="http://schemas.openxmlformats.org/officeDocument/2006/relationships/customXml" Target="../ink/ink1718.xml"/><Relationship Id="rId840" Type="http://schemas.openxmlformats.org/officeDocument/2006/relationships/customXml" Target="../ink/ink1398.xml"/><Relationship Id="rId938" Type="http://schemas.openxmlformats.org/officeDocument/2006/relationships/customXml" Target="../ink/ink1448.xml"/><Relationship Id="rId1470" Type="http://schemas.openxmlformats.org/officeDocument/2006/relationships/image" Target="../media/image1539.png"/><Relationship Id="rId1568" Type="http://schemas.openxmlformats.org/officeDocument/2006/relationships/customXml" Target="../ink/ink1879.xml"/><Relationship Id="rId67" Type="http://schemas.openxmlformats.org/officeDocument/2006/relationships/image" Target="../media/image968.png"/><Relationship Id="rId700" Type="http://schemas.openxmlformats.org/officeDocument/2006/relationships/customXml" Target="../ink/ink1328.xml"/><Relationship Id="rId1123" Type="http://schemas.openxmlformats.org/officeDocument/2006/relationships/customXml" Target="../ink/ink1578.xml"/><Relationship Id="rId1330" Type="http://schemas.openxmlformats.org/officeDocument/2006/relationships/image" Target="../media/image1470.png"/><Relationship Id="rId1428" Type="http://schemas.openxmlformats.org/officeDocument/2006/relationships/customXml" Target="../ink/ink1808.xml"/><Relationship Id="rId1635" Type="http://schemas.openxmlformats.org/officeDocument/2006/relationships/customXml" Target="../ink/ink1913.xml"/><Relationship Id="rId1702" Type="http://schemas.openxmlformats.org/officeDocument/2006/relationships/image" Target="../media/image1653.png"/><Relationship Id="rId283" Type="http://schemas.openxmlformats.org/officeDocument/2006/relationships/customXml" Target="../ink/ink1114.xml"/><Relationship Id="rId490" Type="http://schemas.openxmlformats.org/officeDocument/2006/relationships/image" Target="../media/image1171.png"/><Relationship Id="rId143" Type="http://schemas.openxmlformats.org/officeDocument/2006/relationships/image" Target="../media/image1005.png"/><Relationship Id="rId350" Type="http://schemas.openxmlformats.org/officeDocument/2006/relationships/customXml" Target="../ink/ink1150.xml"/><Relationship Id="rId588" Type="http://schemas.openxmlformats.org/officeDocument/2006/relationships/customXml" Target="../ink/ink1272.xml"/><Relationship Id="rId795" Type="http://schemas.openxmlformats.org/officeDocument/2006/relationships/image" Target="../media/image1319.png"/><Relationship Id="rId9" Type="http://schemas.openxmlformats.org/officeDocument/2006/relationships/image" Target="../media/image939.png"/><Relationship Id="rId210" Type="http://schemas.openxmlformats.org/officeDocument/2006/relationships/customXml" Target="../ink/ink1077.xml"/><Relationship Id="rId448" Type="http://schemas.openxmlformats.org/officeDocument/2006/relationships/customXml" Target="../ink/ink1199.xml"/><Relationship Id="rId655" Type="http://schemas.openxmlformats.org/officeDocument/2006/relationships/image" Target="../media/image1250.png"/><Relationship Id="rId862" Type="http://schemas.openxmlformats.org/officeDocument/2006/relationships/image" Target="../media/image1352.png"/><Relationship Id="rId1078" Type="http://schemas.openxmlformats.org/officeDocument/2006/relationships/customXml" Target="../ink/ink1533.xml"/><Relationship Id="rId1285" Type="http://schemas.openxmlformats.org/officeDocument/2006/relationships/customXml" Target="../ink/ink1736.xml"/><Relationship Id="rId1492" Type="http://schemas.openxmlformats.org/officeDocument/2006/relationships/customXml" Target="../ink/ink1841.xml"/><Relationship Id="rId308" Type="http://schemas.openxmlformats.org/officeDocument/2006/relationships/customXml" Target="../ink/ink1128.xml"/><Relationship Id="rId515" Type="http://schemas.openxmlformats.org/officeDocument/2006/relationships/image" Target="../media/image1181.png"/><Relationship Id="rId722" Type="http://schemas.openxmlformats.org/officeDocument/2006/relationships/customXml" Target="../ink/ink1339.xml"/><Relationship Id="rId1145" Type="http://schemas.openxmlformats.org/officeDocument/2006/relationships/customXml" Target="../ink/ink1600.xml"/><Relationship Id="rId1352" Type="http://schemas.openxmlformats.org/officeDocument/2006/relationships/image" Target="../media/image1481.png"/><Relationship Id="rId89" Type="http://schemas.openxmlformats.org/officeDocument/2006/relationships/image" Target="../media/image979.png"/><Relationship Id="rId1005" Type="http://schemas.openxmlformats.org/officeDocument/2006/relationships/customXml" Target="../ink/ink1483.xml"/><Relationship Id="rId1212" Type="http://schemas.openxmlformats.org/officeDocument/2006/relationships/customXml" Target="../ink/ink1667.xml"/><Relationship Id="rId1657" Type="http://schemas.openxmlformats.org/officeDocument/2006/relationships/image" Target="../media/image1631.png"/><Relationship Id="rId1517" Type="http://schemas.openxmlformats.org/officeDocument/2006/relationships/image" Target="../media/image1562.png"/><Relationship Id="rId1724" Type="http://schemas.openxmlformats.org/officeDocument/2006/relationships/customXml" Target="../ink/ink1959.xml"/><Relationship Id="rId16" Type="http://schemas.openxmlformats.org/officeDocument/2006/relationships/customXml" Target="../ink/ink980.xml"/><Relationship Id="rId165" Type="http://schemas.openxmlformats.org/officeDocument/2006/relationships/image" Target="../media/image38.png"/><Relationship Id="rId372" Type="http://schemas.openxmlformats.org/officeDocument/2006/relationships/customXml" Target="../ink/ink1161.xml"/><Relationship Id="rId677" Type="http://schemas.openxmlformats.org/officeDocument/2006/relationships/image" Target="../media/image1261.png"/><Relationship Id="rId232" Type="http://schemas.openxmlformats.org/officeDocument/2006/relationships/image" Target="../media/image1048.png"/><Relationship Id="rId884" Type="http://schemas.openxmlformats.org/officeDocument/2006/relationships/image" Target="../media/image1363.png"/><Relationship Id="rId537" Type="http://schemas.openxmlformats.org/officeDocument/2006/relationships/image" Target="../media/image1191.png"/><Relationship Id="rId744" Type="http://schemas.openxmlformats.org/officeDocument/2006/relationships/customXml" Target="../ink/ink1350.xml"/><Relationship Id="rId951" Type="http://schemas.openxmlformats.org/officeDocument/2006/relationships/image" Target="../media/image1396.png"/><Relationship Id="rId1167" Type="http://schemas.openxmlformats.org/officeDocument/2006/relationships/customXml" Target="../ink/ink1622.xml"/><Relationship Id="rId1374" Type="http://schemas.openxmlformats.org/officeDocument/2006/relationships/customXml" Target="../ink/ink1781.xml"/><Relationship Id="rId1581" Type="http://schemas.openxmlformats.org/officeDocument/2006/relationships/image" Target="../media/image1594.png"/><Relationship Id="rId1679" Type="http://schemas.openxmlformats.org/officeDocument/2006/relationships/customXml" Target="../ink/ink1936.xml"/><Relationship Id="rId80" Type="http://schemas.openxmlformats.org/officeDocument/2006/relationships/customXml" Target="../ink/ink1012.xml"/><Relationship Id="rId604" Type="http://schemas.openxmlformats.org/officeDocument/2006/relationships/customXml" Target="../ink/ink1280.xml"/><Relationship Id="rId811" Type="http://schemas.openxmlformats.org/officeDocument/2006/relationships/image" Target="../media/image1327.png"/><Relationship Id="rId1027" Type="http://schemas.openxmlformats.org/officeDocument/2006/relationships/image" Target="../media/image1432.png"/><Relationship Id="rId1234" Type="http://schemas.openxmlformats.org/officeDocument/2006/relationships/customXml" Target="../ink/ink1689.xml"/><Relationship Id="rId1441" Type="http://schemas.openxmlformats.org/officeDocument/2006/relationships/image" Target="../media/image1525.png"/><Relationship Id="rId909" Type="http://schemas.openxmlformats.org/officeDocument/2006/relationships/image" Target="../media/image1375.png"/><Relationship Id="rId1301" Type="http://schemas.openxmlformats.org/officeDocument/2006/relationships/customXml" Target="../ink/ink1744.xml"/><Relationship Id="rId1539" Type="http://schemas.openxmlformats.org/officeDocument/2006/relationships/image" Target="../media/image1573.png"/><Relationship Id="rId1746" Type="http://schemas.openxmlformats.org/officeDocument/2006/relationships/customXml" Target="../ink/ink1970.xml"/><Relationship Id="rId38" Type="http://schemas.openxmlformats.org/officeDocument/2006/relationships/customXml" Target="../ink/ink991.xml"/><Relationship Id="rId1606" Type="http://schemas.openxmlformats.org/officeDocument/2006/relationships/customXml" Target="../ink/ink1898.xml"/><Relationship Id="rId187" Type="http://schemas.openxmlformats.org/officeDocument/2006/relationships/image" Target="../media/image1026.png"/><Relationship Id="rId394" Type="http://schemas.openxmlformats.org/officeDocument/2006/relationships/customXml" Target="../ink/ink1172.xml"/><Relationship Id="rId254" Type="http://schemas.openxmlformats.org/officeDocument/2006/relationships/image" Target="../media/image1059.png"/><Relationship Id="rId699" Type="http://schemas.openxmlformats.org/officeDocument/2006/relationships/image" Target="../media/image1271.png"/><Relationship Id="rId1091" Type="http://schemas.openxmlformats.org/officeDocument/2006/relationships/customXml" Target="../ink/ink1546.xml"/><Relationship Id="rId114" Type="http://schemas.openxmlformats.org/officeDocument/2006/relationships/customXml" Target="../ink/ink1029.xml"/><Relationship Id="rId461" Type="http://schemas.openxmlformats.org/officeDocument/2006/relationships/customXml" Target="../ink/ink1206.xml"/><Relationship Id="rId559" Type="http://schemas.openxmlformats.org/officeDocument/2006/relationships/image" Target="../media/image1202.png"/><Relationship Id="rId766" Type="http://schemas.openxmlformats.org/officeDocument/2006/relationships/customXml" Target="../ink/ink1361.xml"/><Relationship Id="rId1189" Type="http://schemas.openxmlformats.org/officeDocument/2006/relationships/customXml" Target="../ink/ink1644.xml"/><Relationship Id="rId1396" Type="http://schemas.openxmlformats.org/officeDocument/2006/relationships/customXml" Target="../ink/ink1792.xml"/><Relationship Id="rId321" Type="http://schemas.openxmlformats.org/officeDocument/2006/relationships/image" Target="../media/image1091.png"/><Relationship Id="rId419" Type="http://schemas.openxmlformats.org/officeDocument/2006/relationships/image" Target="../media/image1138.png"/><Relationship Id="rId626" Type="http://schemas.openxmlformats.org/officeDocument/2006/relationships/customXml" Target="../ink/ink1291.xml"/><Relationship Id="rId973" Type="http://schemas.openxmlformats.org/officeDocument/2006/relationships/customXml" Target="../ink/ink1466.xml"/><Relationship Id="rId1049" Type="http://schemas.openxmlformats.org/officeDocument/2006/relationships/image" Target="../media/image1443.png"/><Relationship Id="rId1256" Type="http://schemas.openxmlformats.org/officeDocument/2006/relationships/customXml" Target="../ink/ink1711.xml"/><Relationship Id="rId833" Type="http://schemas.openxmlformats.org/officeDocument/2006/relationships/image" Target="../media/image1338.png"/><Relationship Id="rId1116" Type="http://schemas.openxmlformats.org/officeDocument/2006/relationships/customXml" Target="../ink/ink1571.xml"/><Relationship Id="rId1463" Type="http://schemas.openxmlformats.org/officeDocument/2006/relationships/customXml" Target="../ink/ink1826.xml"/><Relationship Id="rId1670" Type="http://schemas.openxmlformats.org/officeDocument/2006/relationships/image" Target="../media/image1637.png"/><Relationship Id="rId1768" Type="http://schemas.openxmlformats.org/officeDocument/2006/relationships/image" Target="../media/image1685.png"/><Relationship Id="rId900" Type="http://schemas.openxmlformats.org/officeDocument/2006/relationships/image" Target="../media/image1371.png"/><Relationship Id="rId1323" Type="http://schemas.openxmlformats.org/officeDocument/2006/relationships/customXml" Target="../ink/ink1755.xml"/><Relationship Id="rId1530" Type="http://schemas.openxmlformats.org/officeDocument/2006/relationships/customXml" Target="../ink/ink1860.xml"/><Relationship Id="rId1628" Type="http://schemas.openxmlformats.org/officeDocument/2006/relationships/image" Target="../media/image1617.png"/><Relationship Id="rId276" Type="http://schemas.openxmlformats.org/officeDocument/2006/relationships/image" Target="../media/image1070.png"/><Relationship Id="rId483" Type="http://schemas.openxmlformats.org/officeDocument/2006/relationships/image" Target="../media/image1169.png"/><Relationship Id="rId690" Type="http://schemas.openxmlformats.org/officeDocument/2006/relationships/customXml" Target="../ink/ink1323.xml"/><Relationship Id="rId136" Type="http://schemas.openxmlformats.org/officeDocument/2006/relationships/customXml" Target="../ink/ink1040.xml"/><Relationship Id="rId343" Type="http://schemas.openxmlformats.org/officeDocument/2006/relationships/customXml" Target="../ink/ink1146.xml"/><Relationship Id="rId550" Type="http://schemas.openxmlformats.org/officeDocument/2006/relationships/customXml" Target="../ink/ink1253.xml"/><Relationship Id="rId788" Type="http://schemas.openxmlformats.org/officeDocument/2006/relationships/customXml" Target="../ink/ink1372.xml"/><Relationship Id="rId995" Type="http://schemas.openxmlformats.org/officeDocument/2006/relationships/customXml" Target="../ink/ink1477.xml"/><Relationship Id="rId1180" Type="http://schemas.openxmlformats.org/officeDocument/2006/relationships/customXml" Target="../ink/ink1635.xml"/><Relationship Id="rId203" Type="http://schemas.openxmlformats.org/officeDocument/2006/relationships/image" Target="../media/image1034.png"/><Relationship Id="rId648" Type="http://schemas.openxmlformats.org/officeDocument/2006/relationships/customXml" Target="../ink/ink1302.xml"/><Relationship Id="rId855" Type="http://schemas.openxmlformats.org/officeDocument/2006/relationships/customXml" Target="../ink/ink1406.xml"/><Relationship Id="rId1040" Type="http://schemas.openxmlformats.org/officeDocument/2006/relationships/customXml" Target="../ink/ink1501.xml"/><Relationship Id="rId1278" Type="http://schemas.openxmlformats.org/officeDocument/2006/relationships/image" Target="../media/image1445.png"/><Relationship Id="rId1485" Type="http://schemas.openxmlformats.org/officeDocument/2006/relationships/image" Target="../media/image1546.png"/><Relationship Id="rId1692" Type="http://schemas.openxmlformats.org/officeDocument/2006/relationships/image" Target="../media/image1648.png"/><Relationship Id="rId410" Type="http://schemas.openxmlformats.org/officeDocument/2006/relationships/customXml" Target="../ink/ink1180.xml"/><Relationship Id="rId508" Type="http://schemas.openxmlformats.org/officeDocument/2006/relationships/image" Target="../media/image1178.png"/><Relationship Id="rId715" Type="http://schemas.openxmlformats.org/officeDocument/2006/relationships/image" Target="../media/image1279.png"/><Relationship Id="rId922" Type="http://schemas.openxmlformats.org/officeDocument/2006/relationships/customXml" Target="../ink/ink1440.xml"/><Relationship Id="rId1138" Type="http://schemas.openxmlformats.org/officeDocument/2006/relationships/customXml" Target="../ink/ink1593.xml"/><Relationship Id="rId1345" Type="http://schemas.openxmlformats.org/officeDocument/2006/relationships/customXml" Target="../ink/ink1766.xml"/><Relationship Id="rId1552" Type="http://schemas.openxmlformats.org/officeDocument/2006/relationships/customXml" Target="../ink/ink1871.xml"/><Relationship Id="rId1205" Type="http://schemas.openxmlformats.org/officeDocument/2006/relationships/customXml" Target="../ink/ink1660.xml"/><Relationship Id="rId51" Type="http://schemas.openxmlformats.org/officeDocument/2006/relationships/image" Target="../media/image960.png"/><Relationship Id="rId1412" Type="http://schemas.openxmlformats.org/officeDocument/2006/relationships/customXml" Target="../ink/ink1800.xml"/><Relationship Id="rId1717" Type="http://schemas.openxmlformats.org/officeDocument/2006/relationships/image" Target="../media/image1660.png"/><Relationship Id="rId298" Type="http://schemas.openxmlformats.org/officeDocument/2006/relationships/customXml" Target="../ink/ink1122.xml"/><Relationship Id="rId158" Type="http://schemas.openxmlformats.org/officeDocument/2006/relationships/customXml" Target="../ink/ink10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86.xml"/><Relationship Id="rId13" Type="http://schemas.openxmlformats.org/officeDocument/2006/relationships/image" Target="../media/image1693.png"/><Relationship Id="rId3" Type="http://schemas.openxmlformats.org/officeDocument/2006/relationships/image" Target="../media/image1688.png"/><Relationship Id="rId7" Type="http://schemas.openxmlformats.org/officeDocument/2006/relationships/image" Target="../media/image1690.png"/><Relationship Id="rId12" Type="http://schemas.openxmlformats.org/officeDocument/2006/relationships/customXml" Target="../ink/ink198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85.xml"/><Relationship Id="rId11" Type="http://schemas.openxmlformats.org/officeDocument/2006/relationships/image" Target="../media/image1692.png"/><Relationship Id="rId5" Type="http://schemas.openxmlformats.org/officeDocument/2006/relationships/image" Target="../media/image1689.png"/><Relationship Id="rId10" Type="http://schemas.openxmlformats.org/officeDocument/2006/relationships/customXml" Target="../ink/ink1987.xml"/><Relationship Id="rId4" Type="http://schemas.openxmlformats.org/officeDocument/2006/relationships/customXml" Target="../ink/ink1984.xml"/><Relationship Id="rId9" Type="http://schemas.openxmlformats.org/officeDocument/2006/relationships/image" Target="../media/image16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9065DD-AEDC-41F3-A579-F45F4B008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2021"/>
            <a:ext cx="4055534" cy="25072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1E52825-7D9F-42CC-9DBC-FE93CB62F11A}"/>
                  </a:ext>
                </a:extLst>
              </p14:cNvPr>
              <p14:cNvContentPartPr/>
              <p14:nvPr/>
            </p14:nvContentPartPr>
            <p14:xfrm>
              <a:off x="1974347" y="698467"/>
              <a:ext cx="212040" cy="144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1E52825-7D9F-42CC-9DBC-FE93CB62F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0027" y="694147"/>
                <a:ext cx="220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4935A60-C60F-42A3-AACA-BE82F6AA3E8C}"/>
                  </a:ext>
                </a:extLst>
              </p14:cNvPr>
              <p14:cNvContentPartPr/>
              <p14:nvPr/>
            </p14:nvContentPartPr>
            <p14:xfrm>
              <a:off x="2734667" y="782347"/>
              <a:ext cx="302400" cy="35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4935A60-C60F-42A3-AACA-BE82F6AA3E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347" y="778027"/>
                <a:ext cx="311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286DFAD-3163-4D18-93A0-4F0EC6FE1AFE}"/>
                  </a:ext>
                </a:extLst>
              </p14:cNvPr>
              <p14:cNvContentPartPr/>
              <p14:nvPr/>
            </p14:nvContentPartPr>
            <p14:xfrm>
              <a:off x="6587535" y="726346"/>
              <a:ext cx="114120" cy="806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286DFAD-3163-4D18-93A0-4F0EC6FE1A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3215" y="722026"/>
                <a:ext cx="122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330AA46-E255-4DB9-9E03-31BFD7D415E2}"/>
                  </a:ext>
                </a:extLst>
              </p14:cNvPr>
              <p14:cNvContentPartPr/>
              <p14:nvPr/>
            </p14:nvContentPartPr>
            <p14:xfrm>
              <a:off x="6741615" y="713386"/>
              <a:ext cx="42120" cy="910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330AA46-E255-4DB9-9E03-31BFD7D415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7295" y="709066"/>
                <a:ext cx="50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62A9728-8A70-487E-BD4F-C16B2454D467}"/>
                  </a:ext>
                </a:extLst>
              </p14:cNvPr>
              <p14:cNvContentPartPr/>
              <p14:nvPr/>
            </p14:nvContentPartPr>
            <p14:xfrm>
              <a:off x="6797775" y="738226"/>
              <a:ext cx="48960" cy="558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62A9728-8A70-487E-BD4F-C16B2454D4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3455" y="733906"/>
                <a:ext cx="57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6B53FCA-605B-4B7E-9677-52291B6B9043}"/>
                  </a:ext>
                </a:extLst>
              </p14:cNvPr>
              <p14:cNvContentPartPr/>
              <p14:nvPr/>
            </p14:nvContentPartPr>
            <p14:xfrm>
              <a:off x="6850695" y="688906"/>
              <a:ext cx="153360" cy="1134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6B53FCA-605B-4B7E-9677-52291B6B90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6375" y="684586"/>
                <a:ext cx="162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B1CAF1CB-AA96-421B-85E9-1F50E93FE9BF}"/>
                  </a:ext>
                </a:extLst>
              </p14:cNvPr>
              <p14:cNvContentPartPr/>
              <p14:nvPr/>
            </p14:nvContentPartPr>
            <p14:xfrm>
              <a:off x="7319415" y="736066"/>
              <a:ext cx="89640" cy="644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B1CAF1CB-AA96-421B-85E9-1F50E93FE9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5095" y="731746"/>
                <a:ext cx="98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4F21EC72-0EAA-4C81-B71C-FAA1239DB9EB}"/>
                  </a:ext>
                </a:extLst>
              </p14:cNvPr>
              <p14:cNvContentPartPr/>
              <p14:nvPr/>
            </p14:nvContentPartPr>
            <p14:xfrm>
              <a:off x="7424175" y="727426"/>
              <a:ext cx="201960" cy="648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4F21EC72-0EAA-4C81-B71C-FAA1239DB9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9855" y="723106"/>
                <a:ext cx="210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8CBB507-E95A-49EE-BE03-DF708806F75A}"/>
                  </a:ext>
                </a:extLst>
              </p14:cNvPr>
              <p14:cNvContentPartPr/>
              <p14:nvPr/>
            </p14:nvContentPartPr>
            <p14:xfrm>
              <a:off x="7631175" y="713386"/>
              <a:ext cx="82800" cy="694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8CBB507-E95A-49EE-BE03-DF708806F7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26855" y="709066"/>
                <a:ext cx="91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F0C17E9-DCF5-47D8-81DC-F18E0DAE4D2B}"/>
                  </a:ext>
                </a:extLst>
              </p14:cNvPr>
              <p14:cNvContentPartPr/>
              <p14:nvPr/>
            </p14:nvContentPartPr>
            <p14:xfrm>
              <a:off x="7126095" y="737506"/>
              <a:ext cx="39240" cy="3898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F0C17E9-DCF5-47D8-81DC-F18E0DAE4D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21775" y="733186"/>
                <a:ext cx="478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84AC986A-DB71-4CBD-BE03-FFF130777DA0}"/>
                  </a:ext>
                </a:extLst>
              </p14:cNvPr>
              <p14:cNvContentPartPr/>
              <p14:nvPr/>
            </p14:nvContentPartPr>
            <p14:xfrm>
              <a:off x="6483495" y="831466"/>
              <a:ext cx="1252800" cy="529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84AC986A-DB71-4CBD-BE03-FFF130777D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79175" y="827146"/>
                <a:ext cx="1261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97814930-1D3F-424A-A422-A3B9E76855F3}"/>
                  </a:ext>
                </a:extLst>
              </p14:cNvPr>
              <p14:cNvContentPartPr/>
              <p14:nvPr/>
            </p14:nvContentPartPr>
            <p14:xfrm>
              <a:off x="7098375" y="1112626"/>
              <a:ext cx="14760" cy="1512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97814930-1D3F-424A-A422-A3B9E76855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94055" y="1108306"/>
                <a:ext cx="23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B419BC0-63F1-4D4C-B91A-1C2CC0FB421D}"/>
                  </a:ext>
                </a:extLst>
              </p14:cNvPr>
              <p14:cNvContentPartPr/>
              <p14:nvPr/>
            </p14:nvContentPartPr>
            <p14:xfrm>
              <a:off x="6398535" y="761986"/>
              <a:ext cx="60840" cy="5130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B419BC0-63F1-4D4C-B91A-1C2CC0FB42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94215" y="757666"/>
                <a:ext cx="694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EBCA03C3-0329-4C99-BCD6-3E1826EB1F33}"/>
                  </a:ext>
                </a:extLst>
              </p14:cNvPr>
              <p14:cNvContentPartPr/>
              <p14:nvPr/>
            </p14:nvContentPartPr>
            <p14:xfrm>
              <a:off x="6464775" y="1238626"/>
              <a:ext cx="1298880" cy="921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EBCA03C3-0329-4C99-BCD6-3E1826EB1F3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60455" y="1234306"/>
                <a:ext cx="1307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B96EA6A-BAA0-4210-8309-0A3EA620536C}"/>
                  </a:ext>
                </a:extLst>
              </p14:cNvPr>
              <p14:cNvContentPartPr/>
              <p14:nvPr/>
            </p14:nvContentPartPr>
            <p14:xfrm>
              <a:off x="7706415" y="715906"/>
              <a:ext cx="23040" cy="5234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B96EA6A-BAA0-4210-8309-0A3EA620536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02095" y="711586"/>
                <a:ext cx="316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24204825-DCB4-49F3-83FA-6C6233221A7C}"/>
                  </a:ext>
                </a:extLst>
              </p14:cNvPr>
              <p14:cNvContentPartPr/>
              <p14:nvPr/>
            </p14:nvContentPartPr>
            <p14:xfrm>
              <a:off x="6436695" y="1055386"/>
              <a:ext cx="1241280" cy="345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24204825-DCB4-49F3-83FA-6C6233221A7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32375" y="1051066"/>
                <a:ext cx="1249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0968E086-D3FB-440F-981F-5756C637F0A7}"/>
                  </a:ext>
                </a:extLst>
              </p14:cNvPr>
              <p14:cNvContentPartPr/>
              <p14:nvPr/>
            </p14:nvContentPartPr>
            <p14:xfrm>
              <a:off x="6609707" y="362227"/>
              <a:ext cx="968040" cy="339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0968E086-D3FB-440F-981F-5756C637F0A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05387" y="357907"/>
                <a:ext cx="9766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61D979DA-7E6F-4905-BEF1-DC1FF0660620}"/>
                  </a:ext>
                </a:extLst>
              </p14:cNvPr>
              <p14:cNvContentPartPr/>
              <p14:nvPr/>
            </p14:nvContentPartPr>
            <p14:xfrm>
              <a:off x="887147" y="1217947"/>
              <a:ext cx="1656720" cy="421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61D979DA-7E6F-4905-BEF1-DC1FF066062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2827" y="1213627"/>
                <a:ext cx="166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F071B85-896E-49C2-BFBC-1B355B458BEB}"/>
                  </a:ext>
                </a:extLst>
              </p14:cNvPr>
              <p14:cNvContentPartPr/>
              <p14:nvPr/>
            </p14:nvContentPartPr>
            <p14:xfrm>
              <a:off x="8712827" y="1870987"/>
              <a:ext cx="1987200" cy="8499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F071B85-896E-49C2-BFBC-1B355B458BE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08507" y="1866667"/>
                <a:ext cx="1995840" cy="85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9ECA56BB-7B93-423F-9307-6B8D12E5FD42}"/>
              </a:ext>
            </a:extLst>
          </p:cNvPr>
          <p:cNvGrpSpPr/>
          <p:nvPr/>
        </p:nvGrpSpPr>
        <p:grpSpPr>
          <a:xfrm>
            <a:off x="9453707" y="2625187"/>
            <a:ext cx="113040" cy="387360"/>
            <a:chOff x="9453707" y="2625187"/>
            <a:chExt cx="11304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893CCF6-7C85-4E02-9DB2-CC2B09F529EF}"/>
                    </a:ext>
                  </a:extLst>
                </p14:cNvPr>
                <p14:cNvContentPartPr/>
                <p14:nvPr/>
              </p14:nvContentPartPr>
              <p14:xfrm>
                <a:off x="9541187" y="2625187"/>
                <a:ext cx="25560" cy="142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893CCF6-7C85-4E02-9DB2-CC2B09F529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36867" y="2620867"/>
                  <a:ext cx="34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51D01F5-2033-4005-8E5A-ECE0A2C27A5E}"/>
                    </a:ext>
                  </a:extLst>
                </p14:cNvPr>
                <p14:cNvContentPartPr/>
                <p14:nvPr/>
              </p14:nvContentPartPr>
              <p14:xfrm>
                <a:off x="9453707" y="2836867"/>
                <a:ext cx="74880" cy="149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51D01F5-2033-4005-8E5A-ECE0A2C27A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49387" y="2832547"/>
                  <a:ext cx="83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9512208-DBF7-4D1F-A61A-A173837F1FFE}"/>
                    </a:ext>
                  </a:extLst>
                </p14:cNvPr>
                <p14:cNvContentPartPr/>
                <p14:nvPr/>
              </p14:nvContentPartPr>
              <p14:xfrm>
                <a:off x="9518507" y="2900947"/>
                <a:ext cx="13320" cy="111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9512208-DBF7-4D1F-A61A-A173837F1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14187" y="2896627"/>
                  <a:ext cx="219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350B5ED-25C9-423A-8ABF-7BB2A2071060}"/>
                  </a:ext>
                </a:extLst>
              </p14:cNvPr>
              <p14:cNvContentPartPr/>
              <p14:nvPr/>
            </p14:nvContentPartPr>
            <p14:xfrm>
              <a:off x="8695907" y="1873147"/>
              <a:ext cx="844920" cy="8154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350B5ED-25C9-423A-8ABF-7BB2A20710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91587" y="1868827"/>
                <a:ext cx="85356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8B6C0B5-FB26-4DC2-A176-39D362C303B9}"/>
                  </a:ext>
                </a:extLst>
              </p14:cNvPr>
              <p14:cNvContentPartPr/>
              <p14:nvPr/>
            </p14:nvContentPartPr>
            <p14:xfrm>
              <a:off x="9124307" y="2325307"/>
              <a:ext cx="360" cy="3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8B6C0B5-FB26-4DC2-A176-39D362C303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19987" y="2320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511C79AE-7F91-40AE-B261-17F355BD767D}"/>
                  </a:ext>
                </a:extLst>
              </p14:cNvPr>
              <p14:cNvContentPartPr/>
              <p14:nvPr/>
            </p14:nvContentPartPr>
            <p14:xfrm>
              <a:off x="9256787" y="2448427"/>
              <a:ext cx="11880" cy="57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511C79AE-7F91-40AE-B261-17F355BD76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52467" y="2444107"/>
                <a:ext cx="205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F4D15776-779A-45DC-9CA3-70766CCB5B0D}"/>
                  </a:ext>
                </a:extLst>
              </p14:cNvPr>
              <p14:cNvContentPartPr/>
              <p14:nvPr/>
            </p14:nvContentPartPr>
            <p14:xfrm>
              <a:off x="9310067" y="2112187"/>
              <a:ext cx="360" cy="3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F4D15776-779A-45DC-9CA3-70766CCB5B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05747" y="2107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AC9457DE-C533-4E45-A835-584DFCBBFAB9}"/>
                  </a:ext>
                </a:extLst>
              </p14:cNvPr>
              <p14:cNvContentPartPr/>
              <p14:nvPr/>
            </p14:nvContentPartPr>
            <p14:xfrm>
              <a:off x="9632987" y="2247907"/>
              <a:ext cx="360" cy="3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AC9457DE-C533-4E45-A835-584DFCBBFA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28667" y="22435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F26FD13-B062-44E1-B599-546E17EA58D7}"/>
                  </a:ext>
                </a:extLst>
              </p14:cNvPr>
              <p14:cNvContentPartPr/>
              <p14:nvPr/>
            </p14:nvContentPartPr>
            <p14:xfrm>
              <a:off x="9906947" y="2355187"/>
              <a:ext cx="360" cy="3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F26FD13-B062-44E1-B599-546E17EA58D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02627" y="2350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EB9AEB14-6A4C-45BE-AFE0-C6E6EFA1755C}"/>
                  </a:ext>
                </a:extLst>
              </p14:cNvPr>
              <p14:cNvContentPartPr/>
              <p14:nvPr/>
            </p14:nvContentPartPr>
            <p14:xfrm>
              <a:off x="10307987" y="2571547"/>
              <a:ext cx="360" cy="3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EB9AEB14-6A4C-45BE-AFE0-C6E6EFA1755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03667" y="2567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10165B2-4735-4A2C-BBBD-6252BD44F3D1}"/>
                  </a:ext>
                </a:extLst>
              </p14:cNvPr>
              <p14:cNvContentPartPr/>
              <p14:nvPr/>
            </p14:nvContentPartPr>
            <p14:xfrm>
              <a:off x="8730467" y="1104907"/>
              <a:ext cx="1193400" cy="5032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10165B2-4735-4A2C-BBBD-6252BD44F3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26147" y="1100587"/>
                <a:ext cx="1202040" cy="51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DC097DF7-7A0F-43C6-8185-E22FA8CF6BE9}"/>
              </a:ext>
            </a:extLst>
          </p:cNvPr>
          <p:cNvGrpSpPr/>
          <p:nvPr/>
        </p:nvGrpSpPr>
        <p:grpSpPr>
          <a:xfrm>
            <a:off x="9481787" y="2365267"/>
            <a:ext cx="919800" cy="62280"/>
            <a:chOff x="9481787" y="2365267"/>
            <a:chExt cx="91980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C760DBA-B210-4160-8521-197442953A26}"/>
                    </a:ext>
                  </a:extLst>
                </p14:cNvPr>
                <p14:cNvContentPartPr/>
                <p14:nvPr/>
              </p14:nvContentPartPr>
              <p14:xfrm>
                <a:off x="9481787" y="2391187"/>
                <a:ext cx="799920" cy="28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C760DBA-B210-4160-8521-197442953A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77467" y="2386867"/>
                  <a:ext cx="80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24D6F57-0F3B-4F9E-9A35-A2AD8E65CAF4}"/>
                    </a:ext>
                  </a:extLst>
                </p14:cNvPr>
                <p14:cNvContentPartPr/>
                <p14:nvPr/>
              </p14:nvContentPartPr>
              <p14:xfrm>
                <a:off x="10268387" y="2365267"/>
                <a:ext cx="133200" cy="62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24D6F57-0F3B-4F9E-9A35-A2AD8E65CA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4067" y="2360947"/>
                  <a:ext cx="14184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BE4F1B7-5188-4B58-93C0-AE562873D2FE}"/>
                  </a:ext>
                </a:extLst>
              </p14:cNvPr>
              <p14:cNvContentPartPr/>
              <p14:nvPr/>
            </p14:nvContentPartPr>
            <p14:xfrm>
              <a:off x="10721987" y="1981147"/>
              <a:ext cx="575280" cy="7387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BE4F1B7-5188-4B58-93C0-AE562873D2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717667" y="1976827"/>
                <a:ext cx="58392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0813D619-5FBD-4D38-BBD8-F85A73748F53}"/>
                  </a:ext>
                </a:extLst>
              </p14:cNvPr>
              <p14:cNvContentPartPr/>
              <p14:nvPr/>
            </p14:nvContentPartPr>
            <p14:xfrm>
              <a:off x="4100147" y="1567507"/>
              <a:ext cx="244800" cy="12852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0813D619-5FBD-4D38-BBD8-F85A73748F5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95827" y="1563187"/>
                <a:ext cx="253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C8B838C4-4E74-49C0-92C1-67E080BECA66}"/>
                  </a:ext>
                </a:extLst>
              </p14:cNvPr>
              <p14:cNvContentPartPr/>
              <p14:nvPr/>
            </p14:nvContentPartPr>
            <p14:xfrm>
              <a:off x="459827" y="2015707"/>
              <a:ext cx="594360" cy="331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C8B838C4-4E74-49C0-92C1-67E080BECA6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5507" y="2011387"/>
                <a:ext cx="603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3557AF51-E30E-48FD-9900-63D0B0D8B54A}"/>
                  </a:ext>
                </a:extLst>
              </p14:cNvPr>
              <p14:cNvContentPartPr/>
              <p14:nvPr/>
            </p14:nvContentPartPr>
            <p14:xfrm>
              <a:off x="1657547" y="2758387"/>
              <a:ext cx="1574640" cy="9540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3557AF51-E30E-48FD-9900-63D0B0D8B54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53227" y="2754067"/>
                <a:ext cx="15832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12203677-FD27-4578-8D8F-0FA8BA885ECC}"/>
                  </a:ext>
                </a:extLst>
              </p14:cNvPr>
              <p14:cNvContentPartPr/>
              <p14:nvPr/>
            </p14:nvContentPartPr>
            <p14:xfrm>
              <a:off x="6341867" y="3377227"/>
              <a:ext cx="1203840" cy="30024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12203677-FD27-4578-8D8F-0FA8BA885EC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37547" y="3372907"/>
                <a:ext cx="12124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702CAE0-88AD-4224-BCF8-9E6D9D2DFE07}"/>
                  </a:ext>
                </a:extLst>
              </p14:cNvPr>
              <p14:cNvContentPartPr/>
              <p14:nvPr/>
            </p14:nvContentPartPr>
            <p14:xfrm>
              <a:off x="5220827" y="3295147"/>
              <a:ext cx="28440" cy="1260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702CAE0-88AD-4224-BCF8-9E6D9D2DFE0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16507" y="3290827"/>
                <a:ext cx="370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FDB18636-5002-4FBC-BD36-2DF24C9D6262}"/>
                  </a:ext>
                </a:extLst>
              </p14:cNvPr>
              <p14:cNvContentPartPr/>
              <p14:nvPr/>
            </p14:nvContentPartPr>
            <p14:xfrm>
              <a:off x="5677667" y="1653907"/>
              <a:ext cx="1652760" cy="8460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FDB18636-5002-4FBC-BD36-2DF24C9D626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3347" y="1649587"/>
                <a:ext cx="16614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ABB112A2-0F83-411C-87B4-48E5E52B1550}"/>
                  </a:ext>
                </a:extLst>
              </p14:cNvPr>
              <p14:cNvContentPartPr/>
              <p14:nvPr/>
            </p14:nvContentPartPr>
            <p14:xfrm>
              <a:off x="5250347" y="3604747"/>
              <a:ext cx="3161880" cy="38628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ABB112A2-0F83-411C-87B4-48E5E52B15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46027" y="3600427"/>
                <a:ext cx="31705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994BD984-CFA5-4DF5-BB6E-1D91CD6B4C8A}"/>
                  </a:ext>
                </a:extLst>
              </p14:cNvPr>
              <p14:cNvContentPartPr/>
              <p14:nvPr/>
            </p14:nvContentPartPr>
            <p14:xfrm>
              <a:off x="5808707" y="2362027"/>
              <a:ext cx="360" cy="360"/>
            </p14:xfrm>
          </p:contentPart>
        </mc:Choice>
        <mc:Fallback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994BD984-CFA5-4DF5-BB6E-1D91CD6B4C8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04387" y="2357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9E9D873E-9FA6-491D-A7BC-897E647A6D36}"/>
                  </a:ext>
                </a:extLst>
              </p14:cNvPr>
              <p14:cNvContentPartPr/>
              <p14:nvPr/>
            </p14:nvContentPartPr>
            <p14:xfrm>
              <a:off x="7427987" y="3183907"/>
              <a:ext cx="2520" cy="10080"/>
            </p14:xfrm>
          </p:contentPart>
        </mc:Choice>
        <mc:Fallback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9E9D873E-9FA6-491D-A7BC-897E647A6D3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23667" y="3179587"/>
                <a:ext cx="111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02AB31B0-47DC-4850-91A6-1426A44178AD}"/>
                  </a:ext>
                </a:extLst>
              </p14:cNvPr>
              <p14:cNvContentPartPr/>
              <p14:nvPr/>
            </p14:nvContentPartPr>
            <p14:xfrm>
              <a:off x="3583187" y="2381107"/>
              <a:ext cx="890280" cy="334080"/>
            </p14:xfrm>
          </p:contentPart>
        </mc:Choice>
        <mc:Fallback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02AB31B0-47DC-4850-91A6-1426A44178A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78867" y="2376787"/>
                <a:ext cx="8989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93CC951B-5D95-49D7-B72B-E18FE596F9B2}"/>
                  </a:ext>
                </a:extLst>
              </p14:cNvPr>
              <p14:cNvContentPartPr/>
              <p14:nvPr/>
            </p14:nvContentPartPr>
            <p14:xfrm>
              <a:off x="4987187" y="3748461"/>
              <a:ext cx="122400" cy="1116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93CC951B-5D95-49D7-B72B-E18FE596F9B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82867" y="3744141"/>
                <a:ext cx="1310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B3F04A0E-3315-4A80-9AD2-B0134765D7A5}"/>
                  </a:ext>
                </a:extLst>
              </p14:cNvPr>
              <p14:cNvContentPartPr/>
              <p14:nvPr/>
            </p14:nvContentPartPr>
            <p14:xfrm>
              <a:off x="4968467" y="3795981"/>
              <a:ext cx="180360" cy="2088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B3F04A0E-3315-4A80-9AD2-B0134765D7A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64147" y="3791661"/>
                <a:ext cx="189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A0D1EB3F-F11C-4AE5-9E80-25598518C4D3}"/>
                  </a:ext>
                </a:extLst>
              </p14:cNvPr>
              <p14:cNvContentPartPr/>
              <p14:nvPr/>
            </p14:nvContentPartPr>
            <p14:xfrm>
              <a:off x="5165387" y="3716781"/>
              <a:ext cx="85680" cy="13860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A0D1EB3F-F11C-4AE5-9E80-25598518C4D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61067" y="3712461"/>
                <a:ext cx="943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AC076D1C-80AD-4766-AB03-C895B895C926}"/>
                  </a:ext>
                </a:extLst>
              </p14:cNvPr>
              <p14:cNvContentPartPr/>
              <p14:nvPr/>
            </p14:nvContentPartPr>
            <p14:xfrm>
              <a:off x="8036387" y="3660981"/>
              <a:ext cx="81720" cy="6660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AC076D1C-80AD-4766-AB03-C895B895C92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32067" y="3656661"/>
                <a:ext cx="90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E7EA3E30-2173-4530-A06A-4A1EEF538DA3}"/>
                  </a:ext>
                </a:extLst>
              </p14:cNvPr>
              <p14:cNvContentPartPr/>
              <p14:nvPr/>
            </p14:nvContentPartPr>
            <p14:xfrm>
              <a:off x="8136107" y="3661341"/>
              <a:ext cx="165240" cy="5904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E7EA3E30-2173-4530-A06A-4A1EEF538DA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31787" y="3657021"/>
                <a:ext cx="173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9B87B22-BE55-4C2F-BADC-7D4B6D99B67B}"/>
                  </a:ext>
                </a:extLst>
              </p14:cNvPr>
              <p14:cNvContentPartPr/>
              <p14:nvPr/>
            </p14:nvContentPartPr>
            <p14:xfrm>
              <a:off x="5729507" y="3396741"/>
              <a:ext cx="121320" cy="1256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9B87B22-BE55-4C2F-BADC-7D4B6D99B67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25187" y="3392421"/>
                <a:ext cx="129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26DC87B-E877-4489-A7DF-5D2CB32E000D}"/>
                  </a:ext>
                </a:extLst>
              </p14:cNvPr>
              <p14:cNvContentPartPr/>
              <p14:nvPr/>
            </p14:nvContentPartPr>
            <p14:xfrm>
              <a:off x="5876387" y="3436341"/>
              <a:ext cx="65880" cy="8532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26DC87B-E877-4489-A7DF-5D2CB32E000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72067" y="3432021"/>
                <a:ext cx="745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49BDF103-EC4C-4459-B526-4F73242E9792}"/>
                  </a:ext>
                </a:extLst>
              </p14:cNvPr>
              <p14:cNvContentPartPr/>
              <p14:nvPr/>
            </p14:nvContentPartPr>
            <p14:xfrm>
              <a:off x="5960267" y="3442821"/>
              <a:ext cx="56160" cy="741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49BDF103-EC4C-4459-B526-4F73242E979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947" y="3438501"/>
                <a:ext cx="64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C46A371-1EA7-4054-957F-DA4CE00BBE5A}"/>
                  </a:ext>
                </a:extLst>
              </p14:cNvPr>
              <p14:cNvContentPartPr/>
              <p14:nvPr/>
            </p14:nvContentPartPr>
            <p14:xfrm>
              <a:off x="6033707" y="3450741"/>
              <a:ext cx="302040" cy="8604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C46A371-1EA7-4054-957F-DA4CE00BBE5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29387" y="3446421"/>
                <a:ext cx="3106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3CCA6F82-2F88-4CA7-AE16-56D4B62740A4}"/>
                  </a:ext>
                </a:extLst>
              </p14:cNvPr>
              <p14:cNvContentPartPr/>
              <p14:nvPr/>
            </p14:nvContentPartPr>
            <p14:xfrm>
              <a:off x="6468227" y="3480261"/>
              <a:ext cx="80640" cy="15372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3CCA6F82-2F88-4CA7-AE16-56D4B62740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07" y="3475941"/>
                <a:ext cx="89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E1DBB1D-7E1D-4650-A122-90150C20BB8A}"/>
                  </a:ext>
                </a:extLst>
              </p14:cNvPr>
              <p14:cNvContentPartPr/>
              <p14:nvPr/>
            </p14:nvContentPartPr>
            <p14:xfrm>
              <a:off x="6569747" y="3540381"/>
              <a:ext cx="119160" cy="5796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E1DBB1D-7E1D-4650-A122-90150C20BB8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65427" y="3536061"/>
                <a:ext cx="127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D8515B0A-FEA9-4960-86DC-F73EBEEF0096}"/>
                  </a:ext>
                </a:extLst>
              </p14:cNvPr>
              <p14:cNvContentPartPr/>
              <p14:nvPr/>
            </p14:nvContentPartPr>
            <p14:xfrm>
              <a:off x="6772787" y="3485661"/>
              <a:ext cx="125280" cy="176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D8515B0A-FEA9-4960-86DC-F73EBEEF009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68467" y="3481341"/>
                <a:ext cx="133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41CB525-DFC8-497C-AD1F-B2FE7588EA70}"/>
                  </a:ext>
                </a:extLst>
              </p14:cNvPr>
              <p14:cNvContentPartPr/>
              <p14:nvPr/>
            </p14:nvContentPartPr>
            <p14:xfrm>
              <a:off x="6782147" y="3522381"/>
              <a:ext cx="134280" cy="1332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41CB525-DFC8-497C-AD1F-B2FE7588EA7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77827" y="3518061"/>
                <a:ext cx="142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9861F900-663A-4C8F-B932-3158B41CBD8B}"/>
                  </a:ext>
                </a:extLst>
              </p14:cNvPr>
              <p14:cNvContentPartPr/>
              <p14:nvPr/>
            </p14:nvContentPartPr>
            <p14:xfrm>
              <a:off x="6977267" y="3412221"/>
              <a:ext cx="153720" cy="11592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9861F900-663A-4C8F-B932-3158B41CBD8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72947" y="3407901"/>
                <a:ext cx="162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D07161A-C956-42DF-B544-1232198D5E1C}"/>
                  </a:ext>
                </a:extLst>
              </p14:cNvPr>
              <p14:cNvContentPartPr/>
              <p14:nvPr/>
            </p14:nvContentPartPr>
            <p14:xfrm>
              <a:off x="7174547" y="3435981"/>
              <a:ext cx="95760" cy="1674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D07161A-C956-42DF-B544-1232198D5E1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70227" y="3431661"/>
                <a:ext cx="1044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A706CF2-2939-4327-A749-5FA80D73BB06}"/>
                  </a:ext>
                </a:extLst>
              </p14:cNvPr>
              <p14:cNvContentPartPr/>
              <p14:nvPr/>
            </p14:nvContentPartPr>
            <p14:xfrm>
              <a:off x="7292627" y="3491061"/>
              <a:ext cx="120600" cy="5796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A706CF2-2939-4327-A749-5FA80D73BB0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8307" y="3486741"/>
                <a:ext cx="129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DCEA0B12-D43C-484E-ADFE-498569397EAE}"/>
                  </a:ext>
                </a:extLst>
              </p14:cNvPr>
              <p14:cNvContentPartPr/>
              <p14:nvPr/>
            </p14:nvContentPartPr>
            <p14:xfrm>
              <a:off x="5378507" y="3711381"/>
              <a:ext cx="126000" cy="9756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CEA0B12-D43C-484E-ADFE-498569397EA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374187" y="3707061"/>
                <a:ext cx="1346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8A99EEF9-9DBA-4369-9C52-38E1EEAEC560}"/>
                  </a:ext>
                </a:extLst>
              </p14:cNvPr>
              <p14:cNvContentPartPr/>
              <p14:nvPr/>
            </p14:nvContentPartPr>
            <p14:xfrm>
              <a:off x="5497307" y="3721821"/>
              <a:ext cx="87120" cy="10008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8A99EEF9-9DBA-4369-9C52-38E1EEAEC56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492987" y="3717501"/>
                <a:ext cx="95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72E58401-CE57-48D7-A06C-1D279BBF447F}"/>
                  </a:ext>
                </a:extLst>
              </p14:cNvPr>
              <p14:cNvContentPartPr/>
              <p14:nvPr/>
            </p14:nvContentPartPr>
            <p14:xfrm>
              <a:off x="5625827" y="3727221"/>
              <a:ext cx="78120" cy="6300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72E58401-CE57-48D7-A06C-1D279BBF447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21507" y="3722901"/>
                <a:ext cx="867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9427F8F9-B0FB-43FB-A958-E80EEEBD9AE7}"/>
                  </a:ext>
                </a:extLst>
              </p14:cNvPr>
              <p14:cNvContentPartPr/>
              <p14:nvPr/>
            </p14:nvContentPartPr>
            <p14:xfrm>
              <a:off x="5716907" y="3667101"/>
              <a:ext cx="112320" cy="11016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9427F8F9-B0FB-43FB-A958-E80EEEBD9AE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12587" y="3662781"/>
                <a:ext cx="120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55C2B18-EB43-499A-A66A-D246E28CD773}"/>
                  </a:ext>
                </a:extLst>
              </p14:cNvPr>
              <p14:cNvContentPartPr/>
              <p14:nvPr/>
            </p14:nvContentPartPr>
            <p14:xfrm>
              <a:off x="5858387" y="3735141"/>
              <a:ext cx="298440" cy="16704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55C2B18-EB43-499A-A66A-D246E28CD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854067" y="3730461"/>
                <a:ext cx="3070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ACA95AD8-4985-4C66-957C-BA7B7D9BF7D5}"/>
                  </a:ext>
                </a:extLst>
              </p14:cNvPr>
              <p14:cNvContentPartPr/>
              <p14:nvPr/>
            </p14:nvContentPartPr>
            <p14:xfrm>
              <a:off x="6291107" y="3705981"/>
              <a:ext cx="181080" cy="21384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ACA95AD8-4985-4C66-957C-BA7B7D9BF7D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286787" y="3701661"/>
                <a:ext cx="189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0A67BF04-B98A-4522-9D1E-3B4715EE55FC}"/>
                  </a:ext>
                </a:extLst>
              </p14:cNvPr>
              <p14:cNvContentPartPr/>
              <p14:nvPr/>
            </p14:nvContentPartPr>
            <p14:xfrm>
              <a:off x="6630227" y="3686901"/>
              <a:ext cx="13320" cy="1000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0A67BF04-B98A-4522-9D1E-3B4715EE55F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25907" y="3682581"/>
                <a:ext cx="21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5B487793-B698-47B0-B91A-D9B6EE66C9C5}"/>
                  </a:ext>
                </a:extLst>
              </p14:cNvPr>
              <p14:cNvContentPartPr/>
              <p14:nvPr/>
            </p14:nvContentPartPr>
            <p14:xfrm>
              <a:off x="6532307" y="3672501"/>
              <a:ext cx="201240" cy="11988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5B487793-B698-47B0-B91A-D9B6EE66C9C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27987" y="3668181"/>
                <a:ext cx="2098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B86A915A-61C4-42F9-83FE-A19D16940A4D}"/>
                  </a:ext>
                </a:extLst>
              </p14:cNvPr>
              <p14:cNvContentPartPr/>
              <p14:nvPr/>
            </p14:nvContentPartPr>
            <p14:xfrm>
              <a:off x="6805907" y="3687981"/>
              <a:ext cx="138240" cy="8676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B86A915A-61C4-42F9-83FE-A19D16940A4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801587" y="3683661"/>
                <a:ext cx="1468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82EC7F48-6749-4327-92EF-484D0E8D0990}"/>
                  </a:ext>
                </a:extLst>
              </p14:cNvPr>
              <p14:cNvContentPartPr/>
              <p14:nvPr/>
            </p14:nvContentPartPr>
            <p14:xfrm>
              <a:off x="6975827" y="3651261"/>
              <a:ext cx="75600" cy="11772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82EC7F48-6749-4327-92EF-484D0E8D099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71507" y="3646941"/>
                <a:ext cx="842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E4B18DB0-4464-4884-BEF3-B1329C857DF5}"/>
                  </a:ext>
                </a:extLst>
              </p14:cNvPr>
              <p14:cNvContentPartPr/>
              <p14:nvPr/>
            </p14:nvContentPartPr>
            <p14:xfrm>
              <a:off x="7086707" y="3709941"/>
              <a:ext cx="77040" cy="5004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E4B18DB0-4464-4884-BEF3-B1329C857DF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082387" y="3705621"/>
                <a:ext cx="85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D5F3E33E-6FA4-4809-9C8A-8C9837E96507}"/>
                  </a:ext>
                </a:extLst>
              </p14:cNvPr>
              <p14:cNvContentPartPr/>
              <p14:nvPr/>
            </p14:nvContentPartPr>
            <p14:xfrm>
              <a:off x="7182827" y="3651621"/>
              <a:ext cx="184320" cy="1094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D5F3E33E-6FA4-4809-9C8A-8C9837E9650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78507" y="3647301"/>
                <a:ext cx="1929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AA96F3F-8EC3-4FBC-854A-EEFA91EE330A}"/>
                  </a:ext>
                </a:extLst>
              </p14:cNvPr>
              <p14:cNvContentPartPr/>
              <p14:nvPr/>
            </p14:nvContentPartPr>
            <p14:xfrm>
              <a:off x="7504307" y="3619941"/>
              <a:ext cx="115560" cy="18540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AA96F3F-8EC3-4FBC-854A-EEFA91EE330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99987" y="3615621"/>
                <a:ext cx="1242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44A890E7-7156-4EAF-A916-A127EC195158}"/>
                  </a:ext>
                </a:extLst>
              </p14:cNvPr>
              <p14:cNvContentPartPr/>
              <p14:nvPr/>
            </p14:nvContentPartPr>
            <p14:xfrm>
              <a:off x="7593227" y="3664221"/>
              <a:ext cx="157680" cy="5472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44A890E7-7156-4EAF-A916-A127EC19515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88907" y="3659901"/>
                <a:ext cx="166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2DF64A54-553D-4186-8949-DE7BB080B1B7}"/>
                  </a:ext>
                </a:extLst>
              </p14:cNvPr>
              <p14:cNvContentPartPr/>
              <p14:nvPr/>
            </p14:nvContentPartPr>
            <p14:xfrm>
              <a:off x="7835507" y="3606981"/>
              <a:ext cx="110880" cy="1299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2DF64A54-553D-4186-8949-DE7BB080B1B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31187" y="3602661"/>
                <a:ext cx="119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19FB03C-F656-496B-BDD2-0FCB674A9223}"/>
                  </a:ext>
                </a:extLst>
              </p14:cNvPr>
              <p14:cNvContentPartPr/>
              <p14:nvPr/>
            </p14:nvContentPartPr>
            <p14:xfrm>
              <a:off x="4670387" y="182227"/>
              <a:ext cx="13320" cy="206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19FB03C-F656-496B-BDD2-0FCB674A92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666067" y="177907"/>
                <a:ext cx="21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A779D34-FA5E-4CC1-875A-53A32195A4BA}"/>
                  </a:ext>
                </a:extLst>
              </p14:cNvPr>
              <p14:cNvContentPartPr/>
              <p14:nvPr/>
            </p14:nvContentPartPr>
            <p14:xfrm>
              <a:off x="4541507" y="148027"/>
              <a:ext cx="181440" cy="74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A779D34-FA5E-4CC1-875A-53A32195A4B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7187" y="143707"/>
                <a:ext cx="19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9440EFB-322F-40AF-AC44-2FAD8ED4FD36}"/>
                  </a:ext>
                </a:extLst>
              </p14:cNvPr>
              <p14:cNvContentPartPr/>
              <p14:nvPr/>
            </p14:nvContentPartPr>
            <p14:xfrm>
              <a:off x="4740227" y="249187"/>
              <a:ext cx="168480" cy="126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9440EFB-322F-40AF-AC44-2FAD8ED4FD3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35907" y="244867"/>
                <a:ext cx="1771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CADC3C5-9148-48CB-9892-4762CFE7AF22}"/>
                  </a:ext>
                </a:extLst>
              </p14:cNvPr>
              <p14:cNvContentPartPr/>
              <p14:nvPr/>
            </p14:nvContentPartPr>
            <p14:xfrm>
              <a:off x="4901507" y="235147"/>
              <a:ext cx="100440" cy="153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CADC3C5-9148-48CB-9892-4762CFE7AF2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897187" y="230827"/>
                <a:ext cx="1090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02DC0B6-A53B-4875-9E09-07A613F66F96}"/>
                  </a:ext>
                </a:extLst>
              </p14:cNvPr>
              <p14:cNvContentPartPr/>
              <p14:nvPr/>
            </p14:nvContentPartPr>
            <p14:xfrm>
              <a:off x="5011307" y="247027"/>
              <a:ext cx="261720" cy="10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02DC0B6-A53B-4875-9E09-07A613F66F9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06987" y="242707"/>
                <a:ext cx="270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55704F3-A0BF-4B63-A840-6BA7889A58C2}"/>
                  </a:ext>
                </a:extLst>
              </p14:cNvPr>
              <p14:cNvContentPartPr/>
              <p14:nvPr/>
            </p14:nvContentPartPr>
            <p14:xfrm>
              <a:off x="5354027" y="188707"/>
              <a:ext cx="110520" cy="157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55704F3-A0BF-4B63-A840-6BA7889A58C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349707" y="184387"/>
                <a:ext cx="119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96D548D-063F-459C-A15E-606E7463A183}"/>
                  </a:ext>
                </a:extLst>
              </p14:cNvPr>
              <p14:cNvContentPartPr/>
              <p14:nvPr/>
            </p14:nvContentPartPr>
            <p14:xfrm>
              <a:off x="5453747" y="163147"/>
              <a:ext cx="335160" cy="199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96D548D-063F-459C-A15E-606E7463A18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49427" y="158827"/>
                <a:ext cx="3438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2824066-D60A-4183-BFDE-E1B79BC4E737}"/>
                  </a:ext>
                </a:extLst>
              </p14:cNvPr>
              <p14:cNvContentPartPr/>
              <p14:nvPr/>
            </p14:nvContentPartPr>
            <p14:xfrm>
              <a:off x="5733827" y="177187"/>
              <a:ext cx="31680" cy="572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2824066-D60A-4183-BFDE-E1B79BC4E73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29507" y="172867"/>
                <a:ext cx="40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98E2920-7840-4852-AEE7-4EDD98148FE1}"/>
                  </a:ext>
                </a:extLst>
              </p14:cNvPr>
              <p14:cNvContentPartPr/>
              <p14:nvPr/>
            </p14:nvContentPartPr>
            <p14:xfrm>
              <a:off x="5797547" y="270787"/>
              <a:ext cx="198000" cy="42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98E2920-7840-4852-AEE7-4EDD98148FE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793227" y="266467"/>
                <a:ext cx="206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5B55E3A-425A-4888-8597-68AA89B52609}"/>
                  </a:ext>
                </a:extLst>
              </p14:cNvPr>
              <p14:cNvContentPartPr/>
              <p14:nvPr/>
            </p14:nvContentPartPr>
            <p14:xfrm>
              <a:off x="6038027" y="275827"/>
              <a:ext cx="73440" cy="83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5B55E3A-425A-4888-8597-68AA89B5260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033707" y="271507"/>
                <a:ext cx="820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C07E0BD-C485-4B0D-94BD-F4329B6EAE90}"/>
                  </a:ext>
                </a:extLst>
              </p14:cNvPr>
              <p14:cNvContentPartPr/>
              <p14:nvPr/>
            </p14:nvContentPartPr>
            <p14:xfrm>
              <a:off x="6332867" y="171427"/>
              <a:ext cx="253080" cy="2890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C07E0BD-C485-4B0D-94BD-F4329B6EAE9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28547" y="167107"/>
                <a:ext cx="2617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189B12D-76FB-49A4-8B1F-00FFAAB14A77}"/>
                  </a:ext>
                </a:extLst>
              </p14:cNvPr>
              <p14:cNvContentPartPr/>
              <p14:nvPr/>
            </p14:nvContentPartPr>
            <p14:xfrm>
              <a:off x="6749747" y="197347"/>
              <a:ext cx="251280" cy="1299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189B12D-76FB-49A4-8B1F-00FFAAB14A7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745427" y="193027"/>
                <a:ext cx="2599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9022903-8F02-4399-9CFF-48ABD4083CEF}"/>
                  </a:ext>
                </a:extLst>
              </p14:cNvPr>
              <p14:cNvContentPartPr/>
              <p14:nvPr/>
            </p14:nvContentPartPr>
            <p14:xfrm>
              <a:off x="7285787" y="290227"/>
              <a:ext cx="360" cy="3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9022903-8F02-4399-9CFF-48ABD4083CE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81467" y="2859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FBE9916-51EB-4A0A-A7B4-82CFF21A34B5}"/>
                  </a:ext>
                </a:extLst>
              </p14:cNvPr>
              <p14:cNvContentPartPr/>
              <p14:nvPr/>
            </p14:nvContentPartPr>
            <p14:xfrm>
              <a:off x="7223507" y="149467"/>
              <a:ext cx="151560" cy="1641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FBE9916-51EB-4A0A-A7B4-82CFF21A34B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219187" y="145147"/>
                <a:ext cx="160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A573A18-E640-4F34-92E1-96C7D34C9C6D}"/>
                  </a:ext>
                </a:extLst>
              </p14:cNvPr>
              <p14:cNvContentPartPr/>
              <p14:nvPr/>
            </p14:nvContentPartPr>
            <p14:xfrm>
              <a:off x="7384067" y="211027"/>
              <a:ext cx="402840" cy="990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A573A18-E640-4F34-92E1-96C7D34C9C6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379747" y="206707"/>
                <a:ext cx="411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0E9A668-36E9-4EEF-A16B-3D1136D4E5C2}"/>
                  </a:ext>
                </a:extLst>
              </p14:cNvPr>
              <p14:cNvContentPartPr/>
              <p14:nvPr/>
            </p14:nvContentPartPr>
            <p14:xfrm>
              <a:off x="8087147" y="180787"/>
              <a:ext cx="13320" cy="1299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0E9A668-36E9-4EEF-A16B-3D1136D4E5C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082827" y="176467"/>
                <a:ext cx="21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58ECD7F-72FD-4B2C-8834-AD617EFD3E5F}"/>
                  </a:ext>
                </a:extLst>
              </p14:cNvPr>
              <p14:cNvContentPartPr/>
              <p14:nvPr/>
            </p14:nvContentPartPr>
            <p14:xfrm>
              <a:off x="7997147" y="101227"/>
              <a:ext cx="167040" cy="1130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58ECD7F-72FD-4B2C-8834-AD617EFD3E5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992827" y="96907"/>
                <a:ext cx="1756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89F7634-77C5-489B-8D6B-3C9A52E027A2}"/>
                  </a:ext>
                </a:extLst>
              </p14:cNvPr>
              <p14:cNvContentPartPr/>
              <p14:nvPr/>
            </p14:nvContentPartPr>
            <p14:xfrm>
              <a:off x="8172827" y="216427"/>
              <a:ext cx="120600" cy="842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89F7634-77C5-489B-8D6B-3C9A52E027A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168507" y="212107"/>
                <a:ext cx="1292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00852C4-4E11-47D7-AFF3-9756358AA58D}"/>
                  </a:ext>
                </a:extLst>
              </p14:cNvPr>
              <p14:cNvContentPartPr/>
              <p14:nvPr/>
            </p14:nvContentPartPr>
            <p14:xfrm>
              <a:off x="8316827" y="205987"/>
              <a:ext cx="123480" cy="2012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00852C4-4E11-47D7-AFF3-9756358AA58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312507" y="201667"/>
                <a:ext cx="132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F903945-9254-4172-BD5F-5BA024ED6AD8}"/>
                  </a:ext>
                </a:extLst>
              </p14:cNvPr>
              <p14:cNvContentPartPr/>
              <p14:nvPr/>
            </p14:nvContentPartPr>
            <p14:xfrm>
              <a:off x="8459027" y="201307"/>
              <a:ext cx="181080" cy="558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F903945-9254-4172-BD5F-5BA024ED6AD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454707" y="196987"/>
                <a:ext cx="189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1BD9131-8A72-4F44-94A8-F63993FA691D}"/>
                  </a:ext>
                </a:extLst>
              </p14:cNvPr>
              <p14:cNvContentPartPr/>
              <p14:nvPr/>
            </p14:nvContentPartPr>
            <p14:xfrm>
              <a:off x="8707427" y="184027"/>
              <a:ext cx="100800" cy="1008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1BD9131-8A72-4F44-94A8-F63993FA691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703107" y="179707"/>
                <a:ext cx="109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2DD4720-150F-4DFE-A492-85DAD89353B7}"/>
                  </a:ext>
                </a:extLst>
              </p14:cNvPr>
              <p14:cNvContentPartPr/>
              <p14:nvPr/>
            </p14:nvContentPartPr>
            <p14:xfrm>
              <a:off x="9025667" y="191947"/>
              <a:ext cx="197280" cy="910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2DD4720-150F-4DFE-A492-85DAD89353B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021347" y="187627"/>
                <a:ext cx="2059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1916578-9A55-4D6E-B55C-2B154DCC557F}"/>
                  </a:ext>
                </a:extLst>
              </p14:cNvPr>
              <p14:cNvContentPartPr/>
              <p14:nvPr/>
            </p14:nvContentPartPr>
            <p14:xfrm>
              <a:off x="9232307" y="196627"/>
              <a:ext cx="18360" cy="828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1916578-9A55-4D6E-B55C-2B154DCC557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227987" y="192307"/>
                <a:ext cx="27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74CC2D7-A3D9-46EB-92CC-57562F0AF865}"/>
                  </a:ext>
                </a:extLst>
              </p14:cNvPr>
              <p14:cNvContentPartPr/>
              <p14:nvPr/>
            </p14:nvContentPartPr>
            <p14:xfrm>
              <a:off x="9313667" y="117427"/>
              <a:ext cx="82440" cy="1512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74CC2D7-A3D9-46EB-92CC-57562F0AF86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309347" y="113107"/>
                <a:ext cx="91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952C5309-1891-4B38-A512-8B7AE20C155A}"/>
                  </a:ext>
                </a:extLst>
              </p14:cNvPr>
              <p14:cNvContentPartPr/>
              <p14:nvPr/>
            </p14:nvContentPartPr>
            <p14:xfrm>
              <a:off x="9226547" y="107347"/>
              <a:ext cx="28440" cy="8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52C5309-1891-4B38-A512-8B7AE20C155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222227" y="103027"/>
                <a:ext cx="370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CCE0BB0-D086-41FB-A513-CEEC80F1FFB6}"/>
                  </a:ext>
                </a:extLst>
              </p14:cNvPr>
              <p14:cNvContentPartPr/>
              <p14:nvPr/>
            </p14:nvContentPartPr>
            <p14:xfrm>
              <a:off x="9589067" y="101227"/>
              <a:ext cx="108360" cy="1828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CCE0BB0-D086-41FB-A513-CEEC80F1FFB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584747" y="96907"/>
                <a:ext cx="1170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B3250FF-4F61-4FB1-9249-650E40D7FD62}"/>
                  </a:ext>
                </a:extLst>
              </p14:cNvPr>
              <p14:cNvContentPartPr/>
              <p14:nvPr/>
            </p14:nvContentPartPr>
            <p14:xfrm>
              <a:off x="9719027" y="177547"/>
              <a:ext cx="102240" cy="828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B3250FF-4F61-4FB1-9249-650E40D7FD6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714707" y="173227"/>
                <a:ext cx="110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ABF4EEA-E74D-48D9-A2C9-5116B2E4C26A}"/>
                  </a:ext>
                </a:extLst>
              </p14:cNvPr>
              <p14:cNvContentPartPr/>
              <p14:nvPr/>
            </p14:nvContentPartPr>
            <p14:xfrm>
              <a:off x="9997307" y="130027"/>
              <a:ext cx="166680" cy="1497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ABF4EEA-E74D-48D9-A2C9-5116B2E4C26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992987" y="125707"/>
                <a:ext cx="175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D67BA79-1ACF-4004-A151-FCFB15BB20B6}"/>
                  </a:ext>
                </a:extLst>
              </p14:cNvPr>
              <p14:cNvContentPartPr/>
              <p14:nvPr/>
            </p14:nvContentPartPr>
            <p14:xfrm>
              <a:off x="10171907" y="127507"/>
              <a:ext cx="114480" cy="1760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D67BA79-1ACF-4004-A151-FCFB15BB20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167587" y="123187"/>
                <a:ext cx="123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D193CA6-7AAA-4AC0-AC23-596192CC0EED}"/>
                  </a:ext>
                </a:extLst>
              </p14:cNvPr>
              <p14:cNvContentPartPr/>
              <p14:nvPr/>
            </p14:nvContentPartPr>
            <p14:xfrm>
              <a:off x="10178027" y="227947"/>
              <a:ext cx="99360" cy="8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D193CA6-7AAA-4AC0-AC23-596192CC0EE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173707" y="223627"/>
                <a:ext cx="1080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1D10D7F-3ECA-46B3-BF66-E17D74550467}"/>
                  </a:ext>
                </a:extLst>
              </p14:cNvPr>
              <p14:cNvContentPartPr/>
              <p14:nvPr/>
            </p14:nvContentPartPr>
            <p14:xfrm>
              <a:off x="10300427" y="320107"/>
              <a:ext cx="360" cy="3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1D10D7F-3ECA-46B3-BF66-E17D7455046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96107" y="315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E23B829-7BF5-4212-814A-81BBC74B2CAE}"/>
                  </a:ext>
                </a:extLst>
              </p14:cNvPr>
              <p14:cNvContentPartPr/>
              <p14:nvPr/>
            </p14:nvContentPartPr>
            <p14:xfrm>
              <a:off x="10377467" y="128587"/>
              <a:ext cx="117360" cy="1940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E23B829-7BF5-4212-814A-81BBC74B2CA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373147" y="124267"/>
                <a:ext cx="126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5143602-05D2-4684-8A51-2E81CAE3CF08}"/>
                  </a:ext>
                </a:extLst>
              </p14:cNvPr>
              <p14:cNvContentPartPr/>
              <p14:nvPr/>
            </p14:nvContentPartPr>
            <p14:xfrm>
              <a:off x="10456307" y="123547"/>
              <a:ext cx="97200" cy="115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5143602-05D2-4684-8A51-2E81CAE3CF0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451987" y="119227"/>
                <a:ext cx="1058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F4AA7F7-F0D4-40EF-84B1-478FF8319DE2}"/>
                  </a:ext>
                </a:extLst>
              </p14:cNvPr>
              <p14:cNvContentPartPr/>
              <p14:nvPr/>
            </p14:nvContentPartPr>
            <p14:xfrm>
              <a:off x="10699307" y="90787"/>
              <a:ext cx="85680" cy="2163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F4AA7F7-F0D4-40EF-84B1-478FF8319DE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694987" y="86467"/>
                <a:ext cx="943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BB12B32C-134D-4A9F-8FB0-2C2FF6C87275}"/>
                  </a:ext>
                </a:extLst>
              </p14:cNvPr>
              <p14:cNvContentPartPr/>
              <p14:nvPr/>
            </p14:nvContentPartPr>
            <p14:xfrm>
              <a:off x="10828547" y="119227"/>
              <a:ext cx="175680" cy="1843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BB12B32C-134D-4A9F-8FB0-2C2FF6C8727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824227" y="114907"/>
                <a:ext cx="1843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4BC52A7-D36F-463C-B723-6CE738A4CAA1}"/>
                  </a:ext>
                </a:extLst>
              </p14:cNvPr>
              <p14:cNvContentPartPr/>
              <p14:nvPr/>
            </p14:nvContentPartPr>
            <p14:xfrm>
              <a:off x="10987307" y="192667"/>
              <a:ext cx="75960" cy="1076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4BC52A7-D36F-463C-B723-6CE738A4CAA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982987" y="188347"/>
                <a:ext cx="84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778DDDD-EA90-446F-9E8B-69C725640654}"/>
                  </a:ext>
                </a:extLst>
              </p14:cNvPr>
              <p14:cNvContentPartPr/>
              <p14:nvPr/>
            </p14:nvContentPartPr>
            <p14:xfrm>
              <a:off x="11045987" y="133627"/>
              <a:ext cx="116640" cy="1749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778DDDD-EA90-446F-9E8B-69C72564065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041667" y="129307"/>
                <a:ext cx="125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5F8CCCE-C0E5-49B1-8CB0-BD9CB8C3D74D}"/>
                  </a:ext>
                </a:extLst>
              </p14:cNvPr>
              <p14:cNvContentPartPr/>
              <p14:nvPr/>
            </p14:nvContentPartPr>
            <p14:xfrm>
              <a:off x="11141027" y="214627"/>
              <a:ext cx="81720" cy="727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5F8CCCE-C0E5-49B1-8CB0-BD9CB8C3D74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136707" y="210307"/>
                <a:ext cx="90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B9342CB-DFFC-434A-A749-8EB8451BB5CC}"/>
                  </a:ext>
                </a:extLst>
              </p14:cNvPr>
              <p14:cNvContentPartPr/>
              <p14:nvPr/>
            </p14:nvContentPartPr>
            <p14:xfrm>
              <a:off x="11220227" y="226867"/>
              <a:ext cx="64800" cy="633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B9342CB-DFFC-434A-A749-8EB8451BB5C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215907" y="222547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F74BDF1-EE1D-4012-B2F5-4E230A4D0C3F}"/>
                  </a:ext>
                </a:extLst>
              </p14:cNvPr>
              <p14:cNvContentPartPr/>
              <p14:nvPr/>
            </p14:nvContentPartPr>
            <p14:xfrm>
              <a:off x="11267027" y="209587"/>
              <a:ext cx="84960" cy="864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F74BDF1-EE1D-4012-B2F5-4E230A4D0C3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262707" y="205267"/>
                <a:ext cx="93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7620009-2155-467D-8B48-8A32E0E12F1D}"/>
                  </a:ext>
                </a:extLst>
              </p14:cNvPr>
              <p14:cNvContentPartPr/>
              <p14:nvPr/>
            </p14:nvContentPartPr>
            <p14:xfrm>
              <a:off x="11370347" y="148747"/>
              <a:ext cx="104040" cy="1202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7620009-2155-467D-8B48-8A32E0E12F1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366027" y="144427"/>
                <a:ext cx="1126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34DCE58-4A96-4498-9C66-177294F8C4FD}"/>
                  </a:ext>
                </a:extLst>
              </p14:cNvPr>
              <p14:cNvContentPartPr/>
              <p14:nvPr/>
            </p14:nvContentPartPr>
            <p14:xfrm>
              <a:off x="11443427" y="204907"/>
              <a:ext cx="102600" cy="673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34DCE58-4A96-4498-9C66-177294F8C4F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439107" y="200587"/>
                <a:ext cx="1112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3D6D823-3584-4C42-AB08-E1A59CF4CAC8}"/>
                  </a:ext>
                </a:extLst>
              </p14:cNvPr>
              <p14:cNvContentPartPr/>
              <p14:nvPr/>
            </p14:nvContentPartPr>
            <p14:xfrm>
              <a:off x="11479787" y="222547"/>
              <a:ext cx="125640" cy="1936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3D6D823-3584-4C42-AB08-E1A59CF4CAC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475467" y="218227"/>
                <a:ext cx="1342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FB1BADB-F230-4232-8699-20E5DC49BD24}"/>
                  </a:ext>
                </a:extLst>
              </p14:cNvPr>
              <p14:cNvContentPartPr/>
              <p14:nvPr/>
            </p14:nvContentPartPr>
            <p14:xfrm>
              <a:off x="11651867" y="122107"/>
              <a:ext cx="129600" cy="161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FB1BADB-F230-4232-8699-20E5DC49BD2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647547" y="117787"/>
                <a:ext cx="138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37240C7-FFB6-4F73-BA0A-91D61AAD7E98}"/>
                  </a:ext>
                </a:extLst>
              </p14:cNvPr>
              <p14:cNvContentPartPr/>
              <p14:nvPr/>
            </p14:nvContentPartPr>
            <p14:xfrm>
              <a:off x="11807027" y="208147"/>
              <a:ext cx="360" cy="3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37240C7-FFB6-4F73-BA0A-91D61AAD7E9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802707" y="203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5B652D9-4C98-47E4-8FA8-046550F46E4A}"/>
                  </a:ext>
                </a:extLst>
              </p14:cNvPr>
              <p14:cNvContentPartPr/>
              <p14:nvPr/>
            </p14:nvContentPartPr>
            <p14:xfrm>
              <a:off x="11770307" y="261427"/>
              <a:ext cx="13320" cy="118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5B652D9-4C98-47E4-8FA8-046550F46E4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1765987" y="257107"/>
                <a:ext cx="21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0237F27-78E2-4C2E-98C1-890111B50443}"/>
                  </a:ext>
                </a:extLst>
              </p14:cNvPr>
              <p14:cNvContentPartPr/>
              <p14:nvPr/>
            </p14:nvContentPartPr>
            <p14:xfrm>
              <a:off x="11850227" y="165667"/>
              <a:ext cx="36000" cy="986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0237F27-78E2-4C2E-98C1-890111B5044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845907" y="161347"/>
                <a:ext cx="446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6314B12-657B-4D07-A486-08032A9D4462}"/>
                  </a:ext>
                </a:extLst>
              </p14:cNvPr>
              <p14:cNvContentPartPr/>
              <p14:nvPr/>
            </p14:nvContentPartPr>
            <p14:xfrm>
              <a:off x="11890907" y="141907"/>
              <a:ext cx="146160" cy="1213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6314B12-657B-4D07-A486-08032A9D446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886587" y="137587"/>
                <a:ext cx="1548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9B1B27A-43B1-4412-92AC-433A08D6CFA9}"/>
                  </a:ext>
                </a:extLst>
              </p14:cNvPr>
              <p14:cNvContentPartPr/>
              <p14:nvPr/>
            </p14:nvContentPartPr>
            <p14:xfrm>
              <a:off x="11906747" y="110947"/>
              <a:ext cx="156240" cy="2775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9B1B27A-43B1-4412-92AC-433A08D6CFA9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902427" y="106627"/>
                <a:ext cx="1648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FC0B1F5-AFB5-4623-9FA1-084A48B7CB0F}"/>
                  </a:ext>
                </a:extLst>
              </p14:cNvPr>
              <p14:cNvContentPartPr/>
              <p14:nvPr/>
            </p14:nvContentPartPr>
            <p14:xfrm>
              <a:off x="5342147" y="531067"/>
              <a:ext cx="134640" cy="993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FC0B1F5-AFB5-4623-9FA1-084A48B7CB0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337827" y="526747"/>
                <a:ext cx="1432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A390BBE-94E8-4FE4-9568-8DBAA41E8F69}"/>
                  </a:ext>
                </a:extLst>
              </p14:cNvPr>
              <p14:cNvContentPartPr/>
              <p14:nvPr/>
            </p14:nvContentPartPr>
            <p14:xfrm>
              <a:off x="5505947" y="545107"/>
              <a:ext cx="80280" cy="939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A390BBE-94E8-4FE4-9568-8DBAA41E8F6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501627" y="540787"/>
                <a:ext cx="88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76A01BB-DF56-44A2-BB53-F78F5FDEA4BD}"/>
                  </a:ext>
                </a:extLst>
              </p14:cNvPr>
              <p14:cNvContentPartPr/>
              <p14:nvPr/>
            </p14:nvContentPartPr>
            <p14:xfrm>
              <a:off x="5638787" y="501907"/>
              <a:ext cx="98280" cy="1209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76A01BB-DF56-44A2-BB53-F78F5FDEA4B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634467" y="497587"/>
                <a:ext cx="106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26E575B-34C8-4565-95FC-05B5972ACA9C}"/>
                  </a:ext>
                </a:extLst>
              </p14:cNvPr>
              <p14:cNvContentPartPr/>
              <p14:nvPr/>
            </p14:nvContentPartPr>
            <p14:xfrm>
              <a:off x="5683427" y="569947"/>
              <a:ext cx="46440" cy="248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26E575B-34C8-4565-95FC-05B5972ACA9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679107" y="565627"/>
                <a:ext cx="55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DCAC26C-F2CC-46A1-A31A-7361780D8BA8}"/>
                  </a:ext>
                </a:extLst>
              </p14:cNvPr>
              <p14:cNvContentPartPr/>
              <p14:nvPr/>
            </p14:nvContentPartPr>
            <p14:xfrm>
              <a:off x="6777467" y="441067"/>
              <a:ext cx="148320" cy="1555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DCAC26C-F2CC-46A1-A31A-7361780D8BA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773147" y="436747"/>
                <a:ext cx="1569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92B240C-ADE0-4AE5-A8BB-F25FC6565053}"/>
                  </a:ext>
                </a:extLst>
              </p14:cNvPr>
              <p14:cNvContentPartPr/>
              <p14:nvPr/>
            </p14:nvContentPartPr>
            <p14:xfrm>
              <a:off x="7015427" y="469507"/>
              <a:ext cx="41400" cy="968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92B240C-ADE0-4AE5-A8BB-F25FC6565053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011107" y="465187"/>
                <a:ext cx="50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D869FF35-A290-42A4-9FF8-93E03D40D100}"/>
                  </a:ext>
                </a:extLst>
              </p14:cNvPr>
              <p14:cNvContentPartPr/>
              <p14:nvPr/>
            </p14:nvContentPartPr>
            <p14:xfrm>
              <a:off x="7040627" y="449347"/>
              <a:ext cx="108360" cy="709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869FF35-A290-42A4-9FF8-93E03D40D100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036307" y="445027"/>
                <a:ext cx="117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7A738729-4F6B-4B8D-9708-EBB9CF2DA4E8}"/>
                  </a:ext>
                </a:extLst>
              </p14:cNvPr>
              <p14:cNvContentPartPr/>
              <p14:nvPr/>
            </p14:nvContentPartPr>
            <p14:xfrm>
              <a:off x="7019387" y="455107"/>
              <a:ext cx="276480" cy="1263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7A738729-4F6B-4B8D-9708-EBB9CF2DA4E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015067" y="450787"/>
                <a:ext cx="2851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CF186DB4-E92A-4BF8-8D98-FDDBF0E87690}"/>
                  </a:ext>
                </a:extLst>
              </p14:cNvPr>
              <p14:cNvContentPartPr/>
              <p14:nvPr/>
            </p14:nvContentPartPr>
            <p14:xfrm>
              <a:off x="7217387" y="428467"/>
              <a:ext cx="186840" cy="1659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CF186DB4-E92A-4BF8-8D98-FDDBF0E8769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213067" y="424147"/>
                <a:ext cx="195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8EC2220-16A3-449F-BD4A-D195166DBCC3}"/>
                  </a:ext>
                </a:extLst>
              </p14:cNvPr>
              <p14:cNvContentPartPr/>
              <p14:nvPr/>
            </p14:nvContentPartPr>
            <p14:xfrm>
              <a:off x="7317827" y="957667"/>
              <a:ext cx="127800" cy="756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8EC2220-16A3-449F-BD4A-D195166DBCC3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313507" y="953347"/>
                <a:ext cx="136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66EFDD5-7080-428A-98EC-4577BCDF3F36}"/>
                  </a:ext>
                </a:extLst>
              </p14:cNvPr>
              <p14:cNvContentPartPr/>
              <p14:nvPr/>
            </p14:nvContentPartPr>
            <p14:xfrm>
              <a:off x="6729947" y="1190227"/>
              <a:ext cx="91800" cy="784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66EFDD5-7080-428A-98EC-4577BCDF3F3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725627" y="1185907"/>
                <a:ext cx="100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AA4577F-FE51-4909-9991-E20FB69F2C10}"/>
                  </a:ext>
                </a:extLst>
              </p14:cNvPr>
              <p14:cNvContentPartPr/>
              <p14:nvPr/>
            </p14:nvContentPartPr>
            <p14:xfrm>
              <a:off x="1713347" y="133267"/>
              <a:ext cx="586440" cy="2606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AA4577F-FE51-4909-9991-E20FB69F2C1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709027" y="128947"/>
                <a:ext cx="5950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7B73ABF-C603-433F-A523-25CF56F6FBC9}"/>
                  </a:ext>
                </a:extLst>
              </p14:cNvPr>
              <p14:cNvContentPartPr/>
              <p14:nvPr/>
            </p14:nvContentPartPr>
            <p14:xfrm>
              <a:off x="2389067" y="190147"/>
              <a:ext cx="239040" cy="1332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7B73ABF-C603-433F-A523-25CF56F6FBC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384747" y="185827"/>
                <a:ext cx="247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2053B55-8943-478B-B7FF-DED0A0311E28}"/>
                  </a:ext>
                </a:extLst>
              </p14:cNvPr>
              <p14:cNvContentPartPr/>
              <p14:nvPr/>
            </p14:nvContentPartPr>
            <p14:xfrm>
              <a:off x="2629187" y="223987"/>
              <a:ext cx="33120" cy="25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2053B55-8943-478B-B7FF-DED0A0311E28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624867" y="219667"/>
                <a:ext cx="417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92D92704-EB32-4AEB-B15E-AEE01714725C}"/>
                  </a:ext>
                </a:extLst>
              </p14:cNvPr>
              <p14:cNvContentPartPr/>
              <p14:nvPr/>
            </p14:nvContentPartPr>
            <p14:xfrm>
              <a:off x="2691107" y="243427"/>
              <a:ext cx="65880" cy="619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92D92704-EB32-4AEB-B15E-AEE01714725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686787" y="239107"/>
                <a:ext cx="74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98BE5795-83C9-45BA-868E-DA2C0442AF6B}"/>
                  </a:ext>
                </a:extLst>
              </p14:cNvPr>
              <p14:cNvContentPartPr/>
              <p14:nvPr/>
            </p14:nvContentPartPr>
            <p14:xfrm>
              <a:off x="2765987" y="252067"/>
              <a:ext cx="159840" cy="561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8BE5795-83C9-45BA-868E-DA2C0442AF6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761667" y="247747"/>
                <a:ext cx="168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BC6C3E2-F9C0-43A7-B19C-55290ABA21EB}"/>
                  </a:ext>
                </a:extLst>
              </p14:cNvPr>
              <p14:cNvContentPartPr/>
              <p14:nvPr/>
            </p14:nvContentPartPr>
            <p14:xfrm>
              <a:off x="3074147" y="198787"/>
              <a:ext cx="18720" cy="1144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BC6C3E2-F9C0-43A7-B19C-55290ABA21E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069827" y="194467"/>
                <a:ext cx="273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000828B-152A-4674-B803-E5F9CE8737CF}"/>
                  </a:ext>
                </a:extLst>
              </p14:cNvPr>
              <p14:cNvContentPartPr/>
              <p14:nvPr/>
            </p14:nvContentPartPr>
            <p14:xfrm>
              <a:off x="3010787" y="159907"/>
              <a:ext cx="135720" cy="1029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000828B-152A-4674-B803-E5F9CE8737CF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006467" y="155587"/>
                <a:ext cx="1443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80BCD250-F827-41D2-B476-8E97105E3747}"/>
                  </a:ext>
                </a:extLst>
              </p14:cNvPr>
              <p14:cNvContentPartPr/>
              <p14:nvPr/>
            </p14:nvContentPartPr>
            <p14:xfrm>
              <a:off x="3131027" y="259987"/>
              <a:ext cx="102240" cy="565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80BCD250-F827-41D2-B476-8E97105E3747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126707" y="255667"/>
                <a:ext cx="110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4318A9E-3DCB-4CAA-9330-7819A867937F}"/>
                  </a:ext>
                </a:extLst>
              </p14:cNvPr>
              <p14:cNvContentPartPr/>
              <p14:nvPr/>
            </p14:nvContentPartPr>
            <p14:xfrm>
              <a:off x="3197627" y="261427"/>
              <a:ext cx="100080" cy="511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4318A9E-3DCB-4CAA-9330-7819A867937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193307" y="257107"/>
                <a:ext cx="108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6ACB39E5-45C5-4B7E-899D-409A1318D713}"/>
                  </a:ext>
                </a:extLst>
              </p14:cNvPr>
              <p14:cNvContentPartPr/>
              <p14:nvPr/>
            </p14:nvContentPartPr>
            <p14:xfrm>
              <a:off x="3284387" y="220027"/>
              <a:ext cx="225000" cy="1108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6ACB39E5-45C5-4B7E-899D-409A1318D713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280067" y="215707"/>
                <a:ext cx="233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5E722A44-4868-4B79-8D70-EF521A0C61D4}"/>
                  </a:ext>
                </a:extLst>
              </p14:cNvPr>
              <p14:cNvContentPartPr/>
              <p14:nvPr/>
            </p14:nvContentPartPr>
            <p14:xfrm>
              <a:off x="3521627" y="275107"/>
              <a:ext cx="77400" cy="504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E722A44-4868-4B79-8D70-EF521A0C61D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517307" y="270787"/>
                <a:ext cx="86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B7387F6D-31E3-47AC-B958-D3DD08156810}"/>
                  </a:ext>
                </a:extLst>
              </p14:cNvPr>
              <p14:cNvContentPartPr/>
              <p14:nvPr/>
            </p14:nvContentPartPr>
            <p14:xfrm>
              <a:off x="3649787" y="198067"/>
              <a:ext cx="135360" cy="1342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B7387F6D-31E3-47AC-B958-D3DD0815681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645467" y="193747"/>
                <a:ext cx="1440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DE19E30-0EEC-4DA7-8397-C3656D5C354D}"/>
                  </a:ext>
                </a:extLst>
              </p14:cNvPr>
              <p14:cNvContentPartPr/>
              <p14:nvPr/>
            </p14:nvContentPartPr>
            <p14:xfrm>
              <a:off x="3764267" y="218947"/>
              <a:ext cx="55800" cy="295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DE19E30-0EEC-4DA7-8397-C3656D5C354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759947" y="214627"/>
                <a:ext cx="64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E9786F1-6019-474F-A29B-E347D1CBD7E8}"/>
                  </a:ext>
                </a:extLst>
              </p14:cNvPr>
              <p14:cNvContentPartPr/>
              <p14:nvPr/>
            </p14:nvContentPartPr>
            <p14:xfrm>
              <a:off x="3804587" y="257827"/>
              <a:ext cx="181440" cy="637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E9786F1-6019-474F-A29B-E347D1CBD7E8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800267" y="253507"/>
                <a:ext cx="1900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4A80F716-5491-4530-A04C-7C6AEAA546CA}"/>
                  </a:ext>
                </a:extLst>
              </p14:cNvPr>
              <p14:cNvContentPartPr/>
              <p14:nvPr/>
            </p14:nvContentPartPr>
            <p14:xfrm>
              <a:off x="4081787" y="187987"/>
              <a:ext cx="97920" cy="1915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4A80F716-5491-4530-A04C-7C6AEAA546C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077467" y="183667"/>
                <a:ext cx="106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1458BED-4EC3-48A4-ABAB-FC1E47E0E337}"/>
                  </a:ext>
                </a:extLst>
              </p14:cNvPr>
              <p14:cNvContentPartPr/>
              <p14:nvPr/>
            </p14:nvContentPartPr>
            <p14:xfrm>
              <a:off x="4159547" y="225787"/>
              <a:ext cx="71640" cy="997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1458BED-4EC3-48A4-ABAB-FC1E47E0E33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155227" y="221467"/>
                <a:ext cx="802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B226D97F-DCB5-4F1B-B560-8B80155774BD}"/>
                  </a:ext>
                </a:extLst>
              </p14:cNvPr>
              <p14:cNvContentPartPr/>
              <p14:nvPr/>
            </p14:nvContentPartPr>
            <p14:xfrm>
              <a:off x="4193027" y="306787"/>
              <a:ext cx="13680" cy="421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B226D97F-DCB5-4F1B-B560-8B80155774BD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188707" y="302467"/>
                <a:ext cx="22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18F4A2D-A4BA-45CD-9040-D1D7163BF13E}"/>
                  </a:ext>
                </a:extLst>
              </p14:cNvPr>
              <p14:cNvContentPartPr/>
              <p14:nvPr/>
            </p14:nvContentPartPr>
            <p14:xfrm>
              <a:off x="4185467" y="223627"/>
              <a:ext cx="100080" cy="11448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18F4A2D-A4BA-45CD-9040-D1D7163BF13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181147" y="219307"/>
                <a:ext cx="1087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10193412-C632-40A2-AD64-CA0DADA03869}"/>
                  </a:ext>
                </a:extLst>
              </p14:cNvPr>
              <p14:cNvContentPartPr/>
              <p14:nvPr/>
            </p14:nvContentPartPr>
            <p14:xfrm>
              <a:off x="4292747" y="310387"/>
              <a:ext cx="360" cy="3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10193412-C632-40A2-AD64-CA0DADA038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88427" y="306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1A55D620-BD22-401E-A5BB-4FDBDE73BEEA}"/>
                  </a:ext>
                </a:extLst>
              </p14:cNvPr>
              <p14:cNvContentPartPr/>
              <p14:nvPr/>
            </p14:nvContentPartPr>
            <p14:xfrm>
              <a:off x="8708867" y="655987"/>
              <a:ext cx="47160" cy="17910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1A55D620-BD22-401E-A5BB-4FDBDE73BEE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704547" y="651667"/>
                <a:ext cx="55800" cy="17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5898D8A-1BB3-43C6-A0F0-322622550BE3}"/>
                  </a:ext>
                </a:extLst>
              </p14:cNvPr>
              <p14:cNvContentPartPr/>
              <p14:nvPr/>
            </p14:nvContentPartPr>
            <p14:xfrm>
              <a:off x="8721107" y="2441227"/>
              <a:ext cx="31680" cy="2520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5898D8A-1BB3-43C6-A0F0-322622550BE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716787" y="2436907"/>
                <a:ext cx="40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F9013DE-12D0-4EE8-9329-CEF5167A14A9}"/>
                  </a:ext>
                </a:extLst>
              </p14:cNvPr>
              <p14:cNvContentPartPr/>
              <p14:nvPr/>
            </p14:nvContentPartPr>
            <p14:xfrm>
              <a:off x="8517347" y="2669107"/>
              <a:ext cx="3280680" cy="676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F9013DE-12D0-4EE8-9329-CEF5167A14A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513027" y="2664787"/>
                <a:ext cx="3289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A987250E-5399-4A21-AE76-1E19FB84B943}"/>
                  </a:ext>
                </a:extLst>
              </p14:cNvPr>
              <p14:cNvContentPartPr/>
              <p14:nvPr/>
            </p14:nvContentPartPr>
            <p14:xfrm>
              <a:off x="11736827" y="2651827"/>
              <a:ext cx="138600" cy="1774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A987250E-5399-4A21-AE76-1E19FB84B94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732507" y="2647507"/>
                <a:ext cx="1472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D9DCBD18-C30A-4826-AD2A-A52F0C19DFCC}"/>
                  </a:ext>
                </a:extLst>
              </p14:cNvPr>
              <p14:cNvContentPartPr/>
              <p14:nvPr/>
            </p14:nvContentPartPr>
            <p14:xfrm>
              <a:off x="8623907" y="507667"/>
              <a:ext cx="167760" cy="1728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D9DCBD18-C30A-4826-AD2A-A52F0C19DFC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619587" y="503347"/>
                <a:ext cx="176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4EB0AE24-DC66-444F-BC37-21EE09D852FF}"/>
                  </a:ext>
                </a:extLst>
              </p14:cNvPr>
              <p14:cNvContentPartPr/>
              <p14:nvPr/>
            </p14:nvContentPartPr>
            <p14:xfrm>
              <a:off x="8134307" y="505867"/>
              <a:ext cx="77040" cy="1335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4EB0AE24-DC66-444F-BC37-21EE09D852F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129987" y="501547"/>
                <a:ext cx="856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1F3B3C3D-6EAD-48C9-9B23-03CDE17E0AC2}"/>
                  </a:ext>
                </a:extLst>
              </p14:cNvPr>
              <p14:cNvContentPartPr/>
              <p14:nvPr/>
            </p14:nvContentPartPr>
            <p14:xfrm>
              <a:off x="8207387" y="576067"/>
              <a:ext cx="158760" cy="669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1F3B3C3D-6EAD-48C9-9B23-03CDE17E0AC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203067" y="571747"/>
                <a:ext cx="1674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88E00CF-B20C-4C06-A398-E22101B7775F}"/>
                  </a:ext>
                </a:extLst>
              </p14:cNvPr>
              <p14:cNvContentPartPr/>
              <p14:nvPr/>
            </p14:nvContentPartPr>
            <p14:xfrm>
              <a:off x="8379467" y="540427"/>
              <a:ext cx="80280" cy="1008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88E00CF-B20C-4C06-A398-E22101B7775F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375147" y="536107"/>
                <a:ext cx="889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5BAFB58-64EE-4B81-B971-4298855FC225}"/>
                  </a:ext>
                </a:extLst>
              </p14:cNvPr>
              <p14:cNvContentPartPr/>
              <p14:nvPr/>
            </p14:nvContentPartPr>
            <p14:xfrm>
              <a:off x="11339027" y="2921467"/>
              <a:ext cx="111600" cy="892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5BAFB58-64EE-4B81-B971-4298855FC22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334707" y="2917147"/>
                <a:ext cx="1202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3734039-61B3-4639-A4E1-D843A8170445}"/>
                  </a:ext>
                </a:extLst>
              </p14:cNvPr>
              <p14:cNvContentPartPr/>
              <p14:nvPr/>
            </p14:nvContentPartPr>
            <p14:xfrm>
              <a:off x="11473307" y="2903467"/>
              <a:ext cx="24120" cy="1339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3734039-61B3-4639-A4E1-D843A817044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468987" y="2899147"/>
                <a:ext cx="32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ECAED6D-49FB-4165-8553-A1ED9533FB09}"/>
                  </a:ext>
                </a:extLst>
              </p14:cNvPr>
              <p14:cNvContentPartPr/>
              <p14:nvPr/>
            </p14:nvContentPartPr>
            <p14:xfrm>
              <a:off x="11523347" y="2963947"/>
              <a:ext cx="66960" cy="702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ECAED6D-49FB-4165-8553-A1ED9533FB0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519027" y="2959627"/>
                <a:ext cx="756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ABC8D0BC-70F4-4458-8ACB-888AC32B27B0}"/>
                  </a:ext>
                </a:extLst>
              </p14:cNvPr>
              <p14:cNvContentPartPr/>
              <p14:nvPr/>
            </p14:nvContentPartPr>
            <p14:xfrm>
              <a:off x="11603987" y="2923627"/>
              <a:ext cx="206640" cy="1418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ABC8D0BC-70F4-4458-8ACB-888AC32B27B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599667" y="2919307"/>
                <a:ext cx="2152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6307751-A00B-4B2E-AE72-78298FB46699}"/>
                  </a:ext>
                </a:extLst>
              </p14:cNvPr>
              <p14:cNvContentPartPr/>
              <p14:nvPr/>
            </p14:nvContentPartPr>
            <p14:xfrm>
              <a:off x="10727387" y="2644267"/>
              <a:ext cx="11520" cy="1479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6307751-A00B-4B2E-AE72-78298FB4669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723067" y="2639947"/>
                <a:ext cx="201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18F28BC-7731-46F5-942B-7A093D7EB35E}"/>
                  </a:ext>
                </a:extLst>
              </p14:cNvPr>
              <p14:cNvContentPartPr/>
              <p14:nvPr/>
            </p14:nvContentPartPr>
            <p14:xfrm>
              <a:off x="10579787" y="2909947"/>
              <a:ext cx="82080" cy="1360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18F28BC-7731-46F5-942B-7A093D7EB35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575467" y="2905627"/>
                <a:ext cx="90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5E6313B-EA8C-462D-9A6F-5C258F6B6866}"/>
                  </a:ext>
                </a:extLst>
              </p14:cNvPr>
              <p14:cNvContentPartPr/>
              <p14:nvPr/>
            </p14:nvContentPartPr>
            <p14:xfrm>
              <a:off x="10696067" y="2943427"/>
              <a:ext cx="102960" cy="968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5E6313B-EA8C-462D-9A6F-5C258F6B686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691747" y="2939107"/>
                <a:ext cx="111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DE73525-835F-4102-8115-F25F2C4D1C74}"/>
                  </a:ext>
                </a:extLst>
              </p14:cNvPr>
              <p14:cNvContentPartPr/>
              <p14:nvPr/>
            </p14:nvContentPartPr>
            <p14:xfrm>
              <a:off x="9735947" y="2629147"/>
              <a:ext cx="14400" cy="1407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DE73525-835F-4102-8115-F25F2C4D1C7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731627" y="2624827"/>
                <a:ext cx="23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C597852-3529-471C-AE1B-095F8A94D530}"/>
                  </a:ext>
                </a:extLst>
              </p14:cNvPr>
              <p14:cNvContentPartPr/>
              <p14:nvPr/>
            </p14:nvContentPartPr>
            <p14:xfrm>
              <a:off x="9643427" y="2893027"/>
              <a:ext cx="108360" cy="1368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C597852-3529-471C-AE1B-095F8A94D53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639107" y="2888707"/>
                <a:ext cx="117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98DE9FB4-2A8C-4ED5-8E87-1AB9B22E7913}"/>
                  </a:ext>
                </a:extLst>
              </p14:cNvPr>
              <p14:cNvContentPartPr/>
              <p14:nvPr/>
            </p14:nvContentPartPr>
            <p14:xfrm>
              <a:off x="9716867" y="2839027"/>
              <a:ext cx="73440" cy="198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98DE9FB4-2A8C-4ED5-8E87-1AB9B22E791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712547" y="2834707"/>
                <a:ext cx="82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ECAA3A14-0063-41B3-B709-3CB9FC815C03}"/>
                  </a:ext>
                </a:extLst>
              </p14:cNvPr>
              <p14:cNvContentPartPr/>
              <p14:nvPr/>
            </p14:nvContentPartPr>
            <p14:xfrm>
              <a:off x="5029667" y="751747"/>
              <a:ext cx="114120" cy="80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ECAA3A14-0063-41B3-B709-3CB9FC815C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5347" y="747427"/>
                <a:ext cx="122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E894B9C-A6A6-4A09-8F4C-6E733E86C0F9}"/>
                  </a:ext>
                </a:extLst>
              </p14:cNvPr>
              <p14:cNvContentPartPr/>
              <p14:nvPr/>
            </p14:nvContentPartPr>
            <p14:xfrm>
              <a:off x="5183747" y="738787"/>
              <a:ext cx="42120" cy="910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E894B9C-A6A6-4A09-8F4C-6E733E86C0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9427" y="734467"/>
                <a:ext cx="50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93C7A79-4166-4F98-B110-FE32FB73220A}"/>
                  </a:ext>
                </a:extLst>
              </p14:cNvPr>
              <p14:cNvContentPartPr/>
              <p14:nvPr/>
            </p14:nvContentPartPr>
            <p14:xfrm>
              <a:off x="5239907" y="763627"/>
              <a:ext cx="48960" cy="558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93C7A79-4166-4F98-B110-FE32FB7322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35587" y="759307"/>
                <a:ext cx="57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47907E1-0410-4D2E-8D32-284112D5DF8D}"/>
                  </a:ext>
                </a:extLst>
              </p14:cNvPr>
              <p14:cNvContentPartPr/>
              <p14:nvPr/>
            </p14:nvContentPartPr>
            <p14:xfrm>
              <a:off x="5292827" y="714307"/>
              <a:ext cx="153360" cy="1134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47907E1-0410-4D2E-8D32-284112D5DF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88507" y="709987"/>
                <a:ext cx="162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3B8B551F-A0F6-4F85-8C48-2908A1595E9D}"/>
                  </a:ext>
                </a:extLst>
              </p14:cNvPr>
              <p14:cNvContentPartPr/>
              <p14:nvPr/>
            </p14:nvContentPartPr>
            <p14:xfrm>
              <a:off x="5761547" y="761467"/>
              <a:ext cx="89640" cy="644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3B8B551F-A0F6-4F85-8C48-2908A1595E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57227" y="757147"/>
                <a:ext cx="98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56A1C24-6E42-45EE-B707-87C67D0A163C}"/>
                  </a:ext>
                </a:extLst>
              </p14:cNvPr>
              <p14:cNvContentPartPr/>
              <p14:nvPr/>
            </p14:nvContentPartPr>
            <p14:xfrm>
              <a:off x="5866307" y="752827"/>
              <a:ext cx="201960" cy="648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56A1C24-6E42-45EE-B707-87C67D0A16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1987" y="748507"/>
                <a:ext cx="210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DE1C615-6DDD-4205-AF1B-122FF9B4D99B}"/>
                  </a:ext>
                </a:extLst>
              </p14:cNvPr>
              <p14:cNvContentPartPr/>
              <p14:nvPr/>
            </p14:nvContentPartPr>
            <p14:xfrm>
              <a:off x="6073307" y="738787"/>
              <a:ext cx="82800" cy="694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DE1C615-6DDD-4205-AF1B-122FF9B4D9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8987" y="734467"/>
                <a:ext cx="91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D4637D8-0BFC-4CAA-94EE-4FD4C7E7B305}"/>
                  </a:ext>
                </a:extLst>
              </p14:cNvPr>
              <p14:cNvContentPartPr/>
              <p14:nvPr/>
            </p14:nvContentPartPr>
            <p14:xfrm>
              <a:off x="5568227" y="762907"/>
              <a:ext cx="39240" cy="3898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D4637D8-0BFC-4CAA-94EE-4FD4C7E7B3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3907" y="758587"/>
                <a:ext cx="478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CC2DFCD-C03E-47E1-8984-F65384B24322}"/>
                  </a:ext>
                </a:extLst>
              </p14:cNvPr>
              <p14:cNvContentPartPr/>
              <p14:nvPr/>
            </p14:nvContentPartPr>
            <p14:xfrm>
              <a:off x="4925627" y="856867"/>
              <a:ext cx="1252800" cy="529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CC2DFCD-C03E-47E1-8984-F65384B243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21307" y="852547"/>
                <a:ext cx="1261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E2F13DC-6142-4425-8A99-33483F053082}"/>
                  </a:ext>
                </a:extLst>
              </p14:cNvPr>
              <p14:cNvContentPartPr/>
              <p14:nvPr/>
            </p14:nvContentPartPr>
            <p14:xfrm>
              <a:off x="5540507" y="1138027"/>
              <a:ext cx="14760" cy="1512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E2F13DC-6142-4425-8A99-33483F0530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36187" y="1133707"/>
                <a:ext cx="23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3EFFF47-8E16-4EE4-951A-893B5E8AD262}"/>
                  </a:ext>
                </a:extLst>
              </p14:cNvPr>
              <p14:cNvContentPartPr/>
              <p14:nvPr/>
            </p14:nvContentPartPr>
            <p14:xfrm>
              <a:off x="4840667" y="787387"/>
              <a:ext cx="60840" cy="5130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3EFFF47-8E16-4EE4-951A-893B5E8AD26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36347" y="783067"/>
                <a:ext cx="694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92F4A1B-06D9-4F33-9447-00091FC9C818}"/>
                  </a:ext>
                </a:extLst>
              </p14:cNvPr>
              <p14:cNvContentPartPr/>
              <p14:nvPr/>
            </p14:nvContentPartPr>
            <p14:xfrm>
              <a:off x="4906907" y="1264027"/>
              <a:ext cx="1298880" cy="921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92F4A1B-06D9-4F33-9447-00091FC9C8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02587" y="1259707"/>
                <a:ext cx="1307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7E70A39-279D-4C53-871C-E8F2011E1F31}"/>
                  </a:ext>
                </a:extLst>
              </p14:cNvPr>
              <p14:cNvContentPartPr/>
              <p14:nvPr/>
            </p14:nvContentPartPr>
            <p14:xfrm>
              <a:off x="6148547" y="741307"/>
              <a:ext cx="23040" cy="5234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7E70A39-279D-4C53-871C-E8F2011E1F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44227" y="736987"/>
                <a:ext cx="316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971D2641-1FB7-4166-B18E-A764362C0ABE}"/>
                  </a:ext>
                </a:extLst>
              </p14:cNvPr>
              <p14:cNvContentPartPr/>
              <p14:nvPr/>
            </p14:nvContentPartPr>
            <p14:xfrm>
              <a:off x="4878827" y="1080787"/>
              <a:ext cx="1241280" cy="345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971D2641-1FB7-4166-B18E-A764362C0A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74507" y="1076467"/>
                <a:ext cx="1249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45F1190-3F11-4942-806C-43322995CA57}"/>
                  </a:ext>
                </a:extLst>
              </p14:cNvPr>
              <p14:cNvContentPartPr/>
              <p14:nvPr/>
            </p14:nvContentPartPr>
            <p14:xfrm>
              <a:off x="5825627" y="943267"/>
              <a:ext cx="78840" cy="680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45F1190-3F11-4942-806C-43322995CA5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821307" y="938947"/>
                <a:ext cx="87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59D922D5-0895-4968-8E5D-1315135CE4E0}"/>
                  </a:ext>
                </a:extLst>
              </p14:cNvPr>
              <p14:cNvContentPartPr/>
              <p14:nvPr/>
            </p14:nvContentPartPr>
            <p14:xfrm>
              <a:off x="5044427" y="958747"/>
              <a:ext cx="120960" cy="788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59D922D5-0895-4968-8E5D-1315135CE4E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040107" y="954427"/>
                <a:ext cx="129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17737B1-1B96-4BA9-B706-374A70795C98}"/>
                  </a:ext>
                </a:extLst>
              </p14:cNvPr>
              <p14:cNvContentPartPr/>
              <p14:nvPr/>
            </p14:nvContentPartPr>
            <p14:xfrm>
              <a:off x="5203187" y="968467"/>
              <a:ext cx="90720" cy="777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17737B1-1B96-4BA9-B706-374A70795C9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198867" y="964147"/>
                <a:ext cx="9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44805DC7-2CC7-4759-ABB0-39B234D26699}"/>
                  </a:ext>
                </a:extLst>
              </p14:cNvPr>
              <p14:cNvContentPartPr/>
              <p14:nvPr/>
            </p14:nvContentPartPr>
            <p14:xfrm>
              <a:off x="5159627" y="1213627"/>
              <a:ext cx="80280" cy="730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44805DC7-2CC7-4759-ABB0-39B234D26699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155307" y="1209307"/>
                <a:ext cx="88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770AE00-2142-4676-BA28-7A96A6580984}"/>
                  </a:ext>
                </a:extLst>
              </p14:cNvPr>
              <p14:cNvContentPartPr/>
              <p14:nvPr/>
            </p14:nvContentPartPr>
            <p14:xfrm>
              <a:off x="5717267" y="1163227"/>
              <a:ext cx="86400" cy="910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770AE00-2142-4676-BA28-7A96A658098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712947" y="1158907"/>
                <a:ext cx="95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339ECA7-A581-4D18-A999-96AE9253A0F2}"/>
                  </a:ext>
                </a:extLst>
              </p14:cNvPr>
              <p14:cNvContentPartPr/>
              <p14:nvPr/>
            </p14:nvContentPartPr>
            <p14:xfrm>
              <a:off x="5773427" y="1177987"/>
              <a:ext cx="32400" cy="1108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339ECA7-A581-4D18-A999-96AE9253A0F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769107" y="1173667"/>
                <a:ext cx="41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F41FF87E-11EF-45E5-ACDF-7D9B09935D3D}"/>
                  </a:ext>
                </a:extLst>
              </p14:cNvPr>
              <p14:cNvContentPartPr/>
              <p14:nvPr/>
            </p14:nvContentPartPr>
            <p14:xfrm>
              <a:off x="5160707" y="1229107"/>
              <a:ext cx="86400" cy="687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F41FF87E-11EF-45E5-ACDF-7D9B09935D3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156387" y="1224787"/>
                <a:ext cx="95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1BD8080-7B8E-422E-844C-B736770813DF}"/>
                  </a:ext>
                </a:extLst>
              </p14:cNvPr>
              <p14:cNvContentPartPr/>
              <p14:nvPr/>
            </p14:nvContentPartPr>
            <p14:xfrm>
              <a:off x="5692427" y="1162507"/>
              <a:ext cx="84600" cy="975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1BD8080-7B8E-422E-844C-B736770813D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688107" y="1158187"/>
                <a:ext cx="932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CA3E25D-4D38-4EE6-9768-B954C77C6874}"/>
                  </a:ext>
                </a:extLst>
              </p14:cNvPr>
              <p14:cNvContentPartPr/>
              <p14:nvPr/>
            </p14:nvContentPartPr>
            <p14:xfrm>
              <a:off x="5769827" y="1202467"/>
              <a:ext cx="15840" cy="907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CA3E25D-4D38-4EE6-9768-B954C77C687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765507" y="1198147"/>
                <a:ext cx="244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61BFAF7C-B55F-4057-8BBC-3B9FC3E68BB7}"/>
                  </a:ext>
                </a:extLst>
              </p14:cNvPr>
              <p14:cNvContentPartPr/>
              <p14:nvPr/>
            </p14:nvContentPartPr>
            <p14:xfrm>
              <a:off x="5172947" y="1240267"/>
              <a:ext cx="74880" cy="712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61BFAF7C-B55F-4057-8BBC-3B9FC3E68BB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168627" y="1235947"/>
                <a:ext cx="83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B347C21-2DA4-4E65-83FE-292F6D64C790}"/>
                  </a:ext>
                </a:extLst>
              </p14:cNvPr>
              <p14:cNvContentPartPr/>
              <p14:nvPr/>
            </p14:nvContentPartPr>
            <p14:xfrm>
              <a:off x="5675867" y="1179067"/>
              <a:ext cx="99000" cy="781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B347C21-2DA4-4E65-83FE-292F6D64C79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671547" y="1174747"/>
                <a:ext cx="107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A82700C-5E4E-4B94-8F2C-21AB2DB6AC59}"/>
                  </a:ext>
                </a:extLst>
              </p14:cNvPr>
              <p14:cNvContentPartPr/>
              <p14:nvPr/>
            </p14:nvContentPartPr>
            <p14:xfrm>
              <a:off x="5758667" y="1200307"/>
              <a:ext cx="16920" cy="849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A82700C-5E4E-4B94-8F2C-21AB2DB6AC5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754347" y="1195987"/>
                <a:ext cx="25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F78E31C-42A3-4A93-AB89-3FF397167D10}"/>
                  </a:ext>
                </a:extLst>
              </p14:cNvPr>
              <p14:cNvContentPartPr/>
              <p14:nvPr/>
            </p14:nvContentPartPr>
            <p14:xfrm>
              <a:off x="10711547" y="2170147"/>
              <a:ext cx="11880" cy="486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F78E31C-42A3-4A93-AB89-3FF397167D1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707227" y="2165827"/>
                <a:ext cx="2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6BC2C985-4760-403A-905D-7DA37E443ED0}"/>
                  </a:ext>
                </a:extLst>
              </p14:cNvPr>
              <p14:cNvContentPartPr/>
              <p14:nvPr/>
            </p14:nvContentPartPr>
            <p14:xfrm>
              <a:off x="10725587" y="2347627"/>
              <a:ext cx="21600" cy="34596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6BC2C985-4760-403A-905D-7DA37E443ED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721267" y="2343307"/>
                <a:ext cx="30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EB8FB05-EDA4-4ED6-8C98-21CAAC6F0806}"/>
                  </a:ext>
                </a:extLst>
              </p14:cNvPr>
              <p14:cNvContentPartPr/>
              <p14:nvPr/>
            </p14:nvContentPartPr>
            <p14:xfrm>
              <a:off x="10740347" y="2723827"/>
              <a:ext cx="7200" cy="388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EB8FB05-EDA4-4ED6-8C98-21CAAC6F0806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36027" y="2719507"/>
                <a:ext cx="15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0E35958-1C94-478A-BB21-17AD59D644E4}"/>
                  </a:ext>
                </a:extLst>
              </p14:cNvPr>
              <p14:cNvContentPartPr/>
              <p14:nvPr/>
            </p14:nvContentPartPr>
            <p14:xfrm>
              <a:off x="6710867" y="957667"/>
              <a:ext cx="72720" cy="590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0E35958-1C94-478A-BB21-17AD59D644E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706547" y="953347"/>
                <a:ext cx="81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0769BEA1-E7E4-446D-806C-1025CCAF615F}"/>
                  </a:ext>
                </a:extLst>
              </p14:cNvPr>
              <p14:cNvContentPartPr/>
              <p14:nvPr/>
            </p14:nvContentPartPr>
            <p14:xfrm>
              <a:off x="6756947" y="965947"/>
              <a:ext cx="30960" cy="874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0769BEA1-E7E4-446D-806C-1025CCAF615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752627" y="961627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213E3D2-B2F2-42DD-803A-5E947AFF5AE6}"/>
                  </a:ext>
                </a:extLst>
              </p14:cNvPr>
              <p14:cNvContentPartPr/>
              <p14:nvPr/>
            </p14:nvContentPartPr>
            <p14:xfrm>
              <a:off x="6602507" y="953707"/>
              <a:ext cx="174240" cy="1206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213E3D2-B2F2-42DD-803A-5E947AFF5AE6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598187" y="949387"/>
                <a:ext cx="1828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B3B6EBAF-027C-4BE4-9E44-F4E067555170}"/>
                  </a:ext>
                </a:extLst>
              </p14:cNvPr>
              <p14:cNvContentPartPr/>
              <p14:nvPr/>
            </p14:nvContentPartPr>
            <p14:xfrm>
              <a:off x="7280747" y="1148467"/>
              <a:ext cx="100080" cy="903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B3B6EBAF-027C-4BE4-9E44-F4E06755517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276427" y="1144147"/>
                <a:ext cx="1087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9B5A7D2E-168D-4796-BF3B-66CB8E8C60D9}"/>
                  </a:ext>
                </a:extLst>
              </p14:cNvPr>
              <p14:cNvContentPartPr/>
              <p14:nvPr/>
            </p14:nvContentPartPr>
            <p14:xfrm>
              <a:off x="7335467" y="1165027"/>
              <a:ext cx="46800" cy="1191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9B5A7D2E-168D-4796-BF3B-66CB8E8C60D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331147" y="1160707"/>
                <a:ext cx="554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78585F95-57A8-4523-B7C0-7CEC9D85A172}"/>
                  </a:ext>
                </a:extLst>
              </p14:cNvPr>
              <p14:cNvContentPartPr/>
              <p14:nvPr/>
            </p14:nvContentPartPr>
            <p14:xfrm>
              <a:off x="7215227" y="1149187"/>
              <a:ext cx="128520" cy="950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78585F95-57A8-4523-B7C0-7CEC9D85A172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210907" y="1144867"/>
                <a:ext cx="137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12F6C230-CBE6-4882-A125-13B9AF82CEB4}"/>
                  </a:ext>
                </a:extLst>
              </p14:cNvPr>
              <p14:cNvContentPartPr/>
              <p14:nvPr/>
            </p14:nvContentPartPr>
            <p14:xfrm>
              <a:off x="3770747" y="1008067"/>
              <a:ext cx="107280" cy="316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12F6C230-CBE6-4882-A125-13B9AF82CEB4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766427" y="1003747"/>
                <a:ext cx="1159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8FD46240-4DF9-4A7D-9AB2-B544BA59A139}"/>
                  </a:ext>
                </a:extLst>
              </p14:cNvPr>
              <p14:cNvContentPartPr/>
              <p14:nvPr/>
            </p14:nvContentPartPr>
            <p14:xfrm>
              <a:off x="3413627" y="1126507"/>
              <a:ext cx="79560" cy="133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8FD46240-4DF9-4A7D-9AB2-B544BA59A139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409307" y="1122187"/>
                <a:ext cx="88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DD4D3B4-660E-4B23-AEA3-FA9DDB553BC8}"/>
                  </a:ext>
                </a:extLst>
              </p14:cNvPr>
              <p14:cNvContentPartPr/>
              <p14:nvPr/>
            </p14:nvContentPartPr>
            <p14:xfrm>
              <a:off x="3747707" y="1252507"/>
              <a:ext cx="96480" cy="7380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DD4D3B4-660E-4B23-AEA3-FA9DDB553BC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743387" y="1248187"/>
                <a:ext cx="1051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833006A-4B77-4B7A-A371-C51A18FBFF72}"/>
                  </a:ext>
                </a:extLst>
              </p14:cNvPr>
              <p14:cNvContentPartPr/>
              <p14:nvPr/>
            </p14:nvContentPartPr>
            <p14:xfrm>
              <a:off x="2872907" y="1383547"/>
              <a:ext cx="135360" cy="885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833006A-4B77-4B7A-A371-C51A18FBFF7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68587" y="1379227"/>
                <a:ext cx="144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B3B47C3F-EA3B-44E3-B91A-7721CFC5FE72}"/>
                  </a:ext>
                </a:extLst>
              </p14:cNvPr>
              <p14:cNvContentPartPr/>
              <p14:nvPr/>
            </p14:nvContentPartPr>
            <p14:xfrm>
              <a:off x="5845427" y="1517827"/>
              <a:ext cx="9000" cy="914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B3B47C3F-EA3B-44E3-B91A-7721CFC5FE72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841107" y="1513507"/>
                <a:ext cx="17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93AB309F-C22B-455E-8B25-2D724B87D704}"/>
                  </a:ext>
                </a:extLst>
              </p14:cNvPr>
              <p14:cNvContentPartPr/>
              <p14:nvPr/>
            </p14:nvContentPartPr>
            <p14:xfrm>
              <a:off x="5786387" y="1616107"/>
              <a:ext cx="102240" cy="118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93AB309F-C22B-455E-8B25-2D724B87D70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5782067" y="1611787"/>
                <a:ext cx="110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2378205C-5FD5-43AE-A363-9CB7A3CD8B88}"/>
                  </a:ext>
                </a:extLst>
              </p14:cNvPr>
              <p14:cNvContentPartPr/>
              <p14:nvPr/>
            </p14:nvContentPartPr>
            <p14:xfrm>
              <a:off x="5763707" y="1490107"/>
              <a:ext cx="146160" cy="237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2378205C-5FD5-43AE-A363-9CB7A3CD8B88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759387" y="1485787"/>
                <a:ext cx="1548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BA94EC50-F3BB-4D33-9932-FEF6EEBDB827}"/>
                  </a:ext>
                </a:extLst>
              </p14:cNvPr>
              <p14:cNvContentPartPr/>
              <p14:nvPr/>
            </p14:nvContentPartPr>
            <p14:xfrm>
              <a:off x="5922827" y="1568947"/>
              <a:ext cx="120600" cy="792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BA94EC50-F3BB-4D33-9932-FEF6EEBDB827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918507" y="1564627"/>
                <a:ext cx="1292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98FD7F16-A904-45B6-AC87-754E8291FD87}"/>
                  </a:ext>
                </a:extLst>
              </p14:cNvPr>
              <p14:cNvContentPartPr/>
              <p14:nvPr/>
            </p14:nvContentPartPr>
            <p14:xfrm>
              <a:off x="6057107" y="1499467"/>
              <a:ext cx="113040" cy="1414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98FD7F16-A904-45B6-AC87-754E8291FD8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052787" y="1495147"/>
                <a:ext cx="121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D6F58BFD-27E3-4F5E-92B2-38E374FFC0C2}"/>
                  </a:ext>
                </a:extLst>
              </p14:cNvPr>
              <p14:cNvContentPartPr/>
              <p14:nvPr/>
            </p14:nvContentPartPr>
            <p14:xfrm>
              <a:off x="6165827" y="1505947"/>
              <a:ext cx="5760" cy="828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D6F58BFD-27E3-4F5E-92B2-38E374FFC0C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161507" y="1501627"/>
                <a:ext cx="14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CB1104C9-F52C-4A0D-93D0-9ED4D47B2094}"/>
                  </a:ext>
                </a:extLst>
              </p14:cNvPr>
              <p14:cNvContentPartPr/>
              <p14:nvPr/>
            </p14:nvContentPartPr>
            <p14:xfrm>
              <a:off x="6198227" y="1492627"/>
              <a:ext cx="233640" cy="1569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CB1104C9-F52C-4A0D-93D0-9ED4D47B209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193907" y="1488307"/>
                <a:ext cx="242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CFF1B4FB-051A-470D-AED2-C6E2E4AFBD84}"/>
                  </a:ext>
                </a:extLst>
              </p14:cNvPr>
              <p14:cNvContentPartPr/>
              <p14:nvPr/>
            </p14:nvContentPartPr>
            <p14:xfrm>
              <a:off x="6458147" y="1579027"/>
              <a:ext cx="101880" cy="1490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CFF1B4FB-051A-470D-AED2-C6E2E4AFBD84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453827" y="1574707"/>
                <a:ext cx="11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823393C-23D6-49C2-94A3-7D9735D87E75}"/>
                  </a:ext>
                </a:extLst>
              </p14:cNvPr>
              <p14:cNvContentPartPr/>
              <p14:nvPr/>
            </p14:nvContentPartPr>
            <p14:xfrm>
              <a:off x="6570827" y="1592347"/>
              <a:ext cx="135720" cy="648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823393C-23D6-49C2-94A3-7D9735D87E7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566507" y="1588027"/>
                <a:ext cx="1443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81BB880-9CD7-46AD-A34E-8C82225041C6}"/>
                  </a:ext>
                </a:extLst>
              </p14:cNvPr>
              <p14:cNvContentPartPr/>
              <p14:nvPr/>
            </p14:nvContentPartPr>
            <p14:xfrm>
              <a:off x="6724547" y="1541227"/>
              <a:ext cx="225000" cy="8748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81BB880-9CD7-46AD-A34E-8C82225041C6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720227" y="1536907"/>
                <a:ext cx="233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E59AC83-63EC-4E6A-AD29-941E39E22212}"/>
                  </a:ext>
                </a:extLst>
              </p14:cNvPr>
              <p14:cNvContentPartPr/>
              <p14:nvPr/>
            </p14:nvContentPartPr>
            <p14:xfrm>
              <a:off x="6970427" y="1566067"/>
              <a:ext cx="88560" cy="579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E59AC83-63EC-4E6A-AD29-941E39E22212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966107" y="1561747"/>
                <a:ext cx="972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D8062D0-3245-4F33-A77E-17574B6F200D}"/>
                  </a:ext>
                </a:extLst>
              </p14:cNvPr>
              <p14:cNvContentPartPr/>
              <p14:nvPr/>
            </p14:nvContentPartPr>
            <p14:xfrm>
              <a:off x="7069427" y="1511707"/>
              <a:ext cx="129240" cy="1047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D8062D0-3245-4F33-A77E-17574B6F200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065107" y="1507387"/>
                <a:ext cx="137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BF80F0AF-7C10-4361-A414-609C8FF96EB1}"/>
                  </a:ext>
                </a:extLst>
              </p14:cNvPr>
              <p14:cNvContentPartPr/>
              <p14:nvPr/>
            </p14:nvContentPartPr>
            <p14:xfrm>
              <a:off x="7176347" y="1499467"/>
              <a:ext cx="26280" cy="288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BF80F0AF-7C10-4361-A414-609C8FF96EB1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172027" y="1495147"/>
                <a:ext cx="34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8BB6EDC-B706-4B28-9ED0-6C7D7EC13121}"/>
                  </a:ext>
                </a:extLst>
              </p14:cNvPr>
              <p14:cNvContentPartPr/>
              <p14:nvPr/>
            </p14:nvContentPartPr>
            <p14:xfrm>
              <a:off x="7236827" y="1558147"/>
              <a:ext cx="158400" cy="684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8BB6EDC-B706-4B28-9ED0-6C7D7EC1312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232507" y="1553827"/>
                <a:ext cx="167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130BF21D-5007-4AA7-B5E3-EA24C78E1777}"/>
                  </a:ext>
                </a:extLst>
              </p14:cNvPr>
              <p14:cNvContentPartPr/>
              <p14:nvPr/>
            </p14:nvContentPartPr>
            <p14:xfrm>
              <a:off x="6721307" y="1763347"/>
              <a:ext cx="150840" cy="1303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130BF21D-5007-4AA7-B5E3-EA24C78E1777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6716987" y="1759027"/>
                <a:ext cx="159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6EBE6D8-0A1D-41F2-96DE-A9619A6982CD}"/>
                  </a:ext>
                </a:extLst>
              </p14:cNvPr>
              <p14:cNvContentPartPr/>
              <p14:nvPr/>
            </p14:nvContentPartPr>
            <p14:xfrm>
              <a:off x="6977267" y="1784587"/>
              <a:ext cx="33120" cy="10692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6EBE6D8-0A1D-41F2-96DE-A9619A6982C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972947" y="1780267"/>
                <a:ext cx="41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2826A50-CDDD-4270-B489-1EDE483B8C4D}"/>
                  </a:ext>
                </a:extLst>
              </p14:cNvPr>
              <p14:cNvContentPartPr/>
              <p14:nvPr/>
            </p14:nvContentPartPr>
            <p14:xfrm>
              <a:off x="6997067" y="1780267"/>
              <a:ext cx="104400" cy="61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2826A50-CDDD-4270-B489-1EDE483B8C4D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992747" y="1775947"/>
                <a:ext cx="1130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D81AA725-B95E-4CAF-BC20-331E3C2B1E02}"/>
                  </a:ext>
                </a:extLst>
              </p14:cNvPr>
              <p14:cNvContentPartPr/>
              <p14:nvPr/>
            </p14:nvContentPartPr>
            <p14:xfrm>
              <a:off x="6975827" y="1844707"/>
              <a:ext cx="116640" cy="165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D81AA725-B95E-4CAF-BC20-331E3C2B1E0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971507" y="1840387"/>
                <a:ext cx="125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230A195-5935-4D2B-B164-ED4A72A92AE6}"/>
                  </a:ext>
                </a:extLst>
              </p14:cNvPr>
              <p14:cNvContentPartPr/>
              <p14:nvPr/>
            </p14:nvContentPartPr>
            <p14:xfrm>
              <a:off x="6954587" y="1787467"/>
              <a:ext cx="249120" cy="1335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230A195-5935-4D2B-B164-ED4A72A92AE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950267" y="1783147"/>
                <a:ext cx="2577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79DA4A26-8A17-4117-AEFB-F41037ED291B}"/>
                  </a:ext>
                </a:extLst>
              </p14:cNvPr>
              <p14:cNvContentPartPr/>
              <p14:nvPr/>
            </p14:nvContentPartPr>
            <p14:xfrm>
              <a:off x="7152227" y="1761187"/>
              <a:ext cx="132120" cy="1195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79DA4A26-8A17-4117-AEFB-F41037ED291B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147907" y="1756867"/>
                <a:ext cx="140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7BFD21F3-08C7-4013-AA85-998DF8A055CC}"/>
                  </a:ext>
                </a:extLst>
              </p14:cNvPr>
              <p14:cNvContentPartPr/>
              <p14:nvPr/>
            </p14:nvContentPartPr>
            <p14:xfrm>
              <a:off x="7196867" y="1491907"/>
              <a:ext cx="124560" cy="7236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7BFD21F3-08C7-4013-AA85-998DF8A055C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7192547" y="1487587"/>
                <a:ext cx="133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9402409A-5AEE-4BC8-A317-62EB84F92CFA}"/>
                  </a:ext>
                </a:extLst>
              </p14:cNvPr>
              <p14:cNvContentPartPr/>
              <p14:nvPr/>
            </p14:nvContentPartPr>
            <p14:xfrm>
              <a:off x="5478947" y="1396867"/>
              <a:ext cx="2243160" cy="37944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9402409A-5AEE-4BC8-A317-62EB84F92CFA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474627" y="1392547"/>
                <a:ext cx="22518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ADF32868-5689-4EE1-8C36-AE95B3FFAFCE}"/>
                  </a:ext>
                </a:extLst>
              </p14:cNvPr>
              <p14:cNvContentPartPr/>
              <p14:nvPr/>
            </p14:nvContentPartPr>
            <p14:xfrm>
              <a:off x="8272907" y="2855587"/>
              <a:ext cx="663840" cy="38448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ADF32868-5689-4EE1-8C36-AE95B3FFAFCE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8268587" y="2851267"/>
                <a:ext cx="6724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3598A440-50F1-43E7-81F1-96E0EC9F9B21}"/>
                  </a:ext>
                </a:extLst>
              </p14:cNvPr>
              <p14:cNvContentPartPr/>
              <p14:nvPr/>
            </p14:nvContentPartPr>
            <p14:xfrm>
              <a:off x="8121347" y="2747947"/>
              <a:ext cx="339840" cy="19800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3598A440-50F1-43E7-81F1-96E0EC9F9B21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117027" y="2743627"/>
                <a:ext cx="3484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21270BA8-4655-4A86-90AB-0F117E7A5CED}"/>
                  </a:ext>
                </a:extLst>
              </p14:cNvPr>
              <p14:cNvContentPartPr/>
              <p14:nvPr/>
            </p14:nvContentPartPr>
            <p14:xfrm>
              <a:off x="9098747" y="3181747"/>
              <a:ext cx="126360" cy="8172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21270BA8-4655-4A86-90AB-0F117E7A5CE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9094427" y="3177427"/>
                <a:ext cx="135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702AC799-E32F-48A5-8E7B-B03AC2111BF9}"/>
                  </a:ext>
                </a:extLst>
              </p14:cNvPr>
              <p14:cNvContentPartPr/>
              <p14:nvPr/>
            </p14:nvContentPartPr>
            <p14:xfrm>
              <a:off x="9219707" y="3112267"/>
              <a:ext cx="113400" cy="12708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702AC799-E32F-48A5-8E7B-B03AC2111BF9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215387" y="3107947"/>
                <a:ext cx="122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26628F3E-95B9-4036-A887-05213659C67D}"/>
                  </a:ext>
                </a:extLst>
              </p14:cNvPr>
              <p14:cNvContentPartPr/>
              <p14:nvPr/>
            </p14:nvContentPartPr>
            <p14:xfrm>
              <a:off x="9458747" y="3116587"/>
              <a:ext cx="222480" cy="12780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26628F3E-95B9-4036-A887-05213659C67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454427" y="3112267"/>
                <a:ext cx="231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A75555D1-8499-49BA-BD29-4B3F1213C241}"/>
                  </a:ext>
                </a:extLst>
              </p14:cNvPr>
              <p14:cNvContentPartPr/>
              <p14:nvPr/>
            </p14:nvContentPartPr>
            <p14:xfrm>
              <a:off x="9663227" y="3113347"/>
              <a:ext cx="38520" cy="288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A75555D1-8499-49BA-BD29-4B3F1213C241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9658907" y="3109027"/>
                <a:ext cx="47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E683A8CC-6B76-44C9-BC32-03B55AEB2276}"/>
                  </a:ext>
                </a:extLst>
              </p14:cNvPr>
              <p14:cNvContentPartPr/>
              <p14:nvPr/>
            </p14:nvContentPartPr>
            <p14:xfrm>
              <a:off x="9710747" y="3143587"/>
              <a:ext cx="70200" cy="10872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E683A8CC-6B76-44C9-BC32-03B55AEB227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706427" y="3139267"/>
                <a:ext cx="78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A04DFE78-B7EC-43E1-9292-A249B1A84FD2}"/>
                  </a:ext>
                </a:extLst>
              </p14:cNvPr>
              <p14:cNvContentPartPr/>
              <p14:nvPr/>
            </p14:nvContentPartPr>
            <p14:xfrm>
              <a:off x="9952307" y="3158347"/>
              <a:ext cx="98640" cy="19836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A04DFE78-B7EC-43E1-9292-A249B1A84FD2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9947987" y="3154027"/>
                <a:ext cx="1072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ED52A370-5015-4D17-AA51-7EC320EE76F6}"/>
                  </a:ext>
                </a:extLst>
              </p14:cNvPr>
              <p14:cNvContentPartPr/>
              <p14:nvPr/>
            </p14:nvContentPartPr>
            <p14:xfrm>
              <a:off x="10070027" y="3165547"/>
              <a:ext cx="114480" cy="6516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ED52A370-5015-4D17-AA51-7EC320EE76F6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065707" y="3161227"/>
                <a:ext cx="1231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D2F4E447-7D8A-4B9C-A41D-BAD06D582156}"/>
                  </a:ext>
                </a:extLst>
              </p14:cNvPr>
              <p14:cNvContentPartPr/>
              <p14:nvPr/>
            </p14:nvContentPartPr>
            <p14:xfrm>
              <a:off x="10178387" y="3163747"/>
              <a:ext cx="30240" cy="6516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D2F4E447-7D8A-4B9C-A41D-BAD06D582156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0174067" y="3159427"/>
                <a:ext cx="388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7941E2BA-A48E-4634-9BDA-B8DFE3B2947C}"/>
                  </a:ext>
                </a:extLst>
              </p14:cNvPr>
              <p14:cNvContentPartPr/>
              <p14:nvPr/>
            </p14:nvContentPartPr>
            <p14:xfrm>
              <a:off x="10219787" y="3122347"/>
              <a:ext cx="226440" cy="10764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7941E2BA-A48E-4634-9BDA-B8DFE3B2947C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215467" y="3118027"/>
                <a:ext cx="235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026D796D-CC90-43FD-84D4-B3BAA1213897}"/>
                  </a:ext>
                </a:extLst>
              </p14:cNvPr>
              <p14:cNvContentPartPr/>
              <p14:nvPr/>
            </p14:nvContentPartPr>
            <p14:xfrm>
              <a:off x="10285667" y="3038107"/>
              <a:ext cx="5760" cy="1836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026D796D-CC90-43FD-84D4-B3BAA121389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281347" y="3033787"/>
                <a:ext cx="144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FCEB741C-E22C-4F89-B2A8-4B94945D8E24}"/>
                  </a:ext>
                </a:extLst>
              </p14:cNvPr>
              <p14:cNvContentPartPr/>
              <p14:nvPr/>
            </p14:nvContentPartPr>
            <p14:xfrm>
              <a:off x="10593827" y="3147547"/>
              <a:ext cx="212400" cy="1000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FCEB741C-E22C-4F89-B2A8-4B94945D8E24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0589507" y="3143227"/>
                <a:ext cx="221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08B2B626-1933-4A46-9945-8E9BBDC583BB}"/>
                  </a:ext>
                </a:extLst>
              </p14:cNvPr>
              <p14:cNvContentPartPr/>
              <p14:nvPr/>
            </p14:nvContentPartPr>
            <p14:xfrm>
              <a:off x="10830707" y="3149707"/>
              <a:ext cx="79920" cy="8352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08B2B626-1933-4A46-9945-8E9BBDC583BB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0826387" y="3145387"/>
                <a:ext cx="88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3F12AE32-DFDE-4D06-BF18-6E8CB161A7C0}"/>
                  </a:ext>
                </a:extLst>
              </p14:cNvPr>
              <p14:cNvContentPartPr/>
              <p14:nvPr/>
            </p14:nvContentPartPr>
            <p14:xfrm>
              <a:off x="11128067" y="3077347"/>
              <a:ext cx="8640" cy="14076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3F12AE32-DFDE-4D06-BF18-6E8CB161A7C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1123747" y="3073027"/>
                <a:ext cx="172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BAB85C39-DD5A-490E-944F-19F0C85B3E99}"/>
                  </a:ext>
                </a:extLst>
              </p14:cNvPr>
              <p14:cNvContentPartPr/>
              <p14:nvPr/>
            </p14:nvContentPartPr>
            <p14:xfrm>
              <a:off x="11095667" y="3128467"/>
              <a:ext cx="186840" cy="7128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BAB85C39-DD5A-490E-944F-19F0C85B3E99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1091347" y="3124147"/>
                <a:ext cx="195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FB7BCE34-1990-4685-9DA4-CD9C5C1296CD}"/>
                  </a:ext>
                </a:extLst>
              </p14:cNvPr>
              <p14:cNvContentPartPr/>
              <p14:nvPr/>
            </p14:nvContentPartPr>
            <p14:xfrm>
              <a:off x="8734067" y="3377587"/>
              <a:ext cx="100080" cy="19764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FB7BCE34-1990-4685-9DA4-CD9C5C1296C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729747" y="3373267"/>
                <a:ext cx="108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D705FA0D-5EC3-43B3-A68B-168F63D54E64}"/>
                  </a:ext>
                </a:extLst>
              </p14:cNvPr>
              <p14:cNvContentPartPr/>
              <p14:nvPr/>
            </p14:nvContentPartPr>
            <p14:xfrm>
              <a:off x="8843867" y="3385867"/>
              <a:ext cx="154440" cy="7848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D705FA0D-5EC3-43B3-A68B-168F63D54E6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839547" y="3381547"/>
                <a:ext cx="163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79FAC5E6-FA45-4FD5-A247-6DB4273E8DE1}"/>
                  </a:ext>
                </a:extLst>
              </p14:cNvPr>
              <p14:cNvContentPartPr/>
              <p14:nvPr/>
            </p14:nvContentPartPr>
            <p14:xfrm>
              <a:off x="8996507" y="3316387"/>
              <a:ext cx="289440" cy="18684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79FAC5E6-FA45-4FD5-A247-6DB4273E8DE1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992187" y="3312067"/>
                <a:ext cx="298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7DA49DE8-951B-4EFD-9209-057B9B370E05}"/>
                  </a:ext>
                </a:extLst>
              </p14:cNvPr>
              <p14:cNvContentPartPr/>
              <p14:nvPr/>
            </p14:nvContentPartPr>
            <p14:xfrm>
              <a:off x="9296747" y="3386227"/>
              <a:ext cx="89280" cy="4932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7DA49DE8-951B-4EFD-9209-057B9B370E05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292427" y="3381907"/>
                <a:ext cx="979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0E95B68F-38B5-41D2-8DB4-65B7405B93C5}"/>
                  </a:ext>
                </a:extLst>
              </p14:cNvPr>
              <p14:cNvContentPartPr/>
              <p14:nvPr/>
            </p14:nvContentPartPr>
            <p14:xfrm>
              <a:off x="9359027" y="3379387"/>
              <a:ext cx="96120" cy="5112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0E95B68F-38B5-41D2-8DB4-65B7405B93C5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354707" y="3375067"/>
                <a:ext cx="104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292CCF91-CCB8-43E8-8F7D-915D7A9EBF4D}"/>
                  </a:ext>
                </a:extLst>
              </p14:cNvPr>
              <p14:cNvContentPartPr/>
              <p14:nvPr/>
            </p14:nvContentPartPr>
            <p14:xfrm>
              <a:off x="9611027" y="3403147"/>
              <a:ext cx="92160" cy="7560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292CCF91-CCB8-43E8-8F7D-915D7A9EBF4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606707" y="3398827"/>
                <a:ext cx="100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180953F7-3B16-4D69-A31C-CEF05561446D}"/>
                  </a:ext>
                </a:extLst>
              </p14:cNvPr>
              <p14:cNvContentPartPr/>
              <p14:nvPr/>
            </p14:nvContentPartPr>
            <p14:xfrm>
              <a:off x="9722267" y="3401347"/>
              <a:ext cx="97200" cy="7920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180953F7-3B16-4D69-A31C-CEF05561446D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717947" y="3397027"/>
                <a:ext cx="1058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B1B664FA-B997-4F59-9200-A6DC49D9581B}"/>
                  </a:ext>
                </a:extLst>
              </p14:cNvPr>
              <p14:cNvContentPartPr/>
              <p14:nvPr/>
            </p14:nvContentPartPr>
            <p14:xfrm>
              <a:off x="9830627" y="3403507"/>
              <a:ext cx="79560" cy="7164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B1B664FA-B997-4F59-9200-A6DC49D9581B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826307" y="3399187"/>
                <a:ext cx="88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8259434F-0B44-4543-B552-1F6D92DC508E}"/>
                  </a:ext>
                </a:extLst>
              </p14:cNvPr>
              <p14:cNvContentPartPr/>
              <p14:nvPr/>
            </p14:nvContentPartPr>
            <p14:xfrm>
              <a:off x="9924227" y="3403147"/>
              <a:ext cx="295920" cy="5616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8259434F-0B44-4543-B552-1F6D92DC508E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919907" y="3398827"/>
                <a:ext cx="3045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971540D7-3DCA-4912-AE92-B6BC887D244C}"/>
                  </a:ext>
                </a:extLst>
              </p14:cNvPr>
              <p14:cNvContentPartPr/>
              <p14:nvPr/>
            </p14:nvContentPartPr>
            <p14:xfrm>
              <a:off x="10227707" y="3403867"/>
              <a:ext cx="86760" cy="13212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971540D7-3DCA-4912-AE92-B6BC887D244C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0223387" y="3399547"/>
                <a:ext cx="95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621CD7B8-A650-428B-B446-1C1827494E30}"/>
                  </a:ext>
                </a:extLst>
              </p14:cNvPr>
              <p14:cNvContentPartPr/>
              <p14:nvPr/>
            </p14:nvContentPartPr>
            <p14:xfrm>
              <a:off x="10340027" y="3324307"/>
              <a:ext cx="165600" cy="12708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621CD7B8-A650-428B-B446-1C1827494E3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335707" y="3319987"/>
                <a:ext cx="174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EE5C7438-18AC-4D8A-9154-5475ABE64059}"/>
                  </a:ext>
                </a:extLst>
              </p14:cNvPr>
              <p14:cNvContentPartPr/>
              <p14:nvPr/>
            </p14:nvContentPartPr>
            <p14:xfrm>
              <a:off x="10481867" y="3317827"/>
              <a:ext cx="360" cy="36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EE5C7438-18AC-4D8A-9154-5475ABE6405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77547" y="3313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07193A27-1A88-433F-94F0-DF4A64D66581}"/>
                  </a:ext>
                </a:extLst>
              </p14:cNvPr>
              <p14:cNvContentPartPr/>
              <p14:nvPr/>
            </p14:nvContentPartPr>
            <p14:xfrm>
              <a:off x="10519667" y="3397027"/>
              <a:ext cx="158760" cy="6372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07193A27-1A88-433F-94F0-DF4A64D66581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0515347" y="3392707"/>
                <a:ext cx="1674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EA4507EA-0E0C-442B-B06A-8AC7BA840D6A}"/>
                  </a:ext>
                </a:extLst>
              </p14:cNvPr>
              <p14:cNvContentPartPr/>
              <p14:nvPr/>
            </p14:nvContentPartPr>
            <p14:xfrm>
              <a:off x="10833227" y="3382627"/>
              <a:ext cx="217800" cy="6696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EA4507EA-0E0C-442B-B06A-8AC7BA840D6A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0828907" y="3378307"/>
                <a:ext cx="226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A8493F93-8EC3-4EC5-AD9A-E91D337B820A}"/>
                  </a:ext>
                </a:extLst>
              </p14:cNvPr>
              <p14:cNvContentPartPr/>
              <p14:nvPr/>
            </p14:nvContentPartPr>
            <p14:xfrm>
              <a:off x="11032667" y="3372547"/>
              <a:ext cx="151200" cy="4932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A8493F93-8EC3-4EC5-AD9A-E91D337B820A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1028347" y="3368227"/>
                <a:ext cx="1598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FB68653B-6102-4E1D-875F-D9C367A64E48}"/>
                  </a:ext>
                </a:extLst>
              </p14:cNvPr>
              <p14:cNvContentPartPr/>
              <p14:nvPr/>
            </p14:nvContentPartPr>
            <p14:xfrm>
              <a:off x="11165147" y="3343387"/>
              <a:ext cx="102240" cy="6804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FB68653B-6102-4E1D-875F-D9C367A64E4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1160827" y="3339067"/>
                <a:ext cx="1108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B0BA4111-0C5B-4B94-86AD-60289A16472A}"/>
                  </a:ext>
                </a:extLst>
              </p14:cNvPr>
              <p14:cNvContentPartPr/>
              <p14:nvPr/>
            </p14:nvContentPartPr>
            <p14:xfrm>
              <a:off x="10765187" y="3303067"/>
              <a:ext cx="60480" cy="5724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B0BA4111-0C5B-4B94-86AD-60289A16472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0760867" y="3298747"/>
                <a:ext cx="69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E9500A3F-721E-4A33-92E2-EFA1E19D4535}"/>
                  </a:ext>
                </a:extLst>
              </p14:cNvPr>
              <p14:cNvContentPartPr/>
              <p14:nvPr/>
            </p14:nvContentPartPr>
            <p14:xfrm>
              <a:off x="11398427" y="3340507"/>
              <a:ext cx="12960" cy="7668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E9500A3F-721E-4A33-92E2-EFA1E19D4535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394107" y="3336187"/>
                <a:ext cx="21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E813892A-437F-499A-A6C8-A4EB237282CF}"/>
                  </a:ext>
                </a:extLst>
              </p14:cNvPr>
              <p14:cNvContentPartPr/>
              <p14:nvPr/>
            </p14:nvContentPartPr>
            <p14:xfrm>
              <a:off x="11393747" y="3282187"/>
              <a:ext cx="39960" cy="1476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E813892A-437F-499A-A6C8-A4EB237282CF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1389427" y="3277867"/>
                <a:ext cx="48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6397CA89-1BED-4634-B065-429F4757B708}"/>
                  </a:ext>
                </a:extLst>
              </p14:cNvPr>
              <p14:cNvContentPartPr/>
              <p14:nvPr/>
            </p14:nvContentPartPr>
            <p14:xfrm>
              <a:off x="11443067" y="3309547"/>
              <a:ext cx="82080" cy="11664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6397CA89-1BED-4634-B065-429F4757B708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1438747" y="3305227"/>
                <a:ext cx="90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16BB6B10-6BD2-416D-8102-C748E19F0E51}"/>
                  </a:ext>
                </a:extLst>
              </p14:cNvPr>
              <p14:cNvContentPartPr/>
              <p14:nvPr/>
            </p14:nvContentPartPr>
            <p14:xfrm>
              <a:off x="11549627" y="3262027"/>
              <a:ext cx="76320" cy="16236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16BB6B10-6BD2-416D-8102-C748E19F0E5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1545307" y="3257707"/>
                <a:ext cx="849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AC07D385-FB16-43DA-B484-65542499CE11}"/>
                  </a:ext>
                </a:extLst>
              </p14:cNvPr>
              <p14:cNvContentPartPr/>
              <p14:nvPr/>
            </p14:nvContentPartPr>
            <p14:xfrm>
              <a:off x="11659787" y="3333307"/>
              <a:ext cx="79560" cy="5868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AC07D385-FB16-43DA-B484-65542499CE11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1655467" y="3328987"/>
                <a:ext cx="88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0B6F8511-71A0-48CF-B674-E01543365081}"/>
                  </a:ext>
                </a:extLst>
              </p14:cNvPr>
              <p14:cNvContentPartPr/>
              <p14:nvPr/>
            </p14:nvContentPartPr>
            <p14:xfrm>
              <a:off x="11722067" y="3229627"/>
              <a:ext cx="210600" cy="18072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0B6F8511-71A0-48CF-B674-E01543365081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1717747" y="3225307"/>
                <a:ext cx="2192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57A9A5E4-EDBF-47BD-98A1-0DEE087440A3}"/>
                  </a:ext>
                </a:extLst>
              </p14:cNvPr>
              <p14:cNvContentPartPr/>
              <p14:nvPr/>
            </p14:nvContentPartPr>
            <p14:xfrm>
              <a:off x="11951747" y="3187147"/>
              <a:ext cx="63720" cy="7992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57A9A5E4-EDBF-47BD-98A1-0DEE087440A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1947427" y="3182827"/>
                <a:ext cx="72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66642C66-4233-4CB1-987E-538552133F47}"/>
                  </a:ext>
                </a:extLst>
              </p14:cNvPr>
              <p14:cNvContentPartPr/>
              <p14:nvPr/>
            </p14:nvContentPartPr>
            <p14:xfrm>
              <a:off x="8699867" y="3633187"/>
              <a:ext cx="325800" cy="14868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66642C66-4233-4CB1-987E-538552133F47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695547" y="3628867"/>
                <a:ext cx="334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CFB75542-2714-44D8-96E5-A7A58C7C1690}"/>
                  </a:ext>
                </a:extLst>
              </p14:cNvPr>
              <p14:cNvContentPartPr/>
              <p14:nvPr/>
            </p14:nvContentPartPr>
            <p14:xfrm>
              <a:off x="9207827" y="3586387"/>
              <a:ext cx="154080" cy="18324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CFB75542-2714-44D8-96E5-A7A58C7C1690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9203507" y="3582067"/>
                <a:ext cx="1627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D07E4654-63C8-4120-8B2C-08E0C668FE99}"/>
                  </a:ext>
                </a:extLst>
              </p14:cNvPr>
              <p14:cNvContentPartPr/>
              <p14:nvPr/>
            </p14:nvContentPartPr>
            <p14:xfrm>
              <a:off x="9348587" y="3650467"/>
              <a:ext cx="64800" cy="10908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D07E4654-63C8-4120-8B2C-08E0C668FE99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344267" y="3646147"/>
                <a:ext cx="73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C959AB16-EE1A-4BF4-BBCC-A607412A5040}"/>
                  </a:ext>
                </a:extLst>
              </p14:cNvPr>
              <p14:cNvContentPartPr/>
              <p14:nvPr/>
            </p14:nvContentPartPr>
            <p14:xfrm>
              <a:off x="9494747" y="3663427"/>
              <a:ext cx="132480" cy="7380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C959AB16-EE1A-4BF4-BBCC-A607412A5040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490427" y="3659107"/>
                <a:ext cx="1411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ECB390E4-96E7-4D3E-ABC7-DD9F99440A0E}"/>
                  </a:ext>
                </a:extLst>
              </p14:cNvPr>
              <p14:cNvContentPartPr/>
              <p14:nvPr/>
            </p14:nvContentPartPr>
            <p14:xfrm>
              <a:off x="9637667" y="3677827"/>
              <a:ext cx="39960" cy="2736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ECB390E4-96E7-4D3E-ABC7-DD9F99440A0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633347" y="3673507"/>
                <a:ext cx="48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7ACAADC8-AEAA-4F3F-A190-46BE6C9BC95D}"/>
                  </a:ext>
                </a:extLst>
              </p14:cNvPr>
              <p14:cNvContentPartPr/>
              <p14:nvPr/>
            </p14:nvContentPartPr>
            <p14:xfrm>
              <a:off x="9621107" y="3583867"/>
              <a:ext cx="171000" cy="12240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7ACAADC8-AEAA-4F3F-A190-46BE6C9BC95D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616787" y="3579547"/>
                <a:ext cx="179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F39AF43A-7F5F-4B00-923B-3B3F9207C3E1}"/>
                  </a:ext>
                </a:extLst>
              </p14:cNvPr>
              <p14:cNvContentPartPr/>
              <p14:nvPr/>
            </p14:nvContentPartPr>
            <p14:xfrm>
              <a:off x="9936107" y="3595387"/>
              <a:ext cx="132120" cy="13752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F39AF43A-7F5F-4B00-923B-3B3F9207C3E1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931787" y="3591067"/>
                <a:ext cx="140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672CC457-0E1B-40DE-A4A7-D2EF42009236}"/>
                  </a:ext>
                </a:extLst>
              </p14:cNvPr>
              <p14:cNvContentPartPr/>
              <p14:nvPr/>
            </p14:nvContentPartPr>
            <p14:xfrm>
              <a:off x="10004867" y="3688987"/>
              <a:ext cx="96480" cy="3024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672CC457-0E1B-40DE-A4A7-D2EF42009236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000547" y="3684667"/>
                <a:ext cx="105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6ABC7FE2-C854-4BAE-B3EB-391069137159}"/>
                  </a:ext>
                </a:extLst>
              </p14:cNvPr>
              <p14:cNvContentPartPr/>
              <p14:nvPr/>
            </p14:nvContentPartPr>
            <p14:xfrm>
              <a:off x="10075787" y="3657667"/>
              <a:ext cx="192600" cy="6192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6ABC7FE2-C854-4BAE-B3EB-39106913715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071467" y="3653347"/>
                <a:ext cx="201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8BB25BA1-54C7-443E-803A-344DEBD3F81E}"/>
                  </a:ext>
                </a:extLst>
              </p14:cNvPr>
              <p14:cNvContentPartPr/>
              <p14:nvPr/>
            </p14:nvContentPartPr>
            <p14:xfrm>
              <a:off x="10307987" y="3665947"/>
              <a:ext cx="256320" cy="9180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8BB25BA1-54C7-443E-803A-344DEBD3F81E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303667" y="3661627"/>
                <a:ext cx="264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5AF3F13D-EF46-439E-97E1-69119DD294A5}"/>
                  </a:ext>
                </a:extLst>
              </p14:cNvPr>
              <p14:cNvContentPartPr/>
              <p14:nvPr/>
            </p14:nvContentPartPr>
            <p14:xfrm>
              <a:off x="10746827" y="3662347"/>
              <a:ext cx="17280" cy="8892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5AF3F13D-EF46-439E-97E1-69119DD294A5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742507" y="3658027"/>
                <a:ext cx="25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EC167A1F-0E15-4813-AD37-A8DDE59E5B1C}"/>
                  </a:ext>
                </a:extLst>
              </p14:cNvPr>
              <p14:cNvContentPartPr/>
              <p14:nvPr/>
            </p14:nvContentPartPr>
            <p14:xfrm>
              <a:off x="10815587" y="3591787"/>
              <a:ext cx="51840" cy="20520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EC167A1F-0E15-4813-AD37-A8DDE59E5B1C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811267" y="3587467"/>
                <a:ext cx="604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A07216CD-958B-40DB-A4E1-476501756F77}"/>
                  </a:ext>
                </a:extLst>
              </p14:cNvPr>
              <p14:cNvContentPartPr/>
              <p14:nvPr/>
            </p14:nvContentPartPr>
            <p14:xfrm>
              <a:off x="10767347" y="3541747"/>
              <a:ext cx="21960" cy="2052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A07216CD-958B-40DB-A4E1-476501756F77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763027" y="3537427"/>
                <a:ext cx="306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EC98CD8A-FCC8-4875-9B5D-94B45C08A8FE}"/>
                  </a:ext>
                </a:extLst>
              </p14:cNvPr>
              <p14:cNvContentPartPr/>
              <p14:nvPr/>
            </p14:nvContentPartPr>
            <p14:xfrm>
              <a:off x="10961747" y="3674587"/>
              <a:ext cx="5760" cy="10116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EC98CD8A-FCC8-4875-9B5D-94B45C08A8FE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957427" y="3670267"/>
                <a:ext cx="14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3252DE5D-16CF-4034-83B0-B4E9F95DA538}"/>
                  </a:ext>
                </a:extLst>
              </p14:cNvPr>
              <p14:cNvContentPartPr/>
              <p14:nvPr/>
            </p14:nvContentPartPr>
            <p14:xfrm>
              <a:off x="11090267" y="3562627"/>
              <a:ext cx="208800" cy="13752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3252DE5D-16CF-4034-83B0-B4E9F95DA538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085947" y="3558307"/>
                <a:ext cx="217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4962A6A4-A8A4-42BE-BAFC-4DE83FB685DA}"/>
                  </a:ext>
                </a:extLst>
              </p14:cNvPr>
              <p14:cNvContentPartPr/>
              <p14:nvPr/>
            </p14:nvContentPartPr>
            <p14:xfrm>
              <a:off x="8693747" y="3890587"/>
              <a:ext cx="99000" cy="14544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4962A6A4-A8A4-42BE-BAFC-4DE83FB685DA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8689427" y="3886267"/>
                <a:ext cx="107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1D6A0532-C694-4F18-A58D-43CD65DCE244}"/>
                  </a:ext>
                </a:extLst>
              </p14:cNvPr>
              <p14:cNvContentPartPr/>
              <p14:nvPr/>
            </p14:nvContentPartPr>
            <p14:xfrm>
              <a:off x="8794907" y="3919747"/>
              <a:ext cx="89640" cy="16128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1D6A0532-C694-4F18-A58D-43CD65DCE24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8790587" y="3915427"/>
                <a:ext cx="982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B96CA112-53A4-4A10-B6A0-9214F53DDDF2}"/>
                  </a:ext>
                </a:extLst>
              </p14:cNvPr>
              <p14:cNvContentPartPr/>
              <p14:nvPr/>
            </p14:nvContentPartPr>
            <p14:xfrm>
              <a:off x="8569907" y="4018747"/>
              <a:ext cx="22320" cy="9108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B96CA112-53A4-4A10-B6A0-9214F53DDDF2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8565587" y="4014427"/>
                <a:ext cx="309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CEE4DBC0-99A1-48EF-8734-0603DED476B8}"/>
                  </a:ext>
                </a:extLst>
              </p14:cNvPr>
              <p14:cNvContentPartPr/>
              <p14:nvPr/>
            </p14:nvContentPartPr>
            <p14:xfrm>
              <a:off x="8905787" y="3902467"/>
              <a:ext cx="98280" cy="10872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CEE4DBC0-99A1-48EF-8734-0603DED476B8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8901467" y="3898147"/>
                <a:ext cx="106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619B1D87-5FF7-410F-91E3-AEF6F0E52F05}"/>
                  </a:ext>
                </a:extLst>
              </p14:cNvPr>
              <p14:cNvContentPartPr/>
              <p14:nvPr/>
            </p14:nvContentPartPr>
            <p14:xfrm>
              <a:off x="9015947" y="3920827"/>
              <a:ext cx="66240" cy="73800"/>
            </p14:xfrm>
          </p:contentPart>
        </mc:Choice>
        <mc:Fallback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619B1D87-5FF7-410F-91E3-AEF6F0E52F05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9011627" y="3916507"/>
                <a:ext cx="748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5C5769DE-140A-4700-9EF0-26EBB610BD35}"/>
                  </a:ext>
                </a:extLst>
              </p14:cNvPr>
              <p14:cNvContentPartPr/>
              <p14:nvPr/>
            </p14:nvContentPartPr>
            <p14:xfrm>
              <a:off x="8626067" y="3996787"/>
              <a:ext cx="31320" cy="9504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5C5769DE-140A-4700-9EF0-26EBB610BD35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8621747" y="3992467"/>
                <a:ext cx="39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C4E9E3E4-66BA-47BC-A440-CEEBB1A0C227}"/>
                  </a:ext>
                </a:extLst>
              </p14:cNvPr>
              <p14:cNvContentPartPr/>
              <p14:nvPr/>
            </p14:nvContentPartPr>
            <p14:xfrm>
              <a:off x="9138707" y="3894907"/>
              <a:ext cx="8280" cy="88920"/>
            </p14:xfrm>
          </p:contentPart>
        </mc:Choice>
        <mc:Fallback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C4E9E3E4-66BA-47BC-A440-CEEBB1A0C227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134387" y="3890587"/>
                <a:ext cx="16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3484C44B-CC1E-42D6-81E9-2374CC5DD41B}"/>
                  </a:ext>
                </a:extLst>
              </p14:cNvPr>
              <p14:cNvContentPartPr/>
              <p14:nvPr/>
            </p14:nvContentPartPr>
            <p14:xfrm>
              <a:off x="9151667" y="3860347"/>
              <a:ext cx="9720" cy="3600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3484C44B-CC1E-42D6-81E9-2374CC5DD41B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9147347" y="3856027"/>
                <a:ext cx="183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CF99868A-E46A-41BD-91C5-B4EACD880F9D}"/>
                  </a:ext>
                </a:extLst>
              </p14:cNvPr>
              <p14:cNvContentPartPr/>
              <p14:nvPr/>
            </p14:nvContentPartPr>
            <p14:xfrm>
              <a:off x="9194147" y="3844507"/>
              <a:ext cx="214920" cy="12348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CF99868A-E46A-41BD-91C5-B4EACD880F9D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9189827" y="3840187"/>
                <a:ext cx="223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87C2C16A-8B08-4D6E-B2BE-8EDE581FF4CE}"/>
                  </a:ext>
                </a:extLst>
              </p14:cNvPr>
              <p14:cNvContentPartPr/>
              <p14:nvPr/>
            </p14:nvContentPartPr>
            <p14:xfrm>
              <a:off x="9412307" y="3832987"/>
              <a:ext cx="17280" cy="2700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87C2C16A-8B08-4D6E-B2BE-8EDE581FF4CE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9407987" y="3828667"/>
                <a:ext cx="25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35E7F0FD-A11F-4E30-8FC6-AB0D4DDC3BA2}"/>
                  </a:ext>
                </a:extLst>
              </p14:cNvPr>
              <p14:cNvContentPartPr/>
              <p14:nvPr/>
            </p14:nvContentPartPr>
            <p14:xfrm>
              <a:off x="9445427" y="3861427"/>
              <a:ext cx="96120" cy="8460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35E7F0FD-A11F-4E30-8FC6-AB0D4DDC3BA2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9441107" y="3857107"/>
                <a:ext cx="104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7CB28113-7922-43D4-A7E9-761494F50AE6}"/>
                  </a:ext>
                </a:extLst>
              </p14:cNvPr>
              <p14:cNvContentPartPr/>
              <p14:nvPr/>
            </p14:nvContentPartPr>
            <p14:xfrm>
              <a:off x="9548747" y="3870787"/>
              <a:ext cx="66600" cy="8496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7CB28113-7922-43D4-A7E9-761494F50AE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9544427" y="3866467"/>
                <a:ext cx="75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8083DCEE-2B72-475C-95FE-8ACC682DE52B}"/>
                  </a:ext>
                </a:extLst>
              </p14:cNvPr>
              <p14:cNvContentPartPr/>
              <p14:nvPr/>
            </p14:nvContentPartPr>
            <p14:xfrm>
              <a:off x="9618227" y="3808147"/>
              <a:ext cx="109800" cy="13536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8083DCEE-2B72-475C-95FE-8ACC682DE52B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9613907" y="3803827"/>
                <a:ext cx="118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DEF6AC38-A697-46A8-83A4-75F425FE9D4B}"/>
                  </a:ext>
                </a:extLst>
              </p14:cNvPr>
              <p14:cNvContentPartPr/>
              <p14:nvPr/>
            </p14:nvContentPartPr>
            <p14:xfrm>
              <a:off x="9753947" y="3788707"/>
              <a:ext cx="71280" cy="4824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DEF6AC38-A697-46A8-83A4-75F425FE9D4B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9749627" y="3784387"/>
                <a:ext cx="79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A677FFE7-53C8-48F9-95ED-875572DBB502}"/>
                  </a:ext>
                </a:extLst>
              </p14:cNvPr>
              <p14:cNvContentPartPr/>
              <p14:nvPr/>
            </p14:nvContentPartPr>
            <p14:xfrm>
              <a:off x="9983627" y="3881227"/>
              <a:ext cx="126360" cy="10116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A677FFE7-53C8-48F9-95ED-875572DBB50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979307" y="3876907"/>
                <a:ext cx="135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090634EC-13ED-49E6-AD55-D97F2FDEE1F1}"/>
                  </a:ext>
                </a:extLst>
              </p14:cNvPr>
              <p14:cNvContentPartPr/>
              <p14:nvPr/>
            </p14:nvContentPartPr>
            <p14:xfrm>
              <a:off x="10134107" y="3822187"/>
              <a:ext cx="133200" cy="13932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090634EC-13ED-49E6-AD55-D97F2FDEE1F1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0129787" y="3817867"/>
                <a:ext cx="141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E293E625-9DAE-4D5F-8053-B36F0A7AD167}"/>
                  </a:ext>
                </a:extLst>
              </p14:cNvPr>
              <p14:cNvContentPartPr/>
              <p14:nvPr/>
            </p14:nvContentPartPr>
            <p14:xfrm>
              <a:off x="10261907" y="3893827"/>
              <a:ext cx="70920" cy="8496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E293E625-9DAE-4D5F-8053-B36F0A7AD167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0257587" y="3889507"/>
                <a:ext cx="79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3ACCE227-9664-410F-94EA-E68927E8DB34}"/>
                  </a:ext>
                </a:extLst>
              </p14:cNvPr>
              <p14:cNvContentPartPr/>
              <p14:nvPr/>
            </p14:nvContentPartPr>
            <p14:xfrm>
              <a:off x="10346507" y="3892387"/>
              <a:ext cx="116280" cy="7632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3ACCE227-9664-410F-94EA-E68927E8DB34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0342187" y="3888067"/>
                <a:ext cx="124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B69A9D30-743C-4C81-A62B-EA50BA7A6B6C}"/>
                  </a:ext>
                </a:extLst>
              </p14:cNvPr>
              <p14:cNvContentPartPr/>
              <p14:nvPr/>
            </p14:nvContentPartPr>
            <p14:xfrm>
              <a:off x="10467827" y="3821107"/>
              <a:ext cx="229320" cy="16092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B69A9D30-743C-4C81-A62B-EA50BA7A6B6C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0463507" y="3816787"/>
                <a:ext cx="2379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56E37C49-6D34-4848-977C-42EA93EE4E0B}"/>
                  </a:ext>
                </a:extLst>
              </p14:cNvPr>
              <p14:cNvContentPartPr/>
              <p14:nvPr/>
            </p14:nvContentPartPr>
            <p14:xfrm>
              <a:off x="10687787" y="3847387"/>
              <a:ext cx="163440" cy="9972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56E37C49-6D34-4848-977C-42EA93EE4E0B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683467" y="3843067"/>
                <a:ext cx="1720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34F9774E-1755-4DC4-A866-E1A83E54499E}"/>
                  </a:ext>
                </a:extLst>
              </p14:cNvPr>
              <p14:cNvContentPartPr/>
              <p14:nvPr/>
            </p14:nvContentPartPr>
            <p14:xfrm>
              <a:off x="10990187" y="3879067"/>
              <a:ext cx="19080" cy="7488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34F9774E-1755-4DC4-A866-E1A83E54499E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0985867" y="3874747"/>
                <a:ext cx="277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F7F774D5-AC19-47DD-AD49-DC43BE0197F4}"/>
                  </a:ext>
                </a:extLst>
              </p14:cNvPr>
              <p14:cNvContentPartPr/>
              <p14:nvPr/>
            </p14:nvContentPartPr>
            <p14:xfrm>
              <a:off x="10993427" y="3805987"/>
              <a:ext cx="9360" cy="1512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F7F774D5-AC19-47DD-AD49-DC43BE0197F4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0989107" y="3801667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7D5FF2FD-EE18-4F8E-B488-95D11C3EE738}"/>
                  </a:ext>
                </a:extLst>
              </p14:cNvPr>
              <p14:cNvContentPartPr/>
              <p14:nvPr/>
            </p14:nvContentPartPr>
            <p14:xfrm>
              <a:off x="11034467" y="3851347"/>
              <a:ext cx="68040" cy="10980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7D5FF2FD-EE18-4F8E-B488-95D11C3EE738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1030147" y="3847027"/>
                <a:ext cx="76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EB2A3476-6480-4AD2-A0F2-DE91BF4F6393}"/>
                  </a:ext>
                </a:extLst>
              </p14:cNvPr>
              <p14:cNvContentPartPr/>
              <p14:nvPr/>
            </p14:nvContentPartPr>
            <p14:xfrm>
              <a:off x="11281427" y="3778627"/>
              <a:ext cx="69840" cy="12744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EB2A3476-6480-4AD2-A0F2-DE91BF4F6393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1277107" y="3774307"/>
                <a:ext cx="784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8AF30DD4-E6FC-4281-B725-F38CE9C9E300}"/>
                  </a:ext>
                </a:extLst>
              </p14:cNvPr>
              <p14:cNvContentPartPr/>
              <p14:nvPr/>
            </p14:nvContentPartPr>
            <p14:xfrm>
              <a:off x="11377187" y="3826507"/>
              <a:ext cx="96120" cy="7200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8AF30DD4-E6FC-4281-B725-F38CE9C9E300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1372867" y="3822187"/>
                <a:ext cx="104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34F9F9CB-25CB-4606-A61B-1199063B35EC}"/>
                  </a:ext>
                </a:extLst>
              </p14:cNvPr>
              <p14:cNvContentPartPr/>
              <p14:nvPr/>
            </p14:nvContentPartPr>
            <p14:xfrm>
              <a:off x="11459267" y="3753427"/>
              <a:ext cx="304920" cy="15696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34F9F9CB-25CB-4606-A61B-1199063B35EC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1454947" y="3749107"/>
                <a:ext cx="313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0D74ADF5-BABB-4379-9ADC-A47F649C5749}"/>
                  </a:ext>
                </a:extLst>
              </p14:cNvPr>
              <p14:cNvContentPartPr/>
              <p14:nvPr/>
            </p14:nvContentPartPr>
            <p14:xfrm>
              <a:off x="8923427" y="4070947"/>
              <a:ext cx="174600" cy="16092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0D74ADF5-BABB-4379-9ADC-A47F649C5749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8919107" y="4066627"/>
                <a:ext cx="183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11711949-DD64-43E1-A3AB-361A5B5B31B0}"/>
                  </a:ext>
                </a:extLst>
              </p14:cNvPr>
              <p14:cNvContentPartPr/>
              <p14:nvPr/>
            </p14:nvContentPartPr>
            <p14:xfrm>
              <a:off x="9118187" y="4158787"/>
              <a:ext cx="198720" cy="6444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11711949-DD64-43E1-A3AB-361A5B5B31B0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9113867" y="4154467"/>
                <a:ext cx="2073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C40EC7B0-CE1C-454E-BFFC-FB7EC409E378}"/>
                  </a:ext>
                </a:extLst>
              </p14:cNvPr>
              <p14:cNvContentPartPr/>
              <p14:nvPr/>
            </p14:nvContentPartPr>
            <p14:xfrm>
              <a:off x="9516707" y="4059787"/>
              <a:ext cx="188640" cy="13680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C40EC7B0-CE1C-454E-BFFC-FB7EC409E378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9512387" y="4055467"/>
                <a:ext cx="197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D914CAE4-1D7D-4349-A386-8CED563D1FB5}"/>
                  </a:ext>
                </a:extLst>
              </p14:cNvPr>
              <p14:cNvContentPartPr/>
              <p14:nvPr/>
            </p14:nvContentPartPr>
            <p14:xfrm>
              <a:off x="9843587" y="4151947"/>
              <a:ext cx="179640" cy="8100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D914CAE4-1D7D-4349-A386-8CED563D1FB5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9839267" y="4147627"/>
                <a:ext cx="1882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B02D3F65-9BEB-49D6-A035-3998DC520096}"/>
                  </a:ext>
                </a:extLst>
              </p14:cNvPr>
              <p14:cNvContentPartPr/>
              <p14:nvPr/>
            </p14:nvContentPartPr>
            <p14:xfrm>
              <a:off x="10000187" y="4069867"/>
              <a:ext cx="360" cy="36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B02D3F65-9BEB-49D6-A035-3998DC52009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995867" y="4065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5FB768E8-489A-4994-B8BA-95549951B459}"/>
                  </a:ext>
                </a:extLst>
              </p14:cNvPr>
              <p14:cNvContentPartPr/>
              <p14:nvPr/>
            </p14:nvContentPartPr>
            <p14:xfrm>
              <a:off x="10059227" y="4051147"/>
              <a:ext cx="133200" cy="172440"/>
            </p14:xfrm>
          </p:contentPart>
        </mc:Choice>
        <mc:Fallback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5FB768E8-489A-4994-B8BA-95549951B459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054907" y="4046827"/>
                <a:ext cx="141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A505E879-A493-4EEB-B99D-C8C9E619DC13}"/>
                  </a:ext>
                </a:extLst>
              </p14:cNvPr>
              <p14:cNvContentPartPr/>
              <p14:nvPr/>
            </p14:nvContentPartPr>
            <p14:xfrm>
              <a:off x="10193867" y="4097227"/>
              <a:ext cx="22320" cy="5076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A505E879-A493-4EEB-B99D-C8C9E619DC13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189547" y="4092907"/>
                <a:ext cx="309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1C4B6CE1-751E-4697-B599-0785D7D06936}"/>
                  </a:ext>
                </a:extLst>
              </p14:cNvPr>
              <p14:cNvContentPartPr/>
              <p14:nvPr/>
            </p14:nvContentPartPr>
            <p14:xfrm>
              <a:off x="10229507" y="4065907"/>
              <a:ext cx="166320" cy="15912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1C4B6CE1-751E-4697-B599-0785D7D06936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225187" y="4061587"/>
                <a:ext cx="174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AEEEBD36-3FD0-48C6-9D32-4459F0798677}"/>
                  </a:ext>
                </a:extLst>
              </p14:cNvPr>
              <p14:cNvContentPartPr/>
              <p14:nvPr/>
            </p14:nvContentPartPr>
            <p14:xfrm>
              <a:off x="10557827" y="4137547"/>
              <a:ext cx="95400" cy="91440"/>
            </p14:xfrm>
          </p:contentPart>
        </mc:Choice>
        <mc:Fallback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AEEEBD36-3FD0-48C6-9D32-4459F079867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0553507" y="4133227"/>
                <a:ext cx="104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2B8D05F0-E74D-4056-9BD7-BD43D2364230}"/>
                  </a:ext>
                </a:extLst>
              </p14:cNvPr>
              <p14:cNvContentPartPr/>
              <p14:nvPr/>
            </p14:nvContentPartPr>
            <p14:xfrm>
              <a:off x="10680587" y="4063747"/>
              <a:ext cx="124920" cy="138960"/>
            </p14:xfrm>
          </p:contentPart>
        </mc:Choice>
        <mc:Fallback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2B8D05F0-E74D-4056-9BD7-BD43D2364230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0676267" y="4059427"/>
                <a:ext cx="1335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D2844204-B640-4F5C-9767-5DCD95032168}"/>
                  </a:ext>
                </a:extLst>
              </p14:cNvPr>
              <p14:cNvContentPartPr/>
              <p14:nvPr/>
            </p14:nvContentPartPr>
            <p14:xfrm>
              <a:off x="10809827" y="4141507"/>
              <a:ext cx="49320" cy="5436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D2844204-B640-4F5C-9767-5DCD9503216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0805507" y="4137187"/>
                <a:ext cx="57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4676C6B1-C383-4EA1-9562-73F601183FF6}"/>
                  </a:ext>
                </a:extLst>
              </p14:cNvPr>
              <p14:cNvContentPartPr/>
              <p14:nvPr/>
            </p14:nvContentPartPr>
            <p14:xfrm>
              <a:off x="10894787" y="4137547"/>
              <a:ext cx="86040" cy="64440"/>
            </p14:xfrm>
          </p:contentPart>
        </mc:Choice>
        <mc:Fallback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4676C6B1-C383-4EA1-9562-73F601183FF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0890467" y="4133227"/>
                <a:ext cx="94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43375989-A20E-4262-B5AB-4C1D36DC391A}"/>
                  </a:ext>
                </a:extLst>
              </p14:cNvPr>
              <p14:cNvContentPartPr/>
              <p14:nvPr/>
            </p14:nvContentPartPr>
            <p14:xfrm>
              <a:off x="11011427" y="4051147"/>
              <a:ext cx="271800" cy="150480"/>
            </p14:xfrm>
          </p:contentPart>
        </mc:Choice>
        <mc:Fallback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43375989-A20E-4262-B5AB-4C1D36DC391A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1007107" y="4046827"/>
                <a:ext cx="280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BDFA031A-A944-4CE2-AF20-0C35E187C6A2}"/>
                  </a:ext>
                </a:extLst>
              </p14:cNvPr>
              <p14:cNvContentPartPr/>
              <p14:nvPr/>
            </p14:nvContentPartPr>
            <p14:xfrm>
              <a:off x="11268467" y="4050067"/>
              <a:ext cx="14400" cy="5004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BDFA031A-A944-4CE2-AF20-0C35E187C6A2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1264147" y="4045747"/>
                <a:ext cx="230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4E7CACC2-8596-4D83-9C37-13BBAAA6060F}"/>
                  </a:ext>
                </a:extLst>
              </p14:cNvPr>
              <p14:cNvContentPartPr/>
              <p14:nvPr/>
            </p14:nvContentPartPr>
            <p14:xfrm>
              <a:off x="11310587" y="4123147"/>
              <a:ext cx="192240" cy="6120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4E7CACC2-8596-4D83-9C37-13BBAAA6060F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1306267" y="4118827"/>
                <a:ext cx="2008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1514C192-AEA4-45B0-BBA2-D797AFA6047A}"/>
                  </a:ext>
                </a:extLst>
              </p14:cNvPr>
              <p14:cNvContentPartPr/>
              <p14:nvPr/>
            </p14:nvContentPartPr>
            <p14:xfrm>
              <a:off x="11582387" y="3977707"/>
              <a:ext cx="45000" cy="22248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1514C192-AEA4-45B0-BBA2-D797AFA6047A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11578067" y="3973387"/>
                <a:ext cx="53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7537F36E-0DF7-4B01-97CC-03722370788C}"/>
                  </a:ext>
                </a:extLst>
              </p14:cNvPr>
              <p14:cNvContentPartPr/>
              <p14:nvPr/>
            </p14:nvContentPartPr>
            <p14:xfrm>
              <a:off x="5635907" y="3765307"/>
              <a:ext cx="135720" cy="4536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7537F36E-0DF7-4B01-97CC-03722370788C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631587" y="3760987"/>
                <a:ext cx="1443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20503847-5D29-420F-AE5A-95C7D1A10EAA}"/>
                  </a:ext>
                </a:extLst>
              </p14:cNvPr>
              <p14:cNvContentPartPr/>
              <p14:nvPr/>
            </p14:nvContentPartPr>
            <p14:xfrm>
              <a:off x="5397947" y="3588907"/>
              <a:ext cx="3017880" cy="42912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20503847-5D29-420F-AE5A-95C7D1A10EA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393627" y="3584587"/>
                <a:ext cx="302652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7F1F93C3-53DC-4013-9FDB-FAA736AF717F}"/>
                  </a:ext>
                </a:extLst>
              </p14:cNvPr>
              <p14:cNvContentPartPr/>
              <p14:nvPr/>
            </p14:nvContentPartPr>
            <p14:xfrm>
              <a:off x="5948027" y="3539227"/>
              <a:ext cx="2451960" cy="22176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7F1F93C3-53DC-4013-9FDB-FAA736AF717F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943707" y="3534907"/>
                <a:ext cx="2460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CC002A3-8C39-4E4A-9F7A-11FD4F1009CD}"/>
                  </a:ext>
                </a:extLst>
              </p14:cNvPr>
              <p14:cNvContentPartPr/>
              <p14:nvPr/>
            </p14:nvContentPartPr>
            <p14:xfrm>
              <a:off x="5330267" y="1802227"/>
              <a:ext cx="127800" cy="997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CC002A3-8C39-4E4A-9F7A-11FD4F1009CD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5325947" y="1797907"/>
                <a:ext cx="136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A25AA1D-3650-4DDF-AED8-79125279CCB5}"/>
                  </a:ext>
                </a:extLst>
              </p14:cNvPr>
              <p14:cNvContentPartPr/>
              <p14:nvPr/>
            </p14:nvContentPartPr>
            <p14:xfrm>
              <a:off x="5472467" y="1819867"/>
              <a:ext cx="84600" cy="907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A25AA1D-3650-4DDF-AED8-79125279CCB5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5468147" y="1815547"/>
                <a:ext cx="93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6DE0AA84-232B-4EB1-90B7-FD8585B879DD}"/>
                  </a:ext>
                </a:extLst>
              </p14:cNvPr>
              <p14:cNvContentPartPr/>
              <p14:nvPr/>
            </p14:nvContentPartPr>
            <p14:xfrm>
              <a:off x="5629427" y="1787107"/>
              <a:ext cx="124560" cy="1170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6DE0AA84-232B-4EB1-90B7-FD8585B879DD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5625107" y="1782787"/>
                <a:ext cx="133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9BB4B79C-8454-4658-8430-0286723D6C18}"/>
                  </a:ext>
                </a:extLst>
              </p14:cNvPr>
              <p14:cNvContentPartPr/>
              <p14:nvPr/>
            </p14:nvContentPartPr>
            <p14:xfrm>
              <a:off x="5693147" y="1833547"/>
              <a:ext cx="93240" cy="396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9BB4B79C-8454-4658-8430-0286723D6C18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5688827" y="1829227"/>
                <a:ext cx="101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245CA126-0863-4F20-8464-764CF076F735}"/>
                  </a:ext>
                </a:extLst>
              </p14:cNvPr>
              <p14:cNvContentPartPr/>
              <p14:nvPr/>
            </p14:nvContentPartPr>
            <p14:xfrm>
              <a:off x="5627627" y="1891867"/>
              <a:ext cx="3960" cy="540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245CA126-0863-4F20-8464-764CF076F735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5623307" y="1887547"/>
                <a:ext cx="126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28570800-71D1-4BD3-826B-FD95465450EA}"/>
                  </a:ext>
                </a:extLst>
              </p14:cNvPr>
              <p14:cNvContentPartPr/>
              <p14:nvPr/>
            </p14:nvContentPartPr>
            <p14:xfrm>
              <a:off x="5627627" y="1891867"/>
              <a:ext cx="10440" cy="1116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28570800-71D1-4BD3-826B-FD95465450EA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5623307" y="1887547"/>
                <a:ext cx="19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9513E380-C966-4D05-AF12-F4DE40043ED2}"/>
                  </a:ext>
                </a:extLst>
              </p14:cNvPr>
              <p14:cNvContentPartPr/>
              <p14:nvPr/>
            </p14:nvContentPartPr>
            <p14:xfrm>
              <a:off x="6589187" y="2065387"/>
              <a:ext cx="161280" cy="856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9513E380-C966-4D05-AF12-F4DE40043ED2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6584867" y="2061067"/>
                <a:ext cx="1699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7F01CA2-605B-4DCF-850B-09E2EA0321B0}"/>
                  </a:ext>
                </a:extLst>
              </p14:cNvPr>
              <p14:cNvContentPartPr/>
              <p14:nvPr/>
            </p14:nvContentPartPr>
            <p14:xfrm>
              <a:off x="6793667" y="2020747"/>
              <a:ext cx="63720" cy="12744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7F01CA2-605B-4DCF-850B-09E2EA0321B0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6789347" y="2016427"/>
                <a:ext cx="72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AC8F233-BC41-4D91-90F8-90B02F88FB2A}"/>
                  </a:ext>
                </a:extLst>
              </p14:cNvPr>
              <p14:cNvContentPartPr/>
              <p14:nvPr/>
            </p14:nvContentPartPr>
            <p14:xfrm>
              <a:off x="6862427" y="2024347"/>
              <a:ext cx="246600" cy="12096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AC8F233-BC41-4D91-90F8-90B02F88FB2A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6858107" y="2020027"/>
                <a:ext cx="2552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3CD4F8CA-86C5-4FDF-99E5-BBB5BE43B893}"/>
                  </a:ext>
                </a:extLst>
              </p14:cNvPr>
              <p14:cNvContentPartPr/>
              <p14:nvPr/>
            </p14:nvContentPartPr>
            <p14:xfrm>
              <a:off x="7234667" y="2074027"/>
              <a:ext cx="105480" cy="5112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3CD4F8CA-86C5-4FDF-99E5-BBB5BE43B893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230347" y="2069707"/>
                <a:ext cx="114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FD90DDC5-96EB-4415-BF94-AA67AB2C8ABC}"/>
                  </a:ext>
                </a:extLst>
              </p14:cNvPr>
              <p14:cNvContentPartPr/>
              <p14:nvPr/>
            </p14:nvContentPartPr>
            <p14:xfrm>
              <a:off x="7310987" y="2077987"/>
              <a:ext cx="142560" cy="3960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FD90DDC5-96EB-4415-BF94-AA67AB2C8AB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306667" y="2073667"/>
                <a:ext cx="151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D6FB0F36-5C10-4703-A18E-E73334A84D9F}"/>
                  </a:ext>
                </a:extLst>
              </p14:cNvPr>
              <p14:cNvContentPartPr/>
              <p14:nvPr/>
            </p14:nvContentPartPr>
            <p14:xfrm>
              <a:off x="7465427" y="2055667"/>
              <a:ext cx="77040" cy="637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D6FB0F36-5C10-4703-A18E-E73334A84D9F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7461107" y="2051347"/>
                <a:ext cx="85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9FD9239-5505-4D50-B154-76A46564B8EC}"/>
                  </a:ext>
                </a:extLst>
              </p14:cNvPr>
              <p14:cNvContentPartPr/>
              <p14:nvPr/>
            </p14:nvContentPartPr>
            <p14:xfrm>
              <a:off x="7109027" y="2063587"/>
              <a:ext cx="17280" cy="2800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9FD9239-5505-4D50-B154-76A46564B8E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7104707" y="2059267"/>
                <a:ext cx="259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369AC6D8-740D-4911-81DA-E2EFCAD28272}"/>
                  </a:ext>
                </a:extLst>
              </p14:cNvPr>
              <p14:cNvContentPartPr/>
              <p14:nvPr/>
            </p14:nvContentPartPr>
            <p14:xfrm>
              <a:off x="6701867" y="2160787"/>
              <a:ext cx="1040760" cy="7200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369AC6D8-740D-4911-81DA-E2EFCAD2827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6697547" y="2156467"/>
                <a:ext cx="1049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E9DC468-0BEC-48AB-AFA7-40055A56AA08}"/>
                  </a:ext>
                </a:extLst>
              </p14:cNvPr>
              <p14:cNvContentPartPr/>
              <p14:nvPr/>
            </p14:nvContentPartPr>
            <p14:xfrm>
              <a:off x="6820307" y="2300467"/>
              <a:ext cx="180720" cy="1292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E9DC468-0BEC-48AB-AFA7-40055A56AA08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6815987" y="2296147"/>
                <a:ext cx="189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F2A056A4-62D8-4248-8AEF-5F796344117F}"/>
                  </a:ext>
                </a:extLst>
              </p14:cNvPr>
              <p14:cNvContentPartPr/>
              <p14:nvPr/>
            </p14:nvContentPartPr>
            <p14:xfrm>
              <a:off x="7297667" y="2290387"/>
              <a:ext cx="167760" cy="1260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F2A056A4-62D8-4248-8AEF-5F796344117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7293347" y="2286067"/>
                <a:ext cx="176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A20BA8C-BE3D-40DB-98FA-2DEBC66A9ADB}"/>
                  </a:ext>
                </a:extLst>
              </p14:cNvPr>
              <p14:cNvContentPartPr/>
              <p14:nvPr/>
            </p14:nvContentPartPr>
            <p14:xfrm>
              <a:off x="5890787" y="2549227"/>
              <a:ext cx="108000" cy="11664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A20BA8C-BE3D-40DB-98FA-2DEBC66A9ADB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5886467" y="2544907"/>
                <a:ext cx="1166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75842EE0-8F40-4604-A3F9-64B76A27C57A}"/>
                  </a:ext>
                </a:extLst>
              </p14:cNvPr>
              <p14:cNvContentPartPr/>
              <p14:nvPr/>
            </p14:nvContentPartPr>
            <p14:xfrm>
              <a:off x="5993387" y="2588467"/>
              <a:ext cx="105480" cy="1461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75842EE0-8F40-4604-A3F9-64B76A27C57A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5989067" y="2584147"/>
                <a:ext cx="114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CB2EDFE9-CD84-4803-B7FE-4B7C189E9287}"/>
                  </a:ext>
                </a:extLst>
              </p14:cNvPr>
              <p14:cNvContentPartPr/>
              <p14:nvPr/>
            </p14:nvContentPartPr>
            <p14:xfrm>
              <a:off x="6131627" y="2585947"/>
              <a:ext cx="70560" cy="5688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CB2EDFE9-CD84-4803-B7FE-4B7C189E9287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6127307" y="2581627"/>
                <a:ext cx="79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914CF5D5-E5C2-4768-9FDE-57E8D3C8947C}"/>
                  </a:ext>
                </a:extLst>
              </p14:cNvPr>
              <p14:cNvContentPartPr/>
              <p14:nvPr/>
            </p14:nvContentPartPr>
            <p14:xfrm>
              <a:off x="6203627" y="2592427"/>
              <a:ext cx="139320" cy="6408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914CF5D5-E5C2-4768-9FDE-57E8D3C8947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6199307" y="2588107"/>
                <a:ext cx="147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F3F5EB84-B35E-40BE-8922-67AC6485077F}"/>
                  </a:ext>
                </a:extLst>
              </p14:cNvPr>
              <p14:cNvContentPartPr/>
              <p14:nvPr/>
            </p14:nvContentPartPr>
            <p14:xfrm>
              <a:off x="6353027" y="2535907"/>
              <a:ext cx="10440" cy="3564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F3F5EB84-B35E-40BE-8922-67AC6485077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348707" y="2531587"/>
                <a:ext cx="19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B0782704-D00A-4673-88D6-6B63FF4D651F}"/>
                  </a:ext>
                </a:extLst>
              </p14:cNvPr>
              <p14:cNvContentPartPr/>
              <p14:nvPr/>
            </p14:nvContentPartPr>
            <p14:xfrm>
              <a:off x="6378587" y="2558227"/>
              <a:ext cx="199080" cy="10764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B0782704-D00A-4673-88D6-6B63FF4D651F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74267" y="2553907"/>
                <a:ext cx="2077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F733679-B937-4F6D-808A-18B0BFE8FCEC}"/>
                  </a:ext>
                </a:extLst>
              </p14:cNvPr>
              <p14:cNvContentPartPr/>
              <p14:nvPr/>
            </p14:nvContentPartPr>
            <p14:xfrm>
              <a:off x="6590987" y="2557867"/>
              <a:ext cx="360" cy="3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F733679-B937-4F6D-808A-18B0BFE8FCE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86667" y="2553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668C8782-9B19-41EF-AFD1-ADDC0EBEB358}"/>
                  </a:ext>
                </a:extLst>
              </p14:cNvPr>
              <p14:cNvContentPartPr/>
              <p14:nvPr/>
            </p14:nvContentPartPr>
            <p14:xfrm>
              <a:off x="6627347" y="2592787"/>
              <a:ext cx="97560" cy="8172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668C8782-9B19-41EF-AFD1-ADDC0EBEB358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6623027" y="2588467"/>
                <a:ext cx="1062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2362969C-F722-49A7-8180-07AD5DB88441}"/>
                  </a:ext>
                </a:extLst>
              </p14:cNvPr>
              <p14:cNvContentPartPr/>
              <p14:nvPr/>
            </p14:nvContentPartPr>
            <p14:xfrm>
              <a:off x="6633827" y="2625187"/>
              <a:ext cx="91440" cy="684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2362969C-F722-49A7-8180-07AD5DB88441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6629507" y="2620867"/>
                <a:ext cx="1000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750FBE28-E460-4C2B-9464-BDB157D86C12}"/>
                  </a:ext>
                </a:extLst>
              </p14:cNvPr>
              <p14:cNvContentPartPr/>
              <p14:nvPr/>
            </p14:nvContentPartPr>
            <p14:xfrm>
              <a:off x="6730667" y="2538787"/>
              <a:ext cx="241200" cy="13608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750FBE28-E460-4C2B-9464-BDB157D86C12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726347" y="2534467"/>
                <a:ext cx="249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780B4C89-B866-47BF-A3D6-6ADE0065F012}"/>
                  </a:ext>
                </a:extLst>
              </p14:cNvPr>
              <p14:cNvContentPartPr/>
              <p14:nvPr/>
            </p14:nvContentPartPr>
            <p14:xfrm>
              <a:off x="6972587" y="2548147"/>
              <a:ext cx="15480" cy="4068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780B4C89-B866-47BF-A3D6-6ADE0065F012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6968267" y="2543827"/>
                <a:ext cx="24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1266AD51-48CA-4888-8C96-A38BC73C828C}"/>
                  </a:ext>
                </a:extLst>
              </p14:cNvPr>
              <p14:cNvContentPartPr/>
              <p14:nvPr/>
            </p14:nvContentPartPr>
            <p14:xfrm>
              <a:off x="7003547" y="2610067"/>
              <a:ext cx="128520" cy="4788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1266AD51-48CA-4888-8C96-A38BC73C828C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6999227" y="2605747"/>
                <a:ext cx="137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48913BB7-970A-4E98-B1E3-387742BD1036}"/>
                  </a:ext>
                </a:extLst>
              </p14:cNvPr>
              <p14:cNvContentPartPr/>
              <p14:nvPr/>
            </p14:nvContentPartPr>
            <p14:xfrm>
              <a:off x="7226747" y="2560747"/>
              <a:ext cx="215280" cy="10368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48913BB7-970A-4E98-B1E3-387742BD1036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7222427" y="2556427"/>
                <a:ext cx="223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04B36CED-D611-4235-873D-4E70D68EDB33}"/>
                  </a:ext>
                </a:extLst>
              </p14:cNvPr>
              <p14:cNvContentPartPr/>
              <p14:nvPr/>
            </p14:nvContentPartPr>
            <p14:xfrm>
              <a:off x="7442027" y="2578747"/>
              <a:ext cx="90720" cy="6552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04B36CED-D611-4235-873D-4E70D68EDB33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7437707" y="2574427"/>
                <a:ext cx="99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A49583A1-FEAC-4B0A-815D-92F4096842D1}"/>
                  </a:ext>
                </a:extLst>
              </p14:cNvPr>
              <p14:cNvContentPartPr/>
              <p14:nvPr/>
            </p14:nvContentPartPr>
            <p14:xfrm>
              <a:off x="7603307" y="2475787"/>
              <a:ext cx="28440" cy="14652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A49583A1-FEAC-4B0A-815D-92F4096842D1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7598987" y="2471467"/>
                <a:ext cx="37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0D27C8A5-9A99-463F-8D91-2BF2ECF8F5FE}"/>
                  </a:ext>
                </a:extLst>
              </p14:cNvPr>
              <p14:cNvContentPartPr/>
              <p14:nvPr/>
            </p14:nvContentPartPr>
            <p14:xfrm>
              <a:off x="7580267" y="2552467"/>
              <a:ext cx="128880" cy="100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0D27C8A5-9A99-463F-8D91-2BF2ECF8F5FE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7575947" y="2548147"/>
                <a:ext cx="1375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8BD01EED-48E6-4A0C-B3F9-77D80346052E}"/>
                  </a:ext>
                </a:extLst>
              </p14:cNvPr>
              <p14:cNvContentPartPr/>
              <p14:nvPr/>
            </p14:nvContentPartPr>
            <p14:xfrm>
              <a:off x="7672067" y="2545267"/>
              <a:ext cx="91440" cy="6012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8BD01EED-48E6-4A0C-B3F9-77D80346052E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7667747" y="2540947"/>
                <a:ext cx="100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DE499493-5E7F-4A62-AB19-127D67AFFEB9}"/>
                  </a:ext>
                </a:extLst>
              </p14:cNvPr>
              <p14:cNvContentPartPr/>
              <p14:nvPr/>
            </p14:nvContentPartPr>
            <p14:xfrm>
              <a:off x="5946227" y="2791507"/>
              <a:ext cx="113040" cy="7524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DE499493-5E7F-4A62-AB19-127D67AFFEB9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5941907" y="2787187"/>
                <a:ext cx="121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64B68A7D-A36E-4702-A937-950E5575B75D}"/>
                  </a:ext>
                </a:extLst>
              </p14:cNvPr>
              <p14:cNvContentPartPr/>
              <p14:nvPr/>
            </p14:nvContentPartPr>
            <p14:xfrm>
              <a:off x="6029387" y="2805547"/>
              <a:ext cx="246600" cy="4968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64B68A7D-A36E-4702-A937-950E5575B75D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6025067" y="2801227"/>
                <a:ext cx="255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FC96C30-AFD9-4148-AB23-822D75FF80CA}"/>
                  </a:ext>
                </a:extLst>
              </p14:cNvPr>
              <p14:cNvContentPartPr/>
              <p14:nvPr/>
            </p14:nvContentPartPr>
            <p14:xfrm>
              <a:off x="6323507" y="2779267"/>
              <a:ext cx="72000" cy="14868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FC96C30-AFD9-4148-AB23-822D75FF80CA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6319187" y="2774947"/>
                <a:ext cx="80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5E5450AE-C42A-462B-B705-244408FACD02}"/>
                  </a:ext>
                </a:extLst>
              </p14:cNvPr>
              <p14:cNvContentPartPr/>
              <p14:nvPr/>
            </p14:nvContentPartPr>
            <p14:xfrm>
              <a:off x="6427907" y="2805187"/>
              <a:ext cx="152280" cy="327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5E5450AE-C42A-462B-B705-244408FACD02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6423587" y="2800867"/>
                <a:ext cx="1609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E9322301-FCCE-44DD-9874-7F19470A73A5}"/>
                  </a:ext>
                </a:extLst>
              </p14:cNvPr>
              <p14:cNvContentPartPr/>
              <p14:nvPr/>
            </p14:nvContentPartPr>
            <p14:xfrm>
              <a:off x="6585587" y="2738587"/>
              <a:ext cx="380880" cy="1080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E9322301-FCCE-44DD-9874-7F19470A73A5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6581267" y="2734267"/>
                <a:ext cx="3895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FA61791E-19B5-4136-B6E8-70F4F91A719B}"/>
                  </a:ext>
                </a:extLst>
              </p14:cNvPr>
              <p14:cNvContentPartPr/>
              <p14:nvPr/>
            </p14:nvContentPartPr>
            <p14:xfrm>
              <a:off x="6849107" y="2720227"/>
              <a:ext cx="15480" cy="828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FA61791E-19B5-4136-B6E8-70F4F91A719B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844787" y="2715907"/>
                <a:ext cx="241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B28A759C-A84F-4715-8A33-6AA3DD2F272C}"/>
                  </a:ext>
                </a:extLst>
              </p14:cNvPr>
              <p14:cNvContentPartPr/>
              <p14:nvPr/>
            </p14:nvContentPartPr>
            <p14:xfrm>
              <a:off x="7038467" y="2765227"/>
              <a:ext cx="115200" cy="7308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B28A759C-A84F-4715-8A33-6AA3DD2F272C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7034147" y="2760907"/>
                <a:ext cx="1238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8338C85A-7247-4612-A126-9FF985AE4DD9}"/>
                  </a:ext>
                </a:extLst>
              </p14:cNvPr>
              <p14:cNvContentPartPr/>
              <p14:nvPr/>
            </p14:nvContentPartPr>
            <p14:xfrm>
              <a:off x="7163387" y="2722387"/>
              <a:ext cx="112320" cy="11628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8338C85A-7247-4612-A126-9FF985AE4DD9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7159067" y="2718067"/>
                <a:ext cx="120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676D5A33-E131-4409-8676-6A4F8F291479}"/>
                  </a:ext>
                </a:extLst>
              </p14:cNvPr>
              <p14:cNvContentPartPr/>
              <p14:nvPr/>
            </p14:nvContentPartPr>
            <p14:xfrm>
              <a:off x="7303427" y="2774227"/>
              <a:ext cx="176760" cy="7704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676D5A33-E131-4409-8676-6A4F8F291479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7299107" y="2769907"/>
                <a:ext cx="1854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CAEA9558-27AC-49C7-A6DC-8BDFC2E9E191}"/>
                  </a:ext>
                </a:extLst>
              </p14:cNvPr>
              <p14:cNvContentPartPr/>
              <p14:nvPr/>
            </p14:nvContentPartPr>
            <p14:xfrm>
              <a:off x="7467227" y="2707627"/>
              <a:ext cx="253080" cy="12456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CAEA9558-27AC-49C7-A6DC-8BDFC2E9E191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7462907" y="2703307"/>
                <a:ext cx="261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B23CCC0C-0673-4237-B5B8-CB30D942F2D9}"/>
                  </a:ext>
                </a:extLst>
              </p14:cNvPr>
              <p14:cNvContentPartPr/>
              <p14:nvPr/>
            </p14:nvContentPartPr>
            <p14:xfrm>
              <a:off x="7734347" y="2732467"/>
              <a:ext cx="280440" cy="18252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B23CCC0C-0673-4237-B5B8-CB30D942F2D9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730027" y="2728147"/>
                <a:ext cx="289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40EC925D-CF69-4A52-AB82-D38A5D89E6CE}"/>
                  </a:ext>
                </a:extLst>
              </p14:cNvPr>
              <p14:cNvContentPartPr/>
              <p14:nvPr/>
            </p14:nvContentPartPr>
            <p14:xfrm>
              <a:off x="5342507" y="2917507"/>
              <a:ext cx="165600" cy="10080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40EC925D-CF69-4A52-AB82-D38A5D89E6C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5338187" y="2913187"/>
                <a:ext cx="174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9C0B84F4-072E-48B9-B301-8849119E5B79}"/>
                  </a:ext>
                </a:extLst>
              </p14:cNvPr>
              <p14:cNvContentPartPr/>
              <p14:nvPr/>
            </p14:nvContentPartPr>
            <p14:xfrm>
              <a:off x="5541227" y="2920387"/>
              <a:ext cx="93960" cy="7524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9C0B84F4-072E-48B9-B301-8849119E5B79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5536907" y="2916067"/>
                <a:ext cx="102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B2B7358B-A5B4-47ED-8B0C-7D9E1536455C}"/>
                  </a:ext>
                </a:extLst>
              </p14:cNvPr>
              <p14:cNvContentPartPr/>
              <p14:nvPr/>
            </p14:nvContentPartPr>
            <p14:xfrm>
              <a:off x="5661467" y="2882587"/>
              <a:ext cx="57240" cy="8676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B2B7358B-A5B4-47ED-8B0C-7D9E1536455C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5657147" y="2878267"/>
                <a:ext cx="658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B6FE5F9-8C25-45BD-AC80-13268FF01536}"/>
                  </a:ext>
                </a:extLst>
              </p14:cNvPr>
              <p14:cNvContentPartPr/>
              <p14:nvPr/>
            </p14:nvContentPartPr>
            <p14:xfrm>
              <a:off x="5681987" y="2920387"/>
              <a:ext cx="82440" cy="1404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B6FE5F9-8C25-45BD-AC80-13268FF01536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5677667" y="2916067"/>
                <a:ext cx="91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6F76544A-7416-4E1E-BA31-E75920AE3156}"/>
                  </a:ext>
                </a:extLst>
              </p14:cNvPr>
              <p14:cNvContentPartPr/>
              <p14:nvPr/>
            </p14:nvContentPartPr>
            <p14:xfrm>
              <a:off x="5486867" y="3079147"/>
              <a:ext cx="7920" cy="22104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6F76544A-7416-4E1E-BA31-E75920AE3156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5482547" y="3074827"/>
                <a:ext cx="165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CF5744BC-A7EB-41FD-94EE-93B86BC533C4}"/>
                  </a:ext>
                </a:extLst>
              </p14:cNvPr>
              <p14:cNvContentPartPr/>
              <p14:nvPr/>
            </p14:nvContentPartPr>
            <p14:xfrm>
              <a:off x="5021027" y="3149707"/>
              <a:ext cx="965880" cy="3348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CF5744BC-A7EB-41FD-94EE-93B86BC533C4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5016707" y="3145387"/>
                <a:ext cx="974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04244779-13FE-47FA-AA51-059A1A1DE05C}"/>
                  </a:ext>
                </a:extLst>
              </p14:cNvPr>
              <p14:cNvContentPartPr/>
              <p14:nvPr/>
            </p14:nvContentPartPr>
            <p14:xfrm>
              <a:off x="4933187" y="3025867"/>
              <a:ext cx="173880" cy="9144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04244779-13FE-47FA-AA51-059A1A1DE05C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4928867" y="3021547"/>
                <a:ext cx="1825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7C500628-4504-470E-8F4C-F5957C4A5A33}"/>
                  </a:ext>
                </a:extLst>
              </p14:cNvPr>
              <p14:cNvContentPartPr/>
              <p14:nvPr/>
            </p14:nvContentPartPr>
            <p14:xfrm>
              <a:off x="5122907" y="2995987"/>
              <a:ext cx="61200" cy="12420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7C500628-4504-470E-8F4C-F5957C4A5A33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5118587" y="2991667"/>
                <a:ext cx="698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D488960D-04F1-4F07-8D04-E640DCD4504A}"/>
                  </a:ext>
                </a:extLst>
              </p14:cNvPr>
              <p14:cNvContentPartPr/>
              <p14:nvPr/>
            </p14:nvContentPartPr>
            <p14:xfrm>
              <a:off x="5198507" y="3062587"/>
              <a:ext cx="54000" cy="5508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D488960D-04F1-4F07-8D04-E640DCD4504A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5194187" y="3058267"/>
                <a:ext cx="62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6B08FDB4-0EED-493B-8F67-57AB49763006}"/>
                  </a:ext>
                </a:extLst>
              </p14:cNvPr>
              <p14:cNvContentPartPr/>
              <p14:nvPr/>
            </p14:nvContentPartPr>
            <p14:xfrm>
              <a:off x="5249267" y="3066547"/>
              <a:ext cx="81000" cy="6264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6B08FDB4-0EED-493B-8F67-57AB49763006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5244947" y="3062227"/>
                <a:ext cx="896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4174EDBF-1E23-4064-8ABA-A57390759037}"/>
                  </a:ext>
                </a:extLst>
              </p14:cNvPr>
              <p14:cNvContentPartPr/>
              <p14:nvPr/>
            </p14:nvContentPartPr>
            <p14:xfrm>
              <a:off x="5351867" y="3027667"/>
              <a:ext cx="34560" cy="10908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4174EDBF-1E23-4064-8ABA-A57390759037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5347547" y="3023347"/>
                <a:ext cx="43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13B1919-1774-4302-8568-0C3D53754AC5}"/>
                  </a:ext>
                </a:extLst>
              </p14:cNvPr>
              <p14:cNvContentPartPr/>
              <p14:nvPr/>
            </p14:nvContentPartPr>
            <p14:xfrm>
              <a:off x="5352587" y="3059707"/>
              <a:ext cx="90000" cy="1764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13B1919-1774-4302-8568-0C3D53754AC5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5348267" y="3055387"/>
                <a:ext cx="98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86103A2A-D6AB-4835-A883-616C211D67F2}"/>
                  </a:ext>
                </a:extLst>
              </p14:cNvPr>
              <p14:cNvContentPartPr/>
              <p14:nvPr/>
            </p14:nvContentPartPr>
            <p14:xfrm>
              <a:off x="5616827" y="3064747"/>
              <a:ext cx="91440" cy="604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86103A2A-D6AB-4835-A883-616C211D67F2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5612507" y="3060427"/>
                <a:ext cx="100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C7640BE-D92F-4A06-8A9A-064BEDF3769E}"/>
                  </a:ext>
                </a:extLst>
              </p14:cNvPr>
              <p14:cNvContentPartPr/>
              <p14:nvPr/>
            </p14:nvContentPartPr>
            <p14:xfrm>
              <a:off x="5692427" y="3050347"/>
              <a:ext cx="146160" cy="6192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C7640BE-D92F-4A06-8A9A-064BEDF3769E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5688107" y="3046027"/>
                <a:ext cx="154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795B5231-E806-4803-A5F3-EECB86ED9F1C}"/>
                  </a:ext>
                </a:extLst>
              </p14:cNvPr>
              <p14:cNvContentPartPr/>
              <p14:nvPr/>
            </p14:nvContentPartPr>
            <p14:xfrm>
              <a:off x="5872427" y="3051067"/>
              <a:ext cx="83520" cy="7200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795B5231-E806-4803-A5F3-EECB86ED9F1C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5868107" y="3046747"/>
                <a:ext cx="921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00D79D3F-CC2D-4ADD-BD8E-9B5F53AE4B61}"/>
                  </a:ext>
                </a:extLst>
              </p14:cNvPr>
              <p14:cNvContentPartPr/>
              <p14:nvPr/>
            </p14:nvContentPartPr>
            <p14:xfrm>
              <a:off x="6982667" y="2917147"/>
              <a:ext cx="151200" cy="7848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00D79D3F-CC2D-4ADD-BD8E-9B5F53AE4B61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6978347" y="2912827"/>
                <a:ext cx="159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7E06217-89BA-4FC4-A2F7-E0127DAE3FC0}"/>
                  </a:ext>
                </a:extLst>
              </p14:cNvPr>
              <p14:cNvContentPartPr/>
              <p14:nvPr/>
            </p14:nvContentPartPr>
            <p14:xfrm>
              <a:off x="7190027" y="2908147"/>
              <a:ext cx="35280" cy="6660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7E06217-89BA-4FC4-A2F7-E0127DAE3FC0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7185707" y="2903827"/>
                <a:ext cx="43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0B6697E7-38D9-4FBB-AA6E-EE32C456C53C}"/>
                  </a:ext>
                </a:extLst>
              </p14:cNvPr>
              <p14:cNvContentPartPr/>
              <p14:nvPr/>
            </p14:nvContentPartPr>
            <p14:xfrm>
              <a:off x="7210187" y="2891227"/>
              <a:ext cx="120960" cy="3600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0B6697E7-38D9-4FBB-AA6E-EE32C456C53C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7205867" y="2886907"/>
                <a:ext cx="129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B72E1F94-A254-4290-86CF-057A5BD39336}"/>
                  </a:ext>
                </a:extLst>
              </p14:cNvPr>
              <p14:cNvContentPartPr/>
              <p14:nvPr/>
            </p14:nvContentPartPr>
            <p14:xfrm>
              <a:off x="7201187" y="2894827"/>
              <a:ext cx="196200" cy="8928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B72E1F94-A254-4290-86CF-057A5BD39336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7196867" y="2890507"/>
                <a:ext cx="204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B702DDD-6A74-47FA-B5CE-B5BAC156FE2F}"/>
                  </a:ext>
                </a:extLst>
              </p14:cNvPr>
              <p14:cNvContentPartPr/>
              <p14:nvPr/>
            </p14:nvContentPartPr>
            <p14:xfrm>
              <a:off x="7377227" y="2885827"/>
              <a:ext cx="114120" cy="9720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B702DDD-6A74-47FA-B5CE-B5BAC156FE2F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7372907" y="2881507"/>
                <a:ext cx="122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7E44A138-EF11-43BA-9AE1-50D208FF5AA5}"/>
                  </a:ext>
                </a:extLst>
              </p14:cNvPr>
              <p14:cNvContentPartPr/>
              <p14:nvPr/>
            </p14:nvContentPartPr>
            <p14:xfrm>
              <a:off x="7207307" y="3106867"/>
              <a:ext cx="22320" cy="21456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7E44A138-EF11-43BA-9AE1-50D208FF5AA5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7202627" y="3102547"/>
                <a:ext cx="30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9F284279-3410-4B69-8438-2207C525BB2D}"/>
                  </a:ext>
                </a:extLst>
              </p14:cNvPr>
              <p14:cNvContentPartPr/>
              <p14:nvPr/>
            </p14:nvContentPartPr>
            <p14:xfrm>
              <a:off x="6746147" y="3135667"/>
              <a:ext cx="1037880" cy="7272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9F284279-3410-4B69-8438-2207C525BB2D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6741827" y="3131347"/>
                <a:ext cx="10465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14212D59-E42B-47B1-AB82-6805C0C78CC5}"/>
                  </a:ext>
                </a:extLst>
              </p14:cNvPr>
              <p14:cNvContentPartPr/>
              <p14:nvPr/>
            </p14:nvContentPartPr>
            <p14:xfrm>
              <a:off x="6683147" y="3062227"/>
              <a:ext cx="148320" cy="698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14212D59-E42B-47B1-AB82-6805C0C78CC5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6678827" y="3057907"/>
                <a:ext cx="156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327A3F78-5D93-41D8-BCB5-66C7AA9793B9}"/>
                  </a:ext>
                </a:extLst>
              </p14:cNvPr>
              <p14:cNvContentPartPr/>
              <p14:nvPr/>
            </p14:nvContentPartPr>
            <p14:xfrm>
              <a:off x="6845867" y="3040627"/>
              <a:ext cx="61560" cy="9288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327A3F78-5D93-41D8-BCB5-66C7AA9793B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6841547" y="3036307"/>
                <a:ext cx="70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3284C8EF-FF9B-428B-AA9A-47D99B1137ED}"/>
                  </a:ext>
                </a:extLst>
              </p14:cNvPr>
              <p14:cNvContentPartPr/>
              <p14:nvPr/>
            </p14:nvContentPartPr>
            <p14:xfrm>
              <a:off x="6918947" y="3084547"/>
              <a:ext cx="70200" cy="475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3284C8EF-FF9B-428B-AA9A-47D99B1137ED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6914627" y="3080227"/>
                <a:ext cx="78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D22EEEAC-C2A6-4197-AAF2-199CF47C7034}"/>
                  </a:ext>
                </a:extLst>
              </p14:cNvPr>
              <p14:cNvContentPartPr/>
              <p14:nvPr/>
            </p14:nvContentPartPr>
            <p14:xfrm>
              <a:off x="6956747" y="3022987"/>
              <a:ext cx="250200" cy="11664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D22EEEAC-C2A6-4197-AAF2-199CF47C7034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6952427" y="3018667"/>
                <a:ext cx="2588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CEA2CF2-49FE-4F89-8B53-7C668C991A5A}"/>
                  </a:ext>
                </a:extLst>
              </p14:cNvPr>
              <p14:cNvContentPartPr/>
              <p14:nvPr/>
            </p14:nvContentPartPr>
            <p14:xfrm>
              <a:off x="7355267" y="3070147"/>
              <a:ext cx="62280" cy="385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CEA2CF2-49FE-4F89-8B53-7C668C991A5A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7350947" y="3065827"/>
                <a:ext cx="70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2BCEC4CC-DDA5-406C-A0C6-B53EDB6A80F8}"/>
                  </a:ext>
                </a:extLst>
              </p14:cNvPr>
              <p14:cNvContentPartPr/>
              <p14:nvPr/>
            </p14:nvContentPartPr>
            <p14:xfrm>
              <a:off x="7424387" y="3067267"/>
              <a:ext cx="119520" cy="2772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2BCEC4CC-DDA5-406C-A0C6-B53EDB6A80F8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7420067" y="3062947"/>
                <a:ext cx="128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B0A379C1-20AE-47EC-AB81-FD914513A066}"/>
                  </a:ext>
                </a:extLst>
              </p14:cNvPr>
              <p14:cNvContentPartPr/>
              <p14:nvPr/>
            </p14:nvContentPartPr>
            <p14:xfrm>
              <a:off x="7540667" y="3061147"/>
              <a:ext cx="86760" cy="2304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B0A379C1-20AE-47EC-AB81-FD914513A066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7536347" y="3056827"/>
                <a:ext cx="95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E81BE6DA-BAD3-491A-978D-69B1E1B45E93}"/>
                  </a:ext>
                </a:extLst>
              </p14:cNvPr>
              <p14:cNvContentPartPr/>
              <p14:nvPr/>
            </p14:nvContentPartPr>
            <p14:xfrm>
              <a:off x="7551827" y="3033787"/>
              <a:ext cx="123840" cy="6120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E81BE6DA-BAD3-491A-978D-69B1E1B45E93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7547507" y="3029467"/>
                <a:ext cx="132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8DED4F90-BF03-4CE9-B19C-15AB2B39D275}"/>
                  </a:ext>
                </a:extLst>
              </p14:cNvPr>
              <p14:cNvContentPartPr/>
              <p14:nvPr/>
            </p14:nvContentPartPr>
            <p14:xfrm>
              <a:off x="7701227" y="3026947"/>
              <a:ext cx="72720" cy="784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8DED4F90-BF03-4CE9-B19C-15AB2B39D275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7696907" y="3022627"/>
                <a:ext cx="81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16653C1C-D654-4B81-A83A-8E8098813EE7}"/>
                  </a:ext>
                </a:extLst>
              </p14:cNvPr>
              <p14:cNvContentPartPr/>
              <p14:nvPr/>
            </p14:nvContentPartPr>
            <p14:xfrm>
              <a:off x="5043707" y="3208747"/>
              <a:ext cx="156960" cy="1036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16653C1C-D654-4B81-A83A-8E8098813EE7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5039387" y="3204427"/>
                <a:ext cx="165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BF6E001D-230A-4C36-9E6D-EC66E098767C}"/>
                  </a:ext>
                </a:extLst>
              </p14:cNvPr>
              <p14:cNvContentPartPr/>
              <p14:nvPr/>
            </p14:nvContentPartPr>
            <p14:xfrm>
              <a:off x="5242427" y="3255547"/>
              <a:ext cx="73080" cy="6696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BF6E001D-230A-4C36-9E6D-EC66E098767C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5238107" y="3251227"/>
                <a:ext cx="81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9387862-BCDD-40A9-B843-036E7748A641}"/>
                  </a:ext>
                </a:extLst>
              </p14:cNvPr>
              <p14:cNvContentPartPr/>
              <p14:nvPr/>
            </p14:nvContentPartPr>
            <p14:xfrm>
              <a:off x="5663987" y="3229627"/>
              <a:ext cx="100440" cy="5940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9387862-BCDD-40A9-B843-036E7748A641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5659667" y="3225307"/>
                <a:ext cx="109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732035ED-4EBD-4580-8685-ED4A6F2F84A5}"/>
                  </a:ext>
                </a:extLst>
              </p14:cNvPr>
              <p14:cNvContentPartPr/>
              <p14:nvPr/>
            </p14:nvContentPartPr>
            <p14:xfrm>
              <a:off x="6873587" y="3244747"/>
              <a:ext cx="125640" cy="6840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732035ED-4EBD-4580-8685-ED4A6F2F84A5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6869267" y="3240427"/>
                <a:ext cx="1342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A777395E-C2E6-442B-B24D-DA524842792A}"/>
                  </a:ext>
                </a:extLst>
              </p14:cNvPr>
              <p14:cNvContentPartPr/>
              <p14:nvPr/>
            </p14:nvContentPartPr>
            <p14:xfrm>
              <a:off x="7413587" y="3197587"/>
              <a:ext cx="81360" cy="11736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A777395E-C2E6-442B-B24D-DA524842792A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7409267" y="3193267"/>
                <a:ext cx="90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E67BB908-6DA9-4682-901C-026C3757B1E2}"/>
                  </a:ext>
                </a:extLst>
              </p14:cNvPr>
              <p14:cNvContentPartPr/>
              <p14:nvPr/>
            </p14:nvContentPartPr>
            <p14:xfrm>
              <a:off x="5387867" y="2589547"/>
              <a:ext cx="26280" cy="20988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E67BB908-6DA9-4682-901C-026C3757B1E2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5383547" y="2585227"/>
                <a:ext cx="34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D56B909D-F84A-4C24-AE4A-F1DD99B82062}"/>
                  </a:ext>
                </a:extLst>
              </p14:cNvPr>
              <p14:cNvContentPartPr/>
              <p14:nvPr/>
            </p14:nvContentPartPr>
            <p14:xfrm>
              <a:off x="5341787" y="2716267"/>
              <a:ext cx="160920" cy="10764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D56B909D-F84A-4C24-AE4A-F1DD99B82062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5337467" y="2711947"/>
                <a:ext cx="169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8CCEE791-47C4-4D19-9DBF-21BBCFFD0DF0}"/>
                  </a:ext>
                </a:extLst>
              </p14:cNvPr>
              <p14:cNvContentPartPr/>
              <p14:nvPr/>
            </p14:nvContentPartPr>
            <p14:xfrm>
              <a:off x="7796627" y="2446627"/>
              <a:ext cx="241560" cy="45936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8CCEE791-47C4-4D19-9DBF-21BBCFFD0DF0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7792307" y="2442307"/>
                <a:ext cx="2502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C7F930DF-F375-4CF2-B9CA-B31BAEB38E8B}"/>
                  </a:ext>
                </a:extLst>
              </p14:cNvPr>
              <p14:cNvContentPartPr/>
              <p14:nvPr/>
            </p14:nvContentPartPr>
            <p14:xfrm>
              <a:off x="7766747" y="2882947"/>
              <a:ext cx="262800" cy="10008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C7F930DF-F375-4CF2-B9CA-B31BAEB38E8B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7762427" y="2878627"/>
                <a:ext cx="2714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60ED6573-1065-49EC-B6EB-C18C01E08A07}"/>
                  </a:ext>
                </a:extLst>
              </p14:cNvPr>
              <p14:cNvContentPartPr/>
              <p14:nvPr/>
            </p14:nvContentPartPr>
            <p14:xfrm>
              <a:off x="4946507" y="2125147"/>
              <a:ext cx="360" cy="3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60ED6573-1065-49EC-B6EB-C18C01E08A0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42187" y="2120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7565599E-1F10-4091-BAA5-BF225E48894F}"/>
                  </a:ext>
                </a:extLst>
              </p14:cNvPr>
              <p14:cNvContentPartPr/>
              <p14:nvPr/>
            </p14:nvContentPartPr>
            <p14:xfrm>
              <a:off x="4941467" y="2059267"/>
              <a:ext cx="176040" cy="1526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7565599E-1F10-4091-BAA5-BF225E48894F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4937147" y="2054947"/>
                <a:ext cx="184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62C400E2-9A35-40B6-B50C-EE66374BF437}"/>
                  </a:ext>
                </a:extLst>
              </p14:cNvPr>
              <p14:cNvContentPartPr/>
              <p14:nvPr/>
            </p14:nvContentPartPr>
            <p14:xfrm>
              <a:off x="5154947" y="2053867"/>
              <a:ext cx="73800" cy="1407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62C400E2-9A35-40B6-B50C-EE66374BF437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5150627" y="2049547"/>
                <a:ext cx="82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9B626A7-4D55-4B75-B5E5-6F03CF4E94DA}"/>
                  </a:ext>
                </a:extLst>
              </p14:cNvPr>
              <p14:cNvContentPartPr/>
              <p14:nvPr/>
            </p14:nvContentPartPr>
            <p14:xfrm>
              <a:off x="5238107" y="2110747"/>
              <a:ext cx="88560" cy="856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9B626A7-4D55-4B75-B5E5-6F03CF4E94DA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5233787" y="2106427"/>
                <a:ext cx="97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B3E8BE2A-08BD-4C8E-A4F2-97BD0CB1696D}"/>
                  </a:ext>
                </a:extLst>
              </p14:cNvPr>
              <p14:cNvContentPartPr/>
              <p14:nvPr/>
            </p14:nvContentPartPr>
            <p14:xfrm>
              <a:off x="5309027" y="2046667"/>
              <a:ext cx="195480" cy="13284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B3E8BE2A-08BD-4C8E-A4F2-97BD0CB1696D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5304707" y="2042347"/>
                <a:ext cx="204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10CCCB68-F8A0-4ECA-B71C-05EA4E92B536}"/>
                  </a:ext>
                </a:extLst>
              </p14:cNvPr>
              <p14:cNvContentPartPr/>
              <p14:nvPr/>
            </p14:nvContentPartPr>
            <p14:xfrm>
              <a:off x="5672267" y="2099947"/>
              <a:ext cx="76680" cy="7704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10CCCB68-F8A0-4ECA-B71C-05EA4E92B536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667947" y="2095627"/>
                <a:ext cx="853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F1D020D3-750A-47AD-9D62-943C16BAD5F4}"/>
                  </a:ext>
                </a:extLst>
              </p14:cNvPr>
              <p14:cNvContentPartPr/>
              <p14:nvPr/>
            </p14:nvContentPartPr>
            <p14:xfrm>
              <a:off x="5755427" y="2095627"/>
              <a:ext cx="163440" cy="547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F1D020D3-750A-47AD-9D62-943C16BAD5F4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751107" y="2091307"/>
                <a:ext cx="17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57D5C21-6450-48BD-B4E2-235D7EA490B8}"/>
                  </a:ext>
                </a:extLst>
              </p14:cNvPr>
              <p14:cNvContentPartPr/>
              <p14:nvPr/>
            </p14:nvContentPartPr>
            <p14:xfrm>
              <a:off x="5920307" y="2087707"/>
              <a:ext cx="73080" cy="777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57D5C21-6450-48BD-B4E2-235D7EA490B8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5915987" y="2083387"/>
                <a:ext cx="817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5B853528-13A9-42B4-8684-5440E83EE8DD}"/>
                  </a:ext>
                </a:extLst>
              </p14:cNvPr>
              <p14:cNvContentPartPr/>
              <p14:nvPr/>
            </p14:nvContentPartPr>
            <p14:xfrm>
              <a:off x="5530787" y="2068627"/>
              <a:ext cx="7200" cy="34704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5B853528-13A9-42B4-8684-5440E83EE8DD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5526467" y="2064307"/>
                <a:ext cx="15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53BF5C62-BF1A-4DFC-AB51-90EC5DAC8DA3}"/>
                  </a:ext>
                </a:extLst>
              </p14:cNvPr>
              <p14:cNvContentPartPr/>
              <p14:nvPr/>
            </p14:nvContentPartPr>
            <p14:xfrm>
              <a:off x="4913387" y="2259787"/>
              <a:ext cx="1063080" cy="5652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53BF5C62-BF1A-4DFC-AB51-90EC5DAC8DA3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4909067" y="2255467"/>
                <a:ext cx="1071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8562C45B-FED5-4AB6-BD8A-6C7023B6A5CF}"/>
                  </a:ext>
                </a:extLst>
              </p14:cNvPr>
              <p14:cNvContentPartPr/>
              <p14:nvPr/>
            </p14:nvContentPartPr>
            <p14:xfrm>
              <a:off x="5661107" y="2364187"/>
              <a:ext cx="165600" cy="9540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8562C45B-FED5-4AB6-BD8A-6C7023B6A5CF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5656787" y="2359867"/>
                <a:ext cx="174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94858982-A5EF-41DA-86AE-E6280B007276}"/>
                  </a:ext>
                </a:extLst>
              </p14:cNvPr>
              <p14:cNvContentPartPr/>
              <p14:nvPr/>
            </p14:nvContentPartPr>
            <p14:xfrm>
              <a:off x="5323067" y="2187067"/>
              <a:ext cx="20880" cy="1368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94858982-A5EF-41DA-86AE-E6280B007276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5318747" y="2182747"/>
                <a:ext cx="29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9F2370B-760B-422A-8D77-2F6AAF62DCFD}"/>
                  </a:ext>
                </a:extLst>
              </p14:cNvPr>
              <p14:cNvContentPartPr/>
              <p14:nvPr/>
            </p14:nvContentPartPr>
            <p14:xfrm>
              <a:off x="5094107" y="2382907"/>
              <a:ext cx="91800" cy="10872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9F2370B-760B-422A-8D77-2F6AAF62DCFD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5089787" y="2378587"/>
                <a:ext cx="1004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465DFEF-C40E-4452-B48E-52ADCD84BF78}"/>
                  </a:ext>
                </a:extLst>
              </p14:cNvPr>
              <p14:cNvContentPartPr/>
              <p14:nvPr/>
            </p14:nvContentPartPr>
            <p14:xfrm>
              <a:off x="5105267" y="2363107"/>
              <a:ext cx="132480" cy="75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465DFEF-C40E-4452-B48E-52ADCD84BF78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5100947" y="2358787"/>
                <a:ext cx="1411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26E11A25-CF15-4FFB-9452-57F77DFE84BA}"/>
                  </a:ext>
                </a:extLst>
              </p14:cNvPr>
              <p14:cNvContentPartPr/>
              <p14:nvPr/>
            </p14:nvContentPartPr>
            <p14:xfrm>
              <a:off x="5226947" y="2434747"/>
              <a:ext cx="7200" cy="864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26E11A25-CF15-4FFB-9452-57F77DFE84BA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5222627" y="2430427"/>
                <a:ext cx="158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C929D7E7-57BB-4CAC-AEC1-2E8F4E1E7231}"/>
                  </a:ext>
                </a:extLst>
              </p14:cNvPr>
              <p14:cNvContentPartPr/>
              <p14:nvPr/>
            </p14:nvContentPartPr>
            <p14:xfrm>
              <a:off x="131867" y="3086347"/>
              <a:ext cx="159840" cy="828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C929D7E7-57BB-4CAC-AEC1-2E8F4E1E7231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127547" y="3082027"/>
                <a:ext cx="1684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117E26BB-954B-466C-9967-6CD90310300C}"/>
                  </a:ext>
                </a:extLst>
              </p14:cNvPr>
              <p14:cNvContentPartPr/>
              <p14:nvPr/>
            </p14:nvContentPartPr>
            <p14:xfrm>
              <a:off x="267947" y="3025147"/>
              <a:ext cx="100440" cy="13896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117E26BB-954B-466C-9967-6CD90310300C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263627" y="3020827"/>
                <a:ext cx="1090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6602B00F-6F92-4CD9-8418-A54AF77DFE97}"/>
                  </a:ext>
                </a:extLst>
              </p14:cNvPr>
              <p14:cNvContentPartPr/>
              <p14:nvPr/>
            </p14:nvContentPartPr>
            <p14:xfrm>
              <a:off x="168227" y="2704747"/>
              <a:ext cx="194040" cy="1476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6602B00F-6F92-4CD9-8418-A54AF77DFE97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163907" y="2700427"/>
                <a:ext cx="202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63E1D72A-7FCB-40AA-A5B1-47D4011178C4}"/>
                  </a:ext>
                </a:extLst>
              </p14:cNvPr>
              <p14:cNvContentPartPr/>
              <p14:nvPr/>
            </p14:nvContentPartPr>
            <p14:xfrm>
              <a:off x="332027" y="2631667"/>
              <a:ext cx="133200" cy="2055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63E1D72A-7FCB-40AA-A5B1-47D4011178C4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327707" y="2627347"/>
                <a:ext cx="1418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F061F07-C79F-47D9-A856-E95D465FA29E}"/>
                  </a:ext>
                </a:extLst>
              </p14:cNvPr>
              <p14:cNvContentPartPr/>
              <p14:nvPr/>
            </p14:nvContentPartPr>
            <p14:xfrm>
              <a:off x="530747" y="2652907"/>
              <a:ext cx="90000" cy="7524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F061F07-C79F-47D9-A856-E95D465FA29E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26427" y="2648587"/>
                <a:ext cx="98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EC162822-6F1C-4971-801B-3E2F972EFAF7}"/>
                  </a:ext>
                </a:extLst>
              </p14:cNvPr>
              <p14:cNvContentPartPr/>
              <p14:nvPr/>
            </p14:nvContentPartPr>
            <p14:xfrm>
              <a:off x="654947" y="2671267"/>
              <a:ext cx="232920" cy="6084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EC162822-6F1C-4971-801B-3E2F972EFAF7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650627" y="2666947"/>
                <a:ext cx="241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DB8CADFE-07DD-490F-BF2B-AFC24AB8E4B1}"/>
                  </a:ext>
                </a:extLst>
              </p14:cNvPr>
              <p14:cNvContentPartPr/>
              <p14:nvPr/>
            </p14:nvContentPartPr>
            <p14:xfrm>
              <a:off x="899387" y="2669827"/>
              <a:ext cx="78120" cy="15552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DB8CADFE-07DD-490F-BF2B-AFC24AB8E4B1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895067" y="2665507"/>
                <a:ext cx="867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FE7AE20C-A371-4797-AA80-0EAD3591A492}"/>
                  </a:ext>
                </a:extLst>
              </p14:cNvPr>
              <p14:cNvContentPartPr/>
              <p14:nvPr/>
            </p14:nvContentPartPr>
            <p14:xfrm>
              <a:off x="992987" y="2683507"/>
              <a:ext cx="146160" cy="3276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FE7AE20C-A371-4797-AA80-0EAD3591A492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988667" y="2679187"/>
                <a:ext cx="154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F98DE585-8AAC-4442-AA86-D4516E7E762B}"/>
                  </a:ext>
                </a:extLst>
              </p14:cNvPr>
              <p14:cNvContentPartPr/>
              <p14:nvPr/>
            </p14:nvContentPartPr>
            <p14:xfrm>
              <a:off x="1136987" y="2594947"/>
              <a:ext cx="201960" cy="1288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F98DE585-8AAC-4442-AA86-D4516E7E762B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1132667" y="2590627"/>
                <a:ext cx="210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495D43D9-4C7D-4D9A-AC53-B9974612B5FD}"/>
                  </a:ext>
                </a:extLst>
              </p14:cNvPr>
              <p14:cNvContentPartPr/>
              <p14:nvPr/>
            </p14:nvContentPartPr>
            <p14:xfrm>
              <a:off x="1331747" y="2652907"/>
              <a:ext cx="277200" cy="766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495D43D9-4C7D-4D9A-AC53-B9974612B5FD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1327427" y="2648587"/>
                <a:ext cx="285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EBC7FA85-74B1-4C7A-A595-888D99CDFFCF}"/>
                  </a:ext>
                </a:extLst>
              </p14:cNvPr>
              <p14:cNvContentPartPr/>
              <p14:nvPr/>
            </p14:nvContentPartPr>
            <p14:xfrm>
              <a:off x="1696427" y="2576227"/>
              <a:ext cx="133200" cy="16020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EBC7FA85-74B1-4C7A-A595-888D99CDFFCF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1692107" y="2571907"/>
                <a:ext cx="1418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09CD93A8-220C-423C-AEEC-B045F6C181C4}"/>
                  </a:ext>
                </a:extLst>
              </p14:cNvPr>
              <p14:cNvContentPartPr/>
              <p14:nvPr/>
            </p14:nvContentPartPr>
            <p14:xfrm>
              <a:off x="1746107" y="2642467"/>
              <a:ext cx="109440" cy="1872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09CD93A8-220C-423C-AEEC-B045F6C181C4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1741787" y="2638147"/>
                <a:ext cx="1180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D2A5E6A0-B3CC-4BE1-A48B-0361102A8906}"/>
                  </a:ext>
                </a:extLst>
              </p14:cNvPr>
              <p14:cNvContentPartPr/>
              <p14:nvPr/>
            </p14:nvContentPartPr>
            <p14:xfrm>
              <a:off x="1876067" y="2684947"/>
              <a:ext cx="360" cy="36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D2A5E6A0-B3CC-4BE1-A48B-0361102A89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71747" y="2680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5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80AFF160-E2C0-4001-9A03-A2DDB6AF278C}"/>
                  </a:ext>
                </a:extLst>
              </p14:cNvPr>
              <p14:cNvContentPartPr/>
              <p14:nvPr/>
            </p14:nvContentPartPr>
            <p14:xfrm>
              <a:off x="1863467" y="2597467"/>
              <a:ext cx="108720" cy="1141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80AFF160-E2C0-4001-9A03-A2DDB6AF278C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1859147" y="2593147"/>
                <a:ext cx="117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2733D422-5F29-4053-B9DB-054763580C19}"/>
                  </a:ext>
                </a:extLst>
              </p14:cNvPr>
              <p14:cNvContentPartPr/>
              <p14:nvPr/>
            </p14:nvContentPartPr>
            <p14:xfrm>
              <a:off x="2002067" y="2625187"/>
              <a:ext cx="123120" cy="8316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2733D422-5F29-4053-B9DB-054763580C19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1997747" y="2620867"/>
                <a:ext cx="1317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9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ADAA6710-9D7A-4E6A-92EB-F02D5B1574BB}"/>
                  </a:ext>
                </a:extLst>
              </p14:cNvPr>
              <p14:cNvContentPartPr/>
              <p14:nvPr/>
            </p14:nvContentPartPr>
            <p14:xfrm>
              <a:off x="2124467" y="2626267"/>
              <a:ext cx="72360" cy="3744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ADAA6710-9D7A-4E6A-92EB-F02D5B1574BB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2120147" y="2621947"/>
                <a:ext cx="81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3FA0C55A-0282-4460-8266-72A4E32DCBEE}"/>
                  </a:ext>
                </a:extLst>
              </p14:cNvPr>
              <p14:cNvContentPartPr/>
              <p14:nvPr/>
            </p14:nvContentPartPr>
            <p14:xfrm>
              <a:off x="1715867" y="2625187"/>
              <a:ext cx="146880" cy="10116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3FA0C55A-0282-4460-8266-72A4E32DCBEE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1711547" y="2620867"/>
                <a:ext cx="155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6CCED5F8-98D1-473B-BF90-EE57690C4F5E}"/>
                  </a:ext>
                </a:extLst>
              </p14:cNvPr>
              <p14:cNvContentPartPr/>
              <p14:nvPr/>
            </p14:nvContentPartPr>
            <p14:xfrm>
              <a:off x="2138507" y="2647867"/>
              <a:ext cx="144000" cy="6048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6CCED5F8-98D1-473B-BF90-EE57690C4F5E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2134187" y="2643547"/>
                <a:ext cx="152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5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9E694891-DF0F-4CAD-AE87-2B339CE53B00}"/>
                  </a:ext>
                </a:extLst>
              </p14:cNvPr>
              <p14:cNvContentPartPr/>
              <p14:nvPr/>
            </p14:nvContentPartPr>
            <p14:xfrm>
              <a:off x="2292227" y="2565067"/>
              <a:ext cx="282240" cy="25848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9E694891-DF0F-4CAD-AE87-2B339CE53B00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2287907" y="2560747"/>
                <a:ext cx="290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7F454461-3D91-4944-B437-7FE6533A6BAE}"/>
                  </a:ext>
                </a:extLst>
              </p14:cNvPr>
              <p14:cNvContentPartPr/>
              <p14:nvPr/>
            </p14:nvContentPartPr>
            <p14:xfrm>
              <a:off x="2660147" y="2553907"/>
              <a:ext cx="171000" cy="11700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7F454461-3D91-4944-B437-7FE6533A6BAE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2655827" y="2549587"/>
                <a:ext cx="179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566FA7F9-1B52-483C-AA83-D9145A33027E}"/>
                  </a:ext>
                </a:extLst>
              </p14:cNvPr>
              <p14:cNvContentPartPr/>
              <p14:nvPr/>
            </p14:nvContentPartPr>
            <p14:xfrm>
              <a:off x="2862827" y="2529427"/>
              <a:ext cx="79920" cy="13248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566FA7F9-1B52-483C-AA83-D9145A33027E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2858507" y="2525107"/>
                <a:ext cx="88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48118DAF-7F1F-4881-BA41-729833AC572F}"/>
                  </a:ext>
                </a:extLst>
              </p14:cNvPr>
              <p14:cNvContentPartPr/>
              <p14:nvPr/>
            </p14:nvContentPartPr>
            <p14:xfrm>
              <a:off x="2951747" y="2590627"/>
              <a:ext cx="100440" cy="6912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48118DAF-7F1F-4881-BA41-729833AC572F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2947427" y="2586307"/>
                <a:ext cx="109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0D2227A4-26D7-4685-B769-8324E412C367}"/>
                  </a:ext>
                </a:extLst>
              </p14:cNvPr>
              <p14:cNvContentPartPr/>
              <p14:nvPr/>
            </p14:nvContentPartPr>
            <p14:xfrm>
              <a:off x="3046787" y="2520787"/>
              <a:ext cx="126720" cy="14112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0D2227A4-26D7-4685-B769-8324E412C367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3042467" y="2516467"/>
                <a:ext cx="1353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A1048014-C3BE-47E0-B5AC-F8B0CC537F17}"/>
                  </a:ext>
                </a:extLst>
              </p14:cNvPr>
              <p14:cNvContentPartPr/>
              <p14:nvPr/>
            </p14:nvContentPartPr>
            <p14:xfrm>
              <a:off x="3258467" y="2548867"/>
              <a:ext cx="78120" cy="770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A1048014-C3BE-47E0-B5AC-F8B0CC537F17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3254147" y="2544547"/>
                <a:ext cx="86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003DD17E-FF35-41C0-9FF6-FDA855AD9B36}"/>
                  </a:ext>
                </a:extLst>
              </p14:cNvPr>
              <p14:cNvContentPartPr/>
              <p14:nvPr/>
            </p14:nvContentPartPr>
            <p14:xfrm>
              <a:off x="3346667" y="2529427"/>
              <a:ext cx="85680" cy="11736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003DD17E-FF35-41C0-9FF6-FDA855AD9B36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3342347" y="2525107"/>
                <a:ext cx="94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0173024A-D938-48C6-9FFE-F0883A9D7A3F}"/>
                  </a:ext>
                </a:extLst>
              </p14:cNvPr>
              <p14:cNvContentPartPr/>
              <p14:nvPr/>
            </p14:nvContentPartPr>
            <p14:xfrm>
              <a:off x="3461507" y="2531227"/>
              <a:ext cx="85320" cy="12276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0173024A-D938-48C6-9FFE-F0883A9D7A3F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457187" y="2526907"/>
                <a:ext cx="939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B7E27F62-4E0D-484D-BFE7-1FD079F1C7AF}"/>
                  </a:ext>
                </a:extLst>
              </p14:cNvPr>
              <p14:cNvContentPartPr/>
              <p14:nvPr/>
            </p14:nvContentPartPr>
            <p14:xfrm>
              <a:off x="3479507" y="2586307"/>
              <a:ext cx="79920" cy="3708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B7E27F62-4E0D-484D-BFE7-1FD079F1C7AF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3475187" y="2581987"/>
                <a:ext cx="88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3F0FFCC7-2EAD-49CD-8C58-375CF07664EB}"/>
                  </a:ext>
                </a:extLst>
              </p14:cNvPr>
              <p14:cNvContentPartPr/>
              <p14:nvPr/>
            </p14:nvContentPartPr>
            <p14:xfrm>
              <a:off x="3713147" y="2511427"/>
              <a:ext cx="84240" cy="1018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3F0FFCC7-2EAD-49CD-8C58-375CF07664EB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3708827" y="2507107"/>
                <a:ext cx="928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71AC422B-9B69-4CE5-BCD2-B37EE4E5762B}"/>
                  </a:ext>
                </a:extLst>
              </p14:cNvPr>
              <p14:cNvContentPartPr/>
              <p14:nvPr/>
            </p14:nvContentPartPr>
            <p14:xfrm>
              <a:off x="3829787" y="2592787"/>
              <a:ext cx="18360" cy="8136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71AC422B-9B69-4CE5-BCD2-B37EE4E5762B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825467" y="2588467"/>
                <a:ext cx="270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02C91004-973E-4E82-B626-F857020D0E94}"/>
                  </a:ext>
                </a:extLst>
              </p14:cNvPr>
              <p14:cNvContentPartPr/>
              <p14:nvPr/>
            </p14:nvContentPartPr>
            <p14:xfrm>
              <a:off x="3907547" y="2510347"/>
              <a:ext cx="61200" cy="12744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02C91004-973E-4E82-B626-F857020D0E94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3903227" y="2506027"/>
                <a:ext cx="698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0F4EFB6C-D9D3-47E5-B51D-CA7D55981677}"/>
                  </a:ext>
                </a:extLst>
              </p14:cNvPr>
              <p14:cNvContentPartPr/>
              <p14:nvPr/>
            </p14:nvContentPartPr>
            <p14:xfrm>
              <a:off x="4026707" y="2529067"/>
              <a:ext cx="111960" cy="8820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0F4EFB6C-D9D3-47E5-B51D-CA7D55981677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022387" y="2524747"/>
                <a:ext cx="120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B9FDEE16-9712-43C3-9D00-4DDA82A137CD}"/>
                  </a:ext>
                </a:extLst>
              </p14:cNvPr>
              <p14:cNvContentPartPr/>
              <p14:nvPr/>
            </p14:nvContentPartPr>
            <p14:xfrm>
              <a:off x="4231907" y="2494867"/>
              <a:ext cx="122760" cy="11592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B9FDEE16-9712-43C3-9D00-4DDA82A137CD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4227587" y="2490547"/>
                <a:ext cx="131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E0B98276-7FF3-4169-AF87-F6B47B899234}"/>
                  </a:ext>
                </a:extLst>
              </p14:cNvPr>
              <p14:cNvContentPartPr/>
              <p14:nvPr/>
            </p14:nvContentPartPr>
            <p14:xfrm>
              <a:off x="1471427" y="2962507"/>
              <a:ext cx="127440" cy="9576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E0B98276-7FF3-4169-AF87-F6B47B899234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1467107" y="2958187"/>
                <a:ext cx="136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F8E49150-916F-4F17-99D6-A9B1383B1E14}"/>
                  </a:ext>
                </a:extLst>
              </p14:cNvPr>
              <p14:cNvContentPartPr/>
              <p14:nvPr/>
            </p14:nvContentPartPr>
            <p14:xfrm>
              <a:off x="2695067" y="2861347"/>
              <a:ext cx="94320" cy="9180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F8E49150-916F-4F17-99D6-A9B1383B1E14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2690747" y="2857027"/>
                <a:ext cx="102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B76C18D0-4626-424B-99E2-C223222A5A45}"/>
                  </a:ext>
                </a:extLst>
              </p14:cNvPr>
              <p14:cNvContentPartPr/>
              <p14:nvPr/>
            </p14:nvContentPartPr>
            <p14:xfrm>
              <a:off x="2784347" y="2880067"/>
              <a:ext cx="174600" cy="6660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B76C18D0-4626-424B-99E2-C223222A5A45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2780027" y="2875747"/>
                <a:ext cx="183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FC9327E1-0498-45A5-A18F-7481D0A3DAB6}"/>
                  </a:ext>
                </a:extLst>
              </p14:cNvPr>
              <p14:cNvContentPartPr/>
              <p14:nvPr/>
            </p14:nvContentPartPr>
            <p14:xfrm>
              <a:off x="3006827" y="2871787"/>
              <a:ext cx="64440" cy="8028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FC9327E1-0498-45A5-A18F-7481D0A3DAB6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3002507" y="2867467"/>
                <a:ext cx="73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A09B74FB-236E-47F0-85B4-981B32F04FD9}"/>
                  </a:ext>
                </a:extLst>
              </p14:cNvPr>
              <p14:cNvContentPartPr/>
              <p14:nvPr/>
            </p14:nvContentPartPr>
            <p14:xfrm>
              <a:off x="3169907" y="2821027"/>
              <a:ext cx="130680" cy="1706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A09B74FB-236E-47F0-85B4-981B32F04FD9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3165587" y="2816707"/>
                <a:ext cx="1393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D2CB5D6D-05D5-43B8-BBF8-CD8801D1DE06}"/>
                  </a:ext>
                </a:extLst>
              </p14:cNvPr>
              <p14:cNvContentPartPr/>
              <p14:nvPr/>
            </p14:nvContentPartPr>
            <p14:xfrm>
              <a:off x="3344867" y="2833987"/>
              <a:ext cx="16920" cy="10764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D2CB5D6D-05D5-43B8-BBF8-CD8801D1DE06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3340547" y="2829667"/>
                <a:ext cx="25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3A69DA7F-179D-4960-98D2-15E444C077D1}"/>
                  </a:ext>
                </a:extLst>
              </p14:cNvPr>
              <p14:cNvContentPartPr/>
              <p14:nvPr/>
            </p14:nvContentPartPr>
            <p14:xfrm>
              <a:off x="3365747" y="2830747"/>
              <a:ext cx="90000" cy="5580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3A69DA7F-179D-4960-98D2-15E444C077D1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3361427" y="2826427"/>
                <a:ext cx="98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3ECA02FB-1AA1-4335-9914-2E7A23BFDB74}"/>
                  </a:ext>
                </a:extLst>
              </p14:cNvPr>
              <p14:cNvContentPartPr/>
              <p14:nvPr/>
            </p14:nvContentPartPr>
            <p14:xfrm>
              <a:off x="3382307" y="2848387"/>
              <a:ext cx="178560" cy="903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3ECA02FB-1AA1-4335-9914-2E7A23BFDB74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3377987" y="2844067"/>
                <a:ext cx="1872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A3257CC0-2485-4333-8489-4F09F1FCDFCB}"/>
                  </a:ext>
                </a:extLst>
              </p14:cNvPr>
              <p14:cNvContentPartPr/>
              <p14:nvPr/>
            </p14:nvContentPartPr>
            <p14:xfrm>
              <a:off x="3524147" y="2799067"/>
              <a:ext cx="132840" cy="12996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A3257CC0-2485-4333-8489-4F09F1FCDFCB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3519827" y="2794747"/>
                <a:ext cx="141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F4514A73-A553-4BE0-BC5F-B4B98F6066C6}"/>
                  </a:ext>
                </a:extLst>
              </p14:cNvPr>
              <p14:cNvContentPartPr/>
              <p14:nvPr/>
            </p14:nvContentPartPr>
            <p14:xfrm>
              <a:off x="3771107" y="2820667"/>
              <a:ext cx="141480" cy="11160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F4514A73-A553-4BE0-BC5F-B4B98F6066C6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3766787" y="2816347"/>
                <a:ext cx="150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28C26D2-9F12-48D1-9F18-2537639A5B7B}"/>
                  </a:ext>
                </a:extLst>
              </p14:cNvPr>
              <p14:cNvContentPartPr/>
              <p14:nvPr/>
            </p14:nvContentPartPr>
            <p14:xfrm>
              <a:off x="3974507" y="2796907"/>
              <a:ext cx="156600" cy="10224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28C26D2-9F12-48D1-9F18-2537639A5B7B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3970187" y="2792587"/>
                <a:ext cx="165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ED63DE9D-8057-4D55-966B-147A91616F01}"/>
                  </a:ext>
                </a:extLst>
              </p14:cNvPr>
              <p14:cNvContentPartPr/>
              <p14:nvPr/>
            </p14:nvContentPartPr>
            <p14:xfrm>
              <a:off x="4255307" y="2822827"/>
              <a:ext cx="360" cy="36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ED63DE9D-8057-4D55-966B-147A91616F0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50987" y="2818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5165D866-76C7-4D71-ADF0-E25D7BA1841D}"/>
                  </a:ext>
                </a:extLst>
              </p14:cNvPr>
              <p14:cNvContentPartPr/>
              <p14:nvPr/>
            </p14:nvContentPartPr>
            <p14:xfrm>
              <a:off x="4221107" y="2805187"/>
              <a:ext cx="360" cy="36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5165D866-76C7-4D71-ADF0-E25D7BA1841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16787" y="2800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0205B331-71DE-417D-83B1-A24710051B3D}"/>
                  </a:ext>
                </a:extLst>
              </p14:cNvPr>
              <p14:cNvContentPartPr/>
              <p14:nvPr/>
            </p14:nvContentPartPr>
            <p14:xfrm>
              <a:off x="4195187" y="2760907"/>
              <a:ext cx="167040" cy="17928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0205B331-71DE-417D-83B1-A24710051B3D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4190867" y="2756587"/>
                <a:ext cx="175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442EB92C-B292-439B-AE89-B10B838C1139}"/>
                  </a:ext>
                </a:extLst>
              </p14:cNvPr>
              <p14:cNvContentPartPr/>
              <p14:nvPr/>
            </p14:nvContentPartPr>
            <p14:xfrm>
              <a:off x="4391747" y="2764507"/>
              <a:ext cx="122400" cy="13176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442EB92C-B292-439B-AE89-B10B838C1139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4387427" y="2760187"/>
                <a:ext cx="131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A0FD8077-F515-4BFF-9D40-1A640F36EDE1}"/>
                  </a:ext>
                </a:extLst>
              </p14:cNvPr>
              <p14:cNvContentPartPr/>
              <p14:nvPr/>
            </p14:nvContentPartPr>
            <p14:xfrm>
              <a:off x="4475987" y="2740387"/>
              <a:ext cx="105480" cy="828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A0FD8077-F515-4BFF-9D40-1A640F36EDE1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4471667" y="2736067"/>
                <a:ext cx="1141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8ED519DA-ADA4-4E4B-8603-FC3660EE25AE}"/>
                  </a:ext>
                </a:extLst>
              </p14:cNvPr>
              <p14:cNvContentPartPr/>
              <p14:nvPr/>
            </p14:nvContentPartPr>
            <p14:xfrm>
              <a:off x="3598307" y="2392987"/>
              <a:ext cx="895680" cy="31032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8ED519DA-ADA4-4E4B-8603-FC3660EE25AE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3593987" y="2388667"/>
                <a:ext cx="9043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70AC81E3-586C-4A8E-AD37-5411C753A35A}"/>
                  </a:ext>
                </a:extLst>
              </p14:cNvPr>
              <p14:cNvContentPartPr/>
              <p14:nvPr/>
            </p14:nvContentPartPr>
            <p14:xfrm>
              <a:off x="3671387" y="2683507"/>
              <a:ext cx="1033200" cy="29700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70AC81E3-586C-4A8E-AD37-5411C753A35A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3667067" y="2679187"/>
                <a:ext cx="10418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7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BA829EF4-DCCC-4C51-9454-05986D77F5C3}"/>
                  </a:ext>
                </a:extLst>
              </p14:cNvPr>
              <p14:cNvContentPartPr/>
              <p14:nvPr/>
            </p14:nvContentPartPr>
            <p14:xfrm>
              <a:off x="6459947" y="4011547"/>
              <a:ext cx="234720" cy="192960"/>
            </p14:xfrm>
          </p:contentPart>
        </mc:Choice>
        <mc:Fallback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BA829EF4-DCCC-4C51-9454-05986D77F5C3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6455627" y="4007227"/>
                <a:ext cx="243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C171F44F-DAC4-4B46-8DF3-D952954E2A6F}"/>
                  </a:ext>
                </a:extLst>
              </p14:cNvPr>
              <p14:cNvContentPartPr/>
              <p14:nvPr/>
            </p14:nvContentPartPr>
            <p14:xfrm>
              <a:off x="6747947" y="4051867"/>
              <a:ext cx="84960" cy="9864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C171F44F-DAC4-4B46-8DF3-D952954E2A6F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6743627" y="4047547"/>
                <a:ext cx="936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0CF0BBBE-C79B-4E3C-A217-E4EFC9A0B24F}"/>
                  </a:ext>
                </a:extLst>
              </p14:cNvPr>
              <p14:cNvContentPartPr/>
              <p14:nvPr/>
            </p14:nvContentPartPr>
            <p14:xfrm>
              <a:off x="6818507" y="4051147"/>
              <a:ext cx="95040" cy="108000"/>
            </p14:xfrm>
          </p:contentPart>
        </mc:Choice>
        <mc:Fallback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0CF0BBBE-C79B-4E3C-A217-E4EFC9A0B24F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6814187" y="4046827"/>
                <a:ext cx="103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18AAF01F-099A-4F8C-9F1D-A14D4A1870DF}"/>
                  </a:ext>
                </a:extLst>
              </p14:cNvPr>
              <p14:cNvContentPartPr/>
              <p14:nvPr/>
            </p14:nvContentPartPr>
            <p14:xfrm>
              <a:off x="6931907" y="4063747"/>
              <a:ext cx="183960" cy="37080"/>
            </p14:xfrm>
          </p:contentPart>
        </mc:Choice>
        <mc:Fallback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18AAF01F-099A-4F8C-9F1D-A14D4A1870DF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6927587" y="4059427"/>
                <a:ext cx="192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8BA5B65A-1B65-4C3B-BC47-71FD911226A7}"/>
                  </a:ext>
                </a:extLst>
              </p14:cNvPr>
              <p14:cNvContentPartPr/>
              <p14:nvPr/>
            </p14:nvContentPartPr>
            <p14:xfrm>
              <a:off x="7083107" y="4034947"/>
              <a:ext cx="59760" cy="99000"/>
            </p14:xfrm>
          </p:contentPart>
        </mc:Choice>
        <mc:Fallback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8BA5B65A-1B65-4C3B-BC47-71FD911226A7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7078787" y="4030627"/>
                <a:ext cx="684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96D61311-1CFF-4696-AEA5-CDF324C1C334}"/>
                  </a:ext>
                </a:extLst>
              </p14:cNvPr>
              <p14:cNvContentPartPr/>
              <p14:nvPr/>
            </p14:nvContentPartPr>
            <p14:xfrm>
              <a:off x="7160147" y="3969067"/>
              <a:ext cx="24840" cy="120960"/>
            </p14:xfrm>
          </p:contentPart>
        </mc:Choice>
        <mc:Fallback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96D61311-1CFF-4696-AEA5-CDF324C1C3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55827" y="3964747"/>
                <a:ext cx="33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66458E4B-A134-47B9-803C-0E5CB783E14B}"/>
                  </a:ext>
                </a:extLst>
              </p14:cNvPr>
              <p14:cNvContentPartPr/>
              <p14:nvPr/>
            </p14:nvContentPartPr>
            <p14:xfrm>
              <a:off x="7191827" y="4028467"/>
              <a:ext cx="88200" cy="6876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66458E4B-A134-47B9-803C-0E5CB783E14B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7187507" y="4024147"/>
                <a:ext cx="96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2151A195-F1AB-46C1-B9CA-846A6E2FDF57}"/>
                  </a:ext>
                </a:extLst>
              </p14:cNvPr>
              <p14:cNvContentPartPr/>
              <p14:nvPr/>
            </p14:nvContentPartPr>
            <p14:xfrm>
              <a:off x="7396667" y="3974827"/>
              <a:ext cx="123480" cy="10080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2151A195-F1AB-46C1-B9CA-846A6E2FDF57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7392347" y="3970507"/>
                <a:ext cx="132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30A1F6A7-665F-4604-BB45-A72D42E586E1}"/>
                  </a:ext>
                </a:extLst>
              </p14:cNvPr>
              <p14:cNvContentPartPr/>
              <p14:nvPr/>
            </p14:nvContentPartPr>
            <p14:xfrm>
              <a:off x="7531667" y="4018387"/>
              <a:ext cx="88560" cy="4212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30A1F6A7-665F-4604-BB45-A72D42E586E1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7527347" y="4014067"/>
                <a:ext cx="97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F6172AC4-4A86-4925-9824-436412E94B66}"/>
                  </a:ext>
                </a:extLst>
              </p14:cNvPr>
              <p14:cNvContentPartPr/>
              <p14:nvPr/>
            </p14:nvContentPartPr>
            <p14:xfrm>
              <a:off x="7607987" y="4004707"/>
              <a:ext cx="134640" cy="65160"/>
            </p14:xfrm>
          </p:contentPart>
        </mc:Choice>
        <mc:Fallback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F6172AC4-4A86-4925-9824-436412E94B66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7603667" y="4000387"/>
                <a:ext cx="1432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B8FFFBB2-3671-4491-A873-74C43415BBEC}"/>
                  </a:ext>
                </a:extLst>
              </p14:cNvPr>
              <p14:cNvContentPartPr/>
              <p14:nvPr/>
            </p14:nvContentPartPr>
            <p14:xfrm>
              <a:off x="7737227" y="3989227"/>
              <a:ext cx="56520" cy="6444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B8FFFBB2-3671-4491-A873-74C43415BBEC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7732907" y="3984907"/>
                <a:ext cx="651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91257A1C-3431-4D5F-AF8A-B25522208A3D}"/>
                  </a:ext>
                </a:extLst>
              </p14:cNvPr>
              <p14:cNvContentPartPr/>
              <p14:nvPr/>
            </p14:nvContentPartPr>
            <p14:xfrm>
              <a:off x="7874387" y="3925867"/>
              <a:ext cx="95040" cy="15840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91257A1C-3431-4D5F-AF8A-B25522208A3D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7870067" y="3921547"/>
                <a:ext cx="103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1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8CB3241B-7093-46BF-A917-EFEEA153C3C4}"/>
                  </a:ext>
                </a:extLst>
              </p14:cNvPr>
              <p14:cNvContentPartPr/>
              <p14:nvPr/>
            </p14:nvContentPartPr>
            <p14:xfrm>
              <a:off x="7954307" y="3954667"/>
              <a:ext cx="120240" cy="4644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8CB3241B-7093-46BF-A917-EFEEA153C3C4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7949987" y="3950347"/>
                <a:ext cx="128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3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2116B298-D01F-49F7-8E03-E49499752BDD}"/>
                  </a:ext>
                </a:extLst>
              </p14:cNvPr>
              <p14:cNvContentPartPr/>
              <p14:nvPr/>
            </p14:nvContentPartPr>
            <p14:xfrm>
              <a:off x="8132507" y="3868267"/>
              <a:ext cx="105840" cy="12672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2116B298-D01F-49F7-8E03-E49499752BDD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8128187" y="3863947"/>
                <a:ext cx="114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5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8B93C1B3-E5D4-4B48-9287-994B01A718A6}"/>
                  </a:ext>
                </a:extLst>
              </p14:cNvPr>
              <p14:cNvContentPartPr/>
              <p14:nvPr/>
            </p14:nvContentPartPr>
            <p14:xfrm>
              <a:off x="8201987" y="3928747"/>
              <a:ext cx="11880" cy="9036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8B93C1B3-E5D4-4B48-9287-994B01A718A6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8197667" y="3924427"/>
                <a:ext cx="20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7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7EFD20E1-6FA5-4D1D-90C9-B9BEC5C14193}"/>
                  </a:ext>
                </a:extLst>
              </p14:cNvPr>
              <p14:cNvContentPartPr/>
              <p14:nvPr/>
            </p14:nvContentPartPr>
            <p14:xfrm>
              <a:off x="8258507" y="3869347"/>
              <a:ext cx="93240" cy="11556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7EFD20E1-6FA5-4D1D-90C9-B9BEC5C14193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8254187" y="3865027"/>
                <a:ext cx="101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9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B8D55BE9-163D-4392-BA57-93DE93DAF10D}"/>
                  </a:ext>
                </a:extLst>
              </p14:cNvPr>
              <p14:cNvContentPartPr/>
              <p14:nvPr/>
            </p14:nvContentPartPr>
            <p14:xfrm>
              <a:off x="8354267" y="3838387"/>
              <a:ext cx="56520" cy="130680"/>
            </p14:xfrm>
          </p:contentPart>
        </mc:Choice>
        <mc:Fallback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B8D55BE9-163D-4392-BA57-93DE93DAF10D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8349947" y="3834067"/>
                <a:ext cx="651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1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042ACE24-FC80-4496-98AF-D94057399C40}"/>
                  </a:ext>
                </a:extLst>
              </p14:cNvPr>
              <p14:cNvContentPartPr/>
              <p14:nvPr/>
            </p14:nvContentPartPr>
            <p14:xfrm>
              <a:off x="8424827" y="3896707"/>
              <a:ext cx="64800" cy="51840"/>
            </p14:xfrm>
          </p:contentPart>
        </mc:Choice>
        <mc:Fallback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042ACE24-FC80-4496-98AF-D94057399C40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8420507" y="3892387"/>
                <a:ext cx="73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3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5CE75EFE-6B45-4400-98B7-DCB534B0AB6B}"/>
                  </a:ext>
                </a:extLst>
              </p14:cNvPr>
              <p14:cNvContentPartPr/>
              <p14:nvPr/>
            </p14:nvContentPartPr>
            <p14:xfrm>
              <a:off x="8465867" y="3815707"/>
              <a:ext cx="135720" cy="148680"/>
            </p14:xfrm>
          </p:contentPart>
        </mc:Choice>
        <mc:Fallback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5CE75EFE-6B45-4400-98B7-DCB534B0AB6B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8461547" y="3811387"/>
                <a:ext cx="14436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4" name="Gruppieren 713">
            <a:extLst>
              <a:ext uri="{FF2B5EF4-FFF2-40B4-BE49-F238E27FC236}">
                <a16:creationId xmlns:a16="http://schemas.microsoft.com/office/drawing/2014/main" id="{C364E9B2-CA3E-4437-83B8-CFE4301A27DD}"/>
              </a:ext>
            </a:extLst>
          </p:cNvPr>
          <p:cNvGrpSpPr/>
          <p:nvPr/>
        </p:nvGrpSpPr>
        <p:grpSpPr>
          <a:xfrm>
            <a:off x="6774227" y="4301672"/>
            <a:ext cx="1078200" cy="539315"/>
            <a:chOff x="6774227" y="4301672"/>
            <a:chExt cx="1078200" cy="5393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5CF460A-DF15-4C9A-8500-39654D81282B}"/>
                    </a:ext>
                  </a:extLst>
                </p14:cNvPr>
                <p14:cNvContentPartPr/>
                <p14:nvPr/>
              </p14:nvContentPartPr>
              <p14:xfrm>
                <a:off x="6865667" y="4317872"/>
                <a:ext cx="155880" cy="1404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5CF460A-DF15-4C9A-8500-39654D81282B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861347" y="4313552"/>
                  <a:ext cx="164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E08FA18-59EE-4201-9430-3EBA31062478}"/>
                    </a:ext>
                  </a:extLst>
                </p14:cNvPr>
                <p14:cNvContentPartPr/>
                <p14:nvPr/>
              </p14:nvContentPartPr>
              <p14:xfrm>
                <a:off x="7066187" y="4319312"/>
                <a:ext cx="26280" cy="12672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E08FA18-59EE-4201-9430-3EBA31062478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061867" y="4314992"/>
                  <a:ext cx="34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BC356D0C-455D-49FD-B562-6EAD99D5C962}"/>
                    </a:ext>
                  </a:extLst>
                </p14:cNvPr>
                <p14:cNvContentPartPr/>
                <p14:nvPr/>
              </p14:nvContentPartPr>
              <p14:xfrm>
                <a:off x="7069427" y="4316792"/>
                <a:ext cx="139680" cy="648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BC356D0C-455D-49FD-B562-6EAD99D5C962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065107" y="4312472"/>
                  <a:ext cx="148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37E720B6-2CFA-4D6B-857C-95036AF5312F}"/>
                    </a:ext>
                  </a:extLst>
                </p14:cNvPr>
                <p14:cNvContentPartPr/>
                <p14:nvPr/>
              </p14:nvContentPartPr>
              <p14:xfrm>
                <a:off x="7060787" y="4413272"/>
                <a:ext cx="176040" cy="442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37E720B6-2CFA-4D6B-857C-95036AF5312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056467" y="4408952"/>
                  <a:ext cx="184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A49A8D9-94CE-49F8-972B-BC6439A07B0F}"/>
                    </a:ext>
                  </a:extLst>
                </p14:cNvPr>
                <p14:cNvContentPartPr/>
                <p14:nvPr/>
              </p14:nvContentPartPr>
              <p14:xfrm>
                <a:off x="7256267" y="4301672"/>
                <a:ext cx="159840" cy="1465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A49A8D9-94CE-49F8-972B-BC6439A07B0F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251947" y="4297352"/>
                  <a:ext cx="168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DBF9CA33-3DB3-494B-BDBD-826DC455416F}"/>
                    </a:ext>
                  </a:extLst>
                </p14:cNvPr>
                <p14:cNvContentPartPr/>
                <p14:nvPr/>
              </p14:nvContentPartPr>
              <p14:xfrm>
                <a:off x="6776747" y="4541107"/>
                <a:ext cx="158040" cy="10404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DBF9CA33-3DB3-494B-BDBD-826DC455416F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772427" y="4536787"/>
                  <a:ext cx="166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2A27A77B-F310-4D3A-9F4E-A6A6EB37BAAF}"/>
                    </a:ext>
                  </a:extLst>
                </p14:cNvPr>
                <p14:cNvContentPartPr/>
                <p14:nvPr/>
              </p14:nvContentPartPr>
              <p14:xfrm>
                <a:off x="6965387" y="4525627"/>
                <a:ext cx="82080" cy="882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2A27A77B-F310-4D3A-9F4E-A6A6EB37BAAF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6961067" y="4521307"/>
                  <a:ext cx="90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7A0EDA4-12ED-4E0C-AFDB-DE37F840E799}"/>
                    </a:ext>
                  </a:extLst>
                </p14:cNvPr>
                <p14:cNvContentPartPr/>
                <p14:nvPr/>
              </p14:nvContentPartPr>
              <p14:xfrm>
                <a:off x="7064027" y="4501867"/>
                <a:ext cx="171720" cy="11772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7A0EDA4-12ED-4E0C-AFDB-DE37F840E79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7059707" y="4497547"/>
                  <a:ext cx="180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97AF3C9-D3FB-4F89-B2B0-6D392357D210}"/>
                    </a:ext>
                  </a:extLst>
                </p14:cNvPr>
                <p14:cNvContentPartPr/>
                <p14:nvPr/>
              </p14:nvContentPartPr>
              <p14:xfrm>
                <a:off x="7391627" y="4520587"/>
                <a:ext cx="81720" cy="630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97AF3C9-D3FB-4F89-B2B0-6D392357D21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7387307" y="4516267"/>
                  <a:ext cx="90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5568B41-3480-4439-BF45-F016940B794E}"/>
                    </a:ext>
                  </a:extLst>
                </p14:cNvPr>
                <p14:cNvContentPartPr/>
                <p14:nvPr/>
              </p14:nvContentPartPr>
              <p14:xfrm>
                <a:off x="7486667" y="4524187"/>
                <a:ext cx="160920" cy="3780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5568B41-3480-4439-BF45-F016940B794E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482347" y="4519867"/>
                  <a:ext cx="169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8806812-31DD-41BB-A1FF-27B9570DC629}"/>
                    </a:ext>
                  </a:extLst>
                </p14:cNvPr>
                <p14:cNvContentPartPr/>
                <p14:nvPr/>
              </p14:nvContentPartPr>
              <p14:xfrm>
                <a:off x="7658027" y="4500427"/>
                <a:ext cx="83520" cy="698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8806812-31DD-41BB-A1FF-27B9570DC629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7653707" y="4496107"/>
                  <a:ext cx="92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50C5F058-7181-46A8-A53E-056CCEC31CFF}"/>
                    </a:ext>
                  </a:extLst>
                </p14:cNvPr>
                <p14:cNvContentPartPr/>
                <p14:nvPr/>
              </p14:nvContentPartPr>
              <p14:xfrm>
                <a:off x="7305227" y="4526347"/>
                <a:ext cx="25200" cy="30780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50C5F058-7181-46A8-A53E-056CCEC31CFF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7300907" y="4522027"/>
                  <a:ext cx="33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9594268A-151C-4EE7-91CC-1ED397D5E1CE}"/>
                    </a:ext>
                  </a:extLst>
                </p14:cNvPr>
                <p14:cNvContentPartPr/>
                <p14:nvPr/>
              </p14:nvContentPartPr>
              <p14:xfrm>
                <a:off x="6774227" y="4626787"/>
                <a:ext cx="1078200" cy="734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9594268A-151C-4EE7-91CC-1ED397D5E1CE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769907" y="4622467"/>
                  <a:ext cx="1086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994AC4F0-9DE4-44F7-B822-C6BD5E2126E7}"/>
                    </a:ext>
                  </a:extLst>
                </p14:cNvPr>
                <p14:cNvContentPartPr/>
                <p14:nvPr/>
              </p14:nvContentPartPr>
              <p14:xfrm>
                <a:off x="7461827" y="4717147"/>
                <a:ext cx="159480" cy="1238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994AC4F0-9DE4-44F7-B822-C6BD5E2126E7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7457507" y="4712827"/>
                  <a:ext cx="1681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1F3BF8AF-DAF4-47B6-9A75-89F5206C68A7}"/>
              </a:ext>
            </a:extLst>
          </p:cNvPr>
          <p:cNvGrpSpPr/>
          <p:nvPr/>
        </p:nvGrpSpPr>
        <p:grpSpPr>
          <a:xfrm>
            <a:off x="4353227" y="4053307"/>
            <a:ext cx="2041920" cy="1013760"/>
            <a:chOff x="4353227" y="4053307"/>
            <a:chExt cx="2041920" cy="10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CC47136B-A0FF-4A5B-A762-4EDCA8961D09}"/>
                    </a:ext>
                  </a:extLst>
                </p14:cNvPr>
                <p14:cNvContentPartPr/>
                <p14:nvPr/>
              </p14:nvContentPartPr>
              <p14:xfrm>
                <a:off x="5385707" y="4349912"/>
                <a:ext cx="137160" cy="16704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CC47136B-A0FF-4A5B-A762-4EDCA8961D09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5381387" y="4345592"/>
                  <a:ext cx="145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DA9CF290-A463-4E90-96EC-A9DACFFCFB08}"/>
                    </a:ext>
                  </a:extLst>
                </p14:cNvPr>
                <p14:cNvContentPartPr/>
                <p14:nvPr/>
              </p14:nvContentPartPr>
              <p14:xfrm>
                <a:off x="5530067" y="4388792"/>
                <a:ext cx="80280" cy="1033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DA9CF290-A463-4E90-96EC-A9DACFFCFB08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5525747" y="4384472"/>
                  <a:ext cx="88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B8B6F48D-3B49-4B3A-A553-3B6E467FD9D6}"/>
                    </a:ext>
                  </a:extLst>
                </p14:cNvPr>
                <p14:cNvContentPartPr/>
                <p14:nvPr/>
              </p14:nvContentPartPr>
              <p14:xfrm>
                <a:off x="5647787" y="4368992"/>
                <a:ext cx="101520" cy="1666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B8B6F48D-3B49-4B3A-A553-3B6E467FD9D6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5643467" y="4364672"/>
                  <a:ext cx="110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B939CA4-C2DD-49A8-9E0F-70D8D8E2116D}"/>
                    </a:ext>
                  </a:extLst>
                </p14:cNvPr>
                <p14:cNvContentPartPr/>
                <p14:nvPr/>
              </p14:nvContentPartPr>
              <p14:xfrm>
                <a:off x="5670467" y="4460072"/>
                <a:ext cx="101160" cy="432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B939CA4-C2DD-49A8-9E0F-70D8D8E2116D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5666147" y="4455752"/>
                  <a:ext cx="109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B7C12C5-A81D-4F83-B490-0DCEAB1E4FC5}"/>
                    </a:ext>
                  </a:extLst>
                </p14:cNvPr>
                <p14:cNvContentPartPr/>
                <p14:nvPr/>
              </p14:nvContentPartPr>
              <p14:xfrm>
                <a:off x="4353227" y="4185067"/>
                <a:ext cx="181080" cy="684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B7C12C5-A81D-4F83-B490-0DCEAB1E4FC5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4348907" y="4180747"/>
                  <a:ext cx="189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A3AD5420-16A5-4DB9-95A2-FF6A81FF9303}"/>
                    </a:ext>
                  </a:extLst>
                </p14:cNvPr>
                <p14:cNvContentPartPr/>
                <p14:nvPr/>
              </p14:nvContentPartPr>
              <p14:xfrm>
                <a:off x="4376627" y="4205227"/>
                <a:ext cx="183960" cy="223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A3AD5420-16A5-4DB9-95A2-FF6A81FF930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372307" y="4200907"/>
                  <a:ext cx="192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BC3213D-B43C-4699-9FBC-424A8A192F2E}"/>
                    </a:ext>
                  </a:extLst>
                </p14:cNvPr>
                <p14:cNvContentPartPr/>
                <p14:nvPr/>
              </p14:nvContentPartPr>
              <p14:xfrm>
                <a:off x="4576427" y="4122067"/>
                <a:ext cx="300600" cy="1162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BC3213D-B43C-4699-9FBC-424A8A192F2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572107" y="4117747"/>
                  <a:ext cx="309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9D77CF11-94E1-4537-BEB4-5F5A7896E14D}"/>
                    </a:ext>
                  </a:extLst>
                </p14:cNvPr>
                <p14:cNvContentPartPr/>
                <p14:nvPr/>
              </p14:nvContentPartPr>
              <p14:xfrm>
                <a:off x="4785947" y="4076347"/>
                <a:ext cx="174240" cy="133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9D77CF11-94E1-4537-BEB4-5F5A7896E14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781627" y="4072027"/>
                  <a:ext cx="182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7F1EE49-36C8-40F5-B9F6-4BE429FE4724}"/>
                    </a:ext>
                  </a:extLst>
                </p14:cNvPr>
                <p14:cNvContentPartPr/>
                <p14:nvPr/>
              </p14:nvContentPartPr>
              <p14:xfrm>
                <a:off x="4956947" y="4159507"/>
                <a:ext cx="36000" cy="7020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7F1EE49-36C8-40F5-B9F6-4BE429FE4724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952627" y="4155187"/>
                  <a:ext cx="44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3EFBD1C5-5EF6-4B34-9E05-D256C0580AE0}"/>
                    </a:ext>
                  </a:extLst>
                </p14:cNvPr>
                <p14:cNvContentPartPr/>
                <p14:nvPr/>
              </p14:nvContentPartPr>
              <p14:xfrm>
                <a:off x="5017067" y="4157707"/>
                <a:ext cx="97920" cy="673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3EFBD1C5-5EF6-4B34-9E05-D256C0580AE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012747" y="4153387"/>
                  <a:ext cx="106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90C6B1BB-9A0D-424B-98D9-41134CCA4A39}"/>
                    </a:ext>
                  </a:extLst>
                </p14:cNvPr>
                <p14:cNvContentPartPr/>
                <p14:nvPr/>
              </p14:nvContentPartPr>
              <p14:xfrm>
                <a:off x="5135507" y="4103347"/>
                <a:ext cx="150120" cy="1083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90C6B1BB-9A0D-424B-98D9-41134CCA4A39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131187" y="4099027"/>
                  <a:ext cx="158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72CD4F18-C685-49AE-B354-958900D56EEE}"/>
                    </a:ext>
                  </a:extLst>
                </p14:cNvPr>
                <p14:cNvContentPartPr/>
                <p14:nvPr/>
              </p14:nvContentPartPr>
              <p14:xfrm>
                <a:off x="5301467" y="4114867"/>
                <a:ext cx="126720" cy="1098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72CD4F18-C685-49AE-B354-958900D56EEE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5297147" y="4110547"/>
                  <a:ext cx="135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1DC88327-CD29-434C-BB43-920F8AD6F1A6}"/>
                    </a:ext>
                  </a:extLst>
                </p14:cNvPr>
                <p14:cNvContentPartPr/>
                <p14:nvPr/>
              </p14:nvContentPartPr>
              <p14:xfrm>
                <a:off x="5524667" y="4106587"/>
                <a:ext cx="124560" cy="1054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1DC88327-CD29-434C-BB43-920F8AD6F1A6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520347" y="4102267"/>
                  <a:ext cx="133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F06D28B7-B4AA-41AB-8E5D-ABE90946E298}"/>
                    </a:ext>
                  </a:extLst>
                </p14:cNvPr>
                <p14:cNvContentPartPr/>
                <p14:nvPr/>
              </p14:nvContentPartPr>
              <p14:xfrm>
                <a:off x="5610347" y="4125667"/>
                <a:ext cx="119520" cy="936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F06D28B7-B4AA-41AB-8E5D-ABE90946E298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5606027" y="4121347"/>
                  <a:ext cx="128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AF80BDA3-FBD9-43E1-B64B-BB037CE49BDA}"/>
                    </a:ext>
                  </a:extLst>
                </p14:cNvPr>
                <p14:cNvContentPartPr/>
                <p14:nvPr/>
              </p14:nvContentPartPr>
              <p14:xfrm>
                <a:off x="5746787" y="4112347"/>
                <a:ext cx="78120" cy="1371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AF80BDA3-FBD9-43E1-B64B-BB037CE49BDA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5742467" y="4108027"/>
                  <a:ext cx="86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C2EDC7CB-7844-4186-BC51-89C82EEB8D9D}"/>
                    </a:ext>
                  </a:extLst>
                </p14:cNvPr>
                <p14:cNvContentPartPr/>
                <p14:nvPr/>
              </p14:nvContentPartPr>
              <p14:xfrm>
                <a:off x="5837147" y="4081027"/>
                <a:ext cx="142920" cy="1249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C2EDC7CB-7844-4186-BC51-89C82EEB8D9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832827" y="4076707"/>
                  <a:ext cx="151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09F3B809-5427-435C-9AB4-382DB1519CB9}"/>
                    </a:ext>
                  </a:extLst>
                </p14:cNvPr>
                <p14:cNvContentPartPr/>
                <p14:nvPr/>
              </p14:nvContentPartPr>
              <p14:xfrm>
                <a:off x="5966387" y="4053307"/>
                <a:ext cx="9000" cy="255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09F3B809-5427-435C-9AB4-382DB1519CB9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962067" y="4048987"/>
                  <a:ext cx="17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854516A-1CC1-46E9-8883-2145A5CA6876}"/>
                    </a:ext>
                  </a:extLst>
                </p14:cNvPr>
                <p14:cNvContentPartPr/>
                <p14:nvPr/>
              </p14:nvContentPartPr>
              <p14:xfrm>
                <a:off x="5948027" y="4123507"/>
                <a:ext cx="82080" cy="7632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854516A-1CC1-46E9-8883-2145A5CA6876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5943707" y="4119187"/>
                  <a:ext cx="90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605DE34F-681B-48F6-B655-88B5155097F5}"/>
                    </a:ext>
                  </a:extLst>
                </p14:cNvPr>
                <p14:cNvContentPartPr/>
                <p14:nvPr/>
              </p14:nvContentPartPr>
              <p14:xfrm>
                <a:off x="6058547" y="4133587"/>
                <a:ext cx="53280" cy="604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605DE34F-681B-48F6-B655-88B5155097F5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6054227" y="4129267"/>
                  <a:ext cx="61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8E2098A-56E3-4607-BE06-E94CF6094316}"/>
                    </a:ext>
                  </a:extLst>
                </p14:cNvPr>
                <p14:cNvContentPartPr/>
                <p14:nvPr/>
              </p14:nvContentPartPr>
              <p14:xfrm>
                <a:off x="6099587" y="4054027"/>
                <a:ext cx="102600" cy="12708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8E2098A-56E3-4607-BE06-E94CF6094316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095267" y="4049707"/>
                  <a:ext cx="111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3B83932F-A59B-4E7A-88F6-AEEC491941A1}"/>
                    </a:ext>
                  </a:extLst>
                </p14:cNvPr>
                <p14:cNvContentPartPr/>
                <p14:nvPr/>
              </p14:nvContentPartPr>
              <p14:xfrm>
                <a:off x="6196427" y="4061947"/>
                <a:ext cx="198720" cy="2354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3B83932F-A59B-4E7A-88F6-AEEC491941A1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6192107" y="4057627"/>
                  <a:ext cx="207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C285B8A6-0DC0-4CA3-A01E-B4354ABC12D8}"/>
                    </a:ext>
                  </a:extLst>
                </p14:cNvPr>
                <p14:cNvContentPartPr/>
                <p14:nvPr/>
              </p14:nvContentPartPr>
              <p14:xfrm>
                <a:off x="5089787" y="4587547"/>
                <a:ext cx="979920" cy="669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C285B8A6-0DC0-4CA3-A01E-B4354ABC12D8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085467" y="4583227"/>
                  <a:ext cx="988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9E1BBF9E-5D79-4DA4-9FA6-2FDD25BA9CC5}"/>
                    </a:ext>
                  </a:extLst>
                </p14:cNvPr>
                <p14:cNvContentPartPr/>
                <p14:nvPr/>
              </p14:nvContentPartPr>
              <p14:xfrm>
                <a:off x="5572547" y="4651987"/>
                <a:ext cx="79560" cy="4150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9E1BBF9E-5D79-4DA4-9FA6-2FDD25BA9CC5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568227" y="4647667"/>
                  <a:ext cx="882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1DEC453-3C5F-49C5-830A-013DCFB6E863}"/>
                    </a:ext>
                  </a:extLst>
                </p14:cNvPr>
                <p14:cNvContentPartPr/>
                <p14:nvPr/>
              </p14:nvContentPartPr>
              <p14:xfrm>
                <a:off x="5136947" y="4532467"/>
                <a:ext cx="135000" cy="846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1DEC453-3C5F-49C5-830A-013DCFB6E863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132627" y="4528147"/>
                  <a:ext cx="143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3C2EBF80-D403-408A-8BA4-4C5A69213B61}"/>
                    </a:ext>
                  </a:extLst>
                </p14:cNvPr>
                <p14:cNvContentPartPr/>
                <p14:nvPr/>
              </p14:nvContentPartPr>
              <p14:xfrm>
                <a:off x="5276987" y="4570627"/>
                <a:ext cx="68040" cy="410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3C2EBF80-D403-408A-8BA4-4C5A69213B61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272667" y="4566307"/>
                  <a:ext cx="7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8C05B5F-F686-43E7-BAF3-ED76942EC258}"/>
                    </a:ext>
                  </a:extLst>
                </p14:cNvPr>
                <p14:cNvContentPartPr/>
                <p14:nvPr/>
              </p14:nvContentPartPr>
              <p14:xfrm>
                <a:off x="5357267" y="4495747"/>
                <a:ext cx="136440" cy="1382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8C05B5F-F686-43E7-BAF3-ED76942EC258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5352947" y="4491427"/>
                  <a:ext cx="14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781C987-33CD-43F1-8DB1-394E25CFD036}"/>
                    </a:ext>
                  </a:extLst>
                </p14:cNvPr>
                <p14:cNvContentPartPr/>
                <p14:nvPr/>
              </p14:nvContentPartPr>
              <p14:xfrm>
                <a:off x="5654627" y="4541107"/>
                <a:ext cx="89640" cy="5940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781C987-33CD-43F1-8DB1-394E25CFD036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5650307" y="4536787"/>
                  <a:ext cx="98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124A739-3822-4489-8056-5E76DEF04286}"/>
                    </a:ext>
                  </a:extLst>
                </p14:cNvPr>
                <p14:cNvContentPartPr/>
                <p14:nvPr/>
              </p14:nvContentPartPr>
              <p14:xfrm>
                <a:off x="5716547" y="4532467"/>
                <a:ext cx="150120" cy="5184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124A739-3822-4489-8056-5E76DEF0428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712227" y="4528147"/>
                  <a:ext cx="158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1F9D02D-33A5-42CC-8F07-3E878759DA7C}"/>
                    </a:ext>
                  </a:extLst>
                </p14:cNvPr>
                <p14:cNvContentPartPr/>
                <p14:nvPr/>
              </p14:nvContentPartPr>
              <p14:xfrm>
                <a:off x="5878907" y="4530667"/>
                <a:ext cx="65880" cy="558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1F9D02D-33A5-42CC-8F07-3E878759DA7C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5874587" y="4526347"/>
                  <a:ext cx="74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22588F95-BEB4-4175-855D-5192ED867713}"/>
                    </a:ext>
                  </a:extLst>
                </p14:cNvPr>
                <p14:cNvContentPartPr/>
                <p14:nvPr/>
              </p14:nvContentPartPr>
              <p14:xfrm>
                <a:off x="5644907" y="4532827"/>
                <a:ext cx="104760" cy="702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22588F95-BEB4-4175-855D-5192ED867713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5640587" y="4528507"/>
                  <a:ext cx="113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2A884C6E-06A5-4C54-B67D-8700E603C4A3}"/>
                    </a:ext>
                  </a:extLst>
                </p14:cNvPr>
                <p14:cNvContentPartPr/>
                <p14:nvPr/>
              </p14:nvContentPartPr>
              <p14:xfrm>
                <a:off x="5794667" y="4518787"/>
                <a:ext cx="83160" cy="9216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2A884C6E-06A5-4C54-B67D-8700E603C4A3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5790347" y="4514467"/>
                  <a:ext cx="91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70782785-F773-4D76-AB94-BE3F563CD73A}"/>
                    </a:ext>
                  </a:extLst>
                </p14:cNvPr>
                <p14:cNvContentPartPr/>
                <p14:nvPr/>
              </p14:nvContentPartPr>
              <p14:xfrm>
                <a:off x="5898707" y="4509067"/>
                <a:ext cx="74880" cy="748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70782785-F773-4D76-AB94-BE3F563CD73A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5894387" y="4504747"/>
                  <a:ext cx="8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D5330108-909D-40B1-BC7E-E25D8C345365}"/>
                    </a:ext>
                  </a:extLst>
                </p14:cNvPr>
                <p14:cNvContentPartPr/>
                <p14:nvPr/>
              </p14:nvContentPartPr>
              <p14:xfrm>
                <a:off x="5725187" y="4721827"/>
                <a:ext cx="146520" cy="9972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D5330108-909D-40B1-BC7E-E25D8C345365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5720867" y="4717507"/>
                  <a:ext cx="1551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uppieren 726">
            <a:extLst>
              <a:ext uri="{FF2B5EF4-FFF2-40B4-BE49-F238E27FC236}">
                <a16:creationId xmlns:a16="http://schemas.microsoft.com/office/drawing/2014/main" id="{7A6709F4-44AD-48DD-ABB0-DA7E91B9EE15}"/>
              </a:ext>
            </a:extLst>
          </p:cNvPr>
          <p:cNvGrpSpPr/>
          <p:nvPr/>
        </p:nvGrpSpPr>
        <p:grpSpPr>
          <a:xfrm>
            <a:off x="4827707" y="4733707"/>
            <a:ext cx="615600" cy="186120"/>
            <a:chOff x="4827707" y="4733707"/>
            <a:chExt cx="61560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26D04CA1-1398-438E-84C5-809608D1C017}"/>
                    </a:ext>
                  </a:extLst>
                </p14:cNvPr>
                <p14:cNvContentPartPr/>
                <p14:nvPr/>
              </p14:nvContentPartPr>
              <p14:xfrm>
                <a:off x="4827707" y="4748107"/>
                <a:ext cx="98280" cy="17172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26D04CA1-1398-438E-84C5-809608D1C017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4823387" y="4743787"/>
                  <a:ext cx="106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F3E76A73-C1DD-4FF9-879F-30E917480712}"/>
                    </a:ext>
                  </a:extLst>
                </p14:cNvPr>
                <p14:cNvContentPartPr/>
                <p14:nvPr/>
              </p14:nvContentPartPr>
              <p14:xfrm>
                <a:off x="4973867" y="4812547"/>
                <a:ext cx="79200" cy="1008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F3E76A73-C1DD-4FF9-879F-30E917480712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4969547" y="4808227"/>
                  <a:ext cx="87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3D4F5C60-DFF3-4AEA-8C0D-360696C020B1}"/>
                    </a:ext>
                  </a:extLst>
                </p14:cNvPr>
                <p14:cNvContentPartPr/>
                <p14:nvPr/>
              </p14:nvContentPartPr>
              <p14:xfrm>
                <a:off x="4961267" y="4868707"/>
                <a:ext cx="102600" cy="115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3D4F5C60-DFF3-4AEA-8C0D-360696C020B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4956947" y="4864387"/>
                  <a:ext cx="11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E72E45A0-C49B-419D-9326-C2EA36A29716}"/>
                    </a:ext>
                  </a:extLst>
                </p14:cNvPr>
                <p14:cNvContentPartPr/>
                <p14:nvPr/>
              </p14:nvContentPartPr>
              <p14:xfrm>
                <a:off x="5094467" y="4746307"/>
                <a:ext cx="73800" cy="1252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E72E45A0-C49B-419D-9326-C2EA36A29716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5090147" y="4741987"/>
                  <a:ext cx="82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439A0307-C2AA-42A1-B78F-89D30B345C21}"/>
                    </a:ext>
                  </a:extLst>
                </p14:cNvPr>
                <p14:cNvContentPartPr/>
                <p14:nvPr/>
              </p14:nvContentPartPr>
              <p14:xfrm>
                <a:off x="5181227" y="4777987"/>
                <a:ext cx="72720" cy="9648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439A0307-C2AA-42A1-B78F-89D30B345C21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5176907" y="4773667"/>
                  <a:ext cx="81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F9E559D-31DF-49E5-948C-E37070B8E64F}"/>
                    </a:ext>
                  </a:extLst>
                </p14:cNvPr>
                <p14:cNvContentPartPr/>
                <p14:nvPr/>
              </p14:nvContentPartPr>
              <p14:xfrm>
                <a:off x="5289947" y="4814707"/>
                <a:ext cx="69480" cy="360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F9E559D-31DF-49E5-948C-E37070B8E64F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5285627" y="4810387"/>
                  <a:ext cx="78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CDFB45BB-7A64-46C8-91CD-26B1BA2216A5}"/>
                    </a:ext>
                  </a:extLst>
                </p14:cNvPr>
                <p14:cNvContentPartPr/>
                <p14:nvPr/>
              </p14:nvContentPartPr>
              <p14:xfrm>
                <a:off x="5388587" y="4733707"/>
                <a:ext cx="54720" cy="14724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CDFB45BB-7A64-46C8-91CD-26B1BA2216A5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5384267" y="4729387"/>
                  <a:ext cx="633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AB2AED94-4432-4EB2-AC2C-48D28B0030A2}"/>
              </a:ext>
            </a:extLst>
          </p:cNvPr>
          <p:cNvGrpSpPr/>
          <p:nvPr/>
        </p:nvGrpSpPr>
        <p:grpSpPr>
          <a:xfrm>
            <a:off x="6917867" y="4713907"/>
            <a:ext cx="120600" cy="198000"/>
            <a:chOff x="6917867" y="4713907"/>
            <a:chExt cx="12060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7E542DB9-4249-4596-81FB-D22F25335979}"/>
                    </a:ext>
                  </a:extLst>
                </p14:cNvPr>
                <p14:cNvContentPartPr/>
                <p14:nvPr/>
              </p14:nvContentPartPr>
              <p14:xfrm>
                <a:off x="6917867" y="4713907"/>
                <a:ext cx="120600" cy="1306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7E542DB9-4249-4596-81FB-D22F25335979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6913547" y="4709587"/>
                  <a:ext cx="129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0B2E64C-30D1-4551-9FD7-44CDD21CE209}"/>
                    </a:ext>
                  </a:extLst>
                </p14:cNvPr>
                <p14:cNvContentPartPr/>
                <p14:nvPr/>
              </p14:nvContentPartPr>
              <p14:xfrm>
                <a:off x="6983387" y="4774027"/>
                <a:ext cx="25200" cy="13788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0B2E64C-30D1-4551-9FD7-44CDD21CE209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6979067" y="4769707"/>
                  <a:ext cx="338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7" name="Gruppieren 736">
            <a:extLst>
              <a:ext uri="{FF2B5EF4-FFF2-40B4-BE49-F238E27FC236}">
                <a16:creationId xmlns:a16="http://schemas.microsoft.com/office/drawing/2014/main" id="{AA643085-B470-4C8A-B3D2-6F98C26F4449}"/>
              </a:ext>
            </a:extLst>
          </p:cNvPr>
          <p:cNvGrpSpPr/>
          <p:nvPr/>
        </p:nvGrpSpPr>
        <p:grpSpPr>
          <a:xfrm>
            <a:off x="7665587" y="4704187"/>
            <a:ext cx="552960" cy="117000"/>
            <a:chOff x="7665587" y="4704187"/>
            <a:chExt cx="55296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86E752A0-26CE-4379-A4C6-552F1DB5518E}"/>
                    </a:ext>
                  </a:extLst>
                </p14:cNvPr>
                <p14:cNvContentPartPr/>
                <p14:nvPr/>
              </p14:nvContentPartPr>
              <p14:xfrm>
                <a:off x="7672427" y="4780147"/>
                <a:ext cx="99720" cy="2916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86E752A0-26CE-4379-A4C6-552F1DB5518E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668107" y="4775827"/>
                  <a:ext cx="108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3074EC89-738E-4302-900E-FB60308D2439}"/>
                    </a:ext>
                  </a:extLst>
                </p14:cNvPr>
                <p14:cNvContentPartPr/>
                <p14:nvPr/>
              </p14:nvContentPartPr>
              <p14:xfrm>
                <a:off x="7665587" y="4816507"/>
                <a:ext cx="99000" cy="46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3074EC89-738E-4302-900E-FB60308D2439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7661267" y="4812187"/>
                  <a:ext cx="107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6C335E7-69C0-4AF9-9774-A5C723C9EC24}"/>
                    </a:ext>
                  </a:extLst>
                </p14:cNvPr>
                <p14:cNvContentPartPr/>
                <p14:nvPr/>
              </p14:nvContentPartPr>
              <p14:xfrm>
                <a:off x="7834427" y="4706347"/>
                <a:ext cx="98640" cy="752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6C335E7-69C0-4AF9-9774-A5C723C9EC24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830107" y="4702027"/>
                  <a:ext cx="10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5D45792A-34A6-4616-AE83-21CFE4B933AB}"/>
                    </a:ext>
                  </a:extLst>
                </p14:cNvPr>
                <p14:cNvContentPartPr/>
                <p14:nvPr/>
              </p14:nvContentPartPr>
              <p14:xfrm>
                <a:off x="7901387" y="4720027"/>
                <a:ext cx="173160" cy="972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5D45792A-34A6-4616-AE83-21CFE4B933AB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897067" y="4715707"/>
                  <a:ext cx="18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BAFBB22A-9226-4D94-94F9-E716010227D0}"/>
                    </a:ext>
                  </a:extLst>
                </p14:cNvPr>
                <p14:cNvContentPartPr/>
                <p14:nvPr/>
              </p14:nvContentPartPr>
              <p14:xfrm>
                <a:off x="8117747" y="4704187"/>
                <a:ext cx="100800" cy="10368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BAFBB22A-9226-4D94-94F9-E716010227D0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8113427" y="4699867"/>
                  <a:ext cx="10944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7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8D9E224E-7A82-4B14-A714-A24D22EEF1C4}"/>
                  </a:ext>
                </a:extLst>
              </p14:cNvPr>
              <p14:cNvContentPartPr/>
              <p14:nvPr/>
            </p14:nvContentPartPr>
            <p14:xfrm>
              <a:off x="7359227" y="4652347"/>
              <a:ext cx="284760" cy="347400"/>
            </p14:xfrm>
          </p:contentPart>
        </mc:Choice>
        <mc:Fallback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8D9E224E-7A82-4B14-A714-A24D22EEF1C4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7354907" y="4648027"/>
                <a:ext cx="2934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9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725EB5B6-5D6C-4752-A951-E3AEF01B0E2E}"/>
                  </a:ext>
                </a:extLst>
              </p14:cNvPr>
              <p14:cNvContentPartPr/>
              <p14:nvPr/>
            </p14:nvContentPartPr>
            <p14:xfrm>
              <a:off x="7197227" y="2214427"/>
              <a:ext cx="289440" cy="270000"/>
            </p14:xfrm>
          </p:contentPart>
        </mc:Choice>
        <mc:Fallback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725EB5B6-5D6C-4752-A951-E3AEF01B0E2E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7192907" y="2210107"/>
                <a:ext cx="298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1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A3274DF0-8704-45B6-82E2-A2D36EB8B5F6}"/>
                  </a:ext>
                </a:extLst>
              </p14:cNvPr>
              <p14:cNvContentPartPr/>
              <p14:nvPr/>
            </p14:nvContentPartPr>
            <p14:xfrm>
              <a:off x="5557787" y="1745707"/>
              <a:ext cx="2014560" cy="7200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A3274DF0-8704-45B6-82E2-A2D36EB8B5F6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5553467" y="1741387"/>
                <a:ext cx="20232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7" name="Gruppieren 746">
            <a:extLst>
              <a:ext uri="{FF2B5EF4-FFF2-40B4-BE49-F238E27FC236}">
                <a16:creationId xmlns:a16="http://schemas.microsoft.com/office/drawing/2014/main" id="{5797E8DD-8724-494E-AC34-7E8CDB7A2070}"/>
              </a:ext>
            </a:extLst>
          </p:cNvPr>
          <p:cNvGrpSpPr/>
          <p:nvPr/>
        </p:nvGrpSpPr>
        <p:grpSpPr>
          <a:xfrm>
            <a:off x="6629507" y="2354467"/>
            <a:ext cx="444960" cy="2601360"/>
            <a:chOff x="6629507" y="2354467"/>
            <a:chExt cx="444960" cy="260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D7758AC7-B4F1-40CC-B377-91049A1914FE}"/>
                    </a:ext>
                  </a:extLst>
                </p14:cNvPr>
                <p14:cNvContentPartPr/>
                <p14:nvPr/>
              </p14:nvContentPartPr>
              <p14:xfrm>
                <a:off x="6931547" y="4756747"/>
                <a:ext cx="360" cy="36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D7758AC7-B4F1-40CC-B377-91049A1914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27227" y="4752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5E47FD50-7382-42FD-8A3F-8D055A02F8F4}"/>
                    </a:ext>
                  </a:extLst>
                </p14:cNvPr>
                <p14:cNvContentPartPr/>
                <p14:nvPr/>
              </p14:nvContentPartPr>
              <p14:xfrm>
                <a:off x="6847667" y="4657747"/>
                <a:ext cx="226800" cy="2980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5E47FD50-7382-42FD-8A3F-8D055A02F8F4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843347" y="4653427"/>
                  <a:ext cx="235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30B4BA3-8664-4130-8142-83B2B8B9075B}"/>
                    </a:ext>
                  </a:extLst>
                </p14:cNvPr>
                <p14:cNvContentPartPr/>
                <p14:nvPr/>
              </p14:nvContentPartPr>
              <p14:xfrm>
                <a:off x="6629507" y="2420347"/>
                <a:ext cx="294840" cy="22770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30B4BA3-8664-4130-8142-83B2B8B9075B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625187" y="2416027"/>
                  <a:ext cx="303480" cy="22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1F649F35-1BB7-47B4-8522-30A8B013AFF0}"/>
                    </a:ext>
                  </a:extLst>
                </p14:cNvPr>
                <p14:cNvContentPartPr/>
                <p14:nvPr/>
              </p14:nvContentPartPr>
              <p14:xfrm>
                <a:off x="6839387" y="2354467"/>
                <a:ext cx="95040" cy="17712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1F649F35-1BB7-47B4-8522-30A8B013AFF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835067" y="2350147"/>
                  <a:ext cx="1036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1" name="Gruppieren 750">
            <a:extLst>
              <a:ext uri="{FF2B5EF4-FFF2-40B4-BE49-F238E27FC236}">
                <a16:creationId xmlns:a16="http://schemas.microsoft.com/office/drawing/2014/main" id="{32A99386-6EFC-4F40-B52A-2713F6E4CEDF}"/>
              </a:ext>
            </a:extLst>
          </p:cNvPr>
          <p:cNvGrpSpPr/>
          <p:nvPr/>
        </p:nvGrpSpPr>
        <p:grpSpPr>
          <a:xfrm>
            <a:off x="4718627" y="2255467"/>
            <a:ext cx="1208880" cy="2797200"/>
            <a:chOff x="4718627" y="2255467"/>
            <a:chExt cx="1208880" cy="27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219C7BA4-B79B-4C98-925D-02EF1B17CEF8}"/>
                    </a:ext>
                  </a:extLst>
                </p14:cNvPr>
                <p14:cNvContentPartPr/>
                <p14:nvPr/>
              </p14:nvContentPartPr>
              <p14:xfrm>
                <a:off x="5646347" y="4611667"/>
                <a:ext cx="281160" cy="26712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219C7BA4-B79B-4C98-925D-02EF1B17CEF8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642027" y="4607347"/>
                  <a:ext cx="289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11F0AA6F-1273-4D5B-8B00-4EEEB505D667}"/>
                    </a:ext>
                  </a:extLst>
                </p14:cNvPr>
                <p14:cNvContentPartPr/>
                <p14:nvPr/>
              </p14:nvContentPartPr>
              <p14:xfrm>
                <a:off x="5576867" y="2255467"/>
                <a:ext cx="303120" cy="3056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11F0AA6F-1273-4D5B-8B00-4EEEB505D66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5572547" y="2251147"/>
                  <a:ext cx="311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39FB2142-D03E-4AF0-A15D-3E2D4909F865}"/>
                    </a:ext>
                  </a:extLst>
                </p14:cNvPr>
                <p14:cNvContentPartPr/>
                <p14:nvPr/>
              </p14:nvContentPartPr>
              <p14:xfrm>
                <a:off x="4718627" y="4612387"/>
                <a:ext cx="763200" cy="44028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39FB2142-D03E-4AF0-A15D-3E2D4909F865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714307" y="4608067"/>
                  <a:ext cx="7718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0A2DB508-CBC3-4C14-9E54-971EC9E80B42}"/>
                    </a:ext>
                  </a:extLst>
                </p14:cNvPr>
                <p14:cNvContentPartPr/>
                <p14:nvPr/>
              </p14:nvContentPartPr>
              <p14:xfrm>
                <a:off x="4776947" y="2613307"/>
                <a:ext cx="414720" cy="211068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0A2DB508-CBC3-4C14-9E54-971EC9E80B42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772627" y="2608987"/>
                  <a:ext cx="423360" cy="21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8F0810D4-90ED-4136-8B75-30235BB8A4F4}"/>
                    </a:ext>
                  </a:extLst>
                </p14:cNvPr>
                <p14:cNvContentPartPr/>
                <p14:nvPr/>
              </p14:nvContentPartPr>
              <p14:xfrm>
                <a:off x="5069267" y="2442307"/>
                <a:ext cx="223560" cy="2034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8F0810D4-90ED-4136-8B75-30235BB8A4F4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5064947" y="2437987"/>
                  <a:ext cx="2322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" name="Gruppieren 846">
            <a:extLst>
              <a:ext uri="{FF2B5EF4-FFF2-40B4-BE49-F238E27FC236}">
                <a16:creationId xmlns:a16="http://schemas.microsoft.com/office/drawing/2014/main" id="{67CFAD49-1919-41BE-A1AD-029F9FB8FA03}"/>
              </a:ext>
            </a:extLst>
          </p:cNvPr>
          <p:cNvGrpSpPr/>
          <p:nvPr/>
        </p:nvGrpSpPr>
        <p:grpSpPr>
          <a:xfrm>
            <a:off x="4748867" y="5067067"/>
            <a:ext cx="3536640" cy="1601280"/>
            <a:chOff x="4748867" y="5067067"/>
            <a:chExt cx="3536640" cy="160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F8C2EF94-2976-4810-8FAD-3F9D9680BD1D}"/>
                    </a:ext>
                  </a:extLst>
                </p14:cNvPr>
                <p14:cNvContentPartPr/>
                <p14:nvPr/>
              </p14:nvContentPartPr>
              <p14:xfrm>
                <a:off x="4778027" y="5363347"/>
                <a:ext cx="216720" cy="208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F8C2EF94-2976-4810-8FAD-3F9D9680BD1D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773707" y="5359027"/>
                  <a:ext cx="22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D5E7D0D-9577-460B-B0EE-86CD1B759A19}"/>
                    </a:ext>
                  </a:extLst>
                </p14:cNvPr>
                <p14:cNvContentPartPr/>
                <p14:nvPr/>
              </p14:nvContentPartPr>
              <p14:xfrm>
                <a:off x="4748867" y="5405107"/>
                <a:ext cx="241560" cy="226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D5E7D0D-9577-460B-B0EE-86CD1B759A1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744547" y="5400787"/>
                  <a:ext cx="25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6BBDF32E-E864-45DD-9D07-A1DCC173112A}"/>
                    </a:ext>
                  </a:extLst>
                </p14:cNvPr>
                <p14:cNvContentPartPr/>
                <p14:nvPr/>
              </p14:nvContentPartPr>
              <p14:xfrm>
                <a:off x="5001947" y="5288107"/>
                <a:ext cx="132840" cy="2044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6BBDF32E-E864-45DD-9D07-A1DCC173112A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997627" y="5283787"/>
                  <a:ext cx="14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2CF38657-96E3-4184-8126-FE6F867B90BD}"/>
                    </a:ext>
                  </a:extLst>
                </p14:cNvPr>
                <p14:cNvContentPartPr/>
                <p14:nvPr/>
              </p14:nvContentPartPr>
              <p14:xfrm>
                <a:off x="5313347" y="5249587"/>
                <a:ext cx="270360" cy="19944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2CF38657-96E3-4184-8126-FE6F867B90BD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5309027" y="5245267"/>
                  <a:ext cx="279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E65924EE-9BD1-4B41-8950-45BB8E073E3A}"/>
                    </a:ext>
                  </a:extLst>
                </p14:cNvPr>
                <p14:cNvContentPartPr/>
                <p14:nvPr/>
              </p14:nvContentPartPr>
              <p14:xfrm>
                <a:off x="5582987" y="5231587"/>
                <a:ext cx="210240" cy="16236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E65924EE-9BD1-4B41-8950-45BB8E073E3A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5578667" y="5227267"/>
                  <a:ext cx="218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4D6001B-9466-4FF7-95AF-0C5945E6FC4A}"/>
                    </a:ext>
                  </a:extLst>
                </p14:cNvPr>
                <p14:cNvContentPartPr/>
                <p14:nvPr/>
              </p14:nvContentPartPr>
              <p14:xfrm>
                <a:off x="6021467" y="5224027"/>
                <a:ext cx="20520" cy="1389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4D6001B-9466-4FF7-95AF-0C5945E6FC4A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017147" y="5219707"/>
                  <a:ext cx="29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8232B7E-6103-422C-A147-8B9DB6B2C983}"/>
                    </a:ext>
                  </a:extLst>
                </p14:cNvPr>
                <p14:cNvContentPartPr/>
                <p14:nvPr/>
              </p14:nvContentPartPr>
              <p14:xfrm>
                <a:off x="5942627" y="5182987"/>
                <a:ext cx="177480" cy="2376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8232B7E-6103-422C-A147-8B9DB6B2C983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5938307" y="5178667"/>
                  <a:ext cx="186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6109BD06-087D-4298-AB3D-1A0413A3A542}"/>
                    </a:ext>
                  </a:extLst>
                </p14:cNvPr>
                <p14:cNvContentPartPr/>
                <p14:nvPr/>
              </p14:nvContentPartPr>
              <p14:xfrm>
                <a:off x="6144587" y="5237707"/>
                <a:ext cx="75240" cy="11556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6109BD06-087D-4298-AB3D-1A0413A3A542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140267" y="5233387"/>
                  <a:ext cx="83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DEF0F965-95B0-4886-80F5-B52B1063118B}"/>
                    </a:ext>
                  </a:extLst>
                </p14:cNvPr>
                <p14:cNvContentPartPr/>
                <p14:nvPr/>
              </p14:nvContentPartPr>
              <p14:xfrm>
                <a:off x="6232427" y="5267227"/>
                <a:ext cx="121680" cy="5076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DEF0F965-95B0-4886-80F5-B52B1063118B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228107" y="5262907"/>
                  <a:ext cx="13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51483D0E-2010-4F39-AE6E-5B3199B316D4}"/>
                    </a:ext>
                  </a:extLst>
                </p14:cNvPr>
                <p14:cNvContentPartPr/>
                <p14:nvPr/>
              </p14:nvContentPartPr>
              <p14:xfrm>
                <a:off x="6356627" y="5180107"/>
                <a:ext cx="174240" cy="13968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51483D0E-2010-4F39-AE6E-5B3199B316D4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352307" y="5175787"/>
                  <a:ext cx="182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168F7A92-6A09-4051-8782-D18489EAF693}"/>
                    </a:ext>
                  </a:extLst>
                </p14:cNvPr>
                <p14:cNvContentPartPr/>
                <p14:nvPr/>
              </p14:nvContentPartPr>
              <p14:xfrm>
                <a:off x="6507467" y="5245627"/>
                <a:ext cx="109800" cy="752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168F7A92-6A09-4051-8782-D18489EAF69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6503147" y="5241307"/>
                  <a:ext cx="118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3B8F74A6-239D-4441-A325-7858A43DB420}"/>
                    </a:ext>
                  </a:extLst>
                </p14:cNvPr>
                <p14:cNvContentPartPr/>
                <p14:nvPr/>
              </p14:nvContentPartPr>
              <p14:xfrm>
                <a:off x="6823187" y="5156707"/>
                <a:ext cx="117720" cy="16884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3B8F74A6-239D-4441-A325-7858A43DB420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6818867" y="5152387"/>
                  <a:ext cx="126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32726CDC-829F-45D4-AAEF-876CBB687CB7}"/>
                    </a:ext>
                  </a:extLst>
                </p14:cNvPr>
                <p14:cNvContentPartPr/>
                <p14:nvPr/>
              </p14:nvContentPartPr>
              <p14:xfrm>
                <a:off x="6963947" y="5237347"/>
                <a:ext cx="128520" cy="5940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32726CDC-829F-45D4-AAEF-876CBB687CB7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959627" y="5233027"/>
                  <a:ext cx="137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817AC6C-821A-4881-9CB5-4B0D438AB886}"/>
                    </a:ext>
                  </a:extLst>
                </p14:cNvPr>
                <p14:cNvContentPartPr/>
                <p14:nvPr/>
              </p14:nvContentPartPr>
              <p14:xfrm>
                <a:off x="7094987" y="5149147"/>
                <a:ext cx="209520" cy="1454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817AC6C-821A-4881-9CB5-4B0D438AB886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090667" y="5144827"/>
                  <a:ext cx="218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460B8526-1A6D-4C83-A33D-5A42B58D6AB9}"/>
                    </a:ext>
                  </a:extLst>
                </p14:cNvPr>
                <p14:cNvContentPartPr/>
                <p14:nvPr/>
              </p14:nvContentPartPr>
              <p14:xfrm>
                <a:off x="7443827" y="5202067"/>
                <a:ext cx="119520" cy="738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460B8526-1A6D-4C83-A33D-5A42B58D6AB9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439507" y="5197747"/>
                  <a:ext cx="128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C018E2A-7FF4-4375-85AD-70A4E69F85D0}"/>
                    </a:ext>
                  </a:extLst>
                </p14:cNvPr>
                <p14:cNvContentPartPr/>
                <p14:nvPr/>
              </p14:nvContentPartPr>
              <p14:xfrm>
                <a:off x="7578467" y="5233387"/>
                <a:ext cx="194040" cy="1728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C018E2A-7FF4-4375-85AD-70A4E69F85D0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574147" y="5229067"/>
                  <a:ext cx="202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5307640A-5A22-4125-98B4-23E5543A39EA}"/>
                    </a:ext>
                  </a:extLst>
                </p14:cNvPr>
                <p14:cNvContentPartPr/>
                <p14:nvPr/>
              </p14:nvContentPartPr>
              <p14:xfrm>
                <a:off x="7820027" y="5109547"/>
                <a:ext cx="295200" cy="14040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5307640A-5A22-4125-98B4-23E5543A39EA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815707" y="5105227"/>
                  <a:ext cx="303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5CFA40E6-4750-4399-A9F0-E29A94149E32}"/>
                    </a:ext>
                  </a:extLst>
                </p14:cNvPr>
                <p14:cNvContentPartPr/>
                <p14:nvPr/>
              </p14:nvContentPartPr>
              <p14:xfrm>
                <a:off x="8085347" y="5067067"/>
                <a:ext cx="32760" cy="370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5CFA40E6-4750-4399-A9F0-E29A94149E32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8081027" y="5062747"/>
                  <a:ext cx="41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D007773C-B114-4FF3-B972-5D5015C03B5E}"/>
                    </a:ext>
                  </a:extLst>
                </p14:cNvPr>
                <p14:cNvContentPartPr/>
                <p14:nvPr/>
              </p14:nvContentPartPr>
              <p14:xfrm>
                <a:off x="8150507" y="5133307"/>
                <a:ext cx="95040" cy="11592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D007773C-B114-4FF3-B972-5D5015C03B5E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8146187" y="5128987"/>
                  <a:ext cx="103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98DF9CA4-92D8-4F3D-8AAC-EF879CA16257}"/>
                    </a:ext>
                  </a:extLst>
                </p14:cNvPr>
                <p14:cNvContentPartPr/>
                <p14:nvPr/>
              </p14:nvContentPartPr>
              <p14:xfrm>
                <a:off x="5310827" y="5592307"/>
                <a:ext cx="318960" cy="936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98DF9CA4-92D8-4F3D-8AAC-EF879CA16257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306507" y="5587987"/>
                  <a:ext cx="327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43FA510-A078-46B3-88FF-4CF649AD852B}"/>
                    </a:ext>
                  </a:extLst>
                </p14:cNvPr>
                <p14:cNvContentPartPr/>
                <p14:nvPr/>
              </p14:nvContentPartPr>
              <p14:xfrm>
                <a:off x="5804747" y="5540107"/>
                <a:ext cx="75960" cy="13680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43FA510-A078-46B3-88FF-4CF649AD852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800427" y="5535787"/>
                  <a:ext cx="84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C2FED9C5-4373-4595-AC87-A101CE34783C}"/>
                    </a:ext>
                  </a:extLst>
                </p14:cNvPr>
                <p14:cNvContentPartPr/>
                <p14:nvPr/>
              </p14:nvContentPartPr>
              <p14:xfrm>
                <a:off x="5901587" y="5567107"/>
                <a:ext cx="108360" cy="777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C2FED9C5-4373-4595-AC87-A101CE34783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897267" y="5562787"/>
                  <a:ext cx="117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F0EBD523-8749-41EE-93D3-D609FF2E58EE}"/>
                    </a:ext>
                  </a:extLst>
                </p14:cNvPr>
                <p14:cNvContentPartPr/>
                <p14:nvPr/>
              </p14:nvContentPartPr>
              <p14:xfrm>
                <a:off x="5981507" y="5502307"/>
                <a:ext cx="334800" cy="1422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F0EBD523-8749-41EE-93D3-D609FF2E58EE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977187" y="5497987"/>
                  <a:ext cx="343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4C158CDA-5FE4-4720-9A92-BD91F9884DC9}"/>
                    </a:ext>
                  </a:extLst>
                </p14:cNvPr>
                <p14:cNvContentPartPr/>
                <p14:nvPr/>
              </p14:nvContentPartPr>
              <p14:xfrm>
                <a:off x="6444107" y="5476027"/>
                <a:ext cx="166680" cy="2181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4C158CDA-5FE4-4720-9A92-BD91F9884DC9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439787" y="5471707"/>
                  <a:ext cx="175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30055E71-525C-464F-B3E1-BA286F8FC1E9}"/>
                    </a:ext>
                  </a:extLst>
                </p14:cNvPr>
                <p14:cNvContentPartPr/>
                <p14:nvPr/>
              </p14:nvContentPartPr>
              <p14:xfrm>
                <a:off x="6784307" y="5515987"/>
                <a:ext cx="98640" cy="8172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30055E71-525C-464F-B3E1-BA286F8FC1E9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779987" y="5511667"/>
                  <a:ext cx="107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0BD103F1-1F0E-4913-99F3-67731BA1E817}"/>
                    </a:ext>
                  </a:extLst>
                </p14:cNvPr>
                <p14:cNvContentPartPr/>
                <p14:nvPr/>
              </p14:nvContentPartPr>
              <p14:xfrm>
                <a:off x="6895907" y="5526427"/>
                <a:ext cx="349920" cy="20448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0BD103F1-1F0E-4913-99F3-67731BA1E81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891587" y="5522107"/>
                  <a:ext cx="358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1947AAE-9896-4EDB-993F-18F5D438CF15}"/>
                    </a:ext>
                  </a:extLst>
                </p14:cNvPr>
                <p14:cNvContentPartPr/>
                <p14:nvPr/>
              </p14:nvContentPartPr>
              <p14:xfrm>
                <a:off x="7292267" y="5490427"/>
                <a:ext cx="201240" cy="7920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1947AAE-9896-4EDB-993F-18F5D438CF15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287947" y="5486107"/>
                  <a:ext cx="20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1066C7D9-ED6A-4FFF-BAD6-2EFED1D3A68F}"/>
                    </a:ext>
                  </a:extLst>
                </p14:cNvPr>
                <p14:cNvContentPartPr/>
                <p14:nvPr/>
              </p14:nvContentPartPr>
              <p14:xfrm>
                <a:off x="7518707" y="5427787"/>
                <a:ext cx="140760" cy="11124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1066C7D9-ED6A-4FFF-BAD6-2EFED1D3A68F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514387" y="5423467"/>
                  <a:ext cx="149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6B45289C-BE2A-47F9-9436-0286D7D0E62D}"/>
                    </a:ext>
                  </a:extLst>
                </p14:cNvPr>
                <p14:cNvContentPartPr/>
                <p14:nvPr/>
              </p14:nvContentPartPr>
              <p14:xfrm>
                <a:off x="7812827" y="5415907"/>
                <a:ext cx="142560" cy="1317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6B45289C-BE2A-47F9-9436-0286D7D0E62D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808507" y="5411587"/>
                  <a:ext cx="151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D3A8DDE8-963B-4BCF-9BA6-202C489351AF}"/>
                    </a:ext>
                  </a:extLst>
                </p14:cNvPr>
                <p14:cNvContentPartPr/>
                <p14:nvPr/>
              </p14:nvContentPartPr>
              <p14:xfrm>
                <a:off x="7933787" y="5455147"/>
                <a:ext cx="81720" cy="6228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D3A8DDE8-963B-4BCF-9BA6-202C489351AF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7929467" y="5450827"/>
                  <a:ext cx="90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6F4754D7-3CCF-47CE-A057-18E47D23E357}"/>
                    </a:ext>
                  </a:extLst>
                </p14:cNvPr>
                <p14:cNvContentPartPr/>
                <p14:nvPr/>
              </p14:nvContentPartPr>
              <p14:xfrm>
                <a:off x="5312987" y="5823067"/>
                <a:ext cx="234720" cy="11556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6F4754D7-3CCF-47CE-A057-18E47D23E357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308667" y="5818747"/>
                  <a:ext cx="243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B388C69E-BBD1-44A0-9D6F-39DECFD965DF}"/>
                    </a:ext>
                  </a:extLst>
                </p14:cNvPr>
                <p14:cNvContentPartPr/>
                <p14:nvPr/>
              </p14:nvContentPartPr>
              <p14:xfrm>
                <a:off x="5684867" y="5852587"/>
                <a:ext cx="214200" cy="6336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B388C69E-BBD1-44A0-9D6F-39DECFD965DF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5680547" y="5848267"/>
                  <a:ext cx="222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CD86B9A9-8B29-40DF-A23E-ACC7BC8E97CD}"/>
                    </a:ext>
                  </a:extLst>
                </p14:cNvPr>
                <p14:cNvContentPartPr/>
                <p14:nvPr/>
              </p14:nvContentPartPr>
              <p14:xfrm>
                <a:off x="5869547" y="5774827"/>
                <a:ext cx="23400" cy="1872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CD86B9A9-8B29-40DF-A23E-ACC7BC8E97CD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5865227" y="5770507"/>
                  <a:ext cx="32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CC5BCE62-CE32-4B21-8473-8B5019210693}"/>
                    </a:ext>
                  </a:extLst>
                </p14:cNvPr>
                <p14:cNvContentPartPr/>
                <p14:nvPr/>
              </p14:nvContentPartPr>
              <p14:xfrm>
                <a:off x="5939747" y="5839987"/>
                <a:ext cx="29160" cy="6840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CC5BCE62-CE32-4B21-8473-8B5019210693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935427" y="5835667"/>
                  <a:ext cx="37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FB987512-F103-4F13-8542-5680807B6705}"/>
                    </a:ext>
                  </a:extLst>
                </p14:cNvPr>
                <p14:cNvContentPartPr/>
                <p14:nvPr/>
              </p14:nvContentPartPr>
              <p14:xfrm>
                <a:off x="6009947" y="5734507"/>
                <a:ext cx="288000" cy="16344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FB987512-F103-4F13-8542-5680807B670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6005627" y="5730187"/>
                  <a:ext cx="296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A0F1E04D-7987-4579-94AA-70B2B95F4548}"/>
                    </a:ext>
                  </a:extLst>
                </p14:cNvPr>
                <p14:cNvContentPartPr/>
                <p14:nvPr/>
              </p14:nvContentPartPr>
              <p14:xfrm>
                <a:off x="6426107" y="5810827"/>
                <a:ext cx="110520" cy="7416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A0F1E04D-7987-4579-94AA-70B2B95F4548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6421787" y="5806507"/>
                  <a:ext cx="119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9CF79B66-DCF5-4901-9485-D0A0B5FFA3B5}"/>
                    </a:ext>
                  </a:extLst>
                </p14:cNvPr>
                <p14:cNvContentPartPr/>
                <p14:nvPr/>
              </p14:nvContentPartPr>
              <p14:xfrm>
                <a:off x="6555347" y="5836387"/>
                <a:ext cx="97200" cy="3636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9CF79B66-DCF5-4901-9485-D0A0B5FFA3B5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551027" y="5832067"/>
                  <a:ext cx="10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EAE6C9B7-95C3-4987-83B9-5EC607D74ABE}"/>
                    </a:ext>
                  </a:extLst>
                </p14:cNvPr>
                <p14:cNvContentPartPr/>
                <p14:nvPr/>
              </p14:nvContentPartPr>
              <p14:xfrm>
                <a:off x="6702587" y="5749627"/>
                <a:ext cx="217800" cy="10728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EAE6C9B7-95C3-4987-83B9-5EC607D74ABE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698267" y="5745307"/>
                  <a:ext cx="226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7415AE2F-F602-40E6-A648-9E7C33A94BC2}"/>
                    </a:ext>
                  </a:extLst>
                </p14:cNvPr>
                <p14:cNvContentPartPr/>
                <p14:nvPr/>
              </p14:nvContentPartPr>
              <p14:xfrm>
                <a:off x="6959267" y="5749627"/>
                <a:ext cx="182160" cy="1184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7415AE2F-F602-40E6-A648-9E7C33A94BC2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954947" y="5745307"/>
                  <a:ext cx="190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9F25870D-F588-4EF6-A7A3-5FB6656BDC3B}"/>
                    </a:ext>
                  </a:extLst>
                </p14:cNvPr>
                <p14:cNvContentPartPr/>
                <p14:nvPr/>
              </p14:nvContentPartPr>
              <p14:xfrm>
                <a:off x="7127027" y="5710747"/>
                <a:ext cx="16200" cy="1872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9F25870D-F588-4EF6-A7A3-5FB6656BDC3B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7122707" y="5706427"/>
                  <a:ext cx="2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C1F09C76-4BA2-4FEC-9FAC-01638F9E65B0}"/>
                    </a:ext>
                  </a:extLst>
                </p14:cNvPr>
                <p14:cNvContentPartPr/>
                <p14:nvPr/>
              </p14:nvContentPartPr>
              <p14:xfrm>
                <a:off x="7174547" y="5776987"/>
                <a:ext cx="107640" cy="4572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C1F09C76-4BA2-4FEC-9FAC-01638F9E65B0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170227" y="5772667"/>
                  <a:ext cx="116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EE6F4788-A352-472B-87DC-D3E23DB8C7FF}"/>
                    </a:ext>
                  </a:extLst>
                </p14:cNvPr>
                <p14:cNvContentPartPr/>
                <p14:nvPr/>
              </p14:nvContentPartPr>
              <p14:xfrm>
                <a:off x="6993827" y="5670067"/>
                <a:ext cx="82800" cy="17892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EE6F4788-A352-472B-87DC-D3E23DB8C7FF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989507" y="5665747"/>
                  <a:ext cx="91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988365FC-0F54-484E-B159-E78631FBF867}"/>
                    </a:ext>
                  </a:extLst>
                </p14:cNvPr>
                <p14:cNvContentPartPr/>
                <p14:nvPr/>
              </p14:nvContentPartPr>
              <p14:xfrm>
                <a:off x="7469027" y="5754667"/>
                <a:ext cx="336960" cy="10728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988365FC-0F54-484E-B159-E78631FBF867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464707" y="5750347"/>
                  <a:ext cx="345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E9F85C7-722F-4F80-B2CA-6726B847EE51}"/>
                    </a:ext>
                  </a:extLst>
                </p14:cNvPr>
                <p14:cNvContentPartPr/>
                <p14:nvPr/>
              </p14:nvContentPartPr>
              <p14:xfrm>
                <a:off x="7773227" y="5679787"/>
                <a:ext cx="50400" cy="2628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E9F85C7-722F-4F80-B2CA-6726B847EE51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7768907" y="5675467"/>
                  <a:ext cx="59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58A1CC60-EF83-40B4-8EED-F4089B65B35F}"/>
                    </a:ext>
                  </a:extLst>
                </p14:cNvPr>
                <p14:cNvContentPartPr/>
                <p14:nvPr/>
              </p14:nvContentPartPr>
              <p14:xfrm>
                <a:off x="7839107" y="5722627"/>
                <a:ext cx="132120" cy="921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58A1CC60-EF83-40B4-8EED-F4089B65B35F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834787" y="5718307"/>
                  <a:ext cx="140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51D7D3F5-B1C4-4324-A17A-3D394433333F}"/>
                    </a:ext>
                  </a:extLst>
                </p14:cNvPr>
                <p14:cNvContentPartPr/>
                <p14:nvPr/>
              </p14:nvContentPartPr>
              <p14:xfrm>
                <a:off x="7970507" y="5727667"/>
                <a:ext cx="104040" cy="990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51D7D3F5-B1C4-4324-A17A-3D394433333F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966187" y="5723347"/>
                  <a:ext cx="112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BCF6E445-54DA-4306-9FFD-EE832ABC91EB}"/>
                    </a:ext>
                  </a:extLst>
                </p14:cNvPr>
                <p14:cNvContentPartPr/>
                <p14:nvPr/>
              </p14:nvContentPartPr>
              <p14:xfrm>
                <a:off x="5330627" y="6014587"/>
                <a:ext cx="244800" cy="19404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BCF6E445-54DA-4306-9FFD-EE832ABC91EB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5326307" y="6010267"/>
                  <a:ext cx="253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51889CCF-A2D3-4353-A496-3B0C9EDD3FD1}"/>
                    </a:ext>
                  </a:extLst>
                </p14:cNvPr>
                <p14:cNvContentPartPr/>
                <p14:nvPr/>
              </p14:nvContentPartPr>
              <p14:xfrm>
                <a:off x="5630507" y="6099907"/>
                <a:ext cx="164880" cy="24480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51889CCF-A2D3-4353-A496-3B0C9EDD3FD1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5626187" y="6095587"/>
                  <a:ext cx="173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F67CD142-C3DB-4F4C-A8FA-FD4B5F3FD38E}"/>
                    </a:ext>
                  </a:extLst>
                </p14:cNvPr>
                <p14:cNvContentPartPr/>
                <p14:nvPr/>
              </p14:nvContentPartPr>
              <p14:xfrm>
                <a:off x="5843267" y="6051667"/>
                <a:ext cx="152640" cy="14508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F67CD142-C3DB-4F4C-A8FA-FD4B5F3FD38E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5838947" y="6047347"/>
                  <a:ext cx="16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A965E3F2-619F-4F22-A3AE-4CD9DE218A99}"/>
                    </a:ext>
                  </a:extLst>
                </p14:cNvPr>
                <p14:cNvContentPartPr/>
                <p14:nvPr/>
              </p14:nvContentPartPr>
              <p14:xfrm>
                <a:off x="5980427" y="6093787"/>
                <a:ext cx="351000" cy="10116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A965E3F2-619F-4F22-A3AE-4CD9DE218A99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5976107" y="6089467"/>
                  <a:ext cx="359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0B2DDFDD-5EC0-49A0-8920-49EA091CBA3C}"/>
                    </a:ext>
                  </a:extLst>
                </p14:cNvPr>
                <p14:cNvContentPartPr/>
                <p14:nvPr/>
              </p14:nvContentPartPr>
              <p14:xfrm>
                <a:off x="6533747" y="6054187"/>
                <a:ext cx="114480" cy="8964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0B2DDFDD-5EC0-49A0-8920-49EA091CBA3C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6529427" y="6049867"/>
                  <a:ext cx="123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4485D31B-8131-4985-9904-971D139E2608}"/>
                    </a:ext>
                  </a:extLst>
                </p14:cNvPr>
                <p14:cNvContentPartPr/>
                <p14:nvPr/>
              </p14:nvContentPartPr>
              <p14:xfrm>
                <a:off x="6688907" y="6033307"/>
                <a:ext cx="73800" cy="12348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4485D31B-8131-4985-9904-971D139E2608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6684587" y="6028987"/>
                  <a:ext cx="82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CDAD14B7-4CAA-49A8-B027-80CAF47326CB}"/>
                    </a:ext>
                  </a:extLst>
                </p14:cNvPr>
                <p14:cNvContentPartPr/>
                <p14:nvPr/>
              </p14:nvContentPartPr>
              <p14:xfrm>
                <a:off x="6894827" y="6053467"/>
                <a:ext cx="320760" cy="7596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CDAD14B7-4CAA-49A8-B027-80CAF47326CB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6890507" y="6049147"/>
                  <a:ext cx="329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7C05144A-9434-4C9F-A780-2CAD9981285E}"/>
                    </a:ext>
                  </a:extLst>
                </p14:cNvPr>
                <p14:cNvContentPartPr/>
                <p14:nvPr/>
              </p14:nvContentPartPr>
              <p14:xfrm>
                <a:off x="7253027" y="5953387"/>
                <a:ext cx="160560" cy="15660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7C05144A-9434-4C9F-A780-2CAD9981285E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248707" y="5949067"/>
                  <a:ext cx="16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DFEE21D1-D5FC-494B-BEB9-8C724EA47C3E}"/>
                    </a:ext>
                  </a:extLst>
                </p14:cNvPr>
                <p14:cNvContentPartPr/>
                <p14:nvPr/>
              </p14:nvContentPartPr>
              <p14:xfrm>
                <a:off x="7579907" y="6003787"/>
                <a:ext cx="141120" cy="8748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DFEE21D1-D5FC-494B-BEB9-8C724EA47C3E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7575587" y="5999467"/>
                  <a:ext cx="149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29FAEC39-9E37-4C10-A2AE-AAC4B16D78A7}"/>
                    </a:ext>
                  </a:extLst>
                </p14:cNvPr>
                <p14:cNvContentPartPr/>
                <p14:nvPr/>
              </p14:nvContentPartPr>
              <p14:xfrm>
                <a:off x="7691507" y="5985427"/>
                <a:ext cx="199080" cy="7380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29FAEC39-9E37-4C10-A2AE-AAC4B16D78A7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687187" y="5981107"/>
                  <a:ext cx="20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9480BB13-489B-482D-82A0-6F5BCCC25389}"/>
                    </a:ext>
                  </a:extLst>
                </p14:cNvPr>
                <p14:cNvContentPartPr/>
                <p14:nvPr/>
              </p14:nvContentPartPr>
              <p14:xfrm>
                <a:off x="7881227" y="5987227"/>
                <a:ext cx="114840" cy="8316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9480BB13-489B-482D-82A0-6F5BCCC2538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7876907" y="5982907"/>
                  <a:ext cx="12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F3537AF5-FFA9-4C1C-B427-ACA7856F2767}"/>
                    </a:ext>
                  </a:extLst>
                </p14:cNvPr>
                <p14:cNvContentPartPr/>
                <p14:nvPr/>
              </p14:nvContentPartPr>
              <p14:xfrm>
                <a:off x="5288147" y="6342907"/>
                <a:ext cx="223560" cy="9720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F3537AF5-FFA9-4C1C-B427-ACA7856F2767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5283827" y="6338587"/>
                  <a:ext cx="232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CBABAEC2-8710-41A9-A487-86C209DF9282}"/>
                    </a:ext>
                  </a:extLst>
                </p14:cNvPr>
                <p14:cNvContentPartPr/>
                <p14:nvPr/>
              </p14:nvContentPartPr>
              <p14:xfrm>
                <a:off x="5681627" y="6302227"/>
                <a:ext cx="97920" cy="11988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CBABAEC2-8710-41A9-A487-86C209DF9282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677307" y="6297907"/>
                  <a:ext cx="10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CC654A49-0E17-43C4-BB3E-8FAD698FAA53}"/>
                    </a:ext>
                  </a:extLst>
                </p14:cNvPr>
                <p14:cNvContentPartPr/>
                <p14:nvPr/>
              </p14:nvContentPartPr>
              <p14:xfrm>
                <a:off x="5807987" y="6308347"/>
                <a:ext cx="171720" cy="11232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CC654A49-0E17-43C4-BB3E-8FAD698FAA53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5803667" y="6304027"/>
                  <a:ext cx="180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1F275425-7DDA-4E8B-9745-BB81062BFAB9}"/>
                    </a:ext>
                  </a:extLst>
                </p14:cNvPr>
                <p14:cNvContentPartPr/>
                <p14:nvPr/>
              </p14:nvContentPartPr>
              <p14:xfrm>
                <a:off x="5928227" y="6268387"/>
                <a:ext cx="78120" cy="16632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1F275425-7DDA-4E8B-9745-BB81062BFAB9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5923907" y="6264067"/>
                  <a:ext cx="86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C88F8048-4718-458F-BB02-4A33D577C441}"/>
                    </a:ext>
                  </a:extLst>
                </p14:cNvPr>
                <p14:cNvContentPartPr/>
                <p14:nvPr/>
              </p14:nvContentPartPr>
              <p14:xfrm>
                <a:off x="5994107" y="6324907"/>
                <a:ext cx="146160" cy="5292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C88F8048-4718-458F-BB02-4A33D577C441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5989787" y="6320587"/>
                  <a:ext cx="15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24DB14D6-E995-472F-A173-C907573CA106}"/>
                    </a:ext>
                  </a:extLst>
                </p14:cNvPr>
                <p14:cNvContentPartPr/>
                <p14:nvPr/>
              </p14:nvContentPartPr>
              <p14:xfrm>
                <a:off x="6126947" y="6301867"/>
                <a:ext cx="149760" cy="10764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24DB14D6-E995-472F-A173-C907573CA106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6122627" y="6297547"/>
                  <a:ext cx="158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7125B04E-ADDD-49E8-8128-18097876B740}"/>
                    </a:ext>
                  </a:extLst>
                </p14:cNvPr>
                <p14:cNvContentPartPr/>
                <p14:nvPr/>
              </p14:nvContentPartPr>
              <p14:xfrm>
                <a:off x="6436187" y="6307987"/>
                <a:ext cx="247680" cy="7848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7125B04E-ADDD-49E8-8128-18097876B740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6431867" y="6303667"/>
                  <a:ext cx="256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B728671B-A574-450A-B764-BC0E8E63045C}"/>
                    </a:ext>
                  </a:extLst>
                </p14:cNvPr>
                <p14:cNvContentPartPr/>
                <p14:nvPr/>
              </p14:nvContentPartPr>
              <p14:xfrm>
                <a:off x="6732107" y="6293587"/>
                <a:ext cx="139320" cy="7812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B728671B-A574-450A-B764-BC0E8E63045C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6727787" y="6289267"/>
                  <a:ext cx="147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20819B0E-1935-4B32-B1A0-82CFFA00F6E7}"/>
                    </a:ext>
                  </a:extLst>
                </p14:cNvPr>
                <p14:cNvContentPartPr/>
                <p14:nvPr/>
              </p14:nvContentPartPr>
              <p14:xfrm>
                <a:off x="6999947" y="6361267"/>
                <a:ext cx="360" cy="36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20819B0E-1935-4B32-B1A0-82CFFA00F6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95627" y="6356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EC35C05C-2AE5-42B9-964B-0D6FB90169D1}"/>
                    </a:ext>
                  </a:extLst>
                </p14:cNvPr>
                <p14:cNvContentPartPr/>
                <p14:nvPr/>
              </p14:nvContentPartPr>
              <p14:xfrm>
                <a:off x="7006427" y="6231307"/>
                <a:ext cx="125640" cy="13464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EC35C05C-2AE5-42B9-964B-0D6FB90169D1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7002107" y="6226987"/>
                  <a:ext cx="134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BA9EA3F8-5331-429C-B93E-9A0E810A39DA}"/>
                    </a:ext>
                  </a:extLst>
                </p14:cNvPr>
                <p14:cNvContentPartPr/>
                <p14:nvPr/>
              </p14:nvContentPartPr>
              <p14:xfrm>
                <a:off x="7138187" y="6172267"/>
                <a:ext cx="283680" cy="17244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BA9EA3F8-5331-429C-B93E-9A0E810A39DA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7133867" y="6167947"/>
                  <a:ext cx="292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DA3077DC-1509-45AC-801B-A2DF8D781AF9}"/>
                    </a:ext>
                  </a:extLst>
                </p14:cNvPr>
                <p14:cNvContentPartPr/>
                <p14:nvPr/>
              </p14:nvContentPartPr>
              <p14:xfrm>
                <a:off x="7232507" y="6296107"/>
                <a:ext cx="360" cy="36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DA3077DC-1509-45AC-801B-A2DF8D781A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8187" y="6291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F4F1DCCE-AF3D-4282-ACF5-E6A98F70E255}"/>
                    </a:ext>
                  </a:extLst>
                </p14:cNvPr>
                <p14:cNvContentPartPr/>
                <p14:nvPr/>
              </p14:nvContentPartPr>
              <p14:xfrm>
                <a:off x="7373987" y="6255787"/>
                <a:ext cx="82080" cy="637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F4F1DCCE-AF3D-4282-ACF5-E6A98F70E255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7369667" y="6251467"/>
                  <a:ext cx="90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3D966739-4D14-4207-AE8E-D960102112D9}"/>
                    </a:ext>
                  </a:extLst>
                </p14:cNvPr>
                <p14:cNvContentPartPr/>
                <p14:nvPr/>
              </p14:nvContentPartPr>
              <p14:xfrm>
                <a:off x="7607987" y="6214747"/>
                <a:ext cx="264960" cy="6732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3D966739-4D14-4207-AE8E-D960102112D9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603667" y="6210427"/>
                  <a:ext cx="273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03C7ED35-83A8-45CD-8D4E-27B74730010B}"/>
                    </a:ext>
                  </a:extLst>
                </p14:cNvPr>
                <p14:cNvContentPartPr/>
                <p14:nvPr/>
              </p14:nvContentPartPr>
              <p14:xfrm>
                <a:off x="7897427" y="6175507"/>
                <a:ext cx="36000" cy="5400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03C7ED35-83A8-45CD-8D4E-27B74730010B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893107" y="6171187"/>
                  <a:ext cx="44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ADC80335-EC1B-408C-8CCC-70D9FBED5328}"/>
                    </a:ext>
                  </a:extLst>
                </p14:cNvPr>
                <p14:cNvContentPartPr/>
                <p14:nvPr/>
              </p14:nvContentPartPr>
              <p14:xfrm>
                <a:off x="7909667" y="6100627"/>
                <a:ext cx="247320" cy="1623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ADC80335-EC1B-408C-8CCC-70D9FBED5328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905347" y="6096307"/>
                  <a:ext cx="255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8C2D6E78-9C39-465C-9166-27968E26DCA6}"/>
                    </a:ext>
                  </a:extLst>
                </p14:cNvPr>
                <p14:cNvContentPartPr/>
                <p14:nvPr/>
              </p14:nvContentPartPr>
              <p14:xfrm>
                <a:off x="8161307" y="6125467"/>
                <a:ext cx="26280" cy="864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8C2D6E78-9C39-465C-9166-27968E26DCA6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8156987" y="6121147"/>
                  <a:ext cx="34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ADCF903A-C986-41C9-9281-62B8524CE85A}"/>
                    </a:ext>
                  </a:extLst>
                </p14:cNvPr>
                <p14:cNvContentPartPr/>
                <p14:nvPr/>
              </p14:nvContentPartPr>
              <p14:xfrm>
                <a:off x="8182187" y="6150307"/>
                <a:ext cx="103320" cy="9900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ADCF903A-C986-41C9-9281-62B8524CE85A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8177867" y="6145987"/>
                  <a:ext cx="111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DE600F8D-4D29-43DB-9B59-B7F95D008FDD}"/>
                    </a:ext>
                  </a:extLst>
                </p14:cNvPr>
                <p14:cNvContentPartPr/>
                <p14:nvPr/>
              </p14:nvContentPartPr>
              <p14:xfrm>
                <a:off x="5282027" y="6509947"/>
                <a:ext cx="138960" cy="14508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DE600F8D-4D29-43DB-9B59-B7F95D008FDD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5277707" y="6505627"/>
                  <a:ext cx="14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D574BFD1-6816-4BBB-BE05-05001B254C57}"/>
                    </a:ext>
                  </a:extLst>
                </p14:cNvPr>
                <p14:cNvContentPartPr/>
                <p14:nvPr/>
              </p14:nvContentPartPr>
              <p14:xfrm>
                <a:off x="5437547" y="6564307"/>
                <a:ext cx="73080" cy="9504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D574BFD1-6816-4BBB-BE05-05001B254C57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5433227" y="6559987"/>
                  <a:ext cx="81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98F27144-4C57-4644-82BE-E7878EB4281D}"/>
                    </a:ext>
                  </a:extLst>
                </p14:cNvPr>
                <p14:cNvContentPartPr/>
                <p14:nvPr/>
              </p14:nvContentPartPr>
              <p14:xfrm>
                <a:off x="5552387" y="6534427"/>
                <a:ext cx="243000" cy="13392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98F27144-4C57-4644-82BE-E7878EB4281D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548067" y="6530107"/>
                  <a:ext cx="251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A7011A19-6026-47FC-8290-832440EEDE24}"/>
                    </a:ext>
                  </a:extLst>
                </p14:cNvPr>
                <p14:cNvContentPartPr/>
                <p14:nvPr/>
              </p14:nvContentPartPr>
              <p14:xfrm>
                <a:off x="5921747" y="6555667"/>
                <a:ext cx="225720" cy="957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A7011A19-6026-47FC-8290-832440EEDE24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5917427" y="6551347"/>
                  <a:ext cx="234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5028F4CC-71B8-4D29-B20F-7DACCEDDBAE6}"/>
                    </a:ext>
                  </a:extLst>
                </p14:cNvPr>
                <p14:cNvContentPartPr/>
                <p14:nvPr/>
              </p14:nvContentPartPr>
              <p14:xfrm>
                <a:off x="6146747" y="6551347"/>
                <a:ext cx="161280" cy="6156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5028F4CC-71B8-4D29-B20F-7DACCEDDBAE6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6142427" y="6547027"/>
                  <a:ext cx="169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458AF520-EC77-44E2-B9A9-843244E23D98}"/>
                    </a:ext>
                  </a:extLst>
                </p14:cNvPr>
                <p14:cNvContentPartPr/>
                <p14:nvPr/>
              </p14:nvContentPartPr>
              <p14:xfrm>
                <a:off x="6305147" y="6535147"/>
                <a:ext cx="117360" cy="12276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458AF520-EC77-44E2-B9A9-843244E23D98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6300827" y="6530827"/>
                  <a:ext cx="12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47D97F52-795E-4D70-9C4C-72ACA47A3652}"/>
                    </a:ext>
                  </a:extLst>
                </p14:cNvPr>
                <p14:cNvContentPartPr/>
                <p14:nvPr/>
              </p14:nvContentPartPr>
              <p14:xfrm>
                <a:off x="6554627" y="6457747"/>
                <a:ext cx="162720" cy="16056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47D97F52-795E-4D70-9C4C-72ACA47A3652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6550307" y="6453427"/>
                  <a:ext cx="171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9C03EA42-C892-443D-B7AF-F74AEAD878F2}"/>
                    </a:ext>
                  </a:extLst>
                </p14:cNvPr>
                <p14:cNvContentPartPr/>
                <p14:nvPr/>
              </p14:nvContentPartPr>
              <p14:xfrm>
                <a:off x="6723827" y="6460627"/>
                <a:ext cx="93600" cy="14544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9C03EA42-C892-443D-B7AF-F74AEAD878F2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6719507" y="6456307"/>
                  <a:ext cx="102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AEBC3E93-8F4E-4119-801F-B5840D77FA2A}"/>
                    </a:ext>
                  </a:extLst>
                </p14:cNvPr>
                <p14:cNvContentPartPr/>
                <p14:nvPr/>
              </p14:nvContentPartPr>
              <p14:xfrm>
                <a:off x="6859547" y="6501307"/>
                <a:ext cx="54720" cy="8532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AEBC3E93-8F4E-4119-801F-B5840D77FA2A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6855227" y="6496987"/>
                  <a:ext cx="63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A4EC9D73-69BA-473B-8A1E-6FF650F8C7FA}"/>
                    </a:ext>
                  </a:extLst>
                </p14:cNvPr>
                <p14:cNvContentPartPr/>
                <p14:nvPr/>
              </p14:nvContentPartPr>
              <p14:xfrm>
                <a:off x="6954947" y="6435067"/>
                <a:ext cx="214560" cy="15588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A4EC9D73-69BA-473B-8A1E-6FF650F8C7FA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6950627" y="6430747"/>
                  <a:ext cx="223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09FDAF86-9ECB-470E-8C06-B679CF8492D5}"/>
                    </a:ext>
                  </a:extLst>
                </p14:cNvPr>
                <p14:cNvContentPartPr/>
                <p14:nvPr/>
              </p14:nvContentPartPr>
              <p14:xfrm>
                <a:off x="7315667" y="6385027"/>
                <a:ext cx="2160" cy="11556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09FDAF86-9ECB-470E-8C06-B679CF8492D5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7311347" y="6380707"/>
                  <a:ext cx="1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8AA4C610-D6A0-4708-A25C-175A483D1667}"/>
                    </a:ext>
                  </a:extLst>
                </p14:cNvPr>
                <p14:cNvContentPartPr/>
                <p14:nvPr/>
              </p14:nvContentPartPr>
              <p14:xfrm>
                <a:off x="7283267" y="6566107"/>
                <a:ext cx="9720" cy="5688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8AA4C610-D6A0-4708-A25C-175A483D1667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7278947" y="6561787"/>
                  <a:ext cx="1836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8" name="Gruppieren 937">
            <a:extLst>
              <a:ext uri="{FF2B5EF4-FFF2-40B4-BE49-F238E27FC236}">
                <a16:creationId xmlns:a16="http://schemas.microsoft.com/office/drawing/2014/main" id="{C7B4592D-6A7D-4CA7-B4EF-411EDEFF1308}"/>
              </a:ext>
            </a:extLst>
          </p:cNvPr>
          <p:cNvGrpSpPr/>
          <p:nvPr/>
        </p:nvGrpSpPr>
        <p:grpSpPr>
          <a:xfrm>
            <a:off x="801827" y="5592307"/>
            <a:ext cx="4130640" cy="1162440"/>
            <a:chOff x="801827" y="5592307"/>
            <a:chExt cx="4130640" cy="11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3785DFD1-8076-4E38-9406-A0716901DB8F}"/>
                    </a:ext>
                  </a:extLst>
                </p14:cNvPr>
                <p14:cNvContentPartPr/>
                <p14:nvPr/>
              </p14:nvContentPartPr>
              <p14:xfrm>
                <a:off x="4385627" y="5929267"/>
                <a:ext cx="546840" cy="2376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3785DFD1-8076-4E38-9406-A0716901DB8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4381307" y="5924947"/>
                  <a:ext cx="555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17921AF1-FD81-4CB1-B96F-2EC266E6BB74}"/>
                    </a:ext>
                  </a:extLst>
                </p14:cNvPr>
                <p14:cNvContentPartPr/>
                <p14:nvPr/>
              </p14:nvContentPartPr>
              <p14:xfrm>
                <a:off x="4130747" y="5824507"/>
                <a:ext cx="446040" cy="23004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17921AF1-FD81-4CB1-B96F-2EC266E6BB74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4126427" y="5820187"/>
                  <a:ext cx="454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9CB3C06D-69D4-4E39-B789-6AA041D0D4EE}"/>
                    </a:ext>
                  </a:extLst>
                </p14:cNvPr>
                <p14:cNvContentPartPr/>
                <p14:nvPr/>
              </p14:nvContentPartPr>
              <p14:xfrm>
                <a:off x="1566107" y="5680147"/>
                <a:ext cx="15120" cy="15048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9CB3C06D-69D4-4E39-B789-6AA041D0D4EE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1561787" y="5675827"/>
                  <a:ext cx="23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A331B9F0-C4E0-4739-8C26-6607A3418367}"/>
                    </a:ext>
                  </a:extLst>
                </p14:cNvPr>
                <p14:cNvContentPartPr/>
                <p14:nvPr/>
              </p14:nvContentPartPr>
              <p14:xfrm>
                <a:off x="1477547" y="5661427"/>
                <a:ext cx="203040" cy="720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A331B9F0-C4E0-4739-8C26-6607A3418367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1473227" y="5657107"/>
                  <a:ext cx="211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0EF49D86-6CC4-4008-B29E-936A901EDF7F}"/>
                    </a:ext>
                  </a:extLst>
                </p14:cNvPr>
                <p14:cNvContentPartPr/>
                <p14:nvPr/>
              </p14:nvContentPartPr>
              <p14:xfrm>
                <a:off x="1670507" y="5699947"/>
                <a:ext cx="233640" cy="10692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0EF49D86-6CC4-4008-B29E-936A901EDF7F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666187" y="5695627"/>
                  <a:ext cx="242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F50964E5-5FFB-4D27-8158-EDDE255B8CA8}"/>
                    </a:ext>
                  </a:extLst>
                </p14:cNvPr>
                <p14:cNvContentPartPr/>
                <p14:nvPr/>
              </p14:nvContentPartPr>
              <p14:xfrm>
                <a:off x="1909547" y="5646667"/>
                <a:ext cx="223560" cy="12276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F50964E5-5FFB-4D27-8158-EDDE255B8CA8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1905227" y="5642347"/>
                  <a:ext cx="232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8C8BB848-5D3A-4634-B943-FC5414BCEAD4}"/>
                    </a:ext>
                  </a:extLst>
                </p14:cNvPr>
                <p14:cNvContentPartPr/>
                <p14:nvPr/>
              </p14:nvContentPartPr>
              <p14:xfrm>
                <a:off x="2301947" y="5712547"/>
                <a:ext cx="12960" cy="8208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8C8BB848-5D3A-4634-B943-FC5414BCEAD4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2297627" y="5708227"/>
                  <a:ext cx="2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07023A0B-D553-4BF5-8AA8-74FFE7354775}"/>
                    </a:ext>
                  </a:extLst>
                </p14:cNvPr>
                <p14:cNvContentPartPr/>
                <p14:nvPr/>
              </p14:nvContentPartPr>
              <p14:xfrm>
                <a:off x="2297267" y="5668267"/>
                <a:ext cx="49320" cy="792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07023A0B-D553-4BF5-8AA8-74FFE7354775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2292947" y="5663947"/>
                  <a:ext cx="57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8C6C1B82-6BD5-4CB0-B9DF-4CA13DF86C07}"/>
                    </a:ext>
                  </a:extLst>
                </p14:cNvPr>
                <p14:cNvContentPartPr/>
                <p14:nvPr/>
              </p14:nvContentPartPr>
              <p14:xfrm>
                <a:off x="2373587" y="5711467"/>
                <a:ext cx="58320" cy="6768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8C6C1B82-6BD5-4CB0-B9DF-4CA13DF86C07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2369267" y="5707147"/>
                  <a:ext cx="66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DBD20323-094D-4943-8894-EEC80F3C5BBA}"/>
                    </a:ext>
                  </a:extLst>
                </p14:cNvPr>
                <p14:cNvContentPartPr/>
                <p14:nvPr/>
              </p14:nvContentPartPr>
              <p14:xfrm>
                <a:off x="2578427" y="5593747"/>
                <a:ext cx="83880" cy="1854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DBD20323-094D-4943-8894-EEC80F3C5BBA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2574107" y="5589427"/>
                  <a:ext cx="92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D2E65255-C28C-4C28-8536-DD2CB5778DD7}"/>
                    </a:ext>
                  </a:extLst>
                </p14:cNvPr>
                <p14:cNvContentPartPr/>
                <p14:nvPr/>
              </p14:nvContentPartPr>
              <p14:xfrm>
                <a:off x="2659067" y="5667187"/>
                <a:ext cx="279720" cy="11088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D2E65255-C28C-4C28-8536-DD2CB5778DD7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2654747" y="5662867"/>
                  <a:ext cx="288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478ADDF1-F2F1-43E9-8DC3-5FDAFEE198E4}"/>
                    </a:ext>
                  </a:extLst>
                </p14:cNvPr>
                <p14:cNvContentPartPr/>
                <p14:nvPr/>
              </p14:nvContentPartPr>
              <p14:xfrm>
                <a:off x="2966867" y="5702827"/>
                <a:ext cx="83880" cy="6372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478ADDF1-F2F1-43E9-8DC3-5FDAFEE198E4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2962547" y="5698507"/>
                  <a:ext cx="92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A93F85B2-674D-48BB-AFCD-89647158BA0A}"/>
                    </a:ext>
                  </a:extLst>
                </p14:cNvPr>
                <p14:cNvContentPartPr/>
                <p14:nvPr/>
              </p14:nvContentPartPr>
              <p14:xfrm>
                <a:off x="3075227" y="5626147"/>
                <a:ext cx="150480" cy="17496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A93F85B2-674D-48BB-AFCD-89647158BA0A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3070907" y="5621827"/>
                  <a:ext cx="159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8EFFE4A0-5CA5-4D15-9346-94482A079AA7}"/>
                    </a:ext>
                  </a:extLst>
                </p14:cNvPr>
                <p14:cNvContentPartPr/>
                <p14:nvPr/>
              </p14:nvContentPartPr>
              <p14:xfrm>
                <a:off x="3222467" y="5629387"/>
                <a:ext cx="154800" cy="11988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8EFFE4A0-5CA5-4D15-9346-94482A079AA7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3218147" y="5625067"/>
                  <a:ext cx="163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EDE158F2-A397-4820-BEC3-44267B05E1D2}"/>
                    </a:ext>
                  </a:extLst>
                </p14:cNvPr>
                <p14:cNvContentPartPr/>
                <p14:nvPr/>
              </p14:nvContentPartPr>
              <p14:xfrm>
                <a:off x="3362147" y="5592307"/>
                <a:ext cx="188640" cy="16524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EDE158F2-A397-4820-BEC3-44267B05E1D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3357827" y="5587987"/>
                  <a:ext cx="197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7E7AAAFF-39EE-434C-B725-9C92F7239986}"/>
                    </a:ext>
                  </a:extLst>
                </p14:cNvPr>
                <p14:cNvContentPartPr/>
                <p14:nvPr/>
              </p14:nvContentPartPr>
              <p14:xfrm>
                <a:off x="1574387" y="5956627"/>
                <a:ext cx="153000" cy="788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7E7AAAFF-39EE-434C-B725-9C92F7239986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1570067" y="5952307"/>
                  <a:ext cx="16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3E6C0D1C-5588-4DAD-A035-FD059A84511E}"/>
                    </a:ext>
                  </a:extLst>
                </p14:cNvPr>
                <p14:cNvContentPartPr/>
                <p14:nvPr/>
              </p14:nvContentPartPr>
              <p14:xfrm>
                <a:off x="1745387" y="5874187"/>
                <a:ext cx="77760" cy="15804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3E6C0D1C-5588-4DAD-A035-FD059A84511E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1741067" y="5869867"/>
                  <a:ext cx="86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34E28155-D5F6-4275-B2FA-0266DE9618AF}"/>
                    </a:ext>
                  </a:extLst>
                </p14:cNvPr>
                <p14:cNvContentPartPr/>
                <p14:nvPr/>
              </p14:nvContentPartPr>
              <p14:xfrm>
                <a:off x="1844027" y="5869507"/>
                <a:ext cx="199440" cy="14796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34E28155-D5F6-4275-B2FA-0266DE9618AF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839707" y="5865187"/>
                  <a:ext cx="208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72BF3C38-D551-4037-84F0-8A89502F78BC}"/>
                    </a:ext>
                  </a:extLst>
                </p14:cNvPr>
                <p14:cNvContentPartPr/>
                <p14:nvPr/>
              </p14:nvContentPartPr>
              <p14:xfrm>
                <a:off x="2068667" y="5931787"/>
                <a:ext cx="325800" cy="16560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72BF3C38-D551-4037-84F0-8A89502F78B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2064347" y="5927467"/>
                  <a:ext cx="334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64086B44-F019-4893-84A9-B6578F06D10D}"/>
                    </a:ext>
                  </a:extLst>
                </p14:cNvPr>
                <p14:cNvContentPartPr/>
                <p14:nvPr/>
              </p14:nvContentPartPr>
              <p14:xfrm>
                <a:off x="2404187" y="5879227"/>
                <a:ext cx="143640" cy="12996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64086B44-F019-4893-84A9-B6578F06D10D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2399867" y="5874907"/>
                  <a:ext cx="152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267D6743-B94E-4293-8E0F-0058D40CD8F4}"/>
                    </a:ext>
                  </a:extLst>
                </p14:cNvPr>
                <p14:cNvContentPartPr/>
                <p14:nvPr/>
              </p14:nvContentPartPr>
              <p14:xfrm>
                <a:off x="2712707" y="5884987"/>
                <a:ext cx="154080" cy="10980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267D6743-B94E-4293-8E0F-0058D40CD8F4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2708387" y="5880667"/>
                  <a:ext cx="162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76D71C69-EF12-409F-838A-D4A56D6AF876}"/>
                    </a:ext>
                  </a:extLst>
                </p14:cNvPr>
                <p14:cNvContentPartPr/>
                <p14:nvPr/>
              </p14:nvContentPartPr>
              <p14:xfrm>
                <a:off x="2909627" y="5878147"/>
                <a:ext cx="97200" cy="10800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76D71C69-EF12-409F-838A-D4A56D6AF876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2905307" y="5873827"/>
                  <a:ext cx="105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FE5D2A05-9F21-498E-959E-71570FCE2349}"/>
                    </a:ext>
                  </a:extLst>
                </p14:cNvPr>
                <p14:cNvContentPartPr/>
                <p14:nvPr/>
              </p14:nvContentPartPr>
              <p14:xfrm>
                <a:off x="3083507" y="5848627"/>
                <a:ext cx="123840" cy="13824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FE5D2A05-9F21-498E-959E-71570FCE2349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3079187" y="5844307"/>
                  <a:ext cx="132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8530E3D5-5400-4449-9A2E-4EDCB8041808}"/>
                    </a:ext>
                  </a:extLst>
                </p14:cNvPr>
                <p14:cNvContentPartPr/>
                <p14:nvPr/>
              </p14:nvContentPartPr>
              <p14:xfrm>
                <a:off x="3140747" y="5924587"/>
                <a:ext cx="107280" cy="2268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8530E3D5-5400-4449-9A2E-4EDCB8041808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3136427" y="5920267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FF89340B-3F8B-4FC3-B877-60EA2B6A42AB}"/>
                    </a:ext>
                  </a:extLst>
                </p14:cNvPr>
                <p14:cNvContentPartPr/>
                <p14:nvPr/>
              </p14:nvContentPartPr>
              <p14:xfrm>
                <a:off x="3386627" y="5883547"/>
                <a:ext cx="97560" cy="6984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FF89340B-3F8B-4FC3-B877-60EA2B6A42AB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3382307" y="5879227"/>
                  <a:ext cx="106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286E3E4D-D7A5-42D4-AB39-F160467BA3E4}"/>
                    </a:ext>
                  </a:extLst>
                </p14:cNvPr>
                <p14:cNvContentPartPr/>
                <p14:nvPr/>
              </p14:nvContentPartPr>
              <p14:xfrm>
                <a:off x="3520907" y="5904787"/>
                <a:ext cx="170640" cy="5328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286E3E4D-D7A5-42D4-AB39-F160467BA3E4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3516587" y="5900467"/>
                  <a:ext cx="179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BDAAB07E-56B8-49EF-A010-21BC7219B61A}"/>
                    </a:ext>
                  </a:extLst>
                </p14:cNvPr>
                <p14:cNvContentPartPr/>
                <p14:nvPr/>
              </p14:nvContentPartPr>
              <p14:xfrm>
                <a:off x="857987" y="6153187"/>
                <a:ext cx="198360" cy="10152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BDAAB07E-56B8-49EF-A010-21BC7219B61A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853667" y="6148867"/>
                  <a:ext cx="207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E14FB714-A124-484E-AEF4-22A6EB82AF48}"/>
                    </a:ext>
                  </a:extLst>
                </p14:cNvPr>
                <p14:cNvContentPartPr/>
                <p14:nvPr/>
              </p14:nvContentPartPr>
              <p14:xfrm>
                <a:off x="1068947" y="6120787"/>
                <a:ext cx="25200" cy="1908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E14FB714-A124-484E-AEF4-22A6EB82AF48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1064627" y="6116467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668A76A7-2A6D-4D07-A871-796F695FA297}"/>
                    </a:ext>
                  </a:extLst>
                </p14:cNvPr>
                <p14:cNvContentPartPr/>
                <p14:nvPr/>
              </p14:nvContentPartPr>
              <p14:xfrm>
                <a:off x="1134467" y="6097387"/>
                <a:ext cx="189000" cy="14796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668A76A7-2A6D-4D07-A871-796F695FA297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30147" y="6093067"/>
                  <a:ext cx="197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4C118D15-6924-4257-897F-1BF7CA0AA8FA}"/>
                    </a:ext>
                  </a:extLst>
                </p14:cNvPr>
                <p14:cNvContentPartPr/>
                <p14:nvPr/>
              </p14:nvContentPartPr>
              <p14:xfrm>
                <a:off x="1350827" y="6161467"/>
                <a:ext cx="79560" cy="7776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4C118D15-6924-4257-897F-1BF7CA0AA8FA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346507" y="6157147"/>
                  <a:ext cx="88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7B522375-FAC5-4602-87A5-49704205D4F7}"/>
                    </a:ext>
                  </a:extLst>
                </p14:cNvPr>
                <p14:cNvContentPartPr/>
                <p14:nvPr/>
              </p14:nvContentPartPr>
              <p14:xfrm>
                <a:off x="1442987" y="6099907"/>
                <a:ext cx="405360" cy="13824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7B522375-FAC5-4602-87A5-49704205D4F7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1438667" y="6095587"/>
                  <a:ext cx="414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D6202ED6-9F74-4FFD-8295-749ADCDD3490}"/>
                    </a:ext>
                  </a:extLst>
                </p14:cNvPr>
                <p14:cNvContentPartPr/>
                <p14:nvPr/>
              </p14:nvContentPartPr>
              <p14:xfrm>
                <a:off x="1971107" y="6120787"/>
                <a:ext cx="405000" cy="11484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D6202ED6-9F74-4FFD-8295-749ADCDD3490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1966787" y="6116467"/>
                  <a:ext cx="413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86F4DDF8-1223-4F01-9956-9229F92E36A2}"/>
                    </a:ext>
                  </a:extLst>
                </p14:cNvPr>
                <p14:cNvContentPartPr/>
                <p14:nvPr/>
              </p14:nvContentPartPr>
              <p14:xfrm>
                <a:off x="2444867" y="6142747"/>
                <a:ext cx="56880" cy="6300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86F4DDF8-1223-4F01-9956-9229F92E36A2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2440547" y="6138427"/>
                  <a:ext cx="65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AA845AC4-F959-4E29-A821-62EDD11BC77F}"/>
                    </a:ext>
                  </a:extLst>
                </p14:cNvPr>
                <p14:cNvContentPartPr/>
                <p14:nvPr/>
              </p14:nvContentPartPr>
              <p14:xfrm>
                <a:off x="2683907" y="6131947"/>
                <a:ext cx="125280" cy="7344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AA845AC4-F959-4E29-A821-62EDD11BC77F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2679587" y="6127627"/>
                  <a:ext cx="133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7D3EC330-7BAE-414D-B5DB-53C01FB13AF7}"/>
                    </a:ext>
                  </a:extLst>
                </p14:cNvPr>
                <p14:cNvContentPartPr/>
                <p14:nvPr/>
              </p14:nvContentPartPr>
              <p14:xfrm>
                <a:off x="2815667" y="6130507"/>
                <a:ext cx="198000" cy="5544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7D3EC330-7BAE-414D-B5DB-53C01FB13AF7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2811347" y="6126187"/>
                  <a:ext cx="206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518B78BA-7D95-41CD-AEB6-EBC0176FFD5F}"/>
                    </a:ext>
                  </a:extLst>
                </p14:cNvPr>
                <p14:cNvContentPartPr/>
                <p14:nvPr/>
              </p14:nvContentPartPr>
              <p14:xfrm>
                <a:off x="2985947" y="6120787"/>
                <a:ext cx="69480" cy="7380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518B78BA-7D95-41CD-AEB6-EBC0176FFD5F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2981627" y="6116467"/>
                  <a:ext cx="78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A63F6B08-95EB-43D7-BA34-E54DC42A83E4}"/>
                    </a:ext>
                  </a:extLst>
                </p14:cNvPr>
                <p14:cNvContentPartPr/>
                <p14:nvPr/>
              </p14:nvContentPartPr>
              <p14:xfrm>
                <a:off x="3137147" y="6102787"/>
                <a:ext cx="86040" cy="15444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A63F6B08-95EB-43D7-BA34-E54DC42A83E4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3132827" y="6098467"/>
                  <a:ext cx="94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7A398B1B-4E8C-4DEF-94DD-1E527298349D}"/>
                    </a:ext>
                  </a:extLst>
                </p14:cNvPr>
                <p14:cNvContentPartPr/>
                <p14:nvPr/>
              </p14:nvContentPartPr>
              <p14:xfrm>
                <a:off x="3251267" y="6059947"/>
                <a:ext cx="454320" cy="1047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7A398B1B-4E8C-4DEF-94DD-1E527298349D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3246947" y="6055627"/>
                  <a:ext cx="462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F368F190-ED12-4CDF-BF5B-543467BE19B6}"/>
                    </a:ext>
                  </a:extLst>
                </p14:cNvPr>
                <p14:cNvContentPartPr/>
                <p14:nvPr/>
              </p14:nvContentPartPr>
              <p14:xfrm>
                <a:off x="3714587" y="6097387"/>
                <a:ext cx="32760" cy="3456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F368F190-ED12-4CDF-BF5B-543467BE19B6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3710267" y="6093067"/>
                  <a:ext cx="41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7D7DEC02-FE2A-44E8-A58C-E2AF1047FD5C}"/>
                    </a:ext>
                  </a:extLst>
                </p14:cNvPr>
                <p14:cNvContentPartPr/>
                <p14:nvPr/>
              </p14:nvContentPartPr>
              <p14:xfrm>
                <a:off x="3761747" y="6069307"/>
                <a:ext cx="93600" cy="8136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7D7DEC02-FE2A-44E8-A58C-E2AF1047FD5C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3757427" y="6064987"/>
                  <a:ext cx="10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1517E17A-F9D2-4A7B-BF8F-1268DE79C1FF}"/>
                    </a:ext>
                  </a:extLst>
                </p14:cNvPr>
                <p14:cNvContentPartPr/>
                <p14:nvPr/>
              </p14:nvContentPartPr>
              <p14:xfrm>
                <a:off x="816947" y="6384307"/>
                <a:ext cx="136080" cy="8568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1517E17A-F9D2-4A7B-BF8F-1268DE79C1FF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812627" y="6379987"/>
                  <a:ext cx="14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20F47A2E-57F4-463E-A889-D0D0BF2ADE91}"/>
                    </a:ext>
                  </a:extLst>
                </p14:cNvPr>
                <p14:cNvContentPartPr/>
                <p14:nvPr/>
              </p14:nvContentPartPr>
              <p14:xfrm>
                <a:off x="937547" y="6373867"/>
                <a:ext cx="90360" cy="9108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20F47A2E-57F4-463E-A889-D0D0BF2ADE91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933227" y="6369547"/>
                  <a:ext cx="99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A21B5C15-04BA-4710-BB4E-F17583096AB7}"/>
                    </a:ext>
                  </a:extLst>
                </p14:cNvPr>
                <p14:cNvContentPartPr/>
                <p14:nvPr/>
              </p14:nvContentPartPr>
              <p14:xfrm>
                <a:off x="1083707" y="6376387"/>
                <a:ext cx="105120" cy="18396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A21B5C15-04BA-4710-BB4E-F17583096AB7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079387" y="6372067"/>
                  <a:ext cx="113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75F1172F-C57E-44A4-BFB7-CCE599BD74A6}"/>
                    </a:ext>
                  </a:extLst>
                </p14:cNvPr>
                <p14:cNvContentPartPr/>
                <p14:nvPr/>
              </p14:nvContentPartPr>
              <p14:xfrm>
                <a:off x="1217267" y="6359827"/>
                <a:ext cx="212400" cy="7092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75F1172F-C57E-44A4-BFB7-CCE599BD74A6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212947" y="6355507"/>
                  <a:ext cx="221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8D6F7428-03D5-457D-B0A7-3740EA0A102C}"/>
                    </a:ext>
                  </a:extLst>
                </p14:cNvPr>
                <p14:cNvContentPartPr/>
                <p14:nvPr/>
              </p14:nvContentPartPr>
              <p14:xfrm>
                <a:off x="1459187" y="6312307"/>
                <a:ext cx="134280" cy="10620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8D6F7428-03D5-457D-B0A7-3740EA0A102C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1454867" y="6307987"/>
                  <a:ext cx="142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A8037C19-EA2E-4B1C-80DB-E98F5DD151A3}"/>
                    </a:ext>
                  </a:extLst>
                </p14:cNvPr>
                <p14:cNvContentPartPr/>
                <p14:nvPr/>
              </p14:nvContentPartPr>
              <p14:xfrm>
                <a:off x="1726667" y="6367387"/>
                <a:ext cx="124920" cy="6984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A8037C19-EA2E-4B1C-80DB-E98F5DD151A3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722347" y="6363067"/>
                  <a:ext cx="133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DB42F29C-1A1F-438B-9A07-50F3D14D6580}"/>
                    </a:ext>
                  </a:extLst>
                </p14:cNvPr>
                <p14:cNvContentPartPr/>
                <p14:nvPr/>
              </p14:nvContentPartPr>
              <p14:xfrm>
                <a:off x="1855547" y="6347947"/>
                <a:ext cx="82800" cy="8100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DB42F29C-1A1F-438B-9A07-50F3D14D6580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1851227" y="6343627"/>
                  <a:ext cx="91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27BD153B-587A-4088-962C-815B807309CC}"/>
                    </a:ext>
                  </a:extLst>
                </p14:cNvPr>
                <p14:cNvContentPartPr/>
                <p14:nvPr/>
              </p14:nvContentPartPr>
              <p14:xfrm>
                <a:off x="2050667" y="6327427"/>
                <a:ext cx="140760" cy="9288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27BD153B-587A-4088-962C-815B807309CC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2046347" y="6323107"/>
                  <a:ext cx="149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C6FD7B2F-0990-4148-AC0D-2027C22A2FA4}"/>
                    </a:ext>
                  </a:extLst>
                </p14:cNvPr>
                <p14:cNvContentPartPr/>
                <p14:nvPr/>
              </p14:nvContentPartPr>
              <p14:xfrm>
                <a:off x="2251907" y="6312307"/>
                <a:ext cx="37440" cy="8784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C6FD7B2F-0990-4148-AC0D-2027C22A2FA4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2247587" y="6307987"/>
                  <a:ext cx="46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BE9E2A03-0F6E-4C5D-B43D-63B29E6E5F28}"/>
                    </a:ext>
                  </a:extLst>
                </p14:cNvPr>
                <p14:cNvContentPartPr/>
                <p14:nvPr/>
              </p14:nvContentPartPr>
              <p14:xfrm>
                <a:off x="2263067" y="6307627"/>
                <a:ext cx="119520" cy="9864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BE9E2A03-0F6E-4C5D-B43D-63B29E6E5F28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2258747" y="6303307"/>
                  <a:ext cx="128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7544AE82-AC67-4B3B-9808-F57AC4340C3B}"/>
                    </a:ext>
                  </a:extLst>
                </p14:cNvPr>
                <p14:cNvContentPartPr/>
                <p14:nvPr/>
              </p14:nvContentPartPr>
              <p14:xfrm>
                <a:off x="2443787" y="6324907"/>
                <a:ext cx="32760" cy="9612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7544AE82-AC67-4B3B-9808-F57AC4340C3B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2439467" y="6320587"/>
                  <a:ext cx="41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A1E83615-B9F1-49F1-AC93-1B2963395359}"/>
                    </a:ext>
                  </a:extLst>
                </p14:cNvPr>
                <p14:cNvContentPartPr/>
                <p14:nvPr/>
              </p14:nvContentPartPr>
              <p14:xfrm>
                <a:off x="2428307" y="6286387"/>
                <a:ext cx="144360" cy="11520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A1E83615-B9F1-49F1-AC93-1B2963395359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2423987" y="6282067"/>
                  <a:ext cx="153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823EE19B-A0CC-4C7B-AE9C-76032603571B}"/>
                    </a:ext>
                  </a:extLst>
                </p14:cNvPr>
                <p14:cNvContentPartPr/>
                <p14:nvPr/>
              </p14:nvContentPartPr>
              <p14:xfrm>
                <a:off x="2684987" y="6264787"/>
                <a:ext cx="78480" cy="13320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823EE19B-A0CC-4C7B-AE9C-76032603571B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2680667" y="6260467"/>
                  <a:ext cx="87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BDA1CD1D-6B4B-4954-9F05-217F19CFA103}"/>
                    </a:ext>
                  </a:extLst>
                </p14:cNvPr>
                <p14:cNvContentPartPr/>
                <p14:nvPr/>
              </p14:nvContentPartPr>
              <p14:xfrm>
                <a:off x="2812067" y="6277027"/>
                <a:ext cx="73440" cy="9252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BDA1CD1D-6B4B-4954-9F05-217F19CFA103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2807747" y="6272707"/>
                  <a:ext cx="82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55520145-E80C-4D7F-8958-8A9A44396C2E}"/>
                    </a:ext>
                  </a:extLst>
                </p14:cNvPr>
                <p14:cNvContentPartPr/>
                <p14:nvPr/>
              </p14:nvContentPartPr>
              <p14:xfrm>
                <a:off x="2971187" y="6315547"/>
                <a:ext cx="119880" cy="4140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55520145-E80C-4D7F-8958-8A9A44396C2E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2966867" y="6311227"/>
                  <a:ext cx="12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A0EAE087-7FA2-4271-ABA1-FCBDA55E49D9}"/>
                    </a:ext>
                  </a:extLst>
                </p14:cNvPr>
                <p14:cNvContentPartPr/>
                <p14:nvPr/>
              </p14:nvContentPartPr>
              <p14:xfrm>
                <a:off x="3109787" y="6257227"/>
                <a:ext cx="79200" cy="11232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A0EAE087-7FA2-4271-ABA1-FCBDA55E49D9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3105467" y="6252907"/>
                  <a:ext cx="8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4561B22B-7771-4EC0-A874-4B9E2BCC72CC}"/>
                    </a:ext>
                  </a:extLst>
                </p14:cNvPr>
                <p14:cNvContentPartPr/>
                <p14:nvPr/>
              </p14:nvContentPartPr>
              <p14:xfrm>
                <a:off x="3183587" y="6245707"/>
                <a:ext cx="65880" cy="18432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4561B22B-7771-4EC0-A874-4B9E2BCC72CC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3179267" y="6241387"/>
                  <a:ext cx="7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17DE6B08-03B9-4F74-8582-332547CC927B}"/>
                    </a:ext>
                  </a:extLst>
                </p14:cNvPr>
                <p14:cNvContentPartPr/>
                <p14:nvPr/>
              </p14:nvContentPartPr>
              <p14:xfrm>
                <a:off x="3468347" y="6314107"/>
                <a:ext cx="276480" cy="5616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17DE6B08-03B9-4F74-8582-332547CC927B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3464027" y="6309787"/>
                  <a:ext cx="285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A9B4E905-CF1B-481D-866A-1FB635A02CD3}"/>
                    </a:ext>
                  </a:extLst>
                </p14:cNvPr>
                <p14:cNvContentPartPr/>
                <p14:nvPr/>
              </p14:nvContentPartPr>
              <p14:xfrm>
                <a:off x="3770747" y="6269827"/>
                <a:ext cx="170280" cy="9864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A9B4E905-CF1B-481D-866A-1FB635A02CD3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3766427" y="6265507"/>
                  <a:ext cx="178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CA98B96B-97C0-4F2D-85AD-7F669723140A}"/>
                    </a:ext>
                  </a:extLst>
                </p14:cNvPr>
                <p14:cNvContentPartPr/>
                <p14:nvPr/>
              </p14:nvContentPartPr>
              <p14:xfrm>
                <a:off x="801827" y="6538747"/>
                <a:ext cx="315360" cy="21600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CA98B96B-97C0-4F2D-85AD-7F669723140A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797507" y="6534427"/>
                  <a:ext cx="324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DFAB3C6B-41E1-4F03-A014-8846FB6D830F}"/>
                    </a:ext>
                  </a:extLst>
                </p14:cNvPr>
                <p14:cNvContentPartPr/>
                <p14:nvPr/>
              </p14:nvContentPartPr>
              <p14:xfrm>
                <a:off x="1225907" y="6571147"/>
                <a:ext cx="227520" cy="8640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DFAB3C6B-41E1-4F03-A014-8846FB6D830F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221587" y="6566827"/>
                  <a:ext cx="236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920A64F5-9E79-42F7-B79E-BE08EF621291}"/>
                    </a:ext>
                  </a:extLst>
                </p14:cNvPr>
                <p14:cNvContentPartPr/>
                <p14:nvPr/>
              </p14:nvContentPartPr>
              <p14:xfrm>
                <a:off x="1550627" y="6502747"/>
                <a:ext cx="84240" cy="1314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920A64F5-9E79-42F7-B79E-BE08EF621291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546307" y="6498427"/>
                  <a:ext cx="92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EAD7DCDA-3008-4F0F-AF89-2BB065DF75C9}"/>
                    </a:ext>
                  </a:extLst>
                </p14:cNvPr>
                <p14:cNvContentPartPr/>
                <p14:nvPr/>
              </p14:nvContentPartPr>
              <p14:xfrm>
                <a:off x="1662227" y="6542707"/>
                <a:ext cx="101520" cy="8784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EAD7DCDA-3008-4F0F-AF89-2BB065DF75C9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1657907" y="6538387"/>
                  <a:ext cx="110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407AB5B9-945D-4CE9-9FA4-D8A5673A5E5E}"/>
                    </a:ext>
                  </a:extLst>
                </p14:cNvPr>
                <p14:cNvContentPartPr/>
                <p14:nvPr/>
              </p14:nvContentPartPr>
              <p14:xfrm>
                <a:off x="1764827" y="6491587"/>
                <a:ext cx="275400" cy="13860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407AB5B9-945D-4CE9-9FA4-D8A5673A5E5E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760507" y="6487267"/>
                  <a:ext cx="284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02F6D364-8167-40D2-909A-EAF4A943BC6E}"/>
                    </a:ext>
                  </a:extLst>
                </p14:cNvPr>
                <p14:cNvContentPartPr/>
                <p14:nvPr/>
              </p14:nvContentPartPr>
              <p14:xfrm>
                <a:off x="2120867" y="6557107"/>
                <a:ext cx="189720" cy="4788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02F6D364-8167-40D2-909A-EAF4A943BC6E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2116547" y="6552787"/>
                  <a:ext cx="198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491FC2A9-989F-470C-9ECE-5F18745D4190}"/>
                    </a:ext>
                  </a:extLst>
                </p14:cNvPr>
                <p14:cNvContentPartPr/>
                <p14:nvPr/>
              </p14:nvContentPartPr>
              <p14:xfrm>
                <a:off x="2305187" y="6516067"/>
                <a:ext cx="360" cy="36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491FC2A9-989F-470C-9ECE-5F18745D41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00867" y="6511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FD96A87F-2457-459A-BA18-8735CE7F65D2}"/>
                    </a:ext>
                  </a:extLst>
                </p14:cNvPr>
                <p14:cNvContentPartPr/>
                <p14:nvPr/>
              </p14:nvContentPartPr>
              <p14:xfrm>
                <a:off x="2423987" y="6514267"/>
                <a:ext cx="75240" cy="16560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FD96A87F-2457-459A-BA18-8735CE7F65D2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2419667" y="6509947"/>
                  <a:ext cx="83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88A66CA4-FBF6-443D-B78C-D4CA7BB4B8BC}"/>
                    </a:ext>
                  </a:extLst>
                </p14:cNvPr>
                <p14:cNvContentPartPr/>
                <p14:nvPr/>
              </p14:nvContentPartPr>
              <p14:xfrm>
                <a:off x="2510747" y="6491947"/>
                <a:ext cx="402120" cy="9828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88A66CA4-FBF6-443D-B78C-D4CA7BB4B8BC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2506427" y="6487627"/>
                  <a:ext cx="410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A0AE909D-D438-477D-BB25-694455E96C2C}"/>
                    </a:ext>
                  </a:extLst>
                </p14:cNvPr>
                <p14:cNvContentPartPr/>
                <p14:nvPr/>
              </p14:nvContentPartPr>
              <p14:xfrm>
                <a:off x="2910707" y="6520747"/>
                <a:ext cx="286920" cy="18432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A0AE909D-D438-477D-BB25-694455E96C2C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2906387" y="6516427"/>
                  <a:ext cx="295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7C59348D-1595-48B7-8B11-2D5809090DB8}"/>
                    </a:ext>
                  </a:extLst>
                </p14:cNvPr>
                <p14:cNvContentPartPr/>
                <p14:nvPr/>
              </p14:nvContentPartPr>
              <p14:xfrm>
                <a:off x="3100067" y="6472147"/>
                <a:ext cx="360" cy="36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7C59348D-1595-48B7-8B11-2D5809090D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95747" y="6467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C4E770C8-B4CE-4A91-8F81-4C8ACFD0D573}"/>
                    </a:ext>
                  </a:extLst>
                </p14:cNvPr>
                <p14:cNvContentPartPr/>
                <p14:nvPr/>
              </p14:nvContentPartPr>
              <p14:xfrm>
                <a:off x="3302747" y="6491227"/>
                <a:ext cx="176400" cy="9036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C4E770C8-B4CE-4A91-8F81-4C8ACFD0D573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3298427" y="6486907"/>
                  <a:ext cx="185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16BEBE5C-D006-43C0-96EA-2664EC391F2F}"/>
                    </a:ext>
                  </a:extLst>
                </p14:cNvPr>
                <p14:cNvContentPartPr/>
                <p14:nvPr/>
              </p14:nvContentPartPr>
              <p14:xfrm>
                <a:off x="3478427" y="6455227"/>
                <a:ext cx="67320" cy="13212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16BEBE5C-D006-43C0-96EA-2664EC391F2F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3474107" y="6450907"/>
                  <a:ext cx="75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E328B55B-9681-49B5-8274-BCCAB8C60ACA}"/>
                    </a:ext>
                  </a:extLst>
                </p14:cNvPr>
                <p14:cNvContentPartPr/>
                <p14:nvPr/>
              </p14:nvContentPartPr>
              <p14:xfrm>
                <a:off x="3591827" y="6446587"/>
                <a:ext cx="290160" cy="13716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E328B55B-9681-49B5-8274-BCCAB8C60ACA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3587507" y="6442267"/>
                  <a:ext cx="29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289310FE-5193-4FF2-BB3A-734A8317D935}"/>
                    </a:ext>
                  </a:extLst>
                </p14:cNvPr>
                <p14:cNvContentPartPr/>
                <p14:nvPr/>
              </p14:nvContentPartPr>
              <p14:xfrm>
                <a:off x="3986387" y="6440827"/>
                <a:ext cx="154080" cy="12636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289310FE-5193-4FF2-BB3A-734A8317D935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3982067" y="6436507"/>
                  <a:ext cx="162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88095962-CB51-4FFC-BAAE-78AFB50A325C}"/>
                    </a:ext>
                  </a:extLst>
                </p14:cNvPr>
                <p14:cNvContentPartPr/>
                <p14:nvPr/>
              </p14:nvContentPartPr>
              <p14:xfrm>
                <a:off x="4169627" y="6445507"/>
                <a:ext cx="58320" cy="1123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88095962-CB51-4FFC-BAAE-78AFB50A325C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4165307" y="6441187"/>
                  <a:ext cx="66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16B42FF2-CB9C-4153-B574-496BF9E38A64}"/>
                    </a:ext>
                  </a:extLst>
                </p14:cNvPr>
                <p14:cNvContentPartPr/>
                <p14:nvPr/>
              </p14:nvContentPartPr>
              <p14:xfrm>
                <a:off x="4311467" y="6445867"/>
                <a:ext cx="96120" cy="10548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16B42FF2-CB9C-4153-B574-496BF9E38A64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4307147" y="6441547"/>
                  <a:ext cx="10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D3F13E9F-0F85-4F38-9627-4E8697E3AAE6}"/>
                    </a:ext>
                  </a:extLst>
                </p14:cNvPr>
                <p14:cNvContentPartPr/>
                <p14:nvPr/>
              </p14:nvContentPartPr>
              <p14:xfrm>
                <a:off x="4482827" y="6403027"/>
                <a:ext cx="87840" cy="12996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D3F13E9F-0F85-4F38-9627-4E8697E3AAE6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4478507" y="6398707"/>
                  <a:ext cx="96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C65DA705-1418-48F4-8263-5A8C0A4C0A3A}"/>
                    </a:ext>
                  </a:extLst>
                </p14:cNvPr>
                <p14:cNvContentPartPr/>
                <p14:nvPr/>
              </p14:nvContentPartPr>
              <p14:xfrm>
                <a:off x="4501907" y="6383587"/>
                <a:ext cx="156240" cy="23796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C65DA705-1418-48F4-8263-5A8C0A4C0A3A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4497587" y="6379267"/>
                  <a:ext cx="164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833C6C9C-F4C7-4F5D-84F3-DA65082C08DE}"/>
                    </a:ext>
                  </a:extLst>
                </p14:cNvPr>
                <p14:cNvContentPartPr/>
                <p14:nvPr/>
              </p14:nvContentPartPr>
              <p14:xfrm>
                <a:off x="3921587" y="6349747"/>
                <a:ext cx="149760" cy="32976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833C6C9C-F4C7-4F5D-84F3-DA65082C08DE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3917267" y="6345427"/>
                  <a:ext cx="15840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8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1CE02272-D59F-419E-B31E-FEAE57AD9A6B}"/>
                  </a:ext>
                </a:extLst>
              </p14:cNvPr>
              <p14:cNvContentPartPr/>
              <p14:nvPr/>
            </p14:nvContentPartPr>
            <p14:xfrm>
              <a:off x="4131107" y="1818067"/>
              <a:ext cx="286560" cy="179640"/>
            </p14:xfrm>
          </p:contentPart>
        </mc:Choice>
        <mc:Fallback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1CE02272-D59F-419E-B31E-FEAE57AD9A6B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4126787" y="1813747"/>
                <a:ext cx="2952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0">
            <p14:nvContentPartPr>
              <p14:cNvPr id="940" name="Freihand 939">
                <a:extLst>
                  <a:ext uri="{FF2B5EF4-FFF2-40B4-BE49-F238E27FC236}">
                    <a16:creationId xmlns:a16="http://schemas.microsoft.com/office/drawing/2014/main" id="{5C14FE51-AE87-4306-A4E8-279B471F614A}"/>
                  </a:ext>
                </a:extLst>
              </p14:cNvPr>
              <p14:cNvContentPartPr/>
              <p14:nvPr/>
            </p14:nvContentPartPr>
            <p14:xfrm>
              <a:off x="10689587" y="1933627"/>
              <a:ext cx="51120" cy="75600"/>
            </p14:xfrm>
          </p:contentPart>
        </mc:Choice>
        <mc:Fallback>
          <p:pic>
            <p:nvPicPr>
              <p:cNvPr id="940" name="Freihand 939">
                <a:extLst>
                  <a:ext uri="{FF2B5EF4-FFF2-40B4-BE49-F238E27FC236}">
                    <a16:creationId xmlns:a16="http://schemas.microsoft.com/office/drawing/2014/main" id="{5C14FE51-AE87-4306-A4E8-279B471F614A}"/>
                  </a:ext>
                </a:extLst>
              </p:cNvPr>
              <p:cNvPicPr/>
              <p:nvPr/>
            </p:nvPicPr>
            <p:blipFill>
              <a:blip r:embed="rId1451"/>
              <a:stretch>
                <a:fillRect/>
              </a:stretch>
            </p:blipFill>
            <p:spPr>
              <a:xfrm>
                <a:off x="10685267" y="1929307"/>
                <a:ext cx="59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2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AB73BD7A-8CB1-440C-AE2F-9BA0326D875E}"/>
                  </a:ext>
                </a:extLst>
              </p14:cNvPr>
              <p14:cNvContentPartPr/>
              <p14:nvPr/>
            </p14:nvContentPartPr>
            <p14:xfrm>
              <a:off x="4648787" y="2474707"/>
              <a:ext cx="3578760" cy="102096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AB73BD7A-8CB1-440C-AE2F-9BA0326D875E}"/>
                  </a:ext>
                </a:extLst>
              </p:cNvPr>
              <p:cNvPicPr/>
              <p:nvPr/>
            </p:nvPicPr>
            <p:blipFill>
              <a:blip r:embed="rId1453"/>
              <a:stretch>
                <a:fillRect/>
              </a:stretch>
            </p:blipFill>
            <p:spPr>
              <a:xfrm>
                <a:off x="4644467" y="2470387"/>
                <a:ext cx="3587400" cy="10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4">
            <p14:nvContentPartPr>
              <p14:cNvPr id="988" name="Freihand 987">
                <a:extLst>
                  <a:ext uri="{FF2B5EF4-FFF2-40B4-BE49-F238E27FC236}">
                    <a16:creationId xmlns:a16="http://schemas.microsoft.com/office/drawing/2014/main" id="{AB120B6C-0FB7-4BDB-925E-13E643DBB570}"/>
                  </a:ext>
                </a:extLst>
              </p14:cNvPr>
              <p14:cNvContentPartPr/>
              <p14:nvPr/>
            </p14:nvContentPartPr>
            <p14:xfrm>
              <a:off x="10639547" y="1995907"/>
              <a:ext cx="69840" cy="29520"/>
            </p14:xfrm>
          </p:contentPart>
        </mc:Choice>
        <mc:Fallback>
          <p:pic>
            <p:nvPicPr>
              <p:cNvPr id="988" name="Freihand 987">
                <a:extLst>
                  <a:ext uri="{FF2B5EF4-FFF2-40B4-BE49-F238E27FC236}">
                    <a16:creationId xmlns:a16="http://schemas.microsoft.com/office/drawing/2014/main" id="{AB120B6C-0FB7-4BDB-925E-13E643DBB570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10635227" y="1991587"/>
                <a:ext cx="784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3" name="Gruppieren 1082">
            <a:extLst>
              <a:ext uri="{FF2B5EF4-FFF2-40B4-BE49-F238E27FC236}">
                <a16:creationId xmlns:a16="http://schemas.microsoft.com/office/drawing/2014/main" id="{15C2071D-5077-467B-9303-A5FEDF3CB96F}"/>
              </a:ext>
            </a:extLst>
          </p:cNvPr>
          <p:cNvGrpSpPr/>
          <p:nvPr/>
        </p:nvGrpSpPr>
        <p:grpSpPr>
          <a:xfrm>
            <a:off x="8459747" y="1384627"/>
            <a:ext cx="2254320" cy="690840"/>
            <a:chOff x="8459747" y="1384627"/>
            <a:chExt cx="2254320" cy="69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B4051DF-1863-4CB1-A886-CCC87939C5EC}"/>
                    </a:ext>
                  </a:extLst>
                </p14:cNvPr>
                <p14:cNvContentPartPr/>
                <p14:nvPr/>
              </p14:nvContentPartPr>
              <p14:xfrm>
                <a:off x="8637947" y="1914907"/>
                <a:ext cx="3240" cy="1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B4051DF-1863-4CB1-A886-CCC87939C5EC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8633627" y="1910587"/>
                  <a:ext cx="118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6E69491-0245-4215-870C-1A59B25E3111}"/>
                    </a:ext>
                  </a:extLst>
                </p14:cNvPr>
                <p14:cNvContentPartPr/>
                <p14:nvPr/>
              </p14:nvContentPartPr>
              <p14:xfrm>
                <a:off x="8645507" y="1865587"/>
                <a:ext cx="141480" cy="18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6E69491-0245-4215-870C-1A59B25E3111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8641187" y="1861267"/>
                  <a:ext cx="150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5E0F3CD-9242-4B49-AB58-0578F00831AD}"/>
                    </a:ext>
                  </a:extLst>
                </p14:cNvPr>
                <p14:cNvContentPartPr/>
                <p14:nvPr/>
              </p14:nvContentPartPr>
              <p14:xfrm>
                <a:off x="8459747" y="1827427"/>
                <a:ext cx="84960" cy="102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5E0F3CD-9242-4B49-AB58-0578F00831AD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8455427" y="1823107"/>
                  <a:ext cx="9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AA2D773-835A-46C3-BFD6-3544B6E109F6}"/>
                    </a:ext>
                  </a:extLst>
                </p14:cNvPr>
                <p14:cNvContentPartPr/>
                <p14:nvPr/>
              </p14:nvContentPartPr>
              <p14:xfrm>
                <a:off x="8523107" y="1855867"/>
                <a:ext cx="17640" cy="1360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AA2D773-835A-46C3-BFD6-3544B6E109F6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8518787" y="1851547"/>
                  <a:ext cx="26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B676D1E-6954-4605-9DBB-C499BC41FD96}"/>
                    </a:ext>
                  </a:extLst>
                </p14:cNvPr>
                <p14:cNvContentPartPr/>
                <p14:nvPr/>
              </p14:nvContentPartPr>
              <p14:xfrm>
                <a:off x="8716427" y="1872427"/>
                <a:ext cx="11520" cy="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B676D1E-6954-4605-9DBB-C499BC41FD96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8712107" y="1868107"/>
                  <a:ext cx="20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BA2AC5F-37AF-4EF5-BDE9-A44072B61508}"/>
                    </a:ext>
                  </a:extLst>
                </p14:cNvPr>
                <p14:cNvContentPartPr/>
                <p14:nvPr/>
              </p14:nvContentPartPr>
              <p14:xfrm>
                <a:off x="9481067" y="1819867"/>
                <a:ext cx="25920" cy="254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BA2AC5F-37AF-4EF5-BDE9-A44072B61508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9476747" y="1815547"/>
                  <a:ext cx="34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EF1BCC5-E884-4C67-87A6-668365F607CA}"/>
                    </a:ext>
                  </a:extLst>
                </p14:cNvPr>
                <p14:cNvContentPartPr/>
                <p14:nvPr/>
              </p14:nvContentPartPr>
              <p14:xfrm>
                <a:off x="9428147" y="1698907"/>
                <a:ext cx="115200" cy="1180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EF1BCC5-E884-4C67-87A6-668365F607CA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9423827" y="1694587"/>
                  <a:ext cx="123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441243C-8ACC-4C2C-8AFD-25EDA6B3FEB4}"/>
                    </a:ext>
                  </a:extLst>
                </p14:cNvPr>
                <p14:cNvContentPartPr/>
                <p14:nvPr/>
              </p14:nvContentPartPr>
              <p14:xfrm>
                <a:off x="9898307" y="1583707"/>
                <a:ext cx="774000" cy="363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441243C-8ACC-4C2C-8AFD-25EDA6B3FEB4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9893987" y="1579387"/>
                  <a:ext cx="782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E24BDAD-E872-4DC1-B719-D269C8D41A5A}"/>
                    </a:ext>
                  </a:extLst>
                </p14:cNvPr>
                <p14:cNvContentPartPr/>
                <p14:nvPr/>
              </p14:nvContentPartPr>
              <p14:xfrm>
                <a:off x="10658987" y="1945867"/>
                <a:ext cx="47160" cy="40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E24BDAD-E872-4DC1-B719-D269C8D41A5A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10654667" y="1941547"/>
                  <a:ext cx="55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6938D87-25F8-41FD-A221-D6CBE36D5A2B}"/>
                    </a:ext>
                  </a:extLst>
                </p14:cNvPr>
                <p14:cNvContentPartPr/>
                <p14:nvPr/>
              </p14:nvContentPartPr>
              <p14:xfrm>
                <a:off x="10709747" y="1992667"/>
                <a:ext cx="4320" cy="828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6938D87-25F8-41FD-A221-D6CBE36D5A2B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10705427" y="1988347"/>
                  <a:ext cx="12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DC29116-0D89-4165-9501-57D6ED5197CE}"/>
                    </a:ext>
                  </a:extLst>
                </p14:cNvPr>
                <p14:cNvContentPartPr/>
                <p14:nvPr/>
              </p14:nvContentPartPr>
              <p14:xfrm>
                <a:off x="8745227" y="1899067"/>
                <a:ext cx="117000" cy="1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DC29116-0D89-4165-9501-57D6ED5197CE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8740907" y="1894747"/>
                  <a:ext cx="1256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E203034-29A9-4628-BBBB-95AE1AE2747A}"/>
                    </a:ext>
                  </a:extLst>
                </p14:cNvPr>
                <p14:cNvContentPartPr/>
                <p14:nvPr/>
              </p14:nvContentPartPr>
              <p14:xfrm>
                <a:off x="8991827" y="1903387"/>
                <a:ext cx="34920" cy="1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E203034-29A9-4628-BBBB-95AE1AE2747A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8987507" y="1899067"/>
                  <a:ext cx="435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76A69FD-432D-4A06-B256-3254FB37D23C}"/>
                    </a:ext>
                  </a:extLst>
                </p14:cNvPr>
                <p14:cNvContentPartPr/>
                <p14:nvPr/>
              </p14:nvContentPartPr>
              <p14:xfrm>
                <a:off x="9189107" y="1906627"/>
                <a:ext cx="744840" cy="313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76A69FD-432D-4A06-B256-3254FB37D23C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9184787" y="1902307"/>
                  <a:ext cx="753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8C52030-9D38-4AD4-9302-2F362FB01E7C}"/>
                    </a:ext>
                  </a:extLst>
                </p14:cNvPr>
                <p14:cNvContentPartPr/>
                <p14:nvPr/>
              </p14:nvContentPartPr>
              <p14:xfrm>
                <a:off x="10131227" y="1985467"/>
                <a:ext cx="122040" cy="13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8C52030-9D38-4AD4-9302-2F362FB01E7C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10126907" y="1981147"/>
                  <a:ext cx="13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5D9801B-24D0-4FD4-A3B4-0643D7461DAC}"/>
                    </a:ext>
                  </a:extLst>
                </p14:cNvPr>
                <p14:cNvContentPartPr/>
                <p14:nvPr/>
              </p14:nvContentPartPr>
              <p14:xfrm>
                <a:off x="10394027" y="2006707"/>
                <a:ext cx="70560" cy="7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5D9801B-24D0-4FD4-A3B4-0643D7461DAC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10389707" y="2002387"/>
                  <a:ext cx="792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87D3E50-CFA2-4877-968A-EDDA9CF026D6}"/>
                    </a:ext>
                  </a:extLst>
                </p14:cNvPr>
                <p14:cNvContentPartPr/>
                <p14:nvPr/>
              </p14:nvContentPartPr>
              <p14:xfrm>
                <a:off x="10577627" y="2008507"/>
                <a:ext cx="96840" cy="36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87D3E50-CFA2-4877-968A-EDDA9CF026D6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10573307" y="2004187"/>
                  <a:ext cx="105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99C51744-9290-418F-9283-1BA6B2930B5E}"/>
                    </a:ext>
                  </a:extLst>
                </p14:cNvPr>
                <p14:cNvContentPartPr/>
                <p14:nvPr/>
              </p14:nvContentPartPr>
              <p14:xfrm>
                <a:off x="9074267" y="1406227"/>
                <a:ext cx="54360" cy="12312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99C51744-9290-418F-9283-1BA6B2930B5E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9069947" y="1401907"/>
                  <a:ext cx="63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743F39A3-8159-4738-B9EC-DE450DE1F738}"/>
                    </a:ext>
                  </a:extLst>
                </p14:cNvPr>
                <p14:cNvContentPartPr/>
                <p14:nvPr/>
              </p14:nvContentPartPr>
              <p14:xfrm>
                <a:off x="9044027" y="1384627"/>
                <a:ext cx="114120" cy="4860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743F39A3-8159-4738-B9EC-DE450DE1F738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9039707" y="1380307"/>
                  <a:ext cx="122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2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E52C1309-A6B1-4871-A7D1-45908B3B4AB6}"/>
                    </a:ext>
                  </a:extLst>
                </p14:cNvPr>
                <p14:cNvContentPartPr/>
                <p14:nvPr/>
              </p14:nvContentPartPr>
              <p14:xfrm>
                <a:off x="8827307" y="1531507"/>
                <a:ext cx="67680" cy="11592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E52C1309-A6B1-4871-A7D1-45908B3B4AB6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8822987" y="1527187"/>
                  <a:ext cx="7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4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7DED0CFE-E942-4F08-A65B-37F3872BEBB8}"/>
                    </a:ext>
                  </a:extLst>
                </p14:cNvPr>
                <p14:cNvContentPartPr/>
                <p14:nvPr/>
              </p14:nvContentPartPr>
              <p14:xfrm>
                <a:off x="8928827" y="1530067"/>
                <a:ext cx="49320" cy="11304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7DED0CFE-E942-4F08-A65B-37F3872BEBB8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8924507" y="1525747"/>
                  <a:ext cx="57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6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3B44FB79-BE29-4D37-A2D2-B72AE7E5F21A}"/>
                    </a:ext>
                  </a:extLst>
                </p14:cNvPr>
                <p14:cNvContentPartPr/>
                <p14:nvPr/>
              </p14:nvContentPartPr>
              <p14:xfrm>
                <a:off x="8964107" y="1586947"/>
                <a:ext cx="57240" cy="6192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3B44FB79-BE29-4D37-A2D2-B72AE7E5F21A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8959787" y="1582627"/>
                  <a:ext cx="65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8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629D9BEA-95DE-4CDC-A2E2-3675DA87BC38}"/>
                    </a:ext>
                  </a:extLst>
                </p14:cNvPr>
                <p14:cNvContentPartPr/>
                <p14:nvPr/>
              </p14:nvContentPartPr>
              <p14:xfrm>
                <a:off x="9034307" y="1581907"/>
                <a:ext cx="68400" cy="11700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629D9BEA-95DE-4CDC-A2E2-3675DA87BC38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9029987" y="1577587"/>
                  <a:ext cx="77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4031672C-4D39-4792-A560-7C3303F5C046}"/>
                    </a:ext>
                  </a:extLst>
                </p14:cNvPr>
                <p14:cNvContentPartPr/>
                <p14:nvPr/>
              </p14:nvContentPartPr>
              <p14:xfrm>
                <a:off x="9196307" y="1485067"/>
                <a:ext cx="52920" cy="8928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4031672C-4D39-4792-A560-7C3303F5C046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9191987" y="1480747"/>
                  <a:ext cx="61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17D22D3D-6095-465A-A40C-5E4F74177776}"/>
                    </a:ext>
                  </a:extLst>
                </p14:cNvPr>
                <p14:cNvContentPartPr/>
                <p14:nvPr/>
              </p14:nvContentPartPr>
              <p14:xfrm>
                <a:off x="9166427" y="1560667"/>
                <a:ext cx="156960" cy="3888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17D22D3D-6095-465A-A40C-5E4F74177776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9162107" y="1556347"/>
                  <a:ext cx="165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A4852D15-1B8A-45A2-84AC-6C367AA7D883}"/>
                    </a:ext>
                  </a:extLst>
                </p14:cNvPr>
                <p14:cNvContentPartPr/>
                <p14:nvPr/>
              </p14:nvContentPartPr>
              <p14:xfrm>
                <a:off x="9153467" y="1648507"/>
                <a:ext cx="67320" cy="7236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A4852D15-1B8A-45A2-84AC-6C367AA7D883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9149147" y="1644187"/>
                  <a:ext cx="7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6D3F24E6-63C5-4078-999D-F6C8211832F4}"/>
                    </a:ext>
                  </a:extLst>
                </p14:cNvPr>
                <p14:cNvContentPartPr/>
                <p14:nvPr/>
              </p14:nvContentPartPr>
              <p14:xfrm>
                <a:off x="9219347" y="1697107"/>
                <a:ext cx="23760" cy="5076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6D3F24E6-63C5-4078-999D-F6C8211832F4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9215027" y="1692787"/>
                  <a:ext cx="32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94ED78C6-4C83-4314-8F18-749F867F523E}"/>
                    </a:ext>
                  </a:extLst>
                </p14:cNvPr>
                <p14:cNvContentPartPr/>
                <p14:nvPr/>
              </p14:nvContentPartPr>
              <p14:xfrm>
                <a:off x="9264707" y="1616467"/>
                <a:ext cx="112680" cy="10836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94ED78C6-4C83-4314-8F18-749F867F523E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9260387" y="1612147"/>
                  <a:ext cx="1213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9" name="Gruppieren 1098">
            <a:extLst>
              <a:ext uri="{FF2B5EF4-FFF2-40B4-BE49-F238E27FC236}">
                <a16:creationId xmlns:a16="http://schemas.microsoft.com/office/drawing/2014/main" id="{90C02F2E-62CA-4606-A1E7-D5CAA2C5B237}"/>
              </a:ext>
            </a:extLst>
          </p:cNvPr>
          <p:cNvGrpSpPr/>
          <p:nvPr/>
        </p:nvGrpSpPr>
        <p:grpSpPr>
          <a:xfrm>
            <a:off x="11125547" y="1896547"/>
            <a:ext cx="847080" cy="549360"/>
            <a:chOff x="11125547" y="1896547"/>
            <a:chExt cx="847080" cy="54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6024677F-FA90-4C96-ABD2-17F62B89BB3B}"/>
                    </a:ext>
                  </a:extLst>
                </p14:cNvPr>
                <p14:cNvContentPartPr/>
                <p14:nvPr/>
              </p14:nvContentPartPr>
              <p14:xfrm>
                <a:off x="11159027" y="2181667"/>
                <a:ext cx="379800" cy="25884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6024677F-FA90-4C96-ABD2-17F62B89BB3B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11154707" y="2177347"/>
                  <a:ext cx="388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A332E3AD-801D-492F-AF04-3E4B741D7813}"/>
                    </a:ext>
                  </a:extLst>
                </p14:cNvPr>
                <p14:cNvContentPartPr/>
                <p14:nvPr/>
              </p14:nvContentPartPr>
              <p14:xfrm>
                <a:off x="11125547" y="2338267"/>
                <a:ext cx="156600" cy="10764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A332E3AD-801D-492F-AF04-3E4B741D7813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11121227" y="2333947"/>
                  <a:ext cx="165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0805CBA8-7F36-4BCF-8F8A-979B6FDD0959}"/>
                    </a:ext>
                  </a:extLst>
                </p14:cNvPr>
                <p14:cNvContentPartPr/>
                <p14:nvPr/>
              </p14:nvContentPartPr>
              <p14:xfrm>
                <a:off x="11629907" y="2067907"/>
                <a:ext cx="360" cy="36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0805CBA8-7F36-4BCF-8F8A-979B6FDD09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625587" y="2063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8CF80702-6BF8-4310-9DFB-7CD138AF8DAA}"/>
                    </a:ext>
                  </a:extLst>
                </p14:cNvPr>
                <p14:cNvContentPartPr/>
                <p14:nvPr/>
              </p14:nvContentPartPr>
              <p14:xfrm>
                <a:off x="11548907" y="2068987"/>
                <a:ext cx="94680" cy="14076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8CF80702-6BF8-4310-9DFB-7CD138AF8DAA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11544587" y="2064667"/>
                  <a:ext cx="10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7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C2D33C4E-965D-4E9B-AAD5-4243958D95FF}"/>
                    </a:ext>
                  </a:extLst>
                </p14:cNvPr>
                <p14:cNvContentPartPr/>
                <p14:nvPr/>
              </p14:nvContentPartPr>
              <p14:xfrm>
                <a:off x="11618747" y="2003107"/>
                <a:ext cx="54360" cy="13860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C2D33C4E-965D-4E9B-AAD5-4243958D95FF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11614427" y="1998787"/>
                  <a:ext cx="6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FB680755-96C0-49FD-A1FD-FDB41626F069}"/>
                    </a:ext>
                  </a:extLst>
                </p14:cNvPr>
                <p14:cNvContentPartPr/>
                <p14:nvPr/>
              </p14:nvContentPartPr>
              <p14:xfrm>
                <a:off x="11674187" y="2071507"/>
                <a:ext cx="54720" cy="8352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FB680755-96C0-49FD-A1FD-FDB41626F069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11669867" y="2067187"/>
                  <a:ext cx="6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1F4FD686-FAAC-4E98-918D-D01D1F2706E0}"/>
                    </a:ext>
                  </a:extLst>
                </p14:cNvPr>
                <p14:cNvContentPartPr/>
                <p14:nvPr/>
              </p14:nvContentPartPr>
              <p14:xfrm>
                <a:off x="11727467" y="2054227"/>
                <a:ext cx="62280" cy="15948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1F4FD686-FAAC-4E98-918D-D01D1F2706E0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11723147" y="2049907"/>
                  <a:ext cx="70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3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27E6933F-786E-4F67-BA05-73F9D0446F2F}"/>
                    </a:ext>
                  </a:extLst>
                </p14:cNvPr>
                <p14:cNvContentPartPr/>
                <p14:nvPr/>
              </p14:nvContentPartPr>
              <p14:xfrm>
                <a:off x="11815667" y="1896547"/>
                <a:ext cx="72360" cy="9792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27E6933F-786E-4F67-BA05-73F9D0446F2F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11811347" y="1892227"/>
                  <a:ext cx="81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DD9C1810-3684-4B4A-A1B9-EB435F1C3D8C}"/>
                    </a:ext>
                  </a:extLst>
                </p14:cNvPr>
                <p14:cNvContentPartPr/>
                <p14:nvPr/>
              </p14:nvContentPartPr>
              <p14:xfrm>
                <a:off x="11831147" y="1997347"/>
                <a:ext cx="141480" cy="5364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DD9C1810-3684-4B4A-A1B9-EB435F1C3D8C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11826827" y="1993027"/>
                  <a:ext cx="150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202340D9-DDE5-4FEE-AD73-766695B3E9F9}"/>
                    </a:ext>
                  </a:extLst>
                </p14:cNvPr>
                <p14:cNvContentPartPr/>
                <p14:nvPr/>
              </p14:nvContentPartPr>
              <p14:xfrm>
                <a:off x="11870747" y="2066827"/>
                <a:ext cx="90000" cy="13464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202340D9-DDE5-4FEE-AD73-766695B3E9F9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11866427" y="2062507"/>
                  <a:ext cx="98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9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7FFA485F-2F5A-4D78-998A-36E2DD65FD16}"/>
                    </a:ext>
                  </a:extLst>
                </p14:cNvPr>
                <p14:cNvContentPartPr/>
                <p14:nvPr/>
              </p14:nvContentPartPr>
              <p14:xfrm>
                <a:off x="11762027" y="2083027"/>
                <a:ext cx="78480" cy="7380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7FFA485F-2F5A-4D78-998A-36E2DD65FD16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11757707" y="2078707"/>
                  <a:ext cx="8712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1">
            <p14:nvContentPartPr>
              <p14:cNvPr id="1100" name="Freihand 1099">
                <a:extLst>
                  <a:ext uri="{FF2B5EF4-FFF2-40B4-BE49-F238E27FC236}">
                    <a16:creationId xmlns:a16="http://schemas.microsoft.com/office/drawing/2014/main" id="{F83ED4A2-DD6B-4EEC-9BF9-21BF162CD9E5}"/>
                  </a:ext>
                </a:extLst>
              </p14:cNvPr>
              <p14:cNvContentPartPr/>
              <p14:nvPr/>
            </p14:nvContentPartPr>
            <p14:xfrm>
              <a:off x="10700747" y="1932907"/>
              <a:ext cx="18720" cy="56160"/>
            </p14:xfrm>
          </p:contentPart>
        </mc:Choice>
        <mc:Fallback>
          <p:pic>
            <p:nvPicPr>
              <p:cNvPr id="1100" name="Freihand 1099">
                <a:extLst>
                  <a:ext uri="{FF2B5EF4-FFF2-40B4-BE49-F238E27FC236}">
                    <a16:creationId xmlns:a16="http://schemas.microsoft.com/office/drawing/2014/main" id="{F83ED4A2-DD6B-4EEC-9BF9-21BF162CD9E5}"/>
                  </a:ext>
                </a:extLst>
              </p:cNvPr>
              <p:cNvPicPr/>
              <p:nvPr/>
            </p:nvPicPr>
            <p:blipFill>
              <a:blip r:embed="rId1532"/>
              <a:stretch>
                <a:fillRect/>
              </a:stretch>
            </p:blipFill>
            <p:spPr>
              <a:xfrm>
                <a:off x="10696427" y="1928587"/>
                <a:ext cx="27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3">
            <p14:nvContentPartPr>
              <p14:cNvPr id="1101" name="Freihand 1100">
                <a:extLst>
                  <a:ext uri="{FF2B5EF4-FFF2-40B4-BE49-F238E27FC236}">
                    <a16:creationId xmlns:a16="http://schemas.microsoft.com/office/drawing/2014/main" id="{809BDC2E-C63B-42EC-847B-FC253EE97904}"/>
                  </a:ext>
                </a:extLst>
              </p14:cNvPr>
              <p14:cNvContentPartPr/>
              <p14:nvPr/>
            </p14:nvContentPartPr>
            <p14:xfrm>
              <a:off x="10719827" y="1905907"/>
              <a:ext cx="23400" cy="71640"/>
            </p14:xfrm>
          </p:contentPart>
        </mc:Choice>
        <mc:Fallback>
          <p:pic>
            <p:nvPicPr>
              <p:cNvPr id="1101" name="Freihand 1100">
                <a:extLst>
                  <a:ext uri="{FF2B5EF4-FFF2-40B4-BE49-F238E27FC236}">
                    <a16:creationId xmlns:a16="http://schemas.microsoft.com/office/drawing/2014/main" id="{809BDC2E-C63B-42EC-847B-FC253EE97904}"/>
                  </a:ext>
                </a:extLst>
              </p:cNvPr>
              <p:cNvPicPr/>
              <p:nvPr/>
            </p:nvPicPr>
            <p:blipFill>
              <a:blip r:embed="rId1534"/>
              <a:stretch>
                <a:fillRect/>
              </a:stretch>
            </p:blipFill>
            <p:spPr>
              <a:xfrm>
                <a:off x="10715507" y="1901587"/>
                <a:ext cx="320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5">
            <p14:nvContentPartPr>
              <p14:cNvPr id="1103" name="Freihand 1102">
                <a:extLst>
                  <a:ext uri="{FF2B5EF4-FFF2-40B4-BE49-F238E27FC236}">
                    <a16:creationId xmlns:a16="http://schemas.microsoft.com/office/drawing/2014/main" id="{8D89CD7C-6DF6-41F2-B076-B5B1E729CE36}"/>
                  </a:ext>
                </a:extLst>
              </p14:cNvPr>
              <p14:cNvContentPartPr/>
              <p14:nvPr/>
            </p14:nvContentPartPr>
            <p14:xfrm>
              <a:off x="8649107" y="1101667"/>
              <a:ext cx="164160" cy="32400"/>
            </p14:xfrm>
          </p:contentPart>
        </mc:Choice>
        <mc:Fallback>
          <p:pic>
            <p:nvPicPr>
              <p:cNvPr id="1103" name="Freihand 1102">
                <a:extLst>
                  <a:ext uri="{FF2B5EF4-FFF2-40B4-BE49-F238E27FC236}">
                    <a16:creationId xmlns:a16="http://schemas.microsoft.com/office/drawing/2014/main" id="{8D89CD7C-6DF6-41F2-B076-B5B1E729CE36}"/>
                  </a:ext>
                </a:extLst>
              </p:cNvPr>
              <p:cNvPicPr/>
              <p:nvPr/>
            </p:nvPicPr>
            <p:blipFill>
              <a:blip r:embed="rId1536"/>
              <a:stretch>
                <a:fillRect/>
              </a:stretch>
            </p:blipFill>
            <p:spPr>
              <a:xfrm>
                <a:off x="8644787" y="1097347"/>
                <a:ext cx="172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7">
            <p14:nvContentPartPr>
              <p14:cNvPr id="1105" name="Freihand 1104">
                <a:extLst>
                  <a:ext uri="{FF2B5EF4-FFF2-40B4-BE49-F238E27FC236}">
                    <a16:creationId xmlns:a16="http://schemas.microsoft.com/office/drawing/2014/main" id="{AA65BA42-8540-4F18-B2D6-80451BFDFF7B}"/>
                  </a:ext>
                </a:extLst>
              </p14:cNvPr>
              <p14:cNvContentPartPr/>
              <p14:nvPr/>
            </p14:nvContentPartPr>
            <p14:xfrm>
              <a:off x="11305187" y="2681347"/>
              <a:ext cx="44640" cy="109440"/>
            </p14:xfrm>
          </p:contentPart>
        </mc:Choice>
        <mc:Fallback>
          <p:pic>
            <p:nvPicPr>
              <p:cNvPr id="1105" name="Freihand 1104">
                <a:extLst>
                  <a:ext uri="{FF2B5EF4-FFF2-40B4-BE49-F238E27FC236}">
                    <a16:creationId xmlns:a16="http://schemas.microsoft.com/office/drawing/2014/main" id="{AA65BA42-8540-4F18-B2D6-80451BFDFF7B}"/>
                  </a:ext>
                </a:extLst>
              </p:cNvPr>
              <p:cNvPicPr/>
              <p:nvPr/>
            </p:nvPicPr>
            <p:blipFill>
              <a:blip r:embed="rId1538"/>
              <a:stretch>
                <a:fillRect/>
              </a:stretch>
            </p:blipFill>
            <p:spPr>
              <a:xfrm>
                <a:off x="11300867" y="2677027"/>
                <a:ext cx="53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9">
            <p14:nvContentPartPr>
              <p14:cNvPr id="1107" name="Freihand 1106">
                <a:extLst>
                  <a:ext uri="{FF2B5EF4-FFF2-40B4-BE49-F238E27FC236}">
                    <a16:creationId xmlns:a16="http://schemas.microsoft.com/office/drawing/2014/main" id="{D99CD517-F2EC-4D93-96F6-47DC366E3B34}"/>
                  </a:ext>
                </a:extLst>
              </p14:cNvPr>
              <p14:cNvContentPartPr/>
              <p14:nvPr/>
            </p14:nvContentPartPr>
            <p14:xfrm>
              <a:off x="10706507" y="1946227"/>
              <a:ext cx="23040" cy="29160"/>
            </p14:xfrm>
          </p:contentPart>
        </mc:Choice>
        <mc:Fallback>
          <p:pic>
            <p:nvPicPr>
              <p:cNvPr id="1107" name="Freihand 1106">
                <a:extLst>
                  <a:ext uri="{FF2B5EF4-FFF2-40B4-BE49-F238E27FC236}">
                    <a16:creationId xmlns:a16="http://schemas.microsoft.com/office/drawing/2014/main" id="{D99CD517-F2EC-4D93-96F6-47DC366E3B34}"/>
                  </a:ext>
                </a:extLst>
              </p:cNvPr>
              <p:cNvPicPr/>
              <p:nvPr/>
            </p:nvPicPr>
            <p:blipFill>
              <a:blip r:embed="rId1540"/>
              <a:stretch>
                <a:fillRect/>
              </a:stretch>
            </p:blipFill>
            <p:spPr>
              <a:xfrm>
                <a:off x="10702187" y="1941907"/>
                <a:ext cx="31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1">
            <p14:nvContentPartPr>
              <p14:cNvPr id="1109" name="Freihand 1108">
                <a:extLst>
                  <a:ext uri="{FF2B5EF4-FFF2-40B4-BE49-F238E27FC236}">
                    <a16:creationId xmlns:a16="http://schemas.microsoft.com/office/drawing/2014/main" id="{56BB0B7D-974C-47B8-BC9A-E72A1E482DA9}"/>
                  </a:ext>
                </a:extLst>
              </p14:cNvPr>
              <p14:cNvContentPartPr/>
              <p14:nvPr/>
            </p14:nvContentPartPr>
            <p14:xfrm>
              <a:off x="10687067" y="1981867"/>
              <a:ext cx="5760" cy="8640"/>
            </p14:xfrm>
          </p:contentPart>
        </mc:Choice>
        <mc:Fallback>
          <p:pic>
            <p:nvPicPr>
              <p:cNvPr id="1109" name="Freihand 1108">
                <a:extLst>
                  <a:ext uri="{FF2B5EF4-FFF2-40B4-BE49-F238E27FC236}">
                    <a16:creationId xmlns:a16="http://schemas.microsoft.com/office/drawing/2014/main" id="{56BB0B7D-974C-47B8-BC9A-E72A1E482DA9}"/>
                  </a:ext>
                </a:extLst>
              </p:cNvPr>
              <p:cNvPicPr/>
              <p:nvPr/>
            </p:nvPicPr>
            <p:blipFill>
              <a:blip r:embed="rId1542"/>
              <a:stretch>
                <a:fillRect/>
              </a:stretch>
            </p:blipFill>
            <p:spPr>
              <a:xfrm>
                <a:off x="10682747" y="1977547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3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274BD1FE-82CC-4435-B8B6-F55579BA5EAF}"/>
                  </a:ext>
                </a:extLst>
              </p14:cNvPr>
              <p14:cNvContentPartPr/>
              <p14:nvPr/>
            </p14:nvContentPartPr>
            <p14:xfrm>
              <a:off x="8228267" y="2078347"/>
              <a:ext cx="2418480" cy="894960"/>
            </p14:xfrm>
          </p:contentPart>
        </mc:Choice>
        <mc:Fallback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274BD1FE-82CC-4435-B8B6-F55579BA5EAF}"/>
                  </a:ext>
                </a:extLst>
              </p:cNvPr>
              <p:cNvPicPr/>
              <p:nvPr/>
            </p:nvPicPr>
            <p:blipFill>
              <a:blip r:embed="rId1544"/>
              <a:stretch>
                <a:fillRect/>
              </a:stretch>
            </p:blipFill>
            <p:spPr>
              <a:xfrm>
                <a:off x="8223947" y="2074027"/>
                <a:ext cx="242712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5">
            <p14:nvContentPartPr>
              <p14:cNvPr id="943" name="Freihand 942">
                <a:extLst>
                  <a:ext uri="{FF2B5EF4-FFF2-40B4-BE49-F238E27FC236}">
                    <a16:creationId xmlns:a16="http://schemas.microsoft.com/office/drawing/2014/main" id="{37A7F30D-53BF-4B42-9B2C-AA634916826D}"/>
                  </a:ext>
                </a:extLst>
              </p14:cNvPr>
              <p14:cNvContentPartPr/>
              <p14:nvPr/>
            </p14:nvContentPartPr>
            <p14:xfrm>
              <a:off x="10552427" y="2017147"/>
              <a:ext cx="129960" cy="127800"/>
            </p14:xfrm>
          </p:contentPart>
        </mc:Choice>
        <mc:Fallback>
          <p:pic>
            <p:nvPicPr>
              <p:cNvPr id="943" name="Freihand 942">
                <a:extLst>
                  <a:ext uri="{FF2B5EF4-FFF2-40B4-BE49-F238E27FC236}">
                    <a16:creationId xmlns:a16="http://schemas.microsoft.com/office/drawing/2014/main" id="{37A7F30D-53BF-4B42-9B2C-AA634916826D}"/>
                  </a:ext>
                </a:extLst>
              </p:cNvPr>
              <p:cNvPicPr/>
              <p:nvPr/>
            </p:nvPicPr>
            <p:blipFill>
              <a:blip r:embed="rId1546"/>
              <a:stretch>
                <a:fillRect/>
              </a:stretch>
            </p:blipFill>
            <p:spPr>
              <a:xfrm>
                <a:off x="10548107" y="2012827"/>
                <a:ext cx="138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7">
            <p14:nvContentPartPr>
              <p14:cNvPr id="1056" name="Freihand 1055">
                <a:extLst>
                  <a:ext uri="{FF2B5EF4-FFF2-40B4-BE49-F238E27FC236}">
                    <a16:creationId xmlns:a16="http://schemas.microsoft.com/office/drawing/2014/main" id="{C14266D9-4553-4B73-96DA-758345397967}"/>
                  </a:ext>
                </a:extLst>
              </p14:cNvPr>
              <p14:cNvContentPartPr/>
              <p14:nvPr/>
            </p14:nvContentPartPr>
            <p14:xfrm>
              <a:off x="9405107" y="1187707"/>
              <a:ext cx="1422720" cy="847080"/>
            </p14:xfrm>
          </p:contentPart>
        </mc:Choice>
        <mc:Fallback>
          <p:pic>
            <p:nvPicPr>
              <p:cNvPr id="1056" name="Freihand 1055">
                <a:extLst>
                  <a:ext uri="{FF2B5EF4-FFF2-40B4-BE49-F238E27FC236}">
                    <a16:creationId xmlns:a16="http://schemas.microsoft.com/office/drawing/2014/main" id="{C14266D9-4553-4B73-96DA-758345397967}"/>
                  </a:ext>
                </a:extLst>
              </p:cNvPr>
              <p:cNvPicPr/>
              <p:nvPr/>
            </p:nvPicPr>
            <p:blipFill>
              <a:blip r:embed="rId1548"/>
              <a:stretch>
                <a:fillRect/>
              </a:stretch>
            </p:blipFill>
            <p:spPr>
              <a:xfrm>
                <a:off x="9400787" y="1183387"/>
                <a:ext cx="1431360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9">
            <p14:nvContentPartPr>
              <p14:cNvPr id="1058" name="Freihand 1057">
                <a:extLst>
                  <a:ext uri="{FF2B5EF4-FFF2-40B4-BE49-F238E27FC236}">
                    <a16:creationId xmlns:a16="http://schemas.microsoft.com/office/drawing/2014/main" id="{92AA566F-5B29-4550-8ADA-90A832762A54}"/>
                  </a:ext>
                </a:extLst>
              </p14:cNvPr>
              <p14:cNvContentPartPr/>
              <p14:nvPr/>
            </p14:nvContentPartPr>
            <p14:xfrm>
              <a:off x="10792547" y="2014267"/>
              <a:ext cx="988920" cy="712080"/>
            </p14:xfrm>
          </p:contentPart>
        </mc:Choice>
        <mc:Fallback>
          <p:pic>
            <p:nvPicPr>
              <p:cNvPr id="1058" name="Freihand 1057">
                <a:extLst>
                  <a:ext uri="{FF2B5EF4-FFF2-40B4-BE49-F238E27FC236}">
                    <a16:creationId xmlns:a16="http://schemas.microsoft.com/office/drawing/2014/main" id="{92AA566F-5B29-4550-8ADA-90A832762A54}"/>
                  </a:ext>
                </a:extLst>
              </p:cNvPr>
              <p:cNvPicPr/>
              <p:nvPr/>
            </p:nvPicPr>
            <p:blipFill>
              <a:blip r:embed="rId1550"/>
              <a:stretch>
                <a:fillRect/>
              </a:stretch>
            </p:blipFill>
            <p:spPr>
              <a:xfrm>
                <a:off x="10788227" y="2009947"/>
                <a:ext cx="99756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1">
            <p14:nvContentPartPr>
              <p14:cNvPr id="1111" name="Freihand 1110">
                <a:extLst>
                  <a:ext uri="{FF2B5EF4-FFF2-40B4-BE49-F238E27FC236}">
                    <a16:creationId xmlns:a16="http://schemas.microsoft.com/office/drawing/2014/main" id="{26A5E8F8-3BC2-4FD4-A913-0925911BC803}"/>
                  </a:ext>
                </a:extLst>
              </p14:cNvPr>
              <p14:cNvContentPartPr/>
              <p14:nvPr/>
            </p14:nvContentPartPr>
            <p14:xfrm>
              <a:off x="8622107" y="776227"/>
              <a:ext cx="223920" cy="39240"/>
            </p14:xfrm>
          </p:contentPart>
        </mc:Choice>
        <mc:Fallback>
          <p:pic>
            <p:nvPicPr>
              <p:cNvPr id="1111" name="Freihand 1110">
                <a:extLst>
                  <a:ext uri="{FF2B5EF4-FFF2-40B4-BE49-F238E27FC236}">
                    <a16:creationId xmlns:a16="http://schemas.microsoft.com/office/drawing/2014/main" id="{26A5E8F8-3BC2-4FD4-A913-0925911BC803}"/>
                  </a:ext>
                </a:extLst>
              </p:cNvPr>
              <p:cNvPicPr/>
              <p:nvPr/>
            </p:nvPicPr>
            <p:blipFill>
              <a:blip r:embed="rId1552"/>
              <a:stretch>
                <a:fillRect/>
              </a:stretch>
            </p:blipFill>
            <p:spPr>
              <a:xfrm>
                <a:off x="8617787" y="771907"/>
                <a:ext cx="232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3">
            <p14:nvContentPartPr>
              <p14:cNvPr id="1114" name="Freihand 1113">
                <a:extLst>
                  <a:ext uri="{FF2B5EF4-FFF2-40B4-BE49-F238E27FC236}">
                    <a16:creationId xmlns:a16="http://schemas.microsoft.com/office/drawing/2014/main" id="{B8B29895-5170-4B46-A2CD-057E3D55C4BC}"/>
                  </a:ext>
                </a:extLst>
              </p14:cNvPr>
              <p14:cNvContentPartPr/>
              <p14:nvPr/>
            </p14:nvContentPartPr>
            <p14:xfrm>
              <a:off x="8587547" y="836707"/>
              <a:ext cx="98280" cy="225720"/>
            </p14:xfrm>
          </p:contentPart>
        </mc:Choice>
        <mc:Fallback>
          <p:pic>
            <p:nvPicPr>
              <p:cNvPr id="1114" name="Freihand 1113">
                <a:extLst>
                  <a:ext uri="{FF2B5EF4-FFF2-40B4-BE49-F238E27FC236}">
                    <a16:creationId xmlns:a16="http://schemas.microsoft.com/office/drawing/2014/main" id="{B8B29895-5170-4B46-A2CD-057E3D55C4BC}"/>
                  </a:ext>
                </a:extLst>
              </p:cNvPr>
              <p:cNvPicPr/>
              <p:nvPr/>
            </p:nvPicPr>
            <p:blipFill>
              <a:blip r:embed="rId1554"/>
              <a:stretch>
                <a:fillRect/>
              </a:stretch>
            </p:blipFill>
            <p:spPr>
              <a:xfrm>
                <a:off x="8583227" y="832387"/>
                <a:ext cx="1069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5">
            <p14:nvContentPartPr>
              <p14:cNvPr id="1128" name="Freihand 1127">
                <a:extLst>
                  <a:ext uri="{FF2B5EF4-FFF2-40B4-BE49-F238E27FC236}">
                    <a16:creationId xmlns:a16="http://schemas.microsoft.com/office/drawing/2014/main" id="{9E5C45E7-CD0D-42A9-AF97-12EEB0682255}"/>
                  </a:ext>
                </a:extLst>
              </p14:cNvPr>
              <p14:cNvContentPartPr/>
              <p14:nvPr/>
            </p14:nvContentPartPr>
            <p14:xfrm>
              <a:off x="11527307" y="1094467"/>
              <a:ext cx="510120" cy="1808280"/>
            </p14:xfrm>
          </p:contentPart>
        </mc:Choice>
        <mc:Fallback>
          <p:pic>
            <p:nvPicPr>
              <p:cNvPr id="1128" name="Freihand 1127">
                <a:extLst>
                  <a:ext uri="{FF2B5EF4-FFF2-40B4-BE49-F238E27FC236}">
                    <a16:creationId xmlns:a16="http://schemas.microsoft.com/office/drawing/2014/main" id="{9E5C45E7-CD0D-42A9-AF97-12EEB0682255}"/>
                  </a:ext>
                </a:extLst>
              </p:cNvPr>
              <p:cNvPicPr/>
              <p:nvPr/>
            </p:nvPicPr>
            <p:blipFill>
              <a:blip r:embed="rId1556"/>
              <a:stretch>
                <a:fillRect/>
              </a:stretch>
            </p:blipFill>
            <p:spPr>
              <a:xfrm>
                <a:off x="11522987" y="1090147"/>
                <a:ext cx="518760" cy="18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7">
            <p14:nvContentPartPr>
              <p14:cNvPr id="1129" name="Freihand 1128">
                <a:extLst>
                  <a:ext uri="{FF2B5EF4-FFF2-40B4-BE49-F238E27FC236}">
                    <a16:creationId xmlns:a16="http://schemas.microsoft.com/office/drawing/2014/main" id="{AE7F1CE2-AD03-410B-830E-F6953E8B2759}"/>
                  </a:ext>
                </a:extLst>
              </p14:cNvPr>
              <p14:cNvContentPartPr/>
              <p14:nvPr/>
            </p14:nvContentPartPr>
            <p14:xfrm>
              <a:off x="11474747" y="789907"/>
              <a:ext cx="111240" cy="204480"/>
            </p14:xfrm>
          </p:contentPart>
        </mc:Choice>
        <mc:Fallback>
          <p:pic>
            <p:nvPicPr>
              <p:cNvPr id="1129" name="Freihand 1128">
                <a:extLst>
                  <a:ext uri="{FF2B5EF4-FFF2-40B4-BE49-F238E27FC236}">
                    <a16:creationId xmlns:a16="http://schemas.microsoft.com/office/drawing/2014/main" id="{AE7F1CE2-AD03-410B-830E-F6953E8B2759}"/>
                  </a:ext>
                </a:extLst>
              </p:cNvPr>
              <p:cNvPicPr/>
              <p:nvPr/>
            </p:nvPicPr>
            <p:blipFill>
              <a:blip r:embed="rId1558"/>
              <a:stretch>
                <a:fillRect/>
              </a:stretch>
            </p:blipFill>
            <p:spPr>
              <a:xfrm>
                <a:off x="11470427" y="785587"/>
                <a:ext cx="1198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9">
            <p14:nvContentPartPr>
              <p14:cNvPr id="1130" name="Freihand 1129">
                <a:extLst>
                  <a:ext uri="{FF2B5EF4-FFF2-40B4-BE49-F238E27FC236}">
                    <a16:creationId xmlns:a16="http://schemas.microsoft.com/office/drawing/2014/main" id="{7DDC5553-B962-47EE-8841-0B416247A58C}"/>
                  </a:ext>
                </a:extLst>
              </p14:cNvPr>
              <p14:cNvContentPartPr/>
              <p14:nvPr/>
            </p14:nvContentPartPr>
            <p14:xfrm>
              <a:off x="11576267" y="779107"/>
              <a:ext cx="186840" cy="82080"/>
            </p14:xfrm>
          </p:contentPart>
        </mc:Choice>
        <mc:Fallback>
          <p:pic>
            <p:nvPicPr>
              <p:cNvPr id="1130" name="Freihand 1129">
                <a:extLst>
                  <a:ext uri="{FF2B5EF4-FFF2-40B4-BE49-F238E27FC236}">
                    <a16:creationId xmlns:a16="http://schemas.microsoft.com/office/drawing/2014/main" id="{7DDC5553-B962-47EE-8841-0B416247A58C}"/>
                  </a:ext>
                </a:extLst>
              </p:cNvPr>
              <p:cNvPicPr/>
              <p:nvPr/>
            </p:nvPicPr>
            <p:blipFill>
              <a:blip r:embed="rId1560"/>
              <a:stretch>
                <a:fillRect/>
              </a:stretch>
            </p:blipFill>
            <p:spPr>
              <a:xfrm>
                <a:off x="11571947" y="774787"/>
                <a:ext cx="195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1">
            <p14:nvContentPartPr>
              <p14:cNvPr id="1131" name="Freihand 1130">
                <a:extLst>
                  <a:ext uri="{FF2B5EF4-FFF2-40B4-BE49-F238E27FC236}">
                    <a16:creationId xmlns:a16="http://schemas.microsoft.com/office/drawing/2014/main" id="{A53D98E3-FD89-4C0F-8A12-CB9E9A510BD6}"/>
                  </a:ext>
                </a:extLst>
              </p14:cNvPr>
              <p14:cNvContentPartPr/>
              <p14:nvPr/>
            </p14:nvContentPartPr>
            <p14:xfrm>
              <a:off x="11752667" y="741667"/>
              <a:ext cx="24120" cy="11160"/>
            </p14:xfrm>
          </p:contentPart>
        </mc:Choice>
        <mc:Fallback>
          <p:pic>
            <p:nvPicPr>
              <p:cNvPr id="1131" name="Freihand 1130">
                <a:extLst>
                  <a:ext uri="{FF2B5EF4-FFF2-40B4-BE49-F238E27FC236}">
                    <a16:creationId xmlns:a16="http://schemas.microsoft.com/office/drawing/2014/main" id="{A53D98E3-FD89-4C0F-8A12-CB9E9A510BD6}"/>
                  </a:ext>
                </a:extLst>
              </p:cNvPr>
              <p:cNvPicPr/>
              <p:nvPr/>
            </p:nvPicPr>
            <p:blipFill>
              <a:blip r:embed="rId1562"/>
              <a:stretch>
                <a:fillRect/>
              </a:stretch>
            </p:blipFill>
            <p:spPr>
              <a:xfrm>
                <a:off x="11748347" y="737347"/>
                <a:ext cx="32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3">
            <p14:nvContentPartPr>
              <p14:cNvPr id="1132" name="Freihand 1131">
                <a:extLst>
                  <a:ext uri="{FF2B5EF4-FFF2-40B4-BE49-F238E27FC236}">
                    <a16:creationId xmlns:a16="http://schemas.microsoft.com/office/drawing/2014/main" id="{51B0127C-54CB-467C-8D5E-90DE663E7308}"/>
                  </a:ext>
                </a:extLst>
              </p14:cNvPr>
              <p14:cNvContentPartPr/>
              <p14:nvPr/>
            </p14:nvContentPartPr>
            <p14:xfrm>
              <a:off x="11804147" y="749227"/>
              <a:ext cx="61920" cy="70920"/>
            </p14:xfrm>
          </p:contentPart>
        </mc:Choice>
        <mc:Fallback>
          <p:pic>
            <p:nvPicPr>
              <p:cNvPr id="1132" name="Freihand 1131">
                <a:extLst>
                  <a:ext uri="{FF2B5EF4-FFF2-40B4-BE49-F238E27FC236}">
                    <a16:creationId xmlns:a16="http://schemas.microsoft.com/office/drawing/2014/main" id="{51B0127C-54CB-467C-8D5E-90DE663E7308}"/>
                  </a:ext>
                </a:extLst>
              </p:cNvPr>
              <p:cNvPicPr/>
              <p:nvPr/>
            </p:nvPicPr>
            <p:blipFill>
              <a:blip r:embed="rId1564"/>
              <a:stretch>
                <a:fillRect/>
              </a:stretch>
            </p:blipFill>
            <p:spPr>
              <a:xfrm>
                <a:off x="11799827" y="744907"/>
                <a:ext cx="70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5">
            <p14:nvContentPartPr>
              <p14:cNvPr id="1133" name="Freihand 1132">
                <a:extLst>
                  <a:ext uri="{FF2B5EF4-FFF2-40B4-BE49-F238E27FC236}">
                    <a16:creationId xmlns:a16="http://schemas.microsoft.com/office/drawing/2014/main" id="{6916F68D-5178-498B-9E84-F5D9ECB7A56E}"/>
                  </a:ext>
                </a:extLst>
              </p14:cNvPr>
              <p14:cNvContentPartPr/>
              <p14:nvPr/>
            </p14:nvContentPartPr>
            <p14:xfrm>
              <a:off x="11607587" y="941467"/>
              <a:ext cx="60120" cy="167400"/>
            </p14:xfrm>
          </p:contentPart>
        </mc:Choice>
        <mc:Fallback>
          <p:pic>
            <p:nvPicPr>
              <p:cNvPr id="1133" name="Freihand 1132">
                <a:extLst>
                  <a:ext uri="{FF2B5EF4-FFF2-40B4-BE49-F238E27FC236}">
                    <a16:creationId xmlns:a16="http://schemas.microsoft.com/office/drawing/2014/main" id="{6916F68D-5178-498B-9E84-F5D9ECB7A56E}"/>
                  </a:ext>
                </a:extLst>
              </p:cNvPr>
              <p:cNvPicPr/>
              <p:nvPr/>
            </p:nvPicPr>
            <p:blipFill>
              <a:blip r:embed="rId1566"/>
              <a:stretch>
                <a:fillRect/>
              </a:stretch>
            </p:blipFill>
            <p:spPr>
              <a:xfrm>
                <a:off x="11603267" y="937147"/>
                <a:ext cx="68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7">
            <p14:nvContentPartPr>
              <p14:cNvPr id="1134" name="Freihand 1133">
                <a:extLst>
                  <a:ext uri="{FF2B5EF4-FFF2-40B4-BE49-F238E27FC236}">
                    <a16:creationId xmlns:a16="http://schemas.microsoft.com/office/drawing/2014/main" id="{A1F69B47-2810-4F9F-B723-AA37A0CDA8DD}"/>
                  </a:ext>
                </a:extLst>
              </p14:cNvPr>
              <p14:cNvContentPartPr/>
              <p14:nvPr/>
            </p14:nvContentPartPr>
            <p14:xfrm>
              <a:off x="11678867" y="959107"/>
              <a:ext cx="169200" cy="42480"/>
            </p14:xfrm>
          </p:contentPart>
        </mc:Choice>
        <mc:Fallback>
          <p:pic>
            <p:nvPicPr>
              <p:cNvPr id="1134" name="Freihand 1133">
                <a:extLst>
                  <a:ext uri="{FF2B5EF4-FFF2-40B4-BE49-F238E27FC236}">
                    <a16:creationId xmlns:a16="http://schemas.microsoft.com/office/drawing/2014/main" id="{A1F69B47-2810-4F9F-B723-AA37A0CDA8DD}"/>
                  </a:ext>
                </a:extLst>
              </p:cNvPr>
              <p:cNvPicPr/>
              <p:nvPr/>
            </p:nvPicPr>
            <p:blipFill>
              <a:blip r:embed="rId1568"/>
              <a:stretch>
                <a:fillRect/>
              </a:stretch>
            </p:blipFill>
            <p:spPr>
              <a:xfrm>
                <a:off x="11674547" y="954787"/>
                <a:ext cx="177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9">
            <p14:nvContentPartPr>
              <p14:cNvPr id="1135" name="Freihand 1134">
                <a:extLst>
                  <a:ext uri="{FF2B5EF4-FFF2-40B4-BE49-F238E27FC236}">
                    <a16:creationId xmlns:a16="http://schemas.microsoft.com/office/drawing/2014/main" id="{886E2959-EE96-46E7-BF36-C651D5D379C5}"/>
                  </a:ext>
                </a:extLst>
              </p14:cNvPr>
              <p14:cNvContentPartPr/>
              <p14:nvPr/>
            </p14:nvContentPartPr>
            <p14:xfrm>
              <a:off x="11705867" y="1082587"/>
              <a:ext cx="124920" cy="164520"/>
            </p14:xfrm>
          </p:contentPart>
        </mc:Choice>
        <mc:Fallback>
          <p:pic>
            <p:nvPicPr>
              <p:cNvPr id="1135" name="Freihand 1134">
                <a:extLst>
                  <a:ext uri="{FF2B5EF4-FFF2-40B4-BE49-F238E27FC236}">
                    <a16:creationId xmlns:a16="http://schemas.microsoft.com/office/drawing/2014/main" id="{886E2959-EE96-46E7-BF36-C651D5D379C5}"/>
                  </a:ext>
                </a:extLst>
              </p:cNvPr>
              <p:cNvPicPr/>
              <p:nvPr/>
            </p:nvPicPr>
            <p:blipFill>
              <a:blip r:embed="rId1570"/>
              <a:stretch>
                <a:fillRect/>
              </a:stretch>
            </p:blipFill>
            <p:spPr>
              <a:xfrm>
                <a:off x="11701547" y="1078267"/>
                <a:ext cx="133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1">
            <p14:nvContentPartPr>
              <p14:cNvPr id="1136" name="Freihand 1135">
                <a:extLst>
                  <a:ext uri="{FF2B5EF4-FFF2-40B4-BE49-F238E27FC236}">
                    <a16:creationId xmlns:a16="http://schemas.microsoft.com/office/drawing/2014/main" id="{5E06BD94-BAA1-437A-846F-6CCB3E018E72}"/>
                  </a:ext>
                </a:extLst>
              </p14:cNvPr>
              <p14:cNvContentPartPr/>
              <p14:nvPr/>
            </p14:nvContentPartPr>
            <p14:xfrm>
              <a:off x="11822507" y="1044427"/>
              <a:ext cx="209160" cy="127800"/>
            </p14:xfrm>
          </p:contentPart>
        </mc:Choice>
        <mc:Fallback>
          <p:pic>
            <p:nvPicPr>
              <p:cNvPr id="1136" name="Freihand 1135">
                <a:extLst>
                  <a:ext uri="{FF2B5EF4-FFF2-40B4-BE49-F238E27FC236}">
                    <a16:creationId xmlns:a16="http://schemas.microsoft.com/office/drawing/2014/main" id="{5E06BD94-BAA1-437A-846F-6CCB3E018E72}"/>
                  </a:ext>
                </a:extLst>
              </p:cNvPr>
              <p:cNvPicPr/>
              <p:nvPr/>
            </p:nvPicPr>
            <p:blipFill>
              <a:blip r:embed="rId1572"/>
              <a:stretch>
                <a:fillRect/>
              </a:stretch>
            </p:blipFill>
            <p:spPr>
              <a:xfrm>
                <a:off x="11818187" y="1040107"/>
                <a:ext cx="217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3">
            <p14:nvContentPartPr>
              <p14:cNvPr id="1138" name="Freihand 1137">
                <a:extLst>
                  <a:ext uri="{FF2B5EF4-FFF2-40B4-BE49-F238E27FC236}">
                    <a16:creationId xmlns:a16="http://schemas.microsoft.com/office/drawing/2014/main" id="{7E7A6724-8553-4DB3-B3D9-E6EAC42B6EF8}"/>
                  </a:ext>
                </a:extLst>
              </p14:cNvPr>
              <p14:cNvContentPartPr/>
              <p14:nvPr/>
            </p14:nvContentPartPr>
            <p14:xfrm>
              <a:off x="10696067" y="1979707"/>
              <a:ext cx="1080" cy="360"/>
            </p14:xfrm>
          </p:contentPart>
        </mc:Choice>
        <mc:Fallback>
          <p:pic>
            <p:nvPicPr>
              <p:cNvPr id="1138" name="Freihand 1137">
                <a:extLst>
                  <a:ext uri="{FF2B5EF4-FFF2-40B4-BE49-F238E27FC236}">
                    <a16:creationId xmlns:a16="http://schemas.microsoft.com/office/drawing/2014/main" id="{7E7A6724-8553-4DB3-B3D9-E6EAC42B6EF8}"/>
                  </a:ext>
                </a:extLst>
              </p:cNvPr>
              <p:cNvPicPr/>
              <p:nvPr/>
            </p:nvPicPr>
            <p:blipFill>
              <a:blip r:embed="rId1574"/>
              <a:stretch>
                <a:fillRect/>
              </a:stretch>
            </p:blipFill>
            <p:spPr>
              <a:xfrm>
                <a:off x="10691747" y="1975387"/>
                <a:ext cx="9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5">
            <p14:nvContentPartPr>
              <p14:cNvPr id="1139" name="Freihand 1138">
                <a:extLst>
                  <a:ext uri="{FF2B5EF4-FFF2-40B4-BE49-F238E27FC236}">
                    <a16:creationId xmlns:a16="http://schemas.microsoft.com/office/drawing/2014/main" id="{55738655-05A2-4846-BB09-E4DBDFF44C25}"/>
                  </a:ext>
                </a:extLst>
              </p14:cNvPr>
              <p14:cNvContentPartPr/>
              <p14:nvPr/>
            </p14:nvContentPartPr>
            <p14:xfrm>
              <a:off x="10694987" y="1935427"/>
              <a:ext cx="18720" cy="44640"/>
            </p14:xfrm>
          </p:contentPart>
        </mc:Choice>
        <mc:Fallback>
          <p:pic>
            <p:nvPicPr>
              <p:cNvPr id="1139" name="Freihand 1138">
                <a:extLst>
                  <a:ext uri="{FF2B5EF4-FFF2-40B4-BE49-F238E27FC236}">
                    <a16:creationId xmlns:a16="http://schemas.microsoft.com/office/drawing/2014/main" id="{55738655-05A2-4846-BB09-E4DBDFF44C25}"/>
                  </a:ext>
                </a:extLst>
              </p:cNvPr>
              <p:cNvPicPr/>
              <p:nvPr/>
            </p:nvPicPr>
            <p:blipFill>
              <a:blip r:embed="rId1576"/>
              <a:stretch>
                <a:fillRect/>
              </a:stretch>
            </p:blipFill>
            <p:spPr>
              <a:xfrm>
                <a:off x="10690667" y="1931107"/>
                <a:ext cx="273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2" name="Gruppieren 1141">
            <a:extLst>
              <a:ext uri="{FF2B5EF4-FFF2-40B4-BE49-F238E27FC236}">
                <a16:creationId xmlns:a16="http://schemas.microsoft.com/office/drawing/2014/main" id="{F7AE2858-C8C9-488C-B6EC-439689CD8C75}"/>
              </a:ext>
            </a:extLst>
          </p:cNvPr>
          <p:cNvGrpSpPr/>
          <p:nvPr/>
        </p:nvGrpSpPr>
        <p:grpSpPr>
          <a:xfrm>
            <a:off x="7818587" y="406867"/>
            <a:ext cx="2635200" cy="828000"/>
            <a:chOff x="7818587" y="406867"/>
            <a:chExt cx="2635200" cy="82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7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68E955D6-8295-4F2B-BB43-CAB6E61975D6}"/>
                    </a:ext>
                  </a:extLst>
                </p14:cNvPr>
                <p14:cNvContentPartPr/>
                <p14:nvPr/>
              </p14:nvContentPartPr>
              <p14:xfrm>
                <a:off x="8822627" y="871987"/>
                <a:ext cx="16920" cy="324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68E955D6-8295-4F2B-BB43-CAB6E61975D6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8818307" y="867667"/>
                  <a:ext cx="25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9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AB1026BA-2BB2-4F09-9CDF-0CA65ACB47FE}"/>
                    </a:ext>
                  </a:extLst>
                </p14:cNvPr>
                <p14:cNvContentPartPr/>
                <p14:nvPr/>
              </p14:nvContentPartPr>
              <p14:xfrm>
                <a:off x="8757467" y="770827"/>
                <a:ext cx="664920" cy="42552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AB1026BA-2BB2-4F09-9CDF-0CA65ACB47FE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8753147" y="766507"/>
                  <a:ext cx="6735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B582F7CE-77E1-4988-9063-BCB8C24BE80C}"/>
                    </a:ext>
                  </a:extLst>
                </p14:cNvPr>
                <p14:cNvContentPartPr/>
                <p14:nvPr/>
              </p14:nvContentPartPr>
              <p14:xfrm>
                <a:off x="9282707" y="650947"/>
                <a:ext cx="268920" cy="26496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B582F7CE-77E1-4988-9063-BCB8C24BE80C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9278387" y="646627"/>
                  <a:ext cx="277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228F8188-D171-4B32-8847-1B2936CCD1AD}"/>
                    </a:ext>
                  </a:extLst>
                </p14:cNvPr>
                <p14:cNvContentPartPr/>
                <p14:nvPr/>
              </p14:nvContentPartPr>
              <p14:xfrm>
                <a:off x="9251387" y="762907"/>
                <a:ext cx="161280" cy="15480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228F8188-D171-4B32-8847-1B2936CCD1AD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9247067" y="758587"/>
                  <a:ext cx="169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5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1EF70F96-0378-45F3-B24E-736794D1ED7E}"/>
                    </a:ext>
                  </a:extLst>
                </p14:cNvPr>
                <p14:cNvContentPartPr/>
                <p14:nvPr/>
              </p14:nvContentPartPr>
              <p14:xfrm>
                <a:off x="9663587" y="484267"/>
                <a:ext cx="102240" cy="12024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1EF70F96-0378-45F3-B24E-736794D1ED7E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9659267" y="479947"/>
                  <a:ext cx="110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7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5CD5F104-B25F-4B9F-AD7F-0C82EC57C36E}"/>
                    </a:ext>
                  </a:extLst>
                </p14:cNvPr>
                <p14:cNvContentPartPr/>
                <p14:nvPr/>
              </p14:nvContentPartPr>
              <p14:xfrm>
                <a:off x="9831707" y="467707"/>
                <a:ext cx="61920" cy="12744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5CD5F104-B25F-4B9F-AD7F-0C82EC57C36E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9827387" y="463387"/>
                  <a:ext cx="70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9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3D8DDCD8-765D-4A4F-A8CB-D6399075A0D7}"/>
                    </a:ext>
                  </a:extLst>
                </p14:cNvPr>
                <p14:cNvContentPartPr/>
                <p14:nvPr/>
              </p14:nvContentPartPr>
              <p14:xfrm>
                <a:off x="9867347" y="529267"/>
                <a:ext cx="65520" cy="6768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3D8DDCD8-765D-4A4F-A8CB-D6399075A0D7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9863027" y="524947"/>
                  <a:ext cx="74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1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C276022B-9E48-42FC-A50B-7BE91B465356}"/>
                    </a:ext>
                  </a:extLst>
                </p14:cNvPr>
                <p14:cNvContentPartPr/>
                <p14:nvPr/>
              </p14:nvContentPartPr>
              <p14:xfrm>
                <a:off x="9951587" y="508027"/>
                <a:ext cx="82440" cy="16596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C276022B-9E48-42FC-A50B-7BE91B465356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9947267" y="503707"/>
                  <a:ext cx="91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3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161CF379-5088-42D7-967F-07203DA11760}"/>
                    </a:ext>
                  </a:extLst>
                </p14:cNvPr>
                <p14:cNvContentPartPr/>
                <p14:nvPr/>
              </p14:nvContentPartPr>
              <p14:xfrm>
                <a:off x="10079747" y="504067"/>
                <a:ext cx="81360" cy="8244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161CF379-5088-42D7-967F-07203DA11760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10075427" y="499747"/>
                  <a:ext cx="90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5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74FBF675-227C-4593-92F4-1267CD029E41}"/>
                    </a:ext>
                  </a:extLst>
                </p14:cNvPr>
                <p14:cNvContentPartPr/>
                <p14:nvPr/>
              </p14:nvContentPartPr>
              <p14:xfrm>
                <a:off x="10259387" y="406867"/>
                <a:ext cx="100800" cy="8496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74FBF675-227C-4593-92F4-1267CD029E41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10255067" y="402547"/>
                  <a:ext cx="109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7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E1AC5458-7192-4020-8302-A8F60EDB8863}"/>
                    </a:ext>
                  </a:extLst>
                </p14:cNvPr>
                <p14:cNvContentPartPr/>
                <p14:nvPr/>
              </p14:nvContentPartPr>
              <p14:xfrm>
                <a:off x="10252547" y="506587"/>
                <a:ext cx="188280" cy="4896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E1AC5458-7192-4020-8302-A8F60EDB8863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10248227" y="502267"/>
                  <a:ext cx="196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9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5D42D78F-48CB-45C0-B51B-3A996A6546DC}"/>
                    </a:ext>
                  </a:extLst>
                </p14:cNvPr>
                <p14:cNvContentPartPr/>
                <p14:nvPr/>
              </p14:nvContentPartPr>
              <p14:xfrm>
                <a:off x="10291787" y="580027"/>
                <a:ext cx="162000" cy="12132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5D42D78F-48CB-45C0-B51B-3A996A6546DC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10287467" y="575707"/>
                  <a:ext cx="170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E6C3FB3-23A8-46D6-8233-A720C5826AC2}"/>
                    </a:ext>
                  </a:extLst>
                </p14:cNvPr>
                <p14:cNvContentPartPr/>
                <p14:nvPr/>
              </p14:nvContentPartPr>
              <p14:xfrm>
                <a:off x="8641547" y="1095547"/>
                <a:ext cx="175680" cy="15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E6C3FB3-23A8-46D6-8233-A720C5826AC2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8637227" y="1091227"/>
                  <a:ext cx="18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35AF124-20AB-448E-8881-862F0669B04E}"/>
                    </a:ext>
                  </a:extLst>
                </p14:cNvPr>
                <p14:cNvContentPartPr/>
                <p14:nvPr/>
              </p14:nvContentPartPr>
              <p14:xfrm>
                <a:off x="8419787" y="1023187"/>
                <a:ext cx="100440" cy="211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35AF124-20AB-448E-8881-862F0669B04E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8415467" y="1018867"/>
                  <a:ext cx="109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FE782FF-FFA4-411B-9F60-28B65F4F40BF}"/>
                    </a:ext>
                  </a:extLst>
                </p14:cNvPr>
                <p14:cNvContentPartPr/>
                <p14:nvPr/>
              </p14:nvContentPartPr>
              <p14:xfrm>
                <a:off x="8734067" y="1122907"/>
                <a:ext cx="360" cy="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FE782FF-FFA4-411B-9F60-28B65F4F40BF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8729747" y="1118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5BC8E7D-1B92-450C-8544-F190900DA23A}"/>
                    </a:ext>
                  </a:extLst>
                </p14:cNvPr>
                <p14:cNvContentPartPr/>
                <p14:nvPr/>
              </p14:nvContentPartPr>
              <p14:xfrm>
                <a:off x="8725787" y="1091947"/>
                <a:ext cx="8640" cy="313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5BC8E7D-1B92-450C-8544-F190900DA23A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8721467" y="1087627"/>
                  <a:ext cx="17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9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F69A0BAA-D591-4FA2-8966-6DD5D41624C9}"/>
                    </a:ext>
                  </a:extLst>
                </p14:cNvPr>
                <p14:cNvContentPartPr/>
                <p14:nvPr/>
              </p14:nvContentPartPr>
              <p14:xfrm>
                <a:off x="8273267" y="912307"/>
                <a:ext cx="172080" cy="1764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F69A0BAA-D591-4FA2-8966-6DD5D41624C9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8268947" y="907987"/>
                  <a:ext cx="180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1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F3FC3D00-05F3-4C3D-BFAF-DACAF59366A3}"/>
                    </a:ext>
                  </a:extLst>
                </p14:cNvPr>
                <p14:cNvContentPartPr/>
                <p14:nvPr/>
              </p14:nvContentPartPr>
              <p14:xfrm>
                <a:off x="8405027" y="867307"/>
                <a:ext cx="95760" cy="11628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F3FC3D00-05F3-4C3D-BFAF-DACAF59366A3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8400707" y="862987"/>
                  <a:ext cx="104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3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70D3C039-BBB6-469A-A28F-A9AB46E91DB7}"/>
                    </a:ext>
                  </a:extLst>
                </p14:cNvPr>
                <p14:cNvContentPartPr/>
                <p14:nvPr/>
              </p14:nvContentPartPr>
              <p14:xfrm>
                <a:off x="7854227" y="820507"/>
                <a:ext cx="84240" cy="16776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70D3C039-BBB6-469A-A28F-A9AB46E91DB7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7849907" y="816187"/>
                  <a:ext cx="92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5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55BB7981-2FF1-4E0E-8576-614619AFAB9B}"/>
                    </a:ext>
                  </a:extLst>
                </p14:cNvPr>
                <p14:cNvContentPartPr/>
                <p14:nvPr/>
              </p14:nvContentPartPr>
              <p14:xfrm>
                <a:off x="7958267" y="822307"/>
                <a:ext cx="197280" cy="4572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55BB7981-2FF1-4E0E-8576-614619AFAB9B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7953947" y="817987"/>
                  <a:ext cx="205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7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0AC0E3FA-0A88-41EF-96F0-E5545B1D5934}"/>
                    </a:ext>
                  </a:extLst>
                </p14:cNvPr>
                <p14:cNvContentPartPr/>
                <p14:nvPr/>
              </p14:nvContentPartPr>
              <p14:xfrm>
                <a:off x="8144387" y="779107"/>
                <a:ext cx="44280" cy="2052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0AC0E3FA-0A88-41EF-96F0-E5545B1D5934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8140067" y="774787"/>
                  <a:ext cx="52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9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39CEAFFD-1676-4395-B30F-B923B39122AA}"/>
                    </a:ext>
                  </a:extLst>
                </p14:cNvPr>
                <p14:cNvContentPartPr/>
                <p14:nvPr/>
              </p14:nvContentPartPr>
              <p14:xfrm>
                <a:off x="8173547" y="800347"/>
                <a:ext cx="63360" cy="8280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39CEAFFD-1676-4395-B30F-B923B39122AA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8169227" y="796027"/>
                  <a:ext cx="72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1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2A68BC93-59D8-4C5D-A255-9A720D6B0D17}"/>
                    </a:ext>
                  </a:extLst>
                </p14:cNvPr>
                <p14:cNvContentPartPr/>
                <p14:nvPr/>
              </p14:nvContentPartPr>
              <p14:xfrm>
                <a:off x="7818587" y="958747"/>
                <a:ext cx="263520" cy="14976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2A68BC93-59D8-4C5D-A255-9A720D6B0D17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7814267" y="954427"/>
                  <a:ext cx="272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36B11267-7761-4DA4-B419-8712C06E0637}"/>
                    </a:ext>
                  </a:extLst>
                </p14:cNvPr>
                <p14:cNvContentPartPr/>
                <p14:nvPr/>
              </p14:nvContentPartPr>
              <p14:xfrm>
                <a:off x="8105147" y="942187"/>
                <a:ext cx="149400" cy="12456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36B11267-7761-4DA4-B419-8712C06E0637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8100827" y="937867"/>
                  <a:ext cx="158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06A700A8-9B83-4B4E-9A59-43A34A51BB38}"/>
                    </a:ext>
                  </a:extLst>
                </p14:cNvPr>
                <p14:cNvContentPartPr/>
                <p14:nvPr/>
              </p14:nvContentPartPr>
              <p14:xfrm>
                <a:off x="8227187" y="966667"/>
                <a:ext cx="156240" cy="10620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06A700A8-9B83-4B4E-9A59-43A34A51BB38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8222867" y="962347"/>
                  <a:ext cx="164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7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08D71E6A-E744-4F3B-885F-6D7E430F950B}"/>
                    </a:ext>
                  </a:extLst>
                </p14:cNvPr>
                <p14:cNvContentPartPr/>
                <p14:nvPr/>
              </p14:nvContentPartPr>
              <p14:xfrm>
                <a:off x="8684747" y="767587"/>
                <a:ext cx="110160" cy="4500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08D71E6A-E744-4F3B-885F-6D7E430F950B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8680427" y="763267"/>
                  <a:ext cx="1188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4" name="Gruppieren 1143">
            <a:extLst>
              <a:ext uri="{FF2B5EF4-FFF2-40B4-BE49-F238E27FC236}">
                <a16:creationId xmlns:a16="http://schemas.microsoft.com/office/drawing/2014/main" id="{8D8C999D-A22B-40D2-A81B-54E1032290FC}"/>
              </a:ext>
            </a:extLst>
          </p:cNvPr>
          <p:cNvGrpSpPr/>
          <p:nvPr/>
        </p:nvGrpSpPr>
        <p:grpSpPr>
          <a:xfrm>
            <a:off x="11197547" y="2606467"/>
            <a:ext cx="557280" cy="433800"/>
            <a:chOff x="11197547" y="2606467"/>
            <a:chExt cx="55728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B14EA5E-A097-4CCD-8B57-B82829BA3138}"/>
                    </a:ext>
                  </a:extLst>
                </p14:cNvPr>
                <p14:cNvContentPartPr/>
                <p14:nvPr/>
              </p14:nvContentPartPr>
              <p14:xfrm>
                <a:off x="11197547" y="2901667"/>
                <a:ext cx="19440" cy="1022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B14EA5E-A097-4CCD-8B57-B82829BA3138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11193227" y="2897347"/>
                  <a:ext cx="28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0C5795C-C92F-473A-92E5-B94CC3A76875}"/>
                    </a:ext>
                  </a:extLst>
                </p14:cNvPr>
                <p14:cNvContentPartPr/>
                <p14:nvPr/>
              </p14:nvContentPartPr>
              <p14:xfrm>
                <a:off x="11245067" y="2892307"/>
                <a:ext cx="67320" cy="78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0C5795C-C92F-473A-92E5-B94CC3A76875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11240747" y="2887987"/>
                  <a:ext cx="75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7265579-B069-47F9-AD5E-021CAA438118}"/>
                    </a:ext>
                  </a:extLst>
                </p14:cNvPr>
                <p14:cNvContentPartPr/>
                <p14:nvPr/>
              </p14:nvContentPartPr>
              <p14:xfrm>
                <a:off x="11284667" y="2922547"/>
                <a:ext cx="28080" cy="117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7265579-B069-47F9-AD5E-021CAA438118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11280347" y="2918227"/>
                  <a:ext cx="36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920EDA7-B90D-44D1-8AD6-15FC678FC82B}"/>
                    </a:ext>
                  </a:extLst>
                </p14:cNvPr>
                <p14:cNvContentPartPr/>
                <p14:nvPr/>
              </p14:nvContentPartPr>
              <p14:xfrm>
                <a:off x="11313107" y="2672347"/>
                <a:ext cx="19440" cy="128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920EDA7-B90D-44D1-8AD6-15FC678FC82B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11308787" y="2668027"/>
                  <a:ext cx="28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0DE2F0C-C49B-4C89-94CC-C62045C7C96E}"/>
                    </a:ext>
                  </a:extLst>
                </p14:cNvPr>
                <p14:cNvContentPartPr/>
                <p14:nvPr/>
              </p14:nvContentPartPr>
              <p14:xfrm>
                <a:off x="11305907" y="2724907"/>
                <a:ext cx="29880" cy="230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0DE2F0C-C49B-4C89-94CC-C62045C7C96E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11301587" y="2720587"/>
                  <a:ext cx="38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9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B95DBAF9-0A37-45C8-BD29-6A83AB5B1A51}"/>
                    </a:ext>
                  </a:extLst>
                </p14:cNvPr>
                <p14:cNvContentPartPr/>
                <p14:nvPr/>
              </p14:nvContentPartPr>
              <p14:xfrm>
                <a:off x="11712347" y="2606467"/>
                <a:ext cx="29520" cy="26064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B95DBAF9-0A37-45C8-BD29-6A83AB5B1A51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11708027" y="2602147"/>
                  <a:ext cx="38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1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9DC597B3-711D-4B23-A07F-6074CB450D9B}"/>
                    </a:ext>
                  </a:extLst>
                </p14:cNvPr>
                <p14:cNvContentPartPr/>
                <p14:nvPr/>
              </p14:nvContentPartPr>
              <p14:xfrm>
                <a:off x="11327507" y="2761267"/>
                <a:ext cx="381240" cy="7776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9DC597B3-711D-4B23-A07F-6074CB450D9B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11323187" y="2756947"/>
                  <a:ext cx="389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3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8238CA80-82CD-4226-9FE4-51CE3E89980A}"/>
                    </a:ext>
                  </a:extLst>
                </p14:cNvPr>
                <p14:cNvContentPartPr/>
                <p14:nvPr/>
              </p14:nvContentPartPr>
              <p14:xfrm>
                <a:off x="11733227" y="2623387"/>
                <a:ext cx="21600" cy="174960"/>
              </p14:xfrm>
            </p:contentPart>
          </mc:Choice>
          <mc:Fallback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8238CA80-82CD-4226-9FE4-51CE3E89980A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11728907" y="2619067"/>
                  <a:ext cx="302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0" name="Gruppieren 1189">
            <a:extLst>
              <a:ext uri="{FF2B5EF4-FFF2-40B4-BE49-F238E27FC236}">
                <a16:creationId xmlns:a16="http://schemas.microsoft.com/office/drawing/2014/main" id="{AC65776F-72D3-4CD7-8E1B-BF4CC54CB426}"/>
              </a:ext>
            </a:extLst>
          </p:cNvPr>
          <p:cNvGrpSpPr/>
          <p:nvPr/>
        </p:nvGrpSpPr>
        <p:grpSpPr>
          <a:xfrm>
            <a:off x="277667" y="3113347"/>
            <a:ext cx="4416120" cy="1795680"/>
            <a:chOff x="277667" y="3113347"/>
            <a:chExt cx="4416120" cy="179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5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CBE9C341-8497-4964-A632-2C4E7B644974}"/>
                    </a:ext>
                  </a:extLst>
                </p14:cNvPr>
                <p14:cNvContentPartPr/>
                <p14:nvPr/>
              </p14:nvContentPartPr>
              <p14:xfrm>
                <a:off x="4046147" y="3231787"/>
                <a:ext cx="501120" cy="11232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CBE9C341-8497-4964-A632-2C4E7B644974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4041827" y="3227467"/>
                  <a:ext cx="509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7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DEC32EC8-D8F5-4499-A7D1-C03A1BC8A85E}"/>
                    </a:ext>
                  </a:extLst>
                </p14:cNvPr>
                <p14:cNvContentPartPr/>
                <p14:nvPr/>
              </p14:nvContentPartPr>
              <p14:xfrm>
                <a:off x="3871187" y="3222427"/>
                <a:ext cx="309600" cy="22824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DEC32EC8-D8F5-4499-A7D1-C03A1BC8A85E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3866867" y="3218107"/>
                  <a:ext cx="318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9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7A8E8D44-7BDA-4ADF-88A8-08A4B5E5A78C}"/>
                    </a:ext>
                  </a:extLst>
                </p14:cNvPr>
                <p14:cNvContentPartPr/>
                <p14:nvPr/>
              </p14:nvContentPartPr>
              <p14:xfrm>
                <a:off x="403307" y="3413227"/>
                <a:ext cx="130680" cy="23544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7A8E8D44-7BDA-4ADF-88A8-08A4B5E5A78C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398987" y="3408907"/>
                  <a:ext cx="139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1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32A27219-7767-4626-84A8-14F4E7B6E71E}"/>
                    </a:ext>
                  </a:extLst>
                </p14:cNvPr>
                <p14:cNvContentPartPr/>
                <p14:nvPr/>
              </p14:nvContentPartPr>
              <p14:xfrm>
                <a:off x="479987" y="3372547"/>
                <a:ext cx="143280" cy="22392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32A27219-7767-4626-84A8-14F4E7B6E71E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475667" y="3368227"/>
                  <a:ext cx="151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3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6B79D0AD-2039-4189-88A4-4366EA400A21}"/>
                    </a:ext>
                  </a:extLst>
                </p14:cNvPr>
                <p14:cNvContentPartPr/>
                <p14:nvPr/>
              </p14:nvContentPartPr>
              <p14:xfrm>
                <a:off x="277667" y="3330787"/>
                <a:ext cx="90360" cy="28404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6B79D0AD-2039-4189-88A4-4366EA400A21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273347" y="3326467"/>
                  <a:ext cx="99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5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D72355B9-91B9-40D5-97F5-2F9DE3C55316}"/>
                    </a:ext>
                  </a:extLst>
                </p14:cNvPr>
                <p14:cNvContentPartPr/>
                <p14:nvPr/>
              </p14:nvContentPartPr>
              <p14:xfrm>
                <a:off x="812267" y="3392347"/>
                <a:ext cx="16920" cy="16236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D72355B9-91B9-40D5-97F5-2F9DE3C55316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807947" y="3388027"/>
                  <a:ext cx="25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7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07CC7902-2737-4F2E-83C6-D9C5F68ABCFA}"/>
                    </a:ext>
                  </a:extLst>
                </p14:cNvPr>
                <p14:cNvContentPartPr/>
                <p14:nvPr/>
              </p14:nvContentPartPr>
              <p14:xfrm>
                <a:off x="733787" y="3351307"/>
                <a:ext cx="186480" cy="17064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07CC7902-2737-4F2E-83C6-D9C5F68ABCFA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729467" y="3346987"/>
                  <a:ext cx="195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9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6AC8640-A303-4E9B-964C-3F18F157B748}"/>
                    </a:ext>
                  </a:extLst>
                </p14:cNvPr>
                <p14:cNvContentPartPr/>
                <p14:nvPr/>
              </p14:nvContentPartPr>
              <p14:xfrm>
                <a:off x="918107" y="3439507"/>
                <a:ext cx="109080" cy="6696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6AC8640-A303-4E9B-964C-3F18F157B748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913787" y="3435187"/>
                  <a:ext cx="117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1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67F5EF66-2380-4D84-A908-8C899028422B}"/>
                    </a:ext>
                  </a:extLst>
                </p14:cNvPr>
                <p14:cNvContentPartPr/>
                <p14:nvPr/>
              </p14:nvContentPartPr>
              <p14:xfrm>
                <a:off x="1069307" y="3474067"/>
                <a:ext cx="190080" cy="4032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67F5EF66-2380-4D84-A908-8C899028422B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1064987" y="3469747"/>
                  <a:ext cx="198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3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3EBD72B5-9710-49C3-9B08-F8370B0290F1}"/>
                    </a:ext>
                  </a:extLst>
                </p14:cNvPr>
                <p14:cNvContentPartPr/>
                <p14:nvPr/>
              </p14:nvContentPartPr>
              <p14:xfrm>
                <a:off x="1292147" y="3460747"/>
                <a:ext cx="56160" cy="4212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3EBD72B5-9710-49C3-9B08-F8370B0290F1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1287827" y="3456427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5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0C813A7F-039D-4BAC-9666-46556301E43F}"/>
                    </a:ext>
                  </a:extLst>
                </p14:cNvPr>
                <p14:cNvContentPartPr/>
                <p14:nvPr/>
              </p14:nvContentPartPr>
              <p14:xfrm>
                <a:off x="1374947" y="3441307"/>
                <a:ext cx="282240" cy="5328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0C813A7F-039D-4BAC-9666-46556301E43F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1370627" y="3436987"/>
                  <a:ext cx="290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7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0BD10B8A-1095-46AB-B158-2ED30488D00B}"/>
                    </a:ext>
                  </a:extLst>
                </p14:cNvPr>
                <p14:cNvContentPartPr/>
                <p14:nvPr/>
              </p14:nvContentPartPr>
              <p14:xfrm>
                <a:off x="1763387" y="3415027"/>
                <a:ext cx="204480" cy="7128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0BD10B8A-1095-46AB-B158-2ED30488D00B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1759067" y="3410707"/>
                  <a:ext cx="213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9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DADD7C7A-F4EF-4AB1-8612-C6CD28B716D9}"/>
                    </a:ext>
                  </a:extLst>
                </p14:cNvPr>
                <p14:cNvContentPartPr/>
                <p14:nvPr/>
              </p14:nvContentPartPr>
              <p14:xfrm>
                <a:off x="1992707" y="3296947"/>
                <a:ext cx="126720" cy="19008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DADD7C7A-F4EF-4AB1-8612-C6CD28B716D9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1988387" y="3292627"/>
                  <a:ext cx="135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1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B10C7F26-576B-4C3E-885C-5DE2AF35A6E9}"/>
                    </a:ext>
                  </a:extLst>
                </p14:cNvPr>
                <p14:cNvContentPartPr/>
                <p14:nvPr/>
              </p14:nvContentPartPr>
              <p14:xfrm>
                <a:off x="1907027" y="3231787"/>
                <a:ext cx="360" cy="36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B10C7F26-576B-4C3E-885C-5DE2AF35A6E9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1902707" y="3227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2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372D38A1-4342-4019-A430-5A402C8A7378}"/>
                    </a:ext>
                  </a:extLst>
                </p14:cNvPr>
                <p14:cNvContentPartPr/>
                <p14:nvPr/>
              </p14:nvContentPartPr>
              <p14:xfrm>
                <a:off x="2236067" y="3306667"/>
                <a:ext cx="237960" cy="16380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372D38A1-4342-4019-A430-5A402C8A7378}"/>
                    </a:ext>
                  </a:extLst>
                </p:cNvPr>
                <p:cNvPicPr/>
                <p:nvPr/>
              </p:nvPicPr>
              <p:blipFill>
                <a:blip r:embed="rId1673"/>
                <a:stretch>
                  <a:fillRect/>
                </a:stretch>
              </p:blipFill>
              <p:spPr>
                <a:xfrm>
                  <a:off x="2231747" y="3302347"/>
                  <a:ext cx="246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4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A108E0B8-8F0D-48E5-8893-5F29CC5161F6}"/>
                    </a:ext>
                  </a:extLst>
                </p14:cNvPr>
                <p14:cNvContentPartPr/>
                <p14:nvPr/>
              </p14:nvContentPartPr>
              <p14:xfrm>
                <a:off x="2514347" y="3302347"/>
                <a:ext cx="154800" cy="14688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A108E0B8-8F0D-48E5-8893-5F29CC5161F6}"/>
                    </a:ext>
                  </a:extLst>
                </p:cNvPr>
                <p:cNvPicPr/>
                <p:nvPr/>
              </p:nvPicPr>
              <p:blipFill>
                <a:blip r:embed="rId1675"/>
                <a:stretch>
                  <a:fillRect/>
                </a:stretch>
              </p:blipFill>
              <p:spPr>
                <a:xfrm>
                  <a:off x="2510027" y="3298027"/>
                  <a:ext cx="163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6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377C71CA-FE93-473C-8ADD-4108948FDFCA}"/>
                    </a:ext>
                  </a:extLst>
                </p14:cNvPr>
                <p14:cNvContentPartPr/>
                <p14:nvPr/>
              </p14:nvContentPartPr>
              <p14:xfrm>
                <a:off x="2659067" y="3344107"/>
                <a:ext cx="86760" cy="11664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377C71CA-FE93-473C-8ADD-4108948FDFCA}"/>
                    </a:ext>
                  </a:extLst>
                </p:cNvPr>
                <p:cNvPicPr/>
                <p:nvPr/>
              </p:nvPicPr>
              <p:blipFill>
                <a:blip r:embed="rId1677"/>
                <a:stretch>
                  <a:fillRect/>
                </a:stretch>
              </p:blipFill>
              <p:spPr>
                <a:xfrm>
                  <a:off x="2654747" y="3339787"/>
                  <a:ext cx="95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8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D9B4CAD4-39D9-4160-A212-D156FD8D5913}"/>
                    </a:ext>
                  </a:extLst>
                </p14:cNvPr>
                <p14:cNvContentPartPr/>
                <p14:nvPr/>
              </p14:nvContentPartPr>
              <p14:xfrm>
                <a:off x="2852027" y="3331867"/>
                <a:ext cx="78840" cy="19296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D9B4CAD4-39D9-4160-A212-D156FD8D5913}"/>
                    </a:ext>
                  </a:extLst>
                </p:cNvPr>
                <p:cNvPicPr/>
                <p:nvPr/>
              </p:nvPicPr>
              <p:blipFill>
                <a:blip r:embed="rId1679"/>
                <a:stretch>
                  <a:fillRect/>
                </a:stretch>
              </p:blipFill>
              <p:spPr>
                <a:xfrm>
                  <a:off x="2847707" y="3327547"/>
                  <a:ext cx="87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0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65968012-72EC-441D-B6B3-665D461E6580}"/>
                    </a:ext>
                  </a:extLst>
                </p14:cNvPr>
                <p14:cNvContentPartPr/>
                <p14:nvPr/>
              </p14:nvContentPartPr>
              <p14:xfrm>
                <a:off x="2954987" y="3330787"/>
                <a:ext cx="83160" cy="7524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65968012-72EC-441D-B6B3-665D461E6580}"/>
                    </a:ext>
                  </a:extLst>
                </p:cNvPr>
                <p:cNvPicPr/>
                <p:nvPr/>
              </p:nvPicPr>
              <p:blipFill>
                <a:blip r:embed="rId1681"/>
                <a:stretch>
                  <a:fillRect/>
                </a:stretch>
              </p:blipFill>
              <p:spPr>
                <a:xfrm>
                  <a:off x="2950667" y="3326467"/>
                  <a:ext cx="91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2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CD11003A-10D7-41F3-B978-8FCED74D0CC6}"/>
                    </a:ext>
                  </a:extLst>
                </p14:cNvPr>
                <p14:cNvContentPartPr/>
                <p14:nvPr/>
              </p14:nvContentPartPr>
              <p14:xfrm>
                <a:off x="3048947" y="3307387"/>
                <a:ext cx="80280" cy="9288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CD11003A-10D7-41F3-B978-8FCED74D0CC6}"/>
                    </a:ext>
                  </a:extLst>
                </p:cNvPr>
                <p:cNvPicPr/>
                <p:nvPr/>
              </p:nvPicPr>
              <p:blipFill>
                <a:blip r:embed="rId1683"/>
                <a:stretch>
                  <a:fillRect/>
                </a:stretch>
              </p:blipFill>
              <p:spPr>
                <a:xfrm>
                  <a:off x="3044627" y="3303067"/>
                  <a:ext cx="88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4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3E5A1592-F844-43F5-9C70-2B54029EE9CA}"/>
                    </a:ext>
                  </a:extLst>
                </p14:cNvPr>
                <p14:cNvContentPartPr/>
                <p14:nvPr/>
              </p14:nvContentPartPr>
              <p14:xfrm>
                <a:off x="3126707" y="3279667"/>
                <a:ext cx="125640" cy="12492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3E5A1592-F844-43F5-9C70-2B54029EE9CA}"/>
                    </a:ext>
                  </a:extLst>
                </p:cNvPr>
                <p:cNvPicPr/>
                <p:nvPr/>
              </p:nvPicPr>
              <p:blipFill>
                <a:blip r:embed="rId1685"/>
                <a:stretch>
                  <a:fillRect/>
                </a:stretch>
              </p:blipFill>
              <p:spPr>
                <a:xfrm>
                  <a:off x="3122387" y="3275347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6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2CD74044-72C5-4558-9F38-D3BD23AA7BB5}"/>
                    </a:ext>
                  </a:extLst>
                </p14:cNvPr>
                <p14:cNvContentPartPr/>
                <p14:nvPr/>
              </p14:nvContentPartPr>
              <p14:xfrm>
                <a:off x="3258467" y="3180307"/>
                <a:ext cx="4680" cy="648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2CD74044-72C5-4558-9F38-D3BD23AA7BB5}"/>
                    </a:ext>
                  </a:extLst>
                </p:cNvPr>
                <p:cNvPicPr/>
                <p:nvPr/>
              </p:nvPicPr>
              <p:blipFill>
                <a:blip r:embed="rId1687"/>
                <a:stretch>
                  <a:fillRect/>
                </a:stretch>
              </p:blipFill>
              <p:spPr>
                <a:xfrm>
                  <a:off x="3254147" y="3175987"/>
                  <a:ext cx="13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8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5EBB5169-7F47-482F-ADD7-229F14EB8167}"/>
                    </a:ext>
                  </a:extLst>
                </p14:cNvPr>
                <p14:cNvContentPartPr/>
                <p14:nvPr/>
              </p14:nvContentPartPr>
              <p14:xfrm>
                <a:off x="3294107" y="3156907"/>
                <a:ext cx="68760" cy="19620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5EBB5169-7F47-482F-ADD7-229F14EB8167}"/>
                    </a:ext>
                  </a:extLst>
                </p:cNvPr>
                <p:cNvPicPr/>
                <p:nvPr/>
              </p:nvPicPr>
              <p:blipFill>
                <a:blip r:embed="rId1689"/>
                <a:stretch>
                  <a:fillRect/>
                </a:stretch>
              </p:blipFill>
              <p:spPr>
                <a:xfrm>
                  <a:off x="3289787" y="3152587"/>
                  <a:ext cx="77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0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17957E05-BC46-4A32-89C5-DE0D7AED7BA3}"/>
                    </a:ext>
                  </a:extLst>
                </p14:cNvPr>
                <p14:cNvContentPartPr/>
                <p14:nvPr/>
              </p14:nvContentPartPr>
              <p14:xfrm>
                <a:off x="3395987" y="3259507"/>
                <a:ext cx="9720" cy="8460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17957E05-BC46-4A32-89C5-DE0D7AED7BA3}"/>
                    </a:ext>
                  </a:extLst>
                </p:cNvPr>
                <p:cNvPicPr/>
                <p:nvPr/>
              </p:nvPicPr>
              <p:blipFill>
                <a:blip r:embed="rId1691"/>
                <a:stretch>
                  <a:fillRect/>
                </a:stretch>
              </p:blipFill>
              <p:spPr>
                <a:xfrm>
                  <a:off x="3391667" y="3255187"/>
                  <a:ext cx="18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2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5CC6FC8F-7B29-4678-AEA5-311254B7B97F}"/>
                    </a:ext>
                  </a:extLst>
                </p14:cNvPr>
                <p14:cNvContentPartPr/>
                <p14:nvPr/>
              </p14:nvContentPartPr>
              <p14:xfrm>
                <a:off x="3447827" y="3165907"/>
                <a:ext cx="73440" cy="17784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5CC6FC8F-7B29-4678-AEA5-311254B7B97F}"/>
                    </a:ext>
                  </a:extLst>
                </p:cNvPr>
                <p:cNvPicPr/>
                <p:nvPr/>
              </p:nvPicPr>
              <p:blipFill>
                <a:blip r:embed="rId1693"/>
                <a:stretch>
                  <a:fillRect/>
                </a:stretch>
              </p:blipFill>
              <p:spPr>
                <a:xfrm>
                  <a:off x="3443507" y="3161587"/>
                  <a:ext cx="82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4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5CC0EDBC-2577-4247-8B2C-2C39F58B755D}"/>
                    </a:ext>
                  </a:extLst>
                </p14:cNvPr>
                <p14:cNvContentPartPr/>
                <p14:nvPr/>
              </p14:nvContentPartPr>
              <p14:xfrm>
                <a:off x="3536387" y="3175627"/>
                <a:ext cx="360" cy="36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5CC0EDBC-2577-4247-8B2C-2C39F58B755D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3532067" y="3171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5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6E6D7A2A-0326-4262-A2B7-A38E7EB84193}"/>
                    </a:ext>
                  </a:extLst>
                </p14:cNvPr>
                <p14:cNvContentPartPr/>
                <p14:nvPr/>
              </p14:nvContentPartPr>
              <p14:xfrm>
                <a:off x="3540347" y="3140707"/>
                <a:ext cx="162720" cy="15336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6E6D7A2A-0326-4262-A2B7-A38E7EB84193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3536027" y="3136387"/>
                  <a:ext cx="171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7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AD903C52-59AD-4943-A122-02315A97C9CB}"/>
                    </a:ext>
                  </a:extLst>
                </p14:cNvPr>
                <p14:cNvContentPartPr/>
                <p14:nvPr/>
              </p14:nvContentPartPr>
              <p14:xfrm>
                <a:off x="3738347" y="3199387"/>
                <a:ext cx="9720" cy="2592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AD903C52-59AD-4943-A122-02315A97C9CB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3734027" y="3195067"/>
                  <a:ext cx="18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9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B0CB1787-94E9-4CCB-A006-C33A5738C024}"/>
                    </a:ext>
                  </a:extLst>
                </p14:cNvPr>
                <p14:cNvContentPartPr/>
                <p14:nvPr/>
              </p14:nvContentPartPr>
              <p14:xfrm>
                <a:off x="3716747" y="3113347"/>
                <a:ext cx="120600" cy="18144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B0CB1787-94E9-4CCB-A006-C33A5738C024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3712427" y="3109027"/>
                  <a:ext cx="129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1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6688F310-0DD6-46A3-AC67-A558101C95D8}"/>
                    </a:ext>
                  </a:extLst>
                </p14:cNvPr>
                <p14:cNvContentPartPr/>
                <p14:nvPr/>
              </p14:nvContentPartPr>
              <p14:xfrm>
                <a:off x="3783707" y="3145387"/>
                <a:ext cx="26640" cy="2916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6688F310-0DD6-46A3-AC67-A558101C95D8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3779387" y="3141067"/>
                  <a:ext cx="35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3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D630EBD3-5960-4E2F-B5CF-7327E48D55B2}"/>
                    </a:ext>
                  </a:extLst>
                </p14:cNvPr>
                <p14:cNvContentPartPr/>
                <p14:nvPr/>
              </p14:nvContentPartPr>
              <p14:xfrm>
                <a:off x="3850667" y="3173467"/>
                <a:ext cx="79920" cy="11700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D630EBD3-5960-4E2F-B5CF-7327E48D55B2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3846347" y="3169147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5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B0F80FE2-082B-4D73-9DA2-063091224E0E}"/>
                    </a:ext>
                  </a:extLst>
                </p14:cNvPr>
                <p14:cNvContentPartPr/>
                <p14:nvPr/>
              </p14:nvContentPartPr>
              <p14:xfrm>
                <a:off x="760787" y="3737227"/>
                <a:ext cx="55800" cy="15696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B0F80FE2-082B-4D73-9DA2-063091224E0E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756467" y="3732907"/>
                  <a:ext cx="6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7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37449281-A6E8-490A-AB26-A9E2BADBD455}"/>
                    </a:ext>
                  </a:extLst>
                </p14:cNvPr>
                <p14:cNvContentPartPr/>
                <p14:nvPr/>
              </p14:nvContentPartPr>
              <p14:xfrm>
                <a:off x="864107" y="3737227"/>
                <a:ext cx="81360" cy="4464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37449281-A6E8-490A-AB26-A9E2BADBD455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859787" y="3732907"/>
                  <a:ext cx="90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9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0DB2E327-3A6A-4FC9-971F-15899EF8FE82}"/>
                    </a:ext>
                  </a:extLst>
                </p14:cNvPr>
                <p14:cNvContentPartPr/>
                <p14:nvPr/>
              </p14:nvContentPartPr>
              <p14:xfrm>
                <a:off x="962027" y="3718507"/>
                <a:ext cx="91800" cy="7200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0DB2E327-3A6A-4FC9-971F-15899EF8FE82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957707" y="3714187"/>
                  <a:ext cx="100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1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7B67EE31-E286-46EA-9EB3-94C5672E9607}"/>
                    </a:ext>
                  </a:extLst>
                </p14:cNvPr>
                <p14:cNvContentPartPr/>
                <p14:nvPr/>
              </p14:nvContentPartPr>
              <p14:xfrm>
                <a:off x="1086227" y="3688627"/>
                <a:ext cx="78840" cy="9972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7B67EE31-E286-46EA-9EB3-94C5672E9607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1081907" y="3684307"/>
                  <a:ext cx="8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550457AA-5A33-453F-92E4-A4F86E07E31E}"/>
                    </a:ext>
                  </a:extLst>
                </p14:cNvPr>
                <p14:cNvContentPartPr/>
                <p14:nvPr/>
              </p14:nvContentPartPr>
              <p14:xfrm>
                <a:off x="1336067" y="3619867"/>
                <a:ext cx="181440" cy="16704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550457AA-5A33-453F-92E4-A4F86E07E31E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1331747" y="3615547"/>
                  <a:ext cx="190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5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37EBDCD0-D66C-4C92-8B32-5ACB30D05755}"/>
                    </a:ext>
                  </a:extLst>
                </p14:cNvPr>
                <p14:cNvContentPartPr/>
                <p14:nvPr/>
              </p14:nvContentPartPr>
              <p14:xfrm>
                <a:off x="1557107" y="3670987"/>
                <a:ext cx="69120" cy="7668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37EBDCD0-D66C-4C92-8B32-5ACB30D05755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1552787" y="3666667"/>
                  <a:ext cx="7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7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870A0CAB-2112-4BFF-8DF9-B26282A47570}"/>
                    </a:ext>
                  </a:extLst>
                </p14:cNvPr>
                <p14:cNvContentPartPr/>
                <p14:nvPr/>
              </p14:nvContentPartPr>
              <p14:xfrm>
                <a:off x="1646387" y="3679987"/>
                <a:ext cx="304920" cy="20808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870A0CAB-2112-4BFF-8DF9-B26282A47570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1642067" y="3675667"/>
                  <a:ext cx="313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9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78C39D69-6D97-419A-BAEB-8FA9353C46B7}"/>
                    </a:ext>
                  </a:extLst>
                </p14:cNvPr>
                <p14:cNvContentPartPr/>
                <p14:nvPr/>
              </p14:nvContentPartPr>
              <p14:xfrm>
                <a:off x="1936187" y="3612307"/>
                <a:ext cx="114840" cy="14184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78C39D69-6D97-419A-BAEB-8FA9353C46B7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1931867" y="3607987"/>
                  <a:ext cx="123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1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4BDA7172-218D-44E6-AFA1-8C41A6CCB5F8}"/>
                    </a:ext>
                  </a:extLst>
                </p14:cNvPr>
                <p14:cNvContentPartPr/>
                <p14:nvPr/>
              </p14:nvContentPartPr>
              <p14:xfrm>
                <a:off x="2169107" y="3614107"/>
                <a:ext cx="208440" cy="13104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4BDA7172-218D-44E6-AFA1-8C41A6CCB5F8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2164787" y="3609787"/>
                  <a:ext cx="21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3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FC2AB413-AA3C-4841-8A76-C360B1E80E94}"/>
                    </a:ext>
                  </a:extLst>
                </p14:cNvPr>
                <p14:cNvContentPartPr/>
                <p14:nvPr/>
              </p14:nvContentPartPr>
              <p14:xfrm>
                <a:off x="2494907" y="3646147"/>
                <a:ext cx="84240" cy="13104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FC2AB413-AA3C-4841-8A76-C360B1E80E94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2490587" y="3641827"/>
                  <a:ext cx="9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5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B7C0D387-3937-4D11-8048-83539DE583A1}"/>
                    </a:ext>
                  </a:extLst>
                </p14:cNvPr>
                <p14:cNvContentPartPr/>
                <p14:nvPr/>
              </p14:nvContentPartPr>
              <p14:xfrm>
                <a:off x="2569427" y="3643987"/>
                <a:ext cx="97920" cy="20448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B7C0D387-3937-4D11-8048-83539DE583A1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2565107" y="3639667"/>
                  <a:ext cx="106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7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8DD0B05B-26A8-4721-9945-5473E1CF0018}"/>
                    </a:ext>
                  </a:extLst>
                </p14:cNvPr>
                <p14:cNvContentPartPr/>
                <p14:nvPr/>
              </p14:nvContentPartPr>
              <p14:xfrm>
                <a:off x="2708387" y="3636067"/>
                <a:ext cx="72720" cy="7776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8DD0B05B-26A8-4721-9945-5473E1CF0018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2704067" y="3631747"/>
                  <a:ext cx="81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9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671CA179-D676-498E-B6A6-58C5AC2DE9B3}"/>
                    </a:ext>
                  </a:extLst>
                </p14:cNvPr>
                <p14:cNvContentPartPr/>
                <p14:nvPr/>
              </p14:nvContentPartPr>
              <p14:xfrm>
                <a:off x="2799467" y="3627067"/>
                <a:ext cx="127080" cy="8064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671CA179-D676-498E-B6A6-58C5AC2DE9B3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2795147" y="3622747"/>
                  <a:ext cx="135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1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FDF51264-0FC4-4DDE-9E55-FC0CF957E32D}"/>
                    </a:ext>
                  </a:extLst>
                </p14:cNvPr>
                <p14:cNvContentPartPr/>
                <p14:nvPr/>
              </p14:nvContentPartPr>
              <p14:xfrm>
                <a:off x="2942027" y="3558667"/>
                <a:ext cx="11520" cy="3132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FDF51264-0FC4-4DDE-9E55-FC0CF957E32D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2937707" y="3554347"/>
                  <a:ext cx="20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3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8779B2F7-BC86-465A-A225-84CF3B442679}"/>
                    </a:ext>
                  </a:extLst>
                </p14:cNvPr>
                <p14:cNvContentPartPr/>
                <p14:nvPr/>
              </p14:nvContentPartPr>
              <p14:xfrm>
                <a:off x="2958587" y="3561547"/>
                <a:ext cx="257040" cy="13608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8779B2F7-BC86-465A-A225-84CF3B442679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2954267" y="3557227"/>
                  <a:ext cx="26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5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FBDBE6CF-6D50-4DE9-AE7E-FE77F5858BB4}"/>
                    </a:ext>
                  </a:extLst>
                </p14:cNvPr>
                <p14:cNvContentPartPr/>
                <p14:nvPr/>
              </p14:nvContentPartPr>
              <p14:xfrm>
                <a:off x="3217067" y="3546067"/>
                <a:ext cx="13320" cy="3816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FBDBE6CF-6D50-4DE9-AE7E-FE77F5858BB4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3212747" y="3541747"/>
                  <a:ext cx="2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7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5935AE5C-15B6-4BCF-8678-93D87739DEC0}"/>
                    </a:ext>
                  </a:extLst>
                </p14:cNvPr>
                <p14:cNvContentPartPr/>
                <p14:nvPr/>
              </p14:nvContentPartPr>
              <p14:xfrm>
                <a:off x="3238307" y="3607987"/>
                <a:ext cx="98640" cy="6840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5935AE5C-15B6-4BCF-8678-93D87739DEC0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3233987" y="3603667"/>
                  <a:ext cx="107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9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0E3A0BB9-089B-4F4A-B4B1-F4F06B7692A2}"/>
                    </a:ext>
                  </a:extLst>
                </p14:cNvPr>
                <p14:cNvContentPartPr/>
                <p14:nvPr/>
              </p14:nvContentPartPr>
              <p14:xfrm>
                <a:off x="3255227" y="3628867"/>
                <a:ext cx="94320" cy="216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0E3A0BB9-089B-4F4A-B4B1-F4F06B7692A2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3250907" y="3624547"/>
                  <a:ext cx="102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1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E32143A2-3E69-402D-A63E-3DFCDD6E3C72}"/>
                    </a:ext>
                  </a:extLst>
                </p14:cNvPr>
                <p14:cNvContentPartPr/>
                <p14:nvPr/>
              </p14:nvContentPartPr>
              <p14:xfrm>
                <a:off x="3350987" y="3529507"/>
                <a:ext cx="278640" cy="13500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E32143A2-3E69-402D-A63E-3DFCDD6E3C72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3346667" y="3525187"/>
                  <a:ext cx="28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3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BDF2B63E-9C0C-4522-B3A7-B9710F727B51}"/>
                    </a:ext>
                  </a:extLst>
                </p14:cNvPr>
                <p14:cNvContentPartPr/>
                <p14:nvPr/>
              </p14:nvContentPartPr>
              <p14:xfrm>
                <a:off x="3632507" y="3534907"/>
                <a:ext cx="11880" cy="5832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BDF2B63E-9C0C-4522-B3A7-B9710F727B51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3628187" y="3530587"/>
                  <a:ext cx="20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5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2E943F17-1CB2-470B-8E41-88D4905954AE}"/>
                    </a:ext>
                  </a:extLst>
                </p14:cNvPr>
                <p14:cNvContentPartPr/>
                <p14:nvPr/>
              </p14:nvContentPartPr>
              <p14:xfrm>
                <a:off x="3682547" y="3607267"/>
                <a:ext cx="109080" cy="3420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2E943F17-1CB2-470B-8E41-88D4905954AE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3678227" y="3602947"/>
                  <a:ext cx="117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7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6A440E1C-A9CC-42C6-AE2F-9D22C1844DA1}"/>
                    </a:ext>
                  </a:extLst>
                </p14:cNvPr>
                <p14:cNvContentPartPr/>
                <p14:nvPr/>
              </p14:nvContentPartPr>
              <p14:xfrm>
                <a:off x="837107" y="3985987"/>
                <a:ext cx="74880" cy="20124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6A440E1C-A9CC-42C6-AE2F-9D22C1844DA1}"/>
                    </a:ext>
                  </a:extLst>
                </p:cNvPr>
                <p:cNvPicPr/>
                <p:nvPr/>
              </p:nvPicPr>
              <p:blipFill>
                <a:blip r:embed="rId1748"/>
                <a:stretch>
                  <a:fillRect/>
                </a:stretch>
              </p:blipFill>
              <p:spPr>
                <a:xfrm>
                  <a:off x="832787" y="3981667"/>
                  <a:ext cx="83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9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383CC392-F067-440C-84B4-F0E172718B26}"/>
                    </a:ext>
                  </a:extLst>
                </p14:cNvPr>
                <p14:cNvContentPartPr/>
                <p14:nvPr/>
              </p14:nvContentPartPr>
              <p14:xfrm>
                <a:off x="939707" y="3984907"/>
                <a:ext cx="341280" cy="7452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383CC392-F067-440C-84B4-F0E172718B26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935387" y="3980587"/>
                  <a:ext cx="349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1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EFEC60DF-49FF-4810-A4E4-9A24E335DA90}"/>
                    </a:ext>
                  </a:extLst>
                </p14:cNvPr>
                <p14:cNvContentPartPr/>
                <p14:nvPr/>
              </p14:nvContentPartPr>
              <p14:xfrm>
                <a:off x="1225187" y="3871147"/>
                <a:ext cx="105120" cy="15732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EFEC60DF-49FF-4810-A4E4-9A24E335DA90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1220867" y="3866827"/>
                  <a:ext cx="113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3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34A5AB30-C511-4AC2-B1D8-949DF4247FE9}"/>
                    </a:ext>
                  </a:extLst>
                </p14:cNvPr>
                <p14:cNvContentPartPr/>
                <p14:nvPr/>
              </p14:nvContentPartPr>
              <p14:xfrm>
                <a:off x="1118627" y="3846307"/>
                <a:ext cx="33120" cy="108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34A5AB30-C511-4AC2-B1D8-949DF4247FE9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1114307" y="3841987"/>
                  <a:ext cx="417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5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20E92EED-41EC-4B99-B2CE-A0863CBB7F8A}"/>
                    </a:ext>
                  </a:extLst>
                </p14:cNvPr>
                <p14:cNvContentPartPr/>
                <p14:nvPr/>
              </p14:nvContentPartPr>
              <p14:xfrm>
                <a:off x="1474667" y="3857467"/>
                <a:ext cx="90720" cy="18684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20E92EED-41EC-4B99-B2CE-A0863CBB7F8A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1470347" y="3853147"/>
                  <a:ext cx="99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7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0D8573A4-7A05-40C6-81C1-05BF0E884040}"/>
                    </a:ext>
                  </a:extLst>
                </p14:cNvPr>
                <p14:cNvContentPartPr/>
                <p14:nvPr/>
              </p14:nvContentPartPr>
              <p14:xfrm>
                <a:off x="1577267" y="3884467"/>
                <a:ext cx="113400" cy="11628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0D8573A4-7A05-40C6-81C1-05BF0E884040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1572947" y="3880147"/>
                  <a:ext cx="122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9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0B62B4CE-4C23-4D6E-A8A3-7A2DA60AB90F}"/>
                    </a:ext>
                  </a:extLst>
                </p14:cNvPr>
                <p14:cNvContentPartPr/>
                <p14:nvPr/>
              </p14:nvContentPartPr>
              <p14:xfrm>
                <a:off x="1728827" y="3899227"/>
                <a:ext cx="89640" cy="9540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0B62B4CE-4C23-4D6E-A8A3-7A2DA60AB90F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1724507" y="3894907"/>
                  <a:ext cx="98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1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946C1CAF-151D-4BDB-8548-A861C16E11FE}"/>
                    </a:ext>
                  </a:extLst>
                </p14:cNvPr>
                <p14:cNvContentPartPr/>
                <p14:nvPr/>
              </p14:nvContentPartPr>
              <p14:xfrm>
                <a:off x="1835027" y="3978427"/>
                <a:ext cx="20520" cy="7560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946C1CAF-151D-4BDB-8548-A861C16E11FE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1830707" y="3974107"/>
                  <a:ext cx="29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3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20A51157-16A8-4094-BBA4-93ECE06E796C}"/>
                    </a:ext>
                  </a:extLst>
                </p14:cNvPr>
                <p14:cNvContentPartPr/>
                <p14:nvPr/>
              </p14:nvContentPartPr>
              <p14:xfrm>
                <a:off x="1943387" y="3868987"/>
                <a:ext cx="74160" cy="11232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20A51157-16A8-4094-BBA4-93ECE06E796C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1939067" y="3864667"/>
                  <a:ext cx="82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5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49AC76AB-5218-4890-9317-085522B392B0}"/>
                    </a:ext>
                  </a:extLst>
                </p14:cNvPr>
                <p14:cNvContentPartPr/>
                <p14:nvPr/>
              </p14:nvContentPartPr>
              <p14:xfrm>
                <a:off x="2001707" y="3835147"/>
                <a:ext cx="109080" cy="25992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49AC76AB-5218-4890-9317-085522B392B0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1997387" y="3830827"/>
                  <a:ext cx="11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7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42D52F12-214B-4ECF-8FE6-069BBEC49533}"/>
                    </a:ext>
                  </a:extLst>
                </p14:cNvPr>
                <p14:cNvContentPartPr/>
                <p14:nvPr/>
              </p14:nvContentPartPr>
              <p14:xfrm>
                <a:off x="2208707" y="3899947"/>
                <a:ext cx="270360" cy="13932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42D52F12-214B-4ECF-8FE6-069BBEC49533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2204387" y="3895627"/>
                  <a:ext cx="279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9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A2439D77-F6C7-49A9-9F90-1373D49AAC77}"/>
                    </a:ext>
                  </a:extLst>
                </p14:cNvPr>
                <p14:cNvContentPartPr/>
                <p14:nvPr/>
              </p14:nvContentPartPr>
              <p14:xfrm>
                <a:off x="2528027" y="3830827"/>
                <a:ext cx="157680" cy="15984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A2439D77-F6C7-49A9-9F90-1373D49AAC77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2523707" y="3826507"/>
                  <a:ext cx="166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1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01D32922-D0AD-46FB-93D7-45AB65405960}"/>
                    </a:ext>
                  </a:extLst>
                </p14:cNvPr>
                <p14:cNvContentPartPr/>
                <p14:nvPr/>
              </p14:nvContentPartPr>
              <p14:xfrm>
                <a:off x="2452787" y="3836587"/>
                <a:ext cx="360" cy="36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01D32922-D0AD-46FB-93D7-45AB65405960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2448467" y="3832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2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278DC6E2-B89B-4D5E-8DC6-4684B6EDDFB3}"/>
                    </a:ext>
                  </a:extLst>
                </p14:cNvPr>
                <p14:cNvContentPartPr/>
                <p14:nvPr/>
              </p14:nvContentPartPr>
              <p14:xfrm>
                <a:off x="2839787" y="3830107"/>
                <a:ext cx="186840" cy="12852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278DC6E2-B89B-4D5E-8DC6-4684B6EDDFB3}"/>
                    </a:ext>
                  </a:extLst>
                </p:cNvPr>
                <p:cNvPicPr/>
                <p:nvPr/>
              </p:nvPicPr>
              <p:blipFill>
                <a:blip r:embed="rId1773"/>
                <a:stretch>
                  <a:fillRect/>
                </a:stretch>
              </p:blipFill>
              <p:spPr>
                <a:xfrm>
                  <a:off x="2835467" y="3825787"/>
                  <a:ext cx="19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4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C94BE551-E925-4682-88C5-6C54F3B63A6B}"/>
                    </a:ext>
                  </a:extLst>
                </p14:cNvPr>
                <p14:cNvContentPartPr/>
                <p14:nvPr/>
              </p14:nvContentPartPr>
              <p14:xfrm>
                <a:off x="3190787" y="3876187"/>
                <a:ext cx="130320" cy="9216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C94BE551-E925-4682-88C5-6C54F3B63A6B}"/>
                    </a:ext>
                  </a:extLst>
                </p:cNvPr>
                <p:cNvPicPr/>
                <p:nvPr/>
              </p:nvPicPr>
              <p:blipFill>
                <a:blip r:embed="rId1775"/>
                <a:stretch>
                  <a:fillRect/>
                </a:stretch>
              </p:blipFill>
              <p:spPr>
                <a:xfrm>
                  <a:off x="3186467" y="3871867"/>
                  <a:ext cx="138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6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BC991229-D410-4AA4-8E79-FA1FF75D248C}"/>
                    </a:ext>
                  </a:extLst>
                </p14:cNvPr>
                <p14:cNvContentPartPr/>
                <p14:nvPr/>
              </p14:nvContentPartPr>
              <p14:xfrm>
                <a:off x="3341267" y="3784027"/>
                <a:ext cx="39960" cy="12600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BC991229-D410-4AA4-8E79-FA1FF75D248C}"/>
                    </a:ext>
                  </a:extLst>
                </p:cNvPr>
                <p:cNvPicPr/>
                <p:nvPr/>
              </p:nvPicPr>
              <p:blipFill>
                <a:blip r:embed="rId1777"/>
                <a:stretch>
                  <a:fillRect/>
                </a:stretch>
              </p:blipFill>
              <p:spPr>
                <a:xfrm>
                  <a:off x="3336947" y="3779707"/>
                  <a:ext cx="48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8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963F06D7-7676-4CC8-B8A2-8FA5117B0B65}"/>
                    </a:ext>
                  </a:extLst>
                </p14:cNvPr>
                <p14:cNvContentPartPr/>
                <p14:nvPr/>
              </p14:nvContentPartPr>
              <p14:xfrm>
                <a:off x="3400307" y="3855307"/>
                <a:ext cx="79560" cy="5724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963F06D7-7676-4CC8-B8A2-8FA5117B0B65}"/>
                    </a:ext>
                  </a:extLst>
                </p:cNvPr>
                <p:cNvPicPr/>
                <p:nvPr/>
              </p:nvPicPr>
              <p:blipFill>
                <a:blip r:embed="rId1779"/>
                <a:stretch>
                  <a:fillRect/>
                </a:stretch>
              </p:blipFill>
              <p:spPr>
                <a:xfrm>
                  <a:off x="3395987" y="3850987"/>
                  <a:ext cx="88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0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D5F1978B-D416-43B3-89F4-8397EB486D02}"/>
                    </a:ext>
                  </a:extLst>
                </p14:cNvPr>
                <p14:cNvContentPartPr/>
                <p14:nvPr/>
              </p14:nvContentPartPr>
              <p14:xfrm>
                <a:off x="3523787" y="3835147"/>
                <a:ext cx="101160" cy="16416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D5F1978B-D416-43B3-89F4-8397EB486D02}"/>
                    </a:ext>
                  </a:extLst>
                </p:cNvPr>
                <p:cNvPicPr/>
                <p:nvPr/>
              </p:nvPicPr>
              <p:blipFill>
                <a:blip r:embed="rId1781"/>
                <a:stretch>
                  <a:fillRect/>
                </a:stretch>
              </p:blipFill>
              <p:spPr>
                <a:xfrm>
                  <a:off x="3519467" y="3830827"/>
                  <a:ext cx="109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C209F8F1-7AB2-40AD-9812-CF5E7497DA7D}"/>
                    </a:ext>
                  </a:extLst>
                </p14:cNvPr>
                <p14:cNvContentPartPr/>
                <p14:nvPr/>
              </p14:nvContentPartPr>
              <p14:xfrm>
                <a:off x="3653027" y="3801667"/>
                <a:ext cx="129240" cy="8532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C209F8F1-7AB2-40AD-9812-CF5E7497DA7D}"/>
                    </a:ext>
                  </a:extLst>
                </p:cNvPr>
                <p:cNvPicPr/>
                <p:nvPr/>
              </p:nvPicPr>
              <p:blipFill>
                <a:blip r:embed="rId1783"/>
                <a:stretch>
                  <a:fillRect/>
                </a:stretch>
              </p:blipFill>
              <p:spPr>
                <a:xfrm>
                  <a:off x="3648707" y="3797347"/>
                  <a:ext cx="137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4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6DCBE4B8-8F4E-412E-80E3-CFDAA4D1D344}"/>
                    </a:ext>
                  </a:extLst>
                </p14:cNvPr>
                <p14:cNvContentPartPr/>
                <p14:nvPr/>
              </p14:nvContentPartPr>
              <p14:xfrm>
                <a:off x="874187" y="4162747"/>
                <a:ext cx="236160" cy="22392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6DCBE4B8-8F4E-412E-80E3-CFDAA4D1D344}"/>
                    </a:ext>
                  </a:extLst>
                </p:cNvPr>
                <p:cNvPicPr/>
                <p:nvPr/>
              </p:nvPicPr>
              <p:blipFill>
                <a:blip r:embed="rId1785"/>
                <a:stretch>
                  <a:fillRect/>
                </a:stretch>
              </p:blipFill>
              <p:spPr>
                <a:xfrm>
                  <a:off x="869867" y="4158427"/>
                  <a:ext cx="244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6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8B3FFB52-9CC3-48B4-941A-2E31E5F87279}"/>
                    </a:ext>
                  </a:extLst>
                </p14:cNvPr>
                <p14:cNvContentPartPr/>
                <p14:nvPr/>
              </p14:nvContentPartPr>
              <p14:xfrm>
                <a:off x="1159667" y="4156627"/>
                <a:ext cx="203760" cy="13716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8B3FFB52-9CC3-48B4-941A-2E31E5F87279}"/>
                    </a:ext>
                  </a:extLst>
                </p:cNvPr>
                <p:cNvPicPr/>
                <p:nvPr/>
              </p:nvPicPr>
              <p:blipFill>
                <a:blip r:embed="rId1787"/>
                <a:stretch>
                  <a:fillRect/>
                </a:stretch>
              </p:blipFill>
              <p:spPr>
                <a:xfrm>
                  <a:off x="1155347" y="4152307"/>
                  <a:ext cx="212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8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B6104955-0698-4606-A6B1-31F64A721D3A}"/>
                    </a:ext>
                  </a:extLst>
                </p14:cNvPr>
                <p14:cNvContentPartPr/>
                <p14:nvPr/>
              </p14:nvContentPartPr>
              <p14:xfrm>
                <a:off x="1512107" y="4199827"/>
                <a:ext cx="87480" cy="22140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B6104955-0698-4606-A6B1-31F64A721D3A}"/>
                    </a:ext>
                  </a:extLst>
                </p:cNvPr>
                <p:cNvPicPr/>
                <p:nvPr/>
              </p:nvPicPr>
              <p:blipFill>
                <a:blip r:embed="rId1789"/>
                <a:stretch>
                  <a:fillRect/>
                </a:stretch>
              </p:blipFill>
              <p:spPr>
                <a:xfrm>
                  <a:off x="1507787" y="4195507"/>
                  <a:ext cx="96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0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4E4066B1-1E59-448B-B0B5-7E8966293D38}"/>
                    </a:ext>
                  </a:extLst>
                </p14:cNvPr>
                <p14:cNvContentPartPr/>
                <p14:nvPr/>
              </p14:nvContentPartPr>
              <p14:xfrm>
                <a:off x="1626947" y="4196587"/>
                <a:ext cx="364320" cy="8100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4E4066B1-1E59-448B-B0B5-7E8966293D38}"/>
                    </a:ext>
                  </a:extLst>
                </p:cNvPr>
                <p:cNvPicPr/>
                <p:nvPr/>
              </p:nvPicPr>
              <p:blipFill>
                <a:blip r:embed="rId1791"/>
                <a:stretch>
                  <a:fillRect/>
                </a:stretch>
              </p:blipFill>
              <p:spPr>
                <a:xfrm>
                  <a:off x="1622627" y="4192267"/>
                  <a:ext cx="372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2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22AD7C55-304A-4292-AB55-B5EEF3BCF15F}"/>
                    </a:ext>
                  </a:extLst>
                </p14:cNvPr>
                <p14:cNvContentPartPr/>
                <p14:nvPr/>
              </p14:nvContentPartPr>
              <p14:xfrm>
                <a:off x="1958507" y="4144027"/>
                <a:ext cx="89640" cy="12168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22AD7C55-304A-4292-AB55-B5EEF3BCF15F}"/>
                    </a:ext>
                  </a:extLst>
                </p:cNvPr>
                <p:cNvPicPr/>
                <p:nvPr/>
              </p:nvPicPr>
              <p:blipFill>
                <a:blip r:embed="rId1793"/>
                <a:stretch>
                  <a:fillRect/>
                </a:stretch>
              </p:blipFill>
              <p:spPr>
                <a:xfrm>
                  <a:off x="1954187" y="4139707"/>
                  <a:ext cx="98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4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8A2B759-1FE4-4031-BAF0-0FBE93C56F27}"/>
                    </a:ext>
                  </a:extLst>
                </p14:cNvPr>
                <p14:cNvContentPartPr/>
                <p14:nvPr/>
              </p14:nvContentPartPr>
              <p14:xfrm>
                <a:off x="1871387" y="4106947"/>
                <a:ext cx="360" cy="36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8A2B759-1FE4-4031-BAF0-0FBE93C56F27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1867067" y="4102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5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F271B7D8-7548-4AEC-8637-AC2A9DFA4131}"/>
                    </a:ext>
                  </a:extLst>
                </p14:cNvPr>
                <p14:cNvContentPartPr/>
                <p14:nvPr/>
              </p14:nvContentPartPr>
              <p14:xfrm>
                <a:off x="2152187" y="4157707"/>
                <a:ext cx="134280" cy="8064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F271B7D8-7548-4AEC-8637-AC2A9DFA4131}"/>
                    </a:ext>
                  </a:extLst>
                </p:cNvPr>
                <p:cNvPicPr/>
                <p:nvPr/>
              </p:nvPicPr>
              <p:blipFill>
                <a:blip r:embed="rId1796"/>
                <a:stretch>
                  <a:fillRect/>
                </a:stretch>
              </p:blipFill>
              <p:spPr>
                <a:xfrm>
                  <a:off x="2147867" y="4153387"/>
                  <a:ext cx="142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7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BD6B1DDB-3F3B-4150-AD25-3F701369D752}"/>
                    </a:ext>
                  </a:extLst>
                </p14:cNvPr>
                <p14:cNvContentPartPr/>
                <p14:nvPr/>
              </p14:nvContentPartPr>
              <p14:xfrm>
                <a:off x="2276027" y="4174267"/>
                <a:ext cx="74520" cy="8136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BD6B1DDB-3F3B-4150-AD25-3F701369D752}"/>
                    </a:ext>
                  </a:extLst>
                </p:cNvPr>
                <p:cNvPicPr/>
                <p:nvPr/>
              </p:nvPicPr>
              <p:blipFill>
                <a:blip r:embed="rId1798"/>
                <a:stretch>
                  <a:fillRect/>
                </a:stretch>
              </p:blipFill>
              <p:spPr>
                <a:xfrm>
                  <a:off x="2271707" y="4169947"/>
                  <a:ext cx="83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9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04A5631E-1A5A-4354-BDF8-02AA7FE01932}"/>
                    </a:ext>
                  </a:extLst>
                </p14:cNvPr>
                <p14:cNvContentPartPr/>
                <p14:nvPr/>
              </p14:nvContentPartPr>
              <p14:xfrm>
                <a:off x="2293307" y="4163107"/>
                <a:ext cx="204480" cy="7992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04A5631E-1A5A-4354-BDF8-02AA7FE01932}"/>
                    </a:ext>
                  </a:extLst>
                </p:cNvPr>
                <p:cNvPicPr/>
                <p:nvPr/>
              </p:nvPicPr>
              <p:blipFill>
                <a:blip r:embed="rId1800"/>
                <a:stretch>
                  <a:fillRect/>
                </a:stretch>
              </p:blipFill>
              <p:spPr>
                <a:xfrm>
                  <a:off x="2288987" y="4158787"/>
                  <a:ext cx="213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1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54E46FB1-6051-4A96-AD54-31E01CCBDAC6}"/>
                    </a:ext>
                  </a:extLst>
                </p14:cNvPr>
                <p14:cNvContentPartPr/>
                <p14:nvPr/>
              </p14:nvContentPartPr>
              <p14:xfrm>
                <a:off x="2485547" y="4099747"/>
                <a:ext cx="152280" cy="12492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54E46FB1-6051-4A96-AD54-31E01CCBDAC6}"/>
                    </a:ext>
                  </a:extLst>
                </p:cNvPr>
                <p:cNvPicPr/>
                <p:nvPr/>
              </p:nvPicPr>
              <p:blipFill>
                <a:blip r:embed="rId1802"/>
                <a:stretch>
                  <a:fillRect/>
                </a:stretch>
              </p:blipFill>
              <p:spPr>
                <a:xfrm>
                  <a:off x="2481227" y="4095427"/>
                  <a:ext cx="160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3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F2433513-DED8-4C46-9A18-DD6DBCC43482}"/>
                    </a:ext>
                  </a:extLst>
                </p14:cNvPr>
                <p14:cNvContentPartPr/>
                <p14:nvPr/>
              </p14:nvContentPartPr>
              <p14:xfrm>
                <a:off x="2654387" y="4147987"/>
                <a:ext cx="289080" cy="20304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F2433513-DED8-4C46-9A18-DD6DBCC43482}"/>
                    </a:ext>
                  </a:extLst>
                </p:cNvPr>
                <p:cNvPicPr/>
                <p:nvPr/>
              </p:nvPicPr>
              <p:blipFill>
                <a:blip r:embed="rId1804"/>
                <a:stretch>
                  <a:fillRect/>
                </a:stretch>
              </p:blipFill>
              <p:spPr>
                <a:xfrm>
                  <a:off x="2650067" y="4143667"/>
                  <a:ext cx="29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5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295BE99C-4AFA-4934-941A-4F1EEE5B2461}"/>
                    </a:ext>
                  </a:extLst>
                </p14:cNvPr>
                <p14:cNvContentPartPr/>
                <p14:nvPr/>
              </p14:nvContentPartPr>
              <p14:xfrm>
                <a:off x="3051827" y="4114507"/>
                <a:ext cx="66240" cy="7956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295BE99C-4AFA-4934-941A-4F1EEE5B2461}"/>
                    </a:ext>
                  </a:extLst>
                </p:cNvPr>
                <p:cNvPicPr/>
                <p:nvPr/>
              </p:nvPicPr>
              <p:blipFill>
                <a:blip r:embed="rId1806"/>
                <a:stretch>
                  <a:fillRect/>
                </a:stretch>
              </p:blipFill>
              <p:spPr>
                <a:xfrm>
                  <a:off x="3047507" y="4110187"/>
                  <a:ext cx="74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7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C6007C6B-28E4-400E-B463-88F5F200FEDF}"/>
                    </a:ext>
                  </a:extLst>
                </p14:cNvPr>
                <p14:cNvContentPartPr/>
                <p14:nvPr/>
              </p14:nvContentPartPr>
              <p14:xfrm>
                <a:off x="3109067" y="4127467"/>
                <a:ext cx="110160" cy="7956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C6007C6B-28E4-400E-B463-88F5F200FEDF}"/>
                    </a:ext>
                  </a:extLst>
                </p:cNvPr>
                <p:cNvPicPr/>
                <p:nvPr/>
              </p:nvPicPr>
              <p:blipFill>
                <a:blip r:embed="rId1808"/>
                <a:stretch>
                  <a:fillRect/>
                </a:stretch>
              </p:blipFill>
              <p:spPr>
                <a:xfrm>
                  <a:off x="3104747" y="4123147"/>
                  <a:ext cx="118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9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602395EB-1AFE-4EFC-8DAE-02295A07DDAB}"/>
                    </a:ext>
                  </a:extLst>
                </p14:cNvPr>
                <p14:cNvContentPartPr/>
                <p14:nvPr/>
              </p14:nvContentPartPr>
              <p14:xfrm>
                <a:off x="3230027" y="4033867"/>
                <a:ext cx="113760" cy="16020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602395EB-1AFE-4EFC-8DAE-02295A07DDAB}"/>
                    </a:ext>
                  </a:extLst>
                </p:cNvPr>
                <p:cNvPicPr/>
                <p:nvPr/>
              </p:nvPicPr>
              <p:blipFill>
                <a:blip r:embed="rId1810"/>
                <a:stretch>
                  <a:fillRect/>
                </a:stretch>
              </p:blipFill>
              <p:spPr>
                <a:xfrm>
                  <a:off x="3225707" y="4029547"/>
                  <a:ext cx="122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1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34D6AA08-171B-4E82-A780-786D34C5BAF0}"/>
                    </a:ext>
                  </a:extLst>
                </p14:cNvPr>
                <p14:cNvContentPartPr/>
                <p14:nvPr/>
              </p14:nvContentPartPr>
              <p14:xfrm>
                <a:off x="3345587" y="4037827"/>
                <a:ext cx="6840" cy="3132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34D6AA08-171B-4E82-A780-786D34C5BAF0}"/>
                    </a:ext>
                  </a:extLst>
                </p:cNvPr>
                <p:cNvPicPr/>
                <p:nvPr/>
              </p:nvPicPr>
              <p:blipFill>
                <a:blip r:embed="rId1812"/>
                <a:stretch>
                  <a:fillRect/>
                </a:stretch>
              </p:blipFill>
              <p:spPr>
                <a:xfrm>
                  <a:off x="3341267" y="4033507"/>
                  <a:ext cx="15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3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4396394C-53FB-41C0-A710-BCDB32B38D55}"/>
                    </a:ext>
                  </a:extLst>
                </p14:cNvPr>
                <p14:cNvContentPartPr/>
                <p14:nvPr/>
              </p14:nvContentPartPr>
              <p14:xfrm>
                <a:off x="3359627" y="4093627"/>
                <a:ext cx="78480" cy="8604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4396394C-53FB-41C0-A710-BCDB32B38D55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3355307" y="4089307"/>
                  <a:ext cx="8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FB068290-53AF-4A01-BFDC-55405D0F8FDB}"/>
                    </a:ext>
                  </a:extLst>
                </p14:cNvPr>
                <p14:cNvContentPartPr/>
                <p14:nvPr/>
              </p14:nvContentPartPr>
              <p14:xfrm>
                <a:off x="3516947" y="4042867"/>
                <a:ext cx="97920" cy="10764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FB068290-53AF-4A01-BFDC-55405D0F8FDB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3512627" y="4038547"/>
                  <a:ext cx="106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2F09E5A6-EE7C-4800-AE69-A6653C1DB5F5}"/>
                    </a:ext>
                  </a:extLst>
                </p14:cNvPr>
                <p14:cNvContentPartPr/>
                <p14:nvPr/>
              </p14:nvContentPartPr>
              <p14:xfrm>
                <a:off x="3644387" y="4029547"/>
                <a:ext cx="119880" cy="7776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2F09E5A6-EE7C-4800-AE69-A6653C1DB5F5}"/>
                    </a:ext>
                  </a:extLst>
                </p:cNvPr>
                <p:cNvPicPr/>
                <p:nvPr/>
              </p:nvPicPr>
              <p:blipFill>
                <a:blip r:embed="rId1818"/>
                <a:stretch>
                  <a:fillRect/>
                </a:stretch>
              </p:blipFill>
              <p:spPr>
                <a:xfrm>
                  <a:off x="3640067" y="4025227"/>
                  <a:ext cx="128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9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18EA79F7-3E92-44C4-A445-23FF56B77A11}"/>
                    </a:ext>
                  </a:extLst>
                </p14:cNvPr>
                <p14:cNvContentPartPr/>
                <p14:nvPr/>
              </p14:nvContentPartPr>
              <p14:xfrm>
                <a:off x="3831227" y="4007227"/>
                <a:ext cx="138600" cy="4428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18EA79F7-3E92-44C4-A445-23FF56B77A11}"/>
                    </a:ext>
                  </a:extLst>
                </p:cNvPr>
                <p:cNvPicPr/>
                <p:nvPr/>
              </p:nvPicPr>
              <p:blipFill>
                <a:blip r:embed="rId1820"/>
                <a:stretch>
                  <a:fillRect/>
                </a:stretch>
              </p:blipFill>
              <p:spPr>
                <a:xfrm>
                  <a:off x="3826907" y="4002907"/>
                  <a:ext cx="147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2974C610-B492-4561-A602-61596E6923AF}"/>
                    </a:ext>
                  </a:extLst>
                </p14:cNvPr>
                <p14:cNvContentPartPr/>
                <p14:nvPr/>
              </p14:nvContentPartPr>
              <p14:xfrm>
                <a:off x="3839867" y="4029907"/>
                <a:ext cx="145080" cy="5400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2974C610-B492-4561-A602-61596E6923AF}"/>
                    </a:ext>
                  </a:extLst>
                </p:cNvPr>
                <p:cNvPicPr/>
                <p:nvPr/>
              </p:nvPicPr>
              <p:blipFill>
                <a:blip r:embed="rId1822"/>
                <a:stretch>
                  <a:fillRect/>
                </a:stretch>
              </p:blipFill>
              <p:spPr>
                <a:xfrm>
                  <a:off x="3835547" y="4025587"/>
                  <a:ext cx="153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1EA13F91-C3FB-46A0-BBF4-C51CA8633A47}"/>
                    </a:ext>
                  </a:extLst>
                </p14:cNvPr>
                <p14:cNvContentPartPr/>
                <p14:nvPr/>
              </p14:nvContentPartPr>
              <p14:xfrm>
                <a:off x="3838067" y="3861427"/>
                <a:ext cx="124200" cy="11808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1EA13F91-C3FB-46A0-BBF4-C51CA8633A47}"/>
                    </a:ext>
                  </a:extLst>
                </p:cNvPr>
                <p:cNvPicPr/>
                <p:nvPr/>
              </p:nvPicPr>
              <p:blipFill>
                <a:blip r:embed="rId1824"/>
                <a:stretch>
                  <a:fillRect/>
                </a:stretch>
              </p:blipFill>
              <p:spPr>
                <a:xfrm>
                  <a:off x="3833747" y="3857107"/>
                  <a:ext cx="132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C8284292-D0FA-4C02-97D5-901426E1DC8C}"/>
                    </a:ext>
                  </a:extLst>
                </p14:cNvPr>
                <p14:cNvContentPartPr/>
                <p14:nvPr/>
              </p14:nvContentPartPr>
              <p14:xfrm>
                <a:off x="4010147" y="3942067"/>
                <a:ext cx="97920" cy="14076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C8284292-D0FA-4C02-97D5-901426E1DC8C}"/>
                    </a:ext>
                  </a:extLst>
                </p:cNvPr>
                <p:cNvPicPr/>
                <p:nvPr/>
              </p:nvPicPr>
              <p:blipFill>
                <a:blip r:embed="rId1826"/>
                <a:stretch>
                  <a:fillRect/>
                </a:stretch>
              </p:blipFill>
              <p:spPr>
                <a:xfrm>
                  <a:off x="4005827" y="3937747"/>
                  <a:ext cx="106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7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8CDA6FC4-728A-4396-AAA6-D28451C5D226}"/>
                    </a:ext>
                  </a:extLst>
                </p14:cNvPr>
                <p14:cNvContentPartPr/>
                <p14:nvPr/>
              </p14:nvContentPartPr>
              <p14:xfrm>
                <a:off x="4168907" y="3934147"/>
                <a:ext cx="151560" cy="13068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8CDA6FC4-728A-4396-AAA6-D28451C5D226}"/>
                    </a:ext>
                  </a:extLst>
                </p:cNvPr>
                <p:cNvPicPr/>
                <p:nvPr/>
              </p:nvPicPr>
              <p:blipFill>
                <a:blip r:embed="rId1828"/>
                <a:stretch>
                  <a:fillRect/>
                </a:stretch>
              </p:blipFill>
              <p:spPr>
                <a:xfrm>
                  <a:off x="4164587" y="3929827"/>
                  <a:ext cx="16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9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A8549ADB-4223-485C-92F7-04541C442364}"/>
                    </a:ext>
                  </a:extLst>
                </p14:cNvPr>
                <p14:cNvContentPartPr/>
                <p14:nvPr/>
              </p14:nvContentPartPr>
              <p14:xfrm>
                <a:off x="581507" y="4625347"/>
                <a:ext cx="244440" cy="12960"/>
              </p14:xfrm>
            </p:contentPart>
          </mc:Choice>
          <mc:Fallback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A8549ADB-4223-485C-92F7-04541C442364}"/>
                    </a:ext>
                  </a:extLst>
                </p:cNvPr>
                <p:cNvPicPr/>
                <p:nvPr/>
              </p:nvPicPr>
              <p:blipFill>
                <a:blip r:embed="rId1830"/>
                <a:stretch>
                  <a:fillRect/>
                </a:stretch>
              </p:blipFill>
              <p:spPr>
                <a:xfrm>
                  <a:off x="577187" y="4621027"/>
                  <a:ext cx="253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1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A43F7346-CCD2-4E2E-BB19-653C56B9F873}"/>
                    </a:ext>
                  </a:extLst>
                </p14:cNvPr>
                <p14:cNvContentPartPr/>
                <p14:nvPr/>
              </p14:nvContentPartPr>
              <p14:xfrm>
                <a:off x="765827" y="4555507"/>
                <a:ext cx="132120" cy="10656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A43F7346-CCD2-4E2E-BB19-653C56B9F873}"/>
                    </a:ext>
                  </a:extLst>
                </p:cNvPr>
                <p:cNvPicPr/>
                <p:nvPr/>
              </p:nvPicPr>
              <p:blipFill>
                <a:blip r:embed="rId1832"/>
                <a:stretch>
                  <a:fillRect/>
                </a:stretch>
              </p:blipFill>
              <p:spPr>
                <a:xfrm>
                  <a:off x="761507" y="4551187"/>
                  <a:ext cx="140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3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4E02A05E-E1C3-4291-97EF-CA5FB26D01A5}"/>
                    </a:ext>
                  </a:extLst>
                </p14:cNvPr>
                <p14:cNvContentPartPr/>
                <p14:nvPr/>
              </p14:nvContentPartPr>
              <p14:xfrm>
                <a:off x="1046627" y="4495027"/>
                <a:ext cx="115920" cy="149400"/>
              </p14:xfrm>
            </p:contentPart>
          </mc:Choice>
          <mc:Fallback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4E02A05E-E1C3-4291-97EF-CA5FB26D01A5}"/>
                    </a:ext>
                  </a:extLst>
                </p:cNvPr>
                <p:cNvPicPr/>
                <p:nvPr/>
              </p:nvPicPr>
              <p:blipFill>
                <a:blip r:embed="rId1834"/>
                <a:stretch>
                  <a:fillRect/>
                </a:stretch>
              </p:blipFill>
              <p:spPr>
                <a:xfrm>
                  <a:off x="1042307" y="4490707"/>
                  <a:ext cx="124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5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611FE267-9DF3-4CE2-8165-63D2DDF8F8E0}"/>
                    </a:ext>
                  </a:extLst>
                </p14:cNvPr>
                <p14:cNvContentPartPr/>
                <p14:nvPr/>
              </p14:nvContentPartPr>
              <p14:xfrm>
                <a:off x="1192427" y="4561627"/>
                <a:ext cx="363960" cy="64440"/>
              </p14:xfrm>
            </p:contentPart>
          </mc:Choice>
          <mc:Fallback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611FE267-9DF3-4CE2-8165-63D2DDF8F8E0}"/>
                    </a:ext>
                  </a:extLst>
                </p:cNvPr>
                <p:cNvPicPr/>
                <p:nvPr/>
              </p:nvPicPr>
              <p:blipFill>
                <a:blip r:embed="rId1836"/>
                <a:stretch>
                  <a:fillRect/>
                </a:stretch>
              </p:blipFill>
              <p:spPr>
                <a:xfrm>
                  <a:off x="1188107" y="4557307"/>
                  <a:ext cx="372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7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0D811103-3CFB-478D-ACA7-D1F1D5DE37D5}"/>
                    </a:ext>
                  </a:extLst>
                </p14:cNvPr>
                <p14:cNvContentPartPr/>
                <p14:nvPr/>
              </p14:nvContentPartPr>
              <p14:xfrm>
                <a:off x="1613627" y="4549387"/>
                <a:ext cx="189720" cy="7092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0D811103-3CFB-478D-ACA7-D1F1D5DE37D5}"/>
                    </a:ext>
                  </a:extLst>
                </p:cNvPr>
                <p:cNvPicPr/>
                <p:nvPr/>
              </p:nvPicPr>
              <p:blipFill>
                <a:blip r:embed="rId1838"/>
                <a:stretch>
                  <a:fillRect/>
                </a:stretch>
              </p:blipFill>
              <p:spPr>
                <a:xfrm>
                  <a:off x="1609307" y="4545067"/>
                  <a:ext cx="198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9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9BA84451-9D4A-496D-99E1-E340535B777C}"/>
                    </a:ext>
                  </a:extLst>
                </p14:cNvPr>
                <p14:cNvContentPartPr/>
                <p14:nvPr/>
              </p14:nvContentPartPr>
              <p14:xfrm>
                <a:off x="1813427" y="4481347"/>
                <a:ext cx="232200" cy="12708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9BA84451-9D4A-496D-99E1-E340535B777C}"/>
                    </a:ext>
                  </a:extLst>
                </p:cNvPr>
                <p:cNvPicPr/>
                <p:nvPr/>
              </p:nvPicPr>
              <p:blipFill>
                <a:blip r:embed="rId1840"/>
                <a:stretch>
                  <a:fillRect/>
                </a:stretch>
              </p:blipFill>
              <p:spPr>
                <a:xfrm>
                  <a:off x="1809107" y="4477027"/>
                  <a:ext cx="240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1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A9599E4A-F821-40C5-A66E-EB6D5BA9030F}"/>
                    </a:ext>
                  </a:extLst>
                </p14:cNvPr>
                <p14:cNvContentPartPr/>
                <p14:nvPr/>
              </p14:nvContentPartPr>
              <p14:xfrm>
                <a:off x="2016467" y="4554787"/>
                <a:ext cx="55440" cy="5076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A9599E4A-F821-40C5-A66E-EB6D5BA9030F}"/>
                    </a:ext>
                  </a:extLst>
                </p:cNvPr>
                <p:cNvPicPr/>
                <p:nvPr/>
              </p:nvPicPr>
              <p:blipFill>
                <a:blip r:embed="rId1842"/>
                <a:stretch>
                  <a:fillRect/>
                </a:stretch>
              </p:blipFill>
              <p:spPr>
                <a:xfrm>
                  <a:off x="2012147" y="4550467"/>
                  <a:ext cx="64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3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EFFD7BE7-7312-4D0D-B462-3584EF9D8209}"/>
                    </a:ext>
                  </a:extLst>
                </p14:cNvPr>
                <p14:cNvContentPartPr/>
                <p14:nvPr/>
              </p14:nvContentPartPr>
              <p14:xfrm>
                <a:off x="2219147" y="4518427"/>
                <a:ext cx="83160" cy="72360"/>
              </p14:xfrm>
            </p:contentPart>
          </mc:Choice>
          <mc:Fallback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EFFD7BE7-7312-4D0D-B462-3584EF9D8209}"/>
                    </a:ext>
                  </a:extLst>
                </p:cNvPr>
                <p:cNvPicPr/>
                <p:nvPr/>
              </p:nvPicPr>
              <p:blipFill>
                <a:blip r:embed="rId1844"/>
                <a:stretch>
                  <a:fillRect/>
                </a:stretch>
              </p:blipFill>
              <p:spPr>
                <a:xfrm>
                  <a:off x="2214827" y="4514107"/>
                  <a:ext cx="91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5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A4FB87AD-883E-4F66-937D-F288729C7FA3}"/>
                    </a:ext>
                  </a:extLst>
                </p14:cNvPr>
                <p14:cNvContentPartPr/>
                <p14:nvPr/>
              </p14:nvContentPartPr>
              <p14:xfrm>
                <a:off x="2322827" y="4523107"/>
                <a:ext cx="75600" cy="5616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A4FB87AD-883E-4F66-937D-F288729C7FA3}"/>
                    </a:ext>
                  </a:extLst>
                </p:cNvPr>
                <p:cNvPicPr/>
                <p:nvPr/>
              </p:nvPicPr>
              <p:blipFill>
                <a:blip r:embed="rId1846"/>
                <a:stretch>
                  <a:fillRect/>
                </a:stretch>
              </p:blipFill>
              <p:spPr>
                <a:xfrm>
                  <a:off x="2318507" y="4518787"/>
                  <a:ext cx="84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7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2003C1E1-3BA6-44DD-99AB-36D71AF14703}"/>
                    </a:ext>
                  </a:extLst>
                </p14:cNvPr>
                <p14:cNvContentPartPr/>
                <p14:nvPr/>
              </p14:nvContentPartPr>
              <p14:xfrm>
                <a:off x="2432987" y="4437067"/>
                <a:ext cx="47520" cy="12816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2003C1E1-3BA6-44DD-99AB-36D71AF14703}"/>
                    </a:ext>
                  </a:extLst>
                </p:cNvPr>
                <p:cNvPicPr/>
                <p:nvPr/>
              </p:nvPicPr>
              <p:blipFill>
                <a:blip r:embed="rId1848"/>
                <a:stretch>
                  <a:fillRect/>
                </a:stretch>
              </p:blipFill>
              <p:spPr>
                <a:xfrm>
                  <a:off x="2428667" y="4432747"/>
                  <a:ext cx="56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9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0C81E6E3-7B52-465A-AAA4-5F96C0994DC3}"/>
                    </a:ext>
                  </a:extLst>
                </p14:cNvPr>
                <p14:cNvContentPartPr/>
                <p14:nvPr/>
              </p14:nvContentPartPr>
              <p14:xfrm>
                <a:off x="2525147" y="4507627"/>
                <a:ext cx="74520" cy="4932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0C81E6E3-7B52-465A-AAA4-5F96C0994DC3}"/>
                    </a:ext>
                  </a:extLst>
                </p:cNvPr>
                <p:cNvPicPr/>
                <p:nvPr/>
              </p:nvPicPr>
              <p:blipFill>
                <a:blip r:embed="rId1850"/>
                <a:stretch>
                  <a:fillRect/>
                </a:stretch>
              </p:blipFill>
              <p:spPr>
                <a:xfrm>
                  <a:off x="2520827" y="4503307"/>
                  <a:ext cx="8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1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ACB92CF1-CE2B-440E-A13E-BBB20C42C0E0}"/>
                    </a:ext>
                  </a:extLst>
                </p14:cNvPr>
                <p14:cNvContentPartPr/>
                <p14:nvPr/>
              </p14:nvContentPartPr>
              <p14:xfrm>
                <a:off x="2606507" y="4419067"/>
                <a:ext cx="282240" cy="132120"/>
              </p14:xfrm>
            </p:contentPart>
          </mc:Choice>
          <mc:Fallback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ACB92CF1-CE2B-440E-A13E-BBB20C42C0E0}"/>
                    </a:ext>
                  </a:extLst>
                </p:cNvPr>
                <p:cNvPicPr/>
                <p:nvPr/>
              </p:nvPicPr>
              <p:blipFill>
                <a:blip r:embed="rId1852"/>
                <a:stretch>
                  <a:fillRect/>
                </a:stretch>
              </p:blipFill>
              <p:spPr>
                <a:xfrm>
                  <a:off x="2602187" y="4414747"/>
                  <a:ext cx="290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3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AB250A7F-C0F0-4BD5-8C95-7D28CE40B128}"/>
                    </a:ext>
                  </a:extLst>
                </p14:cNvPr>
                <p14:cNvContentPartPr/>
                <p14:nvPr/>
              </p14:nvContentPartPr>
              <p14:xfrm>
                <a:off x="3028427" y="4415107"/>
                <a:ext cx="268920" cy="108360"/>
              </p14:xfrm>
            </p:contentPart>
          </mc:Choice>
          <mc:Fallback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AB250A7F-C0F0-4BD5-8C95-7D28CE40B128}"/>
                    </a:ext>
                  </a:extLst>
                </p:cNvPr>
                <p:cNvPicPr/>
                <p:nvPr/>
              </p:nvPicPr>
              <p:blipFill>
                <a:blip r:embed="rId1854"/>
                <a:stretch>
                  <a:fillRect/>
                </a:stretch>
              </p:blipFill>
              <p:spPr>
                <a:xfrm>
                  <a:off x="3024107" y="4410787"/>
                  <a:ext cx="277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5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B130982F-B3F8-4248-B95B-4C74BA2F1459}"/>
                    </a:ext>
                  </a:extLst>
                </p14:cNvPr>
                <p14:cNvContentPartPr/>
                <p14:nvPr/>
              </p14:nvContentPartPr>
              <p14:xfrm>
                <a:off x="3215627" y="4349227"/>
                <a:ext cx="24480" cy="684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B130982F-B3F8-4248-B95B-4C74BA2F1459}"/>
                    </a:ext>
                  </a:extLst>
                </p:cNvPr>
                <p:cNvPicPr/>
                <p:nvPr/>
              </p:nvPicPr>
              <p:blipFill>
                <a:blip r:embed="rId1856"/>
                <a:stretch>
                  <a:fillRect/>
                </a:stretch>
              </p:blipFill>
              <p:spPr>
                <a:xfrm>
                  <a:off x="3211307" y="4344907"/>
                  <a:ext cx="33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7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B7DA8AD9-263E-463B-89A3-2FEC15D0AADC}"/>
                    </a:ext>
                  </a:extLst>
                </p14:cNvPr>
                <p14:cNvContentPartPr/>
                <p14:nvPr/>
              </p14:nvContentPartPr>
              <p14:xfrm>
                <a:off x="3529187" y="4395307"/>
                <a:ext cx="84600" cy="60840"/>
              </p14:xfrm>
            </p:contentPart>
          </mc:Choice>
          <mc:Fallback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B7DA8AD9-263E-463B-89A3-2FEC15D0AADC}"/>
                    </a:ext>
                  </a:extLst>
                </p:cNvPr>
                <p:cNvPicPr/>
                <p:nvPr/>
              </p:nvPicPr>
              <p:blipFill>
                <a:blip r:embed="rId1858"/>
                <a:stretch>
                  <a:fillRect/>
                </a:stretch>
              </p:blipFill>
              <p:spPr>
                <a:xfrm>
                  <a:off x="3524867" y="4390987"/>
                  <a:ext cx="93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9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6C961F71-B4FA-4D33-8F70-6658A42CA60B}"/>
                    </a:ext>
                  </a:extLst>
                </p14:cNvPr>
                <p14:cNvContentPartPr/>
                <p14:nvPr/>
              </p14:nvContentPartPr>
              <p14:xfrm>
                <a:off x="3622427" y="4307827"/>
                <a:ext cx="293760" cy="14760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6C961F71-B4FA-4D33-8F70-6658A42CA60B}"/>
                    </a:ext>
                  </a:extLst>
                </p:cNvPr>
                <p:cNvPicPr/>
                <p:nvPr/>
              </p:nvPicPr>
              <p:blipFill>
                <a:blip r:embed="rId1860"/>
                <a:stretch>
                  <a:fillRect/>
                </a:stretch>
              </p:blipFill>
              <p:spPr>
                <a:xfrm>
                  <a:off x="3618107" y="4303507"/>
                  <a:ext cx="302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1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E815242E-93A1-4FC4-A55B-97DF0E7BC0F1}"/>
                    </a:ext>
                  </a:extLst>
                </p14:cNvPr>
                <p14:cNvContentPartPr/>
                <p14:nvPr/>
              </p14:nvContentPartPr>
              <p14:xfrm>
                <a:off x="1048787" y="4689427"/>
                <a:ext cx="197640" cy="13788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E815242E-93A1-4FC4-A55B-97DF0E7BC0F1}"/>
                    </a:ext>
                  </a:extLst>
                </p:cNvPr>
                <p:cNvPicPr/>
                <p:nvPr/>
              </p:nvPicPr>
              <p:blipFill>
                <a:blip r:embed="rId1862"/>
                <a:stretch>
                  <a:fillRect/>
                </a:stretch>
              </p:blipFill>
              <p:spPr>
                <a:xfrm>
                  <a:off x="1044467" y="4685107"/>
                  <a:ext cx="20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3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B2CEBC45-367B-4996-8201-8C13C15028D9}"/>
                    </a:ext>
                  </a:extLst>
                </p14:cNvPr>
                <p14:cNvContentPartPr/>
                <p14:nvPr/>
              </p14:nvContentPartPr>
              <p14:xfrm>
                <a:off x="1363067" y="4695187"/>
                <a:ext cx="209880" cy="10908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B2CEBC45-367B-4996-8201-8C13C15028D9}"/>
                    </a:ext>
                  </a:extLst>
                </p:cNvPr>
                <p:cNvPicPr/>
                <p:nvPr/>
              </p:nvPicPr>
              <p:blipFill>
                <a:blip r:embed="rId1864"/>
                <a:stretch>
                  <a:fillRect/>
                </a:stretch>
              </p:blipFill>
              <p:spPr>
                <a:xfrm>
                  <a:off x="1358747" y="4690867"/>
                  <a:ext cx="218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5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C7F88BF6-0615-4C9F-BBA6-4087BCB92BA9}"/>
                    </a:ext>
                  </a:extLst>
                </p14:cNvPr>
                <p14:cNvContentPartPr/>
                <p14:nvPr/>
              </p14:nvContentPartPr>
              <p14:xfrm>
                <a:off x="1725947" y="4672147"/>
                <a:ext cx="106200" cy="112680"/>
              </p14:xfrm>
            </p:contentPart>
          </mc:Choice>
          <mc:Fallback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C7F88BF6-0615-4C9F-BBA6-4087BCB92BA9}"/>
                    </a:ext>
                  </a:extLst>
                </p:cNvPr>
                <p:cNvPicPr/>
                <p:nvPr/>
              </p:nvPicPr>
              <p:blipFill>
                <a:blip r:embed="rId1866"/>
                <a:stretch>
                  <a:fillRect/>
                </a:stretch>
              </p:blipFill>
              <p:spPr>
                <a:xfrm>
                  <a:off x="1721627" y="4667827"/>
                  <a:ext cx="11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7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AE296FED-BECA-40A4-9040-870288465906}"/>
                    </a:ext>
                  </a:extLst>
                </p14:cNvPr>
                <p14:cNvContentPartPr/>
                <p14:nvPr/>
              </p14:nvContentPartPr>
              <p14:xfrm>
                <a:off x="1845467" y="4718587"/>
                <a:ext cx="181800" cy="56160"/>
              </p14:xfrm>
            </p:contentPart>
          </mc:Choice>
          <mc:Fallback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AE296FED-BECA-40A4-9040-870288465906}"/>
                    </a:ext>
                  </a:extLst>
                </p:cNvPr>
                <p:cNvPicPr/>
                <p:nvPr/>
              </p:nvPicPr>
              <p:blipFill>
                <a:blip r:embed="rId1868"/>
                <a:stretch>
                  <a:fillRect/>
                </a:stretch>
              </p:blipFill>
              <p:spPr>
                <a:xfrm>
                  <a:off x="1841147" y="4714267"/>
                  <a:ext cx="190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9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CED8D7E1-23D8-4C34-A007-31BE73D1F3E3}"/>
                    </a:ext>
                  </a:extLst>
                </p14:cNvPr>
                <p14:cNvContentPartPr/>
                <p14:nvPr/>
              </p14:nvContentPartPr>
              <p14:xfrm>
                <a:off x="2052107" y="4662427"/>
                <a:ext cx="12960" cy="19800"/>
              </p14:xfrm>
            </p:contentPart>
          </mc:Choice>
          <mc:Fallback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CED8D7E1-23D8-4C34-A007-31BE73D1F3E3}"/>
                    </a:ext>
                  </a:extLst>
                </p:cNvPr>
                <p:cNvPicPr/>
                <p:nvPr/>
              </p:nvPicPr>
              <p:blipFill>
                <a:blip r:embed="rId1870"/>
                <a:stretch>
                  <a:fillRect/>
                </a:stretch>
              </p:blipFill>
              <p:spPr>
                <a:xfrm>
                  <a:off x="2047787" y="4658107"/>
                  <a:ext cx="2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1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84BABAE8-B9C1-40BD-B7AB-A1F8D954D75E}"/>
                    </a:ext>
                  </a:extLst>
                </p14:cNvPr>
                <p14:cNvContentPartPr/>
                <p14:nvPr/>
              </p14:nvContentPartPr>
              <p14:xfrm>
                <a:off x="2065787" y="4709227"/>
                <a:ext cx="57240" cy="4356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84BABAE8-B9C1-40BD-B7AB-A1F8D954D75E}"/>
                    </a:ext>
                  </a:extLst>
                </p:cNvPr>
                <p:cNvPicPr/>
                <p:nvPr/>
              </p:nvPicPr>
              <p:blipFill>
                <a:blip r:embed="rId1872"/>
                <a:stretch>
                  <a:fillRect/>
                </a:stretch>
              </p:blipFill>
              <p:spPr>
                <a:xfrm>
                  <a:off x="2061467" y="4704907"/>
                  <a:ext cx="6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3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E187E38F-B3FD-4320-A0FC-71567184F82F}"/>
                    </a:ext>
                  </a:extLst>
                </p14:cNvPr>
                <p14:cNvContentPartPr/>
                <p14:nvPr/>
              </p14:nvContentPartPr>
              <p14:xfrm>
                <a:off x="2054267" y="4707427"/>
                <a:ext cx="118440" cy="7452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E187E38F-B3FD-4320-A0FC-71567184F82F}"/>
                    </a:ext>
                  </a:extLst>
                </p:cNvPr>
                <p:cNvPicPr/>
                <p:nvPr/>
              </p:nvPicPr>
              <p:blipFill>
                <a:blip r:embed="rId1874"/>
                <a:stretch>
                  <a:fillRect/>
                </a:stretch>
              </p:blipFill>
              <p:spPr>
                <a:xfrm>
                  <a:off x="2049947" y="4703107"/>
                  <a:ext cx="12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5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082F8FF6-8FFD-4CA4-BAB0-8362976D4F1C}"/>
                    </a:ext>
                  </a:extLst>
                </p14:cNvPr>
                <p14:cNvContentPartPr/>
                <p14:nvPr/>
              </p14:nvContentPartPr>
              <p14:xfrm>
                <a:off x="2099627" y="4720387"/>
                <a:ext cx="79920" cy="1872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082F8FF6-8FFD-4CA4-BAB0-8362976D4F1C}"/>
                    </a:ext>
                  </a:extLst>
                </p:cNvPr>
                <p:cNvPicPr/>
                <p:nvPr/>
              </p:nvPicPr>
              <p:blipFill>
                <a:blip r:embed="rId1876"/>
                <a:stretch>
                  <a:fillRect/>
                </a:stretch>
              </p:blipFill>
              <p:spPr>
                <a:xfrm>
                  <a:off x="2095307" y="4716067"/>
                  <a:ext cx="88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7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EC57EE0B-D55C-4B6D-A6BD-B34B14100A55}"/>
                    </a:ext>
                  </a:extLst>
                </p14:cNvPr>
                <p14:cNvContentPartPr/>
                <p14:nvPr/>
              </p14:nvContentPartPr>
              <p14:xfrm>
                <a:off x="2180627" y="4716067"/>
                <a:ext cx="178200" cy="3060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EC57EE0B-D55C-4B6D-A6BD-B34B14100A55}"/>
                    </a:ext>
                  </a:extLst>
                </p:cNvPr>
                <p:cNvPicPr/>
                <p:nvPr/>
              </p:nvPicPr>
              <p:blipFill>
                <a:blip r:embed="rId1878"/>
                <a:stretch>
                  <a:fillRect/>
                </a:stretch>
              </p:blipFill>
              <p:spPr>
                <a:xfrm>
                  <a:off x="2176307" y="4711747"/>
                  <a:ext cx="186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9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6417A88A-E127-433E-A7A0-EC2A8D90022F}"/>
                    </a:ext>
                  </a:extLst>
                </p14:cNvPr>
                <p14:cNvContentPartPr/>
                <p14:nvPr/>
              </p14:nvContentPartPr>
              <p14:xfrm>
                <a:off x="2422187" y="4676827"/>
                <a:ext cx="66240" cy="85680"/>
              </p14:xfrm>
            </p:contentPart>
          </mc:Choice>
          <mc:Fallback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6417A88A-E127-433E-A7A0-EC2A8D90022F}"/>
                    </a:ext>
                  </a:extLst>
                </p:cNvPr>
                <p:cNvPicPr/>
                <p:nvPr/>
              </p:nvPicPr>
              <p:blipFill>
                <a:blip r:embed="rId1880"/>
                <a:stretch>
                  <a:fillRect/>
                </a:stretch>
              </p:blipFill>
              <p:spPr>
                <a:xfrm>
                  <a:off x="2417867" y="4672507"/>
                  <a:ext cx="74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1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89898A72-9C3E-426E-8045-3936777428A8}"/>
                    </a:ext>
                  </a:extLst>
                </p14:cNvPr>
                <p14:cNvContentPartPr/>
                <p14:nvPr/>
              </p14:nvContentPartPr>
              <p14:xfrm>
                <a:off x="2494547" y="4698067"/>
                <a:ext cx="109080" cy="55440"/>
              </p14:xfrm>
            </p:contentPart>
          </mc:Choice>
          <mc:Fallback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89898A72-9C3E-426E-8045-3936777428A8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2490227" y="4693747"/>
                  <a:ext cx="117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3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E1184F3F-E32F-4987-A92F-CDB44B309B9C}"/>
                    </a:ext>
                  </a:extLst>
                </p14:cNvPr>
                <p14:cNvContentPartPr/>
                <p14:nvPr/>
              </p14:nvContentPartPr>
              <p14:xfrm>
                <a:off x="2641067" y="4630747"/>
                <a:ext cx="20880" cy="114840"/>
              </p14:xfrm>
            </p:contentPart>
          </mc:Choice>
          <mc:Fallback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E1184F3F-E32F-4987-A92F-CDB44B309B9C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2636747" y="4626427"/>
                  <a:ext cx="29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5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495F340A-C158-4971-B1A7-87250683C8A5}"/>
                    </a:ext>
                  </a:extLst>
                </p14:cNvPr>
                <p14:cNvContentPartPr/>
                <p14:nvPr/>
              </p14:nvContentPartPr>
              <p14:xfrm>
                <a:off x="2797667" y="4698427"/>
                <a:ext cx="203760" cy="5328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495F340A-C158-4971-B1A7-87250683C8A5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2793347" y="4694107"/>
                  <a:ext cx="212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7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D4A9FEFE-E063-404A-8502-494DBF5229FF}"/>
                    </a:ext>
                  </a:extLst>
                </p14:cNvPr>
                <p14:cNvContentPartPr/>
                <p14:nvPr/>
              </p14:nvContentPartPr>
              <p14:xfrm>
                <a:off x="3035627" y="4629667"/>
                <a:ext cx="106200" cy="91800"/>
              </p14:xfrm>
            </p:contentPart>
          </mc:Choice>
          <mc:Fallback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D4A9FEFE-E063-404A-8502-494DBF5229FF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3031307" y="4625347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9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4631AC88-F9AE-4BF9-8EE4-A3AFBC5E8B16}"/>
                    </a:ext>
                  </a:extLst>
                </p14:cNvPr>
                <p14:cNvContentPartPr/>
                <p14:nvPr/>
              </p14:nvContentPartPr>
              <p14:xfrm>
                <a:off x="3275387" y="4619947"/>
                <a:ext cx="191880" cy="102960"/>
              </p14:xfrm>
            </p:contentPart>
          </mc:Choice>
          <mc:Fallback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4631AC88-F9AE-4BF9-8EE4-A3AFBC5E8B16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3271067" y="4615627"/>
                  <a:ext cx="200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1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FF28C7C0-7063-4732-A096-4E47DCB2E345}"/>
                    </a:ext>
                  </a:extLst>
                </p14:cNvPr>
                <p14:cNvContentPartPr/>
                <p14:nvPr/>
              </p14:nvContentPartPr>
              <p14:xfrm>
                <a:off x="3460787" y="4631827"/>
                <a:ext cx="56160" cy="5580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FF28C7C0-7063-4732-A096-4E47DCB2E345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3456467" y="4627507"/>
                  <a:ext cx="64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3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D10759B9-A703-4D6F-AA2F-4F9D7392DCBD}"/>
                    </a:ext>
                  </a:extLst>
                </p14:cNvPr>
                <p14:cNvContentPartPr/>
                <p14:nvPr/>
              </p14:nvContentPartPr>
              <p14:xfrm>
                <a:off x="3561227" y="4536787"/>
                <a:ext cx="100440" cy="14040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D10759B9-A703-4D6F-AA2F-4F9D7392DCBD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3556907" y="4532467"/>
                  <a:ext cx="10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5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id="{B0A35D8E-7E40-437A-8799-ECBF4F15EA2C}"/>
                    </a:ext>
                  </a:extLst>
                </p14:cNvPr>
                <p14:cNvContentPartPr/>
                <p14:nvPr/>
              </p14:nvContentPartPr>
              <p14:xfrm>
                <a:off x="3668507" y="4549027"/>
                <a:ext cx="7920" cy="38520"/>
              </p14:xfrm>
            </p:contentPart>
          </mc:Choice>
          <mc:Fallback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B0A35D8E-7E40-437A-8799-ECBF4F15EA2C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3664187" y="4544707"/>
                  <a:ext cx="16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7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9944BB48-4FAC-482C-9786-AA7BF1D939BF}"/>
                    </a:ext>
                  </a:extLst>
                </p14:cNvPr>
                <p14:cNvContentPartPr/>
                <p14:nvPr/>
              </p14:nvContentPartPr>
              <p14:xfrm>
                <a:off x="3690827" y="4501507"/>
                <a:ext cx="201960" cy="147240"/>
              </p14:xfrm>
            </p:contentPart>
          </mc:Choice>
          <mc:Fallback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9944BB48-4FAC-482C-9786-AA7BF1D939BF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3686507" y="4497187"/>
                  <a:ext cx="210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9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471C5187-7E92-41C4-AF1A-92BFD69AD3B1}"/>
                    </a:ext>
                  </a:extLst>
                </p14:cNvPr>
                <p14:cNvContentPartPr/>
                <p14:nvPr/>
              </p14:nvContentPartPr>
              <p14:xfrm>
                <a:off x="4004387" y="4556227"/>
                <a:ext cx="134640" cy="80280"/>
              </p14:xfrm>
            </p:contentPart>
          </mc:Choice>
          <mc:Fallback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471C5187-7E92-41C4-AF1A-92BFD69AD3B1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4000067" y="4551907"/>
                  <a:ext cx="143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1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5C5372AD-8F22-4CEC-8F31-FD8E9BFDC5EB}"/>
                    </a:ext>
                  </a:extLst>
                </p14:cNvPr>
                <p14:cNvContentPartPr/>
                <p14:nvPr/>
              </p14:nvContentPartPr>
              <p14:xfrm>
                <a:off x="4109867" y="4542547"/>
                <a:ext cx="95760" cy="97920"/>
              </p14:xfrm>
            </p:contentPart>
          </mc:Choice>
          <mc:Fallback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5C5372AD-8F22-4CEC-8F31-FD8E9BFDC5EB}"/>
                    </a:ext>
                  </a:extLst>
                </p:cNvPr>
                <p:cNvPicPr/>
                <p:nvPr/>
              </p:nvPicPr>
              <p:blipFill>
                <a:blip r:embed="rId1902"/>
                <a:stretch>
                  <a:fillRect/>
                </a:stretch>
              </p:blipFill>
              <p:spPr>
                <a:xfrm>
                  <a:off x="4105547" y="4538227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3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43808599-5C0F-48DA-9C9C-FCF3E3F13669}"/>
                    </a:ext>
                  </a:extLst>
                </p14:cNvPr>
                <p14:cNvContentPartPr/>
                <p14:nvPr/>
              </p14:nvContentPartPr>
              <p14:xfrm>
                <a:off x="4247027" y="4536787"/>
                <a:ext cx="78120" cy="81720"/>
              </p14:xfrm>
            </p:contentPart>
          </mc:Choice>
          <mc:Fallback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43808599-5C0F-48DA-9C9C-FCF3E3F13669}"/>
                    </a:ext>
                  </a:extLst>
                </p:cNvPr>
                <p:cNvPicPr/>
                <p:nvPr/>
              </p:nvPicPr>
              <p:blipFill>
                <a:blip r:embed="rId1904"/>
                <a:stretch>
                  <a:fillRect/>
                </a:stretch>
              </p:blipFill>
              <p:spPr>
                <a:xfrm>
                  <a:off x="4242707" y="4532467"/>
                  <a:ext cx="86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5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77B93CCD-C8D7-479D-B1C5-41E18E93D8AE}"/>
                    </a:ext>
                  </a:extLst>
                </p14:cNvPr>
                <p14:cNvContentPartPr/>
                <p14:nvPr/>
              </p14:nvContentPartPr>
              <p14:xfrm>
                <a:off x="4375187" y="4509427"/>
                <a:ext cx="95760" cy="81360"/>
              </p14:xfrm>
            </p:contentPart>
          </mc:Choice>
          <mc:Fallback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77B93CCD-C8D7-479D-B1C5-41E18E93D8AE}"/>
                    </a:ext>
                  </a:extLst>
                </p:cNvPr>
                <p:cNvPicPr/>
                <p:nvPr/>
              </p:nvPicPr>
              <p:blipFill>
                <a:blip r:embed="rId1906"/>
                <a:stretch>
                  <a:fillRect/>
                </a:stretch>
              </p:blipFill>
              <p:spPr>
                <a:xfrm>
                  <a:off x="4370867" y="4505107"/>
                  <a:ext cx="104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7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2842640D-0E11-4B58-AFB1-FC01F56439EA}"/>
                    </a:ext>
                  </a:extLst>
                </p14:cNvPr>
                <p14:cNvContentPartPr/>
                <p14:nvPr/>
              </p14:nvContentPartPr>
              <p14:xfrm>
                <a:off x="4517027" y="4390987"/>
                <a:ext cx="16200" cy="21096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2842640D-0E11-4B58-AFB1-FC01F56439EA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4512707" y="4386667"/>
                  <a:ext cx="24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9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9FDB9277-F5EE-4D48-A1FE-7BBA99938E82}"/>
                    </a:ext>
                  </a:extLst>
                </p14:cNvPr>
                <p14:cNvContentPartPr/>
                <p14:nvPr/>
              </p14:nvContentPartPr>
              <p14:xfrm>
                <a:off x="539747" y="4338067"/>
                <a:ext cx="4154040" cy="570960"/>
              </p14:xfrm>
            </p:contentPart>
          </mc:Choice>
          <mc:Fallback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9FDB9277-F5EE-4D48-A1FE-7BBA99938E82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535427" y="4333747"/>
                  <a:ext cx="4162680" cy="57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345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1779FB08-877F-4DD7-B9AE-B578D9014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133"/>
            <a:ext cx="4080474" cy="17158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5BCBF0D-DE1E-4572-89FE-A6ADC84161CA}"/>
                  </a:ext>
                </a:extLst>
              </p14:cNvPr>
              <p14:cNvContentPartPr/>
              <p14:nvPr/>
            </p14:nvContentPartPr>
            <p14:xfrm>
              <a:off x="2170187" y="518107"/>
              <a:ext cx="78120" cy="169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5BCBF0D-DE1E-4572-89FE-A6ADC84161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867" y="513787"/>
                <a:ext cx="86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F45518E9-4194-474A-B820-DC5C56812751}"/>
                  </a:ext>
                </a:extLst>
              </p14:cNvPr>
              <p14:cNvContentPartPr/>
              <p14:nvPr/>
            </p14:nvContentPartPr>
            <p14:xfrm>
              <a:off x="8850347" y="1544827"/>
              <a:ext cx="360" cy="147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F45518E9-4194-474A-B820-DC5C568127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46027" y="1540507"/>
                <a:ext cx="9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34942BE-9E6D-414B-962C-C0F502D56006}"/>
                  </a:ext>
                </a:extLst>
              </p14:cNvPr>
              <p14:cNvContentPartPr/>
              <p14:nvPr/>
            </p14:nvContentPartPr>
            <p14:xfrm>
              <a:off x="1701467" y="288787"/>
              <a:ext cx="608040" cy="2563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34942BE-9E6D-414B-962C-C0F502D560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7147" y="284467"/>
                <a:ext cx="61668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2CA9496D-0C0C-4B05-93D7-D1263D47B124}"/>
              </a:ext>
            </a:extLst>
          </p:cNvPr>
          <p:cNvGrpSpPr/>
          <p:nvPr/>
        </p:nvGrpSpPr>
        <p:grpSpPr>
          <a:xfrm>
            <a:off x="1792907" y="201667"/>
            <a:ext cx="394920" cy="86400"/>
            <a:chOff x="1792907" y="201667"/>
            <a:chExt cx="394920" cy="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B516160-1F82-4A08-A1B0-52C684CF4033}"/>
                    </a:ext>
                  </a:extLst>
                </p14:cNvPr>
                <p14:cNvContentPartPr/>
                <p14:nvPr/>
              </p14:nvContentPartPr>
              <p14:xfrm>
                <a:off x="1805507" y="201667"/>
                <a:ext cx="43560" cy="68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B516160-1F82-4A08-A1B0-52C684CF40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1187" y="197347"/>
                  <a:ext cx="52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A73C37E-54A8-403E-B6C6-9E5F85405957}"/>
                    </a:ext>
                  </a:extLst>
                </p14:cNvPr>
                <p14:cNvContentPartPr/>
                <p14:nvPr/>
              </p14:nvContentPartPr>
              <p14:xfrm>
                <a:off x="1792907" y="234067"/>
                <a:ext cx="65160" cy="41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A73C37E-54A8-403E-B6C6-9E5F854059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8587" y="229747"/>
                  <a:ext cx="7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C5AE9B1-6981-40B4-A395-801C1B312C01}"/>
                    </a:ext>
                  </a:extLst>
                </p14:cNvPr>
                <p14:cNvContentPartPr/>
                <p14:nvPr/>
              </p14:nvContentPartPr>
              <p14:xfrm>
                <a:off x="1892267" y="252067"/>
                <a:ext cx="48600" cy="11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C5AE9B1-6981-40B4-A395-801C1B312C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7947" y="247747"/>
                  <a:ext cx="5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3934EB2-1215-4548-8F15-B9E4D4AA9D9F}"/>
                    </a:ext>
                  </a:extLst>
                </p14:cNvPr>
                <p14:cNvContentPartPr/>
                <p14:nvPr/>
              </p14:nvContentPartPr>
              <p14:xfrm>
                <a:off x="1921427" y="240547"/>
                <a:ext cx="107640" cy="44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3934EB2-1215-4548-8F15-B9E4D4AA9D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7107" y="236227"/>
                  <a:ext cx="116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2B4E8E8-0716-487D-8AC1-A133198D5C13}"/>
                    </a:ext>
                  </a:extLst>
                </p14:cNvPr>
                <p14:cNvContentPartPr/>
                <p14:nvPr/>
              </p14:nvContentPartPr>
              <p14:xfrm>
                <a:off x="2090267" y="256027"/>
                <a:ext cx="55080" cy="3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2B4E8E8-0716-487D-8AC1-A133198D5C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85947" y="251707"/>
                  <a:ext cx="63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CC838C4-4A46-49F2-AB94-592D11EFA30B}"/>
                    </a:ext>
                  </a:extLst>
                </p14:cNvPr>
                <p14:cNvContentPartPr/>
                <p14:nvPr/>
              </p14:nvContentPartPr>
              <p14:xfrm>
                <a:off x="2132387" y="226147"/>
                <a:ext cx="55440" cy="61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CC838C4-4A46-49F2-AB94-592D11EFA3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28067" y="221827"/>
                  <a:ext cx="6408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0414FF02-E375-410F-9457-F8AE74131F41}"/>
                  </a:ext>
                </a:extLst>
              </p14:cNvPr>
              <p14:cNvContentPartPr/>
              <p14:nvPr/>
            </p14:nvContentPartPr>
            <p14:xfrm>
              <a:off x="2735027" y="304627"/>
              <a:ext cx="542160" cy="3175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0414FF02-E375-410F-9457-F8AE74131F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0707" y="300307"/>
                <a:ext cx="55080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5BF39EA8-49BB-4D7B-9C5A-DFFF68011CEB}"/>
              </a:ext>
            </a:extLst>
          </p:cNvPr>
          <p:cNvGrpSpPr/>
          <p:nvPr/>
        </p:nvGrpSpPr>
        <p:grpSpPr>
          <a:xfrm>
            <a:off x="3392747" y="397867"/>
            <a:ext cx="300600" cy="129960"/>
            <a:chOff x="3392747" y="397867"/>
            <a:chExt cx="30060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CCA06FD-E9F4-43F7-998D-4F2B96A1E4AB}"/>
                    </a:ext>
                  </a:extLst>
                </p14:cNvPr>
                <p14:cNvContentPartPr/>
                <p14:nvPr/>
              </p14:nvContentPartPr>
              <p14:xfrm>
                <a:off x="3392747" y="439987"/>
                <a:ext cx="214200" cy="162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CCA06FD-E9F4-43F7-998D-4F2B96A1E4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8427" y="435667"/>
                  <a:ext cx="222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EFD92A1-BDFD-4C62-943F-6BDAEFD2A3D6}"/>
                    </a:ext>
                  </a:extLst>
                </p14:cNvPr>
                <p14:cNvContentPartPr/>
                <p14:nvPr/>
              </p14:nvContentPartPr>
              <p14:xfrm>
                <a:off x="3564107" y="397867"/>
                <a:ext cx="129240" cy="1299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EFD92A1-BDFD-4C62-943F-6BDAEFD2A3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59787" y="393547"/>
                  <a:ext cx="1378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A279C5A-C27D-4767-9633-65A71EF89C49}"/>
                  </a:ext>
                </a:extLst>
              </p14:cNvPr>
              <p14:cNvContentPartPr/>
              <p14:nvPr/>
            </p14:nvContentPartPr>
            <p14:xfrm>
              <a:off x="2798387" y="554827"/>
              <a:ext cx="297720" cy="774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A279C5A-C27D-4767-9633-65A71EF89C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94067" y="550507"/>
                <a:ext cx="306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D673592B-42B2-4E93-9606-9578D557A41E}"/>
                  </a:ext>
                </a:extLst>
              </p14:cNvPr>
              <p14:cNvContentPartPr/>
              <p14:nvPr/>
            </p14:nvContentPartPr>
            <p14:xfrm>
              <a:off x="8854667" y="1498027"/>
              <a:ext cx="72000" cy="846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D673592B-42B2-4E93-9606-9578D557A41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50347" y="1493707"/>
                <a:ext cx="80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CE736FA8-87F2-43E9-A5DD-11A4800E58FE}"/>
                  </a:ext>
                </a:extLst>
              </p14:cNvPr>
              <p14:cNvContentPartPr/>
              <p14:nvPr/>
            </p14:nvContentPartPr>
            <p14:xfrm>
              <a:off x="10272347" y="1522147"/>
              <a:ext cx="720" cy="504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CE736FA8-87F2-43E9-A5DD-11A4800E58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68027" y="1517827"/>
                <a:ext cx="9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937BAB62-27FC-4753-A724-292075295A92}"/>
                  </a:ext>
                </a:extLst>
              </p14:cNvPr>
              <p14:cNvContentPartPr/>
              <p14:nvPr/>
            </p14:nvContentPartPr>
            <p14:xfrm>
              <a:off x="10212227" y="1256107"/>
              <a:ext cx="108360" cy="5688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937BAB62-27FC-4753-A724-292075295A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07907" y="1251787"/>
                <a:ext cx="11700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B6D429AB-B52B-4065-9304-008AAC91AC95}"/>
              </a:ext>
            </a:extLst>
          </p:cNvPr>
          <p:cNvGrpSpPr/>
          <p:nvPr/>
        </p:nvGrpSpPr>
        <p:grpSpPr>
          <a:xfrm>
            <a:off x="4610267" y="683347"/>
            <a:ext cx="839160" cy="246240"/>
            <a:chOff x="4610267" y="683347"/>
            <a:chExt cx="83916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7E78E17-9799-4EE0-B109-BC14F1BF141E}"/>
                    </a:ext>
                  </a:extLst>
                </p14:cNvPr>
                <p14:cNvContentPartPr/>
                <p14:nvPr/>
              </p14:nvContentPartPr>
              <p14:xfrm>
                <a:off x="4610267" y="727267"/>
                <a:ext cx="101880" cy="1332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7E78E17-9799-4EE0-B109-BC14F1BF14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05947" y="722947"/>
                  <a:ext cx="110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D8F8905-5A74-4E5A-B7E4-20FF2921CDB4}"/>
                    </a:ext>
                  </a:extLst>
                </p14:cNvPr>
                <p14:cNvContentPartPr/>
                <p14:nvPr/>
              </p14:nvContentPartPr>
              <p14:xfrm>
                <a:off x="4812947" y="721867"/>
                <a:ext cx="91800" cy="1000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D8F8905-5A74-4E5A-B7E4-20FF2921CD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08627" y="717547"/>
                  <a:ext cx="100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1387BAB-DC24-468C-97F5-3344EF77A1E2}"/>
                    </a:ext>
                  </a:extLst>
                </p14:cNvPr>
                <p14:cNvContentPartPr/>
                <p14:nvPr/>
              </p14:nvContentPartPr>
              <p14:xfrm>
                <a:off x="4867307" y="683347"/>
                <a:ext cx="107640" cy="158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1387BAB-DC24-468C-97F5-3344EF77A1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62987" y="679027"/>
                  <a:ext cx="11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AAD80F5-9828-4CC3-BE31-0A43E9D47FC3}"/>
                    </a:ext>
                  </a:extLst>
                </p14:cNvPr>
                <p14:cNvContentPartPr/>
                <p14:nvPr/>
              </p14:nvContentPartPr>
              <p14:xfrm>
                <a:off x="5062067" y="776947"/>
                <a:ext cx="104400" cy="140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AAD80F5-9828-4CC3-BE31-0A43E9D47F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57747" y="772627"/>
                  <a:ext cx="11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4DCCA11-4271-4151-9677-79E0C28C0C53}"/>
                    </a:ext>
                  </a:extLst>
                </p14:cNvPr>
                <p14:cNvContentPartPr/>
                <p14:nvPr/>
              </p14:nvContentPartPr>
              <p14:xfrm>
                <a:off x="5197427" y="704587"/>
                <a:ext cx="92520" cy="120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4DCCA11-4271-4151-9677-79E0C28C0C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93107" y="700267"/>
                  <a:ext cx="10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C3D0DCC-FE90-44CC-B3FB-7D499BF54FCC}"/>
                    </a:ext>
                  </a:extLst>
                </p14:cNvPr>
                <p14:cNvContentPartPr/>
                <p14:nvPr/>
              </p14:nvContentPartPr>
              <p14:xfrm>
                <a:off x="5329907" y="756067"/>
                <a:ext cx="119520" cy="1735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C3D0DCC-FE90-44CC-B3FB-7D499BF54F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25587" y="751747"/>
                  <a:ext cx="1281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91F9AD3D-1C1B-43C2-96B2-77EDE3857736}"/>
              </a:ext>
            </a:extLst>
          </p:cNvPr>
          <p:cNvGrpSpPr/>
          <p:nvPr/>
        </p:nvGrpSpPr>
        <p:grpSpPr>
          <a:xfrm>
            <a:off x="3833027" y="57307"/>
            <a:ext cx="2806560" cy="498600"/>
            <a:chOff x="3833027" y="57307"/>
            <a:chExt cx="280656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3121FDD-2782-4DFE-BAA1-260549E33282}"/>
                    </a:ext>
                  </a:extLst>
                </p14:cNvPr>
                <p14:cNvContentPartPr/>
                <p14:nvPr/>
              </p14:nvContentPartPr>
              <p14:xfrm>
                <a:off x="3991787" y="90787"/>
                <a:ext cx="60480" cy="66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3121FDD-2782-4DFE-BAA1-260549E332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87467" y="86467"/>
                  <a:ext cx="69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F1A1E3C-77EB-4DA6-B51B-6B410733BA78}"/>
                    </a:ext>
                  </a:extLst>
                </p14:cNvPr>
                <p14:cNvContentPartPr/>
                <p14:nvPr/>
              </p14:nvContentPartPr>
              <p14:xfrm>
                <a:off x="4127507" y="111307"/>
                <a:ext cx="85680" cy="8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F1A1E3C-77EB-4DA6-B51B-6B410733BA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23187" y="106987"/>
                  <a:ext cx="94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93F1B88-DD26-43C4-B031-9AB7D74FDB7E}"/>
                    </a:ext>
                  </a:extLst>
                </p14:cNvPr>
                <p14:cNvContentPartPr/>
                <p14:nvPr/>
              </p14:nvContentPartPr>
              <p14:xfrm>
                <a:off x="4145507" y="137947"/>
                <a:ext cx="78840" cy="9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93F1B88-DD26-43C4-B031-9AB7D74FDB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41187" y="133627"/>
                  <a:ext cx="87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3CC7368-E7D2-4442-8CEA-862EBA357886}"/>
                    </a:ext>
                  </a:extLst>
                </p14:cNvPr>
                <p14:cNvContentPartPr/>
                <p14:nvPr/>
              </p14:nvContentPartPr>
              <p14:xfrm>
                <a:off x="4284827" y="59107"/>
                <a:ext cx="67320" cy="124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3CC7368-E7D2-4442-8CEA-862EBA3578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80507" y="54787"/>
                  <a:ext cx="75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391C528-D274-4BA6-8190-910B071C1C98}"/>
                    </a:ext>
                  </a:extLst>
                </p14:cNvPr>
                <p14:cNvContentPartPr/>
                <p14:nvPr/>
              </p14:nvContentPartPr>
              <p14:xfrm>
                <a:off x="4379867" y="91147"/>
                <a:ext cx="50760" cy="73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391C528-D274-4BA6-8190-910B071C1C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75547" y="86827"/>
                  <a:ext cx="5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A79E3B-E0C3-4A9D-8394-B074FFC55983}"/>
                    </a:ext>
                  </a:extLst>
                </p14:cNvPr>
                <p14:cNvContentPartPr/>
                <p14:nvPr/>
              </p14:nvContentPartPr>
              <p14:xfrm>
                <a:off x="4382747" y="83227"/>
                <a:ext cx="82440" cy="8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A79E3B-E0C3-4A9D-8394-B074FFC559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78427" y="78907"/>
                  <a:ext cx="91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0D0EF6B-68E7-4B19-A7F7-3DB23308A2FE}"/>
                    </a:ext>
                  </a:extLst>
                </p14:cNvPr>
                <p14:cNvContentPartPr/>
                <p14:nvPr/>
              </p14:nvContentPartPr>
              <p14:xfrm>
                <a:off x="4506227" y="124987"/>
                <a:ext cx="58680" cy="5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0D0EF6B-68E7-4B19-A7F7-3DB23308A2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01907" y="120667"/>
                  <a:ext cx="67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0D816E0-2685-4A07-9021-7D5FE7B0B75B}"/>
                    </a:ext>
                  </a:extLst>
                </p14:cNvPr>
                <p14:cNvContentPartPr/>
                <p14:nvPr/>
              </p14:nvContentPartPr>
              <p14:xfrm>
                <a:off x="4605947" y="88267"/>
                <a:ext cx="68760" cy="78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0D816E0-2685-4A07-9021-7D5FE7B0B7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1627" y="83947"/>
                  <a:ext cx="77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EF18810-7AB3-46C3-AC83-FB47C1A71236}"/>
                    </a:ext>
                  </a:extLst>
                </p14:cNvPr>
                <p14:cNvContentPartPr/>
                <p14:nvPr/>
              </p14:nvContentPartPr>
              <p14:xfrm>
                <a:off x="4688747" y="122107"/>
                <a:ext cx="61200" cy="110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EF18810-7AB3-46C3-AC83-FB47C1A712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4427" y="117787"/>
                  <a:ext cx="69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8EBDEA7-99E6-454D-ADBD-0232AE9F065D}"/>
                    </a:ext>
                  </a:extLst>
                </p14:cNvPr>
                <p14:cNvContentPartPr/>
                <p14:nvPr/>
              </p14:nvContentPartPr>
              <p14:xfrm>
                <a:off x="4873067" y="124987"/>
                <a:ext cx="93240" cy="10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8EBDEA7-99E6-454D-ADBD-0232AE9F06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68747" y="120667"/>
                  <a:ext cx="101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5499597-4C15-4DC8-82A6-BFA4843CD6FB}"/>
                    </a:ext>
                  </a:extLst>
                </p14:cNvPr>
                <p14:cNvContentPartPr/>
                <p14:nvPr/>
              </p14:nvContentPartPr>
              <p14:xfrm>
                <a:off x="4935707" y="86467"/>
                <a:ext cx="67680" cy="69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5499597-4C15-4DC8-82A6-BFA4843CD6F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31387" y="82147"/>
                  <a:ext cx="76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BF3C8D3-E474-4B9C-A3A6-1FBBBE6AC93E}"/>
                    </a:ext>
                  </a:extLst>
                </p14:cNvPr>
                <p14:cNvContentPartPr/>
                <p14:nvPr/>
              </p14:nvContentPartPr>
              <p14:xfrm>
                <a:off x="5079707" y="101227"/>
                <a:ext cx="86040" cy="110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BF3C8D3-E474-4B9C-A3A6-1FBBBE6AC9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75387" y="96907"/>
                  <a:ext cx="94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1122488-07EA-428C-B718-E230CD78D259}"/>
                    </a:ext>
                  </a:extLst>
                </p14:cNvPr>
                <p14:cNvContentPartPr/>
                <p14:nvPr/>
              </p14:nvContentPartPr>
              <p14:xfrm>
                <a:off x="5236307" y="109147"/>
                <a:ext cx="60120" cy="32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1122488-07EA-428C-B718-E230CD78D2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31987" y="104827"/>
                  <a:ext cx="68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2115A57-CC1B-42BF-A24A-BF58EFB4D282}"/>
                    </a:ext>
                  </a:extLst>
                </p14:cNvPr>
                <p14:cNvContentPartPr/>
                <p14:nvPr/>
              </p14:nvContentPartPr>
              <p14:xfrm>
                <a:off x="5223347" y="130387"/>
                <a:ext cx="85680" cy="151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2115A57-CC1B-42BF-A24A-BF58EFB4D2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19027" y="126067"/>
                  <a:ext cx="9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50D8390-ACEE-48D4-B24E-32421DFC8452}"/>
                    </a:ext>
                  </a:extLst>
                </p14:cNvPr>
                <p14:cNvContentPartPr/>
                <p14:nvPr/>
              </p14:nvContentPartPr>
              <p14:xfrm>
                <a:off x="5358347" y="68827"/>
                <a:ext cx="67320" cy="63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50D8390-ACEE-48D4-B24E-32421DFC84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54027" y="64507"/>
                  <a:ext cx="7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29E03A8-A648-41AC-A8A7-BFF2B2DC9587}"/>
                    </a:ext>
                  </a:extLst>
                </p14:cNvPr>
                <p14:cNvContentPartPr/>
                <p14:nvPr/>
              </p14:nvContentPartPr>
              <p14:xfrm>
                <a:off x="5454107" y="72067"/>
                <a:ext cx="51480" cy="55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29E03A8-A648-41AC-A8A7-BFF2B2DC95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49787" y="67747"/>
                  <a:ext cx="60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06F4B59-E1EA-42B9-9996-30841C07AC8B}"/>
                    </a:ext>
                  </a:extLst>
                </p14:cNvPr>
                <p14:cNvContentPartPr/>
                <p14:nvPr/>
              </p14:nvContentPartPr>
              <p14:xfrm>
                <a:off x="5347187" y="57307"/>
                <a:ext cx="188640" cy="1105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06F4B59-E1EA-42B9-9996-30841C07AC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42867" y="52987"/>
                  <a:ext cx="197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4EFBDF8-802A-4961-AE9E-7F812808DC13}"/>
                    </a:ext>
                  </a:extLst>
                </p14:cNvPr>
                <p14:cNvContentPartPr/>
                <p14:nvPr/>
              </p14:nvContentPartPr>
              <p14:xfrm>
                <a:off x="5379587" y="189427"/>
                <a:ext cx="103680" cy="630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4EFBDF8-802A-4961-AE9E-7F812808DC1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75267" y="185107"/>
                  <a:ext cx="112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50880E4-75AF-48A3-8F40-109D46FFFA30}"/>
                    </a:ext>
                  </a:extLst>
                </p14:cNvPr>
                <p14:cNvContentPartPr/>
                <p14:nvPr/>
              </p14:nvContentPartPr>
              <p14:xfrm>
                <a:off x="5539787" y="123547"/>
                <a:ext cx="74880" cy="32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50880E4-75AF-48A3-8F40-109D46FFFA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35467" y="119227"/>
                  <a:ext cx="835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43308F6-C9F3-4E2A-B524-F7A834D0515A}"/>
                    </a:ext>
                  </a:extLst>
                </p14:cNvPr>
                <p14:cNvContentPartPr/>
                <p14:nvPr/>
              </p14:nvContentPartPr>
              <p14:xfrm>
                <a:off x="5546987" y="160987"/>
                <a:ext cx="75600" cy="36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43308F6-C9F3-4E2A-B524-F7A834D051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42667" y="156667"/>
                  <a:ext cx="84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78BB8D4-5D83-47B4-BE91-A07ABA057BAD}"/>
                    </a:ext>
                  </a:extLst>
                </p14:cNvPr>
                <p14:cNvContentPartPr/>
                <p14:nvPr/>
              </p14:nvContentPartPr>
              <p14:xfrm>
                <a:off x="5661827" y="96187"/>
                <a:ext cx="17280" cy="86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78BB8D4-5D83-47B4-BE91-A07ABA057B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57507" y="91867"/>
                  <a:ext cx="2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7EEFC41-989E-4D33-8335-FAA23870006B}"/>
                    </a:ext>
                  </a:extLst>
                </p14:cNvPr>
                <p14:cNvContentPartPr/>
                <p14:nvPr/>
              </p14:nvContentPartPr>
              <p14:xfrm>
                <a:off x="5700707" y="73507"/>
                <a:ext cx="86040" cy="97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7EEFC41-989E-4D33-8335-FAA2387000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96387" y="69187"/>
                  <a:ext cx="9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5F511D0-8FD6-4D4F-B7F7-781702A9D3BE}"/>
                    </a:ext>
                  </a:extLst>
                </p14:cNvPr>
                <p14:cNvContentPartPr/>
                <p14:nvPr/>
              </p14:nvContentPartPr>
              <p14:xfrm>
                <a:off x="5779187" y="172507"/>
                <a:ext cx="14040" cy="39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5F511D0-8FD6-4D4F-B7F7-781702A9D3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74867" y="168187"/>
                  <a:ext cx="22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64D281-2295-4C55-9725-950FDF4F7542}"/>
                    </a:ext>
                  </a:extLst>
                </p14:cNvPr>
                <p14:cNvContentPartPr/>
                <p14:nvPr/>
              </p14:nvContentPartPr>
              <p14:xfrm>
                <a:off x="5818067" y="78907"/>
                <a:ext cx="114840" cy="914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64D281-2295-4C55-9725-950FDF4F75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3747" y="74587"/>
                  <a:ext cx="123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2FDD2F2-40A2-4170-BF8E-85F6D63EA814}"/>
                    </a:ext>
                  </a:extLst>
                </p14:cNvPr>
                <p14:cNvContentPartPr/>
                <p14:nvPr/>
              </p14:nvContentPartPr>
              <p14:xfrm>
                <a:off x="3881987" y="373747"/>
                <a:ext cx="20520" cy="82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2FDD2F2-40A2-4170-BF8E-85F6D63EA8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77667" y="369427"/>
                  <a:ext cx="29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6B48AEB-4F5A-42FD-92DD-D9D8E6DC33F8}"/>
                    </a:ext>
                  </a:extLst>
                </p14:cNvPr>
                <p14:cNvContentPartPr/>
                <p14:nvPr/>
              </p14:nvContentPartPr>
              <p14:xfrm>
                <a:off x="3833027" y="363667"/>
                <a:ext cx="141840" cy="112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6B48AEB-4F5A-42FD-92DD-D9D8E6DC33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28707" y="359347"/>
                  <a:ext cx="150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7AB34A3-A429-44F0-8EA6-24802D545EF1}"/>
                    </a:ext>
                  </a:extLst>
                </p14:cNvPr>
                <p14:cNvContentPartPr/>
                <p14:nvPr/>
              </p14:nvContentPartPr>
              <p14:xfrm>
                <a:off x="4043987" y="391747"/>
                <a:ext cx="9000" cy="24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7AB34A3-A429-44F0-8EA6-24802D545E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39667" y="387427"/>
                  <a:ext cx="17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41A5589-BBD4-40D6-8585-F5FDAA3DDE70}"/>
                    </a:ext>
                  </a:extLst>
                </p14:cNvPr>
                <p14:cNvContentPartPr/>
                <p14:nvPr/>
              </p14:nvContentPartPr>
              <p14:xfrm>
                <a:off x="4053707" y="462667"/>
                <a:ext cx="20880" cy="190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41A5589-BBD4-40D6-8585-F5FDAA3DDE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49387" y="458347"/>
                  <a:ext cx="2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44C36AC-93D3-4B2B-ACF2-B7CE9459C9DD}"/>
                    </a:ext>
                  </a:extLst>
                </p14:cNvPr>
                <p14:cNvContentPartPr/>
                <p14:nvPr/>
              </p14:nvContentPartPr>
              <p14:xfrm>
                <a:off x="4247747" y="371947"/>
                <a:ext cx="87120" cy="139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44C36AC-93D3-4B2B-ACF2-B7CE9459C9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43427" y="367627"/>
                  <a:ext cx="95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F50D336-DFA1-48BF-95F6-8DECE696F351}"/>
                    </a:ext>
                  </a:extLst>
                </p14:cNvPr>
                <p14:cNvContentPartPr/>
                <p14:nvPr/>
              </p14:nvContentPartPr>
              <p14:xfrm>
                <a:off x="4414427" y="382747"/>
                <a:ext cx="89280" cy="38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F50D336-DFA1-48BF-95F6-8DECE696F35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0107" y="378427"/>
                  <a:ext cx="97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94307DA-B10A-4DD7-B80A-E2EC6D7CD953}"/>
                    </a:ext>
                  </a:extLst>
                </p14:cNvPr>
                <p14:cNvContentPartPr/>
                <p14:nvPr/>
              </p14:nvContentPartPr>
              <p14:xfrm>
                <a:off x="4617107" y="338107"/>
                <a:ext cx="14040" cy="92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94307DA-B10A-4DD7-B80A-E2EC6D7CD9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12787" y="333787"/>
                  <a:ext cx="22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0C25C53-3C15-4485-98FB-9B4BC6575DB2}"/>
                    </a:ext>
                  </a:extLst>
                </p14:cNvPr>
                <p14:cNvContentPartPr/>
                <p14:nvPr/>
              </p14:nvContentPartPr>
              <p14:xfrm>
                <a:off x="4668587" y="334147"/>
                <a:ext cx="80640" cy="835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0C25C53-3C15-4485-98FB-9B4BC6575D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64267" y="329827"/>
                  <a:ext cx="89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B65C083-88C5-4F34-B46D-6910F7CB2D4B}"/>
                    </a:ext>
                  </a:extLst>
                </p14:cNvPr>
                <p14:cNvContentPartPr/>
                <p14:nvPr/>
              </p14:nvContentPartPr>
              <p14:xfrm>
                <a:off x="4676147" y="385267"/>
                <a:ext cx="104400" cy="75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B65C083-88C5-4F34-B46D-6910F7CB2D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71827" y="380947"/>
                  <a:ext cx="113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0C3C40B-49DB-43E0-8400-C3AA5ABF3415}"/>
                    </a:ext>
                  </a:extLst>
                </p14:cNvPr>
                <p14:cNvContentPartPr/>
                <p14:nvPr/>
              </p14:nvContentPartPr>
              <p14:xfrm>
                <a:off x="4820147" y="329107"/>
                <a:ext cx="58680" cy="93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0C3C40B-49DB-43E0-8400-C3AA5ABF34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15827" y="324787"/>
                  <a:ext cx="67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47473BF-45CB-407F-A5E4-26975130A021}"/>
                    </a:ext>
                  </a:extLst>
                </p14:cNvPr>
                <p14:cNvContentPartPr/>
                <p14:nvPr/>
              </p14:nvContentPartPr>
              <p14:xfrm>
                <a:off x="4839947" y="321907"/>
                <a:ext cx="84960" cy="1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47473BF-45CB-407F-A5E4-26975130A0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5627" y="317587"/>
                  <a:ext cx="93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5EF723B-5F63-402B-BAE0-4946E7BD3FC1}"/>
                    </a:ext>
                  </a:extLst>
                </p14:cNvPr>
                <p14:cNvContentPartPr/>
                <p14:nvPr/>
              </p14:nvContentPartPr>
              <p14:xfrm>
                <a:off x="4969907" y="363667"/>
                <a:ext cx="90720" cy="19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5EF723B-5F63-402B-BAE0-4946E7BD3F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65587" y="359347"/>
                  <a:ext cx="99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FA5B8B9-41C3-4D27-9CFD-286C3EE81639}"/>
                    </a:ext>
                  </a:extLst>
                </p14:cNvPr>
                <p14:cNvContentPartPr/>
                <p14:nvPr/>
              </p14:nvContentPartPr>
              <p14:xfrm>
                <a:off x="5117147" y="272587"/>
                <a:ext cx="101880" cy="795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FA5B8B9-41C3-4D27-9CFD-286C3EE816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12827" y="268267"/>
                  <a:ext cx="11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CD3954F-FAB5-4FD0-AC17-2B08D2A60B33}"/>
                    </a:ext>
                  </a:extLst>
                </p14:cNvPr>
                <p14:cNvContentPartPr/>
                <p14:nvPr/>
              </p14:nvContentPartPr>
              <p14:xfrm>
                <a:off x="5130827" y="385987"/>
                <a:ext cx="100440" cy="774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CD3954F-FAB5-4FD0-AC17-2B08D2A60B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26507" y="381667"/>
                  <a:ext cx="109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86C5914-76E2-4F34-9828-0DE0F1482803}"/>
                    </a:ext>
                  </a:extLst>
                </p14:cNvPr>
                <p14:cNvContentPartPr/>
                <p14:nvPr/>
              </p14:nvContentPartPr>
              <p14:xfrm>
                <a:off x="5297147" y="329827"/>
                <a:ext cx="50040" cy="82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86C5914-76E2-4F34-9828-0DE0F14828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92827" y="325507"/>
                  <a:ext cx="58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F4D5C62-DF3C-4F41-9C53-5DBD3AEF72DC}"/>
                    </a:ext>
                  </a:extLst>
                </p14:cNvPr>
                <p14:cNvContentPartPr/>
                <p14:nvPr/>
              </p14:nvContentPartPr>
              <p14:xfrm>
                <a:off x="5289947" y="343867"/>
                <a:ext cx="120240" cy="511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F4D5C62-DF3C-4F41-9C53-5DBD3AEF72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85627" y="339547"/>
                  <a:ext cx="128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0FD1F26-D31E-47E5-9A2E-5C2F2FB31D94}"/>
                    </a:ext>
                  </a:extLst>
                </p14:cNvPr>
                <p14:cNvContentPartPr/>
                <p14:nvPr/>
              </p14:nvContentPartPr>
              <p14:xfrm>
                <a:off x="5639867" y="292387"/>
                <a:ext cx="66600" cy="97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0FD1F26-D31E-47E5-9A2E-5C2F2FB31D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35547" y="288067"/>
                  <a:ext cx="75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9DB0A32-A5D5-421F-B641-BF5B785A2F86}"/>
                    </a:ext>
                  </a:extLst>
                </p14:cNvPr>
                <p14:cNvContentPartPr/>
                <p14:nvPr/>
              </p14:nvContentPartPr>
              <p14:xfrm>
                <a:off x="5763707" y="295987"/>
                <a:ext cx="11160" cy="76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9DB0A32-A5D5-421F-B641-BF5B785A2F8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59387" y="291667"/>
                  <a:ext cx="19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0EA4F42-2121-4109-97DC-D4C5798568D1}"/>
                    </a:ext>
                  </a:extLst>
                </p14:cNvPr>
                <p14:cNvContentPartPr/>
                <p14:nvPr/>
              </p14:nvContentPartPr>
              <p14:xfrm>
                <a:off x="5961707" y="298867"/>
                <a:ext cx="99720" cy="1764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0EA4F42-2121-4109-97DC-D4C5798568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57387" y="294547"/>
                  <a:ext cx="108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2B505C2-9282-48FB-A77B-1C549666F07C}"/>
                    </a:ext>
                  </a:extLst>
                </p14:cNvPr>
                <p14:cNvContentPartPr/>
                <p14:nvPr/>
              </p14:nvContentPartPr>
              <p14:xfrm>
                <a:off x="6140267" y="311467"/>
                <a:ext cx="101160" cy="9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2B505C2-9282-48FB-A77B-1C549666F07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35947" y="307147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8BA076C-BC18-4936-A51F-2FE46199D795}"/>
                    </a:ext>
                  </a:extLst>
                </p14:cNvPr>
                <p14:cNvContentPartPr/>
                <p14:nvPr/>
              </p14:nvContentPartPr>
              <p14:xfrm>
                <a:off x="6147107" y="200947"/>
                <a:ext cx="226440" cy="150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8BA076C-BC18-4936-A51F-2FE46199D79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42787" y="196627"/>
                  <a:ext cx="235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3B3F49B-B55B-4B74-9B0B-AB89BE6046A8}"/>
                    </a:ext>
                  </a:extLst>
                </p14:cNvPr>
                <p14:cNvContentPartPr/>
                <p14:nvPr/>
              </p14:nvContentPartPr>
              <p14:xfrm>
                <a:off x="6322787" y="296707"/>
                <a:ext cx="99720" cy="57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3B3F49B-B55B-4B74-9B0B-AB89BE6046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18467" y="292387"/>
                  <a:ext cx="108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F0C29E5-BAA5-4E77-B3FA-16A9DA30E98B}"/>
                    </a:ext>
                  </a:extLst>
                </p14:cNvPr>
                <p14:cNvContentPartPr/>
                <p14:nvPr/>
              </p14:nvContentPartPr>
              <p14:xfrm>
                <a:off x="6335747" y="324427"/>
                <a:ext cx="58680" cy="103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F0C29E5-BAA5-4E77-B3FA-16A9DA30E98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31427" y="320107"/>
                  <a:ext cx="67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60358B6-2665-4B0C-85F1-84692648F47C}"/>
                    </a:ext>
                  </a:extLst>
                </p14:cNvPr>
                <p14:cNvContentPartPr/>
                <p14:nvPr/>
              </p14:nvContentPartPr>
              <p14:xfrm>
                <a:off x="6475787" y="275107"/>
                <a:ext cx="61920" cy="104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60358B6-2665-4B0C-85F1-84692648F4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71467" y="270787"/>
                  <a:ext cx="70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BD59C64-3A49-4942-8673-368FA5C41807}"/>
                    </a:ext>
                  </a:extLst>
                </p14:cNvPr>
                <p14:cNvContentPartPr/>
                <p14:nvPr/>
              </p14:nvContentPartPr>
              <p14:xfrm>
                <a:off x="6474707" y="292387"/>
                <a:ext cx="117360" cy="540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BD59C64-3A49-4942-8673-368FA5C418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70387" y="288067"/>
                  <a:ext cx="12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0D44322-2FA3-453E-B6F0-07B0E00BD5E1}"/>
                    </a:ext>
                  </a:extLst>
                </p14:cNvPr>
                <p14:cNvContentPartPr/>
                <p14:nvPr/>
              </p14:nvContentPartPr>
              <p14:xfrm>
                <a:off x="6282827" y="153427"/>
                <a:ext cx="158400" cy="3441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0D44322-2FA3-453E-B6F0-07B0E00BD5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78507" y="149107"/>
                  <a:ext cx="167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F057BD4-6E55-495C-9771-C799470ED4A3}"/>
                    </a:ext>
                  </a:extLst>
                </p14:cNvPr>
                <p14:cNvContentPartPr/>
                <p14:nvPr/>
              </p14:nvContentPartPr>
              <p14:xfrm>
                <a:off x="5094107" y="234787"/>
                <a:ext cx="181080" cy="3211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F057BD4-6E55-495C-9771-C799470ED4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89787" y="230467"/>
                  <a:ext cx="189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E3A1187-3B4B-434C-90A1-5713A7422BFF}"/>
                    </a:ext>
                  </a:extLst>
                </p14:cNvPr>
                <p14:cNvContentPartPr/>
                <p14:nvPr/>
              </p14:nvContentPartPr>
              <p14:xfrm>
                <a:off x="4587947" y="451507"/>
                <a:ext cx="2051640" cy="993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E3A1187-3B4B-434C-90A1-5713A7422B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83627" y="447187"/>
                  <a:ext cx="20602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BC6B6FCB-E031-4667-A76F-A82742FD49EE}"/>
              </a:ext>
            </a:extLst>
          </p:cNvPr>
          <p:cNvGrpSpPr/>
          <p:nvPr/>
        </p:nvGrpSpPr>
        <p:grpSpPr>
          <a:xfrm>
            <a:off x="1888307" y="352147"/>
            <a:ext cx="1335240" cy="236160"/>
            <a:chOff x="1888307" y="352147"/>
            <a:chExt cx="133524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8C4F5D6-7898-4D2E-928E-C1EC352B5A0A}"/>
                    </a:ext>
                  </a:extLst>
                </p14:cNvPr>
                <p14:cNvContentPartPr/>
                <p14:nvPr/>
              </p14:nvContentPartPr>
              <p14:xfrm>
                <a:off x="1973627" y="482107"/>
                <a:ext cx="1080" cy="118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8C4F5D6-7898-4D2E-928E-C1EC352B5A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69307" y="477787"/>
                  <a:ext cx="9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C285C4C-B5B8-4F51-99F7-4F29D3CB77E9}"/>
                    </a:ext>
                  </a:extLst>
                </p14:cNvPr>
                <p14:cNvContentPartPr/>
                <p14:nvPr/>
              </p14:nvContentPartPr>
              <p14:xfrm>
                <a:off x="2211587" y="461587"/>
                <a:ext cx="6480" cy="46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C285C4C-B5B8-4F51-99F7-4F29D3CB77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07267" y="457267"/>
                  <a:ext cx="151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8EF4019-9D74-47E2-96FF-293EF640DB66}"/>
                    </a:ext>
                  </a:extLst>
                </p14:cNvPr>
                <p14:cNvContentPartPr/>
                <p14:nvPr/>
              </p14:nvContentPartPr>
              <p14:xfrm>
                <a:off x="2230667" y="461587"/>
                <a:ext cx="8640" cy="122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8EF4019-9D74-47E2-96FF-293EF640DB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26347" y="457267"/>
                  <a:ext cx="1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6957399-3397-47D8-8CCB-F33B67BC9F3D}"/>
                    </a:ext>
                  </a:extLst>
                </p14:cNvPr>
                <p14:cNvContentPartPr/>
                <p14:nvPr/>
              </p14:nvContentPartPr>
              <p14:xfrm>
                <a:off x="2151827" y="356107"/>
                <a:ext cx="97560" cy="1764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6957399-3397-47D8-8CCB-F33B67BC9F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47507" y="351787"/>
                  <a:ext cx="106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77645E9-7CBC-48B4-BB96-EC1E6705B9D4}"/>
                    </a:ext>
                  </a:extLst>
                </p14:cNvPr>
                <p14:cNvContentPartPr/>
                <p14:nvPr/>
              </p14:nvContentPartPr>
              <p14:xfrm>
                <a:off x="3008627" y="352147"/>
                <a:ext cx="96480" cy="1490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77645E9-7CBC-48B4-BB96-EC1E6705B9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04307" y="347827"/>
                  <a:ext cx="105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58462C6-3859-4BFD-9A26-00F0D44F20CA}"/>
                    </a:ext>
                  </a:extLst>
                </p14:cNvPr>
                <p14:cNvContentPartPr/>
                <p14:nvPr/>
              </p14:nvContentPartPr>
              <p14:xfrm>
                <a:off x="2767787" y="537187"/>
                <a:ext cx="441360" cy="511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58462C6-3859-4BFD-9A26-00F0D44F20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63467" y="532867"/>
                  <a:ext cx="450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12F91E5-6864-421B-ABDA-840AC00B5E78}"/>
                    </a:ext>
                  </a:extLst>
                </p14:cNvPr>
                <p14:cNvContentPartPr/>
                <p14:nvPr/>
              </p14:nvContentPartPr>
              <p14:xfrm>
                <a:off x="3001427" y="438547"/>
                <a:ext cx="360" cy="3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12F91E5-6864-421B-ABDA-840AC00B5E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7107" y="43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D3B8CDC-30D7-436B-9D49-4CCC8F9F9D49}"/>
                    </a:ext>
                  </a:extLst>
                </p14:cNvPr>
                <p14:cNvContentPartPr/>
                <p14:nvPr/>
              </p14:nvContentPartPr>
              <p14:xfrm>
                <a:off x="1888307" y="550507"/>
                <a:ext cx="1335240" cy="262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D3B8CDC-30D7-436B-9D49-4CCC8F9F9D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83987" y="546187"/>
                  <a:ext cx="1343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2F1FCC45-0AB4-4E61-98E1-51BC234A9963}"/>
              </a:ext>
            </a:extLst>
          </p:cNvPr>
          <p:cNvGrpSpPr/>
          <p:nvPr/>
        </p:nvGrpSpPr>
        <p:grpSpPr>
          <a:xfrm>
            <a:off x="5552027" y="625747"/>
            <a:ext cx="1176120" cy="239040"/>
            <a:chOff x="5552027" y="625747"/>
            <a:chExt cx="117612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C9B52D4-42A9-4F01-80F3-69A19DD36F49}"/>
                    </a:ext>
                  </a:extLst>
                </p14:cNvPr>
                <p14:cNvContentPartPr/>
                <p14:nvPr/>
              </p14:nvContentPartPr>
              <p14:xfrm>
                <a:off x="5552027" y="750307"/>
                <a:ext cx="128520" cy="68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C9B52D4-42A9-4F01-80F3-69A19DD36F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47707" y="745987"/>
                  <a:ext cx="137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C1FA55C-757D-4AD4-B850-7872C6A00F57}"/>
                    </a:ext>
                  </a:extLst>
                </p14:cNvPr>
                <p14:cNvContentPartPr/>
                <p14:nvPr/>
              </p14:nvContentPartPr>
              <p14:xfrm>
                <a:off x="5566787" y="789547"/>
                <a:ext cx="154440" cy="90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C1FA55C-757D-4AD4-B850-7872C6A00F5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62467" y="785227"/>
                  <a:ext cx="163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F8B2438-0F7E-48A4-B423-08DD1C5B3FC4}"/>
                    </a:ext>
                  </a:extLst>
                </p14:cNvPr>
                <p14:cNvContentPartPr/>
                <p14:nvPr/>
              </p14:nvContentPartPr>
              <p14:xfrm>
                <a:off x="5826347" y="659227"/>
                <a:ext cx="87840" cy="1285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F8B2438-0F7E-48A4-B423-08DD1C5B3F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22027" y="654907"/>
                  <a:ext cx="9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1FCBFE6-AB08-4595-BCAF-93B292B7E4A2}"/>
                    </a:ext>
                  </a:extLst>
                </p14:cNvPr>
                <p14:cNvContentPartPr/>
                <p14:nvPr/>
              </p14:nvContentPartPr>
              <p14:xfrm>
                <a:off x="5965667" y="712507"/>
                <a:ext cx="78120" cy="1407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1FCBFE6-AB08-4595-BCAF-93B292B7E4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61347" y="708187"/>
                  <a:ext cx="86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447DDF7-0941-4221-BF01-7BE05AAC0841}"/>
                    </a:ext>
                  </a:extLst>
                </p14:cNvPr>
                <p14:cNvContentPartPr/>
                <p14:nvPr/>
              </p14:nvContentPartPr>
              <p14:xfrm>
                <a:off x="6175907" y="730507"/>
                <a:ext cx="145080" cy="126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447DDF7-0941-4221-BF01-7BE05AAC08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71587" y="726187"/>
                  <a:ext cx="153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BA1E1D2-53BC-4A5E-8C07-BD9A93BDE64F}"/>
                    </a:ext>
                  </a:extLst>
                </p14:cNvPr>
                <p14:cNvContentPartPr/>
                <p14:nvPr/>
              </p14:nvContentPartPr>
              <p14:xfrm>
                <a:off x="6279947" y="688027"/>
                <a:ext cx="92520" cy="138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BA1E1D2-53BC-4A5E-8C07-BD9A93BDE6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75627" y="683707"/>
                  <a:ext cx="101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5E431F5-B96E-4384-9C5B-819B3C26BF0D}"/>
                    </a:ext>
                  </a:extLst>
                </p14:cNvPr>
                <p14:cNvContentPartPr/>
                <p14:nvPr/>
              </p14:nvContentPartPr>
              <p14:xfrm>
                <a:off x="6459947" y="712867"/>
                <a:ext cx="106560" cy="1519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5E431F5-B96E-4384-9C5B-819B3C26BF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55627" y="708547"/>
                  <a:ext cx="11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4DA3377-992E-4814-83C5-56E7DEBE81AB}"/>
                    </a:ext>
                  </a:extLst>
                </p14:cNvPr>
                <p14:cNvContentPartPr/>
                <p14:nvPr/>
              </p14:nvContentPartPr>
              <p14:xfrm>
                <a:off x="6617987" y="625747"/>
                <a:ext cx="110160" cy="932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4DA3377-992E-4814-83C5-56E7DEBE81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13667" y="621427"/>
                  <a:ext cx="1188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453E8FEF-F9A0-4BE5-929E-31A92430C453}"/>
              </a:ext>
            </a:extLst>
          </p:cNvPr>
          <p:cNvGrpSpPr/>
          <p:nvPr/>
        </p:nvGrpSpPr>
        <p:grpSpPr>
          <a:xfrm>
            <a:off x="6780707" y="572827"/>
            <a:ext cx="910080" cy="200520"/>
            <a:chOff x="6780707" y="572827"/>
            <a:chExt cx="91008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72C7947-621B-44A8-8775-670BC850DCBE}"/>
                    </a:ext>
                  </a:extLst>
                </p14:cNvPr>
                <p14:cNvContentPartPr/>
                <p14:nvPr/>
              </p14:nvContentPartPr>
              <p14:xfrm>
                <a:off x="6780707" y="718987"/>
                <a:ext cx="102600" cy="104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72C7947-621B-44A8-8775-670BC850DC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76387" y="714667"/>
                  <a:ext cx="111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3281BA8-E137-45C0-A21B-47CA06D32A6D}"/>
                    </a:ext>
                  </a:extLst>
                </p14:cNvPr>
                <p14:cNvContentPartPr/>
                <p14:nvPr/>
              </p14:nvContentPartPr>
              <p14:xfrm>
                <a:off x="6799067" y="734107"/>
                <a:ext cx="78480" cy="6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3281BA8-E137-45C0-A21B-47CA06D32A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94747" y="729787"/>
                  <a:ext cx="87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0032C3F-40C4-4698-B4B2-027C21AA8833}"/>
                    </a:ext>
                  </a:extLst>
                </p14:cNvPr>
                <p14:cNvContentPartPr/>
                <p14:nvPr/>
              </p14:nvContentPartPr>
              <p14:xfrm>
                <a:off x="6965387" y="650947"/>
                <a:ext cx="101520" cy="1224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0032C3F-40C4-4698-B4B2-027C21AA883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61067" y="646627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89F0BFF-42C9-4711-9E6B-8C30AB7E08E1}"/>
                    </a:ext>
                  </a:extLst>
                </p14:cNvPr>
                <p14:cNvContentPartPr/>
                <p14:nvPr/>
              </p14:nvContentPartPr>
              <p14:xfrm>
                <a:off x="6995267" y="712147"/>
                <a:ext cx="96840" cy="180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89F0BFF-42C9-4711-9E6B-8C30AB7E08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90947" y="707827"/>
                  <a:ext cx="105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1BFC67D-DFF1-4587-9BDB-4328365918E5}"/>
                    </a:ext>
                  </a:extLst>
                </p14:cNvPr>
                <p14:cNvContentPartPr/>
                <p14:nvPr/>
              </p14:nvContentPartPr>
              <p14:xfrm>
                <a:off x="7196507" y="657427"/>
                <a:ext cx="97920" cy="1040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1BFC67D-DFF1-4587-9BDB-4328365918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92187" y="653107"/>
                  <a:ext cx="106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30143A0-F79C-491B-A0F3-173B9B519E06}"/>
                    </a:ext>
                  </a:extLst>
                </p14:cNvPr>
                <p14:cNvContentPartPr/>
                <p14:nvPr/>
              </p14:nvContentPartPr>
              <p14:xfrm>
                <a:off x="7218827" y="678307"/>
                <a:ext cx="102960" cy="77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30143A0-F79C-491B-A0F3-173B9B519E0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14507" y="673987"/>
                  <a:ext cx="111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8F1E3C1-BF89-4633-8D60-12139BD9F0BC}"/>
                    </a:ext>
                  </a:extLst>
                </p14:cNvPr>
                <p14:cNvContentPartPr/>
                <p14:nvPr/>
              </p14:nvContentPartPr>
              <p14:xfrm>
                <a:off x="7315307" y="572827"/>
                <a:ext cx="93240" cy="1083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8F1E3C1-BF89-4633-8D60-12139BD9F0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10987" y="568507"/>
                  <a:ext cx="101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50E1912-CBAC-46E5-AF1A-8BEF3ED5F75D}"/>
                    </a:ext>
                  </a:extLst>
                </p14:cNvPr>
                <p14:cNvContentPartPr/>
                <p14:nvPr/>
              </p14:nvContentPartPr>
              <p14:xfrm>
                <a:off x="7395227" y="664267"/>
                <a:ext cx="97200" cy="64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50E1912-CBAC-46E5-AF1A-8BEF3ED5F7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90907" y="659947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4367D62-DC9C-480E-8039-CE55B41B53E2}"/>
                    </a:ext>
                  </a:extLst>
                </p14:cNvPr>
                <p14:cNvContentPartPr/>
                <p14:nvPr/>
              </p14:nvContentPartPr>
              <p14:xfrm>
                <a:off x="7519427" y="639787"/>
                <a:ext cx="109080" cy="993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4367D62-DC9C-480E-8039-CE55B41B53E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15107" y="635467"/>
                  <a:ext cx="117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E1C78E9-DB05-4BC5-8ACA-25BF6359FF0B}"/>
                    </a:ext>
                  </a:extLst>
                </p14:cNvPr>
                <p14:cNvContentPartPr/>
                <p14:nvPr/>
              </p14:nvContentPartPr>
              <p14:xfrm>
                <a:off x="7668107" y="636547"/>
                <a:ext cx="22680" cy="1152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E1C78E9-DB05-4BC5-8ACA-25BF6359FF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63787" y="632227"/>
                  <a:ext cx="3132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1BD0AAC9-ED53-4DDA-8961-BE5708FE9120}"/>
                  </a:ext>
                </a:extLst>
              </p14:cNvPr>
              <p14:cNvContentPartPr/>
              <p14:nvPr/>
            </p14:nvContentPartPr>
            <p14:xfrm>
              <a:off x="1840787" y="712867"/>
              <a:ext cx="425160" cy="6084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1BD0AAC9-ED53-4DDA-8961-BE5708FE912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836467" y="708547"/>
                <a:ext cx="43380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B0E88437-9C6B-4927-AA47-FFDBE39B714F}"/>
              </a:ext>
            </a:extLst>
          </p:cNvPr>
          <p:cNvGrpSpPr/>
          <p:nvPr/>
        </p:nvGrpSpPr>
        <p:grpSpPr>
          <a:xfrm>
            <a:off x="433187" y="219307"/>
            <a:ext cx="356040" cy="73440"/>
            <a:chOff x="433187" y="219307"/>
            <a:chExt cx="35604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7C6AA7D-A090-4724-A23F-B5D8D74E46D6}"/>
                    </a:ext>
                  </a:extLst>
                </p14:cNvPr>
                <p14:cNvContentPartPr/>
                <p14:nvPr/>
              </p14:nvContentPartPr>
              <p14:xfrm>
                <a:off x="504827" y="219307"/>
                <a:ext cx="62280" cy="147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7C6AA7D-A090-4724-A23F-B5D8D74E46D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0507" y="214987"/>
                  <a:ext cx="70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701DE2C-F680-4915-9698-CC65689D4871}"/>
                    </a:ext>
                  </a:extLst>
                </p14:cNvPr>
                <p14:cNvContentPartPr/>
                <p14:nvPr/>
              </p14:nvContentPartPr>
              <p14:xfrm>
                <a:off x="433187" y="235147"/>
                <a:ext cx="356040" cy="576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701DE2C-F680-4915-9698-CC65689D48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8867" y="230827"/>
                  <a:ext cx="36468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2632E561-1C6E-4AA3-B0C9-FB28C1F2B394}"/>
                  </a:ext>
                </a:extLst>
              </p14:cNvPr>
              <p14:cNvContentPartPr/>
              <p14:nvPr/>
            </p14:nvContentPartPr>
            <p14:xfrm>
              <a:off x="8054027" y="1205347"/>
              <a:ext cx="202320" cy="3636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2632E561-1C6E-4AA3-B0C9-FB28C1F2B39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49707" y="1201027"/>
                <a:ext cx="210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68E3C9B-1FC5-4625-8244-540B5C3EFD63}"/>
                  </a:ext>
                </a:extLst>
              </p14:cNvPr>
              <p14:cNvContentPartPr/>
              <p14:nvPr/>
            </p14:nvContentPartPr>
            <p14:xfrm>
              <a:off x="4468787" y="1727707"/>
              <a:ext cx="502560" cy="5760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68E3C9B-1FC5-4625-8244-540B5C3EFD6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464467" y="1723387"/>
                <a:ext cx="511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DF3855A-0BB9-4EB8-9432-3A37DFD66B45}"/>
                  </a:ext>
                </a:extLst>
              </p14:cNvPr>
              <p14:cNvContentPartPr/>
              <p14:nvPr/>
            </p14:nvContentPartPr>
            <p14:xfrm>
              <a:off x="4389227" y="1425667"/>
              <a:ext cx="734400" cy="36540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DF3855A-0BB9-4EB8-9432-3A37DFD66B4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84907" y="1421347"/>
                <a:ext cx="743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E4A8D7BD-703D-44FE-9556-9452A9B56D90}"/>
                  </a:ext>
                </a:extLst>
              </p14:cNvPr>
              <p14:cNvContentPartPr/>
              <p14:nvPr/>
            </p14:nvContentPartPr>
            <p14:xfrm>
              <a:off x="9254627" y="1263307"/>
              <a:ext cx="43200" cy="4176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E4A8D7BD-703D-44FE-9556-9452A9B56D9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250307" y="1258987"/>
                <a:ext cx="51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6A5CE9E8-2332-4CC4-9A55-D0FABD488EA2}"/>
                  </a:ext>
                </a:extLst>
              </p14:cNvPr>
              <p14:cNvContentPartPr/>
              <p14:nvPr/>
            </p14:nvContentPartPr>
            <p14:xfrm>
              <a:off x="9296747" y="1303267"/>
              <a:ext cx="142560" cy="432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6A5CE9E8-2332-4CC4-9A55-D0FABD488EA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292427" y="1298947"/>
                <a:ext cx="1512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45ED8665-2B76-4417-836B-2699B1F8B9FD}"/>
                  </a:ext>
                </a:extLst>
              </p14:cNvPr>
              <p14:cNvContentPartPr/>
              <p14:nvPr/>
            </p14:nvContentPartPr>
            <p14:xfrm>
              <a:off x="9283067" y="1239547"/>
              <a:ext cx="1610640" cy="6912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45ED8665-2B76-4417-836B-2699B1F8B9F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278747" y="1235227"/>
                <a:ext cx="16192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7" name="Gruppieren 576">
            <a:extLst>
              <a:ext uri="{FF2B5EF4-FFF2-40B4-BE49-F238E27FC236}">
                <a16:creationId xmlns:a16="http://schemas.microsoft.com/office/drawing/2014/main" id="{517421F3-97B3-435A-8095-608165A4DA1E}"/>
              </a:ext>
            </a:extLst>
          </p:cNvPr>
          <p:cNvGrpSpPr/>
          <p:nvPr/>
        </p:nvGrpSpPr>
        <p:grpSpPr>
          <a:xfrm>
            <a:off x="668627" y="219307"/>
            <a:ext cx="568440" cy="790200"/>
            <a:chOff x="668627" y="219307"/>
            <a:chExt cx="568440" cy="79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527A8D8-17DF-4605-891D-6684C6E51321}"/>
                    </a:ext>
                  </a:extLst>
                </p14:cNvPr>
                <p14:cNvContentPartPr/>
                <p14:nvPr/>
              </p14:nvContentPartPr>
              <p14:xfrm>
                <a:off x="756107" y="962347"/>
                <a:ext cx="480960" cy="471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527A8D8-17DF-4605-891D-6684C6E5132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1787" y="958027"/>
                  <a:ext cx="48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D0DEA4F-05CF-4DBA-8AC5-6952C8A52B2B}"/>
                    </a:ext>
                  </a:extLst>
                </p14:cNvPr>
                <p14:cNvContentPartPr/>
                <p14:nvPr/>
              </p14:nvContentPartPr>
              <p14:xfrm>
                <a:off x="906587" y="400387"/>
                <a:ext cx="41040" cy="5266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D0DEA4F-05CF-4DBA-8AC5-6952C8A52B2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2267" y="396067"/>
                  <a:ext cx="496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495AAEF9-873D-48BF-8A33-5100C8100710}"/>
                    </a:ext>
                  </a:extLst>
                </p14:cNvPr>
                <p14:cNvContentPartPr/>
                <p14:nvPr/>
              </p14:nvContentPartPr>
              <p14:xfrm>
                <a:off x="668627" y="285547"/>
                <a:ext cx="181800" cy="1400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495AAEF9-873D-48BF-8A33-5100C810071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4307" y="281227"/>
                  <a:ext cx="190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FF6CBD35-245A-4A8A-8C4E-D96C564464E8}"/>
                    </a:ext>
                  </a:extLst>
                </p14:cNvPr>
                <p14:cNvContentPartPr/>
                <p14:nvPr/>
              </p14:nvContentPartPr>
              <p14:xfrm>
                <a:off x="891107" y="228307"/>
                <a:ext cx="360" cy="3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FF6CBD35-245A-4A8A-8C4E-D96C564464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6787" y="223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0334BD-9BA8-479E-A470-76DB948710DF}"/>
                    </a:ext>
                  </a:extLst>
                </p14:cNvPr>
                <p14:cNvContentPartPr/>
                <p14:nvPr/>
              </p14:nvContentPartPr>
              <p14:xfrm>
                <a:off x="878867" y="219307"/>
                <a:ext cx="191520" cy="1382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0334BD-9BA8-479E-A470-76DB948710D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74547" y="214987"/>
                  <a:ext cx="20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3426345C-1792-4C00-9A86-B2D461DFB06E}"/>
                    </a:ext>
                  </a:extLst>
                </p14:cNvPr>
                <p14:cNvContentPartPr/>
                <p14:nvPr/>
              </p14:nvContentPartPr>
              <p14:xfrm>
                <a:off x="1052747" y="233347"/>
                <a:ext cx="179640" cy="2026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3426345C-1792-4C00-9A86-B2D461DFB06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8427" y="229027"/>
                  <a:ext cx="188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0" name="Gruppieren 579">
            <a:extLst>
              <a:ext uri="{FF2B5EF4-FFF2-40B4-BE49-F238E27FC236}">
                <a16:creationId xmlns:a16="http://schemas.microsoft.com/office/drawing/2014/main" id="{78A62AB4-458B-4EB7-98AA-0674BE11E476}"/>
              </a:ext>
            </a:extLst>
          </p:cNvPr>
          <p:cNvGrpSpPr/>
          <p:nvPr/>
        </p:nvGrpSpPr>
        <p:grpSpPr>
          <a:xfrm>
            <a:off x="4402187" y="1946227"/>
            <a:ext cx="183960" cy="133560"/>
            <a:chOff x="4402187" y="1946227"/>
            <a:chExt cx="18396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874849A-D56D-4A8D-8CC1-BD3738EAF703}"/>
                    </a:ext>
                  </a:extLst>
                </p14:cNvPr>
                <p14:cNvContentPartPr/>
                <p14:nvPr/>
              </p14:nvContentPartPr>
              <p14:xfrm>
                <a:off x="4427747" y="1946227"/>
                <a:ext cx="102960" cy="1335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874849A-D56D-4A8D-8CC1-BD3738EAF70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23427" y="1941907"/>
                  <a:ext cx="111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CC882B65-07D9-48EF-932A-2345BBC7390B}"/>
                    </a:ext>
                  </a:extLst>
                </p14:cNvPr>
                <p14:cNvContentPartPr/>
                <p14:nvPr/>
              </p14:nvContentPartPr>
              <p14:xfrm>
                <a:off x="4402187" y="1957027"/>
                <a:ext cx="183960" cy="936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CC882B65-07D9-48EF-932A-2345BBC739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97867" y="1952707"/>
                  <a:ext cx="19260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1ABA5BBA-88BD-48A0-8F87-30A49EA87733}"/>
                  </a:ext>
                </a:extLst>
              </p14:cNvPr>
              <p14:cNvContentPartPr/>
              <p14:nvPr/>
            </p14:nvContentPartPr>
            <p14:xfrm>
              <a:off x="8871227" y="1287067"/>
              <a:ext cx="407880" cy="24228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1ABA5BBA-88BD-48A0-8F87-30A49EA8773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866907" y="1282747"/>
                <a:ext cx="416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F329D6AA-D15C-4703-BCE0-A7B7AB830B51}"/>
                  </a:ext>
                </a:extLst>
              </p14:cNvPr>
              <p14:cNvContentPartPr/>
              <p14:nvPr/>
            </p14:nvContentPartPr>
            <p14:xfrm>
              <a:off x="9267227" y="1287067"/>
              <a:ext cx="2520" cy="2052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F329D6AA-D15C-4703-BCE0-A7B7AB830B5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262907" y="1282747"/>
                <a:ext cx="11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36A2DDB1-B3E3-4C3F-A228-208B58477CB0}"/>
                  </a:ext>
                </a:extLst>
              </p14:cNvPr>
              <p14:cNvContentPartPr/>
              <p14:nvPr/>
            </p14:nvContentPartPr>
            <p14:xfrm>
              <a:off x="2742587" y="535387"/>
              <a:ext cx="399240" cy="5760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36A2DDB1-B3E3-4C3F-A228-208B58477CB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738267" y="531067"/>
                <a:ext cx="40788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4FF7A7FA-921F-4C70-91F5-980C66AAF9EB}"/>
              </a:ext>
            </a:extLst>
          </p:cNvPr>
          <p:cNvGrpSpPr/>
          <p:nvPr/>
        </p:nvGrpSpPr>
        <p:grpSpPr>
          <a:xfrm>
            <a:off x="190547" y="1806907"/>
            <a:ext cx="1221840" cy="307080"/>
            <a:chOff x="190547" y="1806907"/>
            <a:chExt cx="122184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90532044-4EF0-4F1A-BF62-FECDEF2951E8}"/>
                    </a:ext>
                  </a:extLst>
                </p14:cNvPr>
                <p14:cNvContentPartPr/>
                <p14:nvPr/>
              </p14:nvContentPartPr>
              <p14:xfrm>
                <a:off x="190547" y="1841107"/>
                <a:ext cx="169560" cy="19872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90532044-4EF0-4F1A-BF62-FECDEF2951E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6227" y="1836787"/>
                  <a:ext cx="178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189CD100-B38B-46A2-9DDE-46664E64E697}"/>
                    </a:ext>
                  </a:extLst>
                </p14:cNvPr>
                <p14:cNvContentPartPr/>
                <p14:nvPr/>
              </p14:nvContentPartPr>
              <p14:xfrm>
                <a:off x="242027" y="1946947"/>
                <a:ext cx="113040" cy="2088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189CD100-B38B-46A2-9DDE-46664E64E69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7707" y="1942627"/>
                  <a:ext cx="121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B1364465-53F2-41EC-8E75-DD50CEB83826}"/>
                    </a:ext>
                  </a:extLst>
                </p14:cNvPr>
                <p14:cNvContentPartPr/>
                <p14:nvPr/>
              </p14:nvContentPartPr>
              <p14:xfrm>
                <a:off x="365507" y="1926067"/>
                <a:ext cx="120960" cy="936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B1364465-53F2-41EC-8E75-DD50CEB8382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1187" y="1921747"/>
                  <a:ext cx="129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04096D35-33B7-4285-A150-4C26E3761009}"/>
                    </a:ext>
                  </a:extLst>
                </p14:cNvPr>
                <p14:cNvContentPartPr/>
                <p14:nvPr/>
              </p14:nvContentPartPr>
              <p14:xfrm>
                <a:off x="487547" y="1833547"/>
                <a:ext cx="69120" cy="1623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04096D35-33B7-4285-A150-4C26E376100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3227" y="1829227"/>
                  <a:ext cx="7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B4F748B8-98E9-4914-AB5E-CDB1C7C984BC}"/>
                    </a:ext>
                  </a:extLst>
                </p14:cNvPr>
                <p14:cNvContentPartPr/>
                <p14:nvPr/>
              </p14:nvContentPartPr>
              <p14:xfrm>
                <a:off x="549467" y="1912747"/>
                <a:ext cx="125280" cy="7884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B4F748B8-98E9-4914-AB5E-CDB1C7C984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45147" y="1908427"/>
                  <a:ext cx="13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030AE728-F5B5-49D2-8959-13E8FD00E4A0}"/>
                    </a:ext>
                  </a:extLst>
                </p14:cNvPr>
                <p14:cNvContentPartPr/>
                <p14:nvPr/>
              </p14:nvContentPartPr>
              <p14:xfrm>
                <a:off x="679427" y="1806907"/>
                <a:ext cx="84600" cy="1879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030AE728-F5B5-49D2-8959-13E8FD00E4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5107" y="1802587"/>
                  <a:ext cx="93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7DBA3E22-2E0D-4FD2-A3BA-24F92019997D}"/>
                    </a:ext>
                  </a:extLst>
                </p14:cNvPr>
                <p14:cNvContentPartPr/>
                <p14:nvPr/>
              </p14:nvContentPartPr>
              <p14:xfrm>
                <a:off x="711107" y="1926067"/>
                <a:ext cx="54720" cy="637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7DBA3E22-2E0D-4FD2-A3BA-24F92019997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6787" y="1921747"/>
                  <a:ext cx="63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7D9174E2-DF60-4AF3-91F1-010EEEE6EC82}"/>
                    </a:ext>
                  </a:extLst>
                </p14:cNvPr>
                <p14:cNvContentPartPr/>
                <p14:nvPr/>
              </p14:nvContentPartPr>
              <p14:xfrm>
                <a:off x="776987" y="1905187"/>
                <a:ext cx="79560" cy="20880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7D9174E2-DF60-4AF3-91F1-010EEEE6EC8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72667" y="1900867"/>
                  <a:ext cx="88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1249DFB6-9EA5-48F0-B620-8AE334E9BFBC}"/>
                    </a:ext>
                  </a:extLst>
                </p14:cNvPr>
                <p14:cNvContentPartPr/>
                <p14:nvPr/>
              </p14:nvContentPartPr>
              <p14:xfrm>
                <a:off x="960587" y="1870987"/>
                <a:ext cx="20880" cy="5508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1249DFB6-9EA5-48F0-B620-8AE334E9BFB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6267" y="1866667"/>
                  <a:ext cx="2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BDEFE054-329C-4BD9-87FC-992823276F04}"/>
                    </a:ext>
                  </a:extLst>
                </p14:cNvPr>
                <p14:cNvContentPartPr/>
                <p14:nvPr/>
              </p14:nvContentPartPr>
              <p14:xfrm>
                <a:off x="975707" y="1963507"/>
                <a:ext cx="15480" cy="1872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BDEFE054-329C-4BD9-87FC-992823276F0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1387" y="1959187"/>
                  <a:ext cx="24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B986BCAD-5491-4BDF-8544-DB8BC607565E}"/>
                    </a:ext>
                  </a:extLst>
                </p14:cNvPr>
                <p14:cNvContentPartPr/>
                <p14:nvPr/>
              </p14:nvContentPartPr>
              <p14:xfrm>
                <a:off x="1149587" y="1820587"/>
                <a:ext cx="103320" cy="10944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B986BCAD-5491-4BDF-8544-DB8BC607565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5267" y="1816267"/>
                  <a:ext cx="111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810161A4-66E5-4995-903C-FFBFAE0CA506}"/>
                    </a:ext>
                  </a:extLst>
                </p14:cNvPr>
                <p14:cNvContentPartPr/>
                <p14:nvPr/>
              </p14:nvContentPartPr>
              <p14:xfrm>
                <a:off x="1271627" y="1822747"/>
                <a:ext cx="140760" cy="13680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810161A4-66E5-4995-903C-FFBFAE0CA50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67307" y="1818427"/>
                  <a:ext cx="14940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8" name="Gruppieren 767">
            <a:extLst>
              <a:ext uri="{FF2B5EF4-FFF2-40B4-BE49-F238E27FC236}">
                <a16:creationId xmlns:a16="http://schemas.microsoft.com/office/drawing/2014/main" id="{CCFA959C-C3CC-4013-998A-3591BA4702B2}"/>
              </a:ext>
            </a:extLst>
          </p:cNvPr>
          <p:cNvGrpSpPr/>
          <p:nvPr/>
        </p:nvGrpSpPr>
        <p:grpSpPr>
          <a:xfrm>
            <a:off x="1470347" y="1739587"/>
            <a:ext cx="1316520" cy="308520"/>
            <a:chOff x="1470347" y="1739587"/>
            <a:chExt cx="13165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563BCFD-1011-434A-8AF8-A55FC1EC1684}"/>
                    </a:ext>
                  </a:extLst>
                </p14:cNvPr>
                <p14:cNvContentPartPr/>
                <p14:nvPr/>
              </p14:nvContentPartPr>
              <p14:xfrm>
                <a:off x="1482227" y="1883227"/>
                <a:ext cx="101160" cy="187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563BCFD-1011-434A-8AF8-A55FC1EC168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77907" y="1878907"/>
                  <a:ext cx="10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4323F04A-3E31-41E8-BBF2-0931CB36C0DB}"/>
                    </a:ext>
                  </a:extLst>
                </p14:cNvPr>
                <p14:cNvContentPartPr/>
                <p14:nvPr/>
              </p14:nvContentPartPr>
              <p14:xfrm>
                <a:off x="1470347" y="1936507"/>
                <a:ext cx="124200" cy="165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4323F04A-3E31-41E8-BBF2-0931CB36C0D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466027" y="1932187"/>
                  <a:ext cx="13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5B0777AB-A50E-496F-97A1-6330BF14600B}"/>
                    </a:ext>
                  </a:extLst>
                </p14:cNvPr>
                <p14:cNvContentPartPr/>
                <p14:nvPr/>
              </p14:nvContentPartPr>
              <p14:xfrm>
                <a:off x="1664747" y="1778467"/>
                <a:ext cx="20520" cy="9756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5B0777AB-A50E-496F-97A1-6330BF14600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60427" y="1774147"/>
                  <a:ext cx="29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419D3B91-9866-4493-BCFA-3A3D9B97F877}"/>
                    </a:ext>
                  </a:extLst>
                </p14:cNvPr>
                <p14:cNvContentPartPr/>
                <p14:nvPr/>
              </p14:nvContentPartPr>
              <p14:xfrm>
                <a:off x="1615067" y="1885387"/>
                <a:ext cx="115200" cy="540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419D3B91-9866-4493-BCFA-3A3D9B97F8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10747" y="1881067"/>
                  <a:ext cx="123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BC758D1E-5E51-451E-AA93-7E4B86D1448A}"/>
                    </a:ext>
                  </a:extLst>
                </p14:cNvPr>
                <p14:cNvContentPartPr/>
                <p14:nvPr/>
              </p14:nvContentPartPr>
              <p14:xfrm>
                <a:off x="1618667" y="1920667"/>
                <a:ext cx="129240" cy="12744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BC758D1E-5E51-451E-AA93-7E4B86D1448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14347" y="1916347"/>
                  <a:ext cx="137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6EC66A79-4F7B-42F4-B599-001BD67CDE3E}"/>
                    </a:ext>
                  </a:extLst>
                </p14:cNvPr>
                <p14:cNvContentPartPr/>
                <p14:nvPr/>
              </p14:nvContentPartPr>
              <p14:xfrm>
                <a:off x="1784267" y="1768387"/>
                <a:ext cx="80280" cy="23112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6EC66A79-4F7B-42F4-B599-001BD67CDE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779947" y="1764067"/>
                  <a:ext cx="88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68FA701E-8D18-4CF6-B114-5BC52E49E93E}"/>
                    </a:ext>
                  </a:extLst>
                </p14:cNvPr>
                <p14:cNvContentPartPr/>
                <p14:nvPr/>
              </p14:nvContentPartPr>
              <p14:xfrm>
                <a:off x="1847987" y="1838587"/>
                <a:ext cx="98640" cy="7524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68FA701E-8D18-4CF6-B114-5BC52E49E93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43667" y="1834267"/>
                  <a:ext cx="10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5C1F2C03-8443-4FA9-9478-92D7F7F640A3}"/>
                    </a:ext>
                  </a:extLst>
                </p14:cNvPr>
                <p14:cNvContentPartPr/>
                <p14:nvPr/>
              </p14:nvContentPartPr>
              <p14:xfrm>
                <a:off x="1987667" y="1807987"/>
                <a:ext cx="51480" cy="1051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5C1F2C03-8443-4FA9-9478-92D7F7F640A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83347" y="1803667"/>
                  <a:ext cx="6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E3412F98-DA25-4009-94F4-351934722F45}"/>
                    </a:ext>
                  </a:extLst>
                </p14:cNvPr>
                <p14:cNvContentPartPr/>
                <p14:nvPr/>
              </p14:nvContentPartPr>
              <p14:xfrm>
                <a:off x="1977587" y="1870267"/>
                <a:ext cx="82080" cy="9360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E3412F98-DA25-4009-94F4-351934722F4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73267" y="1865947"/>
                  <a:ext cx="9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4FE00709-ACC8-4A2F-BB55-A55F7D347BC9}"/>
                    </a:ext>
                  </a:extLst>
                </p14:cNvPr>
                <p14:cNvContentPartPr/>
                <p14:nvPr/>
              </p14:nvContentPartPr>
              <p14:xfrm>
                <a:off x="2081987" y="1816987"/>
                <a:ext cx="61560" cy="10296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4FE00709-ACC8-4A2F-BB55-A55F7D347BC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77667" y="1812667"/>
                  <a:ext cx="70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1117FB6A-6765-4260-978E-1388047EC184}"/>
                    </a:ext>
                  </a:extLst>
                </p14:cNvPr>
                <p14:cNvContentPartPr/>
                <p14:nvPr/>
              </p14:nvContentPartPr>
              <p14:xfrm>
                <a:off x="2106107" y="1831387"/>
                <a:ext cx="147960" cy="6264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1117FB6A-6765-4260-978E-1388047EC18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01787" y="1827067"/>
                  <a:ext cx="156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0E392B2D-961E-48CB-A311-1159FD4B567A}"/>
                    </a:ext>
                  </a:extLst>
                </p14:cNvPr>
                <p14:cNvContentPartPr/>
                <p14:nvPr/>
              </p14:nvContentPartPr>
              <p14:xfrm>
                <a:off x="2260187" y="1802947"/>
                <a:ext cx="86400" cy="1126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0E392B2D-961E-48CB-A311-1159FD4B567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55867" y="1798627"/>
                  <a:ext cx="95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1918883D-7420-439A-B9ED-4CC4CC72A718}"/>
                    </a:ext>
                  </a:extLst>
                </p14:cNvPr>
                <p14:cNvContentPartPr/>
                <p14:nvPr/>
              </p14:nvContentPartPr>
              <p14:xfrm>
                <a:off x="2261987" y="1870627"/>
                <a:ext cx="90000" cy="54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1918883D-7420-439A-B9ED-4CC4CC72A71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257667" y="1866307"/>
                  <a:ext cx="98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CFF308E9-4E74-4158-B298-76225A3FBA6A}"/>
                    </a:ext>
                  </a:extLst>
                </p14:cNvPr>
                <p14:cNvContentPartPr/>
                <p14:nvPr/>
              </p14:nvContentPartPr>
              <p14:xfrm>
                <a:off x="2333267" y="1739587"/>
                <a:ext cx="78480" cy="20376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CFF308E9-4E74-4158-B298-76225A3FBA6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28947" y="1735267"/>
                  <a:ext cx="8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6525F2B1-CEB2-4086-9E28-B4FE59E24B0E}"/>
                    </a:ext>
                  </a:extLst>
                </p14:cNvPr>
                <p14:cNvContentPartPr/>
                <p14:nvPr/>
              </p14:nvContentPartPr>
              <p14:xfrm>
                <a:off x="2479067" y="1858027"/>
                <a:ext cx="28800" cy="1188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6525F2B1-CEB2-4086-9E28-B4FE59E24B0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74747" y="1853707"/>
                  <a:ext cx="37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8138DB82-D1EF-4CF1-8AAE-6B8D3657756A}"/>
                    </a:ext>
                  </a:extLst>
                </p14:cNvPr>
                <p14:cNvContentPartPr/>
                <p14:nvPr/>
              </p14:nvContentPartPr>
              <p14:xfrm>
                <a:off x="2610107" y="1812667"/>
                <a:ext cx="360" cy="3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8138DB82-D1EF-4CF1-8AAE-6B8D365775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05787" y="1808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D47248E-0A91-44E0-B633-858BC82C73D0}"/>
                    </a:ext>
                  </a:extLst>
                </p14:cNvPr>
                <p14:cNvContentPartPr/>
                <p14:nvPr/>
              </p14:nvContentPartPr>
              <p14:xfrm>
                <a:off x="2573387" y="1791067"/>
                <a:ext cx="97920" cy="8964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D47248E-0A91-44E0-B633-858BC82C73D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569067" y="1786747"/>
                  <a:ext cx="106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A2F2BA6C-E840-4AAD-B5AD-E7F2717ADF31}"/>
                    </a:ext>
                  </a:extLst>
                </p14:cNvPr>
                <p14:cNvContentPartPr/>
                <p14:nvPr/>
              </p14:nvContentPartPr>
              <p14:xfrm>
                <a:off x="2704427" y="1797907"/>
                <a:ext cx="82440" cy="9648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A2F2BA6C-E840-4AAD-B5AD-E7F2717ADF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00107" y="1793587"/>
                  <a:ext cx="9108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774" name="Freihand 773">
                <a:extLst>
                  <a:ext uri="{FF2B5EF4-FFF2-40B4-BE49-F238E27FC236}">
                    <a16:creationId xmlns:a16="http://schemas.microsoft.com/office/drawing/2014/main" id="{5CAD2791-5C3A-4CD5-ABA3-3C717DF2B2BB}"/>
                  </a:ext>
                </a:extLst>
              </p14:cNvPr>
              <p14:cNvContentPartPr/>
              <p14:nvPr/>
            </p14:nvContentPartPr>
            <p14:xfrm>
              <a:off x="8827307" y="1099867"/>
              <a:ext cx="757440" cy="429480"/>
            </p14:xfrm>
          </p:contentPart>
        </mc:Choice>
        <mc:Fallback>
          <p:pic>
            <p:nvPicPr>
              <p:cNvPr id="774" name="Freihand 773">
                <a:extLst>
                  <a:ext uri="{FF2B5EF4-FFF2-40B4-BE49-F238E27FC236}">
                    <a16:creationId xmlns:a16="http://schemas.microsoft.com/office/drawing/2014/main" id="{5CAD2791-5C3A-4CD5-ABA3-3C717DF2B2B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22987" y="1095547"/>
                <a:ext cx="766080" cy="43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1" name="Gruppieren 780">
            <a:extLst>
              <a:ext uri="{FF2B5EF4-FFF2-40B4-BE49-F238E27FC236}">
                <a16:creationId xmlns:a16="http://schemas.microsoft.com/office/drawing/2014/main" id="{908D0D1B-D11F-4808-8CB9-3FC8DEA16562}"/>
              </a:ext>
            </a:extLst>
          </p:cNvPr>
          <p:cNvGrpSpPr/>
          <p:nvPr/>
        </p:nvGrpSpPr>
        <p:grpSpPr>
          <a:xfrm>
            <a:off x="8163467" y="89707"/>
            <a:ext cx="2806920" cy="1827360"/>
            <a:chOff x="8163467" y="89707"/>
            <a:chExt cx="2806920" cy="182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631A4A7-7F20-4356-9F13-46AA83A5FC51}"/>
                    </a:ext>
                  </a:extLst>
                </p14:cNvPr>
                <p14:cNvContentPartPr/>
                <p14:nvPr/>
              </p14:nvContentPartPr>
              <p14:xfrm>
                <a:off x="8839907" y="147667"/>
                <a:ext cx="45720" cy="1423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631A4A7-7F20-4356-9F13-46AA83A5FC5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35587" y="143347"/>
                  <a:ext cx="54360" cy="14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EA96F7-5994-42B5-A7BC-AB6F84D3EE34}"/>
                    </a:ext>
                  </a:extLst>
                </p14:cNvPr>
                <p14:cNvContentPartPr/>
                <p14:nvPr/>
              </p14:nvContentPartPr>
              <p14:xfrm>
                <a:off x="8973107" y="1518907"/>
                <a:ext cx="360" cy="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EA96F7-5994-42B5-A7BC-AB6F84D3EE3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68787" y="1514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A1DE089-D238-41CB-8717-4CA18B5AE210}"/>
                    </a:ext>
                  </a:extLst>
                </p14:cNvPr>
                <p14:cNvContentPartPr/>
                <p14:nvPr/>
              </p14:nvContentPartPr>
              <p14:xfrm>
                <a:off x="8848187" y="1524667"/>
                <a:ext cx="360" cy="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A1DE089-D238-41CB-8717-4CA18B5AE2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43867" y="1520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453E167-F167-42B4-A533-FBA839A4F2B4}"/>
                    </a:ext>
                  </a:extLst>
                </p14:cNvPr>
                <p14:cNvContentPartPr/>
                <p14:nvPr/>
              </p14:nvContentPartPr>
              <p14:xfrm>
                <a:off x="8760707" y="1458427"/>
                <a:ext cx="2152800" cy="65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453E167-F167-42B4-A533-FBA839A4F2B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56387" y="1454107"/>
                  <a:ext cx="2161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AD043FC-E42B-487D-B62E-F182456C0E91}"/>
                    </a:ext>
                  </a:extLst>
                </p14:cNvPr>
                <p14:cNvContentPartPr/>
                <p14:nvPr/>
              </p14:nvContentPartPr>
              <p14:xfrm>
                <a:off x="10869587" y="1416307"/>
                <a:ext cx="100800" cy="103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AD043FC-E42B-487D-B62E-F182456C0E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65267" y="1411987"/>
                  <a:ext cx="109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C802244-872D-4E88-B8EC-CC8F3F2D8CC0}"/>
                    </a:ext>
                  </a:extLst>
                </p14:cNvPr>
                <p14:cNvContentPartPr/>
                <p14:nvPr/>
              </p14:nvContentPartPr>
              <p14:xfrm>
                <a:off x="8730467" y="100147"/>
                <a:ext cx="172800" cy="136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C802244-872D-4E88-B8EC-CC8F3F2D8CC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26147" y="95827"/>
                  <a:ext cx="181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CB6A54B-67CB-4F42-9807-A40DA8BF1411}"/>
                    </a:ext>
                  </a:extLst>
                </p14:cNvPr>
                <p14:cNvContentPartPr/>
                <p14:nvPr/>
              </p14:nvContentPartPr>
              <p14:xfrm>
                <a:off x="8546867" y="116707"/>
                <a:ext cx="103320" cy="179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CB6A54B-67CB-4F42-9807-A40DA8BF141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42547" y="112387"/>
                  <a:ext cx="111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7D9AFCD-1374-4DE3-A143-6F1CC8A2C517}"/>
                    </a:ext>
                  </a:extLst>
                </p14:cNvPr>
                <p14:cNvContentPartPr/>
                <p14:nvPr/>
              </p14:nvContentPartPr>
              <p14:xfrm>
                <a:off x="10798667" y="1611787"/>
                <a:ext cx="119160" cy="119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7D9AFCD-1374-4DE3-A143-6F1CC8A2C51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94347" y="1607467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414C7E9-5632-4854-AC77-D4011F1E987B}"/>
                    </a:ext>
                  </a:extLst>
                </p14:cNvPr>
                <p14:cNvContentPartPr/>
                <p14:nvPr/>
              </p14:nvContentPartPr>
              <p14:xfrm>
                <a:off x="10805147" y="1624387"/>
                <a:ext cx="120600" cy="89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414C7E9-5632-4854-AC77-D4011F1E987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00827" y="1620067"/>
                  <a:ext cx="129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68D9EB0-98A1-46B5-902D-87CDE199C891}"/>
                    </a:ext>
                  </a:extLst>
                </p14:cNvPr>
                <p14:cNvContentPartPr/>
                <p14:nvPr/>
              </p14:nvContentPartPr>
              <p14:xfrm>
                <a:off x="8722547" y="497587"/>
                <a:ext cx="239760" cy="147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68D9EB0-98A1-46B5-902D-87CDE199C8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18227" y="493267"/>
                  <a:ext cx="248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C2CB7CE-DBD0-4949-A1EC-C5D098BDB376}"/>
                    </a:ext>
                  </a:extLst>
                </p14:cNvPr>
                <p14:cNvContentPartPr/>
                <p14:nvPr/>
              </p14:nvContentPartPr>
              <p14:xfrm>
                <a:off x="8318627" y="468787"/>
                <a:ext cx="103680" cy="1130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C2CB7CE-DBD0-4949-A1EC-C5D098BDB3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14307" y="464467"/>
                  <a:ext cx="112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557AD16-0911-468C-BA9B-940093B03876}"/>
                    </a:ext>
                  </a:extLst>
                </p14:cNvPr>
                <p14:cNvContentPartPr/>
                <p14:nvPr/>
              </p14:nvContentPartPr>
              <p14:xfrm>
                <a:off x="8468387" y="457267"/>
                <a:ext cx="50400" cy="100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557AD16-0911-468C-BA9B-940093B0387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64067" y="452947"/>
                  <a:ext cx="59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0CDD23D-084D-4B42-8C71-8ACAAE957E19}"/>
                    </a:ext>
                  </a:extLst>
                </p14:cNvPr>
                <p14:cNvContentPartPr/>
                <p14:nvPr/>
              </p14:nvContentPartPr>
              <p14:xfrm>
                <a:off x="8470187" y="518107"/>
                <a:ext cx="74520" cy="76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0CDD23D-084D-4B42-8C71-8ACAAE957E1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65867" y="513787"/>
                  <a:ext cx="8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D667B16-0E7E-47F8-9F98-383940F8418E}"/>
                    </a:ext>
                  </a:extLst>
                </p14:cNvPr>
                <p14:cNvContentPartPr/>
                <p14:nvPr/>
              </p14:nvContentPartPr>
              <p14:xfrm>
                <a:off x="8565947" y="462667"/>
                <a:ext cx="59400" cy="104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D667B16-0E7E-47F8-9F98-383940F8418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561627" y="458347"/>
                  <a:ext cx="68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110D1D2-E5E5-4396-BC10-5B870ED6C5D8}"/>
                    </a:ext>
                  </a:extLst>
                </p14:cNvPr>
                <p14:cNvContentPartPr/>
                <p14:nvPr/>
              </p14:nvContentPartPr>
              <p14:xfrm>
                <a:off x="8573507" y="451147"/>
                <a:ext cx="85320" cy="86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110D1D2-E5E5-4396-BC10-5B870ED6C5D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69187" y="446827"/>
                  <a:ext cx="93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F6BFCFA-4EBE-4CB5-BC45-A4921EE60A20}"/>
                    </a:ext>
                  </a:extLst>
                </p14:cNvPr>
                <p14:cNvContentPartPr/>
                <p14:nvPr/>
              </p14:nvContentPartPr>
              <p14:xfrm>
                <a:off x="8849267" y="523867"/>
                <a:ext cx="360" cy="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F6BFCFA-4EBE-4CB5-BC45-A4921EE60A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44947" y="51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7F16418-D70B-41D5-B75A-8775C02AF74E}"/>
                    </a:ext>
                  </a:extLst>
                </p14:cNvPr>
                <p14:cNvContentPartPr/>
                <p14:nvPr/>
              </p14:nvContentPartPr>
              <p14:xfrm>
                <a:off x="8844947" y="519547"/>
                <a:ext cx="1440720" cy="999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7F16418-D70B-41D5-B75A-8775C02AF74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40627" y="515227"/>
                  <a:ext cx="1449360" cy="10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6EBE61A-D51A-4F9A-9EAB-12FBB1052C77}"/>
                    </a:ext>
                  </a:extLst>
                </p14:cNvPr>
                <p14:cNvContentPartPr/>
                <p14:nvPr/>
              </p14:nvContentPartPr>
              <p14:xfrm>
                <a:off x="8864387" y="1519987"/>
                <a:ext cx="10080" cy="1191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6EBE61A-D51A-4F9A-9EAB-12FBB1052C7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860067" y="1515667"/>
                  <a:ext cx="18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AF917AF-975D-4C87-BB7D-DB9E23BA727F}"/>
                    </a:ext>
                  </a:extLst>
                </p14:cNvPr>
                <p14:cNvContentPartPr/>
                <p14:nvPr/>
              </p14:nvContentPartPr>
              <p14:xfrm>
                <a:off x="8872307" y="1504507"/>
                <a:ext cx="16920" cy="22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AF917AF-975D-4C87-BB7D-DB9E23BA727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67987" y="1500187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5FC0879-F6ED-4796-BDD7-D045926A9CF2}"/>
                    </a:ext>
                  </a:extLst>
                </p14:cNvPr>
                <p14:cNvContentPartPr/>
                <p14:nvPr/>
              </p14:nvContentPartPr>
              <p14:xfrm>
                <a:off x="10285307" y="1443667"/>
                <a:ext cx="21600" cy="1062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5FC0879-F6ED-4796-BDD7-D045926A9CF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80987" y="1439347"/>
                  <a:ext cx="30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2E934F0-2D8B-4D20-A921-8A69524C257F}"/>
                    </a:ext>
                  </a:extLst>
                </p14:cNvPr>
                <p14:cNvContentPartPr/>
                <p14:nvPr/>
              </p14:nvContentPartPr>
              <p14:xfrm>
                <a:off x="8741987" y="503347"/>
                <a:ext cx="152640" cy="432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2E934F0-2D8B-4D20-A921-8A69524C257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737667" y="499027"/>
                  <a:ext cx="161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09F4EF1-19D4-4E2B-9DFE-2AC26D79F358}"/>
                    </a:ext>
                  </a:extLst>
                </p14:cNvPr>
                <p14:cNvContentPartPr/>
                <p14:nvPr/>
              </p14:nvContentPartPr>
              <p14:xfrm>
                <a:off x="8874107" y="1478227"/>
                <a:ext cx="38520" cy="262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09F4EF1-19D4-4E2B-9DFE-2AC26D79F35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69787" y="1473907"/>
                  <a:ext cx="47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4666A24-2F36-43E7-B5C8-C411B6BC0690}"/>
                    </a:ext>
                  </a:extLst>
                </p14:cNvPr>
                <p14:cNvContentPartPr/>
                <p14:nvPr/>
              </p14:nvContentPartPr>
              <p14:xfrm>
                <a:off x="8876987" y="1504147"/>
                <a:ext cx="360" cy="3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4666A24-2F36-43E7-B5C8-C411B6BC06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72667" y="1499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894C658-1901-442E-9B33-2FBEEC157F85}"/>
                    </a:ext>
                  </a:extLst>
                </p14:cNvPr>
                <p14:cNvContentPartPr/>
                <p14:nvPr/>
              </p14:nvContentPartPr>
              <p14:xfrm>
                <a:off x="8766107" y="1580107"/>
                <a:ext cx="20160" cy="20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894C658-1901-442E-9B33-2FBEEC157F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761787" y="1575787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E598918-4D9A-4FAC-A0B3-8202B5116249}"/>
                    </a:ext>
                  </a:extLst>
                </p14:cNvPr>
                <p14:cNvContentPartPr/>
                <p14:nvPr/>
              </p14:nvContentPartPr>
              <p14:xfrm>
                <a:off x="8705987" y="621427"/>
                <a:ext cx="1700280" cy="10152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E598918-4D9A-4FAC-A0B3-8202B511624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01667" y="617107"/>
                  <a:ext cx="170892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281F40C-DF9F-45B0-B922-647D914A00B4}"/>
                    </a:ext>
                  </a:extLst>
                </p14:cNvPr>
                <p14:cNvContentPartPr/>
                <p14:nvPr/>
              </p14:nvContentPartPr>
              <p14:xfrm>
                <a:off x="10296467" y="1405867"/>
                <a:ext cx="31320" cy="150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281F40C-DF9F-45B0-B922-647D914A00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92147" y="1401547"/>
                  <a:ext cx="39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807C269-2510-4DDD-BC30-DE5E3535EDF5}"/>
                    </a:ext>
                  </a:extLst>
                </p14:cNvPr>
                <p14:cNvContentPartPr/>
                <p14:nvPr/>
              </p14:nvContentPartPr>
              <p14:xfrm>
                <a:off x="10171907" y="1644547"/>
                <a:ext cx="89640" cy="1594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807C269-2510-4DDD-BC30-DE5E3535EDF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167587" y="1640227"/>
                  <a:ext cx="98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F39DB96-E573-4064-8DE8-A9022374A438}"/>
                    </a:ext>
                  </a:extLst>
                </p14:cNvPr>
                <p14:cNvContentPartPr/>
                <p14:nvPr/>
              </p14:nvContentPartPr>
              <p14:xfrm>
                <a:off x="10300067" y="1663267"/>
                <a:ext cx="68040" cy="1152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F39DB96-E573-4064-8DE8-A9022374A43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95747" y="1658947"/>
                  <a:ext cx="76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FC3B128-0C9D-43F4-A63F-550F8CB5D347}"/>
                    </a:ext>
                  </a:extLst>
                </p14:cNvPr>
                <p14:cNvContentPartPr/>
                <p14:nvPr/>
              </p14:nvContentPartPr>
              <p14:xfrm>
                <a:off x="10299347" y="1617547"/>
                <a:ext cx="127080" cy="442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FC3B128-0C9D-43F4-A63F-550F8CB5D3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95027" y="1613227"/>
                  <a:ext cx="13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D73F988-593D-4129-B87C-5DEFA27036B8}"/>
                    </a:ext>
                  </a:extLst>
                </p14:cNvPr>
                <p14:cNvContentPartPr/>
                <p14:nvPr/>
              </p14:nvContentPartPr>
              <p14:xfrm>
                <a:off x="10372787" y="1159627"/>
                <a:ext cx="70920" cy="1191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D73F988-593D-4129-B87C-5DEFA27036B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68467" y="1155307"/>
                  <a:ext cx="79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F0B27B5-60F7-451A-84E5-57E478A5E331}"/>
                    </a:ext>
                  </a:extLst>
                </p14:cNvPr>
                <p14:cNvContentPartPr/>
                <p14:nvPr/>
              </p14:nvContentPartPr>
              <p14:xfrm>
                <a:off x="10382867" y="1205707"/>
                <a:ext cx="82080" cy="295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F0B27B5-60F7-451A-84E5-57E478A5E33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78547" y="1201387"/>
                  <a:ext cx="90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1664032-7A18-4806-A1F4-9FE182B1E9F3}"/>
                    </a:ext>
                  </a:extLst>
                </p14:cNvPr>
                <p14:cNvContentPartPr/>
                <p14:nvPr/>
              </p14:nvContentPartPr>
              <p14:xfrm>
                <a:off x="10499867" y="1220467"/>
                <a:ext cx="2520" cy="428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1664032-7A18-4806-A1F4-9FE182B1E9F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95547" y="1216147"/>
                  <a:ext cx="11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8AC69D9-B7A3-46C1-8C92-32EDBDC69003}"/>
                    </a:ext>
                  </a:extLst>
                </p14:cNvPr>
                <p14:cNvContentPartPr/>
                <p14:nvPr/>
              </p14:nvContentPartPr>
              <p14:xfrm>
                <a:off x="10453787" y="1214707"/>
                <a:ext cx="88560" cy="691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8AC69D9-B7A3-46C1-8C92-32EDBDC6900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449467" y="1210387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70284DF-864D-4744-924E-C4B91C893356}"/>
                    </a:ext>
                  </a:extLst>
                </p14:cNvPr>
                <p14:cNvContentPartPr/>
                <p14:nvPr/>
              </p14:nvContentPartPr>
              <p14:xfrm>
                <a:off x="10411307" y="491827"/>
                <a:ext cx="71280" cy="135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70284DF-864D-4744-924E-C4B91C89335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06987" y="487507"/>
                  <a:ext cx="79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EB3A109-6FF7-41F8-AF76-CBA0340BFE28}"/>
                    </a:ext>
                  </a:extLst>
                </p14:cNvPr>
                <p14:cNvContentPartPr/>
                <p14:nvPr/>
              </p14:nvContentPartPr>
              <p14:xfrm>
                <a:off x="10420667" y="557707"/>
                <a:ext cx="88560" cy="104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EB3A109-6FF7-41F8-AF76-CBA0340BFE2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16347" y="553387"/>
                  <a:ext cx="97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8177EB0-AEBD-494A-9259-9B51EF1CFF37}"/>
                    </a:ext>
                  </a:extLst>
                </p14:cNvPr>
                <p14:cNvContentPartPr/>
                <p14:nvPr/>
              </p14:nvContentPartPr>
              <p14:xfrm>
                <a:off x="10519667" y="533587"/>
                <a:ext cx="75600" cy="860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8177EB0-AEBD-494A-9259-9B51EF1CFF3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515347" y="529267"/>
                  <a:ext cx="84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A077459-115F-43A9-9252-361294A238D8}"/>
                    </a:ext>
                  </a:extLst>
                </p14:cNvPr>
                <p14:cNvContentPartPr/>
                <p14:nvPr/>
              </p14:nvContentPartPr>
              <p14:xfrm>
                <a:off x="9625787" y="1122907"/>
                <a:ext cx="2880" cy="50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A077459-115F-43A9-9252-361294A238D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21467" y="1118587"/>
                  <a:ext cx="11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85CA3B7-ECC9-422F-9546-0A8D3BC5A316}"/>
                    </a:ext>
                  </a:extLst>
                </p14:cNvPr>
                <p14:cNvContentPartPr/>
                <p14:nvPr/>
              </p14:nvContentPartPr>
              <p14:xfrm>
                <a:off x="8875187" y="1093747"/>
                <a:ext cx="124920" cy="13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85CA3B7-ECC9-422F-9546-0A8D3BC5A31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870867" y="1089427"/>
                  <a:ext cx="133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D786B1B-EB4F-4512-A9A3-A4033D794AF7}"/>
                    </a:ext>
                  </a:extLst>
                </p14:cNvPr>
                <p14:cNvContentPartPr/>
                <p14:nvPr/>
              </p14:nvContentPartPr>
              <p14:xfrm>
                <a:off x="9148427" y="1078627"/>
                <a:ext cx="342720" cy="136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D786B1B-EB4F-4512-A9A3-A4033D794AF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44107" y="1074307"/>
                  <a:ext cx="351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5A2B8F7-FE8C-4422-9F8E-869056997B43}"/>
                    </a:ext>
                  </a:extLst>
                </p14:cNvPr>
                <p14:cNvContentPartPr/>
                <p14:nvPr/>
              </p14:nvContentPartPr>
              <p14:xfrm>
                <a:off x="9542267" y="1084027"/>
                <a:ext cx="68040" cy="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5A2B8F7-FE8C-4422-9F8E-869056997B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37947" y="1079707"/>
                  <a:ext cx="76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767223A-2669-4C2E-AD1D-82374000130F}"/>
                    </a:ext>
                  </a:extLst>
                </p14:cNvPr>
                <p14:cNvContentPartPr/>
                <p14:nvPr/>
              </p14:nvContentPartPr>
              <p14:xfrm>
                <a:off x="8515907" y="1063867"/>
                <a:ext cx="110880" cy="161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767223A-2669-4C2E-AD1D-82374000130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11587" y="1059547"/>
                  <a:ext cx="119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2AA73CE-BC6A-4D9F-B22D-92CA375A3567}"/>
                    </a:ext>
                  </a:extLst>
                </p14:cNvPr>
                <p14:cNvContentPartPr/>
                <p14:nvPr/>
              </p14:nvContentPartPr>
              <p14:xfrm>
                <a:off x="8646587" y="976387"/>
                <a:ext cx="81720" cy="896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2AA73CE-BC6A-4D9F-B22D-92CA375A356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42267" y="972067"/>
                  <a:ext cx="90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4BB95FD-4CEA-4522-BBB5-A0E3B4ADBFC1}"/>
                    </a:ext>
                  </a:extLst>
                </p14:cNvPr>
                <p14:cNvContentPartPr/>
                <p14:nvPr/>
              </p14:nvContentPartPr>
              <p14:xfrm>
                <a:off x="8372267" y="1078987"/>
                <a:ext cx="75960" cy="115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4BB95FD-4CEA-4522-BBB5-A0E3B4ADBF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367947" y="1074667"/>
                  <a:ext cx="84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15CE3EC-1A79-404F-845E-E7BFD976F01A}"/>
                    </a:ext>
                  </a:extLst>
                </p14:cNvPr>
                <p14:cNvContentPartPr/>
                <p14:nvPr/>
              </p14:nvContentPartPr>
              <p14:xfrm>
                <a:off x="8387747" y="1117867"/>
                <a:ext cx="79200" cy="10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15CE3EC-1A79-404F-845E-E7BFD976F01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83427" y="1113547"/>
                  <a:ext cx="87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8493C89-56CA-44A0-BFB2-C36FFA292197}"/>
                    </a:ext>
                  </a:extLst>
                </p14:cNvPr>
                <p14:cNvContentPartPr/>
                <p14:nvPr/>
              </p14:nvContentPartPr>
              <p14:xfrm>
                <a:off x="8163467" y="1046587"/>
                <a:ext cx="105120" cy="1029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8493C89-56CA-44A0-BFB2-C36FFA29219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59147" y="1042267"/>
                  <a:ext cx="11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8C6C309-8542-4D08-A60C-F20DF6DED0E3}"/>
                    </a:ext>
                  </a:extLst>
                </p14:cNvPr>
                <p14:cNvContentPartPr/>
                <p14:nvPr/>
              </p14:nvContentPartPr>
              <p14:xfrm>
                <a:off x="8181107" y="1094107"/>
                <a:ext cx="98640" cy="72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8C6C309-8542-4D08-A60C-F20DF6DED0E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76787" y="1089787"/>
                  <a:ext cx="107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351CE12-94B9-4A0C-83B5-385CB844B623}"/>
                    </a:ext>
                  </a:extLst>
                </p14:cNvPr>
                <p14:cNvContentPartPr/>
                <p14:nvPr/>
              </p14:nvContentPartPr>
              <p14:xfrm>
                <a:off x="9589427" y="1663267"/>
                <a:ext cx="62280" cy="741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351CE12-94B9-4A0C-83B5-385CB844B62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585107" y="1658947"/>
                  <a:ext cx="70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DE1AA00-E993-4FC0-8FFA-B99D07EA6F3F}"/>
                    </a:ext>
                  </a:extLst>
                </p14:cNvPr>
                <p14:cNvContentPartPr/>
                <p14:nvPr/>
              </p14:nvContentPartPr>
              <p14:xfrm>
                <a:off x="9594827" y="1683787"/>
                <a:ext cx="56160" cy="385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DE1AA00-E993-4FC0-8FFA-B99D07EA6F3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590507" y="1679467"/>
                  <a:ext cx="64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7D09522-CB1B-42EE-9DD4-36582A6A0B03}"/>
                    </a:ext>
                  </a:extLst>
                </p14:cNvPr>
                <p14:cNvContentPartPr/>
                <p14:nvPr/>
              </p14:nvContentPartPr>
              <p14:xfrm>
                <a:off x="9699587" y="1627627"/>
                <a:ext cx="56520" cy="75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7D09522-CB1B-42EE-9DD4-36582A6A0B0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95267" y="1623307"/>
                  <a:ext cx="65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E27B212-775A-44D8-918A-A30D050BAE90}"/>
                    </a:ext>
                  </a:extLst>
                </p14:cNvPr>
                <p14:cNvContentPartPr/>
                <p14:nvPr/>
              </p14:nvContentPartPr>
              <p14:xfrm>
                <a:off x="9528227" y="1836427"/>
                <a:ext cx="86760" cy="694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E27B212-775A-44D8-918A-A30D050BAE9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523907" y="1832107"/>
                  <a:ext cx="95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66B28E5-C4BF-4DE1-8AE3-6755F591CEE7}"/>
                    </a:ext>
                  </a:extLst>
                </p14:cNvPr>
                <p14:cNvContentPartPr/>
                <p14:nvPr/>
              </p14:nvContentPartPr>
              <p14:xfrm>
                <a:off x="9629387" y="1844707"/>
                <a:ext cx="64800" cy="723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66B28E5-C4BF-4DE1-8AE3-6755F591CEE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25067" y="1840387"/>
                  <a:ext cx="73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448C796-3396-42C1-837E-57EC972FB3AC}"/>
                    </a:ext>
                  </a:extLst>
                </p14:cNvPr>
                <p14:cNvContentPartPr/>
                <p14:nvPr/>
              </p14:nvContentPartPr>
              <p14:xfrm>
                <a:off x="9592307" y="1777747"/>
                <a:ext cx="41760" cy="529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448C796-3396-42C1-837E-57EC972FB3A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587987" y="1773427"/>
                  <a:ext cx="50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8549141-F656-4592-B954-CE4CF1D498FF}"/>
                    </a:ext>
                  </a:extLst>
                </p14:cNvPr>
                <p14:cNvContentPartPr/>
                <p14:nvPr/>
              </p14:nvContentPartPr>
              <p14:xfrm>
                <a:off x="8878067" y="703147"/>
                <a:ext cx="123120" cy="1728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8549141-F656-4592-B954-CE4CF1D498F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873747" y="698827"/>
                  <a:ext cx="131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8D3CF09-B23F-4BFF-99B6-D91E3D22CEE8}"/>
                    </a:ext>
                  </a:extLst>
                </p14:cNvPr>
                <p14:cNvContentPartPr/>
                <p14:nvPr/>
              </p14:nvContentPartPr>
              <p14:xfrm>
                <a:off x="8953307" y="762547"/>
                <a:ext cx="102240" cy="1288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8D3CF09-B23F-4BFF-99B6-D91E3D22CEE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948987" y="758227"/>
                  <a:ext cx="110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4B4C3C8-AF3A-4A33-8FDC-61052C23F13C}"/>
                    </a:ext>
                  </a:extLst>
                </p14:cNvPr>
                <p14:cNvContentPartPr/>
                <p14:nvPr/>
              </p14:nvContentPartPr>
              <p14:xfrm>
                <a:off x="8996867" y="809347"/>
                <a:ext cx="227520" cy="1756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4B4C3C8-AF3A-4A33-8FDC-61052C23F13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92547" y="805027"/>
                  <a:ext cx="236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089A167-DD63-47D0-9EFD-5C8336A9243A}"/>
                    </a:ext>
                  </a:extLst>
                </p14:cNvPr>
                <p14:cNvContentPartPr/>
                <p14:nvPr/>
              </p14:nvContentPartPr>
              <p14:xfrm>
                <a:off x="9261827" y="951907"/>
                <a:ext cx="80280" cy="406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089A167-DD63-47D0-9EFD-5C8336A9243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57507" y="947587"/>
                  <a:ext cx="88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E4DB6AC-F280-4531-AA8A-040930A0A3A3}"/>
                    </a:ext>
                  </a:extLst>
                </p14:cNvPr>
                <p14:cNvContentPartPr/>
                <p14:nvPr/>
              </p14:nvContentPartPr>
              <p14:xfrm>
                <a:off x="9077147" y="625027"/>
                <a:ext cx="196200" cy="2080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E4DB6AC-F280-4531-AA8A-040930A0A3A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072827" y="620707"/>
                  <a:ext cx="204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B41A567-D0B1-4176-A09B-EF4F297B33B0}"/>
                    </a:ext>
                  </a:extLst>
                </p14:cNvPr>
                <p14:cNvContentPartPr/>
                <p14:nvPr/>
              </p14:nvContentPartPr>
              <p14:xfrm>
                <a:off x="9346787" y="433147"/>
                <a:ext cx="70200" cy="107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B41A567-D0B1-4176-A09B-EF4F297B33B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342467" y="428827"/>
                  <a:ext cx="7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2CA43F3-1F51-421B-B06E-F675C82C2A70}"/>
                    </a:ext>
                  </a:extLst>
                </p14:cNvPr>
                <p14:cNvContentPartPr/>
                <p14:nvPr/>
              </p14:nvContentPartPr>
              <p14:xfrm>
                <a:off x="9458747" y="416947"/>
                <a:ext cx="71640" cy="900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2CA43F3-1F51-421B-B06E-F675C82C2A7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454427" y="412627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99CD331-F945-476D-B567-A6FD778983E5}"/>
                    </a:ext>
                  </a:extLst>
                </p14:cNvPr>
                <p14:cNvContentPartPr/>
                <p14:nvPr/>
              </p14:nvContentPartPr>
              <p14:xfrm>
                <a:off x="9512747" y="460867"/>
                <a:ext cx="82440" cy="885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99CD331-F945-476D-B567-A6FD778983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08427" y="456547"/>
                  <a:ext cx="9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5E062A6-5E5C-436B-A065-251A1BDB9EFD}"/>
                    </a:ext>
                  </a:extLst>
                </p14:cNvPr>
                <p14:cNvContentPartPr/>
                <p14:nvPr/>
              </p14:nvContentPartPr>
              <p14:xfrm>
                <a:off x="9559907" y="490747"/>
                <a:ext cx="50040" cy="17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5E062A6-5E5C-436B-A065-251A1BDB9EF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555587" y="486427"/>
                  <a:ext cx="58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4528807-6D79-4452-B564-115FE23730C5}"/>
                    </a:ext>
                  </a:extLst>
                </p14:cNvPr>
                <p14:cNvContentPartPr/>
                <p14:nvPr/>
              </p14:nvContentPartPr>
              <p14:xfrm>
                <a:off x="8715707" y="1288867"/>
                <a:ext cx="219960" cy="1429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4528807-6D79-4452-B564-115FE23730C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11387" y="1284547"/>
                  <a:ext cx="228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1D80FB0-92DB-47C5-9A53-A3A6571A9AEF}"/>
                    </a:ext>
                  </a:extLst>
                </p14:cNvPr>
                <p14:cNvContentPartPr/>
                <p14:nvPr/>
              </p14:nvContentPartPr>
              <p14:xfrm>
                <a:off x="8175347" y="1424587"/>
                <a:ext cx="137880" cy="1587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1D80FB0-92DB-47C5-9A53-A3A6571A9AE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171027" y="1420267"/>
                  <a:ext cx="146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9D58F62-AFEF-42FB-8D3E-814023B77361}"/>
                    </a:ext>
                  </a:extLst>
                </p14:cNvPr>
                <p14:cNvContentPartPr/>
                <p14:nvPr/>
              </p14:nvContentPartPr>
              <p14:xfrm>
                <a:off x="8173907" y="1450867"/>
                <a:ext cx="14040" cy="2559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9D58F62-AFEF-42FB-8D3E-814023B7736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169587" y="1446547"/>
                  <a:ext cx="22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7AFDF4E-2049-4896-8953-2BF634B34927}"/>
                    </a:ext>
                  </a:extLst>
                </p14:cNvPr>
                <p14:cNvContentPartPr/>
                <p14:nvPr/>
              </p14:nvContentPartPr>
              <p14:xfrm>
                <a:off x="8165987" y="1431427"/>
                <a:ext cx="149400" cy="1400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7AFDF4E-2049-4896-8953-2BF634B3492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161667" y="1427107"/>
                  <a:ext cx="158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5580B01-2DBB-4A13-B4FB-50F91F2402B8}"/>
                    </a:ext>
                  </a:extLst>
                </p14:cNvPr>
                <p14:cNvContentPartPr/>
                <p14:nvPr/>
              </p14:nvContentPartPr>
              <p14:xfrm>
                <a:off x="8317187" y="1432867"/>
                <a:ext cx="109080" cy="2098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5580B01-2DBB-4A13-B4FB-50F91F2402B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12867" y="1428547"/>
                  <a:ext cx="117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AE54ECE-CFAC-44B1-8992-977C7A59CD59}"/>
                    </a:ext>
                  </a:extLst>
                </p14:cNvPr>
                <p14:cNvContentPartPr/>
                <p14:nvPr/>
              </p14:nvContentPartPr>
              <p14:xfrm>
                <a:off x="8387027" y="1585867"/>
                <a:ext cx="75960" cy="121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AE54ECE-CFAC-44B1-8992-977C7A59CD5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82707" y="1581547"/>
                  <a:ext cx="84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07BDA13-2CD0-4195-A690-A826725B7FCC}"/>
                    </a:ext>
                  </a:extLst>
                </p14:cNvPr>
                <p14:cNvContentPartPr/>
                <p14:nvPr/>
              </p14:nvContentPartPr>
              <p14:xfrm>
                <a:off x="8436347" y="1585507"/>
                <a:ext cx="70200" cy="1166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07BDA13-2CD0-4195-A690-A826725B7FC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432027" y="1581187"/>
                  <a:ext cx="78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68B895E5-A5EB-49C6-81B9-E5CB29903B8A}"/>
                    </a:ext>
                  </a:extLst>
                </p14:cNvPr>
                <p14:cNvContentPartPr/>
                <p14:nvPr/>
              </p14:nvContentPartPr>
              <p14:xfrm>
                <a:off x="9657107" y="635107"/>
                <a:ext cx="84600" cy="2498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68B895E5-A5EB-49C6-81B9-E5CB29903B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52787" y="630787"/>
                  <a:ext cx="93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BFEED2A-9638-4A3E-AEF9-2BBDCF83E59B}"/>
                    </a:ext>
                  </a:extLst>
                </p14:cNvPr>
                <p14:cNvContentPartPr/>
                <p14:nvPr/>
              </p14:nvContentPartPr>
              <p14:xfrm>
                <a:off x="9602027" y="746347"/>
                <a:ext cx="203760" cy="2098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BFEED2A-9638-4A3E-AEF9-2BBDCF83E59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97707" y="742027"/>
                  <a:ext cx="212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A10D4C23-0528-45B8-ADB8-46D3586DD19A}"/>
                    </a:ext>
                  </a:extLst>
                </p14:cNvPr>
                <p14:cNvContentPartPr/>
                <p14:nvPr/>
              </p14:nvContentPartPr>
              <p14:xfrm>
                <a:off x="9732347" y="343507"/>
                <a:ext cx="189720" cy="1036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A10D4C23-0528-45B8-ADB8-46D3586DD19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28027" y="339187"/>
                  <a:ext cx="198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BC12958-597C-49D8-9A1E-F2D040A0998B}"/>
                    </a:ext>
                  </a:extLst>
                </p14:cNvPr>
                <p14:cNvContentPartPr/>
                <p14:nvPr/>
              </p14:nvContentPartPr>
              <p14:xfrm>
                <a:off x="9931427" y="250267"/>
                <a:ext cx="66600" cy="1274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BC12958-597C-49D8-9A1E-F2D040A0998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927107" y="245947"/>
                  <a:ext cx="75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D027043-D3A1-4D50-8EF7-0CCC212F93E2}"/>
                    </a:ext>
                  </a:extLst>
                </p14:cNvPr>
                <p14:cNvContentPartPr/>
                <p14:nvPr/>
              </p14:nvContentPartPr>
              <p14:xfrm>
                <a:off x="9982547" y="269707"/>
                <a:ext cx="116640" cy="810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D027043-D3A1-4D50-8EF7-0CCC212F93E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978227" y="265387"/>
                  <a:ext cx="125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27421198-10A7-4E8B-BACF-9C49129862D9}"/>
                    </a:ext>
                  </a:extLst>
                </p14:cNvPr>
                <p14:cNvContentPartPr/>
                <p14:nvPr/>
              </p14:nvContentPartPr>
              <p14:xfrm>
                <a:off x="10102067" y="204907"/>
                <a:ext cx="118440" cy="2149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27421198-10A7-4E8B-BACF-9C49129862D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097747" y="200587"/>
                  <a:ext cx="127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4C015D3-65B5-46FD-9D46-B9CFC51000F1}"/>
                    </a:ext>
                  </a:extLst>
                </p14:cNvPr>
                <p14:cNvContentPartPr/>
                <p14:nvPr/>
              </p14:nvContentPartPr>
              <p14:xfrm>
                <a:off x="10260467" y="196987"/>
                <a:ext cx="65160" cy="694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4C015D3-65B5-46FD-9D46-B9CFC51000F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256147" y="192667"/>
                  <a:ext cx="73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7E3C9BB3-4EC5-4A15-863D-E6064DB2CE3B}"/>
                    </a:ext>
                  </a:extLst>
                </p14:cNvPr>
                <p14:cNvContentPartPr/>
                <p14:nvPr/>
              </p14:nvContentPartPr>
              <p14:xfrm>
                <a:off x="10350827" y="177907"/>
                <a:ext cx="159840" cy="1389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7E3C9BB3-4EC5-4A15-863D-E6064DB2CE3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346507" y="173587"/>
                  <a:ext cx="168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FF2F5CB-1DE5-4A80-A713-B757A5E89025}"/>
                    </a:ext>
                  </a:extLst>
                </p14:cNvPr>
                <p14:cNvContentPartPr/>
                <p14:nvPr/>
              </p14:nvContentPartPr>
              <p14:xfrm>
                <a:off x="10546667" y="90427"/>
                <a:ext cx="88200" cy="1162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FF2F5CB-1DE5-4A80-A713-B757A5E8902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42347" y="86107"/>
                  <a:ext cx="96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2D2EB0C-8ABF-4BA2-94E4-DC43C1146FA3}"/>
                    </a:ext>
                  </a:extLst>
                </p14:cNvPr>
                <p14:cNvContentPartPr/>
                <p14:nvPr/>
              </p14:nvContentPartPr>
              <p14:xfrm>
                <a:off x="10628747" y="96187"/>
                <a:ext cx="4680" cy="169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2D2EB0C-8ABF-4BA2-94E4-DC43C1146F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24427" y="91867"/>
                  <a:ext cx="1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392212D-C324-4787-8FED-656352D1BE57}"/>
                    </a:ext>
                  </a:extLst>
                </p14:cNvPr>
                <p14:cNvContentPartPr/>
                <p14:nvPr/>
              </p14:nvContentPartPr>
              <p14:xfrm>
                <a:off x="10635587" y="89707"/>
                <a:ext cx="57240" cy="1152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392212D-C324-4787-8FED-656352D1BE5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631267" y="85387"/>
                  <a:ext cx="65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05E385D1-3565-4CE3-8CDE-305977D907FC}"/>
                    </a:ext>
                  </a:extLst>
                </p14:cNvPr>
                <p14:cNvContentPartPr/>
                <p14:nvPr/>
              </p14:nvContentPartPr>
              <p14:xfrm>
                <a:off x="10709747" y="114187"/>
                <a:ext cx="232560" cy="482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05E385D1-3565-4CE3-8CDE-305977D907F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05427" y="109867"/>
                  <a:ext cx="241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BAC19DC-5E27-48C3-B676-C18120AC97C1}"/>
                    </a:ext>
                  </a:extLst>
                </p14:cNvPr>
                <p14:cNvContentPartPr/>
                <p14:nvPr/>
              </p14:nvContentPartPr>
              <p14:xfrm>
                <a:off x="8934227" y="1213627"/>
                <a:ext cx="119160" cy="1137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BAC19DC-5E27-48C3-B676-C18120AC97C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929907" y="1209307"/>
                  <a:ext cx="127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A00BE46-4751-407A-BEEB-E85A86FA3DA0}"/>
                    </a:ext>
                  </a:extLst>
                </p14:cNvPr>
                <p14:cNvContentPartPr/>
                <p14:nvPr/>
              </p14:nvContentPartPr>
              <p14:xfrm>
                <a:off x="9040427" y="1258627"/>
                <a:ext cx="65160" cy="266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A00BE46-4751-407A-BEEB-E85A86FA3DA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036107" y="1254307"/>
                  <a:ext cx="73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E52590F1-B7CF-401A-BB84-2BD6F1E005D2}"/>
                    </a:ext>
                  </a:extLst>
                </p14:cNvPr>
                <p14:cNvContentPartPr/>
                <p14:nvPr/>
              </p14:nvContentPartPr>
              <p14:xfrm>
                <a:off x="9106667" y="1179787"/>
                <a:ext cx="245520" cy="68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E52590F1-B7CF-401A-BB84-2BD6F1E005D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102347" y="1175467"/>
                  <a:ext cx="254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80C19E79-B4BB-4D11-96A7-7D850E4A6689}"/>
                    </a:ext>
                  </a:extLst>
                </p14:cNvPr>
                <p14:cNvContentPartPr/>
                <p14:nvPr/>
              </p14:nvContentPartPr>
              <p14:xfrm>
                <a:off x="8855387" y="1098787"/>
                <a:ext cx="82080" cy="360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80C19E79-B4BB-4D11-96A7-7D850E4A66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851067" y="1094467"/>
                  <a:ext cx="90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0F4B19B4-0899-4B5F-B8F6-15698D847072}"/>
                    </a:ext>
                  </a:extLst>
                </p14:cNvPr>
                <p14:cNvContentPartPr/>
                <p14:nvPr/>
              </p14:nvContentPartPr>
              <p14:xfrm>
                <a:off x="8831627" y="703507"/>
                <a:ext cx="745920" cy="4068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0F4B19B4-0899-4B5F-B8F6-15698D84707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827307" y="699187"/>
                  <a:ext cx="7545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13615345-ED13-444D-9758-9A5F2F574C8E}"/>
                    </a:ext>
                  </a:extLst>
                </p14:cNvPr>
                <p14:cNvContentPartPr/>
                <p14:nvPr/>
              </p14:nvContentPartPr>
              <p14:xfrm>
                <a:off x="8820827" y="523867"/>
                <a:ext cx="79560" cy="759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13615345-ED13-444D-9758-9A5F2F574C8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16507" y="519547"/>
                  <a:ext cx="88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E2B679DF-5A7A-401C-9CFF-60ED89949DB8}"/>
                    </a:ext>
                  </a:extLst>
                </p14:cNvPr>
                <p14:cNvContentPartPr/>
                <p14:nvPr/>
              </p14:nvContentPartPr>
              <p14:xfrm>
                <a:off x="8816147" y="547267"/>
                <a:ext cx="73080" cy="5659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E2B679DF-5A7A-401C-9CFF-60ED89949DB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811827" y="542947"/>
                  <a:ext cx="817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313E399-FBDC-427F-A85C-F86F42F436BA}"/>
                    </a:ext>
                  </a:extLst>
                </p14:cNvPr>
                <p14:cNvContentPartPr/>
                <p14:nvPr/>
              </p14:nvContentPartPr>
              <p14:xfrm>
                <a:off x="8848187" y="1100227"/>
                <a:ext cx="704520" cy="2880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313E399-FBDC-427F-A85C-F86F42F436B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43867" y="1095907"/>
                  <a:ext cx="713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2F93E267-2D06-42DD-A587-D23D7678EC97}"/>
                    </a:ext>
                  </a:extLst>
                </p14:cNvPr>
                <p14:cNvContentPartPr/>
                <p14:nvPr/>
              </p14:nvContentPartPr>
              <p14:xfrm>
                <a:off x="8860787" y="1126147"/>
                <a:ext cx="100080" cy="72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2F93E267-2D06-42DD-A587-D23D7678EC9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856467" y="1121827"/>
                  <a:ext cx="1087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B7105728-55FF-4B33-9D61-D2DF692541AF}"/>
                    </a:ext>
                  </a:extLst>
                </p14:cNvPr>
                <p14:cNvContentPartPr/>
                <p14:nvPr/>
              </p14:nvContentPartPr>
              <p14:xfrm>
                <a:off x="9517787" y="1139107"/>
                <a:ext cx="360" cy="3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B7105728-55FF-4B33-9D61-D2DF692541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13467" y="1134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3B3D98B3-6D91-477D-9730-4BB0F877A749}"/>
                    </a:ext>
                  </a:extLst>
                </p14:cNvPr>
                <p14:cNvContentPartPr/>
                <p14:nvPr/>
              </p14:nvContentPartPr>
              <p14:xfrm>
                <a:off x="8873387" y="1121467"/>
                <a:ext cx="110160" cy="144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3B3D98B3-6D91-477D-9730-4BB0F877A74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869067" y="1117147"/>
                  <a:ext cx="118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7B20DC7F-7FD5-4E63-8367-3A04E0409FA8}"/>
                    </a:ext>
                  </a:extLst>
                </p14:cNvPr>
                <p14:cNvContentPartPr/>
                <p14:nvPr/>
              </p14:nvContentPartPr>
              <p14:xfrm>
                <a:off x="9522107" y="1084027"/>
                <a:ext cx="12240" cy="720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7B20DC7F-7FD5-4E63-8367-3A04E0409FA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517787" y="1079707"/>
                  <a:ext cx="20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79BBFD62-BCC3-408A-AE8E-3F8C314EED4C}"/>
                    </a:ext>
                  </a:extLst>
                </p14:cNvPr>
                <p14:cNvContentPartPr/>
                <p14:nvPr/>
              </p14:nvContentPartPr>
              <p14:xfrm>
                <a:off x="8848187" y="1101307"/>
                <a:ext cx="166680" cy="288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79BBFD62-BCC3-408A-AE8E-3F8C314EED4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43867" y="1096987"/>
                  <a:ext cx="175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C7F1111-69AB-4833-91CD-DD45B53FBDC4}"/>
                    </a:ext>
                  </a:extLst>
                </p14:cNvPr>
                <p14:cNvContentPartPr/>
                <p14:nvPr/>
              </p14:nvContentPartPr>
              <p14:xfrm>
                <a:off x="9439307" y="1087267"/>
                <a:ext cx="75600" cy="540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C7F1111-69AB-4833-91CD-DD45B53FBDC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34987" y="1082947"/>
                  <a:ext cx="84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A219042A-CEAE-46E6-84C4-B49506728C33}"/>
                    </a:ext>
                  </a:extLst>
                </p14:cNvPr>
                <p14:cNvContentPartPr/>
                <p14:nvPr/>
              </p14:nvContentPartPr>
              <p14:xfrm>
                <a:off x="9560627" y="1106347"/>
                <a:ext cx="1440" cy="252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A219042A-CEAE-46E6-84C4-B49506728C3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556307" y="1102027"/>
                  <a:ext cx="10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89813B24-DBA0-4CEF-AB3D-9908764CFCA5}"/>
                    </a:ext>
                  </a:extLst>
                </p14:cNvPr>
                <p14:cNvContentPartPr/>
                <p14:nvPr/>
              </p14:nvContentPartPr>
              <p14:xfrm>
                <a:off x="8838467" y="645547"/>
                <a:ext cx="360" cy="3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89813B24-DBA0-4CEF-AB3D-9908764CFC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34147" y="64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4AAA321-D166-48A5-AA02-06AC5A28EDBD}"/>
                    </a:ext>
                  </a:extLst>
                </p14:cNvPr>
                <p14:cNvContentPartPr/>
                <p14:nvPr/>
              </p14:nvContentPartPr>
              <p14:xfrm>
                <a:off x="8828747" y="560947"/>
                <a:ext cx="8280" cy="68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4AAA321-D166-48A5-AA02-06AC5A28EDB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24427" y="556627"/>
                  <a:ext cx="16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0B90FD85-F689-4494-AA6D-B35E3009AE38}"/>
                    </a:ext>
                  </a:extLst>
                </p14:cNvPr>
                <p14:cNvContentPartPr/>
                <p14:nvPr/>
              </p14:nvContentPartPr>
              <p14:xfrm>
                <a:off x="8900387" y="1100227"/>
                <a:ext cx="3960" cy="648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0B90FD85-F689-4494-AA6D-B35E3009AE3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96067" y="1095907"/>
                  <a:ext cx="12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26328328-53F8-4A29-B81B-19E371DB889E}"/>
                    </a:ext>
                  </a:extLst>
                </p14:cNvPr>
                <p14:cNvContentPartPr/>
                <p14:nvPr/>
              </p14:nvContentPartPr>
              <p14:xfrm>
                <a:off x="8870507" y="991507"/>
                <a:ext cx="73440" cy="964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26328328-53F8-4A29-B81B-19E371DB889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866187" y="987187"/>
                  <a:ext cx="82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591C23D3-2347-4F78-99FB-939A6A8EE11C}"/>
                    </a:ext>
                  </a:extLst>
                </p14:cNvPr>
                <p14:cNvContentPartPr/>
                <p14:nvPr/>
              </p14:nvContentPartPr>
              <p14:xfrm>
                <a:off x="8891027" y="1031107"/>
                <a:ext cx="32400" cy="1656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591C23D3-2347-4F78-99FB-939A6A8EE11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886707" y="1026787"/>
                  <a:ext cx="4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9E420062-D3F3-4E44-B52F-533372AD56B2}"/>
                    </a:ext>
                  </a:extLst>
                </p14:cNvPr>
                <p14:cNvContentPartPr/>
                <p14:nvPr/>
              </p14:nvContentPartPr>
              <p14:xfrm>
                <a:off x="8813627" y="567427"/>
                <a:ext cx="360" cy="36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9E420062-D3F3-4E44-B52F-533372AD56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09307" y="563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628DC2DE-8480-40DC-9072-98308B21F1AE}"/>
                    </a:ext>
                  </a:extLst>
                </p14:cNvPr>
                <p14:cNvContentPartPr/>
                <p14:nvPr/>
              </p14:nvContentPartPr>
              <p14:xfrm>
                <a:off x="8870867" y="1090147"/>
                <a:ext cx="3600" cy="219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628DC2DE-8480-40DC-9072-98308B21F1A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866547" y="1085827"/>
                  <a:ext cx="12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87618BF2-874A-4518-A7B7-B02A50D9B2CC}"/>
                    </a:ext>
                  </a:extLst>
                </p14:cNvPr>
                <p14:cNvContentPartPr/>
                <p14:nvPr/>
              </p14:nvContentPartPr>
              <p14:xfrm>
                <a:off x="8866187" y="1077187"/>
                <a:ext cx="115200" cy="194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87618BF2-874A-4518-A7B7-B02A50D9B2C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861867" y="1072867"/>
                  <a:ext cx="12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FDF89AE9-1B66-4F33-B47C-76484B306D24}"/>
                    </a:ext>
                  </a:extLst>
                </p14:cNvPr>
                <p14:cNvContentPartPr/>
                <p14:nvPr/>
              </p14:nvContentPartPr>
              <p14:xfrm>
                <a:off x="9604187" y="1093027"/>
                <a:ext cx="18000" cy="93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FDF89AE9-1B66-4F33-B47C-76484B306D2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599867" y="1088707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FF6506F8-C4F2-4FB3-A12F-D34FD551EA0D}"/>
                    </a:ext>
                  </a:extLst>
                </p14:cNvPr>
                <p14:cNvContentPartPr/>
                <p14:nvPr/>
              </p14:nvContentPartPr>
              <p14:xfrm>
                <a:off x="8819747" y="1142347"/>
                <a:ext cx="720" cy="864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FF6506F8-C4F2-4FB3-A12F-D34FD551EA0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815427" y="1138027"/>
                  <a:ext cx="9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FBB8E9E8-AEFA-4A75-B085-8DC97032E12C}"/>
                    </a:ext>
                  </a:extLst>
                </p14:cNvPr>
                <p14:cNvContentPartPr/>
                <p14:nvPr/>
              </p14:nvContentPartPr>
              <p14:xfrm>
                <a:off x="8830187" y="1490827"/>
                <a:ext cx="1080" cy="1836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FBB8E9E8-AEFA-4A75-B085-8DC97032E1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5867" y="1486507"/>
                  <a:ext cx="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1012B36-C623-4C83-938A-1938CE2921F6}"/>
                    </a:ext>
                  </a:extLst>
                </p14:cNvPr>
                <p14:cNvContentPartPr/>
                <p14:nvPr/>
              </p14:nvContentPartPr>
              <p14:xfrm>
                <a:off x="9614267" y="1330627"/>
                <a:ext cx="6840" cy="145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1012B36-C623-4C83-938A-1938CE2921F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609947" y="1326307"/>
                  <a:ext cx="1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66BD3AD-E9BB-4C60-A4BD-98178BBA44AE}"/>
                    </a:ext>
                  </a:extLst>
                </p14:cNvPr>
                <p14:cNvContentPartPr/>
                <p14:nvPr/>
              </p14:nvContentPartPr>
              <p14:xfrm>
                <a:off x="9608507" y="1497667"/>
                <a:ext cx="19080" cy="410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66BD3AD-E9BB-4C60-A4BD-98178BBA44A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604187" y="1493347"/>
                  <a:ext cx="27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D57F90AD-1806-4C9C-A27D-D074D7930503}"/>
                    </a:ext>
                  </a:extLst>
                </p14:cNvPr>
                <p14:cNvContentPartPr/>
                <p14:nvPr/>
              </p14:nvContentPartPr>
              <p14:xfrm>
                <a:off x="9568907" y="1536907"/>
                <a:ext cx="8280" cy="288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D57F90AD-1806-4C9C-A27D-D074D793050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564587" y="1532587"/>
                  <a:ext cx="16920" cy="1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3" name="Gruppieren 792">
            <a:extLst>
              <a:ext uri="{FF2B5EF4-FFF2-40B4-BE49-F238E27FC236}">
                <a16:creationId xmlns:a16="http://schemas.microsoft.com/office/drawing/2014/main" id="{FE4CB9D3-DD6E-46AA-801F-2EFEA444B9A7}"/>
              </a:ext>
            </a:extLst>
          </p:cNvPr>
          <p:cNvGrpSpPr/>
          <p:nvPr/>
        </p:nvGrpSpPr>
        <p:grpSpPr>
          <a:xfrm>
            <a:off x="1032587" y="2164387"/>
            <a:ext cx="1429920" cy="226080"/>
            <a:chOff x="1032587" y="2164387"/>
            <a:chExt cx="142992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A8AFF4A8-F8D7-44BE-A256-078C42650E18}"/>
                    </a:ext>
                  </a:extLst>
                </p14:cNvPr>
                <p14:cNvContentPartPr/>
                <p14:nvPr/>
              </p14:nvContentPartPr>
              <p14:xfrm>
                <a:off x="1101347" y="2203267"/>
                <a:ext cx="6840" cy="10620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A8AFF4A8-F8D7-44BE-A256-078C42650E1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97027" y="2198947"/>
                  <a:ext cx="1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FF6861B-E234-4FAB-BCEC-0BB1746B5A0A}"/>
                    </a:ext>
                  </a:extLst>
                </p14:cNvPr>
                <p14:cNvContentPartPr/>
                <p14:nvPr/>
              </p14:nvContentPartPr>
              <p14:xfrm>
                <a:off x="1032587" y="2196787"/>
                <a:ext cx="141840" cy="6084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FF6861B-E234-4FAB-BCEC-0BB1746B5A0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28267" y="2192467"/>
                  <a:ext cx="150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D8E355A-D982-4607-9612-83DD472FA29E}"/>
                    </a:ext>
                  </a:extLst>
                </p14:cNvPr>
                <p14:cNvContentPartPr/>
                <p14:nvPr/>
              </p14:nvContentPartPr>
              <p14:xfrm>
                <a:off x="1252547" y="2201827"/>
                <a:ext cx="82440" cy="1065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D8E355A-D982-4607-9612-83DD472FA29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248227" y="2197507"/>
                  <a:ext cx="91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D29466DE-5FDB-4496-A5AA-76570A653AF5}"/>
                    </a:ext>
                  </a:extLst>
                </p14:cNvPr>
                <p14:cNvContentPartPr/>
                <p14:nvPr/>
              </p14:nvContentPartPr>
              <p14:xfrm>
                <a:off x="1485107" y="2241787"/>
                <a:ext cx="68040" cy="165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D29466DE-5FDB-4496-A5AA-76570A653AF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480787" y="2237467"/>
                  <a:ext cx="76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6642E249-4046-4FE2-8A24-B59EB4BACF2F}"/>
                    </a:ext>
                  </a:extLst>
                </p14:cNvPr>
                <p14:cNvContentPartPr/>
                <p14:nvPr/>
              </p14:nvContentPartPr>
              <p14:xfrm>
                <a:off x="1467467" y="2280307"/>
                <a:ext cx="121320" cy="198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6642E249-4046-4FE2-8A24-B59EB4BACF2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463147" y="2275987"/>
                  <a:ext cx="12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AB615902-1737-450B-9E10-0AE4D9EED8DA}"/>
                    </a:ext>
                  </a:extLst>
                </p14:cNvPr>
                <p14:cNvContentPartPr/>
                <p14:nvPr/>
              </p14:nvContentPartPr>
              <p14:xfrm>
                <a:off x="1661507" y="2178067"/>
                <a:ext cx="15120" cy="597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AB615902-1737-450B-9E10-0AE4D9EED8D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657187" y="2173747"/>
                  <a:ext cx="23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3951B7DE-07E3-4133-9E42-2AD06A31EA91}"/>
                    </a:ext>
                  </a:extLst>
                </p14:cNvPr>
                <p14:cNvContentPartPr/>
                <p14:nvPr/>
              </p14:nvContentPartPr>
              <p14:xfrm>
                <a:off x="1624067" y="2261947"/>
                <a:ext cx="74160" cy="360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3951B7DE-07E3-4133-9E42-2AD06A31EA9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619747" y="2257627"/>
                  <a:ext cx="82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825775F4-1157-4FB5-B5D8-A6D3003480CA}"/>
                    </a:ext>
                  </a:extLst>
                </p14:cNvPr>
                <p14:cNvContentPartPr/>
                <p14:nvPr/>
              </p14:nvContentPartPr>
              <p14:xfrm>
                <a:off x="1624067" y="2307307"/>
                <a:ext cx="81360" cy="8316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825775F4-1157-4FB5-B5D8-A6D3003480C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619747" y="2302987"/>
                  <a:ext cx="90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DE84864E-F90F-4BF6-B7A6-7DF144B2834F}"/>
                    </a:ext>
                  </a:extLst>
                </p14:cNvPr>
                <p14:cNvContentPartPr/>
                <p14:nvPr/>
              </p14:nvContentPartPr>
              <p14:xfrm>
                <a:off x="1792547" y="2269507"/>
                <a:ext cx="24120" cy="252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DE84864E-F90F-4BF6-B7A6-7DF144B2834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788227" y="2265187"/>
                  <a:ext cx="32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E508D3E9-76C0-4FBB-94DE-5156D81B66C9}"/>
                    </a:ext>
                  </a:extLst>
                </p14:cNvPr>
                <p14:cNvContentPartPr/>
                <p14:nvPr/>
              </p14:nvContentPartPr>
              <p14:xfrm>
                <a:off x="1898747" y="2174827"/>
                <a:ext cx="91080" cy="1422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E508D3E9-76C0-4FBB-94DE-5156D81B66C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894427" y="2170507"/>
                  <a:ext cx="9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B46151DD-4406-46D5-8610-BC3E78F17B5A}"/>
                    </a:ext>
                  </a:extLst>
                </p14:cNvPr>
                <p14:cNvContentPartPr/>
                <p14:nvPr/>
              </p14:nvContentPartPr>
              <p14:xfrm>
                <a:off x="1917827" y="2225227"/>
                <a:ext cx="111600" cy="216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B46151DD-4406-46D5-8610-BC3E78F17B5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913507" y="2220907"/>
                  <a:ext cx="120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12250B60-8B41-420B-A966-0D037E5BC91B}"/>
                    </a:ext>
                  </a:extLst>
                </p14:cNvPr>
                <p14:cNvContentPartPr/>
                <p14:nvPr/>
              </p14:nvContentPartPr>
              <p14:xfrm>
                <a:off x="2139227" y="2258347"/>
                <a:ext cx="2520" cy="180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12250B60-8B41-420B-A966-0D037E5BC91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134907" y="2254027"/>
                  <a:ext cx="11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86C2BF50-4993-469E-9CFA-D9D28DCD4D9A}"/>
                    </a:ext>
                  </a:extLst>
                </p14:cNvPr>
                <p14:cNvContentPartPr/>
                <p14:nvPr/>
              </p14:nvContentPartPr>
              <p14:xfrm>
                <a:off x="2199347" y="2164387"/>
                <a:ext cx="125640" cy="1184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86C2BF50-4993-469E-9CFA-D9D28DCD4D9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195027" y="2160067"/>
                  <a:ext cx="134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2D20FB5A-30C0-4C27-9535-DFB4964504CC}"/>
                    </a:ext>
                  </a:extLst>
                </p14:cNvPr>
                <p14:cNvContentPartPr/>
                <p14:nvPr/>
              </p14:nvContentPartPr>
              <p14:xfrm>
                <a:off x="2364947" y="2174107"/>
                <a:ext cx="97560" cy="11016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2D20FB5A-30C0-4C27-9535-DFB4964504C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360627" y="2169787"/>
                  <a:ext cx="1062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9" name="Gruppieren 798">
            <a:extLst>
              <a:ext uri="{FF2B5EF4-FFF2-40B4-BE49-F238E27FC236}">
                <a16:creationId xmlns:a16="http://schemas.microsoft.com/office/drawing/2014/main" id="{8288D41F-ADD2-40CF-97CF-6FDC323A4889}"/>
              </a:ext>
            </a:extLst>
          </p:cNvPr>
          <p:cNvGrpSpPr/>
          <p:nvPr/>
        </p:nvGrpSpPr>
        <p:grpSpPr>
          <a:xfrm>
            <a:off x="2912507" y="1826347"/>
            <a:ext cx="126720" cy="39960"/>
            <a:chOff x="2912507" y="1826347"/>
            <a:chExt cx="126720" cy="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10D605A2-D062-4DC1-A390-9B99017E40D2}"/>
                    </a:ext>
                  </a:extLst>
                </p14:cNvPr>
                <p14:cNvContentPartPr/>
                <p14:nvPr/>
              </p14:nvContentPartPr>
              <p14:xfrm>
                <a:off x="2912507" y="1826347"/>
                <a:ext cx="105480" cy="54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10D605A2-D062-4DC1-A390-9B99017E40D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908187" y="1822027"/>
                  <a:ext cx="114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1F67BF40-6EA5-44A9-B1D2-F9CDA0C37594}"/>
                    </a:ext>
                  </a:extLst>
                </p14:cNvPr>
                <p14:cNvContentPartPr/>
                <p14:nvPr/>
              </p14:nvContentPartPr>
              <p14:xfrm>
                <a:off x="2917547" y="1855507"/>
                <a:ext cx="121680" cy="1080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1F67BF40-6EA5-44A9-B1D2-F9CDA0C3759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913227" y="1851187"/>
                  <a:ext cx="1303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" name="Gruppieren 797">
            <a:extLst>
              <a:ext uri="{FF2B5EF4-FFF2-40B4-BE49-F238E27FC236}">
                <a16:creationId xmlns:a16="http://schemas.microsoft.com/office/drawing/2014/main" id="{B04BF0A1-A3F8-4C4F-AE6E-E047055B6044}"/>
              </a:ext>
            </a:extLst>
          </p:cNvPr>
          <p:cNvGrpSpPr/>
          <p:nvPr/>
        </p:nvGrpSpPr>
        <p:grpSpPr>
          <a:xfrm>
            <a:off x="2795507" y="2231707"/>
            <a:ext cx="160200" cy="64440"/>
            <a:chOff x="2795507" y="2231707"/>
            <a:chExt cx="160200" cy="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6FDB0643-52D5-4F8C-B743-5CB0B9A5B0DC}"/>
                    </a:ext>
                  </a:extLst>
                </p14:cNvPr>
                <p14:cNvContentPartPr/>
                <p14:nvPr/>
              </p14:nvContentPartPr>
              <p14:xfrm>
                <a:off x="2795507" y="2231707"/>
                <a:ext cx="131040" cy="1404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6FDB0643-52D5-4F8C-B743-5CB0B9A5B0D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791187" y="2227387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A2EB60C-E561-47FC-BF94-A424DE56C5FF}"/>
                    </a:ext>
                  </a:extLst>
                </p14:cNvPr>
                <p14:cNvContentPartPr/>
                <p14:nvPr/>
              </p14:nvContentPartPr>
              <p14:xfrm>
                <a:off x="2809547" y="2276347"/>
                <a:ext cx="146160" cy="1980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A2EB60C-E561-47FC-BF94-A424DE56C5F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805227" y="2272027"/>
                  <a:ext cx="1548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1" name="Gruppieren 810">
            <a:extLst>
              <a:ext uri="{FF2B5EF4-FFF2-40B4-BE49-F238E27FC236}">
                <a16:creationId xmlns:a16="http://schemas.microsoft.com/office/drawing/2014/main" id="{A6DB01B5-DB0E-4B79-A3FC-89FA69075DD4}"/>
              </a:ext>
            </a:extLst>
          </p:cNvPr>
          <p:cNvGrpSpPr/>
          <p:nvPr/>
        </p:nvGrpSpPr>
        <p:grpSpPr>
          <a:xfrm>
            <a:off x="188387" y="2625187"/>
            <a:ext cx="564480" cy="200160"/>
            <a:chOff x="188387" y="2625187"/>
            <a:chExt cx="56448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E1ADE14C-D3D2-4859-8C4B-5E04FF8CE8F8}"/>
                    </a:ext>
                  </a:extLst>
                </p14:cNvPr>
                <p14:cNvContentPartPr/>
                <p14:nvPr/>
              </p14:nvContentPartPr>
              <p14:xfrm>
                <a:off x="239147" y="2651467"/>
                <a:ext cx="37440" cy="1731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E1ADE14C-D3D2-4859-8C4B-5E04FF8CE8F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4827" y="2647147"/>
                  <a:ext cx="46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9A066FFE-E6BF-4FF9-ADB5-29A7008A96E2}"/>
                    </a:ext>
                  </a:extLst>
                </p14:cNvPr>
                <p14:cNvContentPartPr/>
                <p14:nvPr/>
              </p14:nvContentPartPr>
              <p14:xfrm>
                <a:off x="188387" y="2625187"/>
                <a:ext cx="167760" cy="1692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9A066FFE-E6BF-4FF9-ADB5-29A7008A96E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84067" y="2620867"/>
                  <a:ext cx="176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9AB7CF72-759D-43EA-A888-F70397AB230D}"/>
                    </a:ext>
                  </a:extLst>
                </p14:cNvPr>
                <p14:cNvContentPartPr/>
                <p14:nvPr/>
              </p14:nvContentPartPr>
              <p14:xfrm>
                <a:off x="340667" y="2696467"/>
                <a:ext cx="102960" cy="12888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9AB7CF72-759D-43EA-A888-F70397AB230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36347" y="2692147"/>
                  <a:ext cx="11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816F67D9-4FC2-4235-AE55-577472D6BFC7}"/>
                    </a:ext>
                  </a:extLst>
                </p14:cNvPr>
                <p14:cNvContentPartPr/>
                <p14:nvPr/>
              </p14:nvContentPartPr>
              <p14:xfrm>
                <a:off x="411947" y="2725987"/>
                <a:ext cx="92880" cy="723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816F67D9-4FC2-4235-AE55-577472D6BFC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07627" y="2721667"/>
                  <a:ext cx="101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7EA8F47D-EBE6-468F-BE3B-691ACA5ABAFD}"/>
                    </a:ext>
                  </a:extLst>
                </p14:cNvPr>
                <p14:cNvContentPartPr/>
                <p14:nvPr/>
              </p14:nvContentPartPr>
              <p14:xfrm>
                <a:off x="514547" y="2667307"/>
                <a:ext cx="129960" cy="1292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7EA8F47D-EBE6-468F-BE3B-691ACA5ABAF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10227" y="2662987"/>
                  <a:ext cx="138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152450F6-D58A-49F2-80EB-13FACEA69824}"/>
                    </a:ext>
                  </a:extLst>
                </p14:cNvPr>
                <p14:cNvContentPartPr/>
                <p14:nvPr/>
              </p14:nvContentPartPr>
              <p14:xfrm>
                <a:off x="637667" y="2724187"/>
                <a:ext cx="115200" cy="9900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152450F6-D58A-49F2-80EB-13FACEA6982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33347" y="2719867"/>
                  <a:ext cx="12384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688F3A93-3F6C-441C-AA7F-D0C162194B25}"/>
                  </a:ext>
                </a:extLst>
              </p14:cNvPr>
              <p14:cNvContentPartPr/>
              <p14:nvPr/>
            </p14:nvContentPartPr>
            <p14:xfrm>
              <a:off x="9987227" y="1573267"/>
              <a:ext cx="7920" cy="21960"/>
            </p14:xfrm>
          </p:contentPart>
        </mc:Choice>
        <mc:Fallback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688F3A93-3F6C-441C-AA7F-D0C162194B2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982907" y="1568947"/>
                <a:ext cx="165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4" name="Gruppieren 853">
            <a:extLst>
              <a:ext uri="{FF2B5EF4-FFF2-40B4-BE49-F238E27FC236}">
                <a16:creationId xmlns:a16="http://schemas.microsoft.com/office/drawing/2014/main" id="{3D47B480-1838-411F-B07F-8C461F779226}"/>
              </a:ext>
            </a:extLst>
          </p:cNvPr>
          <p:cNvGrpSpPr/>
          <p:nvPr/>
        </p:nvGrpSpPr>
        <p:grpSpPr>
          <a:xfrm>
            <a:off x="1130867" y="2574427"/>
            <a:ext cx="2127960" cy="323280"/>
            <a:chOff x="1130867" y="2574427"/>
            <a:chExt cx="212796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ACE9754C-27DB-439C-BB2C-75439E7B409D}"/>
                    </a:ext>
                  </a:extLst>
                </p14:cNvPr>
                <p14:cNvContentPartPr/>
                <p14:nvPr/>
              </p14:nvContentPartPr>
              <p14:xfrm>
                <a:off x="1130867" y="2673787"/>
                <a:ext cx="116640" cy="889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ACE9754C-27DB-439C-BB2C-75439E7B409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26547" y="2669467"/>
                  <a:ext cx="125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A7795525-C660-4CF5-9777-4485ACB24E15}"/>
                    </a:ext>
                  </a:extLst>
                </p14:cNvPr>
                <p14:cNvContentPartPr/>
                <p14:nvPr/>
              </p14:nvContentPartPr>
              <p14:xfrm>
                <a:off x="1327787" y="2673787"/>
                <a:ext cx="115200" cy="12132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A7795525-C660-4CF5-9777-4485ACB24E1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323467" y="2669467"/>
                  <a:ext cx="123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030FAB8A-6DFC-4616-84A4-9AC8BD828D24}"/>
                    </a:ext>
                  </a:extLst>
                </p14:cNvPr>
                <p14:cNvContentPartPr/>
                <p14:nvPr/>
              </p14:nvContentPartPr>
              <p14:xfrm>
                <a:off x="1502387" y="2715187"/>
                <a:ext cx="164520" cy="1764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030FAB8A-6DFC-4616-84A4-9AC8BD828D2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498067" y="2710867"/>
                  <a:ext cx="173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D3BBE587-3981-4FF9-BEAF-6A9824FCAFAA}"/>
                    </a:ext>
                  </a:extLst>
                </p14:cNvPr>
                <p14:cNvContentPartPr/>
                <p14:nvPr/>
              </p14:nvContentPartPr>
              <p14:xfrm>
                <a:off x="1547387" y="2767027"/>
                <a:ext cx="93600" cy="288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D3BBE587-3981-4FF9-BEAF-6A9824FCAFA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543067" y="2762707"/>
                  <a:ext cx="102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31245615-0FEE-4663-A41D-2BC8D9EB0069}"/>
                    </a:ext>
                  </a:extLst>
                </p14:cNvPr>
                <p14:cNvContentPartPr/>
                <p14:nvPr/>
              </p14:nvContentPartPr>
              <p14:xfrm>
                <a:off x="1782467" y="2574427"/>
                <a:ext cx="27000" cy="12348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31245615-0FEE-4663-A41D-2BC8D9EB006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778147" y="2570107"/>
                  <a:ext cx="3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C3F5807B-3294-41C7-9EB3-98A0B499DA67}"/>
                    </a:ext>
                  </a:extLst>
                </p14:cNvPr>
                <p14:cNvContentPartPr/>
                <p14:nvPr/>
              </p14:nvContentPartPr>
              <p14:xfrm>
                <a:off x="1741067" y="2701507"/>
                <a:ext cx="95040" cy="1152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C3F5807B-3294-41C7-9EB3-98A0B499DA6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736747" y="2697187"/>
                  <a:ext cx="10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83B251E2-39CF-42E8-830C-87DF23C98300}"/>
                    </a:ext>
                  </a:extLst>
                </p14:cNvPr>
                <p14:cNvContentPartPr/>
                <p14:nvPr/>
              </p14:nvContentPartPr>
              <p14:xfrm>
                <a:off x="1740347" y="2772427"/>
                <a:ext cx="100440" cy="10548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83B251E2-39CF-42E8-830C-87DF23C9830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36027" y="2768107"/>
                  <a:ext cx="109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0F71076A-8C70-47E6-88EB-0B75930C93EC}"/>
                    </a:ext>
                  </a:extLst>
                </p14:cNvPr>
                <p14:cNvContentPartPr/>
                <p14:nvPr/>
              </p14:nvContentPartPr>
              <p14:xfrm>
                <a:off x="1893347" y="2597467"/>
                <a:ext cx="75240" cy="2437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0F71076A-8C70-47E6-88EB-0B75930C93E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889027" y="2593147"/>
                  <a:ext cx="83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95DF41A9-D579-44F6-A7E1-8605105546D8}"/>
                    </a:ext>
                  </a:extLst>
                </p14:cNvPr>
                <p14:cNvContentPartPr/>
                <p14:nvPr/>
              </p14:nvContentPartPr>
              <p14:xfrm>
                <a:off x="2001347" y="2672347"/>
                <a:ext cx="17280" cy="10476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95DF41A9-D579-44F6-A7E1-8605105546D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997027" y="2668027"/>
                  <a:ext cx="25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5FC17670-5E11-4205-BDA6-810EBA8A704E}"/>
                    </a:ext>
                  </a:extLst>
                </p14:cNvPr>
                <p14:cNvContentPartPr/>
                <p14:nvPr/>
              </p14:nvContentPartPr>
              <p14:xfrm>
                <a:off x="2054267" y="2656867"/>
                <a:ext cx="78840" cy="18540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5FC17670-5E11-4205-BDA6-810EBA8A704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049947" y="2652547"/>
                  <a:ext cx="87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59D2EBBA-2584-4EB2-8AFB-62A118EB132B}"/>
                    </a:ext>
                  </a:extLst>
                </p14:cNvPr>
                <p14:cNvContentPartPr/>
                <p14:nvPr/>
              </p14:nvContentPartPr>
              <p14:xfrm>
                <a:off x="2174147" y="2665507"/>
                <a:ext cx="64080" cy="1173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59D2EBBA-2584-4EB2-8AFB-62A118EB132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169827" y="2661187"/>
                  <a:ext cx="72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0389886A-4258-44EF-A1B5-A996102F04A8}"/>
                    </a:ext>
                  </a:extLst>
                </p14:cNvPr>
                <p14:cNvContentPartPr/>
                <p14:nvPr/>
              </p14:nvContentPartPr>
              <p14:xfrm>
                <a:off x="2192147" y="2665867"/>
                <a:ext cx="217080" cy="7344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0389886A-4258-44EF-A1B5-A996102F04A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187827" y="2661547"/>
                  <a:ext cx="225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788A53CA-AA98-450A-9170-08A2983F7C70}"/>
                    </a:ext>
                  </a:extLst>
                </p14:cNvPr>
                <p14:cNvContentPartPr/>
                <p14:nvPr/>
              </p14:nvContentPartPr>
              <p14:xfrm>
                <a:off x="2473307" y="2640667"/>
                <a:ext cx="52200" cy="7380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788A53CA-AA98-450A-9170-08A2983F7C7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468987" y="2636347"/>
                  <a:ext cx="60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F5410A8D-1739-4722-814D-E7A7606C18EB}"/>
                    </a:ext>
                  </a:extLst>
                </p14:cNvPr>
                <p14:cNvContentPartPr/>
                <p14:nvPr/>
              </p14:nvContentPartPr>
              <p14:xfrm>
                <a:off x="2521907" y="2709427"/>
                <a:ext cx="32400" cy="5220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F5410A8D-1739-4722-814D-E7A7606C18E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517587" y="2705107"/>
                  <a:ext cx="41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22709EF3-5281-4A6E-9DE4-94AB98CBEF9D}"/>
                    </a:ext>
                  </a:extLst>
                </p14:cNvPr>
                <p14:cNvContentPartPr/>
                <p14:nvPr/>
              </p14:nvContentPartPr>
              <p14:xfrm>
                <a:off x="2490587" y="2604307"/>
                <a:ext cx="153720" cy="29340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22709EF3-5281-4A6E-9DE4-94AB98CBEF9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486267" y="2599987"/>
                  <a:ext cx="162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AE6BD4BA-5E8E-4054-A783-595A5918660E}"/>
                    </a:ext>
                  </a:extLst>
                </p14:cNvPr>
                <p14:cNvContentPartPr/>
                <p14:nvPr/>
              </p14:nvContentPartPr>
              <p14:xfrm>
                <a:off x="2767427" y="2691787"/>
                <a:ext cx="26280" cy="504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AE6BD4BA-5E8E-4054-A783-595A5918660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763107" y="2687467"/>
                  <a:ext cx="34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7AA6478B-8EF3-44B5-B32D-6964571F3371}"/>
                    </a:ext>
                  </a:extLst>
                </p14:cNvPr>
                <p14:cNvContentPartPr/>
                <p14:nvPr/>
              </p14:nvContentPartPr>
              <p14:xfrm>
                <a:off x="2831507" y="2574427"/>
                <a:ext cx="99360" cy="16920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7AA6478B-8EF3-44B5-B32D-6964571F337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27187" y="2570107"/>
                  <a:ext cx="108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4C6F9426-EE3D-4AE8-8E24-A571CF551B58}"/>
                    </a:ext>
                  </a:extLst>
                </p14:cNvPr>
                <p14:cNvContentPartPr/>
                <p14:nvPr/>
              </p14:nvContentPartPr>
              <p14:xfrm>
                <a:off x="2971547" y="2604307"/>
                <a:ext cx="88200" cy="13032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4C6F9426-EE3D-4AE8-8E24-A571CF551B5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967227" y="2599987"/>
                  <a:ext cx="96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C33A3064-5B66-4D60-9062-1D7D80526BB1}"/>
                    </a:ext>
                  </a:extLst>
                </p14:cNvPr>
                <p14:cNvContentPartPr/>
                <p14:nvPr/>
              </p14:nvContentPartPr>
              <p14:xfrm>
                <a:off x="2984507" y="2649307"/>
                <a:ext cx="259920" cy="1800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C33A3064-5B66-4D60-9062-1D7D80526BB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980187" y="2644987"/>
                  <a:ext cx="268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B4F41B2F-84A7-4603-B0AE-BB536746E01C}"/>
                    </a:ext>
                  </a:extLst>
                </p14:cNvPr>
                <p14:cNvContentPartPr/>
                <p14:nvPr/>
              </p14:nvContentPartPr>
              <p14:xfrm>
                <a:off x="3131387" y="2679547"/>
                <a:ext cx="127440" cy="2376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B4F41B2F-84A7-4603-B0AE-BB536746E01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127067" y="2675227"/>
                  <a:ext cx="136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9A526982-2281-44C1-AAD9-2DD3D4B15A29}"/>
                    </a:ext>
                  </a:extLst>
                </p14:cNvPr>
                <p14:cNvContentPartPr/>
                <p14:nvPr/>
              </p14:nvContentPartPr>
              <p14:xfrm>
                <a:off x="1441187" y="2774227"/>
                <a:ext cx="15840" cy="10476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9A526982-2281-44C1-AAD9-2DD3D4B15A2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436867" y="2769907"/>
                  <a:ext cx="24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86324708-E7F4-4E2E-9416-F9FC45D90E0F}"/>
                    </a:ext>
                  </a:extLst>
                </p14:cNvPr>
                <p14:cNvContentPartPr/>
                <p14:nvPr/>
              </p14:nvContentPartPr>
              <p14:xfrm>
                <a:off x="1403747" y="2778547"/>
                <a:ext cx="126360" cy="1080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86324708-E7F4-4E2E-9416-F9FC45D90E0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399427" y="2774227"/>
                  <a:ext cx="1350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4" name="Gruppieren 863">
            <a:extLst>
              <a:ext uri="{FF2B5EF4-FFF2-40B4-BE49-F238E27FC236}">
                <a16:creationId xmlns:a16="http://schemas.microsoft.com/office/drawing/2014/main" id="{479CB908-8C74-43A8-B25E-ACD78306C356}"/>
              </a:ext>
            </a:extLst>
          </p:cNvPr>
          <p:cNvGrpSpPr/>
          <p:nvPr/>
        </p:nvGrpSpPr>
        <p:grpSpPr>
          <a:xfrm>
            <a:off x="4277627" y="319387"/>
            <a:ext cx="7418160" cy="2241720"/>
            <a:chOff x="4277627" y="319387"/>
            <a:chExt cx="7418160" cy="22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EE91889-1F31-4606-B6EA-20CEB1B4B1CC}"/>
                    </a:ext>
                  </a:extLst>
                </p14:cNvPr>
                <p14:cNvContentPartPr/>
                <p14:nvPr/>
              </p14:nvContentPartPr>
              <p14:xfrm>
                <a:off x="4277627" y="1103467"/>
                <a:ext cx="113760" cy="180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EE91889-1F31-4606-B6EA-20CEB1B4B1C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273307" y="1099147"/>
                  <a:ext cx="122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B5CA883-AD86-4F0A-8290-4F0B2C23BDE9}"/>
                    </a:ext>
                  </a:extLst>
                </p14:cNvPr>
                <p14:cNvContentPartPr/>
                <p14:nvPr/>
              </p14:nvContentPartPr>
              <p14:xfrm>
                <a:off x="4380947" y="1056667"/>
                <a:ext cx="103680" cy="1105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B5CA883-AD86-4F0A-8290-4F0B2C23BDE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376627" y="1052347"/>
                  <a:ext cx="112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624DF1B-134E-4FA1-B6D6-7ECE2A9414C3}"/>
                    </a:ext>
                  </a:extLst>
                </p14:cNvPr>
                <p14:cNvContentPartPr/>
                <p14:nvPr/>
              </p14:nvContentPartPr>
              <p14:xfrm>
                <a:off x="4544027" y="1052707"/>
                <a:ext cx="93960" cy="770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624DF1B-134E-4FA1-B6D6-7ECE2A9414C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539707" y="1048387"/>
                  <a:ext cx="10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9B7FA48-47A4-4A75-8348-3C3642C56735}"/>
                    </a:ext>
                  </a:extLst>
                </p14:cNvPr>
                <p14:cNvContentPartPr/>
                <p14:nvPr/>
              </p14:nvContentPartPr>
              <p14:xfrm>
                <a:off x="4631867" y="1077547"/>
                <a:ext cx="67320" cy="1332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9B7FA48-47A4-4A75-8348-3C3642C5673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627547" y="1073227"/>
                  <a:ext cx="75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5950423-34CB-4D78-BA1A-35FE47E252CC}"/>
                    </a:ext>
                  </a:extLst>
                </p14:cNvPr>
                <p14:cNvContentPartPr/>
                <p14:nvPr/>
              </p14:nvContentPartPr>
              <p14:xfrm>
                <a:off x="4717907" y="1093387"/>
                <a:ext cx="254160" cy="234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5950423-34CB-4D78-BA1A-35FE47E252C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713587" y="1089067"/>
                  <a:ext cx="262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6BA800C-7025-4313-94FD-E0E9978787BA}"/>
                    </a:ext>
                  </a:extLst>
                </p14:cNvPr>
                <p14:cNvContentPartPr/>
                <p14:nvPr/>
              </p14:nvContentPartPr>
              <p14:xfrm>
                <a:off x="4969547" y="1061707"/>
                <a:ext cx="22320" cy="61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6BA800C-7025-4313-94FD-E0E9978787B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965227" y="1057387"/>
                  <a:ext cx="30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69DBB5A-DD60-4126-B316-77F19962F68C}"/>
                    </a:ext>
                  </a:extLst>
                </p14:cNvPr>
                <p14:cNvContentPartPr/>
                <p14:nvPr/>
              </p14:nvContentPartPr>
              <p14:xfrm>
                <a:off x="4967387" y="1084747"/>
                <a:ext cx="83160" cy="1706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69DBB5A-DD60-4126-B316-77F19962F68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963067" y="1080427"/>
                  <a:ext cx="91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74F768D-EC25-40E3-A896-EDAE2E40BB0C}"/>
                    </a:ext>
                  </a:extLst>
                </p14:cNvPr>
                <p14:cNvContentPartPr/>
                <p14:nvPr/>
              </p14:nvContentPartPr>
              <p14:xfrm>
                <a:off x="5181227" y="1032187"/>
                <a:ext cx="191160" cy="1551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74F768D-EC25-40E3-A896-EDAE2E40BB0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176907" y="1027867"/>
                  <a:ext cx="199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593B2E5-DAC0-4183-8696-9DDBD9035EB4}"/>
                    </a:ext>
                  </a:extLst>
                </p14:cNvPr>
                <p14:cNvContentPartPr/>
                <p14:nvPr/>
              </p14:nvContentPartPr>
              <p14:xfrm>
                <a:off x="5251427" y="1082587"/>
                <a:ext cx="155880" cy="777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593B2E5-DAC0-4183-8696-9DDBD9035EB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247107" y="1078267"/>
                  <a:ext cx="164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3F41C6B-0037-4F97-8485-BB0F0DC9717A}"/>
                    </a:ext>
                  </a:extLst>
                </p14:cNvPr>
                <p14:cNvContentPartPr/>
                <p14:nvPr/>
              </p14:nvContentPartPr>
              <p14:xfrm>
                <a:off x="5494787" y="968467"/>
                <a:ext cx="191880" cy="1742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3F41C6B-0037-4F97-8485-BB0F0DC9717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490467" y="964147"/>
                  <a:ext cx="200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3AD81F8-17D6-41CF-B0D8-FE1310889C7F}"/>
                    </a:ext>
                  </a:extLst>
                </p14:cNvPr>
                <p14:cNvContentPartPr/>
                <p14:nvPr/>
              </p14:nvContentPartPr>
              <p14:xfrm>
                <a:off x="5678027" y="1050187"/>
                <a:ext cx="123480" cy="547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3AD81F8-17D6-41CF-B0D8-FE1310889C7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673707" y="1045867"/>
                  <a:ext cx="132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2C378D5-FD2B-4112-B46B-0F119FEF1829}"/>
                    </a:ext>
                  </a:extLst>
                </p14:cNvPr>
                <p14:cNvContentPartPr/>
                <p14:nvPr/>
              </p14:nvContentPartPr>
              <p14:xfrm>
                <a:off x="5801147" y="1021387"/>
                <a:ext cx="85680" cy="687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2C378D5-FD2B-4112-B46B-0F119FEF182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796827" y="1017067"/>
                  <a:ext cx="94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35726E5-A4AD-44D9-ACDE-137B3B69E385}"/>
                    </a:ext>
                  </a:extLst>
                </p14:cNvPr>
                <p14:cNvContentPartPr/>
                <p14:nvPr/>
              </p14:nvContentPartPr>
              <p14:xfrm>
                <a:off x="5862347" y="952267"/>
                <a:ext cx="34200" cy="1551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35726E5-A4AD-44D9-ACDE-137B3B69E38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858027" y="947947"/>
                  <a:ext cx="42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C26E388-7C1A-48FB-952D-8EFF4EBA6D3B}"/>
                    </a:ext>
                  </a:extLst>
                </p14:cNvPr>
                <p14:cNvContentPartPr/>
                <p14:nvPr/>
              </p14:nvContentPartPr>
              <p14:xfrm>
                <a:off x="5913827" y="1033987"/>
                <a:ext cx="59760" cy="615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C26E388-7C1A-48FB-952D-8EFF4EBA6D3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909507" y="1029667"/>
                  <a:ext cx="68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14F432E-388A-429F-9FFF-9D80C0DD8E9A}"/>
                    </a:ext>
                  </a:extLst>
                </p14:cNvPr>
                <p14:cNvContentPartPr/>
                <p14:nvPr/>
              </p14:nvContentPartPr>
              <p14:xfrm>
                <a:off x="6085187" y="1028227"/>
                <a:ext cx="243360" cy="687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14F432E-388A-429F-9FFF-9D80C0DD8E9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080867" y="1023907"/>
                  <a:ext cx="25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F18F64B7-CE68-4446-9568-8733AAA6B4F0}"/>
                    </a:ext>
                  </a:extLst>
                </p14:cNvPr>
                <p14:cNvContentPartPr/>
                <p14:nvPr/>
              </p14:nvContentPartPr>
              <p14:xfrm>
                <a:off x="6326387" y="1034707"/>
                <a:ext cx="96120" cy="687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F18F64B7-CE68-4446-9568-8733AAA6B4F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322067" y="1030387"/>
                  <a:ext cx="104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0655E4A-47E4-47D7-B51C-A3FE9C8F28D7}"/>
                    </a:ext>
                  </a:extLst>
                </p14:cNvPr>
                <p14:cNvContentPartPr/>
                <p14:nvPr/>
              </p14:nvContentPartPr>
              <p14:xfrm>
                <a:off x="6428987" y="1051267"/>
                <a:ext cx="208440" cy="378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0655E4A-47E4-47D7-B51C-A3FE9C8F28D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24667" y="1046947"/>
                  <a:ext cx="217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6AA00FEE-9117-4FD2-A9A7-9564C69BC406}"/>
                    </a:ext>
                  </a:extLst>
                </p14:cNvPr>
                <p14:cNvContentPartPr/>
                <p14:nvPr/>
              </p14:nvContentPartPr>
              <p14:xfrm>
                <a:off x="6674147" y="1032547"/>
                <a:ext cx="88200" cy="712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6AA00FEE-9117-4FD2-A9A7-9564C69BC40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669827" y="1028227"/>
                  <a:ext cx="96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B8DF5C8-8E0D-4A5A-AD03-AC7C4F8737A2}"/>
                    </a:ext>
                  </a:extLst>
                </p14:cNvPr>
                <p14:cNvContentPartPr/>
                <p14:nvPr/>
              </p14:nvContentPartPr>
              <p14:xfrm>
                <a:off x="6870707" y="1025707"/>
                <a:ext cx="69120" cy="572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B8DF5C8-8E0D-4A5A-AD03-AC7C4F8737A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866387" y="1021387"/>
                  <a:ext cx="77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60BB5DFC-52B7-418F-A5F3-7699486E2473}"/>
                    </a:ext>
                  </a:extLst>
                </p14:cNvPr>
                <p14:cNvContentPartPr/>
                <p14:nvPr/>
              </p14:nvContentPartPr>
              <p14:xfrm>
                <a:off x="6855947" y="999067"/>
                <a:ext cx="95400" cy="856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60BB5DFC-52B7-418F-A5F3-7699486E247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851627" y="994747"/>
                  <a:ext cx="104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B79DB7E-53F6-4FAC-AF6C-03717B66FB48}"/>
                    </a:ext>
                  </a:extLst>
                </p14:cNvPr>
                <p14:cNvContentPartPr/>
                <p14:nvPr/>
              </p14:nvContentPartPr>
              <p14:xfrm>
                <a:off x="6979427" y="1009867"/>
                <a:ext cx="154800" cy="435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B79DB7E-53F6-4FAC-AF6C-03717B66FB4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975107" y="1005547"/>
                  <a:ext cx="163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C80A9B4-EBE6-44B2-8339-7C3CADB752B7}"/>
                    </a:ext>
                  </a:extLst>
                </p14:cNvPr>
                <p14:cNvContentPartPr/>
                <p14:nvPr/>
              </p14:nvContentPartPr>
              <p14:xfrm>
                <a:off x="7145747" y="974947"/>
                <a:ext cx="104040" cy="867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C80A9B4-EBE6-44B2-8339-7C3CADB752B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141427" y="970627"/>
                  <a:ext cx="112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594EEA2-99FF-4ECF-85C1-21F0BA27F10A}"/>
                    </a:ext>
                  </a:extLst>
                </p14:cNvPr>
                <p14:cNvContentPartPr/>
                <p14:nvPr/>
              </p14:nvContentPartPr>
              <p14:xfrm>
                <a:off x="7249427" y="1010947"/>
                <a:ext cx="98280" cy="619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594EEA2-99FF-4ECF-85C1-21F0BA27F10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245107" y="1006627"/>
                  <a:ext cx="106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E561795-F55A-49D4-8FA6-74251B2BDC29}"/>
                    </a:ext>
                  </a:extLst>
                </p14:cNvPr>
                <p14:cNvContentPartPr/>
                <p14:nvPr/>
              </p14:nvContentPartPr>
              <p14:xfrm>
                <a:off x="4540787" y="1317667"/>
                <a:ext cx="270360" cy="752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E561795-F55A-49D4-8FA6-74251B2BDC2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536467" y="1313347"/>
                  <a:ext cx="279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CE06280D-89C1-4791-A5B1-CC2D7C4FC2AA}"/>
                    </a:ext>
                  </a:extLst>
                </p14:cNvPr>
                <p14:cNvContentPartPr/>
                <p14:nvPr/>
              </p14:nvContentPartPr>
              <p14:xfrm>
                <a:off x="4824827" y="1341067"/>
                <a:ext cx="229320" cy="439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CE06280D-89C1-4791-A5B1-CC2D7C4FC2A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820507" y="1336747"/>
                  <a:ext cx="237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4336E084-1FEF-432B-8124-60F768727BB9}"/>
                    </a:ext>
                  </a:extLst>
                </p14:cNvPr>
                <p14:cNvContentPartPr/>
                <p14:nvPr/>
              </p14:nvContentPartPr>
              <p14:xfrm>
                <a:off x="5191667" y="1328827"/>
                <a:ext cx="74520" cy="734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4336E084-1FEF-432B-8124-60F768727BB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187347" y="1324507"/>
                  <a:ext cx="83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98EF04E-C684-4A34-ADA7-7D5F7A161E44}"/>
                    </a:ext>
                  </a:extLst>
                </p14:cNvPr>
                <p14:cNvContentPartPr/>
                <p14:nvPr/>
              </p14:nvContentPartPr>
              <p14:xfrm>
                <a:off x="5353667" y="1309027"/>
                <a:ext cx="73440" cy="828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98EF04E-C684-4A34-ADA7-7D5F7A161E4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49347" y="1304707"/>
                  <a:ext cx="82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65B0B9B-C53F-47EB-8FD6-DF196E001512}"/>
                    </a:ext>
                  </a:extLst>
                </p14:cNvPr>
                <p14:cNvContentPartPr/>
                <p14:nvPr/>
              </p14:nvContentPartPr>
              <p14:xfrm>
                <a:off x="5464187" y="1327027"/>
                <a:ext cx="235800" cy="414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65B0B9B-C53F-47EB-8FD6-DF196E00151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459867" y="1322707"/>
                  <a:ext cx="244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07139D9-4B15-4DC6-A2F5-28A5069A6078}"/>
                    </a:ext>
                  </a:extLst>
                </p14:cNvPr>
                <p14:cNvContentPartPr/>
                <p14:nvPr/>
              </p14:nvContentPartPr>
              <p14:xfrm>
                <a:off x="5686667" y="1325947"/>
                <a:ext cx="82080" cy="622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07139D9-4B15-4DC6-A2F5-28A5069A607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682347" y="1321627"/>
                  <a:ext cx="90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AC97D9C-27BF-47C9-A80E-190E5FA86477}"/>
                    </a:ext>
                  </a:extLst>
                </p14:cNvPr>
                <p14:cNvContentPartPr/>
                <p14:nvPr/>
              </p14:nvContentPartPr>
              <p14:xfrm>
                <a:off x="5815907" y="1247827"/>
                <a:ext cx="96120" cy="1069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AC97D9C-27BF-47C9-A80E-190E5FA8647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811587" y="1243507"/>
                  <a:ext cx="104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ECC01EA-8442-4FB2-AC68-8679B5E3C5E0}"/>
                    </a:ext>
                  </a:extLst>
                </p14:cNvPr>
                <p14:cNvContentPartPr/>
                <p14:nvPr/>
              </p14:nvContentPartPr>
              <p14:xfrm>
                <a:off x="6015347" y="1291747"/>
                <a:ext cx="73080" cy="777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ECC01EA-8442-4FB2-AC68-8679B5E3C5E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011027" y="1287427"/>
                  <a:ext cx="81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7F71F327-6194-44D1-9064-51CD76A40652}"/>
                    </a:ext>
                  </a:extLst>
                </p14:cNvPr>
                <p14:cNvContentPartPr/>
                <p14:nvPr/>
              </p14:nvContentPartPr>
              <p14:xfrm>
                <a:off x="6102107" y="1304707"/>
                <a:ext cx="280800" cy="583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7F71F327-6194-44D1-9064-51CD76A4065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097787" y="1300387"/>
                  <a:ext cx="289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83001C0-35EB-4F8E-904F-28B540F3BAAC}"/>
                    </a:ext>
                  </a:extLst>
                </p14:cNvPr>
                <p14:cNvContentPartPr/>
                <p14:nvPr/>
              </p14:nvContentPartPr>
              <p14:xfrm>
                <a:off x="6364547" y="1252147"/>
                <a:ext cx="253800" cy="2145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83001C0-35EB-4F8E-904F-28B540F3BAA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360227" y="1247827"/>
                  <a:ext cx="262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3E167D8-F311-42ED-94C7-890558D9B4E1}"/>
                    </a:ext>
                  </a:extLst>
                </p14:cNvPr>
                <p14:cNvContentPartPr/>
                <p14:nvPr/>
              </p14:nvContentPartPr>
              <p14:xfrm>
                <a:off x="6761627" y="1192747"/>
                <a:ext cx="176040" cy="1231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3E167D8-F311-42ED-94C7-890558D9B4E1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757307" y="1188427"/>
                  <a:ext cx="184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718EBEE-CA27-4FAD-A8ED-8A5A1C5C5561}"/>
                    </a:ext>
                  </a:extLst>
                </p14:cNvPr>
                <p14:cNvContentPartPr/>
                <p14:nvPr/>
              </p14:nvContentPartPr>
              <p14:xfrm>
                <a:off x="6975107" y="1245307"/>
                <a:ext cx="88200" cy="687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718EBEE-CA27-4FAD-A8ED-8A5A1C5C556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970787" y="1240987"/>
                  <a:ext cx="96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D667F77-960E-43D3-89D0-5D64D57F68AB}"/>
                    </a:ext>
                  </a:extLst>
                </p14:cNvPr>
                <p14:cNvContentPartPr/>
                <p14:nvPr/>
              </p14:nvContentPartPr>
              <p14:xfrm>
                <a:off x="4522427" y="1550587"/>
                <a:ext cx="68040" cy="1324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D667F77-960E-43D3-89D0-5D64D57F68A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518107" y="1546267"/>
                  <a:ext cx="76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3C354C0-492B-45C5-A90C-E93804F7A906}"/>
                    </a:ext>
                  </a:extLst>
                </p14:cNvPr>
                <p14:cNvContentPartPr/>
                <p14:nvPr/>
              </p14:nvContentPartPr>
              <p14:xfrm>
                <a:off x="4628627" y="1596307"/>
                <a:ext cx="92880" cy="604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3C354C0-492B-45C5-A90C-E93804F7A90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624307" y="1591987"/>
                  <a:ext cx="101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D2F9E2F-97A3-476F-8078-5B77CF3A2F61}"/>
                    </a:ext>
                  </a:extLst>
                </p14:cNvPr>
                <p14:cNvContentPartPr/>
                <p14:nvPr/>
              </p14:nvContentPartPr>
              <p14:xfrm>
                <a:off x="4920947" y="1573987"/>
                <a:ext cx="7920" cy="752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D2F9E2F-97A3-476F-8078-5B77CF3A2F6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916627" y="1569667"/>
                  <a:ext cx="16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16653A6-528D-490C-96C5-1632E445ED01}"/>
                    </a:ext>
                  </a:extLst>
                </p14:cNvPr>
                <p14:cNvContentPartPr/>
                <p14:nvPr/>
              </p14:nvContentPartPr>
              <p14:xfrm>
                <a:off x="4907987" y="1527907"/>
                <a:ext cx="31320" cy="21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16653A6-528D-490C-96C5-1632E445ED0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903667" y="1523587"/>
                  <a:ext cx="39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63DB957-439D-49D6-8746-D1BD80968988}"/>
                    </a:ext>
                  </a:extLst>
                </p14:cNvPr>
                <p14:cNvContentPartPr/>
                <p14:nvPr/>
              </p14:nvContentPartPr>
              <p14:xfrm>
                <a:off x="4972427" y="1553827"/>
                <a:ext cx="84240" cy="824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63DB957-439D-49D6-8746-D1BD8096898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968107" y="1549507"/>
                  <a:ext cx="92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332046A8-6F39-40D3-9F42-D7F118692696}"/>
                    </a:ext>
                  </a:extLst>
                </p14:cNvPr>
                <p14:cNvContentPartPr/>
                <p14:nvPr/>
              </p14:nvContentPartPr>
              <p14:xfrm>
                <a:off x="5171507" y="1544107"/>
                <a:ext cx="167400" cy="2332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332046A8-6F39-40D3-9F42-D7F11869269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167187" y="1539787"/>
                  <a:ext cx="176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37926459-6CD9-4F51-84E7-9842F0504407}"/>
                    </a:ext>
                  </a:extLst>
                </p14:cNvPr>
                <p14:cNvContentPartPr/>
                <p14:nvPr/>
              </p14:nvContentPartPr>
              <p14:xfrm>
                <a:off x="5348267" y="1504507"/>
                <a:ext cx="360" cy="3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37926459-6CD9-4F51-84E7-9842F050440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343947" y="1500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1338E3B-BF16-479E-84EB-856D599E7989}"/>
                    </a:ext>
                  </a:extLst>
                </p14:cNvPr>
                <p14:cNvContentPartPr/>
                <p14:nvPr/>
              </p14:nvContentPartPr>
              <p14:xfrm>
                <a:off x="5362667" y="1555627"/>
                <a:ext cx="106560" cy="856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1338E3B-BF16-479E-84EB-856D599E798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358347" y="1551307"/>
                  <a:ext cx="115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0BF4BE7-CC22-47DD-AD9E-19C978FCE408}"/>
                    </a:ext>
                  </a:extLst>
                </p14:cNvPr>
                <p14:cNvContentPartPr/>
                <p14:nvPr/>
              </p14:nvContentPartPr>
              <p14:xfrm>
                <a:off x="5485787" y="1526107"/>
                <a:ext cx="226440" cy="946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0BF4BE7-CC22-47DD-AD9E-19C978FCE40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481467" y="1521787"/>
                  <a:ext cx="235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5D6FA49-F7E8-483C-8710-E37030239B67}"/>
                    </a:ext>
                  </a:extLst>
                </p14:cNvPr>
                <p14:cNvContentPartPr/>
                <p14:nvPr/>
              </p14:nvContentPartPr>
              <p14:xfrm>
                <a:off x="5802587" y="1424947"/>
                <a:ext cx="12960" cy="190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5D6FA49-F7E8-483C-8710-E37030239B6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798267" y="1420627"/>
                  <a:ext cx="21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E2499DB-C4E5-4754-9DDD-629116568A95}"/>
                    </a:ext>
                  </a:extLst>
                </p14:cNvPr>
                <p14:cNvContentPartPr/>
                <p14:nvPr/>
              </p14:nvContentPartPr>
              <p14:xfrm>
                <a:off x="4729787" y="1557067"/>
                <a:ext cx="63360" cy="57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E2499DB-C4E5-4754-9DDD-629116568A9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725467" y="1552747"/>
                  <a:ext cx="72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BF54561-2A4E-49A2-AE36-698B12993C9E}"/>
                    </a:ext>
                  </a:extLst>
                </p14:cNvPr>
                <p14:cNvContentPartPr/>
                <p14:nvPr/>
              </p14:nvContentPartPr>
              <p14:xfrm>
                <a:off x="4742747" y="1616107"/>
                <a:ext cx="56880" cy="180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BF54561-2A4E-49A2-AE36-698B12993C9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738427" y="1611787"/>
                  <a:ext cx="65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D3C2B40-D0BE-44B6-B948-E21E756D20C5}"/>
                    </a:ext>
                  </a:extLst>
                </p14:cNvPr>
                <p14:cNvContentPartPr/>
                <p14:nvPr/>
              </p14:nvContentPartPr>
              <p14:xfrm>
                <a:off x="4812947" y="1520707"/>
                <a:ext cx="76680" cy="1540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D3C2B40-D0BE-44B6-B948-E21E756D20C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808627" y="1516387"/>
                  <a:ext cx="85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B542970-627E-481E-BEDF-A42B4095D1D5}"/>
                    </a:ext>
                  </a:extLst>
                </p14:cNvPr>
                <p14:cNvContentPartPr/>
                <p14:nvPr/>
              </p14:nvContentPartPr>
              <p14:xfrm>
                <a:off x="4433147" y="1927867"/>
                <a:ext cx="122760" cy="1404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B542970-627E-481E-BEDF-A42B4095D1D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428827" y="1923547"/>
                  <a:ext cx="131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FC77223-86BE-4E4C-B61F-48CB23568C84}"/>
                    </a:ext>
                  </a:extLst>
                </p14:cNvPr>
                <p14:cNvContentPartPr/>
                <p14:nvPr/>
              </p14:nvContentPartPr>
              <p14:xfrm>
                <a:off x="4395707" y="1962787"/>
                <a:ext cx="202680" cy="1008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FC77223-86BE-4E4C-B61F-48CB23568C8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391387" y="1958467"/>
                  <a:ext cx="211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9D1F0AF-BA85-4B38-AAFA-5ABC8E99E019}"/>
                    </a:ext>
                  </a:extLst>
                </p14:cNvPr>
                <p14:cNvContentPartPr/>
                <p14:nvPr/>
              </p14:nvContentPartPr>
              <p14:xfrm>
                <a:off x="4603787" y="1963867"/>
                <a:ext cx="92160" cy="619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9D1F0AF-BA85-4B38-AAFA-5ABC8E99E01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599467" y="1959547"/>
                  <a:ext cx="100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B6ED1FA3-4724-40AE-BDD3-8C399665FBE7}"/>
                    </a:ext>
                  </a:extLst>
                </p14:cNvPr>
                <p14:cNvContentPartPr/>
                <p14:nvPr/>
              </p14:nvContentPartPr>
              <p14:xfrm>
                <a:off x="4751747" y="1854067"/>
                <a:ext cx="9000" cy="784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B6ED1FA3-4724-40AE-BDD3-8C399665FBE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747427" y="1849747"/>
                  <a:ext cx="17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B7D21FD-180F-4A88-B4B0-F3741FC364E3}"/>
                    </a:ext>
                  </a:extLst>
                </p14:cNvPr>
                <p14:cNvContentPartPr/>
                <p14:nvPr/>
              </p14:nvContentPartPr>
              <p14:xfrm>
                <a:off x="4709267" y="1860907"/>
                <a:ext cx="84240" cy="64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B7D21FD-180F-4A88-B4B0-F3741FC364E3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704947" y="1856587"/>
                  <a:ext cx="92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B41A1E8-88AD-4E1A-A332-0E7F5441F13B}"/>
                    </a:ext>
                  </a:extLst>
                </p14:cNvPr>
                <p14:cNvContentPartPr/>
                <p14:nvPr/>
              </p14:nvContentPartPr>
              <p14:xfrm>
                <a:off x="4814747" y="1880347"/>
                <a:ext cx="114120" cy="806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B41A1E8-88AD-4E1A-A332-0E7F5441F13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810427" y="1876027"/>
                  <a:ext cx="122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90C1ECA-8037-4D0D-83B0-215CDF13A3BD}"/>
                    </a:ext>
                  </a:extLst>
                </p14:cNvPr>
                <p14:cNvContentPartPr/>
                <p14:nvPr/>
              </p14:nvContentPartPr>
              <p14:xfrm>
                <a:off x="4940027" y="1833187"/>
                <a:ext cx="88920" cy="918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90C1ECA-8037-4D0D-83B0-215CDF13A3B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935707" y="1828867"/>
                  <a:ext cx="9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FA8DDCC5-794F-4A97-987F-BB6E02CC8206}"/>
                    </a:ext>
                  </a:extLst>
                </p14:cNvPr>
                <p14:cNvContentPartPr/>
                <p14:nvPr/>
              </p14:nvContentPartPr>
              <p14:xfrm>
                <a:off x="5024627" y="1879627"/>
                <a:ext cx="91440" cy="482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FA8DDCC5-794F-4A97-987F-BB6E02CC820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020307" y="1875307"/>
                  <a:ext cx="100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921338F6-B862-4016-9529-74EBF1E3F5CC}"/>
                    </a:ext>
                  </a:extLst>
                </p14:cNvPr>
                <p14:cNvContentPartPr/>
                <p14:nvPr/>
              </p14:nvContentPartPr>
              <p14:xfrm>
                <a:off x="5176907" y="2006347"/>
                <a:ext cx="183600" cy="75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921338F6-B862-4016-9529-74EBF1E3F5C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172587" y="2002027"/>
                  <a:ext cx="192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848F6070-EF75-4C42-9667-DDDABB339F0E}"/>
                    </a:ext>
                  </a:extLst>
                </p14:cNvPr>
                <p14:cNvContentPartPr/>
                <p14:nvPr/>
              </p14:nvContentPartPr>
              <p14:xfrm>
                <a:off x="5203907" y="2038027"/>
                <a:ext cx="152640" cy="115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848F6070-EF75-4C42-9667-DDDABB339F0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199587" y="2033707"/>
                  <a:ext cx="161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F502D76-74CD-445E-BC59-9E4463755E61}"/>
                    </a:ext>
                  </a:extLst>
                </p14:cNvPr>
                <p14:cNvContentPartPr/>
                <p14:nvPr/>
              </p14:nvContentPartPr>
              <p14:xfrm>
                <a:off x="5442947" y="1933627"/>
                <a:ext cx="123480" cy="1576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F502D76-74CD-445E-BC59-9E4463755E6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438627" y="1929307"/>
                  <a:ext cx="132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EB8EA0A-C590-4747-9811-D550F333CB89}"/>
                    </a:ext>
                  </a:extLst>
                </p14:cNvPr>
                <p14:cNvContentPartPr/>
                <p14:nvPr/>
              </p14:nvContentPartPr>
              <p14:xfrm>
                <a:off x="5610347" y="1941547"/>
                <a:ext cx="69120" cy="1191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EB8EA0A-C590-4747-9811-D550F333CB8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606027" y="1937227"/>
                  <a:ext cx="77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96BDB22-07C3-42D0-8927-358E199B7F74}"/>
                    </a:ext>
                  </a:extLst>
                </p14:cNvPr>
                <p14:cNvContentPartPr/>
                <p14:nvPr/>
              </p14:nvContentPartPr>
              <p14:xfrm>
                <a:off x="5631587" y="1924267"/>
                <a:ext cx="255960" cy="741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96BDB22-07C3-42D0-8927-358E199B7F7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27267" y="1919947"/>
                  <a:ext cx="264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4C34F38-D10C-47C2-8487-CBA1C5CEE986}"/>
                    </a:ext>
                  </a:extLst>
                </p14:cNvPr>
                <p14:cNvContentPartPr/>
                <p14:nvPr/>
              </p14:nvContentPartPr>
              <p14:xfrm>
                <a:off x="5945507" y="1948027"/>
                <a:ext cx="113760" cy="1144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4C34F38-D10C-47C2-8487-CBA1C5CEE98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941187" y="1943707"/>
                  <a:ext cx="12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E13273E-C3D4-4D2A-91B9-59F70BAF1EFC}"/>
                    </a:ext>
                  </a:extLst>
                </p14:cNvPr>
                <p14:cNvContentPartPr/>
                <p14:nvPr/>
              </p14:nvContentPartPr>
              <p14:xfrm>
                <a:off x="6098147" y="1988707"/>
                <a:ext cx="20160" cy="115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E13273E-C3D4-4D2A-91B9-59F70BAF1EF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093827" y="1984387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964B6195-BF7F-4C74-ABB0-5F78A6BB42D4}"/>
                    </a:ext>
                  </a:extLst>
                </p14:cNvPr>
                <p14:cNvContentPartPr/>
                <p14:nvPr/>
              </p14:nvContentPartPr>
              <p14:xfrm>
                <a:off x="6175907" y="1927507"/>
                <a:ext cx="76320" cy="874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964B6195-BF7F-4C74-ABB0-5F78A6BB42D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171587" y="1923187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8AEB88C6-BD5A-481F-A8B8-AB2649E63B80}"/>
                    </a:ext>
                  </a:extLst>
                </p14:cNvPr>
                <p14:cNvContentPartPr/>
                <p14:nvPr/>
              </p14:nvContentPartPr>
              <p14:xfrm>
                <a:off x="6217667" y="1969987"/>
                <a:ext cx="22320" cy="1098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8AEB88C6-BD5A-481F-A8B8-AB2649E63B8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213347" y="1965667"/>
                  <a:ext cx="30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05D2892B-10A7-49AE-8686-02703FE5ECF7}"/>
                    </a:ext>
                  </a:extLst>
                </p14:cNvPr>
                <p14:cNvContentPartPr/>
                <p14:nvPr/>
              </p14:nvContentPartPr>
              <p14:xfrm>
                <a:off x="6345107" y="1976467"/>
                <a:ext cx="92160" cy="93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05D2892B-10A7-49AE-8686-02703FE5ECF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340787" y="1972147"/>
                  <a:ext cx="100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B7F51B5-2BCE-416D-9E72-A5D9F467A754}"/>
                    </a:ext>
                  </a:extLst>
                </p14:cNvPr>
                <p14:cNvContentPartPr/>
                <p14:nvPr/>
              </p14:nvContentPartPr>
              <p14:xfrm>
                <a:off x="6344747" y="2029747"/>
                <a:ext cx="116280" cy="118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B7F51B5-2BCE-416D-9E72-A5D9F467A75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340427" y="2025427"/>
                  <a:ext cx="124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241E529-0E68-4753-94F1-26D89CF5D79C}"/>
                    </a:ext>
                  </a:extLst>
                </p14:cNvPr>
                <p14:cNvContentPartPr/>
                <p14:nvPr/>
              </p14:nvContentPartPr>
              <p14:xfrm>
                <a:off x="6495227" y="1918507"/>
                <a:ext cx="145440" cy="1011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241E529-0E68-4753-94F1-26D89CF5D79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490907" y="1914187"/>
                  <a:ext cx="15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E87A4A8E-7F7E-44F3-AC95-0BCCCE53AB7C}"/>
                    </a:ext>
                  </a:extLst>
                </p14:cNvPr>
                <p14:cNvContentPartPr/>
                <p14:nvPr/>
              </p14:nvContentPartPr>
              <p14:xfrm>
                <a:off x="6678107" y="1903027"/>
                <a:ext cx="91440" cy="1256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E87A4A8E-7F7E-44F3-AC95-0BCCCE53AB7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673787" y="1898707"/>
                  <a:ext cx="100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E9C541B-5FE6-488D-BD9A-26A1C120794E}"/>
                    </a:ext>
                  </a:extLst>
                </p14:cNvPr>
                <p14:cNvContentPartPr/>
                <p14:nvPr/>
              </p14:nvContentPartPr>
              <p14:xfrm>
                <a:off x="6671627" y="1956667"/>
                <a:ext cx="145080" cy="234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E9C541B-5FE6-488D-BD9A-26A1C120794E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667307" y="1952347"/>
                  <a:ext cx="153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E307A1A9-15B0-4199-8874-592F7C5D6E9A}"/>
                    </a:ext>
                  </a:extLst>
                </p14:cNvPr>
                <p14:cNvContentPartPr/>
                <p14:nvPr/>
              </p14:nvContentPartPr>
              <p14:xfrm>
                <a:off x="6977987" y="1915987"/>
                <a:ext cx="105480" cy="1533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E307A1A9-15B0-4199-8874-592F7C5D6E9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973667" y="1911667"/>
                  <a:ext cx="114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10B89F3-CB86-4DDC-B7E1-A072313BE0CB}"/>
                    </a:ext>
                  </a:extLst>
                </p14:cNvPr>
                <p14:cNvContentPartPr/>
                <p14:nvPr/>
              </p14:nvContentPartPr>
              <p14:xfrm>
                <a:off x="7115507" y="1976467"/>
                <a:ext cx="110880" cy="615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10B89F3-CB86-4DDC-B7E1-A072313BE0C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111187" y="1972147"/>
                  <a:ext cx="119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F74A62C3-E5E4-4A22-A1AA-A40D00DC3C5F}"/>
                    </a:ext>
                  </a:extLst>
                </p14:cNvPr>
                <p14:cNvContentPartPr/>
                <p14:nvPr/>
              </p14:nvContentPartPr>
              <p14:xfrm>
                <a:off x="7305587" y="1909867"/>
                <a:ext cx="97560" cy="100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F74A62C3-E5E4-4A22-A1AA-A40D00DC3C5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301267" y="1905547"/>
                  <a:ext cx="106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4F60FAC2-9F75-473E-A6A3-1A4DEDA31E13}"/>
                    </a:ext>
                  </a:extLst>
                </p14:cNvPr>
                <p14:cNvContentPartPr/>
                <p14:nvPr/>
              </p14:nvContentPartPr>
              <p14:xfrm>
                <a:off x="7289387" y="1957747"/>
                <a:ext cx="128880" cy="43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4F60FAC2-9F75-473E-A6A3-1A4DEDA31E1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285067" y="1953427"/>
                  <a:ext cx="137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68231E7-CF63-4F2E-A3D1-9F326F30ED48}"/>
                    </a:ext>
                  </a:extLst>
                </p14:cNvPr>
                <p14:cNvContentPartPr/>
                <p14:nvPr/>
              </p14:nvContentPartPr>
              <p14:xfrm>
                <a:off x="7515107" y="1829587"/>
                <a:ext cx="75600" cy="2127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68231E7-CF63-4F2E-A3D1-9F326F30ED4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510787" y="1825267"/>
                  <a:ext cx="84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8D7AE7A2-16ED-4C2B-A361-47C112F5A7A1}"/>
                    </a:ext>
                  </a:extLst>
                </p14:cNvPr>
                <p14:cNvContentPartPr/>
                <p14:nvPr/>
              </p14:nvContentPartPr>
              <p14:xfrm>
                <a:off x="4384187" y="2348347"/>
                <a:ext cx="133200" cy="1684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8D7AE7A2-16ED-4C2B-A361-47C112F5A7A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379867" y="2344027"/>
                  <a:ext cx="141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10132C61-853F-47E0-8654-43E9DAFA4714}"/>
                    </a:ext>
                  </a:extLst>
                </p14:cNvPr>
                <p14:cNvContentPartPr/>
                <p14:nvPr/>
              </p14:nvContentPartPr>
              <p14:xfrm>
                <a:off x="4399307" y="2369947"/>
                <a:ext cx="142560" cy="961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10132C61-853F-47E0-8654-43E9DAFA471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394987" y="2365627"/>
                  <a:ext cx="151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09300D6-554E-4FDA-BA09-94FA657A3FD0}"/>
                    </a:ext>
                  </a:extLst>
                </p14:cNvPr>
                <p14:cNvContentPartPr/>
                <p14:nvPr/>
              </p14:nvContentPartPr>
              <p14:xfrm>
                <a:off x="4570307" y="2423947"/>
                <a:ext cx="95040" cy="13716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09300D6-554E-4FDA-BA09-94FA657A3FD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565987" y="2419627"/>
                  <a:ext cx="103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07EE732-B0B1-4635-8DD1-FEA9C7B36826}"/>
                    </a:ext>
                  </a:extLst>
                </p14:cNvPr>
                <p14:cNvContentPartPr/>
                <p14:nvPr/>
              </p14:nvContentPartPr>
              <p14:xfrm>
                <a:off x="4659587" y="2503507"/>
                <a:ext cx="158040" cy="446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07EE732-B0B1-4635-8DD1-FEA9C7B3682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655267" y="2499187"/>
                  <a:ext cx="166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DC40D3B-0547-4BB4-8D09-A227715BB465}"/>
                    </a:ext>
                  </a:extLst>
                </p14:cNvPr>
                <p14:cNvContentPartPr/>
                <p14:nvPr/>
              </p14:nvContentPartPr>
              <p14:xfrm>
                <a:off x="4853267" y="2490187"/>
                <a:ext cx="99000" cy="680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DC40D3B-0547-4BB4-8D09-A227715BB46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848947" y="2485867"/>
                  <a:ext cx="107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4E7363E-597A-4DAF-A982-A683F3CE636A}"/>
                    </a:ext>
                  </a:extLst>
                </p14:cNvPr>
                <p14:cNvContentPartPr/>
                <p14:nvPr/>
              </p14:nvContentPartPr>
              <p14:xfrm>
                <a:off x="4592987" y="2231707"/>
                <a:ext cx="16920" cy="936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4E7363E-597A-4DAF-A982-A683F3CE636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588667" y="2227387"/>
                  <a:ext cx="25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AB5960DB-64EF-4A40-9E7F-EAFC3A64751C}"/>
                    </a:ext>
                  </a:extLst>
                </p14:cNvPr>
                <p14:cNvContentPartPr/>
                <p14:nvPr/>
              </p14:nvContentPartPr>
              <p14:xfrm>
                <a:off x="4542587" y="2221267"/>
                <a:ext cx="125280" cy="1944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AB5960DB-64EF-4A40-9E7F-EAFC3A64751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538267" y="2216947"/>
                  <a:ext cx="13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69E8AD4-8FEC-4227-B5BD-5B8D35FF77F2}"/>
                    </a:ext>
                  </a:extLst>
                </p14:cNvPr>
                <p14:cNvContentPartPr/>
                <p14:nvPr/>
              </p14:nvContentPartPr>
              <p14:xfrm>
                <a:off x="4667147" y="2239267"/>
                <a:ext cx="67680" cy="8532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69E8AD4-8FEC-4227-B5BD-5B8D35FF77F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662827" y="2234947"/>
                  <a:ext cx="76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73CD73F6-3D17-4F09-B746-23E1BE7BC10C}"/>
                    </a:ext>
                  </a:extLst>
                </p14:cNvPr>
                <p14:cNvContentPartPr/>
                <p14:nvPr/>
              </p14:nvContentPartPr>
              <p14:xfrm>
                <a:off x="4716467" y="2259787"/>
                <a:ext cx="77040" cy="453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73CD73F6-3D17-4F09-B746-23E1BE7BC10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712147" y="2255467"/>
                  <a:ext cx="8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53D5C5B1-6817-41D7-8379-C08B86583676}"/>
                    </a:ext>
                  </a:extLst>
                </p14:cNvPr>
                <p14:cNvContentPartPr/>
                <p14:nvPr/>
              </p14:nvContentPartPr>
              <p14:xfrm>
                <a:off x="4795307" y="2219467"/>
                <a:ext cx="79560" cy="824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53D5C5B1-6817-41D7-8379-C08B8658367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790987" y="2215147"/>
                  <a:ext cx="88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1AB07427-6AFD-42D6-AA24-856671900DD3}"/>
                    </a:ext>
                  </a:extLst>
                </p14:cNvPr>
                <p14:cNvContentPartPr/>
                <p14:nvPr/>
              </p14:nvContentPartPr>
              <p14:xfrm>
                <a:off x="4909787" y="2240707"/>
                <a:ext cx="77400" cy="543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1AB07427-6AFD-42D6-AA24-856671900DD3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905467" y="2236387"/>
                  <a:ext cx="86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BF73157F-F365-421B-9823-B8E6CC92AA17}"/>
                    </a:ext>
                  </a:extLst>
                </p14:cNvPr>
                <p14:cNvContentPartPr/>
                <p14:nvPr/>
              </p14:nvContentPartPr>
              <p14:xfrm>
                <a:off x="5181947" y="2431867"/>
                <a:ext cx="123840" cy="68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BF73157F-F365-421B-9823-B8E6CC92AA1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177627" y="2427547"/>
                  <a:ext cx="132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B72549E5-D66D-4D49-9385-7F8C6ABBA9A6}"/>
                    </a:ext>
                  </a:extLst>
                </p14:cNvPr>
                <p14:cNvContentPartPr/>
                <p14:nvPr/>
              </p14:nvContentPartPr>
              <p14:xfrm>
                <a:off x="5203187" y="2454547"/>
                <a:ext cx="149040" cy="151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B72549E5-D66D-4D49-9385-7F8C6ABBA9A6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198867" y="2450227"/>
                  <a:ext cx="157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0895FF83-8D93-481E-B203-B3065F64AFE3}"/>
                    </a:ext>
                  </a:extLst>
                </p14:cNvPr>
                <p14:cNvContentPartPr/>
                <p14:nvPr/>
              </p14:nvContentPartPr>
              <p14:xfrm>
                <a:off x="5464187" y="2383267"/>
                <a:ext cx="108720" cy="1368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0895FF83-8D93-481E-B203-B3065F64AFE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459867" y="2378947"/>
                  <a:ext cx="117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3FCC92D-3C1F-4621-9D58-86194E9D1CDB}"/>
                    </a:ext>
                  </a:extLst>
                </p14:cNvPr>
                <p14:cNvContentPartPr/>
                <p14:nvPr/>
              </p14:nvContentPartPr>
              <p14:xfrm>
                <a:off x="5651747" y="2438347"/>
                <a:ext cx="5040" cy="72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3FCC92D-3C1F-4621-9D58-86194E9D1CD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647427" y="2434027"/>
                  <a:ext cx="136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9FB3AF8-570B-4BDE-BFC9-BD6A65290028}"/>
                    </a:ext>
                  </a:extLst>
                </p14:cNvPr>
                <p14:cNvContentPartPr/>
                <p14:nvPr/>
              </p14:nvContentPartPr>
              <p14:xfrm>
                <a:off x="5721947" y="2355547"/>
                <a:ext cx="102240" cy="1396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9FB3AF8-570B-4BDE-BFC9-BD6A6529002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717627" y="2351227"/>
                  <a:ext cx="110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617D3195-514F-44F5-85FD-8A8DB4FB9CAD}"/>
                    </a:ext>
                  </a:extLst>
                </p14:cNvPr>
                <p14:cNvContentPartPr/>
                <p14:nvPr/>
              </p14:nvContentPartPr>
              <p14:xfrm>
                <a:off x="5918147" y="2405947"/>
                <a:ext cx="90360" cy="216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617D3195-514F-44F5-85FD-8A8DB4FB9CA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913827" y="2401627"/>
                  <a:ext cx="99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6973B138-17E4-4C5A-AAC2-0A369F71B0AD}"/>
                    </a:ext>
                  </a:extLst>
                </p14:cNvPr>
                <p14:cNvContentPartPr/>
                <p14:nvPr/>
              </p14:nvContentPartPr>
              <p14:xfrm>
                <a:off x="5909147" y="2445187"/>
                <a:ext cx="108360" cy="115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6973B138-17E4-4C5A-AAC2-0A369F71B0A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904827" y="2440867"/>
                  <a:ext cx="117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BF4A4B4D-AE72-4EBD-9767-5C5D1AD3F92A}"/>
                    </a:ext>
                  </a:extLst>
                </p14:cNvPr>
                <p14:cNvContentPartPr/>
                <p14:nvPr/>
              </p14:nvContentPartPr>
              <p14:xfrm>
                <a:off x="6193187" y="2377867"/>
                <a:ext cx="39960" cy="954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BF4A4B4D-AE72-4EBD-9767-5C5D1AD3F92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188867" y="2373547"/>
                  <a:ext cx="48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AD78E00A-2D09-4BC5-884D-774464F9A1B0}"/>
                    </a:ext>
                  </a:extLst>
                </p14:cNvPr>
                <p14:cNvContentPartPr/>
                <p14:nvPr/>
              </p14:nvContentPartPr>
              <p14:xfrm>
                <a:off x="6269867" y="2395147"/>
                <a:ext cx="140760" cy="1263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AD78E00A-2D09-4BC5-884D-774464F9A1B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265547" y="2390827"/>
                  <a:ext cx="149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1E09493F-095B-4D37-A7AC-77BBA2717B7E}"/>
                    </a:ext>
                  </a:extLst>
                </p14:cNvPr>
                <p14:cNvContentPartPr/>
                <p14:nvPr/>
              </p14:nvContentPartPr>
              <p14:xfrm>
                <a:off x="8458307" y="2125507"/>
                <a:ext cx="131760" cy="151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1E09493F-095B-4D37-A7AC-77BBA2717B7E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453987" y="2121187"/>
                  <a:ext cx="140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6AD13A15-C8A1-4A21-A7E6-B8A0B3DFBBB3}"/>
                    </a:ext>
                  </a:extLst>
                </p14:cNvPr>
                <p14:cNvContentPartPr/>
                <p14:nvPr/>
              </p14:nvContentPartPr>
              <p14:xfrm>
                <a:off x="8436707" y="2175187"/>
                <a:ext cx="196200" cy="266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6AD13A15-C8A1-4A21-A7E6-B8A0B3DFBBB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432387" y="2170867"/>
                  <a:ext cx="20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60C8C4A-E41E-4D56-BAFE-3D2A7F54CF0A}"/>
                    </a:ext>
                  </a:extLst>
                </p14:cNvPr>
                <p14:cNvContentPartPr/>
                <p14:nvPr/>
              </p14:nvContentPartPr>
              <p14:xfrm>
                <a:off x="9342107" y="2075107"/>
                <a:ext cx="18000" cy="162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60C8C4A-E41E-4D56-BAFE-3D2A7F54CF0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9337787" y="2070787"/>
                  <a:ext cx="26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5FFC285B-0E28-4C5A-B217-9B772DAC2A33}"/>
                    </a:ext>
                  </a:extLst>
                </p14:cNvPr>
                <p14:cNvContentPartPr/>
                <p14:nvPr/>
              </p14:nvContentPartPr>
              <p14:xfrm>
                <a:off x="9325187" y="2046307"/>
                <a:ext cx="442080" cy="1753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5FFC285B-0E28-4C5A-B217-9B772DAC2A3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320867" y="2041987"/>
                  <a:ext cx="450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F7B9D1F0-58AB-44AF-BB2A-5D492FC7F603}"/>
                    </a:ext>
                  </a:extLst>
                </p14:cNvPr>
                <p14:cNvContentPartPr/>
                <p14:nvPr/>
              </p14:nvContentPartPr>
              <p14:xfrm>
                <a:off x="9737027" y="2092747"/>
                <a:ext cx="209520" cy="10764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F7B9D1F0-58AB-44AF-BB2A-5D492FC7F60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732707" y="2088427"/>
                  <a:ext cx="218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1B2D0A36-518D-4638-B70A-114FE0723530}"/>
                    </a:ext>
                  </a:extLst>
                </p14:cNvPr>
                <p14:cNvContentPartPr/>
                <p14:nvPr/>
              </p14:nvContentPartPr>
              <p14:xfrm>
                <a:off x="9497267" y="2326747"/>
                <a:ext cx="29160" cy="1087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1B2D0A36-518D-4638-B70A-114FE0723530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9492947" y="2322427"/>
                  <a:ext cx="37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8A09B8D5-35BF-4BB5-BF7B-355045D88EC3}"/>
                    </a:ext>
                  </a:extLst>
                </p14:cNvPr>
                <p14:cNvContentPartPr/>
                <p14:nvPr/>
              </p14:nvContentPartPr>
              <p14:xfrm>
                <a:off x="9436067" y="2409547"/>
                <a:ext cx="156240" cy="216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8A09B8D5-35BF-4BB5-BF7B-355045D88EC3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431747" y="2405227"/>
                  <a:ext cx="164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64DE65EA-2EE4-4DE2-B97B-3347DF823DBF}"/>
                    </a:ext>
                  </a:extLst>
                </p14:cNvPr>
                <p14:cNvContentPartPr/>
                <p14:nvPr/>
              </p14:nvContentPartPr>
              <p14:xfrm>
                <a:off x="9419867" y="2299747"/>
                <a:ext cx="144360" cy="324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64DE65EA-2EE4-4DE2-B97B-3347DF823DB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415547" y="2295427"/>
                  <a:ext cx="153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6BC692F8-9B21-4046-BF92-B7DF0C3062E6}"/>
                    </a:ext>
                  </a:extLst>
                </p14:cNvPr>
                <p14:cNvContentPartPr/>
                <p14:nvPr/>
              </p14:nvContentPartPr>
              <p14:xfrm>
                <a:off x="9603467" y="2345827"/>
                <a:ext cx="208440" cy="439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6BC692F8-9B21-4046-BF92-B7DF0C3062E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9599147" y="2341507"/>
                  <a:ext cx="21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96E605AF-FAB4-418F-9296-926C4417FE05}"/>
                    </a:ext>
                  </a:extLst>
                </p14:cNvPr>
                <p14:cNvContentPartPr/>
                <p14:nvPr/>
              </p14:nvContentPartPr>
              <p14:xfrm>
                <a:off x="9811187" y="2334667"/>
                <a:ext cx="71280" cy="15480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96E605AF-FAB4-418F-9296-926C4417FE0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806867" y="2330347"/>
                  <a:ext cx="79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17A18B85-5DC3-4703-B107-BCDCA03800FD}"/>
                    </a:ext>
                  </a:extLst>
                </p14:cNvPr>
                <p14:cNvContentPartPr/>
                <p14:nvPr/>
              </p14:nvContentPartPr>
              <p14:xfrm>
                <a:off x="9911627" y="2281027"/>
                <a:ext cx="139680" cy="8064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17A18B85-5DC3-4703-B107-BCDCA03800FD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907307" y="2276707"/>
                  <a:ext cx="148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EBDF6550-8D6B-4FD4-80EE-16B399E57D3A}"/>
                    </a:ext>
                  </a:extLst>
                </p14:cNvPr>
                <p14:cNvContentPartPr/>
                <p14:nvPr/>
              </p14:nvContentPartPr>
              <p14:xfrm>
                <a:off x="10023587" y="2243587"/>
                <a:ext cx="78480" cy="11700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EBDF6550-8D6B-4FD4-80EE-16B399E57D3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019267" y="2239267"/>
                  <a:ext cx="87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94F71B63-E0D8-49E9-9BB1-83F5921A0DD5}"/>
                    </a:ext>
                  </a:extLst>
                </p14:cNvPr>
                <p14:cNvContentPartPr/>
                <p14:nvPr/>
              </p14:nvContentPartPr>
              <p14:xfrm>
                <a:off x="10107467" y="2293987"/>
                <a:ext cx="91800" cy="8424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94F71B63-E0D8-49E9-9BB1-83F5921A0DD5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103147" y="2289667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E48FBA19-7B99-4866-8EC9-83FA1597CB8D}"/>
                    </a:ext>
                  </a:extLst>
                </p14:cNvPr>
                <p14:cNvContentPartPr/>
                <p14:nvPr/>
              </p14:nvContentPartPr>
              <p14:xfrm>
                <a:off x="10275227" y="2314867"/>
                <a:ext cx="143640" cy="169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E48FBA19-7B99-4866-8EC9-83FA1597CB8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270907" y="2310547"/>
                  <a:ext cx="152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9F488263-173E-49AD-A75B-E14F7A4103CA}"/>
                    </a:ext>
                  </a:extLst>
                </p14:cNvPr>
                <p14:cNvContentPartPr/>
                <p14:nvPr/>
              </p14:nvContentPartPr>
              <p14:xfrm>
                <a:off x="10283147" y="2359867"/>
                <a:ext cx="181440" cy="288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9F488263-173E-49AD-A75B-E14F7A4103CA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278827" y="2355547"/>
                  <a:ext cx="190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EB9A11A-0B88-47C7-A40A-B904EE6C6097}"/>
                    </a:ext>
                  </a:extLst>
                </p14:cNvPr>
                <p14:cNvContentPartPr/>
                <p14:nvPr/>
              </p14:nvContentPartPr>
              <p14:xfrm>
                <a:off x="10534787" y="2251507"/>
                <a:ext cx="110880" cy="11304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EB9A11A-0B88-47C7-A40A-B904EE6C609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0530467" y="2247187"/>
                  <a:ext cx="119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3B682DF9-FBA3-4537-9D15-58C6F040ACE9}"/>
                    </a:ext>
                  </a:extLst>
                </p14:cNvPr>
                <p14:cNvContentPartPr/>
                <p14:nvPr/>
              </p14:nvContentPartPr>
              <p14:xfrm>
                <a:off x="10670147" y="2238907"/>
                <a:ext cx="84960" cy="1177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3B682DF9-FBA3-4537-9D15-58C6F040ACE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665827" y="2234587"/>
                  <a:ext cx="93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C2A683CF-FCE3-40C0-8670-85DA25C0EAD2}"/>
                    </a:ext>
                  </a:extLst>
                </p14:cNvPr>
                <p14:cNvContentPartPr/>
                <p14:nvPr/>
              </p14:nvContentPartPr>
              <p14:xfrm>
                <a:off x="10671947" y="2293987"/>
                <a:ext cx="225720" cy="176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C2A683CF-FCE3-40C0-8670-85DA25C0EAD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0667627" y="2289667"/>
                  <a:ext cx="234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4D867C4C-55FE-4936-A39C-DA022AB54843}"/>
                    </a:ext>
                  </a:extLst>
                </p14:cNvPr>
                <p14:cNvContentPartPr/>
                <p14:nvPr/>
              </p14:nvContentPartPr>
              <p14:xfrm>
                <a:off x="10974347" y="2235667"/>
                <a:ext cx="26640" cy="910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4D867C4C-55FE-4936-A39C-DA022AB54843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0970027" y="2231347"/>
                  <a:ext cx="35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CA9D4BBF-FE87-48FF-BC9B-968D46FCC599}"/>
                    </a:ext>
                  </a:extLst>
                </p14:cNvPr>
                <p14:cNvContentPartPr/>
                <p14:nvPr/>
              </p14:nvContentPartPr>
              <p14:xfrm>
                <a:off x="11029067" y="2221267"/>
                <a:ext cx="267120" cy="11124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CA9D4BBF-FE87-48FF-BC9B-968D46FCC59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1024747" y="2216947"/>
                  <a:ext cx="275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59671B62-6648-4DE2-BEC2-34E06EEF1387}"/>
                    </a:ext>
                  </a:extLst>
                </p14:cNvPr>
                <p14:cNvContentPartPr/>
                <p14:nvPr/>
              </p14:nvContentPartPr>
              <p14:xfrm>
                <a:off x="11198267" y="2282467"/>
                <a:ext cx="121680" cy="212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59671B62-6648-4DE2-BEC2-34E06EEF138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193947" y="2278147"/>
                  <a:ext cx="130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8510A770-C401-48AF-A0E7-96302E187152}"/>
                    </a:ext>
                  </a:extLst>
                </p14:cNvPr>
                <p14:cNvContentPartPr/>
                <p14:nvPr/>
              </p14:nvContentPartPr>
              <p14:xfrm>
                <a:off x="11395547" y="2222707"/>
                <a:ext cx="10440" cy="928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8510A770-C401-48AF-A0E7-96302E18715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391227" y="2218387"/>
                  <a:ext cx="19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DA56C86A-359B-4F23-AC9A-3EAC50DEFF3B}"/>
                    </a:ext>
                  </a:extLst>
                </p14:cNvPr>
                <p14:cNvContentPartPr/>
                <p14:nvPr/>
              </p14:nvContentPartPr>
              <p14:xfrm>
                <a:off x="11474387" y="2171227"/>
                <a:ext cx="221400" cy="1378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DA56C86A-359B-4F23-AC9A-3EAC50DEFF3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1470067" y="2166907"/>
                  <a:ext cx="230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2B26D5F-49CA-4BBC-AF5E-1D2DC387753D}"/>
                    </a:ext>
                  </a:extLst>
                </p14:cNvPr>
                <p14:cNvContentPartPr/>
                <p14:nvPr/>
              </p14:nvContentPartPr>
              <p14:xfrm>
                <a:off x="8805347" y="1266907"/>
                <a:ext cx="97200" cy="158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2B26D5F-49CA-4BBC-AF5E-1D2DC387753D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801027" y="1262587"/>
                  <a:ext cx="105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45ECADC4-9DB8-4794-A720-D58E9FFF2D51}"/>
                    </a:ext>
                  </a:extLst>
                </p14:cNvPr>
                <p14:cNvContentPartPr/>
                <p14:nvPr/>
              </p14:nvContentPartPr>
              <p14:xfrm>
                <a:off x="8511227" y="1291747"/>
                <a:ext cx="360" cy="3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45ECADC4-9DB8-4794-A720-D58E9FFF2D5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506907" y="1287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D7098FF-6E8B-44AE-B39D-432D84C44DBC}"/>
                    </a:ext>
                  </a:extLst>
                </p14:cNvPr>
                <p14:cNvContentPartPr/>
                <p14:nvPr/>
              </p14:nvContentPartPr>
              <p14:xfrm>
                <a:off x="8514107" y="1234147"/>
                <a:ext cx="63360" cy="1144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D7098FF-6E8B-44AE-B39D-432D84C44DBC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509787" y="1229827"/>
                  <a:ext cx="72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0385DDCF-60A3-449C-A9EA-7339DABEA52D}"/>
                    </a:ext>
                  </a:extLst>
                </p14:cNvPr>
                <p14:cNvContentPartPr/>
                <p14:nvPr/>
              </p14:nvContentPartPr>
              <p14:xfrm>
                <a:off x="8596547" y="1278787"/>
                <a:ext cx="77040" cy="482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0385DDCF-60A3-449C-A9EA-7339DABEA52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592227" y="1274467"/>
                  <a:ext cx="85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AFE1C3B9-137E-42F1-B20B-F27680D52CCE}"/>
                    </a:ext>
                  </a:extLst>
                </p14:cNvPr>
                <p14:cNvContentPartPr/>
                <p14:nvPr/>
              </p14:nvContentPartPr>
              <p14:xfrm>
                <a:off x="8864027" y="1274107"/>
                <a:ext cx="45720" cy="54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AFE1C3B9-137E-42F1-B20B-F27680D52CC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859707" y="1269787"/>
                  <a:ext cx="54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BCA24FA-4953-4BC5-B512-544AA6E8A2EB}"/>
                    </a:ext>
                  </a:extLst>
                </p14:cNvPr>
                <p14:cNvContentPartPr/>
                <p14:nvPr/>
              </p14:nvContentPartPr>
              <p14:xfrm>
                <a:off x="8954387" y="1276987"/>
                <a:ext cx="156240" cy="86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BCA24FA-4953-4BC5-B512-544AA6E8A2E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950067" y="1272667"/>
                  <a:ext cx="164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3441067-66D0-4B46-9C97-CC7870361128}"/>
                    </a:ext>
                  </a:extLst>
                </p14:cNvPr>
                <p14:cNvContentPartPr/>
                <p14:nvPr/>
              </p14:nvContentPartPr>
              <p14:xfrm>
                <a:off x="9147707" y="1275547"/>
                <a:ext cx="200520" cy="82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3441067-66D0-4B46-9C97-CC787036112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143027" y="1271227"/>
                  <a:ext cx="209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56DEB2F-2EAD-4062-B01A-EB36A198B079}"/>
                    </a:ext>
                  </a:extLst>
                </p14:cNvPr>
                <p14:cNvContentPartPr/>
                <p14:nvPr/>
              </p14:nvContentPartPr>
              <p14:xfrm>
                <a:off x="9375947" y="1270507"/>
                <a:ext cx="291960" cy="64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56DEB2F-2EAD-4062-B01A-EB36A198B079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371627" y="1266187"/>
                  <a:ext cx="300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E46AA54F-904B-4976-AB42-1E7B8A4FDC33}"/>
                    </a:ext>
                  </a:extLst>
                </p14:cNvPr>
                <p14:cNvContentPartPr/>
                <p14:nvPr/>
              </p14:nvContentPartPr>
              <p14:xfrm>
                <a:off x="9739187" y="1287067"/>
                <a:ext cx="80280" cy="28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E46AA54F-904B-4976-AB42-1E7B8A4FDC3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734867" y="1282747"/>
                  <a:ext cx="88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1B32DF0-D861-402F-BE85-84EF76B5ABC7}"/>
                    </a:ext>
                  </a:extLst>
                </p14:cNvPr>
                <p14:cNvContentPartPr/>
                <p14:nvPr/>
              </p14:nvContentPartPr>
              <p14:xfrm>
                <a:off x="9909827" y="1284907"/>
                <a:ext cx="90000" cy="39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1B32DF0-D861-402F-BE85-84EF76B5ABC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9905507" y="1280587"/>
                  <a:ext cx="98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81136AF-C323-445A-9D53-0293E1939D6B}"/>
                    </a:ext>
                  </a:extLst>
                </p14:cNvPr>
                <p14:cNvContentPartPr/>
                <p14:nvPr/>
              </p14:nvContentPartPr>
              <p14:xfrm>
                <a:off x="10037987" y="1261147"/>
                <a:ext cx="482760" cy="241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81136AF-C323-445A-9D53-0293E1939D6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033667" y="1256827"/>
                  <a:ext cx="49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02A706E8-C711-4DD4-8FA0-189993805763}"/>
                    </a:ext>
                  </a:extLst>
                </p14:cNvPr>
                <p14:cNvContentPartPr/>
                <p14:nvPr/>
              </p14:nvContentPartPr>
              <p14:xfrm>
                <a:off x="10589867" y="1220467"/>
                <a:ext cx="351360" cy="345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02A706E8-C711-4DD4-8FA0-189993805763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585547" y="1216147"/>
                  <a:ext cx="360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6714445-47FF-4856-926F-7621E06A8354}"/>
                    </a:ext>
                  </a:extLst>
                </p14:cNvPr>
                <p14:cNvContentPartPr/>
                <p14:nvPr/>
              </p14:nvContentPartPr>
              <p14:xfrm>
                <a:off x="10952747" y="1159627"/>
                <a:ext cx="80280" cy="1083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6714445-47FF-4856-926F-7621E06A835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0948427" y="1155307"/>
                  <a:ext cx="8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54B3515D-F679-4EEE-B5E6-FD3CB0114181}"/>
                    </a:ext>
                  </a:extLst>
                </p14:cNvPr>
                <p14:cNvContentPartPr/>
                <p14:nvPr/>
              </p14:nvContentPartPr>
              <p14:xfrm>
                <a:off x="10930427" y="1147387"/>
                <a:ext cx="110880" cy="1202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54B3515D-F679-4EEE-B5E6-FD3CB011418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0926107" y="1143067"/>
                  <a:ext cx="119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02BC4D1-3C39-4F19-98F6-1EA2DFE3926C}"/>
                    </a:ext>
                  </a:extLst>
                </p14:cNvPr>
                <p14:cNvContentPartPr/>
                <p14:nvPr/>
              </p14:nvContentPartPr>
              <p14:xfrm>
                <a:off x="11033747" y="1212187"/>
                <a:ext cx="86760" cy="1029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02BC4D1-3C39-4F19-98F6-1EA2DFE3926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1029427" y="1207867"/>
                  <a:ext cx="9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4180AA3-9939-4EE9-9CB1-15B967551A95}"/>
                    </a:ext>
                  </a:extLst>
                </p14:cNvPr>
                <p14:cNvContentPartPr/>
                <p14:nvPr/>
              </p14:nvContentPartPr>
              <p14:xfrm>
                <a:off x="11087027" y="1072147"/>
                <a:ext cx="10080" cy="802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4180AA3-9939-4EE9-9CB1-15B967551A9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1082707" y="1067827"/>
                  <a:ext cx="18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0E1132F-5638-4B7B-8232-EEC75959FE4B}"/>
                    </a:ext>
                  </a:extLst>
                </p14:cNvPr>
                <p14:cNvContentPartPr/>
                <p14:nvPr/>
              </p14:nvContentPartPr>
              <p14:xfrm>
                <a:off x="11023667" y="1036867"/>
                <a:ext cx="173160" cy="388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0E1132F-5638-4B7B-8232-EEC75959FE4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1019347" y="1032547"/>
                  <a:ext cx="181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CB394718-B617-4D6C-85ED-0DDDA8C6EC10}"/>
                    </a:ext>
                  </a:extLst>
                </p14:cNvPr>
                <p14:cNvContentPartPr/>
                <p14:nvPr/>
              </p14:nvContentPartPr>
              <p14:xfrm>
                <a:off x="11131667" y="1121467"/>
                <a:ext cx="47880" cy="291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CB394718-B617-4D6C-85ED-0DDDA8C6EC1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1127347" y="1117147"/>
                  <a:ext cx="56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08B8181-DCB1-4A20-BCA9-BA711C932BE9}"/>
                    </a:ext>
                  </a:extLst>
                </p14:cNvPr>
                <p14:cNvContentPartPr/>
                <p14:nvPr/>
              </p14:nvContentPartPr>
              <p14:xfrm>
                <a:off x="11193227" y="1054867"/>
                <a:ext cx="157320" cy="975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08B8181-DCB1-4A20-BCA9-BA711C932BE9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188907" y="1050547"/>
                  <a:ext cx="165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7B22C5C-9B70-42AC-941F-ACE5AA28B288}"/>
                    </a:ext>
                  </a:extLst>
                </p14:cNvPr>
                <p14:cNvContentPartPr/>
                <p14:nvPr/>
              </p14:nvContentPartPr>
              <p14:xfrm>
                <a:off x="11360627" y="1091227"/>
                <a:ext cx="81720" cy="6156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7B22C5C-9B70-42AC-941F-ACE5AA28B288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356307" y="1086907"/>
                  <a:ext cx="90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7134220-3007-4C16-B1B7-FCCCA531B8CF}"/>
                    </a:ext>
                  </a:extLst>
                </p14:cNvPr>
                <p14:cNvContentPartPr/>
                <p14:nvPr/>
              </p14:nvContentPartPr>
              <p14:xfrm>
                <a:off x="9999107" y="1018507"/>
                <a:ext cx="245160" cy="1875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7134220-3007-4C16-B1B7-FCCCA531B8CF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9994787" y="1014187"/>
                  <a:ext cx="253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A9179678-1CB4-45F6-8720-2BAA52BF1B03}"/>
                    </a:ext>
                  </a:extLst>
                </p14:cNvPr>
                <p14:cNvContentPartPr/>
                <p14:nvPr/>
              </p14:nvContentPartPr>
              <p14:xfrm>
                <a:off x="9970667" y="1100227"/>
                <a:ext cx="147240" cy="1098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A9179678-1CB4-45F6-8720-2BAA52BF1B0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9966347" y="1095907"/>
                  <a:ext cx="155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9BE3F0E-0CFC-4FCB-AAF5-4A5D94144BE1}"/>
                    </a:ext>
                  </a:extLst>
                </p14:cNvPr>
                <p14:cNvContentPartPr/>
                <p14:nvPr/>
              </p14:nvContentPartPr>
              <p14:xfrm>
                <a:off x="10423907" y="895747"/>
                <a:ext cx="4320" cy="867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9BE3F0E-0CFC-4FCB-AAF5-4A5D94144BE1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419587" y="891427"/>
                  <a:ext cx="12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D1364CFA-56A0-4567-8140-7A3C48EBCA8E}"/>
                    </a:ext>
                  </a:extLst>
                </p14:cNvPr>
                <p14:cNvContentPartPr/>
                <p14:nvPr/>
              </p14:nvContentPartPr>
              <p14:xfrm>
                <a:off x="10349027" y="849307"/>
                <a:ext cx="178200" cy="284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D1364CFA-56A0-4567-8140-7A3C48EBCA8E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344707" y="844987"/>
                  <a:ext cx="186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B90E60F-1893-4076-9D70-F658CEEF12E6}"/>
                    </a:ext>
                  </a:extLst>
                </p14:cNvPr>
                <p14:cNvContentPartPr/>
                <p14:nvPr/>
              </p14:nvContentPartPr>
              <p14:xfrm>
                <a:off x="10507787" y="901147"/>
                <a:ext cx="83520" cy="622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B90E60F-1893-4076-9D70-F658CEEF12E6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503467" y="896827"/>
                  <a:ext cx="92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991AA4F8-23FF-47DC-99F7-98B0409530EE}"/>
                    </a:ext>
                  </a:extLst>
                </p14:cNvPr>
                <p14:cNvContentPartPr/>
                <p14:nvPr/>
              </p14:nvContentPartPr>
              <p14:xfrm>
                <a:off x="10591667" y="909067"/>
                <a:ext cx="75240" cy="421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991AA4F8-23FF-47DC-99F7-98B0409530EE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0587347" y="904747"/>
                  <a:ext cx="83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6CE81D3A-5E3C-431C-8255-A8AADE8C9328}"/>
                    </a:ext>
                  </a:extLst>
                </p14:cNvPr>
                <p14:cNvContentPartPr/>
                <p14:nvPr/>
              </p14:nvContentPartPr>
              <p14:xfrm>
                <a:off x="10687067" y="826267"/>
                <a:ext cx="117360" cy="1094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6CE81D3A-5E3C-431C-8255-A8AADE8C932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0682747" y="821947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01DC1F7C-A2CB-4A47-B213-ADFC3631CCB8}"/>
                    </a:ext>
                  </a:extLst>
                </p14:cNvPr>
                <p14:cNvContentPartPr/>
                <p14:nvPr/>
              </p14:nvContentPartPr>
              <p14:xfrm>
                <a:off x="10809107" y="861547"/>
                <a:ext cx="63360" cy="684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01DC1F7C-A2CB-4A47-B213-ADFC3631CCB8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0804787" y="857227"/>
                  <a:ext cx="72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C3B4179D-1232-4C5D-BFA7-B31F942C34C9}"/>
                    </a:ext>
                  </a:extLst>
                </p14:cNvPr>
                <p14:cNvContentPartPr/>
                <p14:nvPr/>
              </p14:nvContentPartPr>
              <p14:xfrm>
                <a:off x="10952747" y="802507"/>
                <a:ext cx="80640" cy="860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C3B4179D-1232-4C5D-BFA7-B31F942C34C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0948427" y="798187"/>
                  <a:ext cx="89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A791920-58EE-4181-8251-4ED68B6166C3}"/>
                    </a:ext>
                  </a:extLst>
                </p14:cNvPr>
                <p14:cNvContentPartPr/>
                <p14:nvPr/>
              </p14:nvContentPartPr>
              <p14:xfrm>
                <a:off x="11046347" y="789187"/>
                <a:ext cx="205560" cy="1216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A791920-58EE-4181-8251-4ED68B6166C3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1042027" y="784867"/>
                  <a:ext cx="214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B9EB798F-C856-4757-9B99-36682AF7709F}"/>
                    </a:ext>
                  </a:extLst>
                </p14:cNvPr>
                <p14:cNvContentPartPr/>
                <p14:nvPr/>
              </p14:nvContentPartPr>
              <p14:xfrm>
                <a:off x="11265227" y="785227"/>
                <a:ext cx="24840" cy="684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B9EB798F-C856-4757-9B99-36682AF7709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1260907" y="780907"/>
                  <a:ext cx="3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40D09D0-B00D-421D-8090-60B25ECDEF38}"/>
                    </a:ext>
                  </a:extLst>
                </p14:cNvPr>
                <p14:cNvContentPartPr/>
                <p14:nvPr/>
              </p14:nvContentPartPr>
              <p14:xfrm>
                <a:off x="11314187" y="688027"/>
                <a:ext cx="59040" cy="1573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40D09D0-B00D-421D-8090-60B25ECDEF38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1309867" y="683707"/>
                  <a:ext cx="67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B8B8362-2E5F-4EF4-8932-4FA306F6CD91}"/>
                    </a:ext>
                  </a:extLst>
                </p14:cNvPr>
                <p14:cNvContentPartPr/>
                <p14:nvPr/>
              </p14:nvContentPartPr>
              <p14:xfrm>
                <a:off x="11394467" y="766867"/>
                <a:ext cx="244800" cy="385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B8B8362-2E5F-4EF4-8932-4FA306F6CD91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1390147" y="762547"/>
                  <a:ext cx="253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E4CC75A2-B46C-49A1-9F3A-3A841E6161FA}"/>
                    </a:ext>
                  </a:extLst>
                </p14:cNvPr>
                <p14:cNvContentPartPr/>
                <p14:nvPr/>
              </p14:nvContentPartPr>
              <p14:xfrm>
                <a:off x="11585627" y="677227"/>
                <a:ext cx="360" cy="3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E4CC75A2-B46C-49A1-9F3A-3A841E6161F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581307" y="672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922BD9C-F967-4DE0-978A-E2F53F98F9C1}"/>
                    </a:ext>
                  </a:extLst>
                </p14:cNvPr>
                <p14:cNvContentPartPr/>
                <p14:nvPr/>
              </p14:nvContentPartPr>
              <p14:xfrm>
                <a:off x="9941147" y="1305067"/>
                <a:ext cx="11160" cy="550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922BD9C-F967-4DE0-978A-E2F53F98F9C1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9936827" y="1300747"/>
                  <a:ext cx="19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E776D8F-CA86-48CE-87CB-3A92E85233BB}"/>
                    </a:ext>
                  </a:extLst>
                </p14:cNvPr>
                <p14:cNvContentPartPr/>
                <p14:nvPr/>
              </p14:nvContentPartPr>
              <p14:xfrm>
                <a:off x="9947267" y="1414147"/>
                <a:ext cx="21240" cy="727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E776D8F-CA86-48CE-87CB-3A92E85233B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42947" y="1409827"/>
                  <a:ext cx="29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4F140B82-7CE6-4709-88DF-578EB8735318}"/>
                    </a:ext>
                  </a:extLst>
                </p14:cNvPr>
                <p14:cNvContentPartPr/>
                <p14:nvPr/>
              </p14:nvContentPartPr>
              <p14:xfrm>
                <a:off x="9898307" y="1651027"/>
                <a:ext cx="54000" cy="982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4F140B82-7CE6-4709-88DF-578EB873531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9893987" y="1646707"/>
                  <a:ext cx="62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3253E60B-3AE9-4DB8-BA94-5B6E35819FA5}"/>
                    </a:ext>
                  </a:extLst>
                </p14:cNvPr>
                <p14:cNvContentPartPr/>
                <p14:nvPr/>
              </p14:nvContentPartPr>
              <p14:xfrm>
                <a:off x="9867347" y="1667587"/>
                <a:ext cx="126000" cy="781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3253E60B-3AE9-4DB8-BA94-5B6E35819FA5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9863027" y="1663267"/>
                  <a:ext cx="134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B768B82-770B-4402-A455-A97672F5BBF1}"/>
                    </a:ext>
                  </a:extLst>
                </p14:cNvPr>
                <p14:cNvContentPartPr/>
                <p14:nvPr/>
              </p14:nvContentPartPr>
              <p14:xfrm>
                <a:off x="9980027" y="1636267"/>
                <a:ext cx="80280" cy="7416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B768B82-770B-4402-A455-A97672F5BBF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9975707" y="1631947"/>
                  <a:ext cx="88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DFF1974-003A-4249-AC5B-55EE4917A3F2}"/>
                    </a:ext>
                  </a:extLst>
                </p14:cNvPr>
                <p14:cNvContentPartPr/>
                <p14:nvPr/>
              </p14:nvContentPartPr>
              <p14:xfrm>
                <a:off x="10075787" y="1565707"/>
                <a:ext cx="4320" cy="795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DFF1974-003A-4249-AC5B-55EE4917A3F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071467" y="1561387"/>
                  <a:ext cx="12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CA71E08-C1CB-40B5-97F7-423C76D95F43}"/>
                    </a:ext>
                  </a:extLst>
                </p14:cNvPr>
                <p14:cNvContentPartPr/>
                <p14:nvPr/>
              </p14:nvContentPartPr>
              <p14:xfrm>
                <a:off x="10040867" y="1573987"/>
                <a:ext cx="76320" cy="151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CA71E08-C1CB-40B5-97F7-423C76D95F4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036547" y="1569667"/>
                  <a:ext cx="84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D5D8A4F-A9AA-4EF0-A726-F8A4629F52B9}"/>
                    </a:ext>
                  </a:extLst>
                </p14:cNvPr>
                <p14:cNvContentPartPr/>
                <p14:nvPr/>
              </p14:nvContentPartPr>
              <p14:xfrm>
                <a:off x="10112867" y="1586587"/>
                <a:ext cx="37800" cy="615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D5D8A4F-A9AA-4EF0-A726-F8A4629F52B9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108547" y="1582267"/>
                  <a:ext cx="46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4398D16-06BB-4B4D-B2D8-82177BB443A2}"/>
                    </a:ext>
                  </a:extLst>
                </p14:cNvPr>
                <p14:cNvContentPartPr/>
                <p14:nvPr/>
              </p14:nvContentPartPr>
              <p14:xfrm>
                <a:off x="10137707" y="1586587"/>
                <a:ext cx="65520" cy="457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4398D16-06BB-4B4D-B2D8-82177BB443A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133387" y="1582267"/>
                  <a:ext cx="74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A6F7ECC-F079-4428-8643-8409CCEA56B2}"/>
                    </a:ext>
                  </a:extLst>
                </p14:cNvPr>
                <p14:cNvContentPartPr/>
                <p14:nvPr/>
              </p14:nvContentPartPr>
              <p14:xfrm>
                <a:off x="10181987" y="1543387"/>
                <a:ext cx="51120" cy="716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A6F7ECC-F079-4428-8643-8409CCEA56B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0177667" y="1539067"/>
                  <a:ext cx="59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4C72D0EF-0278-44B9-A93E-E499C4B63336}"/>
                    </a:ext>
                  </a:extLst>
                </p14:cNvPr>
                <p14:cNvContentPartPr/>
                <p14:nvPr/>
              </p14:nvContentPartPr>
              <p14:xfrm>
                <a:off x="10239227" y="1561027"/>
                <a:ext cx="78120" cy="424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4C72D0EF-0278-44B9-A93E-E499C4B63336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234907" y="1556707"/>
                  <a:ext cx="86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A22A221-9506-4D72-A0E6-8A4A1D4C6CF0}"/>
                    </a:ext>
                  </a:extLst>
                </p14:cNvPr>
                <p14:cNvContentPartPr/>
                <p14:nvPr/>
              </p14:nvContentPartPr>
              <p14:xfrm>
                <a:off x="9898667" y="1807627"/>
                <a:ext cx="30960" cy="464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A22A221-9506-4D72-A0E6-8A4A1D4C6CF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9894347" y="1803307"/>
                  <a:ext cx="39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9838504F-AD51-4664-A2E8-420CF0F6532B}"/>
                    </a:ext>
                  </a:extLst>
                </p14:cNvPr>
                <p14:cNvContentPartPr/>
                <p14:nvPr/>
              </p14:nvContentPartPr>
              <p14:xfrm>
                <a:off x="9936827" y="1800787"/>
                <a:ext cx="11160" cy="432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9838504F-AD51-4664-A2E8-420CF0F6532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9932507" y="1796467"/>
                  <a:ext cx="19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C590BF6-DA5C-4A6E-AC1F-17001E729EEF}"/>
                    </a:ext>
                  </a:extLst>
                </p14:cNvPr>
                <p14:cNvContentPartPr/>
                <p14:nvPr/>
              </p14:nvContentPartPr>
              <p14:xfrm>
                <a:off x="9850067" y="1912747"/>
                <a:ext cx="93960" cy="871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C590BF6-DA5C-4A6E-AC1F-17001E729EEF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845747" y="1908427"/>
                  <a:ext cx="102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5468A02-377F-4A7E-ABB5-611DFB04E207}"/>
                    </a:ext>
                  </a:extLst>
                </p14:cNvPr>
                <p14:cNvContentPartPr/>
                <p14:nvPr/>
              </p14:nvContentPartPr>
              <p14:xfrm>
                <a:off x="9927467" y="1898707"/>
                <a:ext cx="63720" cy="986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5468A02-377F-4A7E-ABB5-611DFB04E20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9923147" y="1894387"/>
                  <a:ext cx="72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37616DD-FE86-405E-BAEA-980627D26EA7}"/>
                    </a:ext>
                  </a:extLst>
                </p14:cNvPr>
                <p14:cNvContentPartPr/>
                <p14:nvPr/>
              </p14:nvContentPartPr>
              <p14:xfrm>
                <a:off x="9922787" y="1939027"/>
                <a:ext cx="115560" cy="392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37616DD-FE86-405E-BAEA-980627D26EA7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9918467" y="1934707"/>
                  <a:ext cx="12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C1975F93-15E0-48D9-ABC4-9348DEB49C21}"/>
                    </a:ext>
                  </a:extLst>
                </p14:cNvPr>
                <p14:cNvContentPartPr/>
                <p14:nvPr/>
              </p14:nvContentPartPr>
              <p14:xfrm>
                <a:off x="9267227" y="1296427"/>
                <a:ext cx="9000" cy="7020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C1975F93-15E0-48D9-ABC4-9348DEB49C2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262907" y="1292107"/>
                  <a:ext cx="17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59980046-5D3F-454A-82F6-40DA4E634746}"/>
                    </a:ext>
                  </a:extLst>
                </p14:cNvPr>
                <p14:cNvContentPartPr/>
                <p14:nvPr/>
              </p14:nvContentPartPr>
              <p14:xfrm>
                <a:off x="9257867" y="1392187"/>
                <a:ext cx="14760" cy="1476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59980046-5D3F-454A-82F6-40DA4E634746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253547" y="1387867"/>
                  <a:ext cx="23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DDBD40FE-FF03-4720-B895-B28AC190DC83}"/>
                    </a:ext>
                  </a:extLst>
                </p14:cNvPr>
                <p14:cNvContentPartPr/>
                <p14:nvPr/>
              </p14:nvContentPartPr>
              <p14:xfrm>
                <a:off x="8959427" y="1627627"/>
                <a:ext cx="196200" cy="11088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DDBD40FE-FF03-4720-B895-B28AC190DC83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955107" y="1623307"/>
                  <a:ext cx="204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13A5636-8E91-4E49-86B3-299FD3655B47}"/>
                    </a:ext>
                  </a:extLst>
                </p14:cNvPr>
                <p14:cNvContentPartPr/>
                <p14:nvPr/>
              </p14:nvContentPartPr>
              <p14:xfrm>
                <a:off x="9103427" y="1577947"/>
                <a:ext cx="98640" cy="1080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13A5636-8E91-4E49-86B3-299FD3655B47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9099107" y="1573627"/>
                  <a:ext cx="107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145A6681-01A4-4936-B5EE-F2E90A5EC81B}"/>
                    </a:ext>
                  </a:extLst>
                </p14:cNvPr>
                <p14:cNvContentPartPr/>
                <p14:nvPr/>
              </p14:nvContentPartPr>
              <p14:xfrm>
                <a:off x="8372987" y="1861267"/>
                <a:ext cx="96480" cy="1198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145A6681-01A4-4936-B5EE-F2E90A5EC81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368667" y="1856947"/>
                  <a:ext cx="105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87902B73-027A-4A23-9A14-9F9A1E5871F5}"/>
                    </a:ext>
                  </a:extLst>
                </p14:cNvPr>
                <p14:cNvContentPartPr/>
                <p14:nvPr/>
              </p14:nvContentPartPr>
              <p14:xfrm>
                <a:off x="8383427" y="1882867"/>
                <a:ext cx="79200" cy="709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87902B73-027A-4A23-9A14-9F9A1E5871F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379107" y="1878547"/>
                  <a:ext cx="87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F3F1ADE2-60FF-4F49-90C4-DC16DA95C49B}"/>
                    </a:ext>
                  </a:extLst>
                </p14:cNvPr>
                <p14:cNvContentPartPr/>
                <p14:nvPr/>
              </p14:nvContentPartPr>
              <p14:xfrm>
                <a:off x="8485667" y="1788187"/>
                <a:ext cx="32040" cy="694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F3F1ADE2-60FF-4F49-90C4-DC16DA95C49B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481347" y="1783867"/>
                  <a:ext cx="40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ADA45FB2-395E-4351-AE94-FA7B34038624}"/>
                    </a:ext>
                  </a:extLst>
                </p14:cNvPr>
                <p14:cNvContentPartPr/>
                <p14:nvPr/>
              </p14:nvContentPartPr>
              <p14:xfrm>
                <a:off x="8473787" y="1867027"/>
                <a:ext cx="3240" cy="25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ADA45FB2-395E-4351-AE94-FA7B34038624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469467" y="1862707"/>
                  <a:ext cx="11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E916E338-A275-480B-9536-919E137D6723}"/>
                    </a:ext>
                  </a:extLst>
                </p14:cNvPr>
                <p14:cNvContentPartPr/>
                <p14:nvPr/>
              </p14:nvContentPartPr>
              <p14:xfrm>
                <a:off x="8477747" y="1814827"/>
                <a:ext cx="360" cy="36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E916E338-A275-480B-9536-919E137D672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473427" y="1810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A4EE2338-E3B3-48F1-90A3-0F95FBD55C48}"/>
                    </a:ext>
                  </a:extLst>
                </p14:cNvPr>
                <p14:cNvContentPartPr/>
                <p14:nvPr/>
              </p14:nvContentPartPr>
              <p14:xfrm>
                <a:off x="8482067" y="1903387"/>
                <a:ext cx="54720" cy="954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A4EE2338-E3B3-48F1-90A3-0F95FBD55C48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477747" y="1899067"/>
                  <a:ext cx="63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85A48847-CF6D-4966-8F4B-4B4C72E68C42}"/>
                    </a:ext>
                  </a:extLst>
                </p14:cNvPr>
                <p14:cNvContentPartPr/>
                <p14:nvPr/>
              </p14:nvContentPartPr>
              <p14:xfrm>
                <a:off x="8536787" y="1956307"/>
                <a:ext cx="133560" cy="410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85A48847-CF6D-4966-8F4B-4B4C72E68C42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532467" y="1951987"/>
                  <a:ext cx="142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08C72639-DACD-4DFB-8C59-B43306512732}"/>
                    </a:ext>
                  </a:extLst>
                </p14:cNvPr>
                <p14:cNvContentPartPr/>
                <p14:nvPr/>
              </p14:nvContentPartPr>
              <p14:xfrm>
                <a:off x="8669627" y="1950547"/>
                <a:ext cx="66600" cy="464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08C72639-DACD-4DFB-8C59-B43306512732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665307" y="1946227"/>
                  <a:ext cx="75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1960BA02-5568-47F1-8DE3-32B7353F4B7A}"/>
                    </a:ext>
                  </a:extLst>
                </p14:cNvPr>
                <p14:cNvContentPartPr/>
                <p14:nvPr/>
              </p14:nvContentPartPr>
              <p14:xfrm>
                <a:off x="8507627" y="1763707"/>
                <a:ext cx="9720" cy="1011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1960BA02-5568-47F1-8DE3-32B7353F4B7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503307" y="1759387"/>
                  <a:ext cx="1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5F61CA5-8682-4FC8-839B-1637F4BE0EDF}"/>
                    </a:ext>
                  </a:extLst>
                </p14:cNvPr>
                <p14:cNvContentPartPr/>
                <p14:nvPr/>
              </p14:nvContentPartPr>
              <p14:xfrm>
                <a:off x="8457227" y="1754707"/>
                <a:ext cx="97920" cy="266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5F61CA5-8682-4FC8-839B-1637F4BE0EDF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452907" y="1750387"/>
                  <a:ext cx="10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F20FFB5D-51B8-449A-83C3-A58159556B5B}"/>
                    </a:ext>
                  </a:extLst>
                </p14:cNvPr>
                <p14:cNvContentPartPr/>
                <p14:nvPr/>
              </p14:nvContentPartPr>
              <p14:xfrm>
                <a:off x="8542187" y="1793947"/>
                <a:ext cx="55440" cy="705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F20FFB5D-51B8-449A-83C3-A58159556B5B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537867" y="1789627"/>
                  <a:ext cx="64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261F32A-B7F6-4755-A166-4F0143F4D42E}"/>
                    </a:ext>
                  </a:extLst>
                </p14:cNvPr>
                <p14:cNvContentPartPr/>
                <p14:nvPr/>
              </p14:nvContentPartPr>
              <p14:xfrm>
                <a:off x="8578907" y="1777747"/>
                <a:ext cx="91800" cy="730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261F32A-B7F6-4755-A166-4F0143F4D42E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574587" y="1773427"/>
                  <a:ext cx="100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5D57FA48-BB7B-4C97-8AF3-938687F8C32B}"/>
                    </a:ext>
                  </a:extLst>
                </p14:cNvPr>
                <p14:cNvContentPartPr/>
                <p14:nvPr/>
              </p14:nvContentPartPr>
              <p14:xfrm>
                <a:off x="8659187" y="1734547"/>
                <a:ext cx="76320" cy="8640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5D57FA48-BB7B-4C97-8AF3-938687F8C32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654867" y="1730227"/>
                  <a:ext cx="84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5AE1164B-E828-4DD9-9D70-5CB53733C7F5}"/>
                    </a:ext>
                  </a:extLst>
                </p14:cNvPr>
                <p14:cNvContentPartPr/>
                <p14:nvPr/>
              </p14:nvContentPartPr>
              <p14:xfrm>
                <a:off x="8731187" y="1748947"/>
                <a:ext cx="77760" cy="6912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5AE1164B-E828-4DD9-9D70-5CB53733C7F5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726867" y="1744627"/>
                  <a:ext cx="8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15AD441D-F613-43B8-8DC6-0D6A56E852EC}"/>
                    </a:ext>
                  </a:extLst>
                </p14:cNvPr>
                <p14:cNvContentPartPr/>
                <p14:nvPr/>
              </p14:nvContentPartPr>
              <p14:xfrm>
                <a:off x="8867987" y="1294267"/>
                <a:ext cx="1051200" cy="280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15AD441D-F613-43B8-8DC6-0D6A56E852EC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8863667" y="1289947"/>
                  <a:ext cx="105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A6EF94B9-06A4-4F6C-ADED-25336E21DCDE}"/>
                    </a:ext>
                  </a:extLst>
                </p14:cNvPr>
                <p14:cNvContentPartPr/>
                <p14:nvPr/>
              </p14:nvContentPartPr>
              <p14:xfrm>
                <a:off x="8820107" y="518107"/>
                <a:ext cx="1020600" cy="79380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A6EF94B9-06A4-4F6C-ADED-25336E21DCD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815787" y="513787"/>
                  <a:ext cx="102924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AAFA3B5F-79B1-4CE4-A8A4-ACFA9D9AA60E}"/>
                    </a:ext>
                  </a:extLst>
                </p14:cNvPr>
                <p14:cNvContentPartPr/>
                <p14:nvPr/>
              </p14:nvContentPartPr>
              <p14:xfrm>
                <a:off x="8949347" y="1171867"/>
                <a:ext cx="849240" cy="10764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AAFA3B5F-79B1-4CE4-A8A4-ACFA9D9AA60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8945027" y="1167547"/>
                  <a:ext cx="85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BBA86257-28AA-466D-8FF0-BEDC7C102B3E}"/>
                    </a:ext>
                  </a:extLst>
                </p14:cNvPr>
                <p14:cNvContentPartPr/>
                <p14:nvPr/>
              </p14:nvContentPartPr>
              <p14:xfrm>
                <a:off x="9463067" y="1021027"/>
                <a:ext cx="324360" cy="17856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BBA86257-28AA-466D-8FF0-BEDC7C102B3E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9458747" y="1016707"/>
                  <a:ext cx="33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895A77E6-BD18-4CBF-AB93-948B18BDCD67}"/>
                    </a:ext>
                  </a:extLst>
                </p14:cNvPr>
                <p14:cNvContentPartPr/>
                <p14:nvPr/>
              </p14:nvContentPartPr>
              <p14:xfrm>
                <a:off x="10773467" y="532147"/>
                <a:ext cx="261360" cy="3348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895A77E6-BD18-4CBF-AB93-948B18BDCD67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0769147" y="527827"/>
                  <a:ext cx="270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192F4C92-FAF1-44E8-B55E-64E4B8A2454C}"/>
                    </a:ext>
                  </a:extLst>
                </p14:cNvPr>
                <p14:cNvContentPartPr/>
                <p14:nvPr/>
              </p14:nvContentPartPr>
              <p14:xfrm>
                <a:off x="9525347" y="523147"/>
                <a:ext cx="1509480" cy="66600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192F4C92-FAF1-44E8-B55E-64E4B8A2454C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521027" y="518827"/>
                  <a:ext cx="151812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2A2F6C70-2CCB-4DA7-8BF2-A51231258A6A}"/>
                    </a:ext>
                  </a:extLst>
                </p14:cNvPr>
                <p14:cNvContentPartPr/>
                <p14:nvPr/>
              </p14:nvContentPartPr>
              <p14:xfrm>
                <a:off x="11168027" y="331627"/>
                <a:ext cx="116280" cy="11736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2A2F6C70-2CCB-4DA7-8BF2-A51231258A6A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163707" y="327307"/>
                  <a:ext cx="1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C9B796DA-F890-4DC0-BBD2-3B728C13F733}"/>
                    </a:ext>
                  </a:extLst>
                </p14:cNvPr>
                <p14:cNvContentPartPr/>
                <p14:nvPr/>
              </p14:nvContentPartPr>
              <p14:xfrm>
                <a:off x="11276387" y="319387"/>
                <a:ext cx="127440" cy="13608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C9B796DA-F890-4DC0-BBD2-3B728C13F733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1272067" y="315067"/>
                  <a:ext cx="136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3401624C-A1DF-483D-9E17-2EAAEB1461E4}"/>
                    </a:ext>
                  </a:extLst>
                </p14:cNvPr>
                <p14:cNvContentPartPr/>
                <p14:nvPr/>
              </p14:nvContentPartPr>
              <p14:xfrm>
                <a:off x="11423987" y="431347"/>
                <a:ext cx="9000" cy="10476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3401624C-A1DF-483D-9E17-2EAAEB1461E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1419667" y="427027"/>
                  <a:ext cx="1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DE8DF96B-CEEB-458E-8D6F-2A51817ADE60}"/>
                    </a:ext>
                  </a:extLst>
                </p14:cNvPr>
                <p14:cNvContentPartPr/>
                <p14:nvPr/>
              </p14:nvContentPartPr>
              <p14:xfrm>
                <a:off x="11385107" y="398227"/>
                <a:ext cx="167760" cy="172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DE8DF96B-CEEB-458E-8D6F-2A51817ADE60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1380787" y="393907"/>
                  <a:ext cx="176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AB2149CB-8E4B-4CAF-B35C-4B6816BA8CD5}"/>
                    </a:ext>
                  </a:extLst>
                </p14:cNvPr>
                <p14:cNvContentPartPr/>
                <p14:nvPr/>
              </p14:nvContentPartPr>
              <p14:xfrm>
                <a:off x="8879867" y="1383547"/>
                <a:ext cx="360" cy="36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AB2149CB-8E4B-4CAF-B35C-4B6816BA8CD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875547" y="1379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46C28D37-67CC-4971-AAAC-39A1D5CB3941}"/>
                    </a:ext>
                  </a:extLst>
                </p14:cNvPr>
                <p14:cNvContentPartPr/>
                <p14:nvPr/>
              </p14:nvContentPartPr>
              <p14:xfrm>
                <a:off x="8866547" y="1365547"/>
                <a:ext cx="190440" cy="4716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46C28D37-67CC-4971-AAAC-39A1D5CB3941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8862227" y="1361227"/>
                  <a:ext cx="19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C36FC8EB-639B-4008-87EC-6477834CA4AE}"/>
                    </a:ext>
                  </a:extLst>
                </p14:cNvPr>
                <p14:cNvContentPartPr/>
                <p14:nvPr/>
              </p14:nvContentPartPr>
              <p14:xfrm>
                <a:off x="8828747" y="1439347"/>
                <a:ext cx="360" cy="36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C36FC8EB-639B-4008-87EC-6477834CA4A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824427" y="1435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677377FF-DE0B-471F-9FB4-BB9B7BDE2CD3}"/>
                    </a:ext>
                  </a:extLst>
                </p14:cNvPr>
                <p14:cNvContentPartPr/>
                <p14:nvPr/>
              </p14:nvContentPartPr>
              <p14:xfrm>
                <a:off x="7910387" y="1327387"/>
                <a:ext cx="1010880" cy="8892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677377FF-DE0B-471F-9FB4-BB9B7BDE2CD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7906067" y="1323067"/>
                  <a:ext cx="1019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87577721-D61B-45B5-9F5D-BF1FE26F064D}"/>
                    </a:ext>
                  </a:extLst>
                </p14:cNvPr>
                <p14:cNvContentPartPr/>
                <p14:nvPr/>
              </p14:nvContentPartPr>
              <p14:xfrm>
                <a:off x="7550747" y="1289947"/>
                <a:ext cx="30600" cy="16128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87577721-D61B-45B5-9F5D-BF1FE26F064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7546427" y="1285627"/>
                  <a:ext cx="39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A1F321B3-4109-465B-9DBB-4A533D9C486F}"/>
                    </a:ext>
                  </a:extLst>
                </p14:cNvPr>
                <p14:cNvContentPartPr/>
                <p14:nvPr/>
              </p14:nvContentPartPr>
              <p14:xfrm>
                <a:off x="7473707" y="1251427"/>
                <a:ext cx="185760" cy="8028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A1F321B3-4109-465B-9DBB-4A533D9C486F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7469387" y="1247107"/>
                  <a:ext cx="194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442722ED-5F89-4AE7-A22A-1B094F87585C}"/>
                    </a:ext>
                  </a:extLst>
                </p14:cNvPr>
                <p14:cNvContentPartPr/>
                <p14:nvPr/>
              </p14:nvContentPartPr>
              <p14:xfrm>
                <a:off x="7586027" y="1301467"/>
                <a:ext cx="103680" cy="16164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442722ED-5F89-4AE7-A22A-1B094F87585C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7581707" y="1297147"/>
                  <a:ext cx="112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31B11B2B-5E27-47F5-A149-97C843984AD5}"/>
                    </a:ext>
                  </a:extLst>
                </p14:cNvPr>
                <p14:cNvContentPartPr/>
                <p14:nvPr/>
              </p14:nvContentPartPr>
              <p14:xfrm>
                <a:off x="7654427" y="1403707"/>
                <a:ext cx="128520" cy="10980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31B11B2B-5E27-47F5-A149-97C843984AD5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7650107" y="1399387"/>
                  <a:ext cx="137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F947B9A5-60E4-4076-95A8-A916B0115DB3}"/>
                    </a:ext>
                  </a:extLst>
                </p14:cNvPr>
                <p14:cNvContentPartPr/>
                <p14:nvPr/>
              </p14:nvContentPartPr>
              <p14:xfrm>
                <a:off x="9165707" y="1289587"/>
                <a:ext cx="360" cy="36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F947B9A5-60E4-4076-95A8-A916B0115D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161387" y="1285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6" name="Gruppieren 875">
            <a:extLst>
              <a:ext uri="{FF2B5EF4-FFF2-40B4-BE49-F238E27FC236}">
                <a16:creationId xmlns:a16="http://schemas.microsoft.com/office/drawing/2014/main" id="{AE7506AA-C6AC-4871-AB0A-7250ED70DFAF}"/>
              </a:ext>
            </a:extLst>
          </p:cNvPr>
          <p:cNvGrpSpPr/>
          <p:nvPr/>
        </p:nvGrpSpPr>
        <p:grpSpPr>
          <a:xfrm>
            <a:off x="1055987" y="2973667"/>
            <a:ext cx="1364760" cy="307800"/>
            <a:chOff x="1055987" y="2973667"/>
            <a:chExt cx="136476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954919BE-8942-49D7-9B6B-64755D46E92D}"/>
                    </a:ext>
                  </a:extLst>
                </p14:cNvPr>
                <p14:cNvContentPartPr/>
                <p14:nvPr/>
              </p14:nvContentPartPr>
              <p14:xfrm>
                <a:off x="1099187" y="3080227"/>
                <a:ext cx="33480" cy="15552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954919BE-8942-49D7-9B6B-64755D46E92D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094867" y="3075907"/>
                  <a:ext cx="42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C56BBD19-B07A-46EC-B4B6-09A06E954CD3}"/>
                    </a:ext>
                  </a:extLst>
                </p14:cNvPr>
                <p14:cNvContentPartPr/>
                <p14:nvPr/>
              </p14:nvContentPartPr>
              <p14:xfrm>
                <a:off x="1055987" y="3049987"/>
                <a:ext cx="160920" cy="9900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C56BBD19-B07A-46EC-B4B6-09A06E954CD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051667" y="3045667"/>
                  <a:ext cx="16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AFE60706-A551-462F-A324-C0F82436CADF}"/>
                    </a:ext>
                  </a:extLst>
                </p14:cNvPr>
                <p14:cNvContentPartPr/>
                <p14:nvPr/>
              </p14:nvContentPartPr>
              <p14:xfrm>
                <a:off x="1222667" y="3075907"/>
                <a:ext cx="98280" cy="14868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AFE60706-A551-462F-A324-C0F82436CADF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218347" y="3071587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0938C2ED-9B76-4E01-BF95-BDC5F0F1B068}"/>
                    </a:ext>
                  </a:extLst>
                </p14:cNvPr>
                <p14:cNvContentPartPr/>
                <p14:nvPr/>
              </p14:nvContentPartPr>
              <p14:xfrm>
                <a:off x="1387187" y="3164467"/>
                <a:ext cx="11520" cy="11700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0938C2ED-9B76-4E01-BF95-BDC5F0F1B068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382867" y="3160147"/>
                  <a:ext cx="20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8E1BB5F2-9920-4AC1-9DF3-CB491C12A519}"/>
                    </a:ext>
                  </a:extLst>
                </p14:cNvPr>
                <p14:cNvContentPartPr/>
                <p14:nvPr/>
              </p14:nvContentPartPr>
              <p14:xfrm>
                <a:off x="1343987" y="3117667"/>
                <a:ext cx="307080" cy="5544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8E1BB5F2-9920-4AC1-9DF3-CB491C12A51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339667" y="3113347"/>
                  <a:ext cx="315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4FA4850D-A590-4D95-9B63-53B465ED952B}"/>
                    </a:ext>
                  </a:extLst>
                </p14:cNvPr>
                <p14:cNvContentPartPr/>
                <p14:nvPr/>
              </p14:nvContentPartPr>
              <p14:xfrm>
                <a:off x="1580147" y="3169507"/>
                <a:ext cx="101160" cy="756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4FA4850D-A590-4D95-9B63-53B465ED952B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575827" y="3165187"/>
                  <a:ext cx="109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68090569-B7A6-4B60-B533-F1CDB1549B8D}"/>
                    </a:ext>
                  </a:extLst>
                </p14:cNvPr>
                <p14:cNvContentPartPr/>
                <p14:nvPr/>
              </p14:nvContentPartPr>
              <p14:xfrm>
                <a:off x="1793987" y="2996347"/>
                <a:ext cx="25200" cy="8784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68090569-B7A6-4B60-B533-F1CDB1549B8D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789667" y="2992027"/>
                  <a:ext cx="33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6B805F40-7DA3-4AAF-B5A1-C415AE8ED5FB}"/>
                    </a:ext>
                  </a:extLst>
                </p14:cNvPr>
                <p14:cNvContentPartPr/>
                <p14:nvPr/>
              </p14:nvContentPartPr>
              <p14:xfrm>
                <a:off x="1753307" y="3075547"/>
                <a:ext cx="107640" cy="1692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6B805F40-7DA3-4AAF-B5A1-C415AE8ED5F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748987" y="3071227"/>
                  <a:ext cx="116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4E709973-2FB7-4783-BA18-855785D7E335}"/>
                    </a:ext>
                  </a:extLst>
                </p14:cNvPr>
                <p14:cNvContentPartPr/>
                <p14:nvPr/>
              </p14:nvContentPartPr>
              <p14:xfrm>
                <a:off x="1764827" y="3141067"/>
                <a:ext cx="85680" cy="11160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4E709973-2FB7-4783-BA18-855785D7E335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760507" y="3136747"/>
                  <a:ext cx="94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D1ACDA04-8A47-49B4-A875-A9698725A242}"/>
                    </a:ext>
                  </a:extLst>
                </p14:cNvPr>
                <p14:cNvContentPartPr/>
                <p14:nvPr/>
              </p14:nvContentPartPr>
              <p14:xfrm>
                <a:off x="1936907" y="2976187"/>
                <a:ext cx="72720" cy="20088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D1ACDA04-8A47-49B4-A875-A9698725A242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932587" y="2971867"/>
                  <a:ext cx="8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6C4F6B59-B93E-4FB3-AF3C-32A86A18F0D8}"/>
                    </a:ext>
                  </a:extLst>
                </p14:cNvPr>
                <p14:cNvContentPartPr/>
                <p14:nvPr/>
              </p14:nvContentPartPr>
              <p14:xfrm>
                <a:off x="2043467" y="3003907"/>
                <a:ext cx="113400" cy="10440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6C4F6B59-B93E-4FB3-AF3C-32A86A18F0D8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2039147" y="2999587"/>
                  <a:ext cx="122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D3F7E194-D9D0-44D3-9789-5E6FF43D0EE1}"/>
                    </a:ext>
                  </a:extLst>
                </p14:cNvPr>
                <p14:cNvContentPartPr/>
                <p14:nvPr/>
              </p14:nvContentPartPr>
              <p14:xfrm>
                <a:off x="2130947" y="3045307"/>
                <a:ext cx="44280" cy="9720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D3F7E194-D9D0-44D3-9789-5E6FF43D0EE1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126627" y="3040987"/>
                  <a:ext cx="52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DDCA45F5-8221-4383-B4A2-7B253AD17082}"/>
                    </a:ext>
                  </a:extLst>
                </p14:cNvPr>
                <p14:cNvContentPartPr/>
                <p14:nvPr/>
              </p14:nvContentPartPr>
              <p14:xfrm>
                <a:off x="2263427" y="3085627"/>
                <a:ext cx="23040" cy="54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DDCA45F5-8221-4383-B4A2-7B253AD17082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259107" y="3081307"/>
                  <a:ext cx="31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36B0B5A8-6A63-48FD-8FE9-E97B87325B47}"/>
                    </a:ext>
                  </a:extLst>
                </p14:cNvPr>
                <p14:cNvContentPartPr/>
                <p14:nvPr/>
              </p14:nvContentPartPr>
              <p14:xfrm>
                <a:off x="2172347" y="2973667"/>
                <a:ext cx="88200" cy="23868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36B0B5A8-6A63-48FD-8FE9-E97B87325B47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168027" y="2969347"/>
                  <a:ext cx="96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0B46D113-27B6-493E-BAC6-ECF7421CA6D5}"/>
                    </a:ext>
                  </a:extLst>
                </p14:cNvPr>
                <p14:cNvContentPartPr/>
                <p14:nvPr/>
              </p14:nvContentPartPr>
              <p14:xfrm>
                <a:off x="2387627" y="3067627"/>
                <a:ext cx="33120" cy="3024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0B46D113-27B6-493E-BAC6-ECF7421CA6D5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2383307" y="3063307"/>
                  <a:ext cx="417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9" name="Gruppieren 878">
            <a:extLst>
              <a:ext uri="{FF2B5EF4-FFF2-40B4-BE49-F238E27FC236}">
                <a16:creationId xmlns:a16="http://schemas.microsoft.com/office/drawing/2014/main" id="{6B2EB3E7-48D5-49A1-887E-E8994A068758}"/>
              </a:ext>
            </a:extLst>
          </p:cNvPr>
          <p:cNvGrpSpPr/>
          <p:nvPr/>
        </p:nvGrpSpPr>
        <p:grpSpPr>
          <a:xfrm>
            <a:off x="6526907" y="2143147"/>
            <a:ext cx="1714680" cy="292680"/>
            <a:chOff x="6526907" y="2143147"/>
            <a:chExt cx="171468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E5D69BC3-83CC-43FD-AB37-1ED5591D7A2B}"/>
                    </a:ext>
                  </a:extLst>
                </p14:cNvPr>
                <p14:cNvContentPartPr/>
                <p14:nvPr/>
              </p14:nvContentPartPr>
              <p14:xfrm>
                <a:off x="6660827" y="2143147"/>
                <a:ext cx="1580760" cy="26136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E5D69BC3-83CC-43FD-AB37-1ED5591D7A2B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656507" y="2138827"/>
                  <a:ext cx="1589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E6CBA16D-A59F-4C60-8490-B9E57E2ED42F}"/>
                    </a:ext>
                  </a:extLst>
                </p14:cNvPr>
                <p14:cNvContentPartPr/>
                <p14:nvPr/>
              </p14:nvContentPartPr>
              <p14:xfrm>
                <a:off x="6526907" y="2303707"/>
                <a:ext cx="261000" cy="13212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E6CBA16D-A59F-4C60-8490-B9E57E2ED42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522587" y="2299387"/>
                  <a:ext cx="2696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4" name="Gruppieren 883">
            <a:extLst>
              <a:ext uri="{FF2B5EF4-FFF2-40B4-BE49-F238E27FC236}">
                <a16:creationId xmlns:a16="http://schemas.microsoft.com/office/drawing/2014/main" id="{D64E864D-8285-40DE-9B2E-ED6D8E7B29D6}"/>
              </a:ext>
            </a:extLst>
          </p:cNvPr>
          <p:cNvGrpSpPr/>
          <p:nvPr/>
        </p:nvGrpSpPr>
        <p:grpSpPr>
          <a:xfrm>
            <a:off x="2532347" y="2996347"/>
            <a:ext cx="545040" cy="152640"/>
            <a:chOff x="2532347" y="2996347"/>
            <a:chExt cx="54504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E210EC43-9B73-48BF-8681-34091097B25D}"/>
                    </a:ext>
                  </a:extLst>
                </p14:cNvPr>
                <p14:cNvContentPartPr/>
                <p14:nvPr/>
              </p14:nvContentPartPr>
              <p14:xfrm>
                <a:off x="2532347" y="3022987"/>
                <a:ext cx="146160" cy="12600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E210EC43-9B73-48BF-8681-34091097B25D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528027" y="3018667"/>
                  <a:ext cx="154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236169C0-8C12-4EC5-B451-EE04CF281213}"/>
                    </a:ext>
                  </a:extLst>
                </p14:cNvPr>
                <p14:cNvContentPartPr/>
                <p14:nvPr/>
              </p14:nvContentPartPr>
              <p14:xfrm>
                <a:off x="2692187" y="2996347"/>
                <a:ext cx="131760" cy="14724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236169C0-8C12-4EC5-B451-EE04CF281213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687867" y="2992027"/>
                  <a:ext cx="140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83C229CD-AEAF-43B3-ABC4-BC186C82BBDB}"/>
                    </a:ext>
                  </a:extLst>
                </p14:cNvPr>
                <p14:cNvContentPartPr/>
                <p14:nvPr/>
              </p14:nvContentPartPr>
              <p14:xfrm>
                <a:off x="2956067" y="3027667"/>
                <a:ext cx="116280" cy="2808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83C229CD-AEAF-43B3-ABC4-BC186C82BBDB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951747" y="3023347"/>
                  <a:ext cx="12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ABB33F15-E150-4DA4-8E9B-4AF1B1B5F21F}"/>
                    </a:ext>
                  </a:extLst>
                </p14:cNvPr>
                <p14:cNvContentPartPr/>
                <p14:nvPr/>
              </p14:nvContentPartPr>
              <p14:xfrm>
                <a:off x="2939147" y="3083827"/>
                <a:ext cx="138240" cy="2592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ABB33F15-E150-4DA4-8E9B-4AF1B1B5F21F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934827" y="3079507"/>
                  <a:ext cx="1468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0" name="Gruppieren 1109">
            <a:extLst>
              <a:ext uri="{FF2B5EF4-FFF2-40B4-BE49-F238E27FC236}">
                <a16:creationId xmlns:a16="http://schemas.microsoft.com/office/drawing/2014/main" id="{E50D7E05-6E3F-443D-BAB6-D629C4542381}"/>
              </a:ext>
            </a:extLst>
          </p:cNvPr>
          <p:cNvGrpSpPr/>
          <p:nvPr/>
        </p:nvGrpSpPr>
        <p:grpSpPr>
          <a:xfrm>
            <a:off x="220066" y="3381907"/>
            <a:ext cx="5277543" cy="3345706"/>
            <a:chOff x="8062787" y="386046"/>
            <a:chExt cx="3785400" cy="23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BC167B67-DC3B-4F0B-A169-8C524E35C292}"/>
                    </a:ext>
                  </a:extLst>
                </p14:cNvPr>
                <p14:cNvContentPartPr/>
                <p14:nvPr/>
              </p14:nvContentPartPr>
              <p14:xfrm>
                <a:off x="9002747" y="1841166"/>
                <a:ext cx="360" cy="147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BC167B67-DC3B-4F0B-A169-8C524E35C2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98427" y="1838059"/>
                  <a:ext cx="9000" cy="20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236CEAD-465C-447B-83BB-CC9BC527E52A}"/>
                    </a:ext>
                  </a:extLst>
                </p14:cNvPr>
                <p14:cNvContentPartPr/>
                <p14:nvPr/>
              </p14:nvContentPartPr>
              <p14:xfrm>
                <a:off x="9007067" y="1794366"/>
                <a:ext cx="72000" cy="8460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236CEAD-465C-447B-83BB-CC9BC527E5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03970" y="1791261"/>
                  <a:ext cx="78194" cy="90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4ED3129D-1A9B-4FFC-AB98-09DD1CFE62AB}"/>
                    </a:ext>
                  </a:extLst>
                </p14:cNvPr>
                <p14:cNvContentPartPr/>
                <p14:nvPr/>
              </p14:nvContentPartPr>
              <p14:xfrm>
                <a:off x="10424747" y="1818486"/>
                <a:ext cx="720" cy="504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4ED3129D-1A9B-4FFC-AB98-09DD1CFE62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20427" y="1815303"/>
                  <a:ext cx="9360" cy="11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71FFB657-3847-4ED3-B1D5-52D84897FDF7}"/>
                    </a:ext>
                  </a:extLst>
                </p14:cNvPr>
                <p14:cNvContentPartPr/>
                <p14:nvPr/>
              </p14:nvContentPartPr>
              <p14:xfrm>
                <a:off x="10364627" y="1552446"/>
                <a:ext cx="108360" cy="5688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71FFB657-3847-4ED3-B1D5-52D84897FD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61524" y="1549343"/>
                  <a:ext cx="114567" cy="63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9738C755-66E6-4D90-A8CA-774368B9CBA7}"/>
                    </a:ext>
                  </a:extLst>
                </p14:cNvPr>
                <p14:cNvContentPartPr/>
                <p14:nvPr/>
              </p14:nvContentPartPr>
              <p14:xfrm>
                <a:off x="8206427" y="1501686"/>
                <a:ext cx="202320" cy="363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9738C755-66E6-4D90-A8CA-774368B9CB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03326" y="1498592"/>
                  <a:ext cx="208521" cy="42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951E00E3-1AE6-49A1-9C72-A98B7B160F68}"/>
                    </a:ext>
                  </a:extLst>
                </p14:cNvPr>
                <p14:cNvContentPartPr/>
                <p14:nvPr/>
              </p14:nvContentPartPr>
              <p14:xfrm>
                <a:off x="9407027" y="1559646"/>
                <a:ext cx="43200" cy="4176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951E00E3-1AE6-49A1-9C72-A98B7B160F6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03923" y="1556533"/>
                  <a:ext cx="49408" cy="47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01A3C543-0D78-405F-AA6F-6216A6EEACF3}"/>
                    </a:ext>
                  </a:extLst>
                </p14:cNvPr>
                <p14:cNvContentPartPr/>
                <p14:nvPr/>
              </p14:nvContentPartPr>
              <p14:xfrm>
                <a:off x="9449147" y="1599606"/>
                <a:ext cx="142560" cy="432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01A3C543-0D78-405F-AA6F-6216A6EEAC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46042" y="1596366"/>
                  <a:ext cx="14877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E5C0FC20-BE53-47D1-B6C1-42AB9159060E}"/>
                    </a:ext>
                  </a:extLst>
                </p14:cNvPr>
                <p14:cNvContentPartPr/>
                <p14:nvPr/>
              </p14:nvContentPartPr>
              <p14:xfrm>
                <a:off x="9435467" y="1535886"/>
                <a:ext cx="1610640" cy="6912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E5C0FC20-BE53-47D1-B6C1-42AB915906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32368" y="1532779"/>
                  <a:ext cx="1616838" cy="75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D4F7F398-8178-4520-9DE8-A8955A9534C3}"/>
                    </a:ext>
                  </a:extLst>
                </p14:cNvPr>
                <p14:cNvContentPartPr/>
                <p14:nvPr/>
              </p14:nvContentPartPr>
              <p14:xfrm>
                <a:off x="9023627" y="1583406"/>
                <a:ext cx="407880" cy="24228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D4F7F398-8178-4520-9DE8-A8955A9534C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20529" y="1580306"/>
                  <a:ext cx="414076" cy="248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FEAEE02C-ED7E-4609-ABD3-9BA75C556AE6}"/>
                    </a:ext>
                  </a:extLst>
                </p14:cNvPr>
                <p14:cNvContentPartPr/>
                <p14:nvPr/>
              </p14:nvContentPartPr>
              <p14:xfrm>
                <a:off x="9419627" y="1583406"/>
                <a:ext cx="2520" cy="2052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FEAEE02C-ED7E-4609-ABD3-9BA75C556AE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16267" y="1580289"/>
                  <a:ext cx="9240" cy="26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A51E35B1-04A9-4E1B-8479-81DC6919E113}"/>
                    </a:ext>
                  </a:extLst>
                </p14:cNvPr>
                <p14:cNvContentPartPr/>
                <p14:nvPr/>
              </p14:nvContentPartPr>
              <p14:xfrm>
                <a:off x="8979707" y="1396206"/>
                <a:ext cx="757440" cy="42948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A51E35B1-04A9-4E1B-8479-81DC6919E11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76608" y="1393107"/>
                  <a:ext cx="763638" cy="435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027C3845-F03C-4D31-842F-40E538D0FE09}"/>
                    </a:ext>
                  </a:extLst>
                </p14:cNvPr>
                <p14:cNvContentPartPr/>
                <p14:nvPr/>
              </p14:nvContentPartPr>
              <p14:xfrm>
                <a:off x="8992307" y="444006"/>
                <a:ext cx="45720" cy="142344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027C3845-F03C-4D31-842F-40E538D0FE0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89207" y="440907"/>
                  <a:ext cx="51919" cy="1429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3F55FBAB-3307-4210-BA35-86BD27BEA6BA}"/>
                    </a:ext>
                  </a:extLst>
                </p14:cNvPr>
                <p14:cNvContentPartPr/>
                <p14:nvPr/>
              </p14:nvContentPartPr>
              <p14:xfrm>
                <a:off x="9125507" y="1815246"/>
                <a:ext cx="360" cy="36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3F55FBAB-3307-4210-BA35-86BD27BEA6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21187" y="181092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09C3958F-780F-4D97-B1F8-8EADC090AA8E}"/>
                    </a:ext>
                  </a:extLst>
                </p14:cNvPr>
                <p14:cNvContentPartPr/>
                <p14:nvPr/>
              </p14:nvContentPartPr>
              <p14:xfrm>
                <a:off x="9000587" y="1821006"/>
                <a:ext cx="360" cy="36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09C3958F-780F-4D97-B1F8-8EADC090AA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96267" y="181668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CEC55586-F0D0-417E-A51D-82ABF323E80D}"/>
                    </a:ext>
                  </a:extLst>
                </p14:cNvPr>
                <p14:cNvContentPartPr/>
                <p14:nvPr/>
              </p14:nvContentPartPr>
              <p14:xfrm>
                <a:off x="8913107" y="1754766"/>
                <a:ext cx="2152800" cy="6588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CEC55586-F0D0-417E-A51D-82ABF323E80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10008" y="1751666"/>
                  <a:ext cx="2158997" cy="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C0B309D9-53CB-4264-97C2-0473F62EA14E}"/>
                    </a:ext>
                  </a:extLst>
                </p14:cNvPr>
                <p14:cNvContentPartPr/>
                <p14:nvPr/>
              </p14:nvContentPartPr>
              <p14:xfrm>
                <a:off x="11021987" y="1712646"/>
                <a:ext cx="100800" cy="10368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C0B309D9-53CB-4264-97C2-0473F62EA14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018885" y="1709536"/>
                  <a:ext cx="107003" cy="10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DDA68AB4-2AA5-4064-A190-2AF4F880D309}"/>
                    </a:ext>
                  </a:extLst>
                </p14:cNvPr>
                <p14:cNvContentPartPr/>
                <p14:nvPr/>
              </p14:nvContentPartPr>
              <p14:xfrm>
                <a:off x="8882867" y="396486"/>
                <a:ext cx="172800" cy="13644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DDA68AB4-2AA5-4064-A190-2AF4F880D30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79763" y="393385"/>
                  <a:ext cx="179008" cy="142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4939B63E-B9C5-4AFD-8B61-DE7BBB2E85F2}"/>
                    </a:ext>
                  </a:extLst>
                </p14:cNvPr>
                <p14:cNvContentPartPr/>
                <p14:nvPr/>
              </p14:nvContentPartPr>
              <p14:xfrm>
                <a:off x="8699267" y="413046"/>
                <a:ext cx="103320" cy="17928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4939B63E-B9C5-4AFD-8B61-DE7BBB2E85F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96160" y="409946"/>
                  <a:ext cx="109535" cy="1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F4CB4DCA-28E8-47F2-926D-70FDB53E963A}"/>
                    </a:ext>
                  </a:extLst>
                </p14:cNvPr>
                <p14:cNvContentPartPr/>
                <p14:nvPr/>
              </p14:nvContentPartPr>
              <p14:xfrm>
                <a:off x="10951067" y="1908126"/>
                <a:ext cx="119160" cy="11916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F4CB4DCA-28E8-47F2-926D-70FDB53E963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47965" y="1905024"/>
                  <a:ext cx="125364" cy="12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E9113B08-E8E7-4B92-83AC-83C3304FF2DC}"/>
                    </a:ext>
                  </a:extLst>
                </p14:cNvPr>
                <p14:cNvContentPartPr/>
                <p14:nvPr/>
              </p14:nvContentPartPr>
              <p14:xfrm>
                <a:off x="10957547" y="1920726"/>
                <a:ext cx="120600" cy="8964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E9113B08-E8E7-4B92-83AC-83C3304FF2D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954441" y="1917626"/>
                  <a:ext cx="126811" cy="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7905D384-8B63-46CA-B6F0-9D48DE6500B9}"/>
                    </a:ext>
                  </a:extLst>
                </p14:cNvPr>
                <p14:cNvContentPartPr/>
                <p14:nvPr/>
              </p14:nvContentPartPr>
              <p14:xfrm>
                <a:off x="8874947" y="793926"/>
                <a:ext cx="239760" cy="1476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7905D384-8B63-46CA-B6F0-9D48DE6500B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871847" y="790819"/>
                  <a:ext cx="245961" cy="20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4CB9A5C6-94F1-4774-97DC-51ABBBD86628}"/>
                    </a:ext>
                  </a:extLst>
                </p14:cNvPr>
                <p14:cNvContentPartPr/>
                <p14:nvPr/>
              </p14:nvContentPartPr>
              <p14:xfrm>
                <a:off x="8471027" y="765126"/>
                <a:ext cx="103680" cy="11304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4CB9A5C6-94F1-4774-97DC-51ABBBD8662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67924" y="762022"/>
                  <a:ext cx="109885" cy="119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962E090D-6690-49A8-82EA-5AEAD0F2C3CC}"/>
                    </a:ext>
                  </a:extLst>
                </p14:cNvPr>
                <p14:cNvContentPartPr/>
                <p14:nvPr/>
              </p14:nvContentPartPr>
              <p14:xfrm>
                <a:off x="8620787" y="753606"/>
                <a:ext cx="50400" cy="10080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962E090D-6690-49A8-82EA-5AEAD0F2C3C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617669" y="750504"/>
                  <a:ext cx="56635" cy="107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8DC6BA5C-DADB-47A8-AC04-68B1A0400D10}"/>
                    </a:ext>
                  </a:extLst>
                </p14:cNvPr>
                <p14:cNvContentPartPr/>
                <p14:nvPr/>
              </p14:nvContentPartPr>
              <p14:xfrm>
                <a:off x="8622587" y="814446"/>
                <a:ext cx="74520" cy="7668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8DC6BA5C-DADB-47A8-AC04-68B1A0400D1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19493" y="811337"/>
                  <a:ext cx="80709" cy="82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33CFCF9C-DAB1-41C2-B5BB-62EA6ABC1484}"/>
                    </a:ext>
                  </a:extLst>
                </p14:cNvPr>
                <p14:cNvContentPartPr/>
                <p14:nvPr/>
              </p14:nvContentPartPr>
              <p14:xfrm>
                <a:off x="8718347" y="759006"/>
                <a:ext cx="59400" cy="10440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33CFCF9C-DAB1-41C2-B5BB-62EA6ABC148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15234" y="755905"/>
                  <a:ext cx="65625" cy="11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B5B72CBF-0C2A-4665-A327-36056B618672}"/>
                    </a:ext>
                  </a:extLst>
                </p14:cNvPr>
                <p14:cNvContentPartPr/>
                <p14:nvPr/>
              </p14:nvContentPartPr>
              <p14:xfrm>
                <a:off x="8725907" y="747486"/>
                <a:ext cx="85320" cy="864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B5B72CBF-0C2A-4665-A327-36056B61867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722795" y="744437"/>
                  <a:ext cx="91544" cy="14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35153F4C-57E5-4BAB-B23A-F278A7A4B31A}"/>
                    </a:ext>
                  </a:extLst>
                </p14:cNvPr>
                <p14:cNvContentPartPr/>
                <p14:nvPr/>
              </p14:nvContentPartPr>
              <p14:xfrm>
                <a:off x="9001667" y="820206"/>
                <a:ext cx="360" cy="36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35153F4C-57E5-4BAB-B23A-F278A7A4B3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97347" y="81588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F28BC120-CFAA-4029-B94A-146B637CDBD7}"/>
                    </a:ext>
                  </a:extLst>
                </p14:cNvPr>
                <p14:cNvContentPartPr/>
                <p14:nvPr/>
              </p14:nvContentPartPr>
              <p14:xfrm>
                <a:off x="8997347" y="815886"/>
                <a:ext cx="1440720" cy="99972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F28BC120-CFAA-4029-B94A-146B637CDBD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94248" y="812787"/>
                  <a:ext cx="1446918" cy="1005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406EAB5A-FD53-4E5B-A627-A417C9E77794}"/>
                    </a:ext>
                  </a:extLst>
                </p14:cNvPr>
                <p14:cNvContentPartPr/>
                <p14:nvPr/>
              </p14:nvContentPartPr>
              <p14:xfrm>
                <a:off x="9016787" y="1816326"/>
                <a:ext cx="10080" cy="11916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406EAB5A-FD53-4E5B-A627-A417C9E7779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13604" y="1813224"/>
                  <a:ext cx="16446" cy="12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91CF7BE9-360A-4554-9DD5-42B37B3AAD97}"/>
                    </a:ext>
                  </a:extLst>
                </p14:cNvPr>
                <p14:cNvContentPartPr/>
                <p14:nvPr/>
              </p14:nvContentPartPr>
              <p14:xfrm>
                <a:off x="9024707" y="1800846"/>
                <a:ext cx="16920" cy="2268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91CF7BE9-360A-4554-9DD5-42B37B3AAD9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21583" y="1797718"/>
                  <a:ext cx="23167" cy="28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D6BC87B2-ED18-43BC-8400-CDD6E4540ADE}"/>
                    </a:ext>
                  </a:extLst>
                </p14:cNvPr>
                <p14:cNvContentPartPr/>
                <p14:nvPr/>
              </p14:nvContentPartPr>
              <p14:xfrm>
                <a:off x="10437707" y="1740006"/>
                <a:ext cx="21600" cy="10620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D6BC87B2-ED18-43BC-8400-CDD6E4540AD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34621" y="1736905"/>
                  <a:ext cx="27771" cy="112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39440CE5-8892-4D69-B294-33104096E8FC}"/>
                    </a:ext>
                  </a:extLst>
                </p14:cNvPr>
                <p14:cNvContentPartPr/>
                <p14:nvPr/>
              </p14:nvContentPartPr>
              <p14:xfrm>
                <a:off x="8894387" y="799686"/>
                <a:ext cx="152640" cy="4320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39440CE5-8892-4D69-B294-33104096E8F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91288" y="796600"/>
                  <a:ext cx="158839" cy="49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F1906C07-7AF5-4BBD-B269-280B4203174D}"/>
                    </a:ext>
                  </a:extLst>
                </p14:cNvPr>
                <p14:cNvContentPartPr/>
                <p14:nvPr/>
              </p14:nvContentPartPr>
              <p14:xfrm>
                <a:off x="9026507" y="1774566"/>
                <a:ext cx="38520" cy="2628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F1906C07-7AF5-4BBD-B269-280B4203174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23384" y="1771474"/>
                  <a:ext cx="44766" cy="32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26FA98EF-3532-437D-A83A-FFE0E7FBE01F}"/>
                    </a:ext>
                  </a:extLst>
                </p14:cNvPr>
                <p14:cNvContentPartPr/>
                <p14:nvPr/>
              </p14:nvContentPartPr>
              <p14:xfrm>
                <a:off x="9029387" y="1800486"/>
                <a:ext cx="360" cy="36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26FA98EF-3532-437D-A83A-FFE0E7FBE01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25067" y="17961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8B05FAC2-54CC-4BEB-9133-E01AD4428C57}"/>
                    </a:ext>
                  </a:extLst>
                </p14:cNvPr>
                <p14:cNvContentPartPr/>
                <p14:nvPr/>
              </p14:nvContentPartPr>
              <p14:xfrm>
                <a:off x="8918507" y="1876446"/>
                <a:ext cx="20160" cy="2016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8B05FAC2-54CC-4BEB-9133-E01AD4428C5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15365" y="1873344"/>
                  <a:ext cx="26444" cy="26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1F0E9794-0DD0-44E3-ABBE-2260D306BAA5}"/>
                    </a:ext>
                  </a:extLst>
                </p14:cNvPr>
                <p14:cNvContentPartPr/>
                <p14:nvPr/>
              </p14:nvContentPartPr>
              <p14:xfrm>
                <a:off x="8858387" y="917766"/>
                <a:ext cx="1700280" cy="101520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1F0E9794-0DD0-44E3-ABBE-2260D306BAA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55288" y="914667"/>
                  <a:ext cx="1706478" cy="1021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DE46D1D3-98BF-4513-8B09-6930FD2EEA99}"/>
                    </a:ext>
                  </a:extLst>
                </p14:cNvPr>
                <p14:cNvContentPartPr/>
                <p14:nvPr/>
              </p14:nvContentPartPr>
              <p14:xfrm>
                <a:off x="10448867" y="1702206"/>
                <a:ext cx="31320" cy="15048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DE46D1D3-98BF-4513-8B09-6930FD2EEA9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45761" y="1699109"/>
                  <a:ext cx="37532" cy="156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66B315D2-7BF0-42CD-A085-9FB8A434E087}"/>
                    </a:ext>
                  </a:extLst>
                </p14:cNvPr>
                <p14:cNvContentPartPr/>
                <p14:nvPr/>
              </p14:nvContentPartPr>
              <p14:xfrm>
                <a:off x="10324307" y="1940886"/>
                <a:ext cx="89640" cy="15948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66B315D2-7BF0-42CD-A085-9FB8A434E08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21207" y="1937789"/>
                  <a:ext cx="95840" cy="165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211383B5-EA36-4EA7-8313-83D7C5A6234D}"/>
                    </a:ext>
                  </a:extLst>
                </p14:cNvPr>
                <p14:cNvContentPartPr/>
                <p14:nvPr/>
              </p14:nvContentPartPr>
              <p14:xfrm>
                <a:off x="10452467" y="1959606"/>
                <a:ext cx="68040" cy="11520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211383B5-EA36-4EA7-8313-83D7C5A6234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49363" y="1956499"/>
                  <a:ext cx="74249" cy="121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5A04A3DD-CD2F-4624-AA4D-2A35CBD7EF8E}"/>
                    </a:ext>
                  </a:extLst>
                </p14:cNvPr>
                <p14:cNvContentPartPr/>
                <p14:nvPr/>
              </p14:nvContentPartPr>
              <p14:xfrm>
                <a:off x="10451747" y="1913886"/>
                <a:ext cx="127080" cy="4428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5A04A3DD-CD2F-4624-AA4D-2A35CBD7EF8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448647" y="1910779"/>
                  <a:ext cx="133279" cy="50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93D1F5C7-B29E-48F8-93EB-3F7BF065BA50}"/>
                    </a:ext>
                  </a:extLst>
                </p14:cNvPr>
                <p14:cNvContentPartPr/>
                <p14:nvPr/>
              </p14:nvContentPartPr>
              <p14:xfrm>
                <a:off x="10525187" y="1455966"/>
                <a:ext cx="70920" cy="11916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93D1F5C7-B29E-48F8-93EB-3F7BF065BA5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522081" y="1452871"/>
                  <a:ext cx="77132" cy="125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C084B50B-8AD6-429D-AA45-038744888A18}"/>
                    </a:ext>
                  </a:extLst>
                </p14:cNvPr>
                <p14:cNvContentPartPr/>
                <p14:nvPr/>
              </p14:nvContentPartPr>
              <p14:xfrm>
                <a:off x="10535267" y="1502046"/>
                <a:ext cx="82080" cy="2952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C084B50B-8AD6-429D-AA45-038744888A1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32170" y="1498911"/>
                  <a:ext cx="88275" cy="35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3DBE6DB5-1472-48CA-9111-81A9EA08E388}"/>
                    </a:ext>
                  </a:extLst>
                </p14:cNvPr>
                <p14:cNvContentPartPr/>
                <p14:nvPr/>
              </p14:nvContentPartPr>
              <p14:xfrm>
                <a:off x="10652267" y="1516806"/>
                <a:ext cx="2520" cy="4284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3DBE6DB5-1472-48CA-9111-81A9EA08E38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48907" y="1513690"/>
                  <a:ext cx="9240" cy="49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14EC0264-901E-49AB-AC17-8C5A4EEA509D}"/>
                    </a:ext>
                  </a:extLst>
                </p14:cNvPr>
                <p14:cNvContentPartPr/>
                <p14:nvPr/>
              </p14:nvContentPartPr>
              <p14:xfrm>
                <a:off x="10606187" y="1511046"/>
                <a:ext cx="88560" cy="6912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14EC0264-901E-49AB-AC17-8C5A4EEA509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603080" y="1507939"/>
                  <a:ext cx="94775" cy="75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350ED61F-4B64-43FF-B854-7670BA648A38}"/>
                    </a:ext>
                  </a:extLst>
                </p14:cNvPr>
                <p14:cNvContentPartPr/>
                <p14:nvPr/>
              </p14:nvContentPartPr>
              <p14:xfrm>
                <a:off x="10563707" y="788166"/>
                <a:ext cx="71280" cy="13536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350ED61F-4B64-43FF-B854-7670BA648A3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60608" y="785066"/>
                  <a:ext cx="77478" cy="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5108533D-4EC5-4692-B9DF-6ACE6B116B80}"/>
                    </a:ext>
                  </a:extLst>
                </p14:cNvPr>
                <p14:cNvContentPartPr/>
                <p14:nvPr/>
              </p14:nvContentPartPr>
              <p14:xfrm>
                <a:off x="10573067" y="854046"/>
                <a:ext cx="88560" cy="1044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5108533D-4EC5-4692-B9DF-6ACE6B116B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569969" y="850914"/>
                  <a:ext cx="94757" cy="16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FB833632-C7BE-4F55-AE6F-79655F633F0B}"/>
                    </a:ext>
                  </a:extLst>
                </p14:cNvPr>
                <p14:cNvContentPartPr/>
                <p14:nvPr/>
              </p14:nvContentPartPr>
              <p14:xfrm>
                <a:off x="10672067" y="829926"/>
                <a:ext cx="75600" cy="8604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FB833632-C7BE-4F55-AE6F-79655F633F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68971" y="826825"/>
                  <a:ext cx="81792" cy="92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76F438D7-8FB3-43E1-8749-D3FB69885FBA}"/>
                    </a:ext>
                  </a:extLst>
                </p14:cNvPr>
                <p14:cNvContentPartPr/>
                <p14:nvPr/>
              </p14:nvContentPartPr>
              <p14:xfrm>
                <a:off x="9778187" y="1419246"/>
                <a:ext cx="2880" cy="5040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76F438D7-8FB3-43E1-8749-D3FB69885F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74731" y="1416128"/>
                  <a:ext cx="9792" cy="56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0ACF5C77-C5C7-4E6B-9268-CD26BEF5BB5A}"/>
                    </a:ext>
                  </a:extLst>
                </p14:cNvPr>
                <p14:cNvContentPartPr/>
                <p14:nvPr/>
              </p14:nvContentPartPr>
              <p14:xfrm>
                <a:off x="9027587" y="1390086"/>
                <a:ext cx="124920" cy="1368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0ACF5C77-C5C7-4E6B-9268-CD26BEF5BB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24483" y="1386989"/>
                  <a:ext cx="131127" cy="19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A6C4D39D-BFE0-4B0F-9A95-D0E5882D9263}"/>
                    </a:ext>
                  </a:extLst>
                </p14:cNvPr>
                <p14:cNvContentPartPr/>
                <p14:nvPr/>
              </p14:nvContentPartPr>
              <p14:xfrm>
                <a:off x="9300827" y="1374966"/>
                <a:ext cx="342720" cy="1368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A6C4D39D-BFE0-4B0F-9A95-D0E5882D926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97728" y="1371869"/>
                  <a:ext cx="348918" cy="19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B4F0F005-8312-4AEE-B8F8-45007BCA7862}"/>
                    </a:ext>
                  </a:extLst>
                </p14:cNvPr>
                <p14:cNvContentPartPr/>
                <p14:nvPr/>
              </p14:nvContentPartPr>
              <p14:xfrm>
                <a:off x="9694667" y="1380366"/>
                <a:ext cx="68040" cy="36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B4F0F005-8312-4AEE-B8F8-45007BCA786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91551" y="1376046"/>
                  <a:ext cx="74273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43792CC6-59CC-41A9-AD2B-10181E99710E}"/>
                    </a:ext>
                  </a:extLst>
                </p14:cNvPr>
                <p14:cNvContentPartPr/>
                <p14:nvPr/>
              </p14:nvContentPartPr>
              <p14:xfrm>
                <a:off x="8668307" y="1360206"/>
                <a:ext cx="110880" cy="16128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43792CC6-59CC-41A9-AD2B-10181E9971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665205" y="1357104"/>
                  <a:ext cx="117083" cy="167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9B83C8FB-013B-4C99-9792-16AE0FF8FA7E}"/>
                    </a:ext>
                  </a:extLst>
                </p14:cNvPr>
                <p14:cNvContentPartPr/>
                <p14:nvPr/>
              </p14:nvContentPartPr>
              <p14:xfrm>
                <a:off x="8798987" y="1272726"/>
                <a:ext cx="81720" cy="8964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9B83C8FB-013B-4C99-9792-16AE0FF8FA7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95884" y="1269626"/>
                  <a:ext cx="87927" cy="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6B4D0356-42B6-4AAA-8360-18058F0E4E87}"/>
                    </a:ext>
                  </a:extLst>
                </p14:cNvPr>
                <p14:cNvContentPartPr/>
                <p14:nvPr/>
              </p14:nvContentPartPr>
              <p14:xfrm>
                <a:off x="8524667" y="1375326"/>
                <a:ext cx="75960" cy="1152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6B4D0356-42B6-4AAA-8360-18058F0E4E8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21567" y="1372184"/>
                  <a:ext cx="82161" cy="1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54A7D6B2-018B-4842-A4F6-81722B743016}"/>
                    </a:ext>
                  </a:extLst>
                </p14:cNvPr>
                <p14:cNvContentPartPr/>
                <p14:nvPr/>
              </p14:nvContentPartPr>
              <p14:xfrm>
                <a:off x="8540147" y="1414206"/>
                <a:ext cx="79200" cy="1008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54A7D6B2-018B-4842-A4F6-81722B7430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37041" y="1411104"/>
                  <a:ext cx="85412" cy="1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46B54897-D719-44E8-BB14-E5483CAE0B44}"/>
                    </a:ext>
                  </a:extLst>
                </p14:cNvPr>
                <p14:cNvContentPartPr/>
                <p14:nvPr/>
              </p14:nvContentPartPr>
              <p14:xfrm>
                <a:off x="8315867" y="1342926"/>
                <a:ext cx="105120" cy="10296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46B54897-D719-44E8-BB14-E5483CAE0B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312768" y="1339822"/>
                  <a:ext cx="111319" cy="109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13B575CA-6BB7-4C0C-8060-BEB559AE1FDE}"/>
                    </a:ext>
                  </a:extLst>
                </p14:cNvPr>
                <p14:cNvContentPartPr/>
                <p14:nvPr/>
              </p14:nvContentPartPr>
              <p14:xfrm>
                <a:off x="8333507" y="1390446"/>
                <a:ext cx="98640" cy="720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13B575CA-6BB7-4C0C-8060-BEB559AE1FD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30408" y="1387246"/>
                  <a:ext cx="104837" cy="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A7A57FD7-73E7-4B70-8302-17BEDD02099A}"/>
                    </a:ext>
                  </a:extLst>
                </p14:cNvPr>
                <p14:cNvContentPartPr/>
                <p14:nvPr/>
              </p14:nvContentPartPr>
              <p14:xfrm>
                <a:off x="9741827" y="1959606"/>
                <a:ext cx="62280" cy="7416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A7A57FD7-73E7-4B70-8302-17BEDD02099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38726" y="1956505"/>
                  <a:ext cx="68482" cy="80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D02B8AC5-CABD-4741-8610-9C43FF29958C}"/>
                    </a:ext>
                  </a:extLst>
                </p14:cNvPr>
                <p14:cNvContentPartPr/>
                <p14:nvPr/>
              </p14:nvContentPartPr>
              <p14:xfrm>
                <a:off x="9747227" y="1980126"/>
                <a:ext cx="56160" cy="3852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D02B8AC5-CABD-4741-8610-9C43FF29958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44107" y="1977003"/>
                  <a:ext cx="62400" cy="44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11BCF5E2-9EB1-4C43-ABF0-6F15606C1BDA}"/>
                    </a:ext>
                  </a:extLst>
                </p14:cNvPr>
                <p14:cNvContentPartPr/>
                <p14:nvPr/>
              </p14:nvContentPartPr>
              <p14:xfrm>
                <a:off x="9851987" y="1923966"/>
                <a:ext cx="56520" cy="7560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11BCF5E2-9EB1-4C43-ABF0-6F15606C1BD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848890" y="1920870"/>
                  <a:ext cx="62714" cy="81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66DA602A-72C2-476B-8300-7729B1FEEA1B}"/>
                    </a:ext>
                  </a:extLst>
                </p14:cNvPr>
                <p14:cNvContentPartPr/>
                <p14:nvPr/>
              </p14:nvContentPartPr>
              <p14:xfrm>
                <a:off x="9680627" y="2132766"/>
                <a:ext cx="86760" cy="6948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66DA602A-72C2-476B-8300-7729B1FEEA1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77519" y="2129655"/>
                  <a:ext cx="92976" cy="75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A84C58DF-A6FE-4662-8EC0-295ED10753DB}"/>
                    </a:ext>
                  </a:extLst>
                </p14:cNvPr>
                <p14:cNvContentPartPr/>
                <p14:nvPr/>
              </p14:nvContentPartPr>
              <p14:xfrm>
                <a:off x="9781787" y="2141046"/>
                <a:ext cx="64800" cy="7236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A84C58DF-A6FE-4662-8EC0-295ED10753D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78689" y="2137945"/>
                  <a:ext cx="70996" cy="78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705FB226-6D4C-4BE4-BB88-06F1274FB577}"/>
                    </a:ext>
                  </a:extLst>
                </p14:cNvPr>
                <p14:cNvContentPartPr/>
                <p14:nvPr/>
              </p14:nvContentPartPr>
              <p14:xfrm>
                <a:off x="9744707" y="2074086"/>
                <a:ext cx="41760" cy="5292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705FB226-6D4C-4BE4-BB88-06F1274FB57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41594" y="2070988"/>
                  <a:ext cx="47985" cy="59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3C3E7A80-59C6-40A3-9435-EEE50FE1358B}"/>
                    </a:ext>
                  </a:extLst>
                </p14:cNvPr>
                <p14:cNvContentPartPr/>
                <p14:nvPr/>
              </p14:nvContentPartPr>
              <p14:xfrm>
                <a:off x="9030467" y="999486"/>
                <a:ext cx="123120" cy="17280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3C3E7A80-59C6-40A3-9435-EEE50FE1358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027363" y="996382"/>
                  <a:ext cx="129328" cy="179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09702AD6-9C61-490A-8F33-706DE2CAB7D7}"/>
                    </a:ext>
                  </a:extLst>
                </p14:cNvPr>
                <p14:cNvContentPartPr/>
                <p14:nvPr/>
              </p14:nvContentPartPr>
              <p14:xfrm>
                <a:off x="9105707" y="1058886"/>
                <a:ext cx="102240" cy="12888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09702AD6-9C61-490A-8F33-706DE2CAB7D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102609" y="1055787"/>
                  <a:ext cx="108436" cy="1350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30B87A89-ED75-43E2-84A3-E19272ED0DD2}"/>
                    </a:ext>
                  </a:extLst>
                </p14:cNvPr>
                <p14:cNvContentPartPr/>
                <p14:nvPr/>
              </p14:nvContentPartPr>
              <p14:xfrm>
                <a:off x="9149267" y="1105686"/>
                <a:ext cx="227520" cy="17568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30B87A89-ED75-43E2-84A3-E19272ED0DD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146168" y="1102586"/>
                  <a:ext cx="233718" cy="1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36BE7ACB-3FED-47CA-A60D-B7876BA230A8}"/>
                    </a:ext>
                  </a:extLst>
                </p14:cNvPr>
                <p14:cNvContentPartPr/>
                <p14:nvPr/>
              </p14:nvContentPartPr>
              <p14:xfrm>
                <a:off x="9414227" y="1248246"/>
                <a:ext cx="80280" cy="4068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36BE7ACB-3FED-47CA-A60D-B7876BA230A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11129" y="1245137"/>
                  <a:ext cx="86475" cy="46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0070BA0D-8F64-4C40-A843-6F673AA6B79B}"/>
                    </a:ext>
                  </a:extLst>
                </p14:cNvPr>
                <p14:cNvContentPartPr/>
                <p14:nvPr/>
              </p14:nvContentPartPr>
              <p14:xfrm>
                <a:off x="9229547" y="921366"/>
                <a:ext cx="196200" cy="20808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0070BA0D-8F64-4C40-A843-6F673AA6B79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26445" y="918264"/>
                  <a:ext cx="202404" cy="214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E685122E-86CE-43E0-A05D-AB9B34FC77EF}"/>
                    </a:ext>
                  </a:extLst>
                </p14:cNvPr>
                <p14:cNvContentPartPr/>
                <p14:nvPr/>
              </p14:nvContentPartPr>
              <p14:xfrm>
                <a:off x="9499187" y="729486"/>
                <a:ext cx="70200" cy="10728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E685122E-86CE-43E0-A05D-AB9B34FC77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96090" y="726384"/>
                  <a:ext cx="76394" cy="11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DAC4749E-A773-443A-8C01-5B696A733039}"/>
                    </a:ext>
                  </a:extLst>
                </p14:cNvPr>
                <p14:cNvContentPartPr/>
                <p14:nvPr/>
              </p14:nvContentPartPr>
              <p14:xfrm>
                <a:off x="9611147" y="713286"/>
                <a:ext cx="71640" cy="9000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DAC4749E-A773-443A-8C01-5B696A73303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08043" y="710183"/>
                  <a:ext cx="77847" cy="9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10A89A2B-C972-4FB5-92EE-B8AC232726BB}"/>
                    </a:ext>
                  </a:extLst>
                </p14:cNvPr>
                <p14:cNvContentPartPr/>
                <p14:nvPr/>
              </p14:nvContentPartPr>
              <p14:xfrm>
                <a:off x="9665147" y="757206"/>
                <a:ext cx="82440" cy="8856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10A89A2B-C972-4FB5-92EE-B8AC232726B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62036" y="754099"/>
                  <a:ext cx="88662" cy="94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DCCA7CD1-5AA5-47D5-A294-414FD36D351E}"/>
                    </a:ext>
                  </a:extLst>
                </p14:cNvPr>
                <p14:cNvContentPartPr/>
                <p14:nvPr/>
              </p14:nvContentPartPr>
              <p14:xfrm>
                <a:off x="9712307" y="787086"/>
                <a:ext cx="50040" cy="1728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DCCA7CD1-5AA5-47D5-A294-414FD36D351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709196" y="783944"/>
                  <a:ext cx="56263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50217BB0-1659-42D2-BF49-5101DD920EBE}"/>
                    </a:ext>
                  </a:extLst>
                </p14:cNvPr>
                <p14:cNvContentPartPr/>
                <p14:nvPr/>
              </p14:nvContentPartPr>
              <p14:xfrm>
                <a:off x="8868107" y="1585206"/>
                <a:ext cx="219960" cy="14292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50217BB0-1659-42D2-BF49-5101DD920EB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865005" y="1582105"/>
                  <a:ext cx="226163" cy="14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3C95C6B4-0FA2-4A7F-A4B9-6DF396C4B9F7}"/>
                    </a:ext>
                  </a:extLst>
                </p14:cNvPr>
                <p14:cNvContentPartPr/>
                <p14:nvPr/>
              </p14:nvContentPartPr>
              <p14:xfrm>
                <a:off x="8327747" y="1720926"/>
                <a:ext cx="137880" cy="15876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3C95C6B4-0FA2-4A7F-A4B9-6DF396C4B9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24643" y="1717823"/>
                  <a:ext cx="144088" cy="164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B709EACD-C502-447C-B104-359C4CC7F673}"/>
                    </a:ext>
                  </a:extLst>
                </p14:cNvPr>
                <p14:cNvContentPartPr/>
                <p14:nvPr/>
              </p14:nvContentPartPr>
              <p14:xfrm>
                <a:off x="8326307" y="1747206"/>
                <a:ext cx="14040" cy="25596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B709EACD-C502-447C-B104-359C4CC7F67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323187" y="1744107"/>
                  <a:ext cx="20280" cy="262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7AB98910-14A9-4187-9FB4-7B24D8A9A649}"/>
                    </a:ext>
                  </a:extLst>
                </p14:cNvPr>
                <p14:cNvContentPartPr/>
                <p14:nvPr/>
              </p14:nvContentPartPr>
              <p14:xfrm>
                <a:off x="8318387" y="1727766"/>
                <a:ext cx="149400" cy="1400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7AB98910-14A9-4187-9FB4-7B24D8A9A64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15291" y="1724665"/>
                  <a:ext cx="155593" cy="146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1E57AB60-FB94-4107-8517-E42532D1C0CB}"/>
                    </a:ext>
                  </a:extLst>
                </p14:cNvPr>
                <p14:cNvContentPartPr/>
                <p14:nvPr/>
              </p14:nvContentPartPr>
              <p14:xfrm>
                <a:off x="8469587" y="1729206"/>
                <a:ext cx="109080" cy="20988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1E57AB60-FB94-4107-8517-E42532D1C0C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66485" y="1726108"/>
                  <a:ext cx="115284" cy="216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FC056A5A-79D6-4236-A265-105A3EEBCFBE}"/>
                    </a:ext>
                  </a:extLst>
                </p14:cNvPr>
                <p14:cNvContentPartPr/>
                <p14:nvPr/>
              </p14:nvContentPartPr>
              <p14:xfrm>
                <a:off x="8539427" y="1882206"/>
                <a:ext cx="75960" cy="12168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FC056A5A-79D6-4236-A265-105A3EEBCFB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536327" y="1879106"/>
                  <a:ext cx="82161" cy="1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A3F451E9-86E4-4D09-8B61-836B1E36B69D}"/>
                    </a:ext>
                  </a:extLst>
                </p14:cNvPr>
                <p14:cNvContentPartPr/>
                <p14:nvPr/>
              </p14:nvContentPartPr>
              <p14:xfrm>
                <a:off x="8588747" y="1881846"/>
                <a:ext cx="70200" cy="11664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A3F451E9-86E4-4D09-8B61-836B1E36B69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85650" y="1878742"/>
                  <a:ext cx="76394" cy="12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DE7E048B-AD17-4E7B-BCFD-6298D86FC77D}"/>
                    </a:ext>
                  </a:extLst>
                </p14:cNvPr>
                <p14:cNvContentPartPr/>
                <p14:nvPr/>
              </p14:nvContentPartPr>
              <p14:xfrm>
                <a:off x="9809507" y="931446"/>
                <a:ext cx="84600" cy="24984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DE7E048B-AD17-4E7B-BCFD-6298D86FC77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806412" y="928346"/>
                  <a:ext cx="90790" cy="256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48E1579C-F993-4414-A5F0-0C3F77BC29E7}"/>
                    </a:ext>
                  </a:extLst>
                </p14:cNvPr>
                <p14:cNvContentPartPr/>
                <p14:nvPr/>
              </p14:nvContentPartPr>
              <p14:xfrm>
                <a:off x="9754427" y="1042686"/>
                <a:ext cx="203760" cy="20988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48E1579C-F993-4414-A5F0-0C3F77BC29E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751324" y="1039584"/>
                  <a:ext cx="209966" cy="216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B03A6126-5275-4134-AFA8-0DACEDDDFAC9}"/>
                    </a:ext>
                  </a:extLst>
                </p14:cNvPr>
                <p14:cNvContentPartPr/>
                <p14:nvPr/>
              </p14:nvContentPartPr>
              <p14:xfrm>
                <a:off x="9884747" y="639846"/>
                <a:ext cx="189720" cy="10368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B03A6126-5275-4134-AFA8-0DACEDDDFAC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881645" y="636743"/>
                  <a:ext cx="195923" cy="10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89962725-5B29-4D00-976D-E0647881BF00}"/>
                    </a:ext>
                  </a:extLst>
                </p14:cNvPr>
                <p14:cNvContentPartPr/>
                <p14:nvPr/>
              </p14:nvContentPartPr>
              <p14:xfrm>
                <a:off x="10083827" y="546606"/>
                <a:ext cx="66600" cy="12744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89962725-5B29-4D00-976D-E0647881BF0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80729" y="543504"/>
                  <a:ext cx="72795" cy="13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D96852C7-CC4B-4DFE-93D1-94383F4E944E}"/>
                    </a:ext>
                  </a:extLst>
                </p14:cNvPr>
                <p14:cNvContentPartPr/>
                <p14:nvPr/>
              </p14:nvContentPartPr>
              <p14:xfrm>
                <a:off x="10134947" y="566046"/>
                <a:ext cx="116640" cy="8100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D96852C7-CC4B-4DFE-93D1-94383F4E944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31850" y="562950"/>
                  <a:ext cx="122833" cy="8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EBACBD38-6D2F-40B1-96D6-0EDB2758351C}"/>
                    </a:ext>
                  </a:extLst>
                </p14:cNvPr>
                <p14:cNvContentPartPr/>
                <p14:nvPr/>
              </p14:nvContentPartPr>
              <p14:xfrm>
                <a:off x="10254467" y="501246"/>
                <a:ext cx="118440" cy="21492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EBACBD38-6D2F-40B1-96D6-0EDB275835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51364" y="498142"/>
                  <a:ext cx="124646" cy="221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64488E26-8F23-4DFD-BF9D-8CA4E45E19C0}"/>
                    </a:ext>
                  </a:extLst>
                </p14:cNvPr>
                <p14:cNvContentPartPr/>
                <p14:nvPr/>
              </p14:nvContentPartPr>
              <p14:xfrm>
                <a:off x="10412867" y="493326"/>
                <a:ext cx="65160" cy="6948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64488E26-8F23-4DFD-BF9D-8CA4E45E19C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409752" y="490227"/>
                  <a:ext cx="71390" cy="7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5D9FADE8-DF43-4D89-98F7-E95EFD61BFA1}"/>
                    </a:ext>
                  </a:extLst>
                </p14:cNvPr>
                <p14:cNvContentPartPr/>
                <p14:nvPr/>
              </p14:nvContentPartPr>
              <p14:xfrm>
                <a:off x="10503227" y="474246"/>
                <a:ext cx="159840" cy="13896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5D9FADE8-DF43-4D89-98F7-E95EFD61BFA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500128" y="471147"/>
                  <a:ext cx="166037" cy="145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7D85FC08-9FEE-4AEB-A376-76B6F931C4C9}"/>
                    </a:ext>
                  </a:extLst>
                </p14:cNvPr>
                <p14:cNvContentPartPr/>
                <p14:nvPr/>
              </p14:nvContentPartPr>
              <p14:xfrm>
                <a:off x="10699067" y="386766"/>
                <a:ext cx="88200" cy="11628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7D85FC08-9FEE-4AEB-A376-76B6F931C4C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695963" y="383658"/>
                  <a:ext cx="94408" cy="122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DD863882-502A-4200-8A80-9C6F826F8A08}"/>
                    </a:ext>
                  </a:extLst>
                </p14:cNvPr>
                <p14:cNvContentPartPr/>
                <p14:nvPr/>
              </p14:nvContentPartPr>
              <p14:xfrm>
                <a:off x="10787987" y="386046"/>
                <a:ext cx="57240" cy="11520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DD863882-502A-4200-8A80-9C6F826F8A0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784879" y="382946"/>
                  <a:ext cx="63456" cy="12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935E0622-CD62-4C81-915A-544D6EFC2EDB}"/>
                    </a:ext>
                  </a:extLst>
                </p14:cNvPr>
                <p14:cNvContentPartPr/>
                <p14:nvPr/>
              </p14:nvContentPartPr>
              <p14:xfrm>
                <a:off x="9086627" y="1509966"/>
                <a:ext cx="119160" cy="11376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935E0622-CD62-4C81-915A-544D6EFC2ED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083525" y="1506863"/>
                  <a:ext cx="125364" cy="119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7CDD05C5-98A5-4A15-95F5-A6495649A9A1}"/>
                    </a:ext>
                  </a:extLst>
                </p14:cNvPr>
                <p14:cNvContentPartPr/>
                <p14:nvPr/>
              </p14:nvContentPartPr>
              <p14:xfrm>
                <a:off x="9192827" y="1554966"/>
                <a:ext cx="65160" cy="2664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7CDD05C5-98A5-4A15-95F5-A6495649A9A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89724" y="1551862"/>
                  <a:ext cx="71366" cy="3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AA00ECB6-367D-470C-ABE9-FB0797413BD3}"/>
                    </a:ext>
                  </a:extLst>
                </p14:cNvPr>
                <p14:cNvContentPartPr/>
                <p14:nvPr/>
              </p14:nvContentPartPr>
              <p14:xfrm>
                <a:off x="9259067" y="1476126"/>
                <a:ext cx="245520" cy="6840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AA00ECB6-367D-470C-ABE9-FB0797413BD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55969" y="1473029"/>
                  <a:ext cx="251716" cy="7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9BCA3812-0FD8-4C61-B158-EE424FD43FFF}"/>
                    </a:ext>
                  </a:extLst>
                </p14:cNvPr>
                <p14:cNvContentPartPr/>
                <p14:nvPr/>
              </p14:nvContentPartPr>
              <p14:xfrm>
                <a:off x="9007787" y="1395126"/>
                <a:ext cx="82080" cy="360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9BCA3812-0FD8-4C61-B158-EE424FD43FF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004690" y="1392040"/>
                  <a:ext cx="88275" cy="9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05D27728-2B5D-4A22-BC71-3902646A306D}"/>
                    </a:ext>
                  </a:extLst>
                </p14:cNvPr>
                <p14:cNvContentPartPr/>
                <p14:nvPr/>
              </p14:nvContentPartPr>
              <p14:xfrm>
                <a:off x="8984027" y="999846"/>
                <a:ext cx="745920" cy="40680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05D27728-2B5D-4A22-BC71-3902646A306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80929" y="996747"/>
                  <a:ext cx="752117" cy="412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8179F657-4A1F-453D-8FB6-B107507838CB}"/>
                    </a:ext>
                  </a:extLst>
                </p14:cNvPr>
                <p14:cNvContentPartPr/>
                <p14:nvPr/>
              </p14:nvContentPartPr>
              <p14:xfrm>
                <a:off x="8973227" y="820206"/>
                <a:ext cx="79560" cy="7596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8179F657-4A1F-453D-8FB6-B107507838C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970127" y="817095"/>
                  <a:ext cx="85759" cy="82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EE5FF3C4-9331-4D93-81AD-C57B2E8C5F95}"/>
                    </a:ext>
                  </a:extLst>
                </p14:cNvPr>
                <p14:cNvContentPartPr/>
                <p14:nvPr/>
              </p14:nvContentPartPr>
              <p14:xfrm>
                <a:off x="8968547" y="843606"/>
                <a:ext cx="73080" cy="56592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EE5FF3C4-9331-4D93-81AD-C57B2E8C5F9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965437" y="840506"/>
                  <a:ext cx="79300" cy="572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E6061F26-2AD2-4313-8736-2EDACC055F62}"/>
                    </a:ext>
                  </a:extLst>
                </p14:cNvPr>
                <p14:cNvContentPartPr/>
                <p14:nvPr/>
              </p14:nvContentPartPr>
              <p14:xfrm>
                <a:off x="9000587" y="1396566"/>
                <a:ext cx="704520" cy="2880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E6061F26-2AD2-4313-8736-2EDACC055F6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997488" y="1393480"/>
                  <a:ext cx="710718" cy="34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7FF1D03D-3E2B-49F1-B0FF-0779F1A4A919}"/>
                    </a:ext>
                  </a:extLst>
                </p14:cNvPr>
                <p14:cNvContentPartPr/>
                <p14:nvPr/>
              </p14:nvContentPartPr>
              <p14:xfrm>
                <a:off x="9013187" y="1422486"/>
                <a:ext cx="100080" cy="72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7FF1D03D-3E2B-49F1-B0FF-0779F1A4A91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010084" y="1418166"/>
                  <a:ext cx="106287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79457BA0-733E-46AD-9769-4774D292065C}"/>
                    </a:ext>
                  </a:extLst>
                </p14:cNvPr>
                <p14:cNvContentPartPr/>
                <p14:nvPr/>
              </p14:nvContentPartPr>
              <p14:xfrm>
                <a:off x="9670187" y="1435446"/>
                <a:ext cx="360" cy="36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79457BA0-733E-46AD-9769-4774D29206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65867" y="143112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6EEB309E-40AC-487D-990D-31B57CC8CBC8}"/>
                    </a:ext>
                  </a:extLst>
                </p14:cNvPr>
                <p14:cNvContentPartPr/>
                <p14:nvPr/>
              </p14:nvContentPartPr>
              <p14:xfrm>
                <a:off x="9025787" y="1417806"/>
                <a:ext cx="110160" cy="144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6EEB309E-40AC-487D-990D-31B57CC8CBC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22691" y="1414350"/>
                  <a:ext cx="116352" cy="8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E188C5AC-891B-481E-B4F9-E49359CEC3BC}"/>
                    </a:ext>
                  </a:extLst>
                </p14:cNvPr>
                <p14:cNvContentPartPr/>
                <p14:nvPr/>
              </p14:nvContentPartPr>
              <p14:xfrm>
                <a:off x="9674507" y="1380366"/>
                <a:ext cx="12240" cy="720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E188C5AC-891B-481E-B4F9-E49359CEC3B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71447" y="1377166"/>
                  <a:ext cx="18360" cy="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49321416-678E-45C3-A898-4CC7E7CDB215}"/>
                    </a:ext>
                  </a:extLst>
                </p14:cNvPr>
                <p14:cNvContentPartPr/>
                <p14:nvPr/>
              </p14:nvContentPartPr>
              <p14:xfrm>
                <a:off x="9000587" y="1397646"/>
                <a:ext cx="166680" cy="288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49321416-678E-45C3-A898-4CC7E7CDB21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997486" y="1394190"/>
                  <a:ext cx="172882" cy="9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A919BCA0-DB66-401F-95C5-3A4D8CEBF21C}"/>
                    </a:ext>
                  </a:extLst>
                </p14:cNvPr>
                <p14:cNvContentPartPr/>
                <p14:nvPr/>
              </p14:nvContentPartPr>
              <p14:xfrm>
                <a:off x="9591707" y="1383606"/>
                <a:ext cx="75600" cy="540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A919BCA0-DB66-401F-95C5-3A4D8CEBF21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88611" y="1380520"/>
                  <a:ext cx="81792" cy="11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BC4B47D6-371C-46BF-8CB5-378F6FFD5019}"/>
                    </a:ext>
                  </a:extLst>
                </p14:cNvPr>
                <p14:cNvContentPartPr/>
                <p14:nvPr/>
              </p14:nvContentPartPr>
              <p14:xfrm>
                <a:off x="9713027" y="1402686"/>
                <a:ext cx="1440" cy="252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BC4B47D6-371C-46BF-8CB5-378F6FFD501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09571" y="1399326"/>
                  <a:ext cx="8352" cy="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46953E72-5B93-4352-8DD6-8E0DC5A0DE88}"/>
                    </a:ext>
                  </a:extLst>
                </p14:cNvPr>
                <p14:cNvContentPartPr/>
                <p14:nvPr/>
              </p14:nvContentPartPr>
              <p14:xfrm>
                <a:off x="8990867" y="941886"/>
                <a:ext cx="360" cy="36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46953E72-5B93-4352-8DD6-8E0DC5A0DE8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86547" y="9375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89B93209-9208-4C1C-9BBB-B49CA1C16303}"/>
                    </a:ext>
                  </a:extLst>
                </p14:cNvPr>
                <p14:cNvContentPartPr/>
                <p14:nvPr/>
              </p14:nvContentPartPr>
              <p14:xfrm>
                <a:off x="8981147" y="857286"/>
                <a:ext cx="8280" cy="684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89B93209-9208-4C1C-9BBB-B49CA1C1630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977942" y="854129"/>
                  <a:ext cx="14690" cy="13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829A6AB7-278D-44C1-BFDD-14220CA146E2}"/>
                    </a:ext>
                  </a:extLst>
                </p14:cNvPr>
                <p14:cNvContentPartPr/>
                <p14:nvPr/>
              </p14:nvContentPartPr>
              <p14:xfrm>
                <a:off x="9052787" y="1396566"/>
                <a:ext cx="3960" cy="648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829A6AB7-278D-44C1-BFDD-14220CA146E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049619" y="1393326"/>
                  <a:ext cx="10296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AA58502E-4389-48F6-8FB2-C40433645629}"/>
                    </a:ext>
                  </a:extLst>
                </p14:cNvPr>
                <p14:cNvContentPartPr/>
                <p14:nvPr/>
              </p14:nvContentPartPr>
              <p14:xfrm>
                <a:off x="9022907" y="1287846"/>
                <a:ext cx="73440" cy="9648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AA58502E-4389-48F6-8FB2-C4043364562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19804" y="1284742"/>
                  <a:ext cx="79646" cy="102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465273AE-3A6C-412A-A93C-F6A1901E5034}"/>
                    </a:ext>
                  </a:extLst>
                </p14:cNvPr>
                <p14:cNvContentPartPr/>
                <p14:nvPr/>
              </p14:nvContentPartPr>
              <p14:xfrm>
                <a:off x="9043427" y="1327446"/>
                <a:ext cx="32400" cy="1656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465273AE-3A6C-412A-A93C-F6A1901E503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040292" y="1324341"/>
                  <a:ext cx="38671" cy="22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5007069A-3E48-4375-991B-1190BD4B96EC}"/>
                    </a:ext>
                  </a:extLst>
                </p14:cNvPr>
                <p14:cNvContentPartPr/>
                <p14:nvPr/>
              </p14:nvContentPartPr>
              <p14:xfrm>
                <a:off x="8966027" y="863766"/>
                <a:ext cx="360" cy="36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5007069A-3E48-4375-991B-1190BD4B96E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61707" y="85944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D632310E-EF58-4ED6-B826-B29260507117}"/>
                    </a:ext>
                  </a:extLst>
                </p14:cNvPr>
                <p14:cNvContentPartPr/>
                <p14:nvPr/>
              </p14:nvContentPartPr>
              <p14:xfrm>
                <a:off x="9023267" y="1386486"/>
                <a:ext cx="3600" cy="2196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D632310E-EF58-4ED6-B826-B2926050711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20181" y="1383386"/>
                  <a:ext cx="9771" cy="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0C17BD06-F749-4E11-81AC-286F19F09CCA}"/>
                    </a:ext>
                  </a:extLst>
                </p14:cNvPr>
                <p14:cNvContentPartPr/>
                <p14:nvPr/>
              </p14:nvContentPartPr>
              <p14:xfrm>
                <a:off x="9018587" y="1373526"/>
                <a:ext cx="115200" cy="1944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0C17BD06-F749-4E11-81AC-286F19F09CC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15487" y="1370416"/>
                  <a:ext cx="121399" cy="2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178071E6-472B-4FA5-8EDF-92F78BB26B6F}"/>
                    </a:ext>
                  </a:extLst>
                </p14:cNvPr>
                <p14:cNvContentPartPr/>
                <p14:nvPr/>
              </p14:nvContentPartPr>
              <p14:xfrm>
                <a:off x="9756587" y="1389366"/>
                <a:ext cx="18000" cy="936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178071E6-472B-4FA5-8EDF-92F78BB26B6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753457" y="1386246"/>
                  <a:ext cx="24261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F90B74A6-4853-4582-8DBA-1AACBB8F7CED}"/>
                    </a:ext>
                  </a:extLst>
                </p14:cNvPr>
                <p14:cNvContentPartPr/>
                <p14:nvPr/>
              </p14:nvContentPartPr>
              <p14:xfrm>
                <a:off x="8972147" y="1438686"/>
                <a:ext cx="720" cy="864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F90B74A6-4853-4582-8DBA-1AACBB8F7CE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967827" y="1435637"/>
                  <a:ext cx="9360" cy="14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6DE680E3-AB49-402E-BE21-9C0BC6BA6C16}"/>
                    </a:ext>
                  </a:extLst>
                </p14:cNvPr>
                <p14:cNvContentPartPr/>
                <p14:nvPr/>
              </p14:nvContentPartPr>
              <p14:xfrm>
                <a:off x="8982587" y="1787166"/>
                <a:ext cx="1080" cy="1836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6DE680E3-AB49-402E-BE21-9C0BC6BA6C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79347" y="1784019"/>
                  <a:ext cx="7560" cy="24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E8FB109A-C3B4-428E-B660-359D81A5B165}"/>
                    </a:ext>
                  </a:extLst>
                </p14:cNvPr>
                <p14:cNvContentPartPr/>
                <p14:nvPr/>
              </p14:nvContentPartPr>
              <p14:xfrm>
                <a:off x="9766667" y="1626966"/>
                <a:ext cx="6840" cy="14580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E8FB109A-C3B4-428E-B660-359D81A5B16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763510" y="1623869"/>
                  <a:ext cx="13154" cy="151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CC194A7F-25C0-4DA5-88E6-181E96490928}"/>
                    </a:ext>
                  </a:extLst>
                </p14:cNvPr>
                <p14:cNvContentPartPr/>
                <p14:nvPr/>
              </p14:nvContentPartPr>
              <p14:xfrm>
                <a:off x="9760907" y="1794006"/>
                <a:ext cx="19080" cy="4104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CC194A7F-25C0-4DA5-88E6-181E9649092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757771" y="1790909"/>
                  <a:ext cx="25353" cy="47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5174C6A5-D7BC-43C3-983C-B3A41EA29BCF}"/>
                    </a:ext>
                  </a:extLst>
                </p14:cNvPr>
                <p14:cNvContentPartPr/>
                <p14:nvPr/>
              </p14:nvContentPartPr>
              <p14:xfrm>
                <a:off x="9721307" y="1833246"/>
                <a:ext cx="8280" cy="288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5174C6A5-D7BC-43C3-983C-B3A41EA29BC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18102" y="1830104"/>
                  <a:ext cx="14690" cy="9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C62FFD53-3AAA-4360-A410-CE86AD2281AB}"/>
                    </a:ext>
                  </a:extLst>
                </p14:cNvPr>
                <p14:cNvContentPartPr/>
                <p14:nvPr/>
              </p14:nvContentPartPr>
              <p14:xfrm>
                <a:off x="10139627" y="1869606"/>
                <a:ext cx="7920" cy="2196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C62FFD53-3AAA-4360-A410-CE86AD2281A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136459" y="1866506"/>
                  <a:ext cx="14256" cy="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9FAD6683-709C-404E-B7ED-A07E928344DC}"/>
                    </a:ext>
                  </a:extLst>
                </p14:cNvPr>
                <p14:cNvContentPartPr/>
                <p14:nvPr/>
              </p14:nvContentPartPr>
              <p14:xfrm>
                <a:off x="8610707" y="2421846"/>
                <a:ext cx="131760" cy="1512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9FAD6683-709C-404E-B7ED-A07E928344D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607607" y="2418718"/>
                  <a:ext cx="137960" cy="21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0B96430C-285D-4BF7-BE8C-4A2B1275B446}"/>
                    </a:ext>
                  </a:extLst>
                </p14:cNvPr>
                <p14:cNvContentPartPr/>
                <p14:nvPr/>
              </p14:nvContentPartPr>
              <p14:xfrm>
                <a:off x="8589107" y="2471526"/>
                <a:ext cx="196200" cy="2664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0B96430C-285D-4BF7-BE8C-4A2B1275B44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586005" y="2468422"/>
                  <a:ext cx="202404" cy="3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0726634D-EB62-4802-8D75-6471C7CA2EEB}"/>
                    </a:ext>
                  </a:extLst>
                </p14:cNvPr>
                <p14:cNvContentPartPr/>
                <p14:nvPr/>
              </p14:nvContentPartPr>
              <p14:xfrm>
                <a:off x="9494507" y="2371446"/>
                <a:ext cx="18000" cy="1620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0726634D-EB62-4802-8D75-6471C7CA2EEB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9491377" y="2368311"/>
                  <a:ext cx="24261" cy="22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EA010869-BE64-4E19-A372-110940A1DC28}"/>
                    </a:ext>
                  </a:extLst>
                </p14:cNvPr>
                <p14:cNvContentPartPr/>
                <p14:nvPr/>
              </p14:nvContentPartPr>
              <p14:xfrm>
                <a:off x="9477587" y="2342646"/>
                <a:ext cx="442080" cy="17532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EA010869-BE64-4E19-A372-110940A1DC2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474486" y="2339548"/>
                  <a:ext cx="448281" cy="181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D4B833AB-7757-4009-BBAC-2E74DADF66C9}"/>
                    </a:ext>
                  </a:extLst>
                </p14:cNvPr>
                <p14:cNvContentPartPr/>
                <p14:nvPr/>
              </p14:nvContentPartPr>
              <p14:xfrm>
                <a:off x="9889427" y="2389086"/>
                <a:ext cx="209520" cy="10764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D4B833AB-7757-4009-BBAC-2E74DADF66C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886327" y="2385981"/>
                  <a:ext cx="215720" cy="113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DA10FE8D-F09A-4B1A-BE00-F38F11DA351B}"/>
                    </a:ext>
                  </a:extLst>
                </p14:cNvPr>
                <p14:cNvContentPartPr/>
                <p14:nvPr/>
              </p14:nvContentPartPr>
              <p14:xfrm>
                <a:off x="9649667" y="2623086"/>
                <a:ext cx="29160" cy="10872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DA10FE8D-F09A-4B1A-BE00-F38F11DA351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9646570" y="2619980"/>
                  <a:ext cx="35353" cy="114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E844D16E-E894-487C-86B0-73293DB86356}"/>
                    </a:ext>
                  </a:extLst>
                </p14:cNvPr>
                <p14:cNvContentPartPr/>
                <p14:nvPr/>
              </p14:nvContentPartPr>
              <p14:xfrm>
                <a:off x="9588467" y="2705886"/>
                <a:ext cx="156240" cy="2160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E844D16E-E894-487C-86B0-73293DB8635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585368" y="2702763"/>
                  <a:ext cx="162438" cy="27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8BB44DAB-3591-4718-BEF3-43C65622DF09}"/>
                    </a:ext>
                  </a:extLst>
                </p14:cNvPr>
                <p14:cNvContentPartPr/>
                <p14:nvPr/>
              </p14:nvContentPartPr>
              <p14:xfrm>
                <a:off x="9572267" y="2596086"/>
                <a:ext cx="144360" cy="3240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8BB44DAB-3591-4718-BEF3-43C65622DF0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569162" y="2592976"/>
                  <a:ext cx="150569" cy="38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28175DF3-9BDA-4A85-B699-CAD5B290BA65}"/>
                    </a:ext>
                  </a:extLst>
                </p14:cNvPr>
                <p14:cNvContentPartPr/>
                <p14:nvPr/>
              </p14:nvContentPartPr>
              <p14:xfrm>
                <a:off x="9755867" y="2642166"/>
                <a:ext cx="208440" cy="4392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28175DF3-9BDA-4A85-B699-CAD5B290BA6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9752768" y="2639047"/>
                  <a:ext cx="214639" cy="5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D982042F-39D4-4798-A49C-127ADDDDB6E0}"/>
                    </a:ext>
                  </a:extLst>
                </p14:cNvPr>
                <p14:cNvContentPartPr/>
                <p14:nvPr/>
              </p14:nvContentPartPr>
              <p14:xfrm>
                <a:off x="9963587" y="2631006"/>
                <a:ext cx="71280" cy="15480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D982042F-39D4-4798-A49C-127ADDDDB6E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960488" y="2627905"/>
                  <a:ext cx="77478" cy="161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CB10D2E2-C813-4762-A360-7B3ED73F2B99}"/>
                    </a:ext>
                  </a:extLst>
                </p14:cNvPr>
                <p14:cNvContentPartPr/>
                <p14:nvPr/>
              </p14:nvContentPartPr>
              <p14:xfrm>
                <a:off x="10064027" y="2577366"/>
                <a:ext cx="139680" cy="8064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CB10D2E2-C813-4762-A360-7B3ED73F2B9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060929" y="2574254"/>
                  <a:ext cx="145877" cy="86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A1157E20-D979-44C2-BCC9-D7FC1EAFC22C}"/>
                    </a:ext>
                  </a:extLst>
                </p14:cNvPr>
                <p14:cNvContentPartPr/>
                <p14:nvPr/>
              </p14:nvContentPartPr>
              <p14:xfrm>
                <a:off x="10175987" y="2539926"/>
                <a:ext cx="78480" cy="11700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A1157E20-D979-44C2-BCC9-D7FC1EAFC22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172879" y="2536827"/>
                  <a:ext cx="84696" cy="123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250B775B-03E9-49A2-ACF6-2DABCEA91460}"/>
                    </a:ext>
                  </a:extLst>
                </p14:cNvPr>
                <p14:cNvContentPartPr/>
                <p14:nvPr/>
              </p14:nvContentPartPr>
              <p14:xfrm>
                <a:off x="10259867" y="2590326"/>
                <a:ext cx="91800" cy="8424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250B775B-03E9-49A2-ACF6-2DABCEA9146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256764" y="2587225"/>
                  <a:ext cx="98006" cy="90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08554E87-191C-46C0-9738-82BF7C54EB3A}"/>
                    </a:ext>
                  </a:extLst>
                </p14:cNvPr>
                <p14:cNvContentPartPr/>
                <p14:nvPr/>
              </p14:nvContentPartPr>
              <p14:xfrm>
                <a:off x="10427627" y="2611206"/>
                <a:ext cx="143640" cy="1692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08554E87-191C-46C0-9738-82BF7C54EB3A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424521" y="2608082"/>
                  <a:ext cx="149851" cy="23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0F0A92C4-240B-4563-92E4-CFB2F7F282B7}"/>
                    </a:ext>
                  </a:extLst>
                </p14:cNvPr>
                <p14:cNvContentPartPr/>
                <p14:nvPr/>
              </p14:nvContentPartPr>
              <p14:xfrm>
                <a:off x="10435547" y="2656206"/>
                <a:ext cx="181440" cy="288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0F0A92C4-240B-4563-92E4-CFB2F7F282B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432450" y="2652750"/>
                  <a:ext cx="187634" cy="9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C65A9277-1A13-4A44-A766-6E8C23430C89}"/>
                    </a:ext>
                  </a:extLst>
                </p14:cNvPr>
                <p14:cNvContentPartPr/>
                <p14:nvPr/>
              </p14:nvContentPartPr>
              <p14:xfrm>
                <a:off x="10687187" y="2547846"/>
                <a:ext cx="110880" cy="11304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C65A9277-1A13-4A44-A766-6E8C23430C8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0684085" y="2544742"/>
                  <a:ext cx="117083" cy="119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523D4368-FCC1-4C09-91E5-E3C580A6D31C}"/>
                    </a:ext>
                  </a:extLst>
                </p14:cNvPr>
                <p14:cNvContentPartPr/>
                <p14:nvPr/>
              </p14:nvContentPartPr>
              <p14:xfrm>
                <a:off x="10822547" y="2535246"/>
                <a:ext cx="84960" cy="11772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523D4368-FCC1-4C09-91E5-E3C580A6D31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819439" y="2532141"/>
                  <a:ext cx="91177" cy="123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E95684A4-BB7E-4668-B8B2-0DC2FACA4CEF}"/>
                    </a:ext>
                  </a:extLst>
                </p14:cNvPr>
                <p14:cNvContentPartPr/>
                <p14:nvPr/>
              </p14:nvContentPartPr>
              <p14:xfrm>
                <a:off x="10824347" y="2590326"/>
                <a:ext cx="225720" cy="1764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E95684A4-BB7E-4668-B8B2-0DC2FACA4CEF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0821244" y="2587213"/>
                  <a:ext cx="231925" cy="23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9D655C32-8E39-449A-9E6B-52B973754717}"/>
                    </a:ext>
                  </a:extLst>
                </p14:cNvPr>
                <p14:cNvContentPartPr/>
                <p14:nvPr/>
              </p14:nvContentPartPr>
              <p14:xfrm>
                <a:off x="11126747" y="2532006"/>
                <a:ext cx="26640" cy="9108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9D655C32-8E39-449A-9E6B-52B973754717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1123613" y="2528901"/>
                  <a:ext cx="32908" cy="97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5DC19B92-C258-43F8-884C-8502F53281CC}"/>
                    </a:ext>
                  </a:extLst>
                </p14:cNvPr>
                <p14:cNvContentPartPr/>
                <p14:nvPr/>
              </p14:nvContentPartPr>
              <p14:xfrm>
                <a:off x="11181467" y="2517606"/>
                <a:ext cx="267120" cy="11124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5DC19B92-C258-43F8-884C-8502F53281C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1178367" y="2514502"/>
                  <a:ext cx="273320" cy="117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88DF436F-7AB5-4710-A2B6-D6F6B424D1AF}"/>
                    </a:ext>
                  </a:extLst>
                </p14:cNvPr>
                <p14:cNvContentPartPr/>
                <p14:nvPr/>
              </p14:nvContentPartPr>
              <p14:xfrm>
                <a:off x="11350667" y="2578806"/>
                <a:ext cx="121680" cy="2124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88DF436F-7AB5-4710-A2B6-D6F6B424D1AF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347567" y="2575698"/>
                  <a:ext cx="127880" cy="27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ECFCC82F-DC11-4651-A0D8-23AFE4EE3C3F}"/>
                    </a:ext>
                  </a:extLst>
                </p14:cNvPr>
                <p14:cNvContentPartPr/>
                <p14:nvPr/>
              </p14:nvContentPartPr>
              <p14:xfrm>
                <a:off x="11547947" y="2519046"/>
                <a:ext cx="10440" cy="9288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ECFCC82F-DC11-4651-A0D8-23AFE4EE3C3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544815" y="2515941"/>
                  <a:ext cx="16704" cy="99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643C8C1B-B4EC-4013-AC26-BF699911089B}"/>
                    </a:ext>
                  </a:extLst>
                </p14:cNvPr>
                <p14:cNvContentPartPr/>
                <p14:nvPr/>
              </p14:nvContentPartPr>
              <p14:xfrm>
                <a:off x="11626787" y="2467566"/>
                <a:ext cx="221400" cy="13788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643C8C1B-B4EC-4013-AC26-BF699911089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1623690" y="2464468"/>
                  <a:ext cx="227593" cy="144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0C1A0108-E180-41A7-8177-B3B71511A3B2}"/>
                    </a:ext>
                  </a:extLst>
                </p14:cNvPr>
                <p14:cNvContentPartPr/>
                <p14:nvPr/>
              </p14:nvContentPartPr>
              <p14:xfrm>
                <a:off x="8957747" y="1563246"/>
                <a:ext cx="97200" cy="1584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0C1A0108-E180-41A7-8177-B3B71511A3B2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954637" y="1560130"/>
                  <a:ext cx="103421" cy="22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3ECC85D1-8171-4D04-9A4A-2827EC36A6E6}"/>
                    </a:ext>
                  </a:extLst>
                </p14:cNvPr>
                <p14:cNvContentPartPr/>
                <p14:nvPr/>
              </p14:nvContentPartPr>
              <p14:xfrm>
                <a:off x="8663627" y="1588086"/>
                <a:ext cx="360" cy="36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3ECC85D1-8171-4D04-9A4A-2827EC36A6E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659307" y="15837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0BEFC19D-9E4C-4B9F-B56D-A44CF6F35210}"/>
                    </a:ext>
                  </a:extLst>
                </p14:cNvPr>
                <p14:cNvContentPartPr/>
                <p14:nvPr/>
              </p14:nvContentPartPr>
              <p14:xfrm>
                <a:off x="8666507" y="1530486"/>
                <a:ext cx="63360" cy="11448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0BEFC19D-9E4C-4B9F-B56D-A44CF6F35210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663391" y="1527385"/>
                  <a:ext cx="69592" cy="12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FF05F5E1-48D0-45F3-8374-0D0F7FEB6C7C}"/>
                    </a:ext>
                  </a:extLst>
                </p14:cNvPr>
                <p14:cNvContentPartPr/>
                <p14:nvPr/>
              </p14:nvContentPartPr>
              <p14:xfrm>
                <a:off x="8748947" y="1575126"/>
                <a:ext cx="77040" cy="4824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FF05F5E1-48D0-45F3-8374-0D0F7FEB6C7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745845" y="1572030"/>
                  <a:ext cx="83245" cy="54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D5CEB73C-7932-4DDE-BFB9-E757FC6C5E5B}"/>
                    </a:ext>
                  </a:extLst>
                </p14:cNvPr>
                <p14:cNvContentPartPr/>
                <p14:nvPr/>
              </p14:nvContentPartPr>
              <p14:xfrm>
                <a:off x="9016427" y="1570446"/>
                <a:ext cx="45720" cy="540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D5CEB73C-7932-4DDE-BFB9-E757FC6C5E5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9013310" y="1567206"/>
                  <a:ext cx="51955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34F2CF9-6942-4674-AA7A-C2E1134482F4}"/>
                    </a:ext>
                  </a:extLst>
                </p14:cNvPr>
                <p14:cNvContentPartPr/>
                <p14:nvPr/>
              </p14:nvContentPartPr>
              <p14:xfrm>
                <a:off x="9106787" y="1573326"/>
                <a:ext cx="156240" cy="864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34F2CF9-6942-4674-AA7A-C2E1134482F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103688" y="1570277"/>
                  <a:ext cx="162438" cy="14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EFC5D6DD-A666-40FC-A24E-32A512DDD5C9}"/>
                    </a:ext>
                  </a:extLst>
                </p14:cNvPr>
                <p14:cNvContentPartPr/>
                <p14:nvPr/>
              </p14:nvContentPartPr>
              <p14:xfrm>
                <a:off x="9300107" y="1571886"/>
                <a:ext cx="200520" cy="828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EFC5D6DD-A666-40FC-A24E-32A512DDD5C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296748" y="1568781"/>
                  <a:ext cx="206722" cy="14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77672983-17DF-42B2-9C94-D5562152C486}"/>
                    </a:ext>
                  </a:extLst>
                </p14:cNvPr>
                <p14:cNvContentPartPr/>
                <p14:nvPr/>
              </p14:nvContentPartPr>
              <p14:xfrm>
                <a:off x="9528347" y="1566846"/>
                <a:ext cx="291960" cy="648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77672983-17DF-42B2-9C94-D5562152C486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525249" y="1563606"/>
                  <a:ext cx="298155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BDB24527-062C-440D-907A-B9F90234A8D0}"/>
                    </a:ext>
                  </a:extLst>
                </p14:cNvPr>
                <p14:cNvContentPartPr/>
                <p14:nvPr/>
              </p14:nvContentPartPr>
              <p14:xfrm>
                <a:off x="9891587" y="1583406"/>
                <a:ext cx="80280" cy="288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BDB24527-062C-440D-907A-B9F90234A8D0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888489" y="1579950"/>
                  <a:ext cx="86475" cy="9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445574F6-959C-4A96-A546-84E8E37D4573}"/>
                    </a:ext>
                  </a:extLst>
                </p14:cNvPr>
                <p14:cNvContentPartPr/>
                <p14:nvPr/>
              </p14:nvContentPartPr>
              <p14:xfrm>
                <a:off x="10062227" y="1581246"/>
                <a:ext cx="90000" cy="396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445574F6-959C-4A96-A546-84E8E37D4573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059124" y="1578078"/>
                  <a:ext cx="96207" cy="10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C23CF2EF-B1D4-49CF-9FCC-EA8B947DDDC6}"/>
                    </a:ext>
                  </a:extLst>
                </p14:cNvPr>
                <p14:cNvContentPartPr/>
                <p14:nvPr/>
              </p14:nvContentPartPr>
              <p14:xfrm>
                <a:off x="10190387" y="1557486"/>
                <a:ext cx="482760" cy="2412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C23CF2EF-B1D4-49CF-9FCC-EA8B947DDDC6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187287" y="1554407"/>
                  <a:ext cx="488959" cy="30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3C0A493E-46E7-45E5-A06E-2FB4E56EE3CB}"/>
                    </a:ext>
                  </a:extLst>
                </p14:cNvPr>
                <p14:cNvContentPartPr/>
                <p14:nvPr/>
              </p14:nvContentPartPr>
              <p14:xfrm>
                <a:off x="10742267" y="1516806"/>
                <a:ext cx="351360" cy="3456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3C0A493E-46E7-45E5-A06E-2FB4E56EE3CB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739169" y="1513711"/>
                  <a:ext cx="357556" cy="40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65FE35DC-4D3D-4E49-8653-7C7631450E2A}"/>
                    </a:ext>
                  </a:extLst>
                </p14:cNvPr>
                <p14:cNvContentPartPr/>
                <p14:nvPr/>
              </p14:nvContentPartPr>
              <p14:xfrm>
                <a:off x="11105147" y="1455966"/>
                <a:ext cx="80280" cy="10836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65FE35DC-4D3D-4E49-8653-7C7631450E2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1102049" y="1452863"/>
                  <a:ext cx="86475" cy="114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F4EE256E-9520-479E-99C8-A17793B338B2}"/>
                    </a:ext>
                  </a:extLst>
                </p14:cNvPr>
                <p14:cNvContentPartPr/>
                <p14:nvPr/>
              </p14:nvContentPartPr>
              <p14:xfrm>
                <a:off x="11082827" y="1443726"/>
                <a:ext cx="110880" cy="12024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F4EE256E-9520-479E-99C8-A17793B338B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1079725" y="1440630"/>
                  <a:ext cx="117083" cy="126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3A2970AE-16F2-4EE2-AA7E-3B4CC3DB7C47}"/>
                    </a:ext>
                  </a:extLst>
                </p14:cNvPr>
                <p14:cNvContentPartPr/>
                <p14:nvPr/>
              </p14:nvContentPartPr>
              <p14:xfrm>
                <a:off x="11186147" y="1508526"/>
                <a:ext cx="86760" cy="10296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3A2970AE-16F2-4EE2-AA7E-3B4CC3DB7C47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1183039" y="1505429"/>
                  <a:ext cx="92976" cy="109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35355DBC-6BCE-418A-8274-3872ABB7FA97}"/>
                    </a:ext>
                  </a:extLst>
                </p14:cNvPr>
                <p14:cNvContentPartPr/>
                <p14:nvPr/>
              </p14:nvContentPartPr>
              <p14:xfrm>
                <a:off x="11239427" y="1368486"/>
                <a:ext cx="10080" cy="8028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35355DBC-6BCE-418A-8274-3872ABB7FA97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1236244" y="1365388"/>
                  <a:ext cx="16446" cy="86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356FE633-C64D-434E-8FEC-ABD7A6526526}"/>
                    </a:ext>
                  </a:extLst>
                </p14:cNvPr>
                <p14:cNvContentPartPr/>
                <p14:nvPr/>
              </p14:nvContentPartPr>
              <p14:xfrm>
                <a:off x="11176067" y="1333206"/>
                <a:ext cx="173160" cy="3888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356FE633-C64D-434E-8FEC-ABD7A652652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1172966" y="1330096"/>
                  <a:ext cx="179363" cy="4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3B775D5D-0463-4209-AF2A-DCAFA6802D34}"/>
                    </a:ext>
                  </a:extLst>
                </p14:cNvPr>
                <p14:cNvContentPartPr/>
                <p14:nvPr/>
              </p14:nvContentPartPr>
              <p14:xfrm>
                <a:off x="11284067" y="1417806"/>
                <a:ext cx="47880" cy="2916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3B775D5D-0463-4209-AF2A-DCAFA6802D34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1280961" y="1414682"/>
                  <a:ext cx="54091" cy="35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4776A4C0-4866-4148-A6DA-8D25CB635108}"/>
                    </a:ext>
                  </a:extLst>
                </p14:cNvPr>
                <p14:cNvContentPartPr/>
                <p14:nvPr/>
              </p14:nvContentPartPr>
              <p14:xfrm>
                <a:off x="11345627" y="1351206"/>
                <a:ext cx="157320" cy="9756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4776A4C0-4866-4148-A6DA-8D25CB635108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342527" y="1348109"/>
                  <a:ext cx="163520" cy="103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82A62A2B-F204-4014-807E-DA5838971C89}"/>
                    </a:ext>
                  </a:extLst>
                </p14:cNvPr>
                <p14:cNvContentPartPr/>
                <p14:nvPr/>
              </p14:nvContentPartPr>
              <p14:xfrm>
                <a:off x="11513027" y="1387566"/>
                <a:ext cx="81720" cy="6156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82A62A2B-F204-4014-807E-DA5838971C89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509924" y="1384462"/>
                  <a:ext cx="87927" cy="67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077CCADB-3A19-45FE-8125-317C45664C7A}"/>
                    </a:ext>
                  </a:extLst>
                </p14:cNvPr>
                <p14:cNvContentPartPr/>
                <p14:nvPr/>
              </p14:nvContentPartPr>
              <p14:xfrm>
                <a:off x="10151507" y="1314846"/>
                <a:ext cx="245160" cy="18756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077CCADB-3A19-45FE-8125-317C45664C7A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0148410" y="1311746"/>
                  <a:ext cx="251354" cy="1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60B269BC-6E58-4017-A5F6-26983B17C325}"/>
                    </a:ext>
                  </a:extLst>
                </p14:cNvPr>
                <p14:cNvContentPartPr/>
                <p14:nvPr/>
              </p14:nvContentPartPr>
              <p14:xfrm>
                <a:off x="10123067" y="1396566"/>
                <a:ext cx="147240" cy="10980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60B269BC-6E58-4017-A5F6-26983B17C325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0119962" y="1393466"/>
                  <a:ext cx="153450" cy="1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6FC68F1B-C985-435B-A6A9-ED456D8FD59B}"/>
                    </a:ext>
                  </a:extLst>
                </p14:cNvPr>
                <p14:cNvContentPartPr/>
                <p14:nvPr/>
              </p14:nvContentPartPr>
              <p14:xfrm>
                <a:off x="10576307" y="1192086"/>
                <a:ext cx="4320" cy="8676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6FC68F1B-C985-435B-A6A9-ED456D8FD59B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573258" y="1188978"/>
                  <a:ext cx="10419" cy="92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ABA13BDB-6017-4AA7-A293-6371AF1BE952}"/>
                    </a:ext>
                  </a:extLst>
                </p14:cNvPr>
                <p14:cNvContentPartPr/>
                <p14:nvPr/>
              </p14:nvContentPartPr>
              <p14:xfrm>
                <a:off x="10501427" y="1145646"/>
                <a:ext cx="178200" cy="2844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ABA13BDB-6017-4AA7-A293-6371AF1BE952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498323" y="1142515"/>
                  <a:ext cx="184407" cy="34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0364D18C-BCD9-4B08-A278-0EF57954CDEA}"/>
                    </a:ext>
                  </a:extLst>
                </p14:cNvPr>
                <p14:cNvContentPartPr/>
                <p14:nvPr/>
              </p14:nvContentPartPr>
              <p14:xfrm>
                <a:off x="10660187" y="1197486"/>
                <a:ext cx="83520" cy="6228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0364D18C-BCD9-4B08-A278-0EF57954CDE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657084" y="1194385"/>
                  <a:ext cx="89726" cy="68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8862B850-004F-4168-B4C3-20AC265654A8}"/>
                    </a:ext>
                  </a:extLst>
                </p14:cNvPr>
                <p14:cNvContentPartPr/>
                <p14:nvPr/>
              </p14:nvContentPartPr>
              <p14:xfrm>
                <a:off x="10744067" y="1205406"/>
                <a:ext cx="75240" cy="4212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8862B850-004F-4168-B4C3-20AC265654A8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0740964" y="1202286"/>
                  <a:ext cx="81445" cy="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04FE20DB-C867-4B4C-98B6-C9780F5BE29F}"/>
                    </a:ext>
                  </a:extLst>
                </p14:cNvPr>
                <p14:cNvContentPartPr/>
                <p14:nvPr/>
              </p14:nvContentPartPr>
              <p14:xfrm>
                <a:off x="10839467" y="1122606"/>
                <a:ext cx="117360" cy="10944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04FE20DB-C867-4B4C-98B6-C9780F5BE29F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0836365" y="1119509"/>
                  <a:ext cx="123564" cy="115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84283950-EC85-4034-9FA2-FC9D76FDD72D}"/>
                    </a:ext>
                  </a:extLst>
                </p14:cNvPr>
                <p14:cNvContentPartPr/>
                <p14:nvPr/>
              </p14:nvContentPartPr>
              <p14:xfrm>
                <a:off x="10961507" y="1157886"/>
                <a:ext cx="63360" cy="6840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84283950-EC85-4034-9FA2-FC9D76FDD72D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0958404" y="1154789"/>
                  <a:ext cx="69567" cy="7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928EDF76-AA92-47F3-8130-A21A784C8A2B}"/>
                    </a:ext>
                  </a:extLst>
                </p14:cNvPr>
                <p14:cNvContentPartPr/>
                <p14:nvPr/>
              </p14:nvContentPartPr>
              <p14:xfrm>
                <a:off x="11105147" y="1098846"/>
                <a:ext cx="80640" cy="8604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928EDF76-AA92-47F3-8130-A21A784C8A2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1102045" y="1095745"/>
                  <a:ext cx="86843" cy="92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33A2342A-58E3-4B25-864F-FBAD5E99177D}"/>
                    </a:ext>
                  </a:extLst>
                </p14:cNvPr>
                <p14:cNvContentPartPr/>
                <p14:nvPr/>
              </p14:nvContentPartPr>
              <p14:xfrm>
                <a:off x="11198747" y="1085526"/>
                <a:ext cx="205560" cy="12168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33A2342A-58E3-4B25-864F-FBAD5E99177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1195648" y="1082426"/>
                  <a:ext cx="211758" cy="1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73A71C20-1E43-4ED1-B4CC-7142E8B35AB6}"/>
                    </a:ext>
                  </a:extLst>
                </p14:cNvPr>
                <p14:cNvContentPartPr/>
                <p14:nvPr/>
              </p14:nvContentPartPr>
              <p14:xfrm>
                <a:off x="11417627" y="1081566"/>
                <a:ext cx="24840" cy="6840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73A71C20-1E43-4ED1-B4CC-7142E8B35AB6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1414522" y="1078469"/>
                  <a:ext cx="31050" cy="7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7F857458-792B-4641-828D-6D5EAE4F4855}"/>
                    </a:ext>
                  </a:extLst>
                </p14:cNvPr>
                <p14:cNvContentPartPr/>
                <p14:nvPr/>
              </p14:nvContentPartPr>
              <p14:xfrm>
                <a:off x="11466587" y="984366"/>
                <a:ext cx="59040" cy="15732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7F857458-792B-4641-828D-6D5EAE4F4855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1463493" y="981266"/>
                  <a:ext cx="65228" cy="1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CD068E25-E5E5-4C38-86B0-D25D90F78762}"/>
                    </a:ext>
                  </a:extLst>
                </p14:cNvPr>
                <p14:cNvContentPartPr/>
                <p14:nvPr/>
              </p14:nvContentPartPr>
              <p14:xfrm>
                <a:off x="11546867" y="1063206"/>
                <a:ext cx="244800" cy="3852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CD068E25-E5E5-4C38-86B0-D25D90F78762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1543768" y="1060083"/>
                  <a:ext cx="250997" cy="44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F57F1E52-FBFA-4BFC-AB8D-ABAC2F2667FF}"/>
                    </a:ext>
                  </a:extLst>
                </p14:cNvPr>
                <p14:cNvContentPartPr/>
                <p14:nvPr/>
              </p14:nvContentPartPr>
              <p14:xfrm>
                <a:off x="11738027" y="973566"/>
                <a:ext cx="360" cy="36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F57F1E52-FBFA-4BFC-AB8D-ABAC2F2667F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733707" y="96924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97F47313-EF9A-4BA3-B748-27EC02931B28}"/>
                    </a:ext>
                  </a:extLst>
                </p14:cNvPr>
                <p14:cNvContentPartPr/>
                <p14:nvPr/>
              </p14:nvContentPartPr>
              <p14:xfrm>
                <a:off x="10093547" y="1601406"/>
                <a:ext cx="11160" cy="5508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97F47313-EF9A-4BA3-B748-27EC02931B2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090433" y="1598288"/>
                  <a:ext cx="17389" cy="61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C2E65567-D9A7-4487-8E6D-A328C3BD6DF3}"/>
                    </a:ext>
                  </a:extLst>
                </p14:cNvPr>
                <p14:cNvContentPartPr/>
                <p14:nvPr/>
              </p14:nvContentPartPr>
              <p14:xfrm>
                <a:off x="10099667" y="1710486"/>
                <a:ext cx="21240" cy="7272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C2E65567-D9A7-4487-8E6D-A328C3BD6DF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096559" y="1707381"/>
                  <a:ext cx="27457" cy="78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E5BE7321-E45E-4586-BAA4-D77FC81D6DA1}"/>
                    </a:ext>
                  </a:extLst>
                </p14:cNvPr>
                <p14:cNvContentPartPr/>
                <p14:nvPr/>
              </p14:nvContentPartPr>
              <p14:xfrm>
                <a:off x="10050707" y="1947366"/>
                <a:ext cx="54000" cy="9828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E5BE7321-E45E-4586-BAA4-D77FC81D6DA1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047607" y="1944271"/>
                  <a:ext cx="60201" cy="104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3DA75A8C-6088-4898-AD70-9562CAB80FA2}"/>
                    </a:ext>
                  </a:extLst>
                </p14:cNvPr>
                <p14:cNvContentPartPr/>
                <p14:nvPr/>
              </p14:nvContentPartPr>
              <p14:xfrm>
                <a:off x="10019747" y="1963926"/>
                <a:ext cx="126000" cy="7812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3DA75A8C-6088-4898-AD70-9562CAB80FA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016642" y="1960832"/>
                  <a:ext cx="132209" cy="84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4BF7203D-B5BC-47C3-80B4-79FAABBF1E63}"/>
                    </a:ext>
                  </a:extLst>
                </p14:cNvPr>
                <p14:cNvContentPartPr/>
                <p14:nvPr/>
              </p14:nvContentPartPr>
              <p14:xfrm>
                <a:off x="10132427" y="1932606"/>
                <a:ext cx="80280" cy="7416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4BF7203D-B5BC-47C3-80B4-79FAABBF1E6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129329" y="1929505"/>
                  <a:ext cx="86475" cy="80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C670AA05-8988-4221-A2BF-FA4E8C112042}"/>
                    </a:ext>
                  </a:extLst>
                </p14:cNvPr>
                <p14:cNvContentPartPr/>
                <p14:nvPr/>
              </p14:nvContentPartPr>
              <p14:xfrm>
                <a:off x="10228187" y="1862046"/>
                <a:ext cx="4320" cy="7956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C670AA05-8988-4221-A2BF-FA4E8C11204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224947" y="1858946"/>
                  <a:ext cx="10800" cy="85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85D81F48-5101-46CD-8D94-9935E60DDFA7}"/>
                    </a:ext>
                  </a:extLst>
                </p14:cNvPr>
                <p14:cNvContentPartPr/>
                <p14:nvPr/>
              </p14:nvContentPartPr>
              <p14:xfrm>
                <a:off x="10193267" y="1870326"/>
                <a:ext cx="76320" cy="1512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85D81F48-5101-46CD-8D94-9935E60DDFA7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190162" y="1867198"/>
                  <a:ext cx="82529" cy="21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B558E0B8-DF04-46D3-B5B7-821D3E855EAA}"/>
                    </a:ext>
                  </a:extLst>
                </p14:cNvPr>
                <p14:cNvContentPartPr/>
                <p14:nvPr/>
              </p14:nvContentPartPr>
              <p14:xfrm>
                <a:off x="10265267" y="1882926"/>
                <a:ext cx="37800" cy="6156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B558E0B8-DF04-46D3-B5B7-821D3E855EA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262160" y="1879822"/>
                  <a:ext cx="44014" cy="67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71ED618E-8074-4EE3-9895-27E465F3810F}"/>
                    </a:ext>
                  </a:extLst>
                </p14:cNvPr>
                <p14:cNvContentPartPr/>
                <p14:nvPr/>
              </p14:nvContentPartPr>
              <p14:xfrm>
                <a:off x="10290107" y="1882926"/>
                <a:ext cx="65520" cy="4572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71ED618E-8074-4EE3-9895-27E465F3810F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287012" y="1879826"/>
                  <a:ext cx="71711" cy="51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F38C5222-F641-48F1-B14A-C4A7E445153D}"/>
                    </a:ext>
                  </a:extLst>
                </p14:cNvPr>
                <p14:cNvContentPartPr/>
                <p14:nvPr/>
              </p14:nvContentPartPr>
              <p14:xfrm>
                <a:off x="10334387" y="1839726"/>
                <a:ext cx="51120" cy="7164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F38C5222-F641-48F1-B14A-C4A7E445153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0331289" y="1836622"/>
                  <a:ext cx="57316" cy="77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927C65B0-9CD4-4E41-8B73-BEC66D7DAF8F}"/>
                    </a:ext>
                  </a:extLst>
                </p14:cNvPr>
                <p14:cNvContentPartPr/>
                <p14:nvPr/>
              </p14:nvContentPartPr>
              <p14:xfrm>
                <a:off x="10391627" y="1857366"/>
                <a:ext cx="78120" cy="4248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927C65B0-9CD4-4E41-8B73-BEC66D7DAF8F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388523" y="1854258"/>
                  <a:ext cx="84328" cy="48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D6195DB1-5F20-4A45-8A45-31837CF0F40D}"/>
                    </a:ext>
                  </a:extLst>
                </p14:cNvPr>
                <p14:cNvContentPartPr/>
                <p14:nvPr/>
              </p14:nvContentPartPr>
              <p14:xfrm>
                <a:off x="10051067" y="2103966"/>
                <a:ext cx="30960" cy="4644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D6195DB1-5F20-4A45-8A45-31837CF0F40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047945" y="2100853"/>
                  <a:ext cx="37204" cy="52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600DB92C-653B-46B4-B6A5-B5322541A434}"/>
                    </a:ext>
                  </a:extLst>
                </p14:cNvPr>
                <p14:cNvContentPartPr/>
                <p14:nvPr/>
              </p14:nvContentPartPr>
              <p14:xfrm>
                <a:off x="10089227" y="2097126"/>
                <a:ext cx="11160" cy="4320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600DB92C-653B-46B4-B6A5-B5322541A434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0086113" y="2094022"/>
                  <a:ext cx="17389" cy="49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3DB9F640-5542-423B-9BBC-05A92C631470}"/>
                    </a:ext>
                  </a:extLst>
                </p14:cNvPr>
                <p14:cNvContentPartPr/>
                <p14:nvPr/>
              </p14:nvContentPartPr>
              <p14:xfrm>
                <a:off x="10002467" y="2209086"/>
                <a:ext cx="93960" cy="8712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3DB9F640-5542-423B-9BBC-05A92C631470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999369" y="2205975"/>
                  <a:ext cx="100155" cy="93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F5080039-6AB2-4969-BC4A-B114B4DC1290}"/>
                    </a:ext>
                  </a:extLst>
                </p14:cNvPr>
                <p14:cNvContentPartPr/>
                <p14:nvPr/>
              </p14:nvContentPartPr>
              <p14:xfrm>
                <a:off x="10079867" y="2195046"/>
                <a:ext cx="63720" cy="9864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F5080039-6AB2-4969-BC4A-B114B4DC129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0076759" y="2191947"/>
                  <a:ext cx="69937" cy="104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1CDB9E5F-F118-48D1-B894-E94AC083A40E}"/>
                    </a:ext>
                  </a:extLst>
                </p14:cNvPr>
                <p14:cNvContentPartPr/>
                <p14:nvPr/>
              </p14:nvContentPartPr>
              <p14:xfrm>
                <a:off x="10075187" y="2235366"/>
                <a:ext cx="115560" cy="3924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1CDB9E5F-F118-48D1-B894-E94AC083A40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0072092" y="2232248"/>
                  <a:ext cx="121751" cy="4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8CFDC59E-CBA7-4726-93CE-B87A9ECB8A21}"/>
                    </a:ext>
                  </a:extLst>
                </p14:cNvPr>
                <p14:cNvContentPartPr/>
                <p14:nvPr/>
              </p14:nvContentPartPr>
              <p14:xfrm>
                <a:off x="9419627" y="1592766"/>
                <a:ext cx="9000" cy="7020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8CFDC59E-CBA7-4726-93CE-B87A9ECB8A2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416451" y="1589658"/>
                  <a:ext cx="15353" cy="76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AEE55B97-0751-45A0-BB0D-BE2F28EB9A85}"/>
                    </a:ext>
                  </a:extLst>
                </p14:cNvPr>
                <p14:cNvContentPartPr/>
                <p14:nvPr/>
              </p14:nvContentPartPr>
              <p14:xfrm>
                <a:off x="9410267" y="1688526"/>
                <a:ext cx="14760" cy="14760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AEE55B97-0751-45A0-BB0D-BE2F28EB9A85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407160" y="1685429"/>
                  <a:ext cx="20975" cy="153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1122633B-F06B-4C80-83F2-5348CE737AB5}"/>
                    </a:ext>
                  </a:extLst>
                </p14:cNvPr>
                <p14:cNvContentPartPr/>
                <p14:nvPr/>
              </p14:nvContentPartPr>
              <p14:xfrm>
                <a:off x="9111827" y="1923966"/>
                <a:ext cx="196200" cy="11088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1122633B-F06B-4C80-83F2-5348CE737AB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9108725" y="1920864"/>
                  <a:ext cx="202404" cy="117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ECB49668-506F-4D08-B919-FA7A42F415F6}"/>
                    </a:ext>
                  </a:extLst>
                </p14:cNvPr>
                <p14:cNvContentPartPr/>
                <p14:nvPr/>
              </p14:nvContentPartPr>
              <p14:xfrm>
                <a:off x="9255827" y="1874286"/>
                <a:ext cx="98640" cy="10800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ECB49668-506F-4D08-B919-FA7A42F415F6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9252728" y="1871186"/>
                  <a:ext cx="104837" cy="114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E7D21289-A3F5-49D2-A269-5FCB3D21ADF9}"/>
                    </a:ext>
                  </a:extLst>
                </p14:cNvPr>
                <p14:cNvContentPartPr/>
                <p14:nvPr/>
              </p14:nvContentPartPr>
              <p14:xfrm>
                <a:off x="8525387" y="2157606"/>
                <a:ext cx="96480" cy="11988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E7D21289-A3F5-49D2-A269-5FCB3D21ADF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522283" y="2154506"/>
                  <a:ext cx="102688" cy="126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6F2B8608-C112-41CD-BFEE-E4A196460998}"/>
                    </a:ext>
                  </a:extLst>
                </p14:cNvPr>
                <p14:cNvContentPartPr/>
                <p14:nvPr/>
              </p14:nvContentPartPr>
              <p14:xfrm>
                <a:off x="8535827" y="2179206"/>
                <a:ext cx="79200" cy="7092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6F2B8608-C112-41CD-BFEE-E4A196460998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532721" y="2176100"/>
                  <a:ext cx="85412" cy="77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9E8F758E-25F4-4C13-AABB-63010B85FF10}"/>
                    </a:ext>
                  </a:extLst>
                </p14:cNvPr>
                <p14:cNvContentPartPr/>
                <p14:nvPr/>
              </p14:nvContentPartPr>
              <p14:xfrm>
                <a:off x="8638067" y="2084526"/>
                <a:ext cx="32040" cy="6948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9E8F758E-25F4-4C13-AABB-63010B85FF10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634941" y="2081427"/>
                  <a:ext cx="38292" cy="7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F694A81D-4B40-4A9F-8AAC-F135CE5115DB}"/>
                    </a:ext>
                  </a:extLst>
                </p14:cNvPr>
                <p14:cNvContentPartPr/>
                <p14:nvPr/>
              </p14:nvContentPartPr>
              <p14:xfrm>
                <a:off x="8626187" y="2163366"/>
                <a:ext cx="3240" cy="252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F694A81D-4B40-4A9F-8AAC-F135CE5115DB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622947" y="2160006"/>
                  <a:ext cx="9720" cy="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34A6E3B6-7BD8-4C38-8FC3-A92D71674623}"/>
                    </a:ext>
                  </a:extLst>
                </p14:cNvPr>
                <p14:cNvContentPartPr/>
                <p14:nvPr/>
              </p14:nvContentPartPr>
              <p14:xfrm>
                <a:off x="8630147" y="2111166"/>
                <a:ext cx="360" cy="36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34A6E3B6-7BD8-4C38-8FC3-A92D7167462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625827" y="210684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7F4130BB-DD25-45A7-9413-EC3279663578}"/>
                    </a:ext>
                  </a:extLst>
                </p14:cNvPr>
                <p14:cNvContentPartPr/>
                <p14:nvPr/>
              </p14:nvContentPartPr>
              <p14:xfrm>
                <a:off x="8634467" y="2199726"/>
                <a:ext cx="54720" cy="9540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7F4130BB-DD25-45A7-9413-EC3279663578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631370" y="2196624"/>
                  <a:ext cx="60915" cy="101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99AA2B6B-46D8-42C8-BDAF-AF8095FA6DB1}"/>
                    </a:ext>
                  </a:extLst>
                </p14:cNvPr>
                <p14:cNvContentPartPr/>
                <p14:nvPr/>
              </p14:nvContentPartPr>
              <p14:xfrm>
                <a:off x="8689187" y="2252646"/>
                <a:ext cx="133560" cy="4104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99AA2B6B-46D8-42C8-BDAF-AF8095FA6DB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686087" y="2249549"/>
                  <a:ext cx="139760" cy="47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EF95AF6E-1DFD-42FB-B17F-F19FAB8D6594}"/>
                    </a:ext>
                  </a:extLst>
                </p14:cNvPr>
                <p14:cNvContentPartPr/>
                <p14:nvPr/>
              </p14:nvContentPartPr>
              <p14:xfrm>
                <a:off x="8822027" y="2246886"/>
                <a:ext cx="66600" cy="4644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EF95AF6E-1DFD-42FB-B17F-F19FAB8D6594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818917" y="2243790"/>
                  <a:ext cx="72819" cy="52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402B5D55-3156-4A2F-A8FA-90114F418913}"/>
                    </a:ext>
                  </a:extLst>
                </p14:cNvPr>
                <p14:cNvContentPartPr/>
                <p14:nvPr/>
              </p14:nvContentPartPr>
              <p14:xfrm>
                <a:off x="8660027" y="2060046"/>
                <a:ext cx="9720" cy="10116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402B5D55-3156-4A2F-A8FA-90114F418913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656875" y="2056941"/>
                  <a:ext cx="16025" cy="107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6F0A8726-1714-4B6D-BA48-CDA92B1232B9}"/>
                    </a:ext>
                  </a:extLst>
                </p14:cNvPr>
                <p14:cNvContentPartPr/>
                <p14:nvPr/>
              </p14:nvContentPartPr>
              <p14:xfrm>
                <a:off x="8609627" y="2051046"/>
                <a:ext cx="97920" cy="2664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6F0A8726-1714-4B6D-BA48-CDA92B1232B9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606527" y="2047942"/>
                  <a:ext cx="104121" cy="3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802E932A-2876-47AA-95B7-A78E4EBB2773}"/>
                    </a:ext>
                  </a:extLst>
                </p14:cNvPr>
                <p14:cNvContentPartPr/>
                <p14:nvPr/>
              </p14:nvContentPartPr>
              <p14:xfrm>
                <a:off x="8694587" y="2090286"/>
                <a:ext cx="55440" cy="7056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802E932A-2876-47AA-95B7-A78E4EBB2773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691478" y="2087184"/>
                  <a:ext cx="61658" cy="76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1B59C0DB-F936-4262-84D5-0E58786954F2}"/>
                    </a:ext>
                  </a:extLst>
                </p14:cNvPr>
                <p14:cNvContentPartPr/>
                <p14:nvPr/>
              </p14:nvContentPartPr>
              <p14:xfrm>
                <a:off x="8731307" y="2074086"/>
                <a:ext cx="91800" cy="7308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1B59C0DB-F936-4262-84D5-0E58786954F2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728204" y="2070976"/>
                  <a:ext cx="98006" cy="79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A0552FF3-F449-4ED3-9279-568AFA28599F}"/>
                    </a:ext>
                  </a:extLst>
                </p14:cNvPr>
                <p14:cNvContentPartPr/>
                <p14:nvPr/>
              </p14:nvContentPartPr>
              <p14:xfrm>
                <a:off x="8811587" y="2030886"/>
                <a:ext cx="76320" cy="8640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A0552FF3-F449-4ED3-9279-568AFA28599F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808493" y="2027782"/>
                  <a:ext cx="82508" cy="92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1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551D01A3-F932-4553-A1BA-100887722399}"/>
                    </a:ext>
                  </a:extLst>
                </p14:cNvPr>
                <p14:cNvContentPartPr/>
                <p14:nvPr/>
              </p14:nvContentPartPr>
              <p14:xfrm>
                <a:off x="8883587" y="2045286"/>
                <a:ext cx="77760" cy="6912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551D01A3-F932-4553-A1BA-100887722399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880487" y="2042179"/>
                  <a:ext cx="83960" cy="75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0EB44D3A-2366-49B7-A363-A9D3F8E8D2F0}"/>
                    </a:ext>
                  </a:extLst>
                </p14:cNvPr>
                <p14:cNvContentPartPr/>
                <p14:nvPr/>
              </p14:nvContentPartPr>
              <p14:xfrm>
                <a:off x="9020387" y="1590606"/>
                <a:ext cx="1051200" cy="2808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0EB44D3A-2366-49B7-A363-A9D3F8E8D2F0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9017288" y="1587486"/>
                  <a:ext cx="1057397" cy="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3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27725C18-990D-40EA-9FA4-4590380B40FA}"/>
                    </a:ext>
                  </a:extLst>
                </p14:cNvPr>
                <p14:cNvContentPartPr/>
                <p14:nvPr/>
              </p14:nvContentPartPr>
              <p14:xfrm>
                <a:off x="8972507" y="814446"/>
                <a:ext cx="1020600" cy="79380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27725C18-990D-40EA-9FA4-4590380B40F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969409" y="811346"/>
                  <a:ext cx="1026796" cy="8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ABF1B079-7E32-485A-A845-82DDCFB9F817}"/>
                    </a:ext>
                  </a:extLst>
                </p14:cNvPr>
                <p14:cNvContentPartPr/>
                <p14:nvPr/>
              </p14:nvContentPartPr>
              <p14:xfrm>
                <a:off x="9101747" y="1468206"/>
                <a:ext cx="849240" cy="10764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ABF1B079-7E32-485A-A845-82DDCFB9F817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9098649" y="1465108"/>
                  <a:ext cx="855437" cy="113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369AC505-B1D2-4932-A0E7-B4C9701DA940}"/>
                    </a:ext>
                  </a:extLst>
                </p14:cNvPr>
                <p14:cNvContentPartPr/>
                <p14:nvPr/>
              </p14:nvContentPartPr>
              <p14:xfrm>
                <a:off x="9615467" y="1317366"/>
                <a:ext cx="324360" cy="17856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369AC505-B1D2-4932-A0E7-B4C9701DA940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9612368" y="1314265"/>
                  <a:ext cx="330558" cy="184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AA5F7B1F-B460-4EA3-8DB5-FDA32ADEF6B4}"/>
                    </a:ext>
                  </a:extLst>
                </p14:cNvPr>
                <p14:cNvContentPartPr/>
                <p14:nvPr/>
              </p14:nvContentPartPr>
              <p14:xfrm>
                <a:off x="10925867" y="828486"/>
                <a:ext cx="261360" cy="3348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AA5F7B1F-B460-4EA3-8DB5-FDA32ADEF6B4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0922765" y="825372"/>
                  <a:ext cx="267564" cy="39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59408CA5-BD30-4EB3-B6BF-0E8EE0F893F3}"/>
                    </a:ext>
                  </a:extLst>
                </p14:cNvPr>
                <p14:cNvContentPartPr/>
                <p14:nvPr/>
              </p14:nvContentPartPr>
              <p14:xfrm>
                <a:off x="9677747" y="819486"/>
                <a:ext cx="1509480" cy="66600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59408CA5-BD30-4EB3-B6BF-0E8EE0F893F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674648" y="816387"/>
                  <a:ext cx="1515678" cy="672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3D61B6E7-C7BE-4266-98DD-28215D4DC0B9}"/>
                    </a:ext>
                  </a:extLst>
                </p14:cNvPr>
                <p14:cNvContentPartPr/>
                <p14:nvPr/>
              </p14:nvContentPartPr>
              <p14:xfrm>
                <a:off x="11320427" y="627966"/>
                <a:ext cx="116280" cy="11736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3D61B6E7-C7BE-4266-98DD-28215D4DC0B9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317326" y="624864"/>
                  <a:ext cx="122482" cy="1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9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78CB83A6-3229-4A8E-B34B-597BDBBE1D8E}"/>
                    </a:ext>
                  </a:extLst>
                </p14:cNvPr>
                <p14:cNvContentPartPr/>
                <p14:nvPr/>
              </p14:nvContentPartPr>
              <p14:xfrm>
                <a:off x="11428787" y="615726"/>
                <a:ext cx="127440" cy="13608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78CB83A6-3229-4A8E-B34B-597BDBBE1D8E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1425685" y="612622"/>
                  <a:ext cx="133644" cy="142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C47EA2B3-5068-4625-BF82-844097137C92}"/>
                    </a:ext>
                  </a:extLst>
                </p14:cNvPr>
                <p14:cNvContentPartPr/>
                <p14:nvPr/>
              </p14:nvContentPartPr>
              <p14:xfrm>
                <a:off x="11576387" y="727686"/>
                <a:ext cx="9000" cy="10476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C47EA2B3-5068-4625-BF82-844097137C92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1573211" y="724590"/>
                  <a:ext cx="15353" cy="110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1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738F2B62-D510-448D-A586-161C5E248CEA}"/>
                    </a:ext>
                  </a:extLst>
                </p14:cNvPr>
                <p14:cNvContentPartPr/>
                <p14:nvPr/>
              </p14:nvContentPartPr>
              <p14:xfrm>
                <a:off x="11537507" y="694566"/>
                <a:ext cx="167760" cy="1728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738F2B62-D510-448D-A586-161C5E248CEA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1534410" y="691424"/>
                  <a:ext cx="173954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84EB8897-4DC8-4BDC-A882-E3435CFE39D0}"/>
                    </a:ext>
                  </a:extLst>
                </p14:cNvPr>
                <p14:cNvContentPartPr/>
                <p14:nvPr/>
              </p14:nvContentPartPr>
              <p14:xfrm>
                <a:off x="9032267" y="1679886"/>
                <a:ext cx="360" cy="36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84EB8897-4DC8-4BDC-A882-E3435CFE39D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027947" y="16755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3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056DD1CD-C418-4D2C-9BD0-7FADC72CC944}"/>
                    </a:ext>
                  </a:extLst>
                </p14:cNvPr>
                <p14:cNvContentPartPr/>
                <p14:nvPr/>
              </p14:nvContentPartPr>
              <p14:xfrm>
                <a:off x="9018947" y="1661886"/>
                <a:ext cx="190440" cy="4716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056DD1CD-C418-4D2C-9BD0-7FADC72CC94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9015846" y="1658777"/>
                  <a:ext cx="196642" cy="53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48C817A4-929D-4A50-B340-2501FF1548D2}"/>
                    </a:ext>
                  </a:extLst>
                </p14:cNvPr>
                <p14:cNvContentPartPr/>
                <p14:nvPr/>
              </p14:nvContentPartPr>
              <p14:xfrm>
                <a:off x="8981147" y="1735686"/>
                <a:ext cx="360" cy="36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48C817A4-929D-4A50-B340-2501FF1548D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976827" y="17313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5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4F6B5E60-BA50-468F-93D8-9971C0A75293}"/>
                    </a:ext>
                  </a:extLst>
                </p14:cNvPr>
                <p14:cNvContentPartPr/>
                <p14:nvPr/>
              </p14:nvContentPartPr>
              <p14:xfrm>
                <a:off x="8062787" y="1623726"/>
                <a:ext cx="1010880" cy="8892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4F6B5E60-BA50-468F-93D8-9971C0A7529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059688" y="1620624"/>
                  <a:ext cx="1017079" cy="95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E5BC4617-B2F9-4BF5-95D6-742C52B2509F}"/>
                    </a:ext>
                  </a:extLst>
                </p14:cNvPr>
                <p14:cNvContentPartPr/>
                <p14:nvPr/>
              </p14:nvContentPartPr>
              <p14:xfrm>
                <a:off x="9318107" y="1585926"/>
                <a:ext cx="360" cy="36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E5BC4617-B2F9-4BF5-95D6-742C52B2509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313787" y="158160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3" name="Gruppieren 1142">
            <a:extLst>
              <a:ext uri="{FF2B5EF4-FFF2-40B4-BE49-F238E27FC236}">
                <a16:creationId xmlns:a16="http://schemas.microsoft.com/office/drawing/2014/main" id="{65B4A6F6-8F22-4754-B53B-4FA5BF682884}"/>
              </a:ext>
            </a:extLst>
          </p:cNvPr>
          <p:cNvGrpSpPr/>
          <p:nvPr/>
        </p:nvGrpSpPr>
        <p:grpSpPr>
          <a:xfrm>
            <a:off x="745307" y="5030347"/>
            <a:ext cx="244080" cy="94320"/>
            <a:chOff x="745307" y="5030347"/>
            <a:chExt cx="24408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D475CF78-8A50-4E7C-B337-365333F69513}"/>
                    </a:ext>
                  </a:extLst>
                </p14:cNvPr>
                <p14:cNvContentPartPr/>
                <p14:nvPr/>
              </p14:nvContentPartPr>
              <p14:xfrm>
                <a:off x="915947" y="5035747"/>
                <a:ext cx="70560" cy="1008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D475CF78-8A50-4E7C-B337-365333F69513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911627" y="5031427"/>
                  <a:ext cx="79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4B864737-AF99-460C-A7AA-D13469817345}"/>
                    </a:ext>
                  </a:extLst>
                </p14:cNvPr>
                <p14:cNvContentPartPr/>
                <p14:nvPr/>
              </p14:nvContentPartPr>
              <p14:xfrm>
                <a:off x="911987" y="5057347"/>
                <a:ext cx="77400" cy="2088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4B864737-AF99-460C-A7AA-D13469817345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907667" y="5053027"/>
                  <a:ext cx="8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20CB300C-E44E-499C-9EA6-0739A69B2BAC}"/>
                    </a:ext>
                  </a:extLst>
                </p14:cNvPr>
                <p14:cNvContentPartPr/>
                <p14:nvPr/>
              </p14:nvContentPartPr>
              <p14:xfrm>
                <a:off x="745307" y="5030347"/>
                <a:ext cx="61920" cy="5940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20CB300C-E44E-499C-9EA6-0739A69B2BAC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740987" y="5026027"/>
                  <a:ext cx="70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53C85476-C6CD-4EA2-A33C-71F86AD2FEBC}"/>
                    </a:ext>
                  </a:extLst>
                </p14:cNvPr>
                <p14:cNvContentPartPr/>
                <p14:nvPr/>
              </p14:nvContentPartPr>
              <p14:xfrm>
                <a:off x="791387" y="5054827"/>
                <a:ext cx="24120" cy="6984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53C85476-C6CD-4EA2-A33C-71F86AD2FEBC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787067" y="5050507"/>
                  <a:ext cx="327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5">
            <p14:nvContentPartPr>
              <p14:cNvPr id="1144" name="Freihand 1143">
                <a:extLst>
                  <a:ext uri="{FF2B5EF4-FFF2-40B4-BE49-F238E27FC236}">
                    <a16:creationId xmlns:a16="http://schemas.microsoft.com/office/drawing/2014/main" id="{9DE2EF77-2A27-48D6-96C9-5A12CA97DF32}"/>
                  </a:ext>
                </a:extLst>
              </p14:cNvPr>
              <p14:cNvContentPartPr/>
              <p14:nvPr/>
            </p14:nvContentPartPr>
            <p14:xfrm>
              <a:off x="1535507" y="4915147"/>
              <a:ext cx="1308240" cy="29520"/>
            </p14:xfrm>
          </p:contentPart>
        </mc:Choice>
        <mc:Fallback>
          <p:pic>
            <p:nvPicPr>
              <p:cNvPr id="1144" name="Freihand 1143">
                <a:extLst>
                  <a:ext uri="{FF2B5EF4-FFF2-40B4-BE49-F238E27FC236}">
                    <a16:creationId xmlns:a16="http://schemas.microsoft.com/office/drawing/2014/main" id="{9DE2EF77-2A27-48D6-96C9-5A12CA97DF32}"/>
                  </a:ext>
                </a:extLst>
              </p:cNvPr>
              <p:cNvPicPr/>
              <p:nvPr/>
            </p:nvPicPr>
            <p:blipFill>
              <a:blip r:embed="rId1286"/>
              <a:stretch>
                <a:fillRect/>
              </a:stretch>
            </p:blipFill>
            <p:spPr>
              <a:xfrm>
                <a:off x="1531187" y="4910827"/>
                <a:ext cx="1316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7">
            <p14:nvContentPartPr>
              <p14:cNvPr id="1205" name="Freihand 1204">
                <a:extLst>
                  <a:ext uri="{FF2B5EF4-FFF2-40B4-BE49-F238E27FC236}">
                    <a16:creationId xmlns:a16="http://schemas.microsoft.com/office/drawing/2014/main" id="{C6234A17-D61C-4B99-8C19-B171608C7E4E}"/>
                  </a:ext>
                </a:extLst>
              </p14:cNvPr>
              <p14:cNvContentPartPr/>
              <p14:nvPr/>
            </p14:nvContentPartPr>
            <p14:xfrm>
              <a:off x="2580227" y="4944667"/>
              <a:ext cx="117720" cy="90000"/>
            </p14:xfrm>
          </p:contentPart>
        </mc:Choice>
        <mc:Fallback>
          <p:pic>
            <p:nvPicPr>
              <p:cNvPr id="1205" name="Freihand 1204">
                <a:extLst>
                  <a:ext uri="{FF2B5EF4-FFF2-40B4-BE49-F238E27FC236}">
                    <a16:creationId xmlns:a16="http://schemas.microsoft.com/office/drawing/2014/main" id="{C6234A17-D61C-4B99-8C19-B171608C7E4E}"/>
                  </a:ext>
                </a:extLst>
              </p:cNvPr>
              <p:cNvPicPr/>
              <p:nvPr/>
            </p:nvPicPr>
            <p:blipFill>
              <a:blip r:embed="rId1288"/>
              <a:stretch>
                <a:fillRect/>
              </a:stretch>
            </p:blipFill>
            <p:spPr>
              <a:xfrm>
                <a:off x="2575907" y="4940347"/>
                <a:ext cx="126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9">
            <p14:nvContentPartPr>
              <p14:cNvPr id="1207" name="Freihand 1206">
                <a:extLst>
                  <a:ext uri="{FF2B5EF4-FFF2-40B4-BE49-F238E27FC236}">
                    <a16:creationId xmlns:a16="http://schemas.microsoft.com/office/drawing/2014/main" id="{95EEC1B4-A554-44CF-BB3D-787DDBC384D7}"/>
                  </a:ext>
                </a:extLst>
              </p14:cNvPr>
              <p14:cNvContentPartPr/>
              <p14:nvPr/>
            </p14:nvContentPartPr>
            <p14:xfrm>
              <a:off x="1609667" y="5072827"/>
              <a:ext cx="90000" cy="7560"/>
            </p14:xfrm>
          </p:contentPart>
        </mc:Choice>
        <mc:Fallback>
          <p:pic>
            <p:nvPicPr>
              <p:cNvPr id="1207" name="Freihand 1206">
                <a:extLst>
                  <a:ext uri="{FF2B5EF4-FFF2-40B4-BE49-F238E27FC236}">
                    <a16:creationId xmlns:a16="http://schemas.microsoft.com/office/drawing/2014/main" id="{95EEC1B4-A554-44CF-BB3D-787DDBC384D7}"/>
                  </a:ext>
                </a:extLst>
              </p:cNvPr>
              <p:cNvPicPr/>
              <p:nvPr/>
            </p:nvPicPr>
            <p:blipFill>
              <a:blip r:embed="rId1290"/>
              <a:stretch>
                <a:fillRect/>
              </a:stretch>
            </p:blipFill>
            <p:spPr>
              <a:xfrm>
                <a:off x="1605347" y="5068507"/>
                <a:ext cx="986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1">
            <p14:nvContentPartPr>
              <p14:cNvPr id="1208" name="Freihand 1207">
                <a:extLst>
                  <a:ext uri="{FF2B5EF4-FFF2-40B4-BE49-F238E27FC236}">
                    <a16:creationId xmlns:a16="http://schemas.microsoft.com/office/drawing/2014/main" id="{80B88064-D758-4937-AB26-07310A3C81FE}"/>
                  </a:ext>
                </a:extLst>
              </p14:cNvPr>
              <p14:cNvContentPartPr/>
              <p14:nvPr/>
            </p14:nvContentPartPr>
            <p14:xfrm>
              <a:off x="1518587" y="4915867"/>
              <a:ext cx="1548720" cy="172800"/>
            </p14:xfrm>
          </p:contentPart>
        </mc:Choice>
        <mc:Fallback>
          <p:pic>
            <p:nvPicPr>
              <p:cNvPr id="1208" name="Freihand 1207">
                <a:extLst>
                  <a:ext uri="{FF2B5EF4-FFF2-40B4-BE49-F238E27FC236}">
                    <a16:creationId xmlns:a16="http://schemas.microsoft.com/office/drawing/2014/main" id="{80B88064-D758-4937-AB26-07310A3C81FE}"/>
                  </a:ext>
                </a:extLst>
              </p:cNvPr>
              <p:cNvPicPr/>
              <p:nvPr/>
            </p:nvPicPr>
            <p:blipFill>
              <a:blip r:embed="rId1292"/>
              <a:stretch>
                <a:fillRect/>
              </a:stretch>
            </p:blipFill>
            <p:spPr>
              <a:xfrm>
                <a:off x="1514267" y="4911547"/>
                <a:ext cx="1557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3">
            <p14:nvContentPartPr>
              <p14:cNvPr id="1325" name="Freihand 1324">
                <a:extLst>
                  <a:ext uri="{FF2B5EF4-FFF2-40B4-BE49-F238E27FC236}">
                    <a16:creationId xmlns:a16="http://schemas.microsoft.com/office/drawing/2014/main" id="{40966239-1D61-4399-870F-C2D3AFA0E096}"/>
                  </a:ext>
                </a:extLst>
              </p14:cNvPr>
              <p14:cNvContentPartPr/>
              <p14:nvPr/>
            </p14:nvContentPartPr>
            <p14:xfrm>
              <a:off x="7917947" y="5641627"/>
              <a:ext cx="360" cy="360"/>
            </p14:xfrm>
          </p:contentPart>
        </mc:Choice>
        <mc:Fallback>
          <p:pic>
            <p:nvPicPr>
              <p:cNvPr id="1325" name="Freihand 1324">
                <a:extLst>
                  <a:ext uri="{FF2B5EF4-FFF2-40B4-BE49-F238E27FC236}">
                    <a16:creationId xmlns:a16="http://schemas.microsoft.com/office/drawing/2014/main" id="{40966239-1D61-4399-870F-C2D3AFA0E096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7913627" y="563730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8" name="Gruppieren 1327">
            <a:extLst>
              <a:ext uri="{FF2B5EF4-FFF2-40B4-BE49-F238E27FC236}">
                <a16:creationId xmlns:a16="http://schemas.microsoft.com/office/drawing/2014/main" id="{25302C8E-FA0A-452F-B602-349C63A067CC}"/>
              </a:ext>
            </a:extLst>
          </p:cNvPr>
          <p:cNvGrpSpPr/>
          <p:nvPr/>
        </p:nvGrpSpPr>
        <p:grpSpPr>
          <a:xfrm>
            <a:off x="835307" y="6391147"/>
            <a:ext cx="289800" cy="135360"/>
            <a:chOff x="835307" y="6391147"/>
            <a:chExt cx="28980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id="{C4C48C7B-FFD2-41B6-9EE2-DE6FAFF03073}"/>
                    </a:ext>
                  </a:extLst>
                </p14:cNvPr>
                <p14:cNvContentPartPr/>
                <p14:nvPr/>
              </p14:nvContentPartPr>
              <p14:xfrm>
                <a:off x="835307" y="6391147"/>
                <a:ext cx="115920" cy="135360"/>
              </p14:xfrm>
            </p:contentPart>
          </mc:Choice>
          <mc:Fallback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C4C48C7B-FFD2-41B6-9EE2-DE6FAFF03073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830987" y="6386827"/>
                  <a:ext cx="12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7">
              <p14:nvContentPartPr>
                <p14:cNvPr id="1327" name="Freihand 1326">
                  <a:extLst>
                    <a:ext uri="{FF2B5EF4-FFF2-40B4-BE49-F238E27FC236}">
                      <a16:creationId xmlns:a16="http://schemas.microsoft.com/office/drawing/2014/main" id="{91007563-D227-45F6-85BE-A29B4EA30B99}"/>
                    </a:ext>
                  </a:extLst>
                </p14:cNvPr>
                <p14:cNvContentPartPr/>
                <p14:nvPr/>
              </p14:nvContentPartPr>
              <p14:xfrm>
                <a:off x="976067" y="6399067"/>
                <a:ext cx="149040" cy="113040"/>
              </p14:xfrm>
            </p:contentPart>
          </mc:Choice>
          <mc:Fallback>
            <p:pic>
              <p:nvPicPr>
                <p:cNvPr id="1327" name="Freihand 1326">
                  <a:extLst>
                    <a:ext uri="{FF2B5EF4-FFF2-40B4-BE49-F238E27FC236}">
                      <a16:creationId xmlns:a16="http://schemas.microsoft.com/office/drawing/2014/main" id="{91007563-D227-45F6-85BE-A29B4EA30B99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971747" y="6394747"/>
                  <a:ext cx="1576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9">
            <p14:nvContentPartPr>
              <p14:cNvPr id="1335" name="Freihand 1334">
                <a:extLst>
                  <a:ext uri="{FF2B5EF4-FFF2-40B4-BE49-F238E27FC236}">
                    <a16:creationId xmlns:a16="http://schemas.microsoft.com/office/drawing/2014/main" id="{DA20E635-1390-4CBA-ABCC-E6FA96389985}"/>
                  </a:ext>
                </a:extLst>
              </p14:cNvPr>
              <p14:cNvContentPartPr/>
              <p14:nvPr/>
            </p14:nvContentPartPr>
            <p14:xfrm>
              <a:off x="2865707" y="4928467"/>
              <a:ext cx="46080" cy="21600"/>
            </p14:xfrm>
          </p:contentPart>
        </mc:Choice>
        <mc:Fallback>
          <p:pic>
            <p:nvPicPr>
              <p:cNvPr id="1335" name="Freihand 1334">
                <a:extLst>
                  <a:ext uri="{FF2B5EF4-FFF2-40B4-BE49-F238E27FC236}">
                    <a16:creationId xmlns:a16="http://schemas.microsoft.com/office/drawing/2014/main" id="{DA20E635-1390-4CBA-ABCC-E6FA96389985}"/>
                  </a:ext>
                </a:extLst>
              </p:cNvPr>
              <p:cNvPicPr/>
              <p:nvPr/>
            </p:nvPicPr>
            <p:blipFill>
              <a:blip r:embed="rId1300"/>
              <a:stretch>
                <a:fillRect/>
              </a:stretch>
            </p:blipFill>
            <p:spPr>
              <a:xfrm>
                <a:off x="2861387" y="4924147"/>
                <a:ext cx="54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1">
            <p14:nvContentPartPr>
              <p14:cNvPr id="1111" name="Freihand 1110">
                <a:extLst>
                  <a:ext uri="{FF2B5EF4-FFF2-40B4-BE49-F238E27FC236}">
                    <a16:creationId xmlns:a16="http://schemas.microsoft.com/office/drawing/2014/main" id="{AD9E6B95-4011-4ACB-98FD-8F0F6CA5DB6A}"/>
                  </a:ext>
                </a:extLst>
              </p14:cNvPr>
              <p14:cNvContentPartPr/>
              <p14:nvPr/>
            </p14:nvContentPartPr>
            <p14:xfrm>
              <a:off x="246347" y="3237907"/>
              <a:ext cx="5404320" cy="149040"/>
            </p14:xfrm>
          </p:contentPart>
        </mc:Choice>
        <mc:Fallback>
          <p:pic>
            <p:nvPicPr>
              <p:cNvPr id="1111" name="Freihand 1110">
                <a:extLst>
                  <a:ext uri="{FF2B5EF4-FFF2-40B4-BE49-F238E27FC236}">
                    <a16:creationId xmlns:a16="http://schemas.microsoft.com/office/drawing/2014/main" id="{AD9E6B95-4011-4ACB-98FD-8F0F6CA5DB6A}"/>
                  </a:ext>
                </a:extLst>
              </p:cNvPr>
              <p:cNvPicPr/>
              <p:nvPr/>
            </p:nvPicPr>
            <p:blipFill>
              <a:blip r:embed="rId1302"/>
              <a:stretch>
                <a:fillRect/>
              </a:stretch>
            </p:blipFill>
            <p:spPr>
              <a:xfrm>
                <a:off x="242027" y="3233587"/>
                <a:ext cx="54129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3">
            <p14:nvContentPartPr>
              <p14:cNvPr id="1112" name="Freihand 1111">
                <a:extLst>
                  <a:ext uri="{FF2B5EF4-FFF2-40B4-BE49-F238E27FC236}">
                    <a16:creationId xmlns:a16="http://schemas.microsoft.com/office/drawing/2014/main" id="{7C3B15B2-D21D-40DF-8E9B-86212F0BEB33}"/>
                  </a:ext>
                </a:extLst>
              </p14:cNvPr>
              <p14:cNvContentPartPr/>
              <p14:nvPr/>
            </p14:nvContentPartPr>
            <p14:xfrm>
              <a:off x="4280867" y="3019387"/>
              <a:ext cx="22680" cy="111240"/>
            </p14:xfrm>
          </p:contentPart>
        </mc:Choice>
        <mc:Fallback>
          <p:pic>
            <p:nvPicPr>
              <p:cNvPr id="1112" name="Freihand 1111">
                <a:extLst>
                  <a:ext uri="{FF2B5EF4-FFF2-40B4-BE49-F238E27FC236}">
                    <a16:creationId xmlns:a16="http://schemas.microsoft.com/office/drawing/2014/main" id="{7C3B15B2-D21D-40DF-8E9B-86212F0BEB33}"/>
                  </a:ext>
                </a:extLst>
              </p:cNvPr>
              <p:cNvPicPr/>
              <p:nvPr/>
            </p:nvPicPr>
            <p:blipFill>
              <a:blip r:embed="rId1304"/>
              <a:stretch>
                <a:fillRect/>
              </a:stretch>
            </p:blipFill>
            <p:spPr>
              <a:xfrm>
                <a:off x="4276547" y="3015067"/>
                <a:ext cx="31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5">
            <p14:nvContentPartPr>
              <p14:cNvPr id="1113" name="Freihand 1112">
                <a:extLst>
                  <a:ext uri="{FF2B5EF4-FFF2-40B4-BE49-F238E27FC236}">
                    <a16:creationId xmlns:a16="http://schemas.microsoft.com/office/drawing/2014/main" id="{B3F67960-77AC-412E-8B6A-72D2C70152FC}"/>
                  </a:ext>
                </a:extLst>
              </p14:cNvPr>
              <p14:cNvContentPartPr/>
              <p14:nvPr/>
            </p14:nvContentPartPr>
            <p14:xfrm>
              <a:off x="4175387" y="2937667"/>
              <a:ext cx="213840" cy="49320"/>
            </p14:xfrm>
          </p:contentPart>
        </mc:Choice>
        <mc:Fallback>
          <p:pic>
            <p:nvPicPr>
              <p:cNvPr id="1113" name="Freihand 1112">
                <a:extLst>
                  <a:ext uri="{FF2B5EF4-FFF2-40B4-BE49-F238E27FC236}">
                    <a16:creationId xmlns:a16="http://schemas.microsoft.com/office/drawing/2014/main" id="{B3F67960-77AC-412E-8B6A-72D2C70152FC}"/>
                  </a:ext>
                </a:extLst>
              </p:cNvPr>
              <p:cNvPicPr/>
              <p:nvPr/>
            </p:nvPicPr>
            <p:blipFill>
              <a:blip r:embed="rId1306"/>
              <a:stretch>
                <a:fillRect/>
              </a:stretch>
            </p:blipFill>
            <p:spPr>
              <a:xfrm>
                <a:off x="4171067" y="2933347"/>
                <a:ext cx="222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7">
            <p14:nvContentPartPr>
              <p14:cNvPr id="1114" name="Freihand 1113">
                <a:extLst>
                  <a:ext uri="{FF2B5EF4-FFF2-40B4-BE49-F238E27FC236}">
                    <a16:creationId xmlns:a16="http://schemas.microsoft.com/office/drawing/2014/main" id="{53CAA1AA-0502-4173-93D1-FFDE28E3A5C8}"/>
                  </a:ext>
                </a:extLst>
              </p14:cNvPr>
              <p14:cNvContentPartPr/>
              <p14:nvPr/>
            </p14:nvContentPartPr>
            <p14:xfrm>
              <a:off x="4342427" y="3022267"/>
              <a:ext cx="194400" cy="79920"/>
            </p14:xfrm>
          </p:contentPart>
        </mc:Choice>
        <mc:Fallback>
          <p:pic>
            <p:nvPicPr>
              <p:cNvPr id="1114" name="Freihand 1113">
                <a:extLst>
                  <a:ext uri="{FF2B5EF4-FFF2-40B4-BE49-F238E27FC236}">
                    <a16:creationId xmlns:a16="http://schemas.microsoft.com/office/drawing/2014/main" id="{53CAA1AA-0502-4173-93D1-FFDE28E3A5C8}"/>
                  </a:ext>
                </a:extLst>
              </p:cNvPr>
              <p:cNvPicPr/>
              <p:nvPr/>
            </p:nvPicPr>
            <p:blipFill>
              <a:blip r:embed="rId1308"/>
              <a:stretch>
                <a:fillRect/>
              </a:stretch>
            </p:blipFill>
            <p:spPr>
              <a:xfrm>
                <a:off x="4338107" y="3017947"/>
                <a:ext cx="2030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9">
            <p14:nvContentPartPr>
              <p14:cNvPr id="1115" name="Freihand 1114">
                <a:extLst>
                  <a:ext uri="{FF2B5EF4-FFF2-40B4-BE49-F238E27FC236}">
                    <a16:creationId xmlns:a16="http://schemas.microsoft.com/office/drawing/2014/main" id="{7C543D4C-7E95-4082-9031-7767EC9A8221}"/>
                  </a:ext>
                </a:extLst>
              </p14:cNvPr>
              <p14:cNvContentPartPr/>
              <p14:nvPr/>
            </p14:nvContentPartPr>
            <p14:xfrm>
              <a:off x="4568507" y="3018667"/>
              <a:ext cx="28800" cy="87480"/>
            </p14:xfrm>
          </p:contentPart>
        </mc:Choice>
        <mc:Fallback>
          <p:pic>
            <p:nvPicPr>
              <p:cNvPr id="1115" name="Freihand 1114">
                <a:extLst>
                  <a:ext uri="{FF2B5EF4-FFF2-40B4-BE49-F238E27FC236}">
                    <a16:creationId xmlns:a16="http://schemas.microsoft.com/office/drawing/2014/main" id="{7C543D4C-7E95-4082-9031-7767EC9A8221}"/>
                  </a:ext>
                </a:extLst>
              </p:cNvPr>
              <p:cNvPicPr/>
              <p:nvPr/>
            </p:nvPicPr>
            <p:blipFill>
              <a:blip r:embed="rId1310"/>
              <a:stretch>
                <a:fillRect/>
              </a:stretch>
            </p:blipFill>
            <p:spPr>
              <a:xfrm>
                <a:off x="4564187" y="3014347"/>
                <a:ext cx="374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1">
            <p14:nvContentPartPr>
              <p14:cNvPr id="1116" name="Freihand 1115">
                <a:extLst>
                  <a:ext uri="{FF2B5EF4-FFF2-40B4-BE49-F238E27FC236}">
                    <a16:creationId xmlns:a16="http://schemas.microsoft.com/office/drawing/2014/main" id="{65157D3E-94D6-4259-B2D9-A719C2FAD1F8}"/>
                  </a:ext>
                </a:extLst>
              </p14:cNvPr>
              <p14:cNvContentPartPr/>
              <p14:nvPr/>
            </p14:nvContentPartPr>
            <p14:xfrm>
              <a:off x="4617467" y="2909947"/>
              <a:ext cx="168840" cy="236880"/>
            </p14:xfrm>
          </p:contentPart>
        </mc:Choice>
        <mc:Fallback>
          <p:pic>
            <p:nvPicPr>
              <p:cNvPr id="1116" name="Freihand 1115">
                <a:extLst>
                  <a:ext uri="{FF2B5EF4-FFF2-40B4-BE49-F238E27FC236}">
                    <a16:creationId xmlns:a16="http://schemas.microsoft.com/office/drawing/2014/main" id="{65157D3E-94D6-4259-B2D9-A719C2FAD1F8}"/>
                  </a:ext>
                </a:extLst>
              </p:cNvPr>
              <p:cNvPicPr/>
              <p:nvPr/>
            </p:nvPicPr>
            <p:blipFill>
              <a:blip r:embed="rId1312"/>
              <a:stretch>
                <a:fillRect/>
              </a:stretch>
            </p:blipFill>
            <p:spPr>
              <a:xfrm>
                <a:off x="4613147" y="2905627"/>
                <a:ext cx="177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3">
            <p14:nvContentPartPr>
              <p14:cNvPr id="1117" name="Freihand 1116">
                <a:extLst>
                  <a:ext uri="{FF2B5EF4-FFF2-40B4-BE49-F238E27FC236}">
                    <a16:creationId xmlns:a16="http://schemas.microsoft.com/office/drawing/2014/main" id="{8437D7FF-D5E6-4049-86A4-435964F96DD9}"/>
                  </a:ext>
                </a:extLst>
              </p14:cNvPr>
              <p14:cNvContentPartPr/>
              <p14:nvPr/>
            </p14:nvContentPartPr>
            <p14:xfrm>
              <a:off x="4562387" y="2835067"/>
              <a:ext cx="30600" cy="6120"/>
            </p14:xfrm>
          </p:contentPart>
        </mc:Choice>
        <mc:Fallback>
          <p:pic>
            <p:nvPicPr>
              <p:cNvPr id="1117" name="Freihand 1116">
                <a:extLst>
                  <a:ext uri="{FF2B5EF4-FFF2-40B4-BE49-F238E27FC236}">
                    <a16:creationId xmlns:a16="http://schemas.microsoft.com/office/drawing/2014/main" id="{8437D7FF-D5E6-4049-86A4-435964F96DD9}"/>
                  </a:ext>
                </a:extLst>
              </p:cNvPr>
              <p:cNvPicPr/>
              <p:nvPr/>
            </p:nvPicPr>
            <p:blipFill>
              <a:blip r:embed="rId1314"/>
              <a:stretch>
                <a:fillRect/>
              </a:stretch>
            </p:blipFill>
            <p:spPr>
              <a:xfrm>
                <a:off x="4558067" y="2830747"/>
                <a:ext cx="392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5">
            <p14:nvContentPartPr>
              <p14:cNvPr id="1146" name="Freihand 1145">
                <a:extLst>
                  <a:ext uri="{FF2B5EF4-FFF2-40B4-BE49-F238E27FC236}">
                    <a16:creationId xmlns:a16="http://schemas.microsoft.com/office/drawing/2014/main" id="{131CC77D-55BF-47F4-AF63-D4F12D53D0BD}"/>
                  </a:ext>
                </a:extLst>
              </p14:cNvPr>
              <p14:cNvContentPartPr/>
              <p14:nvPr/>
            </p14:nvContentPartPr>
            <p14:xfrm>
              <a:off x="1508147" y="3965107"/>
              <a:ext cx="1297080" cy="932760"/>
            </p14:xfrm>
          </p:contentPart>
        </mc:Choice>
        <mc:Fallback>
          <p:pic>
            <p:nvPicPr>
              <p:cNvPr id="1146" name="Freihand 1145">
                <a:extLst>
                  <a:ext uri="{FF2B5EF4-FFF2-40B4-BE49-F238E27FC236}">
                    <a16:creationId xmlns:a16="http://schemas.microsoft.com/office/drawing/2014/main" id="{131CC77D-55BF-47F4-AF63-D4F12D53D0BD}"/>
                  </a:ext>
                </a:extLst>
              </p:cNvPr>
              <p:cNvPicPr/>
              <p:nvPr/>
            </p:nvPicPr>
            <p:blipFill>
              <a:blip r:embed="rId1316"/>
              <a:stretch>
                <a:fillRect/>
              </a:stretch>
            </p:blipFill>
            <p:spPr>
              <a:xfrm>
                <a:off x="1503827" y="3960787"/>
                <a:ext cx="130572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7">
            <p14:nvContentPartPr>
              <p14:cNvPr id="1148" name="Freihand 1147">
                <a:extLst>
                  <a:ext uri="{FF2B5EF4-FFF2-40B4-BE49-F238E27FC236}">
                    <a16:creationId xmlns:a16="http://schemas.microsoft.com/office/drawing/2014/main" id="{1D1612A4-9313-4C42-A128-DCFA0335B026}"/>
                  </a:ext>
                </a:extLst>
              </p14:cNvPr>
              <p14:cNvContentPartPr/>
              <p14:nvPr/>
            </p14:nvContentPartPr>
            <p14:xfrm>
              <a:off x="1192427" y="4370827"/>
              <a:ext cx="373320" cy="24480"/>
            </p14:xfrm>
          </p:contentPart>
        </mc:Choice>
        <mc:Fallback>
          <p:pic>
            <p:nvPicPr>
              <p:cNvPr id="1148" name="Freihand 1147">
                <a:extLst>
                  <a:ext uri="{FF2B5EF4-FFF2-40B4-BE49-F238E27FC236}">
                    <a16:creationId xmlns:a16="http://schemas.microsoft.com/office/drawing/2014/main" id="{1D1612A4-9313-4C42-A128-DCFA0335B026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1188107" y="4366507"/>
                <a:ext cx="381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9">
            <p14:nvContentPartPr>
              <p14:cNvPr id="1150" name="Freihand 1149">
                <a:extLst>
                  <a:ext uri="{FF2B5EF4-FFF2-40B4-BE49-F238E27FC236}">
                    <a16:creationId xmlns:a16="http://schemas.microsoft.com/office/drawing/2014/main" id="{415252B6-7087-4554-B4F8-7D6D93FDC810}"/>
                  </a:ext>
                </a:extLst>
              </p14:cNvPr>
              <p14:cNvContentPartPr/>
              <p14:nvPr/>
            </p14:nvContentPartPr>
            <p14:xfrm>
              <a:off x="1448747" y="4336267"/>
              <a:ext cx="147960" cy="93240"/>
            </p14:xfrm>
          </p:contentPart>
        </mc:Choice>
        <mc:Fallback>
          <p:pic>
            <p:nvPicPr>
              <p:cNvPr id="1150" name="Freihand 1149">
                <a:extLst>
                  <a:ext uri="{FF2B5EF4-FFF2-40B4-BE49-F238E27FC236}">
                    <a16:creationId xmlns:a16="http://schemas.microsoft.com/office/drawing/2014/main" id="{415252B6-7087-4554-B4F8-7D6D93FDC810}"/>
                  </a:ext>
                </a:extLst>
              </p:cNvPr>
              <p:cNvPicPr/>
              <p:nvPr/>
            </p:nvPicPr>
            <p:blipFill>
              <a:blip r:embed="rId1320"/>
              <a:stretch>
                <a:fillRect/>
              </a:stretch>
            </p:blipFill>
            <p:spPr>
              <a:xfrm>
                <a:off x="1444427" y="4331947"/>
                <a:ext cx="156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1">
            <p14:nvContentPartPr>
              <p14:cNvPr id="1152" name="Freihand 1151">
                <a:extLst>
                  <a:ext uri="{FF2B5EF4-FFF2-40B4-BE49-F238E27FC236}">
                    <a16:creationId xmlns:a16="http://schemas.microsoft.com/office/drawing/2014/main" id="{1B7A1D39-242E-4F74-967E-CC4DDEAB1833}"/>
                  </a:ext>
                </a:extLst>
              </p14:cNvPr>
              <p14:cNvContentPartPr/>
              <p14:nvPr/>
            </p14:nvContentPartPr>
            <p14:xfrm>
              <a:off x="589067" y="4301707"/>
              <a:ext cx="144720" cy="127800"/>
            </p14:xfrm>
          </p:contentPart>
        </mc:Choice>
        <mc:Fallback>
          <p:pic>
            <p:nvPicPr>
              <p:cNvPr id="1152" name="Freihand 1151">
                <a:extLst>
                  <a:ext uri="{FF2B5EF4-FFF2-40B4-BE49-F238E27FC236}">
                    <a16:creationId xmlns:a16="http://schemas.microsoft.com/office/drawing/2014/main" id="{1B7A1D39-242E-4F74-967E-CC4DDEAB1833}"/>
                  </a:ext>
                </a:extLst>
              </p:cNvPr>
              <p:cNvPicPr/>
              <p:nvPr/>
            </p:nvPicPr>
            <p:blipFill>
              <a:blip r:embed="rId1322"/>
              <a:stretch>
                <a:fillRect/>
              </a:stretch>
            </p:blipFill>
            <p:spPr>
              <a:xfrm>
                <a:off x="584747" y="4297387"/>
                <a:ext cx="153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3">
            <p14:nvContentPartPr>
              <p14:cNvPr id="1153" name="Freihand 1152">
                <a:extLst>
                  <a:ext uri="{FF2B5EF4-FFF2-40B4-BE49-F238E27FC236}">
                    <a16:creationId xmlns:a16="http://schemas.microsoft.com/office/drawing/2014/main" id="{4CF2A71B-C2E5-458C-BCC0-6F0BC003902C}"/>
                  </a:ext>
                </a:extLst>
              </p14:cNvPr>
              <p14:cNvContentPartPr/>
              <p14:nvPr/>
            </p14:nvContentPartPr>
            <p14:xfrm>
              <a:off x="757547" y="4292707"/>
              <a:ext cx="74520" cy="117000"/>
            </p14:xfrm>
          </p:contentPart>
        </mc:Choice>
        <mc:Fallback>
          <p:pic>
            <p:nvPicPr>
              <p:cNvPr id="1153" name="Freihand 1152">
                <a:extLst>
                  <a:ext uri="{FF2B5EF4-FFF2-40B4-BE49-F238E27FC236}">
                    <a16:creationId xmlns:a16="http://schemas.microsoft.com/office/drawing/2014/main" id="{4CF2A71B-C2E5-458C-BCC0-6F0BC003902C}"/>
                  </a:ext>
                </a:extLst>
              </p:cNvPr>
              <p:cNvPicPr/>
              <p:nvPr/>
            </p:nvPicPr>
            <p:blipFill>
              <a:blip r:embed="rId1324"/>
              <a:stretch>
                <a:fillRect/>
              </a:stretch>
            </p:blipFill>
            <p:spPr>
              <a:xfrm>
                <a:off x="753227" y="4288387"/>
                <a:ext cx="83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5">
            <p14:nvContentPartPr>
              <p14:cNvPr id="1155" name="Freihand 1154">
                <a:extLst>
                  <a:ext uri="{FF2B5EF4-FFF2-40B4-BE49-F238E27FC236}">
                    <a16:creationId xmlns:a16="http://schemas.microsoft.com/office/drawing/2014/main" id="{A216EC1A-74C0-488D-B168-F2DD46902F6F}"/>
                  </a:ext>
                </a:extLst>
              </p14:cNvPr>
              <p14:cNvContentPartPr/>
              <p14:nvPr/>
            </p14:nvContentPartPr>
            <p14:xfrm>
              <a:off x="866267" y="4385587"/>
              <a:ext cx="6840" cy="90720"/>
            </p14:xfrm>
          </p:contentPart>
        </mc:Choice>
        <mc:Fallback>
          <p:pic>
            <p:nvPicPr>
              <p:cNvPr id="1155" name="Freihand 1154">
                <a:extLst>
                  <a:ext uri="{FF2B5EF4-FFF2-40B4-BE49-F238E27FC236}">
                    <a16:creationId xmlns:a16="http://schemas.microsoft.com/office/drawing/2014/main" id="{A216EC1A-74C0-488D-B168-F2DD46902F6F}"/>
                  </a:ext>
                </a:extLst>
              </p:cNvPr>
              <p:cNvPicPr/>
              <p:nvPr/>
            </p:nvPicPr>
            <p:blipFill>
              <a:blip r:embed="rId1326"/>
              <a:stretch>
                <a:fillRect/>
              </a:stretch>
            </p:blipFill>
            <p:spPr>
              <a:xfrm>
                <a:off x="861947" y="4381267"/>
                <a:ext cx="154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7">
            <p14:nvContentPartPr>
              <p14:cNvPr id="1156" name="Freihand 1155">
                <a:extLst>
                  <a:ext uri="{FF2B5EF4-FFF2-40B4-BE49-F238E27FC236}">
                    <a16:creationId xmlns:a16="http://schemas.microsoft.com/office/drawing/2014/main" id="{844970AD-FEE5-4484-8C12-3ED551D41A9B}"/>
                  </a:ext>
                </a:extLst>
              </p14:cNvPr>
              <p14:cNvContentPartPr/>
              <p14:nvPr/>
            </p14:nvContentPartPr>
            <p14:xfrm>
              <a:off x="825947" y="4364707"/>
              <a:ext cx="115560" cy="12600"/>
            </p14:xfrm>
          </p:contentPart>
        </mc:Choice>
        <mc:Fallback>
          <p:pic>
            <p:nvPicPr>
              <p:cNvPr id="1156" name="Freihand 1155">
                <a:extLst>
                  <a:ext uri="{FF2B5EF4-FFF2-40B4-BE49-F238E27FC236}">
                    <a16:creationId xmlns:a16="http://schemas.microsoft.com/office/drawing/2014/main" id="{844970AD-FEE5-4484-8C12-3ED551D41A9B}"/>
                  </a:ext>
                </a:extLst>
              </p:cNvPr>
              <p:cNvPicPr/>
              <p:nvPr/>
            </p:nvPicPr>
            <p:blipFill>
              <a:blip r:embed="rId1328"/>
              <a:stretch>
                <a:fillRect/>
              </a:stretch>
            </p:blipFill>
            <p:spPr>
              <a:xfrm>
                <a:off x="821627" y="4360387"/>
                <a:ext cx="124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9">
            <p14:nvContentPartPr>
              <p14:cNvPr id="1158" name="Freihand 1157">
                <a:extLst>
                  <a:ext uri="{FF2B5EF4-FFF2-40B4-BE49-F238E27FC236}">
                    <a16:creationId xmlns:a16="http://schemas.microsoft.com/office/drawing/2014/main" id="{7FDD00B8-0119-4702-9CBE-0CEF2A5A4872}"/>
                  </a:ext>
                </a:extLst>
              </p14:cNvPr>
              <p14:cNvContentPartPr/>
              <p14:nvPr/>
            </p14:nvContentPartPr>
            <p14:xfrm>
              <a:off x="850067" y="4182547"/>
              <a:ext cx="67680" cy="112320"/>
            </p14:xfrm>
          </p:contentPart>
        </mc:Choice>
        <mc:Fallback>
          <p:pic>
            <p:nvPicPr>
              <p:cNvPr id="1158" name="Freihand 1157">
                <a:extLst>
                  <a:ext uri="{FF2B5EF4-FFF2-40B4-BE49-F238E27FC236}">
                    <a16:creationId xmlns:a16="http://schemas.microsoft.com/office/drawing/2014/main" id="{7FDD00B8-0119-4702-9CBE-0CEF2A5A4872}"/>
                  </a:ext>
                </a:extLst>
              </p:cNvPr>
              <p:cNvPicPr/>
              <p:nvPr/>
            </p:nvPicPr>
            <p:blipFill>
              <a:blip r:embed="rId1330"/>
              <a:stretch>
                <a:fillRect/>
              </a:stretch>
            </p:blipFill>
            <p:spPr>
              <a:xfrm>
                <a:off x="845747" y="4178227"/>
                <a:ext cx="763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1">
            <p14:nvContentPartPr>
              <p14:cNvPr id="1159" name="Freihand 1158">
                <a:extLst>
                  <a:ext uri="{FF2B5EF4-FFF2-40B4-BE49-F238E27FC236}">
                    <a16:creationId xmlns:a16="http://schemas.microsoft.com/office/drawing/2014/main" id="{8311CEEF-8252-4102-857C-2A59E3832899}"/>
                  </a:ext>
                </a:extLst>
              </p14:cNvPr>
              <p14:cNvContentPartPr/>
              <p14:nvPr/>
            </p14:nvContentPartPr>
            <p14:xfrm>
              <a:off x="827027" y="4227907"/>
              <a:ext cx="97920" cy="7560"/>
            </p14:xfrm>
          </p:contentPart>
        </mc:Choice>
        <mc:Fallback>
          <p:pic>
            <p:nvPicPr>
              <p:cNvPr id="1159" name="Freihand 1158">
                <a:extLst>
                  <a:ext uri="{FF2B5EF4-FFF2-40B4-BE49-F238E27FC236}">
                    <a16:creationId xmlns:a16="http://schemas.microsoft.com/office/drawing/2014/main" id="{8311CEEF-8252-4102-857C-2A59E3832899}"/>
                  </a:ext>
                </a:extLst>
              </p:cNvPr>
              <p:cNvPicPr/>
              <p:nvPr/>
            </p:nvPicPr>
            <p:blipFill>
              <a:blip r:embed="rId1332"/>
              <a:stretch>
                <a:fillRect/>
              </a:stretch>
            </p:blipFill>
            <p:spPr>
              <a:xfrm>
                <a:off x="822707" y="4223587"/>
                <a:ext cx="1065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3">
            <p14:nvContentPartPr>
              <p14:cNvPr id="1160" name="Freihand 1159">
                <a:extLst>
                  <a:ext uri="{FF2B5EF4-FFF2-40B4-BE49-F238E27FC236}">
                    <a16:creationId xmlns:a16="http://schemas.microsoft.com/office/drawing/2014/main" id="{8465A327-8D43-44DC-A63C-E191A690E52B}"/>
                  </a:ext>
                </a:extLst>
              </p14:cNvPr>
              <p14:cNvContentPartPr/>
              <p14:nvPr/>
            </p14:nvContentPartPr>
            <p14:xfrm>
              <a:off x="914147" y="4218187"/>
              <a:ext cx="155520" cy="57960"/>
            </p14:xfrm>
          </p:contentPart>
        </mc:Choice>
        <mc:Fallback>
          <p:pic>
            <p:nvPicPr>
              <p:cNvPr id="1160" name="Freihand 1159">
                <a:extLst>
                  <a:ext uri="{FF2B5EF4-FFF2-40B4-BE49-F238E27FC236}">
                    <a16:creationId xmlns:a16="http://schemas.microsoft.com/office/drawing/2014/main" id="{8465A327-8D43-44DC-A63C-E191A690E52B}"/>
                  </a:ext>
                </a:extLst>
              </p:cNvPr>
              <p:cNvPicPr/>
              <p:nvPr/>
            </p:nvPicPr>
            <p:blipFill>
              <a:blip r:embed="rId1334"/>
              <a:stretch>
                <a:fillRect/>
              </a:stretch>
            </p:blipFill>
            <p:spPr>
              <a:xfrm>
                <a:off x="909827" y="4213867"/>
                <a:ext cx="164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5">
            <p14:nvContentPartPr>
              <p14:cNvPr id="1161" name="Freihand 1160">
                <a:extLst>
                  <a:ext uri="{FF2B5EF4-FFF2-40B4-BE49-F238E27FC236}">
                    <a16:creationId xmlns:a16="http://schemas.microsoft.com/office/drawing/2014/main" id="{6AEB96D6-E40E-49D2-A5BC-65576D305466}"/>
                  </a:ext>
                </a:extLst>
              </p14:cNvPr>
              <p14:cNvContentPartPr/>
              <p14:nvPr/>
            </p14:nvContentPartPr>
            <p14:xfrm>
              <a:off x="1075427" y="4166347"/>
              <a:ext cx="136800" cy="127440"/>
            </p14:xfrm>
          </p:contentPart>
        </mc:Choice>
        <mc:Fallback>
          <p:pic>
            <p:nvPicPr>
              <p:cNvPr id="1161" name="Freihand 1160">
                <a:extLst>
                  <a:ext uri="{FF2B5EF4-FFF2-40B4-BE49-F238E27FC236}">
                    <a16:creationId xmlns:a16="http://schemas.microsoft.com/office/drawing/2014/main" id="{6AEB96D6-E40E-49D2-A5BC-65576D305466}"/>
                  </a:ext>
                </a:extLst>
              </p:cNvPr>
              <p:cNvPicPr/>
              <p:nvPr/>
            </p:nvPicPr>
            <p:blipFill>
              <a:blip r:embed="rId1336"/>
              <a:stretch>
                <a:fillRect/>
              </a:stretch>
            </p:blipFill>
            <p:spPr>
              <a:xfrm>
                <a:off x="1071107" y="4162027"/>
                <a:ext cx="145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7">
            <p14:nvContentPartPr>
              <p14:cNvPr id="1119" name="Freihand 1118">
                <a:extLst>
                  <a:ext uri="{FF2B5EF4-FFF2-40B4-BE49-F238E27FC236}">
                    <a16:creationId xmlns:a16="http://schemas.microsoft.com/office/drawing/2014/main" id="{84776B04-9BFD-4E42-B94C-CCF4DFF537E1}"/>
                  </a:ext>
                </a:extLst>
              </p14:cNvPr>
              <p14:cNvContentPartPr/>
              <p14:nvPr/>
            </p14:nvContentPartPr>
            <p14:xfrm>
              <a:off x="1594907" y="4906867"/>
              <a:ext cx="1124280" cy="29520"/>
            </p14:xfrm>
          </p:contentPart>
        </mc:Choice>
        <mc:Fallback>
          <p:pic>
            <p:nvPicPr>
              <p:cNvPr id="1119" name="Freihand 1118">
                <a:extLst>
                  <a:ext uri="{FF2B5EF4-FFF2-40B4-BE49-F238E27FC236}">
                    <a16:creationId xmlns:a16="http://schemas.microsoft.com/office/drawing/2014/main" id="{84776B04-9BFD-4E42-B94C-CCF4DFF537E1}"/>
                  </a:ext>
                </a:extLst>
              </p:cNvPr>
              <p:cNvPicPr/>
              <p:nvPr/>
            </p:nvPicPr>
            <p:blipFill>
              <a:blip r:embed="rId1338"/>
              <a:stretch>
                <a:fillRect/>
              </a:stretch>
            </p:blipFill>
            <p:spPr>
              <a:xfrm>
                <a:off x="1590587" y="4902547"/>
                <a:ext cx="11329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9">
            <p14:nvContentPartPr>
              <p14:cNvPr id="1120" name="Freihand 1119">
                <a:extLst>
                  <a:ext uri="{FF2B5EF4-FFF2-40B4-BE49-F238E27FC236}">
                    <a16:creationId xmlns:a16="http://schemas.microsoft.com/office/drawing/2014/main" id="{1BC205B8-18BE-4EBA-8AE0-3D9CA8F01C9C}"/>
                  </a:ext>
                </a:extLst>
              </p14:cNvPr>
              <p14:cNvContentPartPr/>
              <p14:nvPr/>
            </p14:nvContentPartPr>
            <p14:xfrm>
              <a:off x="2642147" y="4870147"/>
              <a:ext cx="1130760" cy="75240"/>
            </p14:xfrm>
          </p:contentPart>
        </mc:Choice>
        <mc:Fallback>
          <p:pic>
            <p:nvPicPr>
              <p:cNvPr id="1120" name="Freihand 1119">
                <a:extLst>
                  <a:ext uri="{FF2B5EF4-FFF2-40B4-BE49-F238E27FC236}">
                    <a16:creationId xmlns:a16="http://schemas.microsoft.com/office/drawing/2014/main" id="{1BC205B8-18BE-4EBA-8AE0-3D9CA8F01C9C}"/>
                  </a:ext>
                </a:extLst>
              </p:cNvPr>
              <p:cNvPicPr/>
              <p:nvPr/>
            </p:nvPicPr>
            <p:blipFill>
              <a:blip r:embed="rId1340"/>
              <a:stretch>
                <a:fillRect/>
              </a:stretch>
            </p:blipFill>
            <p:spPr>
              <a:xfrm>
                <a:off x="2637827" y="4865827"/>
                <a:ext cx="1139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1">
            <p14:nvContentPartPr>
              <p14:cNvPr id="1130" name="Freihand 1129">
                <a:extLst>
                  <a:ext uri="{FF2B5EF4-FFF2-40B4-BE49-F238E27FC236}">
                    <a16:creationId xmlns:a16="http://schemas.microsoft.com/office/drawing/2014/main" id="{2C85DDF6-59C3-40B7-9F21-406F99FB1575}"/>
                  </a:ext>
                </a:extLst>
              </p14:cNvPr>
              <p14:cNvContentPartPr/>
              <p14:nvPr/>
            </p14:nvContentPartPr>
            <p14:xfrm>
              <a:off x="723707" y="4884907"/>
              <a:ext cx="65880" cy="88920"/>
            </p14:xfrm>
          </p:contentPart>
        </mc:Choice>
        <mc:Fallback>
          <p:pic>
            <p:nvPicPr>
              <p:cNvPr id="1130" name="Freihand 1129">
                <a:extLst>
                  <a:ext uri="{FF2B5EF4-FFF2-40B4-BE49-F238E27FC236}">
                    <a16:creationId xmlns:a16="http://schemas.microsoft.com/office/drawing/2014/main" id="{2C85DDF6-59C3-40B7-9F21-406F99FB1575}"/>
                  </a:ext>
                </a:extLst>
              </p:cNvPr>
              <p:cNvPicPr/>
              <p:nvPr/>
            </p:nvPicPr>
            <p:blipFill>
              <a:blip r:embed="rId1342"/>
              <a:stretch>
                <a:fillRect/>
              </a:stretch>
            </p:blipFill>
            <p:spPr>
              <a:xfrm>
                <a:off x="719387" y="4880587"/>
                <a:ext cx="745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3">
            <p14:nvContentPartPr>
              <p14:cNvPr id="1131" name="Freihand 1130">
                <a:extLst>
                  <a:ext uri="{FF2B5EF4-FFF2-40B4-BE49-F238E27FC236}">
                    <a16:creationId xmlns:a16="http://schemas.microsoft.com/office/drawing/2014/main" id="{35B110D4-94F8-49A0-BD06-4B12C5E03AEE}"/>
                  </a:ext>
                </a:extLst>
              </p14:cNvPr>
              <p14:cNvContentPartPr/>
              <p14:nvPr/>
            </p14:nvContentPartPr>
            <p14:xfrm>
              <a:off x="559547" y="4908667"/>
              <a:ext cx="115560" cy="9720"/>
            </p14:xfrm>
          </p:contentPart>
        </mc:Choice>
        <mc:Fallback>
          <p:pic>
            <p:nvPicPr>
              <p:cNvPr id="1131" name="Freihand 1130">
                <a:extLst>
                  <a:ext uri="{FF2B5EF4-FFF2-40B4-BE49-F238E27FC236}">
                    <a16:creationId xmlns:a16="http://schemas.microsoft.com/office/drawing/2014/main" id="{35B110D4-94F8-49A0-BD06-4B12C5E03AEE}"/>
                  </a:ext>
                </a:extLst>
              </p:cNvPr>
              <p:cNvPicPr/>
              <p:nvPr/>
            </p:nvPicPr>
            <p:blipFill>
              <a:blip r:embed="rId1344"/>
              <a:stretch>
                <a:fillRect/>
              </a:stretch>
            </p:blipFill>
            <p:spPr>
              <a:xfrm>
                <a:off x="555227" y="4904347"/>
                <a:ext cx="1242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5">
            <p14:nvContentPartPr>
              <p14:cNvPr id="1132" name="Freihand 1131">
                <a:extLst>
                  <a:ext uri="{FF2B5EF4-FFF2-40B4-BE49-F238E27FC236}">
                    <a16:creationId xmlns:a16="http://schemas.microsoft.com/office/drawing/2014/main" id="{2DE71FA5-651C-448D-80A8-A333414F627A}"/>
                  </a:ext>
                </a:extLst>
              </p14:cNvPr>
              <p14:cNvContentPartPr/>
              <p14:nvPr/>
            </p14:nvContentPartPr>
            <p14:xfrm>
              <a:off x="570347" y="4937827"/>
              <a:ext cx="92520" cy="10800"/>
            </p14:xfrm>
          </p:contentPart>
        </mc:Choice>
        <mc:Fallback>
          <p:pic>
            <p:nvPicPr>
              <p:cNvPr id="1132" name="Freihand 1131">
                <a:extLst>
                  <a:ext uri="{FF2B5EF4-FFF2-40B4-BE49-F238E27FC236}">
                    <a16:creationId xmlns:a16="http://schemas.microsoft.com/office/drawing/2014/main" id="{2DE71FA5-651C-448D-80A8-A333414F627A}"/>
                  </a:ext>
                </a:extLst>
              </p:cNvPr>
              <p:cNvPicPr/>
              <p:nvPr/>
            </p:nvPicPr>
            <p:blipFill>
              <a:blip r:embed="rId1346"/>
              <a:stretch>
                <a:fillRect/>
              </a:stretch>
            </p:blipFill>
            <p:spPr>
              <a:xfrm>
                <a:off x="566027" y="4933507"/>
                <a:ext cx="1011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7">
            <p14:nvContentPartPr>
              <p14:cNvPr id="1133" name="Freihand 1132">
                <a:extLst>
                  <a:ext uri="{FF2B5EF4-FFF2-40B4-BE49-F238E27FC236}">
                    <a16:creationId xmlns:a16="http://schemas.microsoft.com/office/drawing/2014/main" id="{477A6EC7-D4EE-42EE-9690-9341C7552808}"/>
                  </a:ext>
                </a:extLst>
              </p14:cNvPr>
              <p14:cNvContentPartPr/>
              <p14:nvPr/>
            </p14:nvContentPartPr>
            <p14:xfrm>
              <a:off x="311867" y="4894627"/>
              <a:ext cx="78840" cy="72720"/>
            </p14:xfrm>
          </p:contentPart>
        </mc:Choice>
        <mc:Fallback>
          <p:pic>
            <p:nvPicPr>
              <p:cNvPr id="1133" name="Freihand 1132">
                <a:extLst>
                  <a:ext uri="{FF2B5EF4-FFF2-40B4-BE49-F238E27FC236}">
                    <a16:creationId xmlns:a16="http://schemas.microsoft.com/office/drawing/2014/main" id="{477A6EC7-D4EE-42EE-9690-9341C7552808}"/>
                  </a:ext>
                </a:extLst>
              </p:cNvPr>
              <p:cNvPicPr/>
              <p:nvPr/>
            </p:nvPicPr>
            <p:blipFill>
              <a:blip r:embed="rId1348"/>
              <a:stretch>
                <a:fillRect/>
              </a:stretch>
            </p:blipFill>
            <p:spPr>
              <a:xfrm>
                <a:off x="307547" y="4890307"/>
                <a:ext cx="874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9">
            <p14:nvContentPartPr>
              <p14:cNvPr id="1134" name="Freihand 1133">
                <a:extLst>
                  <a:ext uri="{FF2B5EF4-FFF2-40B4-BE49-F238E27FC236}">
                    <a16:creationId xmlns:a16="http://schemas.microsoft.com/office/drawing/2014/main" id="{77AF0AFD-DABA-4AD3-A5F4-748815C0DBAD}"/>
                  </a:ext>
                </a:extLst>
              </p14:cNvPr>
              <p14:cNvContentPartPr/>
              <p14:nvPr/>
            </p14:nvContentPartPr>
            <p14:xfrm>
              <a:off x="370187" y="4912627"/>
              <a:ext cx="77400" cy="69840"/>
            </p14:xfrm>
          </p:contentPart>
        </mc:Choice>
        <mc:Fallback>
          <p:pic>
            <p:nvPicPr>
              <p:cNvPr id="1134" name="Freihand 1133">
                <a:extLst>
                  <a:ext uri="{FF2B5EF4-FFF2-40B4-BE49-F238E27FC236}">
                    <a16:creationId xmlns:a16="http://schemas.microsoft.com/office/drawing/2014/main" id="{77AF0AFD-DABA-4AD3-A5F4-748815C0DBAD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365867" y="4908307"/>
                <a:ext cx="86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1">
            <p14:nvContentPartPr>
              <p14:cNvPr id="1135" name="Freihand 1134">
                <a:extLst>
                  <a:ext uri="{FF2B5EF4-FFF2-40B4-BE49-F238E27FC236}">
                    <a16:creationId xmlns:a16="http://schemas.microsoft.com/office/drawing/2014/main" id="{9E6493D7-70B7-48EC-8890-4AE39C635293}"/>
                  </a:ext>
                </a:extLst>
              </p14:cNvPr>
              <p14:cNvContentPartPr/>
              <p14:nvPr/>
            </p14:nvContentPartPr>
            <p14:xfrm>
              <a:off x="407987" y="4907587"/>
              <a:ext cx="108360" cy="71640"/>
            </p14:xfrm>
          </p:contentPart>
        </mc:Choice>
        <mc:Fallback>
          <p:pic>
            <p:nvPicPr>
              <p:cNvPr id="1135" name="Freihand 1134">
                <a:extLst>
                  <a:ext uri="{FF2B5EF4-FFF2-40B4-BE49-F238E27FC236}">
                    <a16:creationId xmlns:a16="http://schemas.microsoft.com/office/drawing/2014/main" id="{9E6493D7-70B7-48EC-8890-4AE39C635293}"/>
                  </a:ext>
                </a:extLst>
              </p:cNvPr>
              <p:cNvPicPr/>
              <p:nvPr/>
            </p:nvPicPr>
            <p:blipFill>
              <a:blip r:embed="rId1352"/>
              <a:stretch>
                <a:fillRect/>
              </a:stretch>
            </p:blipFill>
            <p:spPr>
              <a:xfrm>
                <a:off x="403667" y="4903267"/>
                <a:ext cx="117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3">
            <p14:nvContentPartPr>
              <p14:cNvPr id="1136" name="Freihand 1135">
                <a:extLst>
                  <a:ext uri="{FF2B5EF4-FFF2-40B4-BE49-F238E27FC236}">
                    <a16:creationId xmlns:a16="http://schemas.microsoft.com/office/drawing/2014/main" id="{EF756432-ECBD-4ED5-A04E-E7682B77F9A8}"/>
                  </a:ext>
                </a:extLst>
              </p14:cNvPr>
              <p14:cNvContentPartPr/>
              <p14:nvPr/>
            </p14:nvContentPartPr>
            <p14:xfrm>
              <a:off x="445787" y="4894987"/>
              <a:ext cx="139680" cy="81000"/>
            </p14:xfrm>
          </p:contentPart>
        </mc:Choice>
        <mc:Fallback>
          <p:pic>
            <p:nvPicPr>
              <p:cNvPr id="1136" name="Freihand 1135">
                <a:extLst>
                  <a:ext uri="{FF2B5EF4-FFF2-40B4-BE49-F238E27FC236}">
                    <a16:creationId xmlns:a16="http://schemas.microsoft.com/office/drawing/2014/main" id="{EF756432-ECBD-4ED5-A04E-E7682B77F9A8}"/>
                  </a:ext>
                </a:extLst>
              </p:cNvPr>
              <p:cNvPicPr/>
              <p:nvPr/>
            </p:nvPicPr>
            <p:blipFill>
              <a:blip r:embed="rId1354"/>
              <a:stretch>
                <a:fillRect/>
              </a:stretch>
            </p:blipFill>
            <p:spPr>
              <a:xfrm>
                <a:off x="441467" y="4890667"/>
                <a:ext cx="148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5">
            <p14:nvContentPartPr>
              <p14:cNvPr id="1122" name="Freihand 1121">
                <a:extLst>
                  <a:ext uri="{FF2B5EF4-FFF2-40B4-BE49-F238E27FC236}">
                    <a16:creationId xmlns:a16="http://schemas.microsoft.com/office/drawing/2014/main" id="{CF148ACC-2257-4A2D-9BA0-591C5B1268FC}"/>
                  </a:ext>
                </a:extLst>
              </p14:cNvPr>
              <p14:cNvContentPartPr/>
              <p14:nvPr/>
            </p14:nvContentPartPr>
            <p14:xfrm>
              <a:off x="1094507" y="4861867"/>
              <a:ext cx="79920" cy="90360"/>
            </p14:xfrm>
          </p:contentPart>
        </mc:Choice>
        <mc:Fallback>
          <p:pic>
            <p:nvPicPr>
              <p:cNvPr id="1122" name="Freihand 1121">
                <a:extLst>
                  <a:ext uri="{FF2B5EF4-FFF2-40B4-BE49-F238E27FC236}">
                    <a16:creationId xmlns:a16="http://schemas.microsoft.com/office/drawing/2014/main" id="{CF148ACC-2257-4A2D-9BA0-591C5B1268FC}"/>
                  </a:ext>
                </a:extLst>
              </p:cNvPr>
              <p:cNvPicPr/>
              <p:nvPr/>
            </p:nvPicPr>
            <p:blipFill>
              <a:blip r:embed="rId1356"/>
              <a:stretch>
                <a:fillRect/>
              </a:stretch>
            </p:blipFill>
            <p:spPr>
              <a:xfrm>
                <a:off x="1090187" y="4857547"/>
                <a:ext cx="88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7">
            <p14:nvContentPartPr>
              <p14:cNvPr id="1123" name="Freihand 1122">
                <a:extLst>
                  <a:ext uri="{FF2B5EF4-FFF2-40B4-BE49-F238E27FC236}">
                    <a16:creationId xmlns:a16="http://schemas.microsoft.com/office/drawing/2014/main" id="{5249D4B1-1ED9-48E2-8681-99F512281A69}"/>
                  </a:ext>
                </a:extLst>
              </p14:cNvPr>
              <p14:cNvContentPartPr/>
              <p14:nvPr/>
            </p14:nvContentPartPr>
            <p14:xfrm>
              <a:off x="1181267" y="4903267"/>
              <a:ext cx="110160" cy="58320"/>
            </p14:xfrm>
          </p:contentPart>
        </mc:Choice>
        <mc:Fallback>
          <p:pic>
            <p:nvPicPr>
              <p:cNvPr id="1123" name="Freihand 1122">
                <a:extLst>
                  <a:ext uri="{FF2B5EF4-FFF2-40B4-BE49-F238E27FC236}">
                    <a16:creationId xmlns:a16="http://schemas.microsoft.com/office/drawing/2014/main" id="{5249D4B1-1ED9-48E2-8681-99F512281A69}"/>
                  </a:ext>
                </a:extLst>
              </p:cNvPr>
              <p:cNvPicPr/>
              <p:nvPr/>
            </p:nvPicPr>
            <p:blipFill>
              <a:blip r:embed="rId1358"/>
              <a:stretch>
                <a:fillRect/>
              </a:stretch>
            </p:blipFill>
            <p:spPr>
              <a:xfrm>
                <a:off x="1176947" y="4898947"/>
                <a:ext cx="118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9">
            <p14:nvContentPartPr>
              <p14:cNvPr id="1124" name="Freihand 1123">
                <a:extLst>
                  <a:ext uri="{FF2B5EF4-FFF2-40B4-BE49-F238E27FC236}">
                    <a16:creationId xmlns:a16="http://schemas.microsoft.com/office/drawing/2014/main" id="{681EA705-68B0-420C-A815-ED939242B5F2}"/>
                  </a:ext>
                </a:extLst>
              </p14:cNvPr>
              <p14:cNvContentPartPr/>
              <p14:nvPr/>
            </p14:nvContentPartPr>
            <p14:xfrm>
              <a:off x="1302587" y="4819387"/>
              <a:ext cx="41760" cy="70560"/>
            </p14:xfrm>
          </p:contentPart>
        </mc:Choice>
        <mc:Fallback>
          <p:pic>
            <p:nvPicPr>
              <p:cNvPr id="1124" name="Freihand 1123">
                <a:extLst>
                  <a:ext uri="{FF2B5EF4-FFF2-40B4-BE49-F238E27FC236}">
                    <a16:creationId xmlns:a16="http://schemas.microsoft.com/office/drawing/2014/main" id="{681EA705-68B0-420C-A815-ED939242B5F2}"/>
                  </a:ext>
                </a:extLst>
              </p:cNvPr>
              <p:cNvPicPr/>
              <p:nvPr/>
            </p:nvPicPr>
            <p:blipFill>
              <a:blip r:embed="rId1360"/>
              <a:stretch>
                <a:fillRect/>
              </a:stretch>
            </p:blipFill>
            <p:spPr>
              <a:xfrm>
                <a:off x="1298267" y="4815067"/>
                <a:ext cx="504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1">
            <p14:nvContentPartPr>
              <p14:cNvPr id="1125" name="Freihand 1124">
                <a:extLst>
                  <a:ext uri="{FF2B5EF4-FFF2-40B4-BE49-F238E27FC236}">
                    <a16:creationId xmlns:a16="http://schemas.microsoft.com/office/drawing/2014/main" id="{FD6BB126-B0FC-4252-9B0C-19FA76F41753}"/>
                  </a:ext>
                </a:extLst>
              </p14:cNvPr>
              <p14:cNvContentPartPr/>
              <p14:nvPr/>
            </p14:nvContentPartPr>
            <p14:xfrm>
              <a:off x="1291067" y="4843507"/>
              <a:ext cx="95760" cy="19800"/>
            </p14:xfrm>
          </p:contentPart>
        </mc:Choice>
        <mc:Fallback>
          <p:pic>
            <p:nvPicPr>
              <p:cNvPr id="1125" name="Freihand 1124">
                <a:extLst>
                  <a:ext uri="{FF2B5EF4-FFF2-40B4-BE49-F238E27FC236}">
                    <a16:creationId xmlns:a16="http://schemas.microsoft.com/office/drawing/2014/main" id="{FD6BB126-B0FC-4252-9B0C-19FA76F41753}"/>
                  </a:ext>
                </a:extLst>
              </p:cNvPr>
              <p:cNvPicPr/>
              <p:nvPr/>
            </p:nvPicPr>
            <p:blipFill>
              <a:blip r:embed="rId1362"/>
              <a:stretch>
                <a:fillRect/>
              </a:stretch>
            </p:blipFill>
            <p:spPr>
              <a:xfrm>
                <a:off x="1286747" y="4839187"/>
                <a:ext cx="10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3">
            <p14:nvContentPartPr>
              <p14:cNvPr id="1127" name="Freihand 1126">
                <a:extLst>
                  <a:ext uri="{FF2B5EF4-FFF2-40B4-BE49-F238E27FC236}">
                    <a16:creationId xmlns:a16="http://schemas.microsoft.com/office/drawing/2014/main" id="{67EF0D4F-9A5F-4646-AE34-912C1DFA7AB2}"/>
                  </a:ext>
                </a:extLst>
              </p14:cNvPr>
              <p14:cNvContentPartPr/>
              <p14:nvPr/>
            </p14:nvContentPartPr>
            <p14:xfrm>
              <a:off x="883187" y="4902907"/>
              <a:ext cx="126000" cy="11520"/>
            </p14:xfrm>
          </p:contentPart>
        </mc:Choice>
        <mc:Fallback>
          <p:pic>
            <p:nvPicPr>
              <p:cNvPr id="1127" name="Freihand 1126">
                <a:extLst>
                  <a:ext uri="{FF2B5EF4-FFF2-40B4-BE49-F238E27FC236}">
                    <a16:creationId xmlns:a16="http://schemas.microsoft.com/office/drawing/2014/main" id="{67EF0D4F-9A5F-4646-AE34-912C1DFA7AB2}"/>
                  </a:ext>
                </a:extLst>
              </p:cNvPr>
              <p:cNvPicPr/>
              <p:nvPr/>
            </p:nvPicPr>
            <p:blipFill>
              <a:blip r:embed="rId1364"/>
              <a:stretch>
                <a:fillRect/>
              </a:stretch>
            </p:blipFill>
            <p:spPr>
              <a:xfrm>
                <a:off x="878867" y="4898587"/>
                <a:ext cx="1346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5">
            <p14:nvContentPartPr>
              <p14:cNvPr id="1128" name="Freihand 1127">
                <a:extLst>
                  <a:ext uri="{FF2B5EF4-FFF2-40B4-BE49-F238E27FC236}">
                    <a16:creationId xmlns:a16="http://schemas.microsoft.com/office/drawing/2014/main" id="{7486A158-7E39-4EBA-AA18-20E709584B25}"/>
                  </a:ext>
                </a:extLst>
              </p14:cNvPr>
              <p14:cNvContentPartPr/>
              <p14:nvPr/>
            </p14:nvContentPartPr>
            <p14:xfrm>
              <a:off x="877067" y="4929547"/>
              <a:ext cx="146520" cy="15120"/>
            </p14:xfrm>
          </p:contentPart>
        </mc:Choice>
        <mc:Fallback>
          <p:pic>
            <p:nvPicPr>
              <p:cNvPr id="1128" name="Freihand 1127">
                <a:extLst>
                  <a:ext uri="{FF2B5EF4-FFF2-40B4-BE49-F238E27FC236}">
                    <a16:creationId xmlns:a16="http://schemas.microsoft.com/office/drawing/2014/main" id="{7486A158-7E39-4EBA-AA18-20E709584B25}"/>
                  </a:ext>
                </a:extLst>
              </p:cNvPr>
              <p:cNvPicPr/>
              <p:nvPr/>
            </p:nvPicPr>
            <p:blipFill>
              <a:blip r:embed="rId1366"/>
              <a:stretch>
                <a:fillRect/>
              </a:stretch>
            </p:blipFill>
            <p:spPr>
              <a:xfrm>
                <a:off x="872747" y="4925227"/>
                <a:ext cx="155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7">
            <p14:nvContentPartPr>
              <p14:cNvPr id="1163" name="Freihand 1162">
                <a:extLst>
                  <a:ext uri="{FF2B5EF4-FFF2-40B4-BE49-F238E27FC236}">
                    <a16:creationId xmlns:a16="http://schemas.microsoft.com/office/drawing/2014/main" id="{E623B15A-3360-4912-8BB7-1A03E327E269}"/>
                  </a:ext>
                </a:extLst>
              </p14:cNvPr>
              <p14:cNvContentPartPr/>
              <p14:nvPr/>
            </p14:nvContentPartPr>
            <p14:xfrm>
              <a:off x="1518947" y="4901827"/>
              <a:ext cx="794880" cy="479160"/>
            </p14:xfrm>
          </p:contentPart>
        </mc:Choice>
        <mc:Fallback>
          <p:pic>
            <p:nvPicPr>
              <p:cNvPr id="1163" name="Freihand 1162">
                <a:extLst>
                  <a:ext uri="{FF2B5EF4-FFF2-40B4-BE49-F238E27FC236}">
                    <a16:creationId xmlns:a16="http://schemas.microsoft.com/office/drawing/2014/main" id="{E623B15A-3360-4912-8BB7-1A03E327E269}"/>
                  </a:ext>
                </a:extLst>
              </p:cNvPr>
              <p:cNvPicPr/>
              <p:nvPr/>
            </p:nvPicPr>
            <p:blipFill>
              <a:blip r:embed="rId1368"/>
              <a:stretch>
                <a:fillRect/>
              </a:stretch>
            </p:blipFill>
            <p:spPr>
              <a:xfrm>
                <a:off x="1514627" y="4897507"/>
                <a:ext cx="80352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9">
            <p14:nvContentPartPr>
              <p14:cNvPr id="1164" name="Freihand 1163">
                <a:extLst>
                  <a:ext uri="{FF2B5EF4-FFF2-40B4-BE49-F238E27FC236}">
                    <a16:creationId xmlns:a16="http://schemas.microsoft.com/office/drawing/2014/main" id="{6A240A3D-1BD6-462D-9986-5D613CEF4A76}"/>
                  </a:ext>
                </a:extLst>
              </p14:cNvPr>
              <p14:cNvContentPartPr/>
              <p14:nvPr/>
            </p14:nvContentPartPr>
            <p14:xfrm>
              <a:off x="1530107" y="5129707"/>
              <a:ext cx="360" cy="360"/>
            </p14:xfrm>
          </p:contentPart>
        </mc:Choice>
        <mc:Fallback>
          <p:pic>
            <p:nvPicPr>
              <p:cNvPr id="1164" name="Freihand 1163">
                <a:extLst>
                  <a:ext uri="{FF2B5EF4-FFF2-40B4-BE49-F238E27FC236}">
                    <a16:creationId xmlns:a16="http://schemas.microsoft.com/office/drawing/2014/main" id="{6A240A3D-1BD6-462D-9986-5D613CEF4A76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1525787" y="5125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0">
            <p14:nvContentPartPr>
              <p14:cNvPr id="1165" name="Freihand 1164">
                <a:extLst>
                  <a:ext uri="{FF2B5EF4-FFF2-40B4-BE49-F238E27FC236}">
                    <a16:creationId xmlns:a16="http://schemas.microsoft.com/office/drawing/2014/main" id="{B6B66AC2-30EF-4021-B1C7-D2DCAFAE34F5}"/>
                  </a:ext>
                </a:extLst>
              </p14:cNvPr>
              <p14:cNvContentPartPr/>
              <p14:nvPr/>
            </p14:nvContentPartPr>
            <p14:xfrm>
              <a:off x="1525427" y="5129707"/>
              <a:ext cx="9000" cy="360"/>
            </p14:xfrm>
          </p:contentPart>
        </mc:Choice>
        <mc:Fallback>
          <p:pic>
            <p:nvPicPr>
              <p:cNvPr id="1165" name="Freihand 1164">
                <a:extLst>
                  <a:ext uri="{FF2B5EF4-FFF2-40B4-BE49-F238E27FC236}">
                    <a16:creationId xmlns:a16="http://schemas.microsoft.com/office/drawing/2014/main" id="{B6B66AC2-30EF-4021-B1C7-D2DCAFAE34F5}"/>
                  </a:ext>
                </a:extLst>
              </p:cNvPr>
              <p:cNvPicPr/>
              <p:nvPr/>
            </p:nvPicPr>
            <p:blipFill>
              <a:blip r:embed="rId1371"/>
              <a:stretch>
                <a:fillRect/>
              </a:stretch>
            </p:blipFill>
            <p:spPr>
              <a:xfrm>
                <a:off x="1521107" y="5125387"/>
                <a:ext cx="176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2">
            <p14:nvContentPartPr>
              <p14:cNvPr id="1166" name="Freihand 1165">
                <a:extLst>
                  <a:ext uri="{FF2B5EF4-FFF2-40B4-BE49-F238E27FC236}">
                    <a16:creationId xmlns:a16="http://schemas.microsoft.com/office/drawing/2014/main" id="{BE2FAD56-7960-49E0-BC35-7E6351EE27E5}"/>
                  </a:ext>
                </a:extLst>
              </p14:cNvPr>
              <p14:cNvContentPartPr/>
              <p14:nvPr/>
            </p14:nvContentPartPr>
            <p14:xfrm>
              <a:off x="318707" y="5122867"/>
              <a:ext cx="1222920" cy="776520"/>
            </p14:xfrm>
          </p:contentPart>
        </mc:Choice>
        <mc:Fallback>
          <p:pic>
            <p:nvPicPr>
              <p:cNvPr id="1166" name="Freihand 1165">
                <a:extLst>
                  <a:ext uri="{FF2B5EF4-FFF2-40B4-BE49-F238E27FC236}">
                    <a16:creationId xmlns:a16="http://schemas.microsoft.com/office/drawing/2014/main" id="{BE2FAD56-7960-49E0-BC35-7E6351EE27E5}"/>
                  </a:ext>
                </a:extLst>
              </p:cNvPr>
              <p:cNvPicPr/>
              <p:nvPr/>
            </p:nvPicPr>
            <p:blipFill>
              <a:blip r:embed="rId1373"/>
              <a:stretch>
                <a:fillRect/>
              </a:stretch>
            </p:blipFill>
            <p:spPr>
              <a:xfrm>
                <a:off x="314387" y="5118547"/>
                <a:ext cx="123156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4">
            <p14:nvContentPartPr>
              <p14:cNvPr id="1167" name="Freihand 1166">
                <a:extLst>
                  <a:ext uri="{FF2B5EF4-FFF2-40B4-BE49-F238E27FC236}">
                    <a16:creationId xmlns:a16="http://schemas.microsoft.com/office/drawing/2014/main" id="{998904A5-C291-41C5-9A9E-4BA70C63DE04}"/>
                  </a:ext>
                </a:extLst>
              </p14:cNvPr>
              <p14:cNvContentPartPr/>
              <p14:nvPr/>
            </p14:nvContentPartPr>
            <p14:xfrm>
              <a:off x="148427" y="6006667"/>
              <a:ext cx="36360" cy="169560"/>
            </p14:xfrm>
          </p:contentPart>
        </mc:Choice>
        <mc:Fallback>
          <p:pic>
            <p:nvPicPr>
              <p:cNvPr id="1167" name="Freihand 1166">
                <a:extLst>
                  <a:ext uri="{FF2B5EF4-FFF2-40B4-BE49-F238E27FC236}">
                    <a16:creationId xmlns:a16="http://schemas.microsoft.com/office/drawing/2014/main" id="{998904A5-C291-41C5-9A9E-4BA70C63DE04}"/>
                  </a:ext>
                </a:extLst>
              </p:cNvPr>
              <p:cNvPicPr/>
              <p:nvPr/>
            </p:nvPicPr>
            <p:blipFill>
              <a:blip r:embed="rId1375"/>
              <a:stretch>
                <a:fillRect/>
              </a:stretch>
            </p:blipFill>
            <p:spPr>
              <a:xfrm>
                <a:off x="144107" y="6002347"/>
                <a:ext cx="45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6">
            <p14:nvContentPartPr>
              <p14:cNvPr id="1168" name="Freihand 1167">
                <a:extLst>
                  <a:ext uri="{FF2B5EF4-FFF2-40B4-BE49-F238E27FC236}">
                    <a16:creationId xmlns:a16="http://schemas.microsoft.com/office/drawing/2014/main" id="{33AF640E-E324-426B-851C-B318D3E49CCD}"/>
                  </a:ext>
                </a:extLst>
              </p14:cNvPr>
              <p14:cNvContentPartPr/>
              <p14:nvPr/>
            </p14:nvContentPartPr>
            <p14:xfrm>
              <a:off x="63827" y="5942947"/>
              <a:ext cx="152640" cy="113040"/>
            </p14:xfrm>
          </p:contentPart>
        </mc:Choice>
        <mc:Fallback>
          <p:pic>
            <p:nvPicPr>
              <p:cNvPr id="1168" name="Freihand 1167">
                <a:extLst>
                  <a:ext uri="{FF2B5EF4-FFF2-40B4-BE49-F238E27FC236}">
                    <a16:creationId xmlns:a16="http://schemas.microsoft.com/office/drawing/2014/main" id="{33AF640E-E324-426B-851C-B318D3E49CCD}"/>
                  </a:ext>
                </a:extLst>
              </p:cNvPr>
              <p:cNvPicPr/>
              <p:nvPr/>
            </p:nvPicPr>
            <p:blipFill>
              <a:blip r:embed="rId1377"/>
              <a:stretch>
                <a:fillRect/>
              </a:stretch>
            </p:blipFill>
            <p:spPr>
              <a:xfrm>
                <a:off x="59507" y="5938627"/>
                <a:ext cx="161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8">
            <p14:nvContentPartPr>
              <p14:cNvPr id="1169" name="Freihand 1168">
                <a:extLst>
                  <a:ext uri="{FF2B5EF4-FFF2-40B4-BE49-F238E27FC236}">
                    <a16:creationId xmlns:a16="http://schemas.microsoft.com/office/drawing/2014/main" id="{467F66A1-B68F-430A-ABEF-28D931E1AB85}"/>
                  </a:ext>
                </a:extLst>
              </p14:cNvPr>
              <p14:cNvContentPartPr/>
              <p14:nvPr/>
            </p14:nvContentPartPr>
            <p14:xfrm>
              <a:off x="217547" y="5955187"/>
              <a:ext cx="97560" cy="170640"/>
            </p14:xfrm>
          </p:contentPart>
        </mc:Choice>
        <mc:Fallback>
          <p:pic>
            <p:nvPicPr>
              <p:cNvPr id="1169" name="Freihand 1168">
                <a:extLst>
                  <a:ext uri="{FF2B5EF4-FFF2-40B4-BE49-F238E27FC236}">
                    <a16:creationId xmlns:a16="http://schemas.microsoft.com/office/drawing/2014/main" id="{467F66A1-B68F-430A-ABEF-28D931E1AB85}"/>
                  </a:ext>
                </a:extLst>
              </p:cNvPr>
              <p:cNvPicPr/>
              <p:nvPr/>
            </p:nvPicPr>
            <p:blipFill>
              <a:blip r:embed="rId1379"/>
              <a:stretch>
                <a:fillRect/>
              </a:stretch>
            </p:blipFill>
            <p:spPr>
              <a:xfrm>
                <a:off x="213227" y="5950867"/>
                <a:ext cx="106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0">
            <p14:nvContentPartPr>
              <p14:cNvPr id="1171" name="Freihand 1170">
                <a:extLst>
                  <a:ext uri="{FF2B5EF4-FFF2-40B4-BE49-F238E27FC236}">
                    <a16:creationId xmlns:a16="http://schemas.microsoft.com/office/drawing/2014/main" id="{E6084F48-F290-485D-8EFE-785588F7BBE9}"/>
                  </a:ext>
                </a:extLst>
              </p14:cNvPr>
              <p14:cNvContentPartPr/>
              <p14:nvPr/>
            </p14:nvContentPartPr>
            <p14:xfrm>
              <a:off x="384587" y="6047707"/>
              <a:ext cx="42840" cy="95760"/>
            </p14:xfrm>
          </p:contentPart>
        </mc:Choice>
        <mc:Fallback>
          <p:pic>
            <p:nvPicPr>
              <p:cNvPr id="1171" name="Freihand 1170">
                <a:extLst>
                  <a:ext uri="{FF2B5EF4-FFF2-40B4-BE49-F238E27FC236}">
                    <a16:creationId xmlns:a16="http://schemas.microsoft.com/office/drawing/2014/main" id="{E6084F48-F290-485D-8EFE-785588F7BBE9}"/>
                  </a:ext>
                </a:extLst>
              </p:cNvPr>
              <p:cNvPicPr/>
              <p:nvPr/>
            </p:nvPicPr>
            <p:blipFill>
              <a:blip r:embed="rId1381"/>
              <a:stretch>
                <a:fillRect/>
              </a:stretch>
            </p:blipFill>
            <p:spPr>
              <a:xfrm>
                <a:off x="380267" y="6043387"/>
                <a:ext cx="514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2">
            <p14:nvContentPartPr>
              <p14:cNvPr id="1172" name="Freihand 1171">
                <a:extLst>
                  <a:ext uri="{FF2B5EF4-FFF2-40B4-BE49-F238E27FC236}">
                    <a16:creationId xmlns:a16="http://schemas.microsoft.com/office/drawing/2014/main" id="{CC80856D-DE38-410B-8DE1-5A3C7D30F7B9}"/>
                  </a:ext>
                </a:extLst>
              </p14:cNvPr>
              <p14:cNvContentPartPr/>
              <p14:nvPr/>
            </p14:nvContentPartPr>
            <p14:xfrm>
              <a:off x="340667" y="5991187"/>
              <a:ext cx="139680" cy="55800"/>
            </p14:xfrm>
          </p:contentPart>
        </mc:Choice>
        <mc:Fallback>
          <p:pic>
            <p:nvPicPr>
              <p:cNvPr id="1172" name="Freihand 1171">
                <a:extLst>
                  <a:ext uri="{FF2B5EF4-FFF2-40B4-BE49-F238E27FC236}">
                    <a16:creationId xmlns:a16="http://schemas.microsoft.com/office/drawing/2014/main" id="{CC80856D-DE38-410B-8DE1-5A3C7D30F7B9}"/>
                  </a:ext>
                </a:extLst>
              </p:cNvPr>
              <p:cNvPicPr/>
              <p:nvPr/>
            </p:nvPicPr>
            <p:blipFill>
              <a:blip r:embed="rId1383"/>
              <a:stretch>
                <a:fillRect/>
              </a:stretch>
            </p:blipFill>
            <p:spPr>
              <a:xfrm>
                <a:off x="336347" y="5986867"/>
                <a:ext cx="148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4">
            <p14:nvContentPartPr>
              <p14:cNvPr id="1173" name="Freihand 1172">
                <a:extLst>
                  <a:ext uri="{FF2B5EF4-FFF2-40B4-BE49-F238E27FC236}">
                    <a16:creationId xmlns:a16="http://schemas.microsoft.com/office/drawing/2014/main" id="{7ABC3210-8B4B-43FD-8A3A-E5FE353AC6BC}"/>
                  </a:ext>
                </a:extLst>
              </p14:cNvPr>
              <p14:cNvContentPartPr/>
              <p14:nvPr/>
            </p14:nvContentPartPr>
            <p14:xfrm>
              <a:off x="239147" y="5796067"/>
              <a:ext cx="96840" cy="123840"/>
            </p14:xfrm>
          </p:contentPart>
        </mc:Choice>
        <mc:Fallback>
          <p:pic>
            <p:nvPicPr>
              <p:cNvPr id="1173" name="Freihand 1172">
                <a:extLst>
                  <a:ext uri="{FF2B5EF4-FFF2-40B4-BE49-F238E27FC236}">
                    <a16:creationId xmlns:a16="http://schemas.microsoft.com/office/drawing/2014/main" id="{7ABC3210-8B4B-43FD-8A3A-E5FE353AC6BC}"/>
                  </a:ext>
                </a:extLst>
              </p:cNvPr>
              <p:cNvPicPr/>
              <p:nvPr/>
            </p:nvPicPr>
            <p:blipFill>
              <a:blip r:embed="rId1385"/>
              <a:stretch>
                <a:fillRect/>
              </a:stretch>
            </p:blipFill>
            <p:spPr>
              <a:xfrm>
                <a:off x="234827" y="5791747"/>
                <a:ext cx="1054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6">
            <p14:nvContentPartPr>
              <p14:cNvPr id="1174" name="Freihand 1173">
                <a:extLst>
                  <a:ext uri="{FF2B5EF4-FFF2-40B4-BE49-F238E27FC236}">
                    <a16:creationId xmlns:a16="http://schemas.microsoft.com/office/drawing/2014/main" id="{37AE2613-7D76-4ED1-8829-FADCAE0396D3}"/>
                  </a:ext>
                </a:extLst>
              </p14:cNvPr>
              <p14:cNvContentPartPr/>
              <p14:nvPr/>
            </p14:nvContentPartPr>
            <p14:xfrm>
              <a:off x="335987" y="5763307"/>
              <a:ext cx="159120" cy="82080"/>
            </p14:xfrm>
          </p:contentPart>
        </mc:Choice>
        <mc:Fallback>
          <p:pic>
            <p:nvPicPr>
              <p:cNvPr id="1174" name="Freihand 1173">
                <a:extLst>
                  <a:ext uri="{FF2B5EF4-FFF2-40B4-BE49-F238E27FC236}">
                    <a16:creationId xmlns:a16="http://schemas.microsoft.com/office/drawing/2014/main" id="{37AE2613-7D76-4ED1-8829-FADCAE0396D3}"/>
                  </a:ext>
                </a:extLst>
              </p:cNvPr>
              <p:cNvPicPr/>
              <p:nvPr/>
            </p:nvPicPr>
            <p:blipFill>
              <a:blip r:embed="rId1387"/>
              <a:stretch>
                <a:fillRect/>
              </a:stretch>
            </p:blipFill>
            <p:spPr>
              <a:xfrm>
                <a:off x="331667" y="5758987"/>
                <a:ext cx="167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8">
            <p14:nvContentPartPr>
              <p14:cNvPr id="1175" name="Freihand 1174">
                <a:extLst>
                  <a:ext uri="{FF2B5EF4-FFF2-40B4-BE49-F238E27FC236}">
                    <a16:creationId xmlns:a16="http://schemas.microsoft.com/office/drawing/2014/main" id="{528C7FAA-F971-4A59-9298-CDAAA5B48664}"/>
                  </a:ext>
                </a:extLst>
              </p14:cNvPr>
              <p14:cNvContentPartPr/>
              <p14:nvPr/>
            </p14:nvContentPartPr>
            <p14:xfrm>
              <a:off x="475667" y="5668627"/>
              <a:ext cx="127080" cy="144360"/>
            </p14:xfrm>
          </p:contentPart>
        </mc:Choice>
        <mc:Fallback>
          <p:pic>
            <p:nvPicPr>
              <p:cNvPr id="1175" name="Freihand 1174">
                <a:extLst>
                  <a:ext uri="{FF2B5EF4-FFF2-40B4-BE49-F238E27FC236}">
                    <a16:creationId xmlns:a16="http://schemas.microsoft.com/office/drawing/2014/main" id="{528C7FAA-F971-4A59-9298-CDAAA5B48664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471347" y="5664307"/>
                <a:ext cx="135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0">
            <p14:nvContentPartPr>
              <p14:cNvPr id="1176" name="Freihand 1175">
                <a:extLst>
                  <a:ext uri="{FF2B5EF4-FFF2-40B4-BE49-F238E27FC236}">
                    <a16:creationId xmlns:a16="http://schemas.microsoft.com/office/drawing/2014/main" id="{6B2611FD-F555-4C3E-9443-AACC1D3DA45E}"/>
                  </a:ext>
                </a:extLst>
              </p14:cNvPr>
              <p14:cNvContentPartPr/>
              <p14:nvPr/>
            </p14:nvContentPartPr>
            <p14:xfrm>
              <a:off x="424187" y="5662867"/>
              <a:ext cx="20160" cy="10800"/>
            </p14:xfrm>
          </p:contentPart>
        </mc:Choice>
        <mc:Fallback>
          <p:pic>
            <p:nvPicPr>
              <p:cNvPr id="1176" name="Freihand 1175">
                <a:extLst>
                  <a:ext uri="{FF2B5EF4-FFF2-40B4-BE49-F238E27FC236}">
                    <a16:creationId xmlns:a16="http://schemas.microsoft.com/office/drawing/2014/main" id="{6B2611FD-F555-4C3E-9443-AACC1D3DA45E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419867" y="5658547"/>
                <a:ext cx="288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2">
            <p14:nvContentPartPr>
              <p14:cNvPr id="1178" name="Freihand 1177">
                <a:extLst>
                  <a:ext uri="{FF2B5EF4-FFF2-40B4-BE49-F238E27FC236}">
                    <a16:creationId xmlns:a16="http://schemas.microsoft.com/office/drawing/2014/main" id="{17A7AE24-EA11-4EFD-A300-D3E8D9DE4945}"/>
                  </a:ext>
                </a:extLst>
              </p14:cNvPr>
              <p14:cNvContentPartPr/>
              <p14:nvPr/>
            </p14:nvContentPartPr>
            <p14:xfrm>
              <a:off x="2060027" y="4947187"/>
              <a:ext cx="204120" cy="114480"/>
            </p14:xfrm>
          </p:contentPart>
        </mc:Choice>
        <mc:Fallback>
          <p:pic>
            <p:nvPicPr>
              <p:cNvPr id="1178" name="Freihand 1177">
                <a:extLst>
                  <a:ext uri="{FF2B5EF4-FFF2-40B4-BE49-F238E27FC236}">
                    <a16:creationId xmlns:a16="http://schemas.microsoft.com/office/drawing/2014/main" id="{17A7AE24-EA11-4EFD-A300-D3E8D9DE4945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2055707" y="4942867"/>
                <a:ext cx="2127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4">
            <p14:nvContentPartPr>
              <p14:cNvPr id="1179" name="Freihand 1178">
                <a:extLst>
                  <a:ext uri="{FF2B5EF4-FFF2-40B4-BE49-F238E27FC236}">
                    <a16:creationId xmlns:a16="http://schemas.microsoft.com/office/drawing/2014/main" id="{0304E440-43C7-4BCB-BA70-0478EAE57DDF}"/>
                  </a:ext>
                </a:extLst>
              </p14:cNvPr>
              <p14:cNvContentPartPr/>
              <p14:nvPr/>
            </p14:nvContentPartPr>
            <p14:xfrm>
              <a:off x="1519667" y="4903987"/>
              <a:ext cx="547200" cy="181080"/>
            </p14:xfrm>
          </p:contentPart>
        </mc:Choice>
        <mc:Fallback>
          <p:pic>
            <p:nvPicPr>
              <p:cNvPr id="1179" name="Freihand 1178">
                <a:extLst>
                  <a:ext uri="{FF2B5EF4-FFF2-40B4-BE49-F238E27FC236}">
                    <a16:creationId xmlns:a16="http://schemas.microsoft.com/office/drawing/2014/main" id="{0304E440-43C7-4BCB-BA70-0478EAE57DDF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1515347" y="4899667"/>
                <a:ext cx="555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6">
            <p14:nvContentPartPr>
              <p14:cNvPr id="1180" name="Freihand 1179">
                <a:extLst>
                  <a:ext uri="{FF2B5EF4-FFF2-40B4-BE49-F238E27FC236}">
                    <a16:creationId xmlns:a16="http://schemas.microsoft.com/office/drawing/2014/main" id="{659FF8BD-E461-4949-A230-90A51DE0ECC0}"/>
                  </a:ext>
                </a:extLst>
              </p14:cNvPr>
              <p14:cNvContentPartPr/>
              <p14:nvPr/>
            </p14:nvContentPartPr>
            <p14:xfrm>
              <a:off x="1556747" y="4913707"/>
              <a:ext cx="745200" cy="42840"/>
            </p14:xfrm>
          </p:contentPart>
        </mc:Choice>
        <mc:Fallback>
          <p:pic>
            <p:nvPicPr>
              <p:cNvPr id="1180" name="Freihand 1179">
                <a:extLst>
                  <a:ext uri="{FF2B5EF4-FFF2-40B4-BE49-F238E27FC236}">
                    <a16:creationId xmlns:a16="http://schemas.microsoft.com/office/drawing/2014/main" id="{659FF8BD-E461-4949-A230-90A51DE0ECC0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1552427" y="4909387"/>
                <a:ext cx="753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8">
            <p14:nvContentPartPr>
              <p14:cNvPr id="1182" name="Freihand 1181">
                <a:extLst>
                  <a:ext uri="{FF2B5EF4-FFF2-40B4-BE49-F238E27FC236}">
                    <a16:creationId xmlns:a16="http://schemas.microsoft.com/office/drawing/2014/main" id="{61152614-E5DD-498D-A445-667F9DD29869}"/>
                  </a:ext>
                </a:extLst>
              </p14:cNvPr>
              <p14:cNvContentPartPr/>
              <p14:nvPr/>
            </p14:nvContentPartPr>
            <p14:xfrm>
              <a:off x="1875347" y="4958707"/>
              <a:ext cx="122400" cy="72000"/>
            </p14:xfrm>
          </p:contentPart>
        </mc:Choice>
        <mc:Fallback>
          <p:pic>
            <p:nvPicPr>
              <p:cNvPr id="1182" name="Freihand 1181">
                <a:extLst>
                  <a:ext uri="{FF2B5EF4-FFF2-40B4-BE49-F238E27FC236}">
                    <a16:creationId xmlns:a16="http://schemas.microsoft.com/office/drawing/2014/main" id="{61152614-E5DD-498D-A445-667F9DD29869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1871027" y="4954387"/>
                <a:ext cx="131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0">
            <p14:nvContentPartPr>
              <p14:cNvPr id="1184" name="Freihand 1183">
                <a:extLst>
                  <a:ext uri="{FF2B5EF4-FFF2-40B4-BE49-F238E27FC236}">
                    <a16:creationId xmlns:a16="http://schemas.microsoft.com/office/drawing/2014/main" id="{26D1BA33-EAF7-4307-BE5E-255C6A01FA7C}"/>
                  </a:ext>
                </a:extLst>
              </p14:cNvPr>
              <p14:cNvContentPartPr/>
              <p14:nvPr/>
            </p14:nvContentPartPr>
            <p14:xfrm>
              <a:off x="1914947" y="5002627"/>
              <a:ext cx="99720" cy="15480"/>
            </p14:xfrm>
          </p:contentPart>
        </mc:Choice>
        <mc:Fallback>
          <p:pic>
            <p:nvPicPr>
              <p:cNvPr id="1184" name="Freihand 1183">
                <a:extLst>
                  <a:ext uri="{FF2B5EF4-FFF2-40B4-BE49-F238E27FC236}">
                    <a16:creationId xmlns:a16="http://schemas.microsoft.com/office/drawing/2014/main" id="{26D1BA33-EAF7-4307-BE5E-255C6A01FA7C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1910627" y="4998307"/>
                <a:ext cx="108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2">
            <p14:nvContentPartPr>
              <p14:cNvPr id="1185" name="Freihand 1184">
                <a:extLst>
                  <a:ext uri="{FF2B5EF4-FFF2-40B4-BE49-F238E27FC236}">
                    <a16:creationId xmlns:a16="http://schemas.microsoft.com/office/drawing/2014/main" id="{1AE21D7E-8581-4C87-8E0D-ACF2EB72141F}"/>
                  </a:ext>
                </a:extLst>
              </p14:cNvPr>
              <p14:cNvContentPartPr/>
              <p14:nvPr/>
            </p14:nvContentPartPr>
            <p14:xfrm>
              <a:off x="1890827" y="4920907"/>
              <a:ext cx="129960" cy="120240"/>
            </p14:xfrm>
          </p:contentPart>
        </mc:Choice>
        <mc:Fallback>
          <p:pic>
            <p:nvPicPr>
              <p:cNvPr id="1185" name="Freihand 1184">
                <a:extLst>
                  <a:ext uri="{FF2B5EF4-FFF2-40B4-BE49-F238E27FC236}">
                    <a16:creationId xmlns:a16="http://schemas.microsoft.com/office/drawing/2014/main" id="{1AE21D7E-8581-4C87-8E0D-ACF2EB72141F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1886507" y="4916587"/>
                <a:ext cx="1386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4">
            <p14:nvContentPartPr>
              <p14:cNvPr id="1186" name="Freihand 1185">
                <a:extLst>
                  <a:ext uri="{FF2B5EF4-FFF2-40B4-BE49-F238E27FC236}">
                    <a16:creationId xmlns:a16="http://schemas.microsoft.com/office/drawing/2014/main" id="{088AC1D6-675B-4E93-AE68-01E5154CDC65}"/>
                  </a:ext>
                </a:extLst>
              </p14:cNvPr>
              <p14:cNvContentPartPr/>
              <p14:nvPr/>
            </p14:nvContentPartPr>
            <p14:xfrm>
              <a:off x="1927187" y="4992907"/>
              <a:ext cx="90720" cy="18720"/>
            </p14:xfrm>
          </p:contentPart>
        </mc:Choice>
        <mc:Fallback>
          <p:pic>
            <p:nvPicPr>
              <p:cNvPr id="1186" name="Freihand 1185">
                <a:extLst>
                  <a:ext uri="{FF2B5EF4-FFF2-40B4-BE49-F238E27FC236}">
                    <a16:creationId xmlns:a16="http://schemas.microsoft.com/office/drawing/2014/main" id="{088AC1D6-675B-4E93-AE68-01E5154CDC65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1922867" y="4988587"/>
                <a:ext cx="99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6">
            <p14:nvContentPartPr>
              <p14:cNvPr id="1188" name="Freihand 1187">
                <a:extLst>
                  <a:ext uri="{FF2B5EF4-FFF2-40B4-BE49-F238E27FC236}">
                    <a16:creationId xmlns:a16="http://schemas.microsoft.com/office/drawing/2014/main" id="{BED87D19-C5A1-4EC0-B54A-0CBDBCD5EDE9}"/>
                  </a:ext>
                </a:extLst>
              </p14:cNvPr>
              <p14:cNvContentPartPr/>
              <p14:nvPr/>
            </p14:nvContentPartPr>
            <p14:xfrm>
              <a:off x="2884067" y="4931347"/>
              <a:ext cx="140400" cy="118800"/>
            </p14:xfrm>
          </p:contentPart>
        </mc:Choice>
        <mc:Fallback>
          <p:pic>
            <p:nvPicPr>
              <p:cNvPr id="1188" name="Freihand 1187">
                <a:extLst>
                  <a:ext uri="{FF2B5EF4-FFF2-40B4-BE49-F238E27FC236}">
                    <a16:creationId xmlns:a16="http://schemas.microsoft.com/office/drawing/2014/main" id="{BED87D19-C5A1-4EC0-B54A-0CBDBCD5EDE9}"/>
                  </a:ext>
                </a:extLst>
              </p:cNvPr>
              <p:cNvPicPr/>
              <p:nvPr/>
            </p:nvPicPr>
            <p:blipFill>
              <a:blip r:embed="rId1407"/>
              <a:stretch>
                <a:fillRect/>
              </a:stretch>
            </p:blipFill>
            <p:spPr>
              <a:xfrm>
                <a:off x="2879747" y="4927027"/>
                <a:ext cx="149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8">
            <p14:nvContentPartPr>
              <p14:cNvPr id="1190" name="Freihand 1189">
                <a:extLst>
                  <a:ext uri="{FF2B5EF4-FFF2-40B4-BE49-F238E27FC236}">
                    <a16:creationId xmlns:a16="http://schemas.microsoft.com/office/drawing/2014/main" id="{95ECF4B6-DBAE-4C8F-81C5-843FB55835FF}"/>
                  </a:ext>
                </a:extLst>
              </p14:cNvPr>
              <p14:cNvContentPartPr/>
              <p14:nvPr/>
            </p14:nvContentPartPr>
            <p14:xfrm>
              <a:off x="2861747" y="4935307"/>
              <a:ext cx="16560" cy="122400"/>
            </p14:xfrm>
          </p:contentPart>
        </mc:Choice>
        <mc:Fallback>
          <p:pic>
            <p:nvPicPr>
              <p:cNvPr id="1190" name="Freihand 1189">
                <a:extLst>
                  <a:ext uri="{FF2B5EF4-FFF2-40B4-BE49-F238E27FC236}">
                    <a16:creationId xmlns:a16="http://schemas.microsoft.com/office/drawing/2014/main" id="{95ECF4B6-DBAE-4C8F-81C5-843FB55835FF}"/>
                  </a:ext>
                </a:extLst>
              </p:cNvPr>
              <p:cNvPicPr/>
              <p:nvPr/>
            </p:nvPicPr>
            <p:blipFill>
              <a:blip r:embed="rId1409"/>
              <a:stretch>
                <a:fillRect/>
              </a:stretch>
            </p:blipFill>
            <p:spPr>
              <a:xfrm>
                <a:off x="2857427" y="4930987"/>
                <a:ext cx="25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0">
            <p14:nvContentPartPr>
              <p14:cNvPr id="1192" name="Freihand 1191">
                <a:extLst>
                  <a:ext uri="{FF2B5EF4-FFF2-40B4-BE49-F238E27FC236}">
                    <a16:creationId xmlns:a16="http://schemas.microsoft.com/office/drawing/2014/main" id="{A72C6220-7365-44D5-9F78-5C199FB82E69}"/>
                  </a:ext>
                </a:extLst>
              </p14:cNvPr>
              <p14:cNvContentPartPr/>
              <p14:nvPr/>
            </p14:nvContentPartPr>
            <p14:xfrm>
              <a:off x="2336147" y="4903267"/>
              <a:ext cx="50400" cy="176400"/>
            </p14:xfrm>
          </p:contentPart>
        </mc:Choice>
        <mc:Fallback>
          <p:pic>
            <p:nvPicPr>
              <p:cNvPr id="1192" name="Freihand 1191">
                <a:extLst>
                  <a:ext uri="{FF2B5EF4-FFF2-40B4-BE49-F238E27FC236}">
                    <a16:creationId xmlns:a16="http://schemas.microsoft.com/office/drawing/2014/main" id="{A72C6220-7365-44D5-9F78-5C199FB82E69}"/>
                  </a:ext>
                </a:extLst>
              </p:cNvPr>
              <p:cNvPicPr/>
              <p:nvPr/>
            </p:nvPicPr>
            <p:blipFill>
              <a:blip r:embed="rId1411"/>
              <a:stretch>
                <a:fillRect/>
              </a:stretch>
            </p:blipFill>
            <p:spPr>
              <a:xfrm>
                <a:off x="2331827" y="4898947"/>
                <a:ext cx="59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2">
            <p14:nvContentPartPr>
              <p14:cNvPr id="1193" name="Freihand 1192">
                <a:extLst>
                  <a:ext uri="{FF2B5EF4-FFF2-40B4-BE49-F238E27FC236}">
                    <a16:creationId xmlns:a16="http://schemas.microsoft.com/office/drawing/2014/main" id="{7269C4BF-2F89-4E8A-8F1B-72F964CCCAFE}"/>
                  </a:ext>
                </a:extLst>
              </p14:cNvPr>
              <p14:cNvContentPartPr/>
              <p14:nvPr/>
            </p14:nvContentPartPr>
            <p14:xfrm>
              <a:off x="2341547" y="5069947"/>
              <a:ext cx="16560" cy="346320"/>
            </p14:xfrm>
          </p:contentPart>
        </mc:Choice>
        <mc:Fallback>
          <p:pic>
            <p:nvPicPr>
              <p:cNvPr id="1193" name="Freihand 1192">
                <a:extLst>
                  <a:ext uri="{FF2B5EF4-FFF2-40B4-BE49-F238E27FC236}">
                    <a16:creationId xmlns:a16="http://schemas.microsoft.com/office/drawing/2014/main" id="{7269C4BF-2F89-4E8A-8F1B-72F964CCCAFE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2337227" y="5065627"/>
                <a:ext cx="252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4">
            <p14:nvContentPartPr>
              <p14:cNvPr id="1194" name="Freihand 1193">
                <a:extLst>
                  <a:ext uri="{FF2B5EF4-FFF2-40B4-BE49-F238E27FC236}">
                    <a16:creationId xmlns:a16="http://schemas.microsoft.com/office/drawing/2014/main" id="{2F23E687-FC2F-468F-A9CE-F128485EF226}"/>
                  </a:ext>
                </a:extLst>
              </p14:cNvPr>
              <p14:cNvContentPartPr/>
              <p14:nvPr/>
            </p14:nvContentPartPr>
            <p14:xfrm>
              <a:off x="2880107" y="5051227"/>
              <a:ext cx="11160" cy="352440"/>
            </p14:xfrm>
          </p:contentPart>
        </mc:Choice>
        <mc:Fallback>
          <p:pic>
            <p:nvPicPr>
              <p:cNvPr id="1194" name="Freihand 1193">
                <a:extLst>
                  <a:ext uri="{FF2B5EF4-FFF2-40B4-BE49-F238E27FC236}">
                    <a16:creationId xmlns:a16="http://schemas.microsoft.com/office/drawing/2014/main" id="{2F23E687-FC2F-468F-A9CE-F128485EF226}"/>
                  </a:ext>
                </a:extLst>
              </p:cNvPr>
              <p:cNvPicPr/>
              <p:nvPr/>
            </p:nvPicPr>
            <p:blipFill>
              <a:blip r:embed="rId1415"/>
              <a:stretch>
                <a:fillRect/>
              </a:stretch>
            </p:blipFill>
            <p:spPr>
              <a:xfrm>
                <a:off x="2875787" y="5046907"/>
                <a:ext cx="198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6">
            <p14:nvContentPartPr>
              <p14:cNvPr id="1195" name="Freihand 1194">
                <a:extLst>
                  <a:ext uri="{FF2B5EF4-FFF2-40B4-BE49-F238E27FC236}">
                    <a16:creationId xmlns:a16="http://schemas.microsoft.com/office/drawing/2014/main" id="{DAC03489-2553-46B1-9A99-7D3262D8D118}"/>
                  </a:ext>
                </a:extLst>
              </p14:cNvPr>
              <p14:cNvContentPartPr/>
              <p14:nvPr/>
            </p14:nvContentPartPr>
            <p14:xfrm>
              <a:off x="2336147" y="5399347"/>
              <a:ext cx="531000" cy="71280"/>
            </p14:xfrm>
          </p:contentPart>
        </mc:Choice>
        <mc:Fallback>
          <p:pic>
            <p:nvPicPr>
              <p:cNvPr id="1195" name="Freihand 1194">
                <a:extLst>
                  <a:ext uri="{FF2B5EF4-FFF2-40B4-BE49-F238E27FC236}">
                    <a16:creationId xmlns:a16="http://schemas.microsoft.com/office/drawing/2014/main" id="{DAC03489-2553-46B1-9A99-7D3262D8D118}"/>
                  </a:ext>
                </a:extLst>
              </p:cNvPr>
              <p:cNvPicPr/>
              <p:nvPr/>
            </p:nvPicPr>
            <p:blipFill>
              <a:blip r:embed="rId1417"/>
              <a:stretch>
                <a:fillRect/>
              </a:stretch>
            </p:blipFill>
            <p:spPr>
              <a:xfrm>
                <a:off x="2331827" y="5395027"/>
                <a:ext cx="539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8">
            <p14:nvContentPartPr>
              <p14:cNvPr id="1196" name="Freihand 1195">
                <a:extLst>
                  <a:ext uri="{FF2B5EF4-FFF2-40B4-BE49-F238E27FC236}">
                    <a16:creationId xmlns:a16="http://schemas.microsoft.com/office/drawing/2014/main" id="{1E985619-2995-46BC-BA25-C1379A72DFCF}"/>
                  </a:ext>
                </a:extLst>
              </p14:cNvPr>
              <p14:cNvContentPartPr/>
              <p14:nvPr/>
            </p14:nvContentPartPr>
            <p14:xfrm>
              <a:off x="2453867" y="5479627"/>
              <a:ext cx="15840" cy="92880"/>
            </p14:xfrm>
          </p:contentPart>
        </mc:Choice>
        <mc:Fallback>
          <p:pic>
            <p:nvPicPr>
              <p:cNvPr id="1196" name="Freihand 1195">
                <a:extLst>
                  <a:ext uri="{FF2B5EF4-FFF2-40B4-BE49-F238E27FC236}">
                    <a16:creationId xmlns:a16="http://schemas.microsoft.com/office/drawing/2014/main" id="{1E985619-2995-46BC-BA25-C1379A72DFCF}"/>
                  </a:ext>
                </a:extLst>
              </p:cNvPr>
              <p:cNvPicPr/>
              <p:nvPr/>
            </p:nvPicPr>
            <p:blipFill>
              <a:blip r:embed="rId1419"/>
              <a:stretch>
                <a:fillRect/>
              </a:stretch>
            </p:blipFill>
            <p:spPr>
              <a:xfrm>
                <a:off x="2449547" y="5475307"/>
                <a:ext cx="244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0">
            <p14:nvContentPartPr>
              <p14:cNvPr id="1197" name="Freihand 1196">
                <a:extLst>
                  <a:ext uri="{FF2B5EF4-FFF2-40B4-BE49-F238E27FC236}">
                    <a16:creationId xmlns:a16="http://schemas.microsoft.com/office/drawing/2014/main" id="{A0545F56-1AF4-4B8F-A288-83B081796067}"/>
                  </a:ext>
                </a:extLst>
              </p14:cNvPr>
              <p14:cNvContentPartPr/>
              <p14:nvPr/>
            </p14:nvContentPartPr>
            <p14:xfrm>
              <a:off x="2430827" y="5532547"/>
              <a:ext cx="93240" cy="39600"/>
            </p14:xfrm>
          </p:contentPart>
        </mc:Choice>
        <mc:Fallback>
          <p:pic>
            <p:nvPicPr>
              <p:cNvPr id="1197" name="Freihand 1196">
                <a:extLst>
                  <a:ext uri="{FF2B5EF4-FFF2-40B4-BE49-F238E27FC236}">
                    <a16:creationId xmlns:a16="http://schemas.microsoft.com/office/drawing/2014/main" id="{A0545F56-1AF4-4B8F-A288-83B081796067}"/>
                  </a:ext>
                </a:extLst>
              </p:cNvPr>
              <p:cNvPicPr/>
              <p:nvPr/>
            </p:nvPicPr>
            <p:blipFill>
              <a:blip r:embed="rId1421"/>
              <a:stretch>
                <a:fillRect/>
              </a:stretch>
            </p:blipFill>
            <p:spPr>
              <a:xfrm>
                <a:off x="2426507" y="5528227"/>
                <a:ext cx="101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2">
            <p14:nvContentPartPr>
              <p14:cNvPr id="1198" name="Freihand 1197">
                <a:extLst>
                  <a:ext uri="{FF2B5EF4-FFF2-40B4-BE49-F238E27FC236}">
                    <a16:creationId xmlns:a16="http://schemas.microsoft.com/office/drawing/2014/main" id="{51EE7E45-2E7F-4480-9E15-E76E88660D22}"/>
                  </a:ext>
                </a:extLst>
              </p14:cNvPr>
              <p14:cNvContentPartPr/>
              <p14:nvPr/>
            </p14:nvContentPartPr>
            <p14:xfrm>
              <a:off x="2403467" y="5447227"/>
              <a:ext cx="123120" cy="31680"/>
            </p14:xfrm>
          </p:contentPart>
        </mc:Choice>
        <mc:Fallback>
          <p:pic>
            <p:nvPicPr>
              <p:cNvPr id="1198" name="Freihand 1197">
                <a:extLst>
                  <a:ext uri="{FF2B5EF4-FFF2-40B4-BE49-F238E27FC236}">
                    <a16:creationId xmlns:a16="http://schemas.microsoft.com/office/drawing/2014/main" id="{51EE7E45-2E7F-4480-9E15-E76E88660D22}"/>
                  </a:ext>
                </a:extLst>
              </p:cNvPr>
              <p:cNvPicPr/>
              <p:nvPr/>
            </p:nvPicPr>
            <p:blipFill>
              <a:blip r:embed="rId1423"/>
              <a:stretch>
                <a:fillRect/>
              </a:stretch>
            </p:blipFill>
            <p:spPr>
              <a:xfrm>
                <a:off x="2399147" y="5442907"/>
                <a:ext cx="131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4">
            <p14:nvContentPartPr>
              <p14:cNvPr id="1199" name="Freihand 1198">
                <a:extLst>
                  <a:ext uri="{FF2B5EF4-FFF2-40B4-BE49-F238E27FC236}">
                    <a16:creationId xmlns:a16="http://schemas.microsoft.com/office/drawing/2014/main" id="{6FEDC1D9-49A4-4D55-814C-E93DC7999EAC}"/>
                  </a:ext>
                </a:extLst>
              </p14:cNvPr>
              <p14:cNvContentPartPr/>
              <p14:nvPr/>
            </p14:nvContentPartPr>
            <p14:xfrm>
              <a:off x="2519027" y="5489347"/>
              <a:ext cx="107640" cy="44640"/>
            </p14:xfrm>
          </p:contentPart>
        </mc:Choice>
        <mc:Fallback>
          <p:pic>
            <p:nvPicPr>
              <p:cNvPr id="1199" name="Freihand 1198">
                <a:extLst>
                  <a:ext uri="{FF2B5EF4-FFF2-40B4-BE49-F238E27FC236}">
                    <a16:creationId xmlns:a16="http://schemas.microsoft.com/office/drawing/2014/main" id="{6FEDC1D9-49A4-4D55-814C-E93DC7999EAC}"/>
                  </a:ext>
                </a:extLst>
              </p:cNvPr>
              <p:cNvPicPr/>
              <p:nvPr/>
            </p:nvPicPr>
            <p:blipFill>
              <a:blip r:embed="rId1425"/>
              <a:stretch>
                <a:fillRect/>
              </a:stretch>
            </p:blipFill>
            <p:spPr>
              <a:xfrm>
                <a:off x="2514707" y="5485027"/>
                <a:ext cx="1162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6">
            <p14:nvContentPartPr>
              <p14:cNvPr id="1200" name="Freihand 1199">
                <a:extLst>
                  <a:ext uri="{FF2B5EF4-FFF2-40B4-BE49-F238E27FC236}">
                    <a16:creationId xmlns:a16="http://schemas.microsoft.com/office/drawing/2014/main" id="{656688E2-3A88-40ED-B821-B55109C41D53}"/>
                  </a:ext>
                </a:extLst>
              </p14:cNvPr>
              <p14:cNvContentPartPr/>
              <p14:nvPr/>
            </p14:nvContentPartPr>
            <p14:xfrm>
              <a:off x="2626667" y="5397547"/>
              <a:ext cx="73440" cy="90720"/>
            </p14:xfrm>
          </p:contentPart>
        </mc:Choice>
        <mc:Fallback>
          <p:pic>
            <p:nvPicPr>
              <p:cNvPr id="1200" name="Freihand 1199">
                <a:extLst>
                  <a:ext uri="{FF2B5EF4-FFF2-40B4-BE49-F238E27FC236}">
                    <a16:creationId xmlns:a16="http://schemas.microsoft.com/office/drawing/2014/main" id="{656688E2-3A88-40ED-B821-B55109C41D53}"/>
                  </a:ext>
                </a:extLst>
              </p:cNvPr>
              <p:cNvPicPr/>
              <p:nvPr/>
            </p:nvPicPr>
            <p:blipFill>
              <a:blip r:embed="rId1427"/>
              <a:stretch>
                <a:fillRect/>
              </a:stretch>
            </p:blipFill>
            <p:spPr>
              <a:xfrm>
                <a:off x="2622347" y="5393227"/>
                <a:ext cx="820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8">
            <p14:nvContentPartPr>
              <p14:cNvPr id="1201" name="Freihand 1200">
                <a:extLst>
                  <a:ext uri="{FF2B5EF4-FFF2-40B4-BE49-F238E27FC236}">
                    <a16:creationId xmlns:a16="http://schemas.microsoft.com/office/drawing/2014/main" id="{8F0E1C17-11D5-4E33-9BF8-AC816467F9B3}"/>
                  </a:ext>
                </a:extLst>
              </p14:cNvPr>
              <p14:cNvContentPartPr/>
              <p14:nvPr/>
            </p14:nvContentPartPr>
            <p14:xfrm>
              <a:off x="2702987" y="5427787"/>
              <a:ext cx="122760" cy="54720"/>
            </p14:xfrm>
          </p:contentPart>
        </mc:Choice>
        <mc:Fallback>
          <p:pic>
            <p:nvPicPr>
              <p:cNvPr id="1201" name="Freihand 1200">
                <a:extLst>
                  <a:ext uri="{FF2B5EF4-FFF2-40B4-BE49-F238E27FC236}">
                    <a16:creationId xmlns:a16="http://schemas.microsoft.com/office/drawing/2014/main" id="{8F0E1C17-11D5-4E33-9BF8-AC816467F9B3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2698667" y="5423467"/>
                <a:ext cx="131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0">
            <p14:nvContentPartPr>
              <p14:cNvPr id="1202" name="Freihand 1201">
                <a:extLst>
                  <a:ext uri="{FF2B5EF4-FFF2-40B4-BE49-F238E27FC236}">
                    <a16:creationId xmlns:a16="http://schemas.microsoft.com/office/drawing/2014/main" id="{B2E71E73-5EE3-49DE-BF5C-1B006B3E27C1}"/>
                  </a:ext>
                </a:extLst>
              </p14:cNvPr>
              <p14:cNvContentPartPr/>
              <p14:nvPr/>
            </p14:nvContentPartPr>
            <p14:xfrm>
              <a:off x="2826827" y="5402227"/>
              <a:ext cx="1440" cy="40680"/>
            </p14:xfrm>
          </p:contentPart>
        </mc:Choice>
        <mc:Fallback>
          <p:pic>
            <p:nvPicPr>
              <p:cNvPr id="1202" name="Freihand 1201">
                <a:extLst>
                  <a:ext uri="{FF2B5EF4-FFF2-40B4-BE49-F238E27FC236}">
                    <a16:creationId xmlns:a16="http://schemas.microsoft.com/office/drawing/2014/main" id="{B2E71E73-5EE3-49DE-BF5C-1B006B3E27C1}"/>
                  </a:ext>
                </a:extLst>
              </p:cNvPr>
              <p:cNvPicPr/>
              <p:nvPr/>
            </p:nvPicPr>
            <p:blipFill>
              <a:blip r:embed="rId1431"/>
              <a:stretch>
                <a:fillRect/>
              </a:stretch>
            </p:blipFill>
            <p:spPr>
              <a:xfrm>
                <a:off x="2822507" y="5397907"/>
                <a:ext cx="10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2">
            <p14:nvContentPartPr>
              <p14:cNvPr id="1203" name="Freihand 1202">
                <a:extLst>
                  <a:ext uri="{FF2B5EF4-FFF2-40B4-BE49-F238E27FC236}">
                    <a16:creationId xmlns:a16="http://schemas.microsoft.com/office/drawing/2014/main" id="{0E2DF92C-455B-4641-A9F0-1157F630E835}"/>
                  </a:ext>
                </a:extLst>
              </p14:cNvPr>
              <p14:cNvContentPartPr/>
              <p14:nvPr/>
            </p14:nvContentPartPr>
            <p14:xfrm>
              <a:off x="2836187" y="5369827"/>
              <a:ext cx="106200" cy="143640"/>
            </p14:xfrm>
          </p:contentPart>
        </mc:Choice>
        <mc:Fallback>
          <p:pic>
            <p:nvPicPr>
              <p:cNvPr id="1203" name="Freihand 1202">
                <a:extLst>
                  <a:ext uri="{FF2B5EF4-FFF2-40B4-BE49-F238E27FC236}">
                    <a16:creationId xmlns:a16="http://schemas.microsoft.com/office/drawing/2014/main" id="{0E2DF92C-455B-4641-A9F0-1157F630E835}"/>
                  </a:ext>
                </a:extLst>
              </p:cNvPr>
              <p:cNvPicPr/>
              <p:nvPr/>
            </p:nvPicPr>
            <p:blipFill>
              <a:blip r:embed="rId1433"/>
              <a:stretch>
                <a:fillRect/>
              </a:stretch>
            </p:blipFill>
            <p:spPr>
              <a:xfrm>
                <a:off x="2831867" y="5365507"/>
                <a:ext cx="114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4">
            <p14:nvContentPartPr>
              <p14:cNvPr id="1211" name="Freihand 1210">
                <a:extLst>
                  <a:ext uri="{FF2B5EF4-FFF2-40B4-BE49-F238E27FC236}">
                    <a16:creationId xmlns:a16="http://schemas.microsoft.com/office/drawing/2014/main" id="{956E0B39-5BF6-4CCC-8836-6B04929B68B6}"/>
                  </a:ext>
                </a:extLst>
              </p14:cNvPr>
              <p14:cNvContentPartPr/>
              <p14:nvPr/>
            </p14:nvContentPartPr>
            <p14:xfrm>
              <a:off x="2282147" y="4991827"/>
              <a:ext cx="1440" cy="48240"/>
            </p14:xfrm>
          </p:contentPart>
        </mc:Choice>
        <mc:Fallback>
          <p:pic>
            <p:nvPicPr>
              <p:cNvPr id="1211" name="Freihand 1210">
                <a:extLst>
                  <a:ext uri="{FF2B5EF4-FFF2-40B4-BE49-F238E27FC236}">
                    <a16:creationId xmlns:a16="http://schemas.microsoft.com/office/drawing/2014/main" id="{956E0B39-5BF6-4CCC-8836-6B04929B68B6}"/>
                  </a:ext>
                </a:extLst>
              </p:cNvPr>
              <p:cNvPicPr/>
              <p:nvPr/>
            </p:nvPicPr>
            <p:blipFill>
              <a:blip r:embed="rId1435"/>
              <a:stretch>
                <a:fillRect/>
              </a:stretch>
            </p:blipFill>
            <p:spPr>
              <a:xfrm>
                <a:off x="2277827" y="4987507"/>
                <a:ext cx="10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6">
            <p14:nvContentPartPr>
              <p14:cNvPr id="1212" name="Freihand 1211">
                <a:extLst>
                  <a:ext uri="{FF2B5EF4-FFF2-40B4-BE49-F238E27FC236}">
                    <a16:creationId xmlns:a16="http://schemas.microsoft.com/office/drawing/2014/main" id="{57487C19-1AF3-4747-B48C-3354E0AC566B}"/>
                  </a:ext>
                </a:extLst>
              </p14:cNvPr>
              <p14:cNvContentPartPr/>
              <p14:nvPr/>
            </p14:nvContentPartPr>
            <p14:xfrm>
              <a:off x="2236067" y="4959067"/>
              <a:ext cx="86040" cy="91800"/>
            </p14:xfrm>
          </p:contentPart>
        </mc:Choice>
        <mc:Fallback>
          <p:pic>
            <p:nvPicPr>
              <p:cNvPr id="1212" name="Freihand 1211">
                <a:extLst>
                  <a:ext uri="{FF2B5EF4-FFF2-40B4-BE49-F238E27FC236}">
                    <a16:creationId xmlns:a16="http://schemas.microsoft.com/office/drawing/2014/main" id="{57487C19-1AF3-4747-B48C-3354E0AC566B}"/>
                  </a:ext>
                </a:extLst>
              </p:cNvPr>
              <p:cNvPicPr/>
              <p:nvPr/>
            </p:nvPicPr>
            <p:blipFill>
              <a:blip r:embed="rId1437"/>
              <a:stretch>
                <a:fillRect/>
              </a:stretch>
            </p:blipFill>
            <p:spPr>
              <a:xfrm>
                <a:off x="2231747" y="4954747"/>
                <a:ext cx="946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8">
            <p14:nvContentPartPr>
              <p14:cNvPr id="1214" name="Freihand 1213">
                <a:extLst>
                  <a:ext uri="{FF2B5EF4-FFF2-40B4-BE49-F238E27FC236}">
                    <a16:creationId xmlns:a16="http://schemas.microsoft.com/office/drawing/2014/main" id="{729623A8-B766-41B6-A2CB-118C1CBFF4FA}"/>
                  </a:ext>
                </a:extLst>
              </p14:cNvPr>
              <p14:cNvContentPartPr/>
              <p14:nvPr/>
            </p14:nvContentPartPr>
            <p14:xfrm>
              <a:off x="2924747" y="5011987"/>
              <a:ext cx="12240" cy="39240"/>
            </p14:xfrm>
          </p:contentPart>
        </mc:Choice>
        <mc:Fallback>
          <p:pic>
            <p:nvPicPr>
              <p:cNvPr id="1214" name="Freihand 1213">
                <a:extLst>
                  <a:ext uri="{FF2B5EF4-FFF2-40B4-BE49-F238E27FC236}">
                    <a16:creationId xmlns:a16="http://schemas.microsoft.com/office/drawing/2014/main" id="{729623A8-B766-41B6-A2CB-118C1CBFF4FA}"/>
                  </a:ext>
                </a:extLst>
              </p:cNvPr>
              <p:cNvPicPr/>
              <p:nvPr/>
            </p:nvPicPr>
            <p:blipFill>
              <a:blip r:embed="rId1439"/>
              <a:stretch>
                <a:fillRect/>
              </a:stretch>
            </p:blipFill>
            <p:spPr>
              <a:xfrm>
                <a:off x="2920427" y="5007667"/>
                <a:ext cx="20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0">
            <p14:nvContentPartPr>
              <p14:cNvPr id="1215" name="Freihand 1214">
                <a:extLst>
                  <a:ext uri="{FF2B5EF4-FFF2-40B4-BE49-F238E27FC236}">
                    <a16:creationId xmlns:a16="http://schemas.microsoft.com/office/drawing/2014/main" id="{FEB3284B-A63A-4562-BCF6-3D4FFB3D2014}"/>
                  </a:ext>
                </a:extLst>
              </p14:cNvPr>
              <p14:cNvContentPartPr/>
              <p14:nvPr/>
            </p14:nvContentPartPr>
            <p14:xfrm>
              <a:off x="2901707" y="4996867"/>
              <a:ext cx="83160" cy="58320"/>
            </p14:xfrm>
          </p:contentPart>
        </mc:Choice>
        <mc:Fallback>
          <p:pic>
            <p:nvPicPr>
              <p:cNvPr id="1215" name="Freihand 1214">
                <a:extLst>
                  <a:ext uri="{FF2B5EF4-FFF2-40B4-BE49-F238E27FC236}">
                    <a16:creationId xmlns:a16="http://schemas.microsoft.com/office/drawing/2014/main" id="{FEB3284B-A63A-4562-BCF6-3D4FFB3D2014}"/>
                  </a:ext>
                </a:extLst>
              </p:cNvPr>
              <p:cNvPicPr/>
              <p:nvPr/>
            </p:nvPicPr>
            <p:blipFill>
              <a:blip r:embed="rId1441"/>
              <a:stretch>
                <a:fillRect/>
              </a:stretch>
            </p:blipFill>
            <p:spPr>
              <a:xfrm>
                <a:off x="2897387" y="4992547"/>
                <a:ext cx="91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2">
            <p14:nvContentPartPr>
              <p14:cNvPr id="1217" name="Freihand 1216">
                <a:extLst>
                  <a:ext uri="{FF2B5EF4-FFF2-40B4-BE49-F238E27FC236}">
                    <a16:creationId xmlns:a16="http://schemas.microsoft.com/office/drawing/2014/main" id="{A66A2948-1705-4966-B625-AA3ACAE0FC3D}"/>
                  </a:ext>
                </a:extLst>
              </p14:cNvPr>
              <p14:cNvContentPartPr/>
              <p14:nvPr/>
            </p14:nvContentPartPr>
            <p14:xfrm>
              <a:off x="3057227" y="5008027"/>
              <a:ext cx="360" cy="360"/>
            </p14:xfrm>
          </p:contentPart>
        </mc:Choice>
        <mc:Fallback>
          <p:pic>
            <p:nvPicPr>
              <p:cNvPr id="1217" name="Freihand 1216">
                <a:extLst>
                  <a:ext uri="{FF2B5EF4-FFF2-40B4-BE49-F238E27FC236}">
                    <a16:creationId xmlns:a16="http://schemas.microsoft.com/office/drawing/2014/main" id="{A66A2948-1705-4966-B625-AA3ACAE0FC3D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3052907" y="5003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3">
            <p14:nvContentPartPr>
              <p14:cNvPr id="1219" name="Freihand 1218">
                <a:extLst>
                  <a:ext uri="{FF2B5EF4-FFF2-40B4-BE49-F238E27FC236}">
                    <a16:creationId xmlns:a16="http://schemas.microsoft.com/office/drawing/2014/main" id="{C1DA87AE-8526-4F49-8ACE-9601C3FC3873}"/>
                  </a:ext>
                </a:extLst>
              </p14:cNvPr>
              <p14:cNvContentPartPr/>
              <p14:nvPr/>
            </p14:nvContentPartPr>
            <p14:xfrm>
              <a:off x="3094307" y="4992907"/>
              <a:ext cx="3240" cy="8640"/>
            </p14:xfrm>
          </p:contentPart>
        </mc:Choice>
        <mc:Fallback>
          <p:pic>
            <p:nvPicPr>
              <p:cNvPr id="1219" name="Freihand 1218">
                <a:extLst>
                  <a:ext uri="{FF2B5EF4-FFF2-40B4-BE49-F238E27FC236}">
                    <a16:creationId xmlns:a16="http://schemas.microsoft.com/office/drawing/2014/main" id="{C1DA87AE-8526-4F49-8ACE-9601C3FC3873}"/>
                  </a:ext>
                </a:extLst>
              </p:cNvPr>
              <p:cNvPicPr/>
              <p:nvPr/>
            </p:nvPicPr>
            <p:blipFill>
              <a:blip r:embed="rId1444"/>
              <a:stretch>
                <a:fillRect/>
              </a:stretch>
            </p:blipFill>
            <p:spPr>
              <a:xfrm>
                <a:off x="3089987" y="4988587"/>
                <a:ext cx="118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5">
            <p14:nvContentPartPr>
              <p14:cNvPr id="1221" name="Freihand 1220">
                <a:extLst>
                  <a:ext uri="{FF2B5EF4-FFF2-40B4-BE49-F238E27FC236}">
                    <a16:creationId xmlns:a16="http://schemas.microsoft.com/office/drawing/2014/main" id="{947CE3A4-1EB2-4501-81CA-EBFE4E8DF1C2}"/>
                  </a:ext>
                </a:extLst>
              </p14:cNvPr>
              <p14:cNvContentPartPr/>
              <p14:nvPr/>
            </p14:nvContentPartPr>
            <p14:xfrm>
              <a:off x="3041747" y="3501067"/>
              <a:ext cx="4890960" cy="1513440"/>
            </p14:xfrm>
          </p:contentPart>
        </mc:Choice>
        <mc:Fallback>
          <p:pic>
            <p:nvPicPr>
              <p:cNvPr id="1221" name="Freihand 1220">
                <a:extLst>
                  <a:ext uri="{FF2B5EF4-FFF2-40B4-BE49-F238E27FC236}">
                    <a16:creationId xmlns:a16="http://schemas.microsoft.com/office/drawing/2014/main" id="{947CE3A4-1EB2-4501-81CA-EBFE4E8DF1C2}"/>
                  </a:ext>
                </a:extLst>
              </p:cNvPr>
              <p:cNvPicPr/>
              <p:nvPr/>
            </p:nvPicPr>
            <p:blipFill>
              <a:blip r:embed="rId1446"/>
              <a:stretch>
                <a:fillRect/>
              </a:stretch>
            </p:blipFill>
            <p:spPr>
              <a:xfrm>
                <a:off x="3037427" y="3496747"/>
                <a:ext cx="4899600" cy="15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7">
            <p14:nvContentPartPr>
              <p14:cNvPr id="1222" name="Freihand 1221">
                <a:extLst>
                  <a:ext uri="{FF2B5EF4-FFF2-40B4-BE49-F238E27FC236}">
                    <a16:creationId xmlns:a16="http://schemas.microsoft.com/office/drawing/2014/main" id="{137411E3-6F4A-448B-9F8A-A6C268F8B8F5}"/>
                  </a:ext>
                </a:extLst>
              </p14:cNvPr>
              <p14:cNvContentPartPr/>
              <p14:nvPr/>
            </p14:nvContentPartPr>
            <p14:xfrm>
              <a:off x="2983427" y="4843867"/>
              <a:ext cx="314280" cy="188640"/>
            </p14:xfrm>
          </p:contentPart>
        </mc:Choice>
        <mc:Fallback>
          <p:pic>
            <p:nvPicPr>
              <p:cNvPr id="1222" name="Freihand 1221">
                <a:extLst>
                  <a:ext uri="{FF2B5EF4-FFF2-40B4-BE49-F238E27FC236}">
                    <a16:creationId xmlns:a16="http://schemas.microsoft.com/office/drawing/2014/main" id="{137411E3-6F4A-448B-9F8A-A6C268F8B8F5}"/>
                  </a:ext>
                </a:extLst>
              </p:cNvPr>
              <p:cNvPicPr/>
              <p:nvPr/>
            </p:nvPicPr>
            <p:blipFill>
              <a:blip r:embed="rId1448"/>
              <a:stretch>
                <a:fillRect/>
              </a:stretch>
            </p:blipFill>
            <p:spPr>
              <a:xfrm>
                <a:off x="2979107" y="4839547"/>
                <a:ext cx="3229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9">
            <p14:nvContentPartPr>
              <p14:cNvPr id="1224" name="Freihand 1223">
                <a:extLst>
                  <a:ext uri="{FF2B5EF4-FFF2-40B4-BE49-F238E27FC236}">
                    <a16:creationId xmlns:a16="http://schemas.microsoft.com/office/drawing/2014/main" id="{47D59A82-CB7C-41C4-ABE6-3460ED700E80}"/>
                  </a:ext>
                </a:extLst>
              </p14:cNvPr>
              <p14:cNvContentPartPr/>
              <p14:nvPr/>
            </p14:nvContentPartPr>
            <p14:xfrm>
              <a:off x="8138987" y="3159427"/>
              <a:ext cx="145080" cy="182880"/>
            </p14:xfrm>
          </p:contentPart>
        </mc:Choice>
        <mc:Fallback>
          <p:pic>
            <p:nvPicPr>
              <p:cNvPr id="1224" name="Freihand 1223">
                <a:extLst>
                  <a:ext uri="{FF2B5EF4-FFF2-40B4-BE49-F238E27FC236}">
                    <a16:creationId xmlns:a16="http://schemas.microsoft.com/office/drawing/2014/main" id="{47D59A82-CB7C-41C4-ABE6-3460ED700E80}"/>
                  </a:ext>
                </a:extLst>
              </p:cNvPr>
              <p:cNvPicPr/>
              <p:nvPr/>
            </p:nvPicPr>
            <p:blipFill>
              <a:blip r:embed="rId1450"/>
              <a:stretch>
                <a:fillRect/>
              </a:stretch>
            </p:blipFill>
            <p:spPr>
              <a:xfrm>
                <a:off x="8134667" y="3155107"/>
                <a:ext cx="1537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1">
            <p14:nvContentPartPr>
              <p14:cNvPr id="1225" name="Freihand 1224">
                <a:extLst>
                  <a:ext uri="{FF2B5EF4-FFF2-40B4-BE49-F238E27FC236}">
                    <a16:creationId xmlns:a16="http://schemas.microsoft.com/office/drawing/2014/main" id="{C40881A3-4F81-48CA-BDBA-B7D1F387E50B}"/>
                  </a:ext>
                </a:extLst>
              </p14:cNvPr>
              <p14:cNvContentPartPr/>
              <p14:nvPr/>
            </p14:nvContentPartPr>
            <p14:xfrm>
              <a:off x="8307827" y="3121267"/>
              <a:ext cx="162720" cy="181440"/>
            </p14:xfrm>
          </p:contentPart>
        </mc:Choice>
        <mc:Fallback>
          <p:pic>
            <p:nvPicPr>
              <p:cNvPr id="1225" name="Freihand 1224">
                <a:extLst>
                  <a:ext uri="{FF2B5EF4-FFF2-40B4-BE49-F238E27FC236}">
                    <a16:creationId xmlns:a16="http://schemas.microsoft.com/office/drawing/2014/main" id="{C40881A3-4F81-48CA-BDBA-B7D1F387E50B}"/>
                  </a:ext>
                </a:extLst>
              </p:cNvPr>
              <p:cNvPicPr/>
              <p:nvPr/>
            </p:nvPicPr>
            <p:blipFill>
              <a:blip r:embed="rId1452"/>
              <a:stretch>
                <a:fillRect/>
              </a:stretch>
            </p:blipFill>
            <p:spPr>
              <a:xfrm>
                <a:off x="8303507" y="3116947"/>
                <a:ext cx="171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3">
            <p14:nvContentPartPr>
              <p14:cNvPr id="1226" name="Freihand 1225">
                <a:extLst>
                  <a:ext uri="{FF2B5EF4-FFF2-40B4-BE49-F238E27FC236}">
                    <a16:creationId xmlns:a16="http://schemas.microsoft.com/office/drawing/2014/main" id="{1229DF7A-6657-47DF-9A42-450F4039B1C7}"/>
                  </a:ext>
                </a:extLst>
              </p14:cNvPr>
              <p14:cNvContentPartPr/>
              <p14:nvPr/>
            </p14:nvContentPartPr>
            <p14:xfrm>
              <a:off x="8510507" y="3168427"/>
              <a:ext cx="381960" cy="239400"/>
            </p14:xfrm>
          </p:contentPart>
        </mc:Choice>
        <mc:Fallback>
          <p:pic>
            <p:nvPicPr>
              <p:cNvPr id="1226" name="Freihand 1225">
                <a:extLst>
                  <a:ext uri="{FF2B5EF4-FFF2-40B4-BE49-F238E27FC236}">
                    <a16:creationId xmlns:a16="http://schemas.microsoft.com/office/drawing/2014/main" id="{1229DF7A-6657-47DF-9A42-450F4039B1C7}"/>
                  </a:ext>
                </a:extLst>
              </p:cNvPr>
              <p:cNvPicPr/>
              <p:nvPr/>
            </p:nvPicPr>
            <p:blipFill>
              <a:blip r:embed="rId1454"/>
              <a:stretch>
                <a:fillRect/>
              </a:stretch>
            </p:blipFill>
            <p:spPr>
              <a:xfrm>
                <a:off x="8506187" y="3164107"/>
                <a:ext cx="3906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5">
            <p14:nvContentPartPr>
              <p14:cNvPr id="1227" name="Freihand 1226">
                <a:extLst>
                  <a:ext uri="{FF2B5EF4-FFF2-40B4-BE49-F238E27FC236}">
                    <a16:creationId xmlns:a16="http://schemas.microsoft.com/office/drawing/2014/main" id="{59CFB073-FBA0-42B9-ADE9-06E6A342E87E}"/>
                  </a:ext>
                </a:extLst>
              </p14:cNvPr>
              <p14:cNvContentPartPr/>
              <p14:nvPr/>
            </p14:nvContentPartPr>
            <p14:xfrm>
              <a:off x="9021707" y="3035587"/>
              <a:ext cx="210600" cy="302400"/>
            </p14:xfrm>
          </p:contentPart>
        </mc:Choice>
        <mc:Fallback>
          <p:pic>
            <p:nvPicPr>
              <p:cNvPr id="1227" name="Freihand 1226">
                <a:extLst>
                  <a:ext uri="{FF2B5EF4-FFF2-40B4-BE49-F238E27FC236}">
                    <a16:creationId xmlns:a16="http://schemas.microsoft.com/office/drawing/2014/main" id="{59CFB073-FBA0-42B9-ADE9-06E6A342E87E}"/>
                  </a:ext>
                </a:extLst>
              </p:cNvPr>
              <p:cNvPicPr/>
              <p:nvPr/>
            </p:nvPicPr>
            <p:blipFill>
              <a:blip r:embed="rId1456"/>
              <a:stretch>
                <a:fillRect/>
              </a:stretch>
            </p:blipFill>
            <p:spPr>
              <a:xfrm>
                <a:off x="9017387" y="3031267"/>
                <a:ext cx="219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7">
            <p14:nvContentPartPr>
              <p14:cNvPr id="1229" name="Freihand 1228">
                <a:extLst>
                  <a:ext uri="{FF2B5EF4-FFF2-40B4-BE49-F238E27FC236}">
                    <a16:creationId xmlns:a16="http://schemas.microsoft.com/office/drawing/2014/main" id="{AC596048-0311-4AEC-92C4-C7ECAA635634}"/>
                  </a:ext>
                </a:extLst>
              </p14:cNvPr>
              <p14:cNvContentPartPr/>
              <p14:nvPr/>
            </p14:nvContentPartPr>
            <p14:xfrm>
              <a:off x="9415907" y="2951707"/>
              <a:ext cx="204840" cy="183960"/>
            </p14:xfrm>
          </p:contentPart>
        </mc:Choice>
        <mc:Fallback>
          <p:pic>
            <p:nvPicPr>
              <p:cNvPr id="1229" name="Freihand 1228">
                <a:extLst>
                  <a:ext uri="{FF2B5EF4-FFF2-40B4-BE49-F238E27FC236}">
                    <a16:creationId xmlns:a16="http://schemas.microsoft.com/office/drawing/2014/main" id="{AC596048-0311-4AEC-92C4-C7ECAA635634}"/>
                  </a:ext>
                </a:extLst>
              </p:cNvPr>
              <p:cNvPicPr/>
              <p:nvPr/>
            </p:nvPicPr>
            <p:blipFill>
              <a:blip r:embed="rId1458"/>
              <a:stretch>
                <a:fillRect/>
              </a:stretch>
            </p:blipFill>
            <p:spPr>
              <a:xfrm>
                <a:off x="9411587" y="2947387"/>
                <a:ext cx="213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9">
            <p14:nvContentPartPr>
              <p14:cNvPr id="1230" name="Freihand 1229">
                <a:extLst>
                  <a:ext uri="{FF2B5EF4-FFF2-40B4-BE49-F238E27FC236}">
                    <a16:creationId xmlns:a16="http://schemas.microsoft.com/office/drawing/2014/main" id="{4BA68D2B-D213-4E20-AF3C-DD01AC62E845}"/>
                  </a:ext>
                </a:extLst>
              </p14:cNvPr>
              <p14:cNvContentPartPr/>
              <p14:nvPr/>
            </p14:nvContentPartPr>
            <p14:xfrm>
              <a:off x="9636587" y="2904547"/>
              <a:ext cx="214920" cy="195840"/>
            </p14:xfrm>
          </p:contentPart>
        </mc:Choice>
        <mc:Fallback>
          <p:pic>
            <p:nvPicPr>
              <p:cNvPr id="1230" name="Freihand 1229">
                <a:extLst>
                  <a:ext uri="{FF2B5EF4-FFF2-40B4-BE49-F238E27FC236}">
                    <a16:creationId xmlns:a16="http://schemas.microsoft.com/office/drawing/2014/main" id="{4BA68D2B-D213-4E20-AF3C-DD01AC62E845}"/>
                  </a:ext>
                </a:extLst>
              </p:cNvPr>
              <p:cNvPicPr/>
              <p:nvPr/>
            </p:nvPicPr>
            <p:blipFill>
              <a:blip r:embed="rId1460"/>
              <a:stretch>
                <a:fillRect/>
              </a:stretch>
            </p:blipFill>
            <p:spPr>
              <a:xfrm>
                <a:off x="9632267" y="2900227"/>
                <a:ext cx="2235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1">
            <p14:nvContentPartPr>
              <p14:cNvPr id="1231" name="Freihand 1230">
                <a:extLst>
                  <a:ext uri="{FF2B5EF4-FFF2-40B4-BE49-F238E27FC236}">
                    <a16:creationId xmlns:a16="http://schemas.microsoft.com/office/drawing/2014/main" id="{79623EA2-31DB-488B-9BDA-3390255D2AE2}"/>
                  </a:ext>
                </a:extLst>
              </p14:cNvPr>
              <p14:cNvContentPartPr/>
              <p14:nvPr/>
            </p14:nvContentPartPr>
            <p14:xfrm>
              <a:off x="9889667" y="2886187"/>
              <a:ext cx="90360" cy="241200"/>
            </p14:xfrm>
          </p:contentPart>
        </mc:Choice>
        <mc:Fallback>
          <p:pic>
            <p:nvPicPr>
              <p:cNvPr id="1231" name="Freihand 1230">
                <a:extLst>
                  <a:ext uri="{FF2B5EF4-FFF2-40B4-BE49-F238E27FC236}">
                    <a16:creationId xmlns:a16="http://schemas.microsoft.com/office/drawing/2014/main" id="{79623EA2-31DB-488B-9BDA-3390255D2AE2}"/>
                  </a:ext>
                </a:extLst>
              </p:cNvPr>
              <p:cNvPicPr/>
              <p:nvPr/>
            </p:nvPicPr>
            <p:blipFill>
              <a:blip r:embed="rId1462"/>
              <a:stretch>
                <a:fillRect/>
              </a:stretch>
            </p:blipFill>
            <p:spPr>
              <a:xfrm>
                <a:off x="9885347" y="2881867"/>
                <a:ext cx="99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3">
            <p14:nvContentPartPr>
              <p14:cNvPr id="1232" name="Freihand 1231">
                <a:extLst>
                  <a:ext uri="{FF2B5EF4-FFF2-40B4-BE49-F238E27FC236}">
                    <a16:creationId xmlns:a16="http://schemas.microsoft.com/office/drawing/2014/main" id="{BADEE6F5-25B7-49FF-AC56-8B24C45A1619}"/>
                  </a:ext>
                </a:extLst>
              </p14:cNvPr>
              <p14:cNvContentPartPr/>
              <p14:nvPr/>
            </p14:nvContentPartPr>
            <p14:xfrm>
              <a:off x="9981827" y="2936947"/>
              <a:ext cx="271800" cy="87840"/>
            </p14:xfrm>
          </p:contentPart>
        </mc:Choice>
        <mc:Fallback>
          <p:pic>
            <p:nvPicPr>
              <p:cNvPr id="1232" name="Freihand 1231">
                <a:extLst>
                  <a:ext uri="{FF2B5EF4-FFF2-40B4-BE49-F238E27FC236}">
                    <a16:creationId xmlns:a16="http://schemas.microsoft.com/office/drawing/2014/main" id="{BADEE6F5-25B7-49FF-AC56-8B24C45A1619}"/>
                  </a:ext>
                </a:extLst>
              </p:cNvPr>
              <p:cNvPicPr/>
              <p:nvPr/>
            </p:nvPicPr>
            <p:blipFill>
              <a:blip r:embed="rId1464"/>
              <a:stretch>
                <a:fillRect/>
              </a:stretch>
            </p:blipFill>
            <p:spPr>
              <a:xfrm>
                <a:off x="9977507" y="2932627"/>
                <a:ext cx="2804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5">
            <p14:nvContentPartPr>
              <p14:cNvPr id="1234" name="Freihand 1233">
                <a:extLst>
                  <a:ext uri="{FF2B5EF4-FFF2-40B4-BE49-F238E27FC236}">
                    <a16:creationId xmlns:a16="http://schemas.microsoft.com/office/drawing/2014/main" id="{421F8F3E-A183-42B6-B4EE-E7C8E309569F}"/>
                  </a:ext>
                </a:extLst>
              </p14:cNvPr>
              <p14:cNvContentPartPr/>
              <p14:nvPr/>
            </p14:nvContentPartPr>
            <p14:xfrm>
              <a:off x="8229707" y="3480187"/>
              <a:ext cx="112680" cy="165240"/>
            </p14:xfrm>
          </p:contentPart>
        </mc:Choice>
        <mc:Fallback>
          <p:pic>
            <p:nvPicPr>
              <p:cNvPr id="1234" name="Freihand 1233">
                <a:extLst>
                  <a:ext uri="{FF2B5EF4-FFF2-40B4-BE49-F238E27FC236}">
                    <a16:creationId xmlns:a16="http://schemas.microsoft.com/office/drawing/2014/main" id="{421F8F3E-A183-42B6-B4EE-E7C8E309569F}"/>
                  </a:ext>
                </a:extLst>
              </p:cNvPr>
              <p:cNvPicPr/>
              <p:nvPr/>
            </p:nvPicPr>
            <p:blipFill>
              <a:blip r:embed="rId1466"/>
              <a:stretch>
                <a:fillRect/>
              </a:stretch>
            </p:blipFill>
            <p:spPr>
              <a:xfrm>
                <a:off x="8225387" y="3475867"/>
                <a:ext cx="121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7">
            <p14:nvContentPartPr>
              <p14:cNvPr id="1235" name="Freihand 1234">
                <a:extLst>
                  <a:ext uri="{FF2B5EF4-FFF2-40B4-BE49-F238E27FC236}">
                    <a16:creationId xmlns:a16="http://schemas.microsoft.com/office/drawing/2014/main" id="{87EA23C9-87F4-4E0E-80AB-92DC14689947}"/>
                  </a:ext>
                </a:extLst>
              </p14:cNvPr>
              <p14:cNvContentPartPr/>
              <p14:nvPr/>
            </p14:nvContentPartPr>
            <p14:xfrm>
              <a:off x="8210627" y="3475507"/>
              <a:ext cx="195120" cy="178200"/>
            </p14:xfrm>
          </p:contentPart>
        </mc:Choice>
        <mc:Fallback>
          <p:pic>
            <p:nvPicPr>
              <p:cNvPr id="1235" name="Freihand 1234">
                <a:extLst>
                  <a:ext uri="{FF2B5EF4-FFF2-40B4-BE49-F238E27FC236}">
                    <a16:creationId xmlns:a16="http://schemas.microsoft.com/office/drawing/2014/main" id="{87EA23C9-87F4-4E0E-80AB-92DC14689947}"/>
                  </a:ext>
                </a:extLst>
              </p:cNvPr>
              <p:cNvPicPr/>
              <p:nvPr/>
            </p:nvPicPr>
            <p:blipFill>
              <a:blip r:embed="rId1468"/>
              <a:stretch>
                <a:fillRect/>
              </a:stretch>
            </p:blipFill>
            <p:spPr>
              <a:xfrm>
                <a:off x="8206307" y="3471187"/>
                <a:ext cx="2037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9">
            <p14:nvContentPartPr>
              <p14:cNvPr id="1236" name="Freihand 1235">
                <a:extLst>
                  <a:ext uri="{FF2B5EF4-FFF2-40B4-BE49-F238E27FC236}">
                    <a16:creationId xmlns:a16="http://schemas.microsoft.com/office/drawing/2014/main" id="{090E409B-BEDF-48E8-B9BA-9A59EA5E7513}"/>
                  </a:ext>
                </a:extLst>
              </p14:cNvPr>
              <p14:cNvContentPartPr/>
              <p14:nvPr/>
            </p14:nvContentPartPr>
            <p14:xfrm>
              <a:off x="8486387" y="3437707"/>
              <a:ext cx="21240" cy="156240"/>
            </p14:xfrm>
          </p:contentPart>
        </mc:Choice>
        <mc:Fallback>
          <p:pic>
            <p:nvPicPr>
              <p:cNvPr id="1236" name="Freihand 1235">
                <a:extLst>
                  <a:ext uri="{FF2B5EF4-FFF2-40B4-BE49-F238E27FC236}">
                    <a16:creationId xmlns:a16="http://schemas.microsoft.com/office/drawing/2014/main" id="{090E409B-BEDF-48E8-B9BA-9A59EA5E7513}"/>
                  </a:ext>
                </a:extLst>
              </p:cNvPr>
              <p:cNvPicPr/>
              <p:nvPr/>
            </p:nvPicPr>
            <p:blipFill>
              <a:blip r:embed="rId1470"/>
              <a:stretch>
                <a:fillRect/>
              </a:stretch>
            </p:blipFill>
            <p:spPr>
              <a:xfrm>
                <a:off x="8482067" y="3433387"/>
                <a:ext cx="29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1">
            <p14:nvContentPartPr>
              <p14:cNvPr id="1237" name="Freihand 1236">
                <a:extLst>
                  <a:ext uri="{FF2B5EF4-FFF2-40B4-BE49-F238E27FC236}">
                    <a16:creationId xmlns:a16="http://schemas.microsoft.com/office/drawing/2014/main" id="{04E8BDCD-D895-400B-AA8D-AA885D796AC0}"/>
                  </a:ext>
                </a:extLst>
              </p14:cNvPr>
              <p14:cNvContentPartPr/>
              <p14:nvPr/>
            </p14:nvContentPartPr>
            <p14:xfrm>
              <a:off x="8406107" y="3410347"/>
              <a:ext cx="146520" cy="91800"/>
            </p14:xfrm>
          </p:contentPart>
        </mc:Choice>
        <mc:Fallback>
          <p:pic>
            <p:nvPicPr>
              <p:cNvPr id="1237" name="Freihand 1236">
                <a:extLst>
                  <a:ext uri="{FF2B5EF4-FFF2-40B4-BE49-F238E27FC236}">
                    <a16:creationId xmlns:a16="http://schemas.microsoft.com/office/drawing/2014/main" id="{04E8BDCD-D895-400B-AA8D-AA885D796AC0}"/>
                  </a:ext>
                </a:extLst>
              </p:cNvPr>
              <p:cNvPicPr/>
              <p:nvPr/>
            </p:nvPicPr>
            <p:blipFill>
              <a:blip r:embed="rId1472"/>
              <a:stretch>
                <a:fillRect/>
              </a:stretch>
            </p:blipFill>
            <p:spPr>
              <a:xfrm>
                <a:off x="8401787" y="3406027"/>
                <a:ext cx="1551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3">
            <p14:nvContentPartPr>
              <p14:cNvPr id="1238" name="Freihand 1237">
                <a:extLst>
                  <a:ext uri="{FF2B5EF4-FFF2-40B4-BE49-F238E27FC236}">
                    <a16:creationId xmlns:a16="http://schemas.microsoft.com/office/drawing/2014/main" id="{418CCB91-58ED-4207-A978-4871E2B777F6}"/>
                  </a:ext>
                </a:extLst>
              </p14:cNvPr>
              <p14:cNvContentPartPr/>
              <p14:nvPr/>
            </p14:nvContentPartPr>
            <p14:xfrm>
              <a:off x="8596187" y="3387667"/>
              <a:ext cx="112320" cy="162000"/>
            </p14:xfrm>
          </p:contentPart>
        </mc:Choice>
        <mc:Fallback>
          <p:pic>
            <p:nvPicPr>
              <p:cNvPr id="1238" name="Freihand 1237">
                <a:extLst>
                  <a:ext uri="{FF2B5EF4-FFF2-40B4-BE49-F238E27FC236}">
                    <a16:creationId xmlns:a16="http://schemas.microsoft.com/office/drawing/2014/main" id="{418CCB91-58ED-4207-A978-4871E2B777F6}"/>
                  </a:ext>
                </a:extLst>
              </p:cNvPr>
              <p:cNvPicPr/>
              <p:nvPr/>
            </p:nvPicPr>
            <p:blipFill>
              <a:blip r:embed="rId1474"/>
              <a:stretch>
                <a:fillRect/>
              </a:stretch>
            </p:blipFill>
            <p:spPr>
              <a:xfrm>
                <a:off x="8591867" y="3383347"/>
                <a:ext cx="120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5">
            <p14:nvContentPartPr>
              <p14:cNvPr id="1240" name="Freihand 1239">
                <a:extLst>
                  <a:ext uri="{FF2B5EF4-FFF2-40B4-BE49-F238E27FC236}">
                    <a16:creationId xmlns:a16="http://schemas.microsoft.com/office/drawing/2014/main" id="{F962AFC7-433C-4D41-8192-6B2915449963}"/>
                  </a:ext>
                </a:extLst>
              </p14:cNvPr>
              <p14:cNvContentPartPr/>
              <p14:nvPr/>
            </p14:nvContentPartPr>
            <p14:xfrm>
              <a:off x="8763587" y="3263827"/>
              <a:ext cx="93600" cy="129600"/>
            </p14:xfrm>
          </p:contentPart>
        </mc:Choice>
        <mc:Fallback>
          <p:pic>
            <p:nvPicPr>
              <p:cNvPr id="1240" name="Freihand 1239">
                <a:extLst>
                  <a:ext uri="{FF2B5EF4-FFF2-40B4-BE49-F238E27FC236}">
                    <a16:creationId xmlns:a16="http://schemas.microsoft.com/office/drawing/2014/main" id="{F962AFC7-433C-4D41-8192-6B2915449963}"/>
                  </a:ext>
                </a:extLst>
              </p:cNvPr>
              <p:cNvPicPr/>
              <p:nvPr/>
            </p:nvPicPr>
            <p:blipFill>
              <a:blip r:embed="rId1476"/>
              <a:stretch>
                <a:fillRect/>
              </a:stretch>
            </p:blipFill>
            <p:spPr>
              <a:xfrm>
                <a:off x="8759267" y="3259507"/>
                <a:ext cx="1022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7">
            <p14:nvContentPartPr>
              <p14:cNvPr id="1241" name="Freihand 1240">
                <a:extLst>
                  <a:ext uri="{FF2B5EF4-FFF2-40B4-BE49-F238E27FC236}">
                    <a16:creationId xmlns:a16="http://schemas.microsoft.com/office/drawing/2014/main" id="{B0AE02C4-6F2F-4BC1-91F7-5D6DA03571EF}"/>
                  </a:ext>
                </a:extLst>
              </p14:cNvPr>
              <p14:cNvContentPartPr/>
              <p14:nvPr/>
            </p14:nvContentPartPr>
            <p14:xfrm>
              <a:off x="8832707" y="3273547"/>
              <a:ext cx="172080" cy="81000"/>
            </p14:xfrm>
          </p:contentPart>
        </mc:Choice>
        <mc:Fallback>
          <p:pic>
            <p:nvPicPr>
              <p:cNvPr id="1241" name="Freihand 1240">
                <a:extLst>
                  <a:ext uri="{FF2B5EF4-FFF2-40B4-BE49-F238E27FC236}">
                    <a16:creationId xmlns:a16="http://schemas.microsoft.com/office/drawing/2014/main" id="{B0AE02C4-6F2F-4BC1-91F7-5D6DA03571EF}"/>
                  </a:ext>
                </a:extLst>
              </p:cNvPr>
              <p:cNvPicPr/>
              <p:nvPr/>
            </p:nvPicPr>
            <p:blipFill>
              <a:blip r:embed="rId1478"/>
              <a:stretch>
                <a:fillRect/>
              </a:stretch>
            </p:blipFill>
            <p:spPr>
              <a:xfrm>
                <a:off x="8828387" y="3269227"/>
                <a:ext cx="180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9">
            <p14:nvContentPartPr>
              <p14:cNvPr id="1242" name="Freihand 1241">
                <a:extLst>
                  <a:ext uri="{FF2B5EF4-FFF2-40B4-BE49-F238E27FC236}">
                    <a16:creationId xmlns:a16="http://schemas.microsoft.com/office/drawing/2014/main" id="{F50B48A8-2DC3-4C99-A6E8-76BDEBC349DA}"/>
                  </a:ext>
                </a:extLst>
              </p14:cNvPr>
              <p14:cNvContentPartPr/>
              <p14:nvPr/>
            </p14:nvContentPartPr>
            <p14:xfrm>
              <a:off x="8996147" y="3198667"/>
              <a:ext cx="75600" cy="132120"/>
            </p14:xfrm>
          </p:contentPart>
        </mc:Choice>
        <mc:Fallback>
          <p:pic>
            <p:nvPicPr>
              <p:cNvPr id="1242" name="Freihand 1241">
                <a:extLst>
                  <a:ext uri="{FF2B5EF4-FFF2-40B4-BE49-F238E27FC236}">
                    <a16:creationId xmlns:a16="http://schemas.microsoft.com/office/drawing/2014/main" id="{F50B48A8-2DC3-4C99-A6E8-76BDEBC349DA}"/>
                  </a:ext>
                </a:extLst>
              </p:cNvPr>
              <p:cNvPicPr/>
              <p:nvPr/>
            </p:nvPicPr>
            <p:blipFill>
              <a:blip r:embed="rId1480"/>
              <a:stretch>
                <a:fillRect/>
              </a:stretch>
            </p:blipFill>
            <p:spPr>
              <a:xfrm>
                <a:off x="8991827" y="3194347"/>
                <a:ext cx="84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1">
            <p14:nvContentPartPr>
              <p14:cNvPr id="1243" name="Freihand 1242">
                <a:extLst>
                  <a:ext uri="{FF2B5EF4-FFF2-40B4-BE49-F238E27FC236}">
                    <a16:creationId xmlns:a16="http://schemas.microsoft.com/office/drawing/2014/main" id="{91A6C744-6DEA-49CD-845A-EBDE89AF6FE3}"/>
                  </a:ext>
                </a:extLst>
              </p14:cNvPr>
              <p14:cNvContentPartPr/>
              <p14:nvPr/>
            </p14:nvContentPartPr>
            <p14:xfrm>
              <a:off x="8964107" y="3191827"/>
              <a:ext cx="360" cy="360"/>
            </p14:xfrm>
          </p:contentPart>
        </mc:Choice>
        <mc:Fallback>
          <p:pic>
            <p:nvPicPr>
              <p:cNvPr id="1243" name="Freihand 1242">
                <a:extLst>
                  <a:ext uri="{FF2B5EF4-FFF2-40B4-BE49-F238E27FC236}">
                    <a16:creationId xmlns:a16="http://schemas.microsoft.com/office/drawing/2014/main" id="{91A6C744-6DEA-49CD-845A-EBDE89AF6FE3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8959787" y="3187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2">
            <p14:nvContentPartPr>
              <p14:cNvPr id="1244" name="Freihand 1243">
                <a:extLst>
                  <a:ext uri="{FF2B5EF4-FFF2-40B4-BE49-F238E27FC236}">
                    <a16:creationId xmlns:a16="http://schemas.microsoft.com/office/drawing/2014/main" id="{4517FCD8-62E4-4C20-8FF6-3BD182531A27}"/>
                  </a:ext>
                </a:extLst>
              </p14:cNvPr>
              <p14:cNvContentPartPr/>
              <p14:nvPr/>
            </p14:nvContentPartPr>
            <p14:xfrm>
              <a:off x="9201707" y="3341587"/>
              <a:ext cx="163800" cy="30600"/>
            </p14:xfrm>
          </p:contentPart>
        </mc:Choice>
        <mc:Fallback>
          <p:pic>
            <p:nvPicPr>
              <p:cNvPr id="1244" name="Freihand 1243">
                <a:extLst>
                  <a:ext uri="{FF2B5EF4-FFF2-40B4-BE49-F238E27FC236}">
                    <a16:creationId xmlns:a16="http://schemas.microsoft.com/office/drawing/2014/main" id="{4517FCD8-62E4-4C20-8FF6-3BD182531A27}"/>
                  </a:ext>
                </a:extLst>
              </p:cNvPr>
              <p:cNvPicPr/>
              <p:nvPr/>
            </p:nvPicPr>
            <p:blipFill>
              <a:blip r:embed="rId1483"/>
              <a:stretch>
                <a:fillRect/>
              </a:stretch>
            </p:blipFill>
            <p:spPr>
              <a:xfrm>
                <a:off x="9197387" y="3337267"/>
                <a:ext cx="172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4">
            <p14:nvContentPartPr>
              <p14:cNvPr id="1245" name="Freihand 1244">
                <a:extLst>
                  <a:ext uri="{FF2B5EF4-FFF2-40B4-BE49-F238E27FC236}">
                    <a16:creationId xmlns:a16="http://schemas.microsoft.com/office/drawing/2014/main" id="{674AC7BB-D824-44A9-84EE-A4FF280402B6}"/>
                  </a:ext>
                </a:extLst>
              </p14:cNvPr>
              <p14:cNvContentPartPr/>
              <p14:nvPr/>
            </p14:nvContentPartPr>
            <p14:xfrm>
              <a:off x="9222227" y="3383347"/>
              <a:ext cx="183960" cy="46080"/>
            </p14:xfrm>
          </p:contentPart>
        </mc:Choice>
        <mc:Fallback>
          <p:pic>
            <p:nvPicPr>
              <p:cNvPr id="1245" name="Freihand 1244">
                <a:extLst>
                  <a:ext uri="{FF2B5EF4-FFF2-40B4-BE49-F238E27FC236}">
                    <a16:creationId xmlns:a16="http://schemas.microsoft.com/office/drawing/2014/main" id="{674AC7BB-D824-44A9-84EE-A4FF280402B6}"/>
                  </a:ext>
                </a:extLst>
              </p:cNvPr>
              <p:cNvPicPr/>
              <p:nvPr/>
            </p:nvPicPr>
            <p:blipFill>
              <a:blip r:embed="rId1485"/>
              <a:stretch>
                <a:fillRect/>
              </a:stretch>
            </p:blipFill>
            <p:spPr>
              <a:xfrm>
                <a:off x="9217907" y="3379027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6">
            <p14:nvContentPartPr>
              <p14:cNvPr id="1246" name="Freihand 1245">
                <a:extLst>
                  <a:ext uri="{FF2B5EF4-FFF2-40B4-BE49-F238E27FC236}">
                    <a16:creationId xmlns:a16="http://schemas.microsoft.com/office/drawing/2014/main" id="{16D0E01B-DE92-47D0-B960-2D107F450C0C}"/>
                  </a:ext>
                </a:extLst>
              </p14:cNvPr>
              <p14:cNvContentPartPr/>
              <p14:nvPr/>
            </p14:nvContentPartPr>
            <p14:xfrm>
              <a:off x="9545147" y="3271027"/>
              <a:ext cx="65160" cy="123840"/>
            </p14:xfrm>
          </p:contentPart>
        </mc:Choice>
        <mc:Fallback>
          <p:pic>
            <p:nvPicPr>
              <p:cNvPr id="1246" name="Freihand 1245">
                <a:extLst>
                  <a:ext uri="{FF2B5EF4-FFF2-40B4-BE49-F238E27FC236}">
                    <a16:creationId xmlns:a16="http://schemas.microsoft.com/office/drawing/2014/main" id="{16D0E01B-DE92-47D0-B960-2D107F450C0C}"/>
                  </a:ext>
                </a:extLst>
              </p:cNvPr>
              <p:cNvPicPr/>
              <p:nvPr/>
            </p:nvPicPr>
            <p:blipFill>
              <a:blip r:embed="rId1487"/>
              <a:stretch>
                <a:fillRect/>
              </a:stretch>
            </p:blipFill>
            <p:spPr>
              <a:xfrm>
                <a:off x="9540827" y="3266707"/>
                <a:ext cx="73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8">
            <p14:nvContentPartPr>
              <p14:cNvPr id="1247" name="Freihand 1246">
                <a:extLst>
                  <a:ext uri="{FF2B5EF4-FFF2-40B4-BE49-F238E27FC236}">
                    <a16:creationId xmlns:a16="http://schemas.microsoft.com/office/drawing/2014/main" id="{13EAF7E7-44A7-4BE8-9B96-6BBBE03C8959}"/>
                  </a:ext>
                </a:extLst>
              </p14:cNvPr>
              <p14:cNvContentPartPr/>
              <p14:nvPr/>
            </p14:nvContentPartPr>
            <p14:xfrm>
              <a:off x="9501587" y="3283267"/>
              <a:ext cx="180360" cy="54000"/>
            </p14:xfrm>
          </p:contentPart>
        </mc:Choice>
        <mc:Fallback>
          <p:pic>
            <p:nvPicPr>
              <p:cNvPr id="1247" name="Freihand 1246">
                <a:extLst>
                  <a:ext uri="{FF2B5EF4-FFF2-40B4-BE49-F238E27FC236}">
                    <a16:creationId xmlns:a16="http://schemas.microsoft.com/office/drawing/2014/main" id="{13EAF7E7-44A7-4BE8-9B96-6BBBE03C8959}"/>
                  </a:ext>
                </a:extLst>
              </p:cNvPr>
              <p:cNvPicPr/>
              <p:nvPr/>
            </p:nvPicPr>
            <p:blipFill>
              <a:blip r:embed="rId1489"/>
              <a:stretch>
                <a:fillRect/>
              </a:stretch>
            </p:blipFill>
            <p:spPr>
              <a:xfrm>
                <a:off x="9497267" y="3278947"/>
                <a:ext cx="1890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0">
            <p14:nvContentPartPr>
              <p14:cNvPr id="1248" name="Freihand 1247">
                <a:extLst>
                  <a:ext uri="{FF2B5EF4-FFF2-40B4-BE49-F238E27FC236}">
                    <a16:creationId xmlns:a16="http://schemas.microsoft.com/office/drawing/2014/main" id="{4BF7C2AF-6450-42FA-8DC7-4B05E6A1E58D}"/>
                  </a:ext>
                </a:extLst>
              </p14:cNvPr>
              <p14:cNvContentPartPr/>
              <p14:nvPr/>
            </p14:nvContentPartPr>
            <p14:xfrm>
              <a:off x="9833867" y="3115147"/>
              <a:ext cx="167400" cy="197280"/>
            </p14:xfrm>
          </p:contentPart>
        </mc:Choice>
        <mc:Fallback>
          <p:pic>
            <p:nvPicPr>
              <p:cNvPr id="1248" name="Freihand 1247">
                <a:extLst>
                  <a:ext uri="{FF2B5EF4-FFF2-40B4-BE49-F238E27FC236}">
                    <a16:creationId xmlns:a16="http://schemas.microsoft.com/office/drawing/2014/main" id="{4BF7C2AF-6450-42FA-8DC7-4B05E6A1E58D}"/>
                  </a:ext>
                </a:extLst>
              </p:cNvPr>
              <p:cNvPicPr/>
              <p:nvPr/>
            </p:nvPicPr>
            <p:blipFill>
              <a:blip r:embed="rId1491"/>
              <a:stretch>
                <a:fillRect/>
              </a:stretch>
            </p:blipFill>
            <p:spPr>
              <a:xfrm>
                <a:off x="9829547" y="3110827"/>
                <a:ext cx="176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2">
            <p14:nvContentPartPr>
              <p14:cNvPr id="1249" name="Freihand 1248">
                <a:extLst>
                  <a:ext uri="{FF2B5EF4-FFF2-40B4-BE49-F238E27FC236}">
                    <a16:creationId xmlns:a16="http://schemas.microsoft.com/office/drawing/2014/main" id="{E9340EA1-26FC-474E-AF2C-BE5B996A94D5}"/>
                  </a:ext>
                </a:extLst>
              </p14:cNvPr>
              <p14:cNvContentPartPr/>
              <p14:nvPr/>
            </p14:nvContentPartPr>
            <p14:xfrm>
              <a:off x="9911987" y="3194347"/>
              <a:ext cx="128880" cy="41040"/>
            </p14:xfrm>
          </p:contentPart>
        </mc:Choice>
        <mc:Fallback>
          <p:pic>
            <p:nvPicPr>
              <p:cNvPr id="1249" name="Freihand 1248">
                <a:extLst>
                  <a:ext uri="{FF2B5EF4-FFF2-40B4-BE49-F238E27FC236}">
                    <a16:creationId xmlns:a16="http://schemas.microsoft.com/office/drawing/2014/main" id="{E9340EA1-26FC-474E-AF2C-BE5B996A94D5}"/>
                  </a:ext>
                </a:extLst>
              </p:cNvPr>
              <p:cNvPicPr/>
              <p:nvPr/>
            </p:nvPicPr>
            <p:blipFill>
              <a:blip r:embed="rId1493"/>
              <a:stretch>
                <a:fillRect/>
              </a:stretch>
            </p:blipFill>
            <p:spPr>
              <a:xfrm>
                <a:off x="9907667" y="3190027"/>
                <a:ext cx="1375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4">
            <p14:nvContentPartPr>
              <p14:cNvPr id="1251" name="Freihand 1250">
                <a:extLst>
                  <a:ext uri="{FF2B5EF4-FFF2-40B4-BE49-F238E27FC236}">
                    <a16:creationId xmlns:a16="http://schemas.microsoft.com/office/drawing/2014/main" id="{F4A7BD07-3ABC-442E-974A-5B9888CA8E08}"/>
                  </a:ext>
                </a:extLst>
              </p14:cNvPr>
              <p14:cNvContentPartPr/>
              <p14:nvPr/>
            </p14:nvContentPartPr>
            <p14:xfrm>
              <a:off x="8280827" y="3804547"/>
              <a:ext cx="84600" cy="203760"/>
            </p14:xfrm>
          </p:contentPart>
        </mc:Choice>
        <mc:Fallback>
          <p:pic>
            <p:nvPicPr>
              <p:cNvPr id="1251" name="Freihand 1250">
                <a:extLst>
                  <a:ext uri="{FF2B5EF4-FFF2-40B4-BE49-F238E27FC236}">
                    <a16:creationId xmlns:a16="http://schemas.microsoft.com/office/drawing/2014/main" id="{F4A7BD07-3ABC-442E-974A-5B9888CA8E08}"/>
                  </a:ext>
                </a:extLst>
              </p:cNvPr>
              <p:cNvPicPr/>
              <p:nvPr/>
            </p:nvPicPr>
            <p:blipFill>
              <a:blip r:embed="rId1495"/>
              <a:stretch>
                <a:fillRect/>
              </a:stretch>
            </p:blipFill>
            <p:spPr>
              <a:xfrm>
                <a:off x="8276507" y="3800227"/>
                <a:ext cx="93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6">
            <p14:nvContentPartPr>
              <p14:cNvPr id="1252" name="Freihand 1251">
                <a:extLst>
                  <a:ext uri="{FF2B5EF4-FFF2-40B4-BE49-F238E27FC236}">
                    <a16:creationId xmlns:a16="http://schemas.microsoft.com/office/drawing/2014/main" id="{C73E6E00-D389-4A6C-8F32-F5F9BE81E0B7}"/>
                  </a:ext>
                </a:extLst>
              </p14:cNvPr>
              <p14:cNvContentPartPr/>
              <p14:nvPr/>
            </p14:nvContentPartPr>
            <p14:xfrm>
              <a:off x="8365787" y="3806707"/>
              <a:ext cx="109080" cy="161640"/>
            </p14:xfrm>
          </p:contentPart>
        </mc:Choice>
        <mc:Fallback>
          <p:pic>
            <p:nvPicPr>
              <p:cNvPr id="1252" name="Freihand 1251">
                <a:extLst>
                  <a:ext uri="{FF2B5EF4-FFF2-40B4-BE49-F238E27FC236}">
                    <a16:creationId xmlns:a16="http://schemas.microsoft.com/office/drawing/2014/main" id="{C73E6E00-D389-4A6C-8F32-F5F9BE81E0B7}"/>
                  </a:ext>
                </a:extLst>
              </p:cNvPr>
              <p:cNvPicPr/>
              <p:nvPr/>
            </p:nvPicPr>
            <p:blipFill>
              <a:blip r:embed="rId1497"/>
              <a:stretch>
                <a:fillRect/>
              </a:stretch>
            </p:blipFill>
            <p:spPr>
              <a:xfrm>
                <a:off x="8361467" y="3802387"/>
                <a:ext cx="1177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8">
            <p14:nvContentPartPr>
              <p14:cNvPr id="1253" name="Freihand 1252">
                <a:extLst>
                  <a:ext uri="{FF2B5EF4-FFF2-40B4-BE49-F238E27FC236}">
                    <a16:creationId xmlns:a16="http://schemas.microsoft.com/office/drawing/2014/main" id="{4E1DC2A8-97B7-4459-827F-A9E184C13A5E}"/>
                  </a:ext>
                </a:extLst>
              </p14:cNvPr>
              <p14:cNvContentPartPr/>
              <p14:nvPr/>
            </p14:nvContentPartPr>
            <p14:xfrm>
              <a:off x="8281907" y="3945667"/>
              <a:ext cx="220320" cy="63720"/>
            </p14:xfrm>
          </p:contentPart>
        </mc:Choice>
        <mc:Fallback>
          <p:pic>
            <p:nvPicPr>
              <p:cNvPr id="1253" name="Freihand 1252">
                <a:extLst>
                  <a:ext uri="{FF2B5EF4-FFF2-40B4-BE49-F238E27FC236}">
                    <a16:creationId xmlns:a16="http://schemas.microsoft.com/office/drawing/2014/main" id="{4E1DC2A8-97B7-4459-827F-A9E184C13A5E}"/>
                  </a:ext>
                </a:extLst>
              </p:cNvPr>
              <p:cNvPicPr/>
              <p:nvPr/>
            </p:nvPicPr>
            <p:blipFill>
              <a:blip r:embed="rId1499"/>
              <a:stretch>
                <a:fillRect/>
              </a:stretch>
            </p:blipFill>
            <p:spPr>
              <a:xfrm>
                <a:off x="8277587" y="3941347"/>
                <a:ext cx="228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0">
            <p14:nvContentPartPr>
              <p14:cNvPr id="1254" name="Freihand 1253">
                <a:extLst>
                  <a:ext uri="{FF2B5EF4-FFF2-40B4-BE49-F238E27FC236}">
                    <a16:creationId xmlns:a16="http://schemas.microsoft.com/office/drawing/2014/main" id="{59D4B169-F1F3-46AB-9035-C6688CFFADFF}"/>
                  </a:ext>
                </a:extLst>
              </p14:cNvPr>
              <p14:cNvContentPartPr/>
              <p14:nvPr/>
            </p14:nvContentPartPr>
            <p14:xfrm>
              <a:off x="8567387" y="3746587"/>
              <a:ext cx="122400" cy="160200"/>
            </p14:xfrm>
          </p:contentPart>
        </mc:Choice>
        <mc:Fallback>
          <p:pic>
            <p:nvPicPr>
              <p:cNvPr id="1254" name="Freihand 1253">
                <a:extLst>
                  <a:ext uri="{FF2B5EF4-FFF2-40B4-BE49-F238E27FC236}">
                    <a16:creationId xmlns:a16="http://schemas.microsoft.com/office/drawing/2014/main" id="{59D4B169-F1F3-46AB-9035-C6688CFFADFF}"/>
                  </a:ext>
                </a:extLst>
              </p:cNvPr>
              <p:cNvPicPr/>
              <p:nvPr/>
            </p:nvPicPr>
            <p:blipFill>
              <a:blip r:embed="rId1501"/>
              <a:stretch>
                <a:fillRect/>
              </a:stretch>
            </p:blipFill>
            <p:spPr>
              <a:xfrm>
                <a:off x="8563067" y="3742267"/>
                <a:ext cx="131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2">
            <p14:nvContentPartPr>
              <p14:cNvPr id="1255" name="Freihand 1254">
                <a:extLst>
                  <a:ext uri="{FF2B5EF4-FFF2-40B4-BE49-F238E27FC236}">
                    <a16:creationId xmlns:a16="http://schemas.microsoft.com/office/drawing/2014/main" id="{B78758AA-CB18-49D4-9CBA-59C843972187}"/>
                  </a:ext>
                </a:extLst>
              </p14:cNvPr>
              <p14:cNvContentPartPr/>
              <p14:nvPr/>
            </p14:nvContentPartPr>
            <p14:xfrm>
              <a:off x="8686907" y="3725347"/>
              <a:ext cx="127440" cy="163800"/>
            </p14:xfrm>
          </p:contentPart>
        </mc:Choice>
        <mc:Fallback>
          <p:pic>
            <p:nvPicPr>
              <p:cNvPr id="1255" name="Freihand 1254">
                <a:extLst>
                  <a:ext uri="{FF2B5EF4-FFF2-40B4-BE49-F238E27FC236}">
                    <a16:creationId xmlns:a16="http://schemas.microsoft.com/office/drawing/2014/main" id="{B78758AA-CB18-49D4-9CBA-59C843972187}"/>
                  </a:ext>
                </a:extLst>
              </p:cNvPr>
              <p:cNvPicPr/>
              <p:nvPr/>
            </p:nvPicPr>
            <p:blipFill>
              <a:blip r:embed="rId1503"/>
              <a:stretch>
                <a:fillRect/>
              </a:stretch>
            </p:blipFill>
            <p:spPr>
              <a:xfrm>
                <a:off x="8682587" y="3721027"/>
                <a:ext cx="1360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4">
            <p14:nvContentPartPr>
              <p14:cNvPr id="1257" name="Freihand 1256">
                <a:extLst>
                  <a:ext uri="{FF2B5EF4-FFF2-40B4-BE49-F238E27FC236}">
                    <a16:creationId xmlns:a16="http://schemas.microsoft.com/office/drawing/2014/main" id="{A536468E-69FB-480D-8E7B-13CF57E8561F}"/>
                  </a:ext>
                </a:extLst>
              </p14:cNvPr>
              <p14:cNvContentPartPr/>
              <p14:nvPr/>
            </p14:nvContentPartPr>
            <p14:xfrm>
              <a:off x="8792747" y="3604747"/>
              <a:ext cx="79200" cy="134640"/>
            </p14:xfrm>
          </p:contentPart>
        </mc:Choice>
        <mc:Fallback>
          <p:pic>
            <p:nvPicPr>
              <p:cNvPr id="1257" name="Freihand 1256">
                <a:extLst>
                  <a:ext uri="{FF2B5EF4-FFF2-40B4-BE49-F238E27FC236}">
                    <a16:creationId xmlns:a16="http://schemas.microsoft.com/office/drawing/2014/main" id="{A536468E-69FB-480D-8E7B-13CF57E8561F}"/>
                  </a:ext>
                </a:extLst>
              </p:cNvPr>
              <p:cNvPicPr/>
              <p:nvPr/>
            </p:nvPicPr>
            <p:blipFill>
              <a:blip r:embed="rId1505"/>
              <a:stretch>
                <a:fillRect/>
              </a:stretch>
            </p:blipFill>
            <p:spPr>
              <a:xfrm>
                <a:off x="8788427" y="3600427"/>
                <a:ext cx="87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6">
            <p14:nvContentPartPr>
              <p14:cNvPr id="1258" name="Freihand 1257">
                <a:extLst>
                  <a:ext uri="{FF2B5EF4-FFF2-40B4-BE49-F238E27FC236}">
                    <a16:creationId xmlns:a16="http://schemas.microsoft.com/office/drawing/2014/main" id="{E9ABEF19-BAC1-4D37-B212-A3211DC6BAB6}"/>
                  </a:ext>
                </a:extLst>
              </p14:cNvPr>
              <p14:cNvContentPartPr/>
              <p14:nvPr/>
            </p14:nvContentPartPr>
            <p14:xfrm>
              <a:off x="8854307" y="3529867"/>
              <a:ext cx="222480" cy="188640"/>
            </p14:xfrm>
          </p:contentPart>
        </mc:Choice>
        <mc:Fallback>
          <p:pic>
            <p:nvPicPr>
              <p:cNvPr id="1258" name="Freihand 1257">
                <a:extLst>
                  <a:ext uri="{FF2B5EF4-FFF2-40B4-BE49-F238E27FC236}">
                    <a16:creationId xmlns:a16="http://schemas.microsoft.com/office/drawing/2014/main" id="{E9ABEF19-BAC1-4D37-B212-A3211DC6BAB6}"/>
                  </a:ext>
                </a:extLst>
              </p:cNvPr>
              <p:cNvPicPr/>
              <p:nvPr/>
            </p:nvPicPr>
            <p:blipFill>
              <a:blip r:embed="rId1507"/>
              <a:stretch>
                <a:fillRect/>
              </a:stretch>
            </p:blipFill>
            <p:spPr>
              <a:xfrm>
                <a:off x="8849987" y="3525547"/>
                <a:ext cx="231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8">
            <p14:nvContentPartPr>
              <p14:cNvPr id="1259" name="Freihand 1258">
                <a:extLst>
                  <a:ext uri="{FF2B5EF4-FFF2-40B4-BE49-F238E27FC236}">
                    <a16:creationId xmlns:a16="http://schemas.microsoft.com/office/drawing/2014/main" id="{5968CCE1-D7D1-42B1-BC14-B6B8924AA1B5}"/>
                  </a:ext>
                </a:extLst>
              </p14:cNvPr>
              <p14:cNvContentPartPr/>
              <p14:nvPr/>
            </p14:nvContentPartPr>
            <p14:xfrm>
              <a:off x="9283787" y="3646867"/>
              <a:ext cx="177840" cy="58320"/>
            </p14:xfrm>
          </p:contentPart>
        </mc:Choice>
        <mc:Fallback>
          <p:pic>
            <p:nvPicPr>
              <p:cNvPr id="1259" name="Freihand 1258">
                <a:extLst>
                  <a:ext uri="{FF2B5EF4-FFF2-40B4-BE49-F238E27FC236}">
                    <a16:creationId xmlns:a16="http://schemas.microsoft.com/office/drawing/2014/main" id="{5968CCE1-D7D1-42B1-BC14-B6B8924AA1B5}"/>
                  </a:ext>
                </a:extLst>
              </p:cNvPr>
              <p:cNvPicPr/>
              <p:nvPr/>
            </p:nvPicPr>
            <p:blipFill>
              <a:blip r:embed="rId1509"/>
              <a:stretch>
                <a:fillRect/>
              </a:stretch>
            </p:blipFill>
            <p:spPr>
              <a:xfrm>
                <a:off x="9279467" y="3642547"/>
                <a:ext cx="186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0">
            <p14:nvContentPartPr>
              <p14:cNvPr id="1260" name="Freihand 1259">
                <a:extLst>
                  <a:ext uri="{FF2B5EF4-FFF2-40B4-BE49-F238E27FC236}">
                    <a16:creationId xmlns:a16="http://schemas.microsoft.com/office/drawing/2014/main" id="{E1EB71F2-D233-46DC-9832-5E8D510CFBDC}"/>
                  </a:ext>
                </a:extLst>
              </p14:cNvPr>
              <p14:cNvContentPartPr/>
              <p14:nvPr/>
            </p14:nvContentPartPr>
            <p14:xfrm>
              <a:off x="9298547" y="3688267"/>
              <a:ext cx="191520" cy="78120"/>
            </p14:xfrm>
          </p:contentPart>
        </mc:Choice>
        <mc:Fallback>
          <p:pic>
            <p:nvPicPr>
              <p:cNvPr id="1260" name="Freihand 1259">
                <a:extLst>
                  <a:ext uri="{FF2B5EF4-FFF2-40B4-BE49-F238E27FC236}">
                    <a16:creationId xmlns:a16="http://schemas.microsoft.com/office/drawing/2014/main" id="{E1EB71F2-D233-46DC-9832-5E8D510CFBDC}"/>
                  </a:ext>
                </a:extLst>
              </p:cNvPr>
              <p:cNvPicPr/>
              <p:nvPr/>
            </p:nvPicPr>
            <p:blipFill>
              <a:blip r:embed="rId1511"/>
              <a:stretch>
                <a:fillRect/>
              </a:stretch>
            </p:blipFill>
            <p:spPr>
              <a:xfrm>
                <a:off x="9294227" y="3683947"/>
                <a:ext cx="2001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2">
            <p14:nvContentPartPr>
              <p14:cNvPr id="1263" name="Freihand 1262">
                <a:extLst>
                  <a:ext uri="{FF2B5EF4-FFF2-40B4-BE49-F238E27FC236}">
                    <a16:creationId xmlns:a16="http://schemas.microsoft.com/office/drawing/2014/main" id="{7E4D81F3-43AF-4EC6-940A-E1D706462064}"/>
                  </a:ext>
                </a:extLst>
              </p14:cNvPr>
              <p14:cNvContentPartPr/>
              <p14:nvPr/>
            </p14:nvContentPartPr>
            <p14:xfrm>
              <a:off x="9593387" y="3566587"/>
              <a:ext cx="148680" cy="47880"/>
            </p14:xfrm>
          </p:contentPart>
        </mc:Choice>
        <mc:Fallback>
          <p:pic>
            <p:nvPicPr>
              <p:cNvPr id="1263" name="Freihand 1262">
                <a:extLst>
                  <a:ext uri="{FF2B5EF4-FFF2-40B4-BE49-F238E27FC236}">
                    <a16:creationId xmlns:a16="http://schemas.microsoft.com/office/drawing/2014/main" id="{7E4D81F3-43AF-4EC6-940A-E1D706462064}"/>
                  </a:ext>
                </a:extLst>
              </p:cNvPr>
              <p:cNvPicPr/>
              <p:nvPr/>
            </p:nvPicPr>
            <p:blipFill>
              <a:blip r:embed="rId1513"/>
              <a:stretch>
                <a:fillRect/>
              </a:stretch>
            </p:blipFill>
            <p:spPr>
              <a:xfrm>
                <a:off x="9589067" y="3562267"/>
                <a:ext cx="157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4">
            <p14:nvContentPartPr>
              <p14:cNvPr id="1264" name="Freihand 1263">
                <a:extLst>
                  <a:ext uri="{FF2B5EF4-FFF2-40B4-BE49-F238E27FC236}">
                    <a16:creationId xmlns:a16="http://schemas.microsoft.com/office/drawing/2014/main" id="{08011EB9-83C6-49EA-9D98-5ED06516308E}"/>
                  </a:ext>
                </a:extLst>
              </p14:cNvPr>
              <p14:cNvContentPartPr/>
              <p14:nvPr/>
            </p14:nvContentPartPr>
            <p14:xfrm>
              <a:off x="9902627" y="3414307"/>
              <a:ext cx="97200" cy="148680"/>
            </p14:xfrm>
          </p:contentPart>
        </mc:Choice>
        <mc:Fallback>
          <p:pic>
            <p:nvPicPr>
              <p:cNvPr id="1264" name="Freihand 1263">
                <a:extLst>
                  <a:ext uri="{FF2B5EF4-FFF2-40B4-BE49-F238E27FC236}">
                    <a16:creationId xmlns:a16="http://schemas.microsoft.com/office/drawing/2014/main" id="{08011EB9-83C6-49EA-9D98-5ED06516308E}"/>
                  </a:ext>
                </a:extLst>
              </p:cNvPr>
              <p:cNvPicPr/>
              <p:nvPr/>
            </p:nvPicPr>
            <p:blipFill>
              <a:blip r:embed="rId1515"/>
              <a:stretch>
                <a:fillRect/>
              </a:stretch>
            </p:blipFill>
            <p:spPr>
              <a:xfrm>
                <a:off x="9898307" y="3409987"/>
                <a:ext cx="105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6">
            <p14:nvContentPartPr>
              <p14:cNvPr id="1265" name="Freihand 1264">
                <a:extLst>
                  <a:ext uri="{FF2B5EF4-FFF2-40B4-BE49-F238E27FC236}">
                    <a16:creationId xmlns:a16="http://schemas.microsoft.com/office/drawing/2014/main" id="{9DB341B4-3F29-4F77-9587-EA71EB0B4AD8}"/>
                  </a:ext>
                </a:extLst>
              </p14:cNvPr>
              <p14:cNvContentPartPr/>
              <p14:nvPr/>
            </p14:nvContentPartPr>
            <p14:xfrm>
              <a:off x="9917747" y="3479467"/>
              <a:ext cx="93600" cy="32760"/>
            </p14:xfrm>
          </p:contentPart>
        </mc:Choice>
        <mc:Fallback>
          <p:pic>
            <p:nvPicPr>
              <p:cNvPr id="1265" name="Freihand 1264">
                <a:extLst>
                  <a:ext uri="{FF2B5EF4-FFF2-40B4-BE49-F238E27FC236}">
                    <a16:creationId xmlns:a16="http://schemas.microsoft.com/office/drawing/2014/main" id="{9DB341B4-3F29-4F77-9587-EA71EB0B4AD8}"/>
                  </a:ext>
                </a:extLst>
              </p:cNvPr>
              <p:cNvPicPr/>
              <p:nvPr/>
            </p:nvPicPr>
            <p:blipFill>
              <a:blip r:embed="rId1517"/>
              <a:stretch>
                <a:fillRect/>
              </a:stretch>
            </p:blipFill>
            <p:spPr>
              <a:xfrm>
                <a:off x="9913427" y="3475147"/>
                <a:ext cx="102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8">
            <p14:nvContentPartPr>
              <p14:cNvPr id="1266" name="Freihand 1265">
                <a:extLst>
                  <a:ext uri="{FF2B5EF4-FFF2-40B4-BE49-F238E27FC236}">
                    <a16:creationId xmlns:a16="http://schemas.microsoft.com/office/drawing/2014/main" id="{B190DCB8-5FAF-4A5F-874F-6F3D4ACBB6EE}"/>
                  </a:ext>
                </a:extLst>
              </p14:cNvPr>
              <p14:cNvContentPartPr/>
              <p14:nvPr/>
            </p14:nvContentPartPr>
            <p14:xfrm>
              <a:off x="10093427" y="3395587"/>
              <a:ext cx="90000" cy="50760"/>
            </p14:xfrm>
          </p:contentPart>
        </mc:Choice>
        <mc:Fallback>
          <p:pic>
            <p:nvPicPr>
              <p:cNvPr id="1266" name="Freihand 1265">
                <a:extLst>
                  <a:ext uri="{FF2B5EF4-FFF2-40B4-BE49-F238E27FC236}">
                    <a16:creationId xmlns:a16="http://schemas.microsoft.com/office/drawing/2014/main" id="{B190DCB8-5FAF-4A5F-874F-6F3D4ACBB6EE}"/>
                  </a:ext>
                </a:extLst>
              </p:cNvPr>
              <p:cNvPicPr/>
              <p:nvPr/>
            </p:nvPicPr>
            <p:blipFill>
              <a:blip r:embed="rId1519"/>
              <a:stretch>
                <a:fillRect/>
              </a:stretch>
            </p:blipFill>
            <p:spPr>
              <a:xfrm>
                <a:off x="10089107" y="3391267"/>
                <a:ext cx="98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0">
            <p14:nvContentPartPr>
              <p14:cNvPr id="1267" name="Freihand 1266">
                <a:extLst>
                  <a:ext uri="{FF2B5EF4-FFF2-40B4-BE49-F238E27FC236}">
                    <a16:creationId xmlns:a16="http://schemas.microsoft.com/office/drawing/2014/main" id="{D32DEBC0-6A7D-496D-897A-5CE6F78FBBB3}"/>
                  </a:ext>
                </a:extLst>
              </p14:cNvPr>
              <p14:cNvContentPartPr/>
              <p14:nvPr/>
            </p14:nvContentPartPr>
            <p14:xfrm>
              <a:off x="10268747" y="3275347"/>
              <a:ext cx="33480" cy="104400"/>
            </p14:xfrm>
          </p:contentPart>
        </mc:Choice>
        <mc:Fallback>
          <p:pic>
            <p:nvPicPr>
              <p:cNvPr id="1267" name="Freihand 1266">
                <a:extLst>
                  <a:ext uri="{FF2B5EF4-FFF2-40B4-BE49-F238E27FC236}">
                    <a16:creationId xmlns:a16="http://schemas.microsoft.com/office/drawing/2014/main" id="{D32DEBC0-6A7D-496D-897A-5CE6F78FBBB3}"/>
                  </a:ext>
                </a:extLst>
              </p:cNvPr>
              <p:cNvPicPr/>
              <p:nvPr/>
            </p:nvPicPr>
            <p:blipFill>
              <a:blip r:embed="rId1521"/>
              <a:stretch>
                <a:fillRect/>
              </a:stretch>
            </p:blipFill>
            <p:spPr>
              <a:xfrm>
                <a:off x="10264427" y="3271027"/>
                <a:ext cx="42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2">
            <p14:nvContentPartPr>
              <p14:cNvPr id="1269" name="Freihand 1268">
                <a:extLst>
                  <a:ext uri="{FF2B5EF4-FFF2-40B4-BE49-F238E27FC236}">
                    <a16:creationId xmlns:a16="http://schemas.microsoft.com/office/drawing/2014/main" id="{66B2832B-9608-400C-A214-26CD5658A58A}"/>
                  </a:ext>
                </a:extLst>
              </p14:cNvPr>
              <p14:cNvContentPartPr/>
              <p14:nvPr/>
            </p14:nvContentPartPr>
            <p14:xfrm>
              <a:off x="9825587" y="3358147"/>
              <a:ext cx="92160" cy="238680"/>
            </p14:xfrm>
          </p:contentPart>
        </mc:Choice>
        <mc:Fallback>
          <p:pic>
            <p:nvPicPr>
              <p:cNvPr id="1269" name="Freihand 1268">
                <a:extLst>
                  <a:ext uri="{FF2B5EF4-FFF2-40B4-BE49-F238E27FC236}">
                    <a16:creationId xmlns:a16="http://schemas.microsoft.com/office/drawing/2014/main" id="{66B2832B-9608-400C-A214-26CD5658A58A}"/>
                  </a:ext>
                </a:extLst>
              </p:cNvPr>
              <p:cNvPicPr/>
              <p:nvPr/>
            </p:nvPicPr>
            <p:blipFill>
              <a:blip r:embed="rId1523"/>
              <a:stretch>
                <a:fillRect/>
              </a:stretch>
            </p:blipFill>
            <p:spPr>
              <a:xfrm>
                <a:off x="9821267" y="3353827"/>
                <a:ext cx="1008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4">
            <p14:nvContentPartPr>
              <p14:cNvPr id="1270" name="Freihand 1269">
                <a:extLst>
                  <a:ext uri="{FF2B5EF4-FFF2-40B4-BE49-F238E27FC236}">
                    <a16:creationId xmlns:a16="http://schemas.microsoft.com/office/drawing/2014/main" id="{D1C7C245-889C-470B-AEDF-7E0A4C73CFAC}"/>
                  </a:ext>
                </a:extLst>
              </p14:cNvPr>
              <p14:cNvContentPartPr/>
              <p14:nvPr/>
            </p14:nvContentPartPr>
            <p14:xfrm>
              <a:off x="10120067" y="3349507"/>
              <a:ext cx="70560" cy="142560"/>
            </p14:xfrm>
          </p:contentPart>
        </mc:Choice>
        <mc:Fallback>
          <p:pic>
            <p:nvPicPr>
              <p:cNvPr id="1270" name="Freihand 1269">
                <a:extLst>
                  <a:ext uri="{FF2B5EF4-FFF2-40B4-BE49-F238E27FC236}">
                    <a16:creationId xmlns:a16="http://schemas.microsoft.com/office/drawing/2014/main" id="{D1C7C245-889C-470B-AEDF-7E0A4C73CFAC}"/>
                  </a:ext>
                </a:extLst>
              </p:cNvPr>
              <p:cNvPicPr/>
              <p:nvPr/>
            </p:nvPicPr>
            <p:blipFill>
              <a:blip r:embed="rId1525"/>
              <a:stretch>
                <a:fillRect/>
              </a:stretch>
            </p:blipFill>
            <p:spPr>
              <a:xfrm>
                <a:off x="10115747" y="3345187"/>
                <a:ext cx="79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6">
            <p14:nvContentPartPr>
              <p14:cNvPr id="1271" name="Freihand 1270">
                <a:extLst>
                  <a:ext uri="{FF2B5EF4-FFF2-40B4-BE49-F238E27FC236}">
                    <a16:creationId xmlns:a16="http://schemas.microsoft.com/office/drawing/2014/main" id="{C38008F1-D7BD-4DF7-87B7-2E033E4CBEAF}"/>
                  </a:ext>
                </a:extLst>
              </p14:cNvPr>
              <p14:cNvContentPartPr/>
              <p14:nvPr/>
            </p14:nvContentPartPr>
            <p14:xfrm>
              <a:off x="10188467" y="3214507"/>
              <a:ext cx="171720" cy="207720"/>
            </p14:xfrm>
          </p:contentPart>
        </mc:Choice>
        <mc:Fallback>
          <p:pic>
            <p:nvPicPr>
              <p:cNvPr id="1271" name="Freihand 1270">
                <a:extLst>
                  <a:ext uri="{FF2B5EF4-FFF2-40B4-BE49-F238E27FC236}">
                    <a16:creationId xmlns:a16="http://schemas.microsoft.com/office/drawing/2014/main" id="{C38008F1-D7BD-4DF7-87B7-2E033E4CBEAF}"/>
                  </a:ext>
                </a:extLst>
              </p:cNvPr>
              <p:cNvPicPr/>
              <p:nvPr/>
            </p:nvPicPr>
            <p:blipFill>
              <a:blip r:embed="rId1527"/>
              <a:stretch>
                <a:fillRect/>
              </a:stretch>
            </p:blipFill>
            <p:spPr>
              <a:xfrm>
                <a:off x="10184147" y="3210187"/>
                <a:ext cx="1803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8">
            <p14:nvContentPartPr>
              <p14:cNvPr id="1272" name="Freihand 1271">
                <a:extLst>
                  <a:ext uri="{FF2B5EF4-FFF2-40B4-BE49-F238E27FC236}">
                    <a16:creationId xmlns:a16="http://schemas.microsoft.com/office/drawing/2014/main" id="{2CD7C757-C647-4DE8-A378-A1690384FBD9}"/>
                  </a:ext>
                </a:extLst>
              </p14:cNvPr>
              <p14:cNvContentPartPr/>
              <p14:nvPr/>
            </p14:nvContentPartPr>
            <p14:xfrm>
              <a:off x="10429307" y="3230347"/>
              <a:ext cx="41040" cy="110160"/>
            </p14:xfrm>
          </p:contentPart>
        </mc:Choice>
        <mc:Fallback>
          <p:pic>
            <p:nvPicPr>
              <p:cNvPr id="1272" name="Freihand 1271">
                <a:extLst>
                  <a:ext uri="{FF2B5EF4-FFF2-40B4-BE49-F238E27FC236}">
                    <a16:creationId xmlns:a16="http://schemas.microsoft.com/office/drawing/2014/main" id="{2CD7C757-C647-4DE8-A378-A1690384FBD9}"/>
                  </a:ext>
                </a:extLst>
              </p:cNvPr>
              <p:cNvPicPr/>
              <p:nvPr/>
            </p:nvPicPr>
            <p:blipFill>
              <a:blip r:embed="rId1529"/>
              <a:stretch>
                <a:fillRect/>
              </a:stretch>
            </p:blipFill>
            <p:spPr>
              <a:xfrm>
                <a:off x="10424987" y="3226027"/>
                <a:ext cx="49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0">
            <p14:nvContentPartPr>
              <p14:cNvPr id="1273" name="Freihand 1272">
                <a:extLst>
                  <a:ext uri="{FF2B5EF4-FFF2-40B4-BE49-F238E27FC236}">
                    <a16:creationId xmlns:a16="http://schemas.microsoft.com/office/drawing/2014/main" id="{68DE4857-AD4B-4F86-B1C0-326CA2C1FFB7}"/>
                  </a:ext>
                </a:extLst>
              </p14:cNvPr>
              <p14:cNvContentPartPr/>
              <p14:nvPr/>
            </p14:nvContentPartPr>
            <p14:xfrm>
              <a:off x="10403747" y="3229987"/>
              <a:ext cx="95040" cy="48240"/>
            </p14:xfrm>
          </p:contentPart>
        </mc:Choice>
        <mc:Fallback>
          <p:pic>
            <p:nvPicPr>
              <p:cNvPr id="1273" name="Freihand 1272">
                <a:extLst>
                  <a:ext uri="{FF2B5EF4-FFF2-40B4-BE49-F238E27FC236}">
                    <a16:creationId xmlns:a16="http://schemas.microsoft.com/office/drawing/2014/main" id="{68DE4857-AD4B-4F86-B1C0-326CA2C1FFB7}"/>
                  </a:ext>
                </a:extLst>
              </p:cNvPr>
              <p:cNvPicPr/>
              <p:nvPr/>
            </p:nvPicPr>
            <p:blipFill>
              <a:blip r:embed="rId1531"/>
              <a:stretch>
                <a:fillRect/>
              </a:stretch>
            </p:blipFill>
            <p:spPr>
              <a:xfrm>
                <a:off x="10399427" y="3225667"/>
                <a:ext cx="103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2">
            <p14:nvContentPartPr>
              <p14:cNvPr id="1274" name="Freihand 1273">
                <a:extLst>
                  <a:ext uri="{FF2B5EF4-FFF2-40B4-BE49-F238E27FC236}">
                    <a16:creationId xmlns:a16="http://schemas.microsoft.com/office/drawing/2014/main" id="{B3B55E0D-5CEE-4ACF-8D38-80C178685CD6}"/>
                  </a:ext>
                </a:extLst>
              </p14:cNvPr>
              <p14:cNvContentPartPr/>
              <p14:nvPr/>
            </p14:nvContentPartPr>
            <p14:xfrm>
              <a:off x="10576907" y="3134227"/>
              <a:ext cx="127440" cy="109800"/>
            </p14:xfrm>
          </p:contentPart>
        </mc:Choice>
        <mc:Fallback>
          <p:pic>
            <p:nvPicPr>
              <p:cNvPr id="1274" name="Freihand 1273">
                <a:extLst>
                  <a:ext uri="{FF2B5EF4-FFF2-40B4-BE49-F238E27FC236}">
                    <a16:creationId xmlns:a16="http://schemas.microsoft.com/office/drawing/2014/main" id="{B3B55E0D-5CEE-4ACF-8D38-80C178685CD6}"/>
                  </a:ext>
                </a:extLst>
              </p:cNvPr>
              <p:cNvPicPr/>
              <p:nvPr/>
            </p:nvPicPr>
            <p:blipFill>
              <a:blip r:embed="rId1533"/>
              <a:stretch>
                <a:fillRect/>
              </a:stretch>
            </p:blipFill>
            <p:spPr>
              <a:xfrm>
                <a:off x="10572587" y="3129907"/>
                <a:ext cx="1360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4">
            <p14:nvContentPartPr>
              <p14:cNvPr id="1275" name="Freihand 1274">
                <a:extLst>
                  <a:ext uri="{FF2B5EF4-FFF2-40B4-BE49-F238E27FC236}">
                    <a16:creationId xmlns:a16="http://schemas.microsoft.com/office/drawing/2014/main" id="{31FA16EB-7EE0-43EA-840A-C29DD5754C0B}"/>
                  </a:ext>
                </a:extLst>
              </p14:cNvPr>
              <p14:cNvContentPartPr/>
              <p14:nvPr/>
            </p14:nvContentPartPr>
            <p14:xfrm>
              <a:off x="10740707" y="3086707"/>
              <a:ext cx="32760" cy="92160"/>
            </p14:xfrm>
          </p:contentPart>
        </mc:Choice>
        <mc:Fallback>
          <p:pic>
            <p:nvPicPr>
              <p:cNvPr id="1275" name="Freihand 1274">
                <a:extLst>
                  <a:ext uri="{FF2B5EF4-FFF2-40B4-BE49-F238E27FC236}">
                    <a16:creationId xmlns:a16="http://schemas.microsoft.com/office/drawing/2014/main" id="{31FA16EB-7EE0-43EA-840A-C29DD5754C0B}"/>
                  </a:ext>
                </a:extLst>
              </p:cNvPr>
              <p:cNvPicPr/>
              <p:nvPr/>
            </p:nvPicPr>
            <p:blipFill>
              <a:blip r:embed="rId1535"/>
              <a:stretch>
                <a:fillRect/>
              </a:stretch>
            </p:blipFill>
            <p:spPr>
              <a:xfrm>
                <a:off x="10736387" y="3082387"/>
                <a:ext cx="414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6">
            <p14:nvContentPartPr>
              <p14:cNvPr id="1276" name="Freihand 1275">
                <a:extLst>
                  <a:ext uri="{FF2B5EF4-FFF2-40B4-BE49-F238E27FC236}">
                    <a16:creationId xmlns:a16="http://schemas.microsoft.com/office/drawing/2014/main" id="{4DDB52F5-58E7-42D1-9100-6BEC5FB62139}"/>
                  </a:ext>
                </a:extLst>
              </p14:cNvPr>
              <p14:cNvContentPartPr/>
              <p14:nvPr/>
            </p14:nvContentPartPr>
            <p14:xfrm>
              <a:off x="10698947" y="3012547"/>
              <a:ext cx="189720" cy="124200"/>
            </p14:xfrm>
          </p:contentPart>
        </mc:Choice>
        <mc:Fallback>
          <p:pic>
            <p:nvPicPr>
              <p:cNvPr id="1276" name="Freihand 1275">
                <a:extLst>
                  <a:ext uri="{FF2B5EF4-FFF2-40B4-BE49-F238E27FC236}">
                    <a16:creationId xmlns:a16="http://schemas.microsoft.com/office/drawing/2014/main" id="{4DDB52F5-58E7-42D1-9100-6BEC5FB62139}"/>
                  </a:ext>
                </a:extLst>
              </p:cNvPr>
              <p:cNvPicPr/>
              <p:nvPr/>
            </p:nvPicPr>
            <p:blipFill>
              <a:blip r:embed="rId1537"/>
              <a:stretch>
                <a:fillRect/>
              </a:stretch>
            </p:blipFill>
            <p:spPr>
              <a:xfrm>
                <a:off x="10694627" y="3008227"/>
                <a:ext cx="198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8">
            <p14:nvContentPartPr>
              <p14:cNvPr id="1277" name="Freihand 1276">
                <a:extLst>
                  <a:ext uri="{FF2B5EF4-FFF2-40B4-BE49-F238E27FC236}">
                    <a16:creationId xmlns:a16="http://schemas.microsoft.com/office/drawing/2014/main" id="{798A5425-55E1-47B6-A633-887501C4E17A}"/>
                  </a:ext>
                </a:extLst>
              </p14:cNvPr>
              <p14:cNvContentPartPr/>
              <p14:nvPr/>
            </p14:nvContentPartPr>
            <p14:xfrm>
              <a:off x="10759427" y="2996707"/>
              <a:ext cx="174600" cy="159120"/>
            </p14:xfrm>
          </p:contentPart>
        </mc:Choice>
        <mc:Fallback>
          <p:pic>
            <p:nvPicPr>
              <p:cNvPr id="1277" name="Freihand 1276">
                <a:extLst>
                  <a:ext uri="{FF2B5EF4-FFF2-40B4-BE49-F238E27FC236}">
                    <a16:creationId xmlns:a16="http://schemas.microsoft.com/office/drawing/2014/main" id="{798A5425-55E1-47B6-A633-887501C4E17A}"/>
                  </a:ext>
                </a:extLst>
              </p:cNvPr>
              <p:cNvPicPr/>
              <p:nvPr/>
            </p:nvPicPr>
            <p:blipFill>
              <a:blip r:embed="rId1539"/>
              <a:stretch>
                <a:fillRect/>
              </a:stretch>
            </p:blipFill>
            <p:spPr>
              <a:xfrm>
                <a:off x="10755107" y="2992387"/>
                <a:ext cx="183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0">
            <p14:nvContentPartPr>
              <p14:cNvPr id="1278" name="Freihand 1277">
                <a:extLst>
                  <a:ext uri="{FF2B5EF4-FFF2-40B4-BE49-F238E27FC236}">
                    <a16:creationId xmlns:a16="http://schemas.microsoft.com/office/drawing/2014/main" id="{C5758444-D3D2-4CBF-8764-81402052B4A1}"/>
                  </a:ext>
                </a:extLst>
              </p14:cNvPr>
              <p14:cNvContentPartPr/>
              <p14:nvPr/>
            </p14:nvContentPartPr>
            <p14:xfrm>
              <a:off x="10934747" y="2886187"/>
              <a:ext cx="140400" cy="309960"/>
            </p14:xfrm>
          </p:contentPart>
        </mc:Choice>
        <mc:Fallback>
          <p:pic>
            <p:nvPicPr>
              <p:cNvPr id="1278" name="Freihand 1277">
                <a:extLst>
                  <a:ext uri="{FF2B5EF4-FFF2-40B4-BE49-F238E27FC236}">
                    <a16:creationId xmlns:a16="http://schemas.microsoft.com/office/drawing/2014/main" id="{C5758444-D3D2-4CBF-8764-81402052B4A1}"/>
                  </a:ext>
                </a:extLst>
              </p:cNvPr>
              <p:cNvPicPr/>
              <p:nvPr/>
            </p:nvPicPr>
            <p:blipFill>
              <a:blip r:embed="rId1541"/>
              <a:stretch>
                <a:fillRect/>
              </a:stretch>
            </p:blipFill>
            <p:spPr>
              <a:xfrm>
                <a:off x="10930427" y="2881867"/>
                <a:ext cx="14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2">
            <p14:nvContentPartPr>
              <p14:cNvPr id="1280" name="Freihand 1279">
                <a:extLst>
                  <a:ext uri="{FF2B5EF4-FFF2-40B4-BE49-F238E27FC236}">
                    <a16:creationId xmlns:a16="http://schemas.microsoft.com/office/drawing/2014/main" id="{57658775-F3A1-4025-949E-2650A72F879F}"/>
                  </a:ext>
                </a:extLst>
              </p14:cNvPr>
              <p14:cNvContentPartPr/>
              <p14:nvPr/>
            </p14:nvContentPartPr>
            <p14:xfrm>
              <a:off x="8390987" y="4147627"/>
              <a:ext cx="58680" cy="117720"/>
            </p14:xfrm>
          </p:contentPart>
        </mc:Choice>
        <mc:Fallback>
          <p:pic>
            <p:nvPicPr>
              <p:cNvPr id="1280" name="Freihand 1279">
                <a:extLst>
                  <a:ext uri="{FF2B5EF4-FFF2-40B4-BE49-F238E27FC236}">
                    <a16:creationId xmlns:a16="http://schemas.microsoft.com/office/drawing/2014/main" id="{57658775-F3A1-4025-949E-2650A72F879F}"/>
                  </a:ext>
                </a:extLst>
              </p:cNvPr>
              <p:cNvPicPr/>
              <p:nvPr/>
            </p:nvPicPr>
            <p:blipFill>
              <a:blip r:embed="rId1543"/>
              <a:stretch>
                <a:fillRect/>
              </a:stretch>
            </p:blipFill>
            <p:spPr>
              <a:xfrm>
                <a:off x="8386667" y="4143307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4">
            <p14:nvContentPartPr>
              <p14:cNvPr id="1281" name="Freihand 1280">
                <a:extLst>
                  <a:ext uri="{FF2B5EF4-FFF2-40B4-BE49-F238E27FC236}">
                    <a16:creationId xmlns:a16="http://schemas.microsoft.com/office/drawing/2014/main" id="{D5B8BFE5-8155-4965-8C5E-645CD83C26F1}"/>
                  </a:ext>
                </a:extLst>
              </p14:cNvPr>
              <p14:cNvContentPartPr/>
              <p14:nvPr/>
            </p14:nvContentPartPr>
            <p14:xfrm>
              <a:off x="8302067" y="4068787"/>
              <a:ext cx="185040" cy="63360"/>
            </p14:xfrm>
          </p:contentPart>
        </mc:Choice>
        <mc:Fallback>
          <p:pic>
            <p:nvPicPr>
              <p:cNvPr id="1281" name="Freihand 1280">
                <a:extLst>
                  <a:ext uri="{FF2B5EF4-FFF2-40B4-BE49-F238E27FC236}">
                    <a16:creationId xmlns:a16="http://schemas.microsoft.com/office/drawing/2014/main" id="{D5B8BFE5-8155-4965-8C5E-645CD83C26F1}"/>
                  </a:ext>
                </a:extLst>
              </p:cNvPr>
              <p:cNvPicPr/>
              <p:nvPr/>
            </p:nvPicPr>
            <p:blipFill>
              <a:blip r:embed="rId1545"/>
              <a:stretch>
                <a:fillRect/>
              </a:stretch>
            </p:blipFill>
            <p:spPr>
              <a:xfrm>
                <a:off x="8297747" y="4064467"/>
                <a:ext cx="193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6">
            <p14:nvContentPartPr>
              <p14:cNvPr id="1282" name="Freihand 1281">
                <a:extLst>
                  <a:ext uri="{FF2B5EF4-FFF2-40B4-BE49-F238E27FC236}">
                    <a16:creationId xmlns:a16="http://schemas.microsoft.com/office/drawing/2014/main" id="{BF44C5F6-3717-4C6F-8C2A-EA172834B8FD}"/>
                  </a:ext>
                </a:extLst>
              </p14:cNvPr>
              <p14:cNvContentPartPr/>
              <p14:nvPr/>
            </p14:nvContentPartPr>
            <p14:xfrm>
              <a:off x="8495027" y="4067347"/>
              <a:ext cx="200160" cy="123480"/>
            </p14:xfrm>
          </p:contentPart>
        </mc:Choice>
        <mc:Fallback>
          <p:pic>
            <p:nvPicPr>
              <p:cNvPr id="1282" name="Freihand 1281">
                <a:extLst>
                  <a:ext uri="{FF2B5EF4-FFF2-40B4-BE49-F238E27FC236}">
                    <a16:creationId xmlns:a16="http://schemas.microsoft.com/office/drawing/2014/main" id="{BF44C5F6-3717-4C6F-8C2A-EA172834B8FD}"/>
                  </a:ext>
                </a:extLst>
              </p:cNvPr>
              <p:cNvPicPr/>
              <p:nvPr/>
            </p:nvPicPr>
            <p:blipFill>
              <a:blip r:embed="rId1547"/>
              <a:stretch>
                <a:fillRect/>
              </a:stretch>
            </p:blipFill>
            <p:spPr>
              <a:xfrm>
                <a:off x="8490707" y="4063027"/>
                <a:ext cx="208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8">
            <p14:nvContentPartPr>
              <p14:cNvPr id="1283" name="Freihand 1282">
                <a:extLst>
                  <a:ext uri="{FF2B5EF4-FFF2-40B4-BE49-F238E27FC236}">
                    <a16:creationId xmlns:a16="http://schemas.microsoft.com/office/drawing/2014/main" id="{D85B883B-F2A9-4501-8E98-6519CD2E537A}"/>
                  </a:ext>
                </a:extLst>
              </p14:cNvPr>
              <p14:cNvContentPartPr/>
              <p14:nvPr/>
            </p14:nvContentPartPr>
            <p14:xfrm>
              <a:off x="8686907" y="3965107"/>
              <a:ext cx="135720" cy="183240"/>
            </p14:xfrm>
          </p:contentPart>
        </mc:Choice>
        <mc:Fallback>
          <p:pic>
            <p:nvPicPr>
              <p:cNvPr id="1283" name="Freihand 1282">
                <a:extLst>
                  <a:ext uri="{FF2B5EF4-FFF2-40B4-BE49-F238E27FC236}">
                    <a16:creationId xmlns:a16="http://schemas.microsoft.com/office/drawing/2014/main" id="{D85B883B-F2A9-4501-8E98-6519CD2E537A}"/>
                  </a:ext>
                </a:extLst>
              </p:cNvPr>
              <p:cNvPicPr/>
              <p:nvPr/>
            </p:nvPicPr>
            <p:blipFill>
              <a:blip r:embed="rId1549"/>
              <a:stretch>
                <a:fillRect/>
              </a:stretch>
            </p:blipFill>
            <p:spPr>
              <a:xfrm>
                <a:off x="8682587" y="3960787"/>
                <a:ext cx="144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0">
            <p14:nvContentPartPr>
              <p14:cNvPr id="1284" name="Freihand 1283">
                <a:extLst>
                  <a:ext uri="{FF2B5EF4-FFF2-40B4-BE49-F238E27FC236}">
                    <a16:creationId xmlns:a16="http://schemas.microsoft.com/office/drawing/2014/main" id="{83F3A7E9-C3F4-44ED-B630-EF491E4480BB}"/>
                  </a:ext>
                </a:extLst>
              </p14:cNvPr>
              <p14:cNvContentPartPr/>
              <p14:nvPr/>
            </p14:nvContentPartPr>
            <p14:xfrm>
              <a:off x="8647667" y="3967987"/>
              <a:ext cx="48600" cy="8640"/>
            </p14:xfrm>
          </p:contentPart>
        </mc:Choice>
        <mc:Fallback>
          <p:pic>
            <p:nvPicPr>
              <p:cNvPr id="1284" name="Freihand 1283">
                <a:extLst>
                  <a:ext uri="{FF2B5EF4-FFF2-40B4-BE49-F238E27FC236}">
                    <a16:creationId xmlns:a16="http://schemas.microsoft.com/office/drawing/2014/main" id="{83F3A7E9-C3F4-44ED-B630-EF491E4480BB}"/>
                  </a:ext>
                </a:extLst>
              </p:cNvPr>
              <p:cNvPicPr/>
              <p:nvPr/>
            </p:nvPicPr>
            <p:blipFill>
              <a:blip r:embed="rId1551"/>
              <a:stretch>
                <a:fillRect/>
              </a:stretch>
            </p:blipFill>
            <p:spPr>
              <a:xfrm>
                <a:off x="8643347" y="3963667"/>
                <a:ext cx="572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2">
            <p14:nvContentPartPr>
              <p14:cNvPr id="1285" name="Freihand 1284">
                <a:extLst>
                  <a:ext uri="{FF2B5EF4-FFF2-40B4-BE49-F238E27FC236}">
                    <a16:creationId xmlns:a16="http://schemas.microsoft.com/office/drawing/2014/main" id="{9C2BAAE0-C085-4FCB-9A2C-8C2A5EAF930B}"/>
                  </a:ext>
                </a:extLst>
              </p14:cNvPr>
              <p14:cNvContentPartPr/>
              <p14:nvPr/>
            </p14:nvContentPartPr>
            <p14:xfrm>
              <a:off x="8892827" y="3963307"/>
              <a:ext cx="110880" cy="130680"/>
            </p14:xfrm>
          </p:contentPart>
        </mc:Choice>
        <mc:Fallback>
          <p:pic>
            <p:nvPicPr>
              <p:cNvPr id="1285" name="Freihand 1284">
                <a:extLst>
                  <a:ext uri="{FF2B5EF4-FFF2-40B4-BE49-F238E27FC236}">
                    <a16:creationId xmlns:a16="http://schemas.microsoft.com/office/drawing/2014/main" id="{9C2BAAE0-C085-4FCB-9A2C-8C2A5EAF930B}"/>
                  </a:ext>
                </a:extLst>
              </p:cNvPr>
              <p:cNvPicPr/>
              <p:nvPr/>
            </p:nvPicPr>
            <p:blipFill>
              <a:blip r:embed="rId1553"/>
              <a:stretch>
                <a:fillRect/>
              </a:stretch>
            </p:blipFill>
            <p:spPr>
              <a:xfrm>
                <a:off x="8888507" y="3958987"/>
                <a:ext cx="119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4">
            <p14:nvContentPartPr>
              <p14:cNvPr id="1286" name="Freihand 1285">
                <a:extLst>
                  <a:ext uri="{FF2B5EF4-FFF2-40B4-BE49-F238E27FC236}">
                    <a16:creationId xmlns:a16="http://schemas.microsoft.com/office/drawing/2014/main" id="{80F66F2E-4DE7-415F-8E73-4575CA57133D}"/>
                  </a:ext>
                </a:extLst>
              </p14:cNvPr>
              <p14:cNvContentPartPr/>
              <p14:nvPr/>
            </p14:nvContentPartPr>
            <p14:xfrm>
              <a:off x="8838467" y="3941707"/>
              <a:ext cx="101880" cy="4320"/>
            </p14:xfrm>
          </p:contentPart>
        </mc:Choice>
        <mc:Fallback>
          <p:pic>
            <p:nvPicPr>
              <p:cNvPr id="1286" name="Freihand 1285">
                <a:extLst>
                  <a:ext uri="{FF2B5EF4-FFF2-40B4-BE49-F238E27FC236}">
                    <a16:creationId xmlns:a16="http://schemas.microsoft.com/office/drawing/2014/main" id="{80F66F2E-4DE7-415F-8E73-4575CA57133D}"/>
                  </a:ext>
                </a:extLst>
              </p:cNvPr>
              <p:cNvPicPr/>
              <p:nvPr/>
            </p:nvPicPr>
            <p:blipFill>
              <a:blip r:embed="rId1555"/>
              <a:stretch>
                <a:fillRect/>
              </a:stretch>
            </p:blipFill>
            <p:spPr>
              <a:xfrm>
                <a:off x="8834147" y="3937387"/>
                <a:ext cx="1105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6">
            <p14:nvContentPartPr>
              <p14:cNvPr id="1287" name="Freihand 1286">
                <a:extLst>
                  <a:ext uri="{FF2B5EF4-FFF2-40B4-BE49-F238E27FC236}">
                    <a16:creationId xmlns:a16="http://schemas.microsoft.com/office/drawing/2014/main" id="{14BC2FE8-047C-49A2-A2A8-F2138D933A84}"/>
                  </a:ext>
                </a:extLst>
              </p14:cNvPr>
              <p14:cNvContentPartPr/>
              <p14:nvPr/>
            </p14:nvContentPartPr>
            <p14:xfrm>
              <a:off x="8972387" y="3982387"/>
              <a:ext cx="212400" cy="53640"/>
            </p14:xfrm>
          </p:contentPart>
        </mc:Choice>
        <mc:Fallback>
          <p:pic>
            <p:nvPicPr>
              <p:cNvPr id="1287" name="Freihand 1286">
                <a:extLst>
                  <a:ext uri="{FF2B5EF4-FFF2-40B4-BE49-F238E27FC236}">
                    <a16:creationId xmlns:a16="http://schemas.microsoft.com/office/drawing/2014/main" id="{14BC2FE8-047C-49A2-A2A8-F2138D933A84}"/>
                  </a:ext>
                </a:extLst>
              </p:cNvPr>
              <p:cNvPicPr/>
              <p:nvPr/>
            </p:nvPicPr>
            <p:blipFill>
              <a:blip r:embed="rId1557"/>
              <a:stretch>
                <a:fillRect/>
              </a:stretch>
            </p:blipFill>
            <p:spPr>
              <a:xfrm>
                <a:off x="8968067" y="3978067"/>
                <a:ext cx="2210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8">
            <p14:nvContentPartPr>
              <p14:cNvPr id="1288" name="Freihand 1287">
                <a:extLst>
                  <a:ext uri="{FF2B5EF4-FFF2-40B4-BE49-F238E27FC236}">
                    <a16:creationId xmlns:a16="http://schemas.microsoft.com/office/drawing/2014/main" id="{3312F03A-DF3D-4155-A04B-DC49CBBB548A}"/>
                  </a:ext>
                </a:extLst>
              </p14:cNvPr>
              <p14:cNvContentPartPr/>
              <p14:nvPr/>
            </p14:nvContentPartPr>
            <p14:xfrm>
              <a:off x="9185507" y="3967627"/>
              <a:ext cx="269280" cy="58320"/>
            </p14:xfrm>
          </p:contentPart>
        </mc:Choice>
        <mc:Fallback>
          <p:pic>
            <p:nvPicPr>
              <p:cNvPr id="1288" name="Freihand 1287">
                <a:extLst>
                  <a:ext uri="{FF2B5EF4-FFF2-40B4-BE49-F238E27FC236}">
                    <a16:creationId xmlns:a16="http://schemas.microsoft.com/office/drawing/2014/main" id="{3312F03A-DF3D-4155-A04B-DC49CBBB548A}"/>
                  </a:ext>
                </a:extLst>
              </p:cNvPr>
              <p:cNvPicPr/>
              <p:nvPr/>
            </p:nvPicPr>
            <p:blipFill>
              <a:blip r:embed="rId1559"/>
              <a:stretch>
                <a:fillRect/>
              </a:stretch>
            </p:blipFill>
            <p:spPr>
              <a:xfrm>
                <a:off x="9181187" y="3963307"/>
                <a:ext cx="277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0">
            <p14:nvContentPartPr>
              <p14:cNvPr id="1289" name="Freihand 1288">
                <a:extLst>
                  <a:ext uri="{FF2B5EF4-FFF2-40B4-BE49-F238E27FC236}">
                    <a16:creationId xmlns:a16="http://schemas.microsoft.com/office/drawing/2014/main" id="{60D807FC-C5D4-453A-B0B4-CF21B2798260}"/>
                  </a:ext>
                </a:extLst>
              </p14:cNvPr>
              <p14:cNvContentPartPr/>
              <p14:nvPr/>
            </p14:nvContentPartPr>
            <p14:xfrm>
              <a:off x="9647387" y="3925867"/>
              <a:ext cx="161280" cy="24480"/>
            </p14:xfrm>
          </p:contentPart>
        </mc:Choice>
        <mc:Fallback>
          <p:pic>
            <p:nvPicPr>
              <p:cNvPr id="1289" name="Freihand 1288">
                <a:extLst>
                  <a:ext uri="{FF2B5EF4-FFF2-40B4-BE49-F238E27FC236}">
                    <a16:creationId xmlns:a16="http://schemas.microsoft.com/office/drawing/2014/main" id="{60D807FC-C5D4-453A-B0B4-CF21B2798260}"/>
                  </a:ext>
                </a:extLst>
              </p:cNvPr>
              <p:cNvPicPr/>
              <p:nvPr/>
            </p:nvPicPr>
            <p:blipFill>
              <a:blip r:embed="rId1561"/>
              <a:stretch>
                <a:fillRect/>
              </a:stretch>
            </p:blipFill>
            <p:spPr>
              <a:xfrm>
                <a:off x="9643067" y="3921547"/>
                <a:ext cx="169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2">
            <p14:nvContentPartPr>
              <p14:cNvPr id="1290" name="Freihand 1289">
                <a:extLst>
                  <a:ext uri="{FF2B5EF4-FFF2-40B4-BE49-F238E27FC236}">
                    <a16:creationId xmlns:a16="http://schemas.microsoft.com/office/drawing/2014/main" id="{DE5A49C0-6653-4889-A048-94F8C0E07C38}"/>
                  </a:ext>
                </a:extLst>
              </p14:cNvPr>
              <p14:cNvContentPartPr/>
              <p14:nvPr/>
            </p14:nvContentPartPr>
            <p14:xfrm>
              <a:off x="9681947" y="3934507"/>
              <a:ext cx="180000" cy="61560"/>
            </p14:xfrm>
          </p:contentPart>
        </mc:Choice>
        <mc:Fallback>
          <p:pic>
            <p:nvPicPr>
              <p:cNvPr id="1290" name="Freihand 1289">
                <a:extLst>
                  <a:ext uri="{FF2B5EF4-FFF2-40B4-BE49-F238E27FC236}">
                    <a16:creationId xmlns:a16="http://schemas.microsoft.com/office/drawing/2014/main" id="{DE5A49C0-6653-4889-A048-94F8C0E07C38}"/>
                  </a:ext>
                </a:extLst>
              </p:cNvPr>
              <p:cNvPicPr/>
              <p:nvPr/>
            </p:nvPicPr>
            <p:blipFill>
              <a:blip r:embed="rId1563"/>
              <a:stretch>
                <a:fillRect/>
              </a:stretch>
            </p:blipFill>
            <p:spPr>
              <a:xfrm>
                <a:off x="9677627" y="3930187"/>
                <a:ext cx="1886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4">
            <p14:nvContentPartPr>
              <p14:cNvPr id="1293" name="Freihand 1292">
                <a:extLst>
                  <a:ext uri="{FF2B5EF4-FFF2-40B4-BE49-F238E27FC236}">
                    <a16:creationId xmlns:a16="http://schemas.microsoft.com/office/drawing/2014/main" id="{EC8BBA9E-96E7-4AEC-9F17-B1F3BE22C1C7}"/>
                  </a:ext>
                </a:extLst>
              </p14:cNvPr>
              <p14:cNvContentPartPr/>
              <p14:nvPr/>
            </p14:nvContentPartPr>
            <p14:xfrm>
              <a:off x="10156787" y="3726427"/>
              <a:ext cx="270000" cy="182880"/>
            </p14:xfrm>
          </p:contentPart>
        </mc:Choice>
        <mc:Fallback>
          <p:pic>
            <p:nvPicPr>
              <p:cNvPr id="1293" name="Freihand 1292">
                <a:extLst>
                  <a:ext uri="{FF2B5EF4-FFF2-40B4-BE49-F238E27FC236}">
                    <a16:creationId xmlns:a16="http://schemas.microsoft.com/office/drawing/2014/main" id="{EC8BBA9E-96E7-4AEC-9F17-B1F3BE22C1C7}"/>
                  </a:ext>
                </a:extLst>
              </p:cNvPr>
              <p:cNvPicPr/>
              <p:nvPr/>
            </p:nvPicPr>
            <p:blipFill>
              <a:blip r:embed="rId1565"/>
              <a:stretch>
                <a:fillRect/>
              </a:stretch>
            </p:blipFill>
            <p:spPr>
              <a:xfrm>
                <a:off x="10152467" y="3722107"/>
                <a:ext cx="278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6">
            <p14:nvContentPartPr>
              <p14:cNvPr id="1329" name="Freihand 1328">
                <a:extLst>
                  <a:ext uri="{FF2B5EF4-FFF2-40B4-BE49-F238E27FC236}">
                    <a16:creationId xmlns:a16="http://schemas.microsoft.com/office/drawing/2014/main" id="{248A1E4E-11B5-4A03-8CCB-54A34DCC44BC}"/>
                  </a:ext>
                </a:extLst>
              </p14:cNvPr>
              <p14:cNvContentPartPr/>
              <p14:nvPr/>
            </p14:nvContentPartPr>
            <p14:xfrm>
              <a:off x="1869587" y="5503747"/>
              <a:ext cx="420480" cy="785880"/>
            </p14:xfrm>
          </p:contentPart>
        </mc:Choice>
        <mc:Fallback>
          <p:pic>
            <p:nvPicPr>
              <p:cNvPr id="1329" name="Freihand 1328">
                <a:extLst>
                  <a:ext uri="{FF2B5EF4-FFF2-40B4-BE49-F238E27FC236}">
                    <a16:creationId xmlns:a16="http://schemas.microsoft.com/office/drawing/2014/main" id="{248A1E4E-11B5-4A03-8CCB-54A34DCC44BC}"/>
                  </a:ext>
                </a:extLst>
              </p:cNvPr>
              <p:cNvPicPr/>
              <p:nvPr/>
            </p:nvPicPr>
            <p:blipFill>
              <a:blip r:embed="rId1567"/>
              <a:stretch>
                <a:fillRect/>
              </a:stretch>
            </p:blipFill>
            <p:spPr>
              <a:xfrm>
                <a:off x="1865267" y="5499427"/>
                <a:ext cx="42912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8">
            <p14:nvContentPartPr>
              <p14:cNvPr id="1330" name="Freihand 1329">
                <a:extLst>
                  <a:ext uri="{FF2B5EF4-FFF2-40B4-BE49-F238E27FC236}">
                    <a16:creationId xmlns:a16="http://schemas.microsoft.com/office/drawing/2014/main" id="{F75F177F-1189-455E-9858-5755AB211978}"/>
                  </a:ext>
                </a:extLst>
              </p14:cNvPr>
              <p14:cNvContentPartPr/>
              <p14:nvPr/>
            </p14:nvContentPartPr>
            <p14:xfrm>
              <a:off x="2204027" y="5456947"/>
              <a:ext cx="133920" cy="167400"/>
            </p14:xfrm>
          </p:contentPart>
        </mc:Choice>
        <mc:Fallback>
          <p:pic>
            <p:nvPicPr>
              <p:cNvPr id="1330" name="Freihand 1329">
                <a:extLst>
                  <a:ext uri="{FF2B5EF4-FFF2-40B4-BE49-F238E27FC236}">
                    <a16:creationId xmlns:a16="http://schemas.microsoft.com/office/drawing/2014/main" id="{F75F177F-1189-455E-9858-5755AB211978}"/>
                  </a:ext>
                </a:extLst>
              </p:cNvPr>
              <p:cNvPicPr/>
              <p:nvPr/>
            </p:nvPicPr>
            <p:blipFill>
              <a:blip r:embed="rId1569"/>
              <a:stretch>
                <a:fillRect/>
              </a:stretch>
            </p:blipFill>
            <p:spPr>
              <a:xfrm>
                <a:off x="2199707" y="5452627"/>
                <a:ext cx="1425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0">
            <p14:nvContentPartPr>
              <p14:cNvPr id="1332" name="Freihand 1331">
                <a:extLst>
                  <a:ext uri="{FF2B5EF4-FFF2-40B4-BE49-F238E27FC236}">
                    <a16:creationId xmlns:a16="http://schemas.microsoft.com/office/drawing/2014/main" id="{4F6575F1-3F69-4CC0-93ED-EB94F154BB15}"/>
                  </a:ext>
                </a:extLst>
              </p14:cNvPr>
              <p14:cNvContentPartPr/>
              <p14:nvPr/>
            </p14:nvContentPartPr>
            <p14:xfrm>
              <a:off x="2948507" y="5410147"/>
              <a:ext cx="621360" cy="612720"/>
            </p14:xfrm>
          </p:contentPart>
        </mc:Choice>
        <mc:Fallback>
          <p:pic>
            <p:nvPicPr>
              <p:cNvPr id="1332" name="Freihand 1331">
                <a:extLst>
                  <a:ext uri="{FF2B5EF4-FFF2-40B4-BE49-F238E27FC236}">
                    <a16:creationId xmlns:a16="http://schemas.microsoft.com/office/drawing/2014/main" id="{4F6575F1-3F69-4CC0-93ED-EB94F154BB15}"/>
                  </a:ext>
                </a:extLst>
              </p:cNvPr>
              <p:cNvPicPr/>
              <p:nvPr/>
            </p:nvPicPr>
            <p:blipFill>
              <a:blip r:embed="rId1571"/>
              <a:stretch>
                <a:fillRect/>
              </a:stretch>
            </p:blipFill>
            <p:spPr>
              <a:xfrm>
                <a:off x="2944187" y="5405827"/>
                <a:ext cx="6300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2">
            <p14:nvContentPartPr>
              <p14:cNvPr id="1333" name="Freihand 1332">
                <a:extLst>
                  <a:ext uri="{FF2B5EF4-FFF2-40B4-BE49-F238E27FC236}">
                    <a16:creationId xmlns:a16="http://schemas.microsoft.com/office/drawing/2014/main" id="{C2C67BF3-7FC8-4D0A-A158-0DFE635B700C}"/>
                  </a:ext>
                </a:extLst>
              </p14:cNvPr>
              <p14:cNvContentPartPr/>
              <p14:nvPr/>
            </p14:nvContentPartPr>
            <p14:xfrm>
              <a:off x="2916827" y="5357947"/>
              <a:ext cx="146880" cy="182520"/>
            </p14:xfrm>
          </p:contentPart>
        </mc:Choice>
        <mc:Fallback>
          <p:pic>
            <p:nvPicPr>
              <p:cNvPr id="1333" name="Freihand 1332">
                <a:extLst>
                  <a:ext uri="{FF2B5EF4-FFF2-40B4-BE49-F238E27FC236}">
                    <a16:creationId xmlns:a16="http://schemas.microsoft.com/office/drawing/2014/main" id="{C2C67BF3-7FC8-4D0A-A158-0DFE635B700C}"/>
                  </a:ext>
                </a:extLst>
              </p:cNvPr>
              <p:cNvPicPr/>
              <p:nvPr/>
            </p:nvPicPr>
            <p:blipFill>
              <a:blip r:embed="rId1573"/>
              <a:stretch>
                <a:fillRect/>
              </a:stretch>
            </p:blipFill>
            <p:spPr>
              <a:xfrm>
                <a:off x="2912507" y="5353627"/>
                <a:ext cx="1555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4">
            <p14:nvContentPartPr>
              <p14:cNvPr id="1337" name="Freihand 1336">
                <a:extLst>
                  <a:ext uri="{FF2B5EF4-FFF2-40B4-BE49-F238E27FC236}">
                    <a16:creationId xmlns:a16="http://schemas.microsoft.com/office/drawing/2014/main" id="{4611B5EC-1216-48BA-A36D-1836D4D81CA7}"/>
                  </a:ext>
                </a:extLst>
              </p14:cNvPr>
              <p14:cNvContentPartPr/>
              <p14:nvPr/>
            </p14:nvContentPartPr>
            <p14:xfrm>
              <a:off x="3537467" y="6090187"/>
              <a:ext cx="38880" cy="24480"/>
            </p14:xfrm>
          </p:contentPart>
        </mc:Choice>
        <mc:Fallback>
          <p:pic>
            <p:nvPicPr>
              <p:cNvPr id="1337" name="Freihand 1336">
                <a:extLst>
                  <a:ext uri="{FF2B5EF4-FFF2-40B4-BE49-F238E27FC236}">
                    <a16:creationId xmlns:a16="http://schemas.microsoft.com/office/drawing/2014/main" id="{4611B5EC-1216-48BA-A36D-1836D4D81CA7}"/>
                  </a:ext>
                </a:extLst>
              </p:cNvPr>
              <p:cNvPicPr/>
              <p:nvPr/>
            </p:nvPicPr>
            <p:blipFill>
              <a:blip r:embed="rId1575"/>
              <a:stretch>
                <a:fillRect/>
              </a:stretch>
            </p:blipFill>
            <p:spPr>
              <a:xfrm>
                <a:off x="3533147" y="6085867"/>
                <a:ext cx="47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6">
            <p14:nvContentPartPr>
              <p14:cNvPr id="1338" name="Freihand 1337">
                <a:extLst>
                  <a:ext uri="{FF2B5EF4-FFF2-40B4-BE49-F238E27FC236}">
                    <a16:creationId xmlns:a16="http://schemas.microsoft.com/office/drawing/2014/main" id="{CB3522A6-DA11-4952-8A80-E83871C7EA33}"/>
                  </a:ext>
                </a:extLst>
              </p14:cNvPr>
              <p14:cNvContentPartPr/>
              <p14:nvPr/>
            </p14:nvContentPartPr>
            <p14:xfrm>
              <a:off x="3559427" y="6084427"/>
              <a:ext cx="28800" cy="26640"/>
            </p14:xfrm>
          </p:contentPart>
        </mc:Choice>
        <mc:Fallback>
          <p:pic>
            <p:nvPicPr>
              <p:cNvPr id="1338" name="Freihand 1337">
                <a:extLst>
                  <a:ext uri="{FF2B5EF4-FFF2-40B4-BE49-F238E27FC236}">
                    <a16:creationId xmlns:a16="http://schemas.microsoft.com/office/drawing/2014/main" id="{CB3522A6-DA11-4952-8A80-E83871C7EA33}"/>
                  </a:ext>
                </a:extLst>
              </p:cNvPr>
              <p:cNvPicPr/>
              <p:nvPr/>
            </p:nvPicPr>
            <p:blipFill>
              <a:blip r:embed="rId1577"/>
              <a:stretch>
                <a:fillRect/>
              </a:stretch>
            </p:blipFill>
            <p:spPr>
              <a:xfrm>
                <a:off x="3555107" y="6080107"/>
                <a:ext cx="374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8">
            <p14:nvContentPartPr>
              <p14:cNvPr id="1339" name="Freihand 1338">
                <a:extLst>
                  <a:ext uri="{FF2B5EF4-FFF2-40B4-BE49-F238E27FC236}">
                    <a16:creationId xmlns:a16="http://schemas.microsoft.com/office/drawing/2014/main" id="{8C45C6D6-CB6A-47C5-9AD8-5EAF5C5A5BA7}"/>
                  </a:ext>
                </a:extLst>
              </p14:cNvPr>
              <p14:cNvContentPartPr/>
              <p14:nvPr/>
            </p14:nvContentPartPr>
            <p14:xfrm>
              <a:off x="3539987" y="6098827"/>
              <a:ext cx="19800" cy="12600"/>
            </p14:xfrm>
          </p:contentPart>
        </mc:Choice>
        <mc:Fallback>
          <p:pic>
            <p:nvPicPr>
              <p:cNvPr id="1339" name="Freihand 1338">
                <a:extLst>
                  <a:ext uri="{FF2B5EF4-FFF2-40B4-BE49-F238E27FC236}">
                    <a16:creationId xmlns:a16="http://schemas.microsoft.com/office/drawing/2014/main" id="{8C45C6D6-CB6A-47C5-9AD8-5EAF5C5A5BA7}"/>
                  </a:ext>
                </a:extLst>
              </p:cNvPr>
              <p:cNvPicPr/>
              <p:nvPr/>
            </p:nvPicPr>
            <p:blipFill>
              <a:blip r:embed="rId1579"/>
              <a:stretch>
                <a:fillRect/>
              </a:stretch>
            </p:blipFill>
            <p:spPr>
              <a:xfrm>
                <a:off x="3535667" y="6094507"/>
                <a:ext cx="28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0">
            <p14:nvContentPartPr>
              <p14:cNvPr id="1340" name="Freihand 1339">
                <a:extLst>
                  <a:ext uri="{FF2B5EF4-FFF2-40B4-BE49-F238E27FC236}">
                    <a16:creationId xmlns:a16="http://schemas.microsoft.com/office/drawing/2014/main" id="{BAFF9275-3D8C-46E5-87CC-2F7573E855AC}"/>
                  </a:ext>
                </a:extLst>
              </p14:cNvPr>
              <p14:cNvContentPartPr/>
              <p14:nvPr/>
            </p14:nvContentPartPr>
            <p14:xfrm>
              <a:off x="3510827" y="6051307"/>
              <a:ext cx="87480" cy="105480"/>
            </p14:xfrm>
          </p:contentPart>
        </mc:Choice>
        <mc:Fallback>
          <p:pic>
            <p:nvPicPr>
              <p:cNvPr id="1340" name="Freihand 1339">
                <a:extLst>
                  <a:ext uri="{FF2B5EF4-FFF2-40B4-BE49-F238E27FC236}">
                    <a16:creationId xmlns:a16="http://schemas.microsoft.com/office/drawing/2014/main" id="{BAFF9275-3D8C-46E5-87CC-2F7573E855AC}"/>
                  </a:ext>
                </a:extLst>
              </p:cNvPr>
              <p:cNvPicPr/>
              <p:nvPr/>
            </p:nvPicPr>
            <p:blipFill>
              <a:blip r:embed="rId1581"/>
              <a:stretch>
                <a:fillRect/>
              </a:stretch>
            </p:blipFill>
            <p:spPr>
              <a:xfrm>
                <a:off x="3506507" y="6046987"/>
                <a:ext cx="96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2">
            <p14:nvContentPartPr>
              <p14:cNvPr id="1341" name="Freihand 1340">
                <a:extLst>
                  <a:ext uri="{FF2B5EF4-FFF2-40B4-BE49-F238E27FC236}">
                    <a16:creationId xmlns:a16="http://schemas.microsoft.com/office/drawing/2014/main" id="{8CDD239F-43FE-4825-878B-880C471C8D73}"/>
                  </a:ext>
                </a:extLst>
              </p14:cNvPr>
              <p14:cNvContentPartPr/>
              <p14:nvPr/>
            </p14:nvContentPartPr>
            <p14:xfrm>
              <a:off x="3516947" y="6080467"/>
              <a:ext cx="96120" cy="64800"/>
            </p14:xfrm>
          </p:contentPart>
        </mc:Choice>
        <mc:Fallback>
          <p:pic>
            <p:nvPicPr>
              <p:cNvPr id="1341" name="Freihand 1340">
                <a:extLst>
                  <a:ext uri="{FF2B5EF4-FFF2-40B4-BE49-F238E27FC236}">
                    <a16:creationId xmlns:a16="http://schemas.microsoft.com/office/drawing/2014/main" id="{8CDD239F-43FE-4825-878B-880C471C8D73}"/>
                  </a:ext>
                </a:extLst>
              </p:cNvPr>
              <p:cNvPicPr/>
              <p:nvPr/>
            </p:nvPicPr>
            <p:blipFill>
              <a:blip r:embed="rId1583"/>
              <a:stretch>
                <a:fillRect/>
              </a:stretch>
            </p:blipFill>
            <p:spPr>
              <a:xfrm>
                <a:off x="3512627" y="6076147"/>
                <a:ext cx="1047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4">
            <p14:nvContentPartPr>
              <p14:cNvPr id="1342" name="Freihand 1341">
                <a:extLst>
                  <a:ext uri="{FF2B5EF4-FFF2-40B4-BE49-F238E27FC236}">
                    <a16:creationId xmlns:a16="http://schemas.microsoft.com/office/drawing/2014/main" id="{83EA42D4-025C-4369-88F3-E4F8C2452E79}"/>
                  </a:ext>
                </a:extLst>
              </p14:cNvPr>
              <p14:cNvContentPartPr/>
              <p14:nvPr/>
            </p14:nvContentPartPr>
            <p14:xfrm>
              <a:off x="3640787" y="6051667"/>
              <a:ext cx="96840" cy="9000"/>
            </p14:xfrm>
          </p:contentPart>
        </mc:Choice>
        <mc:Fallback>
          <p:pic>
            <p:nvPicPr>
              <p:cNvPr id="1342" name="Freihand 1341">
                <a:extLst>
                  <a:ext uri="{FF2B5EF4-FFF2-40B4-BE49-F238E27FC236}">
                    <a16:creationId xmlns:a16="http://schemas.microsoft.com/office/drawing/2014/main" id="{83EA42D4-025C-4369-88F3-E4F8C2452E79}"/>
                  </a:ext>
                </a:extLst>
              </p:cNvPr>
              <p:cNvPicPr/>
              <p:nvPr/>
            </p:nvPicPr>
            <p:blipFill>
              <a:blip r:embed="rId1585"/>
              <a:stretch>
                <a:fillRect/>
              </a:stretch>
            </p:blipFill>
            <p:spPr>
              <a:xfrm>
                <a:off x="3636467" y="6047347"/>
                <a:ext cx="105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6">
            <p14:nvContentPartPr>
              <p14:cNvPr id="1343" name="Freihand 1342">
                <a:extLst>
                  <a:ext uri="{FF2B5EF4-FFF2-40B4-BE49-F238E27FC236}">
                    <a16:creationId xmlns:a16="http://schemas.microsoft.com/office/drawing/2014/main" id="{6400CB6E-4934-4CA6-A8FA-1F06C71BC08E}"/>
                  </a:ext>
                </a:extLst>
              </p14:cNvPr>
              <p14:cNvContentPartPr/>
              <p14:nvPr/>
            </p14:nvContentPartPr>
            <p14:xfrm>
              <a:off x="3649427" y="6092707"/>
              <a:ext cx="122400" cy="2880"/>
            </p14:xfrm>
          </p:contentPart>
        </mc:Choice>
        <mc:Fallback>
          <p:pic>
            <p:nvPicPr>
              <p:cNvPr id="1343" name="Freihand 1342">
                <a:extLst>
                  <a:ext uri="{FF2B5EF4-FFF2-40B4-BE49-F238E27FC236}">
                    <a16:creationId xmlns:a16="http://schemas.microsoft.com/office/drawing/2014/main" id="{6400CB6E-4934-4CA6-A8FA-1F06C71BC08E}"/>
                  </a:ext>
                </a:extLst>
              </p:cNvPr>
              <p:cNvPicPr/>
              <p:nvPr/>
            </p:nvPicPr>
            <p:blipFill>
              <a:blip r:embed="rId1587"/>
              <a:stretch>
                <a:fillRect/>
              </a:stretch>
            </p:blipFill>
            <p:spPr>
              <a:xfrm>
                <a:off x="3645107" y="6088387"/>
                <a:ext cx="1310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8">
            <p14:nvContentPartPr>
              <p14:cNvPr id="1345" name="Freihand 1344">
                <a:extLst>
                  <a:ext uri="{FF2B5EF4-FFF2-40B4-BE49-F238E27FC236}">
                    <a16:creationId xmlns:a16="http://schemas.microsoft.com/office/drawing/2014/main" id="{CD9C21FA-6A51-4D23-946B-08DAFDF00097}"/>
                  </a:ext>
                </a:extLst>
              </p14:cNvPr>
              <p14:cNvContentPartPr/>
              <p14:nvPr/>
            </p14:nvContentPartPr>
            <p14:xfrm>
              <a:off x="3798467" y="5993707"/>
              <a:ext cx="62280" cy="119880"/>
            </p14:xfrm>
          </p:contentPart>
        </mc:Choice>
        <mc:Fallback>
          <p:pic>
            <p:nvPicPr>
              <p:cNvPr id="1345" name="Freihand 1344">
                <a:extLst>
                  <a:ext uri="{FF2B5EF4-FFF2-40B4-BE49-F238E27FC236}">
                    <a16:creationId xmlns:a16="http://schemas.microsoft.com/office/drawing/2014/main" id="{CD9C21FA-6A51-4D23-946B-08DAFDF00097}"/>
                  </a:ext>
                </a:extLst>
              </p:cNvPr>
              <p:cNvPicPr/>
              <p:nvPr/>
            </p:nvPicPr>
            <p:blipFill>
              <a:blip r:embed="rId1589"/>
              <a:stretch>
                <a:fillRect/>
              </a:stretch>
            </p:blipFill>
            <p:spPr>
              <a:xfrm>
                <a:off x="3794147" y="5989387"/>
                <a:ext cx="70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0">
            <p14:nvContentPartPr>
              <p14:cNvPr id="1346" name="Freihand 1345">
                <a:extLst>
                  <a:ext uri="{FF2B5EF4-FFF2-40B4-BE49-F238E27FC236}">
                    <a16:creationId xmlns:a16="http://schemas.microsoft.com/office/drawing/2014/main" id="{FE32DB58-6508-4CE3-ACB4-0BBCD9EF43E5}"/>
                  </a:ext>
                </a:extLst>
              </p14:cNvPr>
              <p14:cNvContentPartPr/>
              <p14:nvPr/>
            </p14:nvContentPartPr>
            <p14:xfrm>
              <a:off x="3880547" y="5994427"/>
              <a:ext cx="71280" cy="97200"/>
            </p14:xfrm>
          </p:contentPart>
        </mc:Choice>
        <mc:Fallback>
          <p:pic>
            <p:nvPicPr>
              <p:cNvPr id="1346" name="Freihand 1345">
                <a:extLst>
                  <a:ext uri="{FF2B5EF4-FFF2-40B4-BE49-F238E27FC236}">
                    <a16:creationId xmlns:a16="http://schemas.microsoft.com/office/drawing/2014/main" id="{FE32DB58-6508-4CE3-ACB4-0BBCD9EF43E5}"/>
                  </a:ext>
                </a:extLst>
              </p:cNvPr>
              <p:cNvPicPr/>
              <p:nvPr/>
            </p:nvPicPr>
            <p:blipFill>
              <a:blip r:embed="rId1591"/>
              <a:stretch>
                <a:fillRect/>
              </a:stretch>
            </p:blipFill>
            <p:spPr>
              <a:xfrm>
                <a:off x="3876227" y="5990107"/>
                <a:ext cx="79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2">
            <p14:nvContentPartPr>
              <p14:cNvPr id="1347" name="Freihand 1346">
                <a:extLst>
                  <a:ext uri="{FF2B5EF4-FFF2-40B4-BE49-F238E27FC236}">
                    <a16:creationId xmlns:a16="http://schemas.microsoft.com/office/drawing/2014/main" id="{0A82405C-2157-43C8-9F5F-419A1B608224}"/>
                  </a:ext>
                </a:extLst>
              </p14:cNvPr>
              <p14:cNvContentPartPr/>
              <p14:nvPr/>
            </p14:nvContentPartPr>
            <p14:xfrm>
              <a:off x="3920507" y="5967427"/>
              <a:ext cx="74520" cy="7560"/>
            </p14:xfrm>
          </p:contentPart>
        </mc:Choice>
        <mc:Fallback>
          <p:pic>
            <p:nvPicPr>
              <p:cNvPr id="1347" name="Freihand 1346">
                <a:extLst>
                  <a:ext uri="{FF2B5EF4-FFF2-40B4-BE49-F238E27FC236}">
                    <a16:creationId xmlns:a16="http://schemas.microsoft.com/office/drawing/2014/main" id="{0A82405C-2157-43C8-9F5F-419A1B608224}"/>
                  </a:ext>
                </a:extLst>
              </p:cNvPr>
              <p:cNvPicPr/>
              <p:nvPr/>
            </p:nvPicPr>
            <p:blipFill>
              <a:blip r:embed="rId1593"/>
              <a:stretch>
                <a:fillRect/>
              </a:stretch>
            </p:blipFill>
            <p:spPr>
              <a:xfrm>
                <a:off x="3916187" y="5963107"/>
                <a:ext cx="831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4">
            <p14:nvContentPartPr>
              <p14:cNvPr id="1348" name="Freihand 1347">
                <a:extLst>
                  <a:ext uri="{FF2B5EF4-FFF2-40B4-BE49-F238E27FC236}">
                    <a16:creationId xmlns:a16="http://schemas.microsoft.com/office/drawing/2014/main" id="{2BD34932-EC0C-4F13-9A1E-3342E58435C8}"/>
                  </a:ext>
                </a:extLst>
              </p14:cNvPr>
              <p14:cNvContentPartPr/>
              <p14:nvPr/>
            </p14:nvContentPartPr>
            <p14:xfrm>
              <a:off x="4027427" y="6034387"/>
              <a:ext cx="86040" cy="14760"/>
            </p14:xfrm>
          </p:contentPart>
        </mc:Choice>
        <mc:Fallback>
          <p:pic>
            <p:nvPicPr>
              <p:cNvPr id="1348" name="Freihand 1347">
                <a:extLst>
                  <a:ext uri="{FF2B5EF4-FFF2-40B4-BE49-F238E27FC236}">
                    <a16:creationId xmlns:a16="http://schemas.microsoft.com/office/drawing/2014/main" id="{2BD34932-EC0C-4F13-9A1E-3342E58435C8}"/>
                  </a:ext>
                </a:extLst>
              </p:cNvPr>
              <p:cNvPicPr/>
              <p:nvPr/>
            </p:nvPicPr>
            <p:blipFill>
              <a:blip r:embed="rId1595"/>
              <a:stretch>
                <a:fillRect/>
              </a:stretch>
            </p:blipFill>
            <p:spPr>
              <a:xfrm>
                <a:off x="4023107" y="6030067"/>
                <a:ext cx="94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6">
            <p14:nvContentPartPr>
              <p14:cNvPr id="1350" name="Freihand 1349">
                <a:extLst>
                  <a:ext uri="{FF2B5EF4-FFF2-40B4-BE49-F238E27FC236}">
                    <a16:creationId xmlns:a16="http://schemas.microsoft.com/office/drawing/2014/main" id="{E5D71249-A82A-4295-A95A-CC252E702634}"/>
                  </a:ext>
                </a:extLst>
              </p14:cNvPr>
              <p14:cNvContentPartPr/>
              <p14:nvPr/>
            </p14:nvContentPartPr>
            <p14:xfrm>
              <a:off x="4139387" y="5949787"/>
              <a:ext cx="97920" cy="127440"/>
            </p14:xfrm>
          </p:contentPart>
        </mc:Choice>
        <mc:Fallback>
          <p:pic>
            <p:nvPicPr>
              <p:cNvPr id="1350" name="Freihand 1349">
                <a:extLst>
                  <a:ext uri="{FF2B5EF4-FFF2-40B4-BE49-F238E27FC236}">
                    <a16:creationId xmlns:a16="http://schemas.microsoft.com/office/drawing/2014/main" id="{E5D71249-A82A-4295-A95A-CC252E702634}"/>
                  </a:ext>
                </a:extLst>
              </p:cNvPr>
              <p:cNvPicPr/>
              <p:nvPr/>
            </p:nvPicPr>
            <p:blipFill>
              <a:blip r:embed="rId1597"/>
              <a:stretch>
                <a:fillRect/>
              </a:stretch>
            </p:blipFill>
            <p:spPr>
              <a:xfrm>
                <a:off x="4135067" y="5945467"/>
                <a:ext cx="106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8">
            <p14:nvContentPartPr>
              <p14:cNvPr id="1351" name="Freihand 1350">
                <a:extLst>
                  <a:ext uri="{FF2B5EF4-FFF2-40B4-BE49-F238E27FC236}">
                    <a16:creationId xmlns:a16="http://schemas.microsoft.com/office/drawing/2014/main" id="{5DD28C38-2C6A-41E0-972A-0A3411DC8C16}"/>
                  </a:ext>
                </a:extLst>
              </p14:cNvPr>
              <p14:cNvContentPartPr/>
              <p14:nvPr/>
            </p14:nvContentPartPr>
            <p14:xfrm>
              <a:off x="4270067" y="6030067"/>
              <a:ext cx="18720" cy="11520"/>
            </p14:xfrm>
          </p:contentPart>
        </mc:Choice>
        <mc:Fallback>
          <p:pic>
            <p:nvPicPr>
              <p:cNvPr id="1351" name="Freihand 1350">
                <a:extLst>
                  <a:ext uri="{FF2B5EF4-FFF2-40B4-BE49-F238E27FC236}">
                    <a16:creationId xmlns:a16="http://schemas.microsoft.com/office/drawing/2014/main" id="{5DD28C38-2C6A-41E0-972A-0A3411DC8C16}"/>
                  </a:ext>
                </a:extLst>
              </p:cNvPr>
              <p:cNvPicPr/>
              <p:nvPr/>
            </p:nvPicPr>
            <p:blipFill>
              <a:blip r:embed="rId1599"/>
              <a:stretch>
                <a:fillRect/>
              </a:stretch>
            </p:blipFill>
            <p:spPr>
              <a:xfrm>
                <a:off x="4265747" y="6025747"/>
                <a:ext cx="273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0">
            <p14:nvContentPartPr>
              <p14:cNvPr id="1352" name="Freihand 1351">
                <a:extLst>
                  <a:ext uri="{FF2B5EF4-FFF2-40B4-BE49-F238E27FC236}">
                    <a16:creationId xmlns:a16="http://schemas.microsoft.com/office/drawing/2014/main" id="{103527B0-F257-48AC-B13B-A3AB4A7B4590}"/>
                  </a:ext>
                </a:extLst>
              </p14:cNvPr>
              <p14:cNvContentPartPr/>
              <p14:nvPr/>
            </p14:nvContentPartPr>
            <p14:xfrm>
              <a:off x="4307147" y="5944027"/>
              <a:ext cx="88920" cy="114480"/>
            </p14:xfrm>
          </p:contentPart>
        </mc:Choice>
        <mc:Fallback>
          <p:pic>
            <p:nvPicPr>
              <p:cNvPr id="1352" name="Freihand 1351">
                <a:extLst>
                  <a:ext uri="{FF2B5EF4-FFF2-40B4-BE49-F238E27FC236}">
                    <a16:creationId xmlns:a16="http://schemas.microsoft.com/office/drawing/2014/main" id="{103527B0-F257-48AC-B13B-A3AB4A7B4590}"/>
                  </a:ext>
                </a:extLst>
              </p:cNvPr>
              <p:cNvPicPr/>
              <p:nvPr/>
            </p:nvPicPr>
            <p:blipFill>
              <a:blip r:embed="rId1601"/>
              <a:stretch>
                <a:fillRect/>
              </a:stretch>
            </p:blipFill>
            <p:spPr>
              <a:xfrm>
                <a:off x="4302827" y="5939707"/>
                <a:ext cx="975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2">
            <p14:nvContentPartPr>
              <p14:cNvPr id="1354" name="Freihand 1353">
                <a:extLst>
                  <a:ext uri="{FF2B5EF4-FFF2-40B4-BE49-F238E27FC236}">
                    <a16:creationId xmlns:a16="http://schemas.microsoft.com/office/drawing/2014/main" id="{8426CBA3-52E7-466D-990D-AA458254EDAE}"/>
                  </a:ext>
                </a:extLst>
              </p14:cNvPr>
              <p14:cNvContentPartPr/>
              <p14:nvPr/>
            </p14:nvContentPartPr>
            <p14:xfrm>
              <a:off x="4464827" y="5977507"/>
              <a:ext cx="74160" cy="16560"/>
            </p14:xfrm>
          </p:contentPart>
        </mc:Choice>
        <mc:Fallback>
          <p:pic>
            <p:nvPicPr>
              <p:cNvPr id="1354" name="Freihand 1353">
                <a:extLst>
                  <a:ext uri="{FF2B5EF4-FFF2-40B4-BE49-F238E27FC236}">
                    <a16:creationId xmlns:a16="http://schemas.microsoft.com/office/drawing/2014/main" id="{8426CBA3-52E7-466D-990D-AA458254EDAE}"/>
                  </a:ext>
                </a:extLst>
              </p:cNvPr>
              <p:cNvPicPr/>
              <p:nvPr/>
            </p:nvPicPr>
            <p:blipFill>
              <a:blip r:embed="rId1603"/>
              <a:stretch>
                <a:fillRect/>
              </a:stretch>
            </p:blipFill>
            <p:spPr>
              <a:xfrm>
                <a:off x="4460507" y="5973187"/>
                <a:ext cx="828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4">
            <p14:nvContentPartPr>
              <p14:cNvPr id="1355" name="Freihand 1354">
                <a:extLst>
                  <a:ext uri="{FF2B5EF4-FFF2-40B4-BE49-F238E27FC236}">
                    <a16:creationId xmlns:a16="http://schemas.microsoft.com/office/drawing/2014/main" id="{7EEC153A-171E-43B0-A5D1-BEA26C62CD75}"/>
                  </a:ext>
                </a:extLst>
              </p14:cNvPr>
              <p14:cNvContentPartPr/>
              <p14:nvPr/>
            </p14:nvContentPartPr>
            <p14:xfrm>
              <a:off x="4458347" y="6012427"/>
              <a:ext cx="99000" cy="10800"/>
            </p14:xfrm>
          </p:contentPart>
        </mc:Choice>
        <mc:Fallback>
          <p:pic>
            <p:nvPicPr>
              <p:cNvPr id="1355" name="Freihand 1354">
                <a:extLst>
                  <a:ext uri="{FF2B5EF4-FFF2-40B4-BE49-F238E27FC236}">
                    <a16:creationId xmlns:a16="http://schemas.microsoft.com/office/drawing/2014/main" id="{7EEC153A-171E-43B0-A5D1-BEA26C62CD75}"/>
                  </a:ext>
                </a:extLst>
              </p:cNvPr>
              <p:cNvPicPr/>
              <p:nvPr/>
            </p:nvPicPr>
            <p:blipFill>
              <a:blip r:embed="rId1605"/>
              <a:stretch>
                <a:fillRect/>
              </a:stretch>
            </p:blipFill>
            <p:spPr>
              <a:xfrm>
                <a:off x="4454027" y="6008107"/>
                <a:ext cx="1076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6">
            <p14:nvContentPartPr>
              <p14:cNvPr id="1357" name="Freihand 1356">
                <a:extLst>
                  <a:ext uri="{FF2B5EF4-FFF2-40B4-BE49-F238E27FC236}">
                    <a16:creationId xmlns:a16="http://schemas.microsoft.com/office/drawing/2014/main" id="{5AC23C27-24A1-44C0-905C-B7FD98A48E07}"/>
                  </a:ext>
                </a:extLst>
              </p14:cNvPr>
              <p14:cNvContentPartPr/>
              <p14:nvPr/>
            </p14:nvContentPartPr>
            <p14:xfrm>
              <a:off x="4599467" y="5915227"/>
              <a:ext cx="102960" cy="104400"/>
            </p14:xfrm>
          </p:contentPart>
        </mc:Choice>
        <mc:Fallback>
          <p:pic>
            <p:nvPicPr>
              <p:cNvPr id="1357" name="Freihand 1356">
                <a:extLst>
                  <a:ext uri="{FF2B5EF4-FFF2-40B4-BE49-F238E27FC236}">
                    <a16:creationId xmlns:a16="http://schemas.microsoft.com/office/drawing/2014/main" id="{5AC23C27-24A1-44C0-905C-B7FD98A48E07}"/>
                  </a:ext>
                </a:extLst>
              </p:cNvPr>
              <p:cNvPicPr/>
              <p:nvPr/>
            </p:nvPicPr>
            <p:blipFill>
              <a:blip r:embed="rId1607"/>
              <a:stretch>
                <a:fillRect/>
              </a:stretch>
            </p:blipFill>
            <p:spPr>
              <a:xfrm>
                <a:off x="4595147" y="5910907"/>
                <a:ext cx="111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8">
            <p14:nvContentPartPr>
              <p14:cNvPr id="1358" name="Freihand 1357">
                <a:extLst>
                  <a:ext uri="{FF2B5EF4-FFF2-40B4-BE49-F238E27FC236}">
                    <a16:creationId xmlns:a16="http://schemas.microsoft.com/office/drawing/2014/main" id="{E4A95B84-CE9E-4A07-927C-3A278FEE10E2}"/>
                  </a:ext>
                </a:extLst>
              </p14:cNvPr>
              <p14:cNvContentPartPr/>
              <p14:nvPr/>
            </p14:nvContentPartPr>
            <p14:xfrm>
              <a:off x="4717187" y="5892187"/>
              <a:ext cx="89640" cy="110880"/>
            </p14:xfrm>
          </p:contentPart>
        </mc:Choice>
        <mc:Fallback>
          <p:pic>
            <p:nvPicPr>
              <p:cNvPr id="1358" name="Freihand 1357">
                <a:extLst>
                  <a:ext uri="{FF2B5EF4-FFF2-40B4-BE49-F238E27FC236}">
                    <a16:creationId xmlns:a16="http://schemas.microsoft.com/office/drawing/2014/main" id="{E4A95B84-CE9E-4A07-927C-3A278FEE10E2}"/>
                  </a:ext>
                </a:extLst>
              </p:cNvPr>
              <p:cNvPicPr/>
              <p:nvPr/>
            </p:nvPicPr>
            <p:blipFill>
              <a:blip r:embed="rId1609"/>
              <a:stretch>
                <a:fillRect/>
              </a:stretch>
            </p:blipFill>
            <p:spPr>
              <a:xfrm>
                <a:off x="4712867" y="5887867"/>
                <a:ext cx="98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0">
            <p14:nvContentPartPr>
              <p14:cNvPr id="1365" name="Freihand 1364">
                <a:extLst>
                  <a:ext uri="{FF2B5EF4-FFF2-40B4-BE49-F238E27FC236}">
                    <a16:creationId xmlns:a16="http://schemas.microsoft.com/office/drawing/2014/main" id="{3CAB337D-FBFF-46B9-B2F6-DB2DDE7414EC}"/>
                  </a:ext>
                </a:extLst>
              </p14:cNvPr>
              <p14:cNvContentPartPr/>
              <p14:nvPr/>
            </p14:nvContentPartPr>
            <p14:xfrm>
              <a:off x="2069027" y="5098747"/>
              <a:ext cx="360" cy="360"/>
            </p14:xfrm>
          </p:contentPart>
        </mc:Choice>
        <mc:Fallback>
          <p:pic>
            <p:nvPicPr>
              <p:cNvPr id="1365" name="Freihand 1364">
                <a:extLst>
                  <a:ext uri="{FF2B5EF4-FFF2-40B4-BE49-F238E27FC236}">
                    <a16:creationId xmlns:a16="http://schemas.microsoft.com/office/drawing/2014/main" id="{3CAB337D-FBFF-46B9-B2F6-DB2DDE7414EC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2064707" y="5094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1">
            <p14:nvContentPartPr>
              <p14:cNvPr id="1367" name="Freihand 1366">
                <a:extLst>
                  <a:ext uri="{FF2B5EF4-FFF2-40B4-BE49-F238E27FC236}">
                    <a16:creationId xmlns:a16="http://schemas.microsoft.com/office/drawing/2014/main" id="{6005FBB4-561D-46F8-A0EB-9BB4A6653BAA}"/>
                  </a:ext>
                </a:extLst>
              </p14:cNvPr>
              <p14:cNvContentPartPr/>
              <p14:nvPr/>
            </p14:nvContentPartPr>
            <p14:xfrm>
              <a:off x="2314547" y="4915867"/>
              <a:ext cx="34920" cy="20520"/>
            </p14:xfrm>
          </p:contentPart>
        </mc:Choice>
        <mc:Fallback>
          <p:pic>
            <p:nvPicPr>
              <p:cNvPr id="1367" name="Freihand 1366">
                <a:extLst>
                  <a:ext uri="{FF2B5EF4-FFF2-40B4-BE49-F238E27FC236}">
                    <a16:creationId xmlns:a16="http://schemas.microsoft.com/office/drawing/2014/main" id="{6005FBB4-561D-46F8-A0EB-9BB4A6653BAA}"/>
                  </a:ext>
                </a:extLst>
              </p:cNvPr>
              <p:cNvPicPr/>
              <p:nvPr/>
            </p:nvPicPr>
            <p:blipFill>
              <a:blip r:embed="rId1612"/>
              <a:stretch>
                <a:fillRect/>
              </a:stretch>
            </p:blipFill>
            <p:spPr>
              <a:xfrm>
                <a:off x="2310227" y="4911547"/>
                <a:ext cx="43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3">
            <p14:nvContentPartPr>
              <p14:cNvPr id="1360" name="Freihand 1359">
                <a:extLst>
                  <a:ext uri="{FF2B5EF4-FFF2-40B4-BE49-F238E27FC236}">
                    <a16:creationId xmlns:a16="http://schemas.microsoft.com/office/drawing/2014/main" id="{98FDA391-B200-4F11-8CF9-2470E32755D2}"/>
                  </a:ext>
                </a:extLst>
              </p14:cNvPr>
              <p14:cNvContentPartPr/>
              <p14:nvPr/>
            </p14:nvContentPartPr>
            <p14:xfrm>
              <a:off x="1793987" y="6330307"/>
              <a:ext cx="79200" cy="70560"/>
            </p14:xfrm>
          </p:contentPart>
        </mc:Choice>
        <mc:Fallback>
          <p:pic>
            <p:nvPicPr>
              <p:cNvPr id="1360" name="Freihand 1359">
                <a:extLst>
                  <a:ext uri="{FF2B5EF4-FFF2-40B4-BE49-F238E27FC236}">
                    <a16:creationId xmlns:a16="http://schemas.microsoft.com/office/drawing/2014/main" id="{98FDA391-B200-4F11-8CF9-2470E32755D2}"/>
                  </a:ext>
                </a:extLst>
              </p:cNvPr>
              <p:cNvPicPr/>
              <p:nvPr/>
            </p:nvPicPr>
            <p:blipFill>
              <a:blip r:embed="rId1614"/>
              <a:stretch>
                <a:fillRect/>
              </a:stretch>
            </p:blipFill>
            <p:spPr>
              <a:xfrm>
                <a:off x="1789667" y="6325987"/>
                <a:ext cx="87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5">
            <p14:nvContentPartPr>
              <p14:cNvPr id="1361" name="Freihand 1360">
                <a:extLst>
                  <a:ext uri="{FF2B5EF4-FFF2-40B4-BE49-F238E27FC236}">
                    <a16:creationId xmlns:a16="http://schemas.microsoft.com/office/drawing/2014/main" id="{E9F3F470-ABA5-4383-8149-537658E6FB2D}"/>
                  </a:ext>
                </a:extLst>
              </p14:cNvPr>
              <p14:cNvContentPartPr/>
              <p14:nvPr/>
            </p14:nvContentPartPr>
            <p14:xfrm>
              <a:off x="1808027" y="6355147"/>
              <a:ext cx="65160" cy="41040"/>
            </p14:xfrm>
          </p:contentPart>
        </mc:Choice>
        <mc:Fallback>
          <p:pic>
            <p:nvPicPr>
              <p:cNvPr id="1361" name="Freihand 1360">
                <a:extLst>
                  <a:ext uri="{FF2B5EF4-FFF2-40B4-BE49-F238E27FC236}">
                    <a16:creationId xmlns:a16="http://schemas.microsoft.com/office/drawing/2014/main" id="{E9F3F470-ABA5-4383-8149-537658E6FB2D}"/>
                  </a:ext>
                </a:extLst>
              </p:cNvPr>
              <p:cNvPicPr/>
              <p:nvPr/>
            </p:nvPicPr>
            <p:blipFill>
              <a:blip r:embed="rId1616"/>
              <a:stretch>
                <a:fillRect/>
              </a:stretch>
            </p:blipFill>
            <p:spPr>
              <a:xfrm>
                <a:off x="1803707" y="6350827"/>
                <a:ext cx="73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7">
            <p14:nvContentPartPr>
              <p14:cNvPr id="1362" name="Freihand 1361">
                <a:extLst>
                  <a:ext uri="{FF2B5EF4-FFF2-40B4-BE49-F238E27FC236}">
                    <a16:creationId xmlns:a16="http://schemas.microsoft.com/office/drawing/2014/main" id="{C3482C03-4B51-43F7-9897-DEC5C3596A02}"/>
                  </a:ext>
                </a:extLst>
              </p14:cNvPr>
              <p14:cNvContentPartPr/>
              <p14:nvPr/>
            </p14:nvContentPartPr>
            <p14:xfrm>
              <a:off x="1759067" y="6450907"/>
              <a:ext cx="104040" cy="25200"/>
            </p14:xfrm>
          </p:contentPart>
        </mc:Choice>
        <mc:Fallback>
          <p:pic>
            <p:nvPicPr>
              <p:cNvPr id="1362" name="Freihand 1361">
                <a:extLst>
                  <a:ext uri="{FF2B5EF4-FFF2-40B4-BE49-F238E27FC236}">
                    <a16:creationId xmlns:a16="http://schemas.microsoft.com/office/drawing/2014/main" id="{C3482C03-4B51-43F7-9897-DEC5C3596A02}"/>
                  </a:ext>
                </a:extLst>
              </p:cNvPr>
              <p:cNvPicPr/>
              <p:nvPr/>
            </p:nvPicPr>
            <p:blipFill>
              <a:blip r:embed="rId1618"/>
              <a:stretch>
                <a:fillRect/>
              </a:stretch>
            </p:blipFill>
            <p:spPr>
              <a:xfrm>
                <a:off x="1754747" y="6446587"/>
                <a:ext cx="112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9">
            <p14:nvContentPartPr>
              <p14:cNvPr id="1363" name="Freihand 1362">
                <a:extLst>
                  <a:ext uri="{FF2B5EF4-FFF2-40B4-BE49-F238E27FC236}">
                    <a16:creationId xmlns:a16="http://schemas.microsoft.com/office/drawing/2014/main" id="{815402C2-7033-454A-9E46-3B1C38C702AB}"/>
                  </a:ext>
                </a:extLst>
              </p14:cNvPr>
              <p14:cNvContentPartPr/>
              <p14:nvPr/>
            </p14:nvContentPartPr>
            <p14:xfrm>
              <a:off x="1782827" y="6498067"/>
              <a:ext cx="91800" cy="7920"/>
            </p14:xfrm>
          </p:contentPart>
        </mc:Choice>
        <mc:Fallback>
          <p:pic>
            <p:nvPicPr>
              <p:cNvPr id="1363" name="Freihand 1362">
                <a:extLst>
                  <a:ext uri="{FF2B5EF4-FFF2-40B4-BE49-F238E27FC236}">
                    <a16:creationId xmlns:a16="http://schemas.microsoft.com/office/drawing/2014/main" id="{815402C2-7033-454A-9E46-3B1C38C702AB}"/>
                  </a:ext>
                </a:extLst>
              </p:cNvPr>
              <p:cNvPicPr/>
              <p:nvPr/>
            </p:nvPicPr>
            <p:blipFill>
              <a:blip r:embed="rId1620"/>
              <a:stretch>
                <a:fillRect/>
              </a:stretch>
            </p:blipFill>
            <p:spPr>
              <a:xfrm>
                <a:off x="1778507" y="6493747"/>
                <a:ext cx="1004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1">
            <p14:nvContentPartPr>
              <p14:cNvPr id="1369" name="Freihand 1368">
                <a:extLst>
                  <a:ext uri="{FF2B5EF4-FFF2-40B4-BE49-F238E27FC236}">
                    <a16:creationId xmlns:a16="http://schemas.microsoft.com/office/drawing/2014/main" id="{E86012FB-2E54-41E2-9095-EA0335B0691F}"/>
                  </a:ext>
                </a:extLst>
              </p14:cNvPr>
              <p14:cNvContentPartPr/>
              <p14:nvPr/>
            </p14:nvContentPartPr>
            <p14:xfrm>
              <a:off x="1590587" y="6564667"/>
              <a:ext cx="73080" cy="107640"/>
            </p14:xfrm>
          </p:contentPart>
        </mc:Choice>
        <mc:Fallback>
          <p:pic>
            <p:nvPicPr>
              <p:cNvPr id="1369" name="Freihand 1368">
                <a:extLst>
                  <a:ext uri="{FF2B5EF4-FFF2-40B4-BE49-F238E27FC236}">
                    <a16:creationId xmlns:a16="http://schemas.microsoft.com/office/drawing/2014/main" id="{E86012FB-2E54-41E2-9095-EA0335B0691F}"/>
                  </a:ext>
                </a:extLst>
              </p:cNvPr>
              <p:cNvPicPr/>
              <p:nvPr/>
            </p:nvPicPr>
            <p:blipFill>
              <a:blip r:embed="rId1622"/>
              <a:stretch>
                <a:fillRect/>
              </a:stretch>
            </p:blipFill>
            <p:spPr>
              <a:xfrm>
                <a:off x="1586267" y="6560347"/>
                <a:ext cx="817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3">
            <p14:nvContentPartPr>
              <p14:cNvPr id="1370" name="Freihand 1369">
                <a:extLst>
                  <a:ext uri="{FF2B5EF4-FFF2-40B4-BE49-F238E27FC236}">
                    <a16:creationId xmlns:a16="http://schemas.microsoft.com/office/drawing/2014/main" id="{ED04009F-E824-49FC-AB3D-1AC11DC9ED5F}"/>
                  </a:ext>
                </a:extLst>
              </p14:cNvPr>
              <p14:cNvContentPartPr/>
              <p14:nvPr/>
            </p14:nvContentPartPr>
            <p14:xfrm>
              <a:off x="1723427" y="6604267"/>
              <a:ext cx="8280" cy="5040"/>
            </p14:xfrm>
          </p:contentPart>
        </mc:Choice>
        <mc:Fallback>
          <p:pic>
            <p:nvPicPr>
              <p:cNvPr id="1370" name="Freihand 1369">
                <a:extLst>
                  <a:ext uri="{FF2B5EF4-FFF2-40B4-BE49-F238E27FC236}">
                    <a16:creationId xmlns:a16="http://schemas.microsoft.com/office/drawing/2014/main" id="{ED04009F-E824-49FC-AB3D-1AC11DC9ED5F}"/>
                  </a:ext>
                </a:extLst>
              </p:cNvPr>
              <p:cNvPicPr/>
              <p:nvPr/>
            </p:nvPicPr>
            <p:blipFill>
              <a:blip r:embed="rId1624"/>
              <a:stretch>
                <a:fillRect/>
              </a:stretch>
            </p:blipFill>
            <p:spPr>
              <a:xfrm>
                <a:off x="1719107" y="6599947"/>
                <a:ext cx="169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5">
            <p14:nvContentPartPr>
              <p14:cNvPr id="1371" name="Freihand 1370">
                <a:extLst>
                  <a:ext uri="{FF2B5EF4-FFF2-40B4-BE49-F238E27FC236}">
                    <a16:creationId xmlns:a16="http://schemas.microsoft.com/office/drawing/2014/main" id="{A0BE2545-63B4-4725-BFB5-917B1760350F}"/>
                  </a:ext>
                </a:extLst>
              </p14:cNvPr>
              <p14:cNvContentPartPr/>
              <p14:nvPr/>
            </p14:nvContentPartPr>
            <p14:xfrm>
              <a:off x="1760147" y="6558547"/>
              <a:ext cx="54000" cy="102960"/>
            </p14:xfrm>
          </p:contentPart>
        </mc:Choice>
        <mc:Fallback>
          <p:pic>
            <p:nvPicPr>
              <p:cNvPr id="1371" name="Freihand 1370">
                <a:extLst>
                  <a:ext uri="{FF2B5EF4-FFF2-40B4-BE49-F238E27FC236}">
                    <a16:creationId xmlns:a16="http://schemas.microsoft.com/office/drawing/2014/main" id="{A0BE2545-63B4-4725-BFB5-917B1760350F}"/>
                  </a:ext>
                </a:extLst>
              </p:cNvPr>
              <p:cNvPicPr/>
              <p:nvPr/>
            </p:nvPicPr>
            <p:blipFill>
              <a:blip r:embed="rId1626"/>
              <a:stretch>
                <a:fillRect/>
              </a:stretch>
            </p:blipFill>
            <p:spPr>
              <a:xfrm>
                <a:off x="1755827" y="6554227"/>
                <a:ext cx="626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7">
            <p14:nvContentPartPr>
              <p14:cNvPr id="1372" name="Freihand 1371">
                <a:extLst>
                  <a:ext uri="{FF2B5EF4-FFF2-40B4-BE49-F238E27FC236}">
                    <a16:creationId xmlns:a16="http://schemas.microsoft.com/office/drawing/2014/main" id="{C0F56B46-19F7-4753-BD26-54E82397B66F}"/>
                  </a:ext>
                </a:extLst>
              </p14:cNvPr>
              <p14:cNvContentPartPr/>
              <p14:nvPr/>
            </p14:nvContentPartPr>
            <p14:xfrm>
              <a:off x="1851227" y="6586627"/>
              <a:ext cx="49680" cy="6840"/>
            </p14:xfrm>
          </p:contentPart>
        </mc:Choice>
        <mc:Fallback>
          <p:pic>
            <p:nvPicPr>
              <p:cNvPr id="1372" name="Freihand 1371">
                <a:extLst>
                  <a:ext uri="{FF2B5EF4-FFF2-40B4-BE49-F238E27FC236}">
                    <a16:creationId xmlns:a16="http://schemas.microsoft.com/office/drawing/2014/main" id="{C0F56B46-19F7-4753-BD26-54E82397B66F}"/>
                  </a:ext>
                </a:extLst>
              </p:cNvPr>
              <p:cNvPicPr/>
              <p:nvPr/>
            </p:nvPicPr>
            <p:blipFill>
              <a:blip r:embed="rId1628"/>
              <a:stretch>
                <a:fillRect/>
              </a:stretch>
            </p:blipFill>
            <p:spPr>
              <a:xfrm>
                <a:off x="1846907" y="6582307"/>
                <a:ext cx="583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9">
            <p14:nvContentPartPr>
              <p14:cNvPr id="1373" name="Freihand 1372">
                <a:extLst>
                  <a:ext uri="{FF2B5EF4-FFF2-40B4-BE49-F238E27FC236}">
                    <a16:creationId xmlns:a16="http://schemas.microsoft.com/office/drawing/2014/main" id="{158C1F6D-E813-46D0-B5F4-22CF34E4BFE9}"/>
                  </a:ext>
                </a:extLst>
              </p14:cNvPr>
              <p14:cNvContentPartPr/>
              <p14:nvPr/>
            </p14:nvContentPartPr>
            <p14:xfrm>
              <a:off x="1848707" y="6540907"/>
              <a:ext cx="100800" cy="86400"/>
            </p14:xfrm>
          </p:contentPart>
        </mc:Choice>
        <mc:Fallback>
          <p:pic>
            <p:nvPicPr>
              <p:cNvPr id="1373" name="Freihand 1372">
                <a:extLst>
                  <a:ext uri="{FF2B5EF4-FFF2-40B4-BE49-F238E27FC236}">
                    <a16:creationId xmlns:a16="http://schemas.microsoft.com/office/drawing/2014/main" id="{158C1F6D-E813-46D0-B5F4-22CF34E4BFE9}"/>
                  </a:ext>
                </a:extLst>
              </p:cNvPr>
              <p:cNvPicPr/>
              <p:nvPr/>
            </p:nvPicPr>
            <p:blipFill>
              <a:blip r:embed="rId1630"/>
              <a:stretch>
                <a:fillRect/>
              </a:stretch>
            </p:blipFill>
            <p:spPr>
              <a:xfrm>
                <a:off x="1844387" y="6536587"/>
                <a:ext cx="109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1">
            <p14:nvContentPartPr>
              <p14:cNvPr id="1374" name="Freihand 1373">
                <a:extLst>
                  <a:ext uri="{FF2B5EF4-FFF2-40B4-BE49-F238E27FC236}">
                    <a16:creationId xmlns:a16="http://schemas.microsoft.com/office/drawing/2014/main" id="{46E5F031-B8F6-4614-83E7-A17B360520F1}"/>
                  </a:ext>
                </a:extLst>
              </p14:cNvPr>
              <p14:cNvContentPartPr/>
              <p14:nvPr/>
            </p14:nvContentPartPr>
            <p14:xfrm>
              <a:off x="1965347" y="6530827"/>
              <a:ext cx="101520" cy="120600"/>
            </p14:xfrm>
          </p:contentPart>
        </mc:Choice>
        <mc:Fallback>
          <p:pic>
            <p:nvPicPr>
              <p:cNvPr id="1374" name="Freihand 1373">
                <a:extLst>
                  <a:ext uri="{FF2B5EF4-FFF2-40B4-BE49-F238E27FC236}">
                    <a16:creationId xmlns:a16="http://schemas.microsoft.com/office/drawing/2014/main" id="{46E5F031-B8F6-4614-83E7-A17B360520F1}"/>
                  </a:ext>
                </a:extLst>
              </p:cNvPr>
              <p:cNvPicPr/>
              <p:nvPr/>
            </p:nvPicPr>
            <p:blipFill>
              <a:blip r:embed="rId1632"/>
              <a:stretch>
                <a:fillRect/>
              </a:stretch>
            </p:blipFill>
            <p:spPr>
              <a:xfrm>
                <a:off x="1961027" y="6526507"/>
                <a:ext cx="1101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3">
            <p14:nvContentPartPr>
              <p14:cNvPr id="1376" name="Freihand 1375">
                <a:extLst>
                  <a:ext uri="{FF2B5EF4-FFF2-40B4-BE49-F238E27FC236}">
                    <a16:creationId xmlns:a16="http://schemas.microsoft.com/office/drawing/2014/main" id="{A41DBFFF-E23F-4E2E-8F68-B91BA3DAE8B2}"/>
                  </a:ext>
                </a:extLst>
              </p14:cNvPr>
              <p14:cNvContentPartPr/>
              <p14:nvPr/>
            </p14:nvContentPartPr>
            <p14:xfrm>
              <a:off x="2357387" y="4968067"/>
              <a:ext cx="8280" cy="19080"/>
            </p14:xfrm>
          </p:contentPart>
        </mc:Choice>
        <mc:Fallback>
          <p:pic>
            <p:nvPicPr>
              <p:cNvPr id="1376" name="Freihand 1375">
                <a:extLst>
                  <a:ext uri="{FF2B5EF4-FFF2-40B4-BE49-F238E27FC236}">
                    <a16:creationId xmlns:a16="http://schemas.microsoft.com/office/drawing/2014/main" id="{A41DBFFF-E23F-4E2E-8F68-B91BA3DAE8B2}"/>
                  </a:ext>
                </a:extLst>
              </p:cNvPr>
              <p:cNvPicPr/>
              <p:nvPr/>
            </p:nvPicPr>
            <p:blipFill>
              <a:blip r:embed="rId1634"/>
              <a:stretch>
                <a:fillRect/>
              </a:stretch>
            </p:blipFill>
            <p:spPr>
              <a:xfrm>
                <a:off x="2353067" y="4963747"/>
                <a:ext cx="16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5">
            <p14:nvContentPartPr>
              <p14:cNvPr id="1377" name="Freihand 1376">
                <a:extLst>
                  <a:ext uri="{FF2B5EF4-FFF2-40B4-BE49-F238E27FC236}">
                    <a16:creationId xmlns:a16="http://schemas.microsoft.com/office/drawing/2014/main" id="{A3F24925-3B53-442C-9EC7-4304F72BBA3C}"/>
                  </a:ext>
                </a:extLst>
              </p14:cNvPr>
              <p14:cNvContentPartPr/>
              <p14:nvPr/>
            </p14:nvContentPartPr>
            <p14:xfrm>
              <a:off x="2863907" y="4990027"/>
              <a:ext cx="360" cy="360"/>
            </p14:xfrm>
          </p:contentPart>
        </mc:Choice>
        <mc:Fallback>
          <p:pic>
            <p:nvPicPr>
              <p:cNvPr id="1377" name="Freihand 1376">
                <a:extLst>
                  <a:ext uri="{FF2B5EF4-FFF2-40B4-BE49-F238E27FC236}">
                    <a16:creationId xmlns:a16="http://schemas.microsoft.com/office/drawing/2014/main" id="{A3F24925-3B53-442C-9EC7-4304F72BBA3C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2859587" y="498570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0" name="Gruppieren 1429">
            <a:extLst>
              <a:ext uri="{FF2B5EF4-FFF2-40B4-BE49-F238E27FC236}">
                <a16:creationId xmlns:a16="http://schemas.microsoft.com/office/drawing/2014/main" id="{86581374-DC6E-4D93-A8EF-1313F36B439C}"/>
              </a:ext>
            </a:extLst>
          </p:cNvPr>
          <p:cNvGrpSpPr/>
          <p:nvPr/>
        </p:nvGrpSpPr>
        <p:grpSpPr>
          <a:xfrm>
            <a:off x="6076907" y="6154267"/>
            <a:ext cx="2031480" cy="358560"/>
            <a:chOff x="6076907" y="6154267"/>
            <a:chExt cx="203148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6">
              <p14:nvContentPartPr>
                <p14:cNvPr id="1398" name="Freihand 1397">
                  <a:extLst>
                    <a:ext uri="{FF2B5EF4-FFF2-40B4-BE49-F238E27FC236}">
                      <a16:creationId xmlns:a16="http://schemas.microsoft.com/office/drawing/2014/main" id="{3A71296A-3035-495A-B3C2-9C0F306B3A3F}"/>
                    </a:ext>
                  </a:extLst>
                </p14:cNvPr>
                <p14:cNvContentPartPr/>
                <p14:nvPr/>
              </p14:nvContentPartPr>
              <p14:xfrm>
                <a:off x="6174827" y="6364867"/>
                <a:ext cx="10440" cy="147960"/>
              </p14:xfrm>
            </p:contentPart>
          </mc:Choice>
          <mc:Fallback>
            <p:pic>
              <p:nvPicPr>
                <p:cNvPr id="1398" name="Freihand 1397">
                  <a:extLst>
                    <a:ext uri="{FF2B5EF4-FFF2-40B4-BE49-F238E27FC236}">
                      <a16:creationId xmlns:a16="http://schemas.microsoft.com/office/drawing/2014/main" id="{3A71296A-3035-495A-B3C2-9C0F306B3A3F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6170507" y="6360547"/>
                  <a:ext cx="1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8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id="{6FD68105-1137-40F3-87E5-E55010A3724E}"/>
                    </a:ext>
                  </a:extLst>
                </p14:cNvPr>
                <p14:cNvContentPartPr/>
                <p14:nvPr/>
              </p14:nvContentPartPr>
              <p14:xfrm>
                <a:off x="6076907" y="6323467"/>
                <a:ext cx="244080" cy="188280"/>
              </p14:xfrm>
            </p:contentPart>
          </mc:Choice>
          <mc:Fallback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6FD68105-1137-40F3-87E5-E55010A3724E}"/>
                    </a:ext>
                  </a:extLst>
                </p:cNvPr>
                <p:cNvPicPr/>
                <p:nvPr/>
              </p:nvPicPr>
              <p:blipFill>
                <a:blip r:embed="rId1639"/>
                <a:stretch>
                  <a:fillRect/>
                </a:stretch>
              </p:blipFill>
              <p:spPr>
                <a:xfrm>
                  <a:off x="6072587" y="6319147"/>
                  <a:ext cx="252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0">
              <p14:nvContentPartPr>
                <p14:cNvPr id="1400" name="Freihand 1399">
                  <a:extLst>
                    <a:ext uri="{FF2B5EF4-FFF2-40B4-BE49-F238E27FC236}">
                      <a16:creationId xmlns:a16="http://schemas.microsoft.com/office/drawing/2014/main" id="{E0CA2207-883D-4B32-9410-F2CE5531442C}"/>
                    </a:ext>
                  </a:extLst>
                </p14:cNvPr>
                <p14:cNvContentPartPr/>
                <p14:nvPr/>
              </p14:nvContentPartPr>
              <p14:xfrm>
                <a:off x="6390827" y="6386467"/>
                <a:ext cx="143280" cy="6480"/>
              </p14:xfrm>
            </p:contentPart>
          </mc:Choice>
          <mc:Fallback>
            <p:pic>
              <p:nvPicPr>
                <p:cNvPr id="1400" name="Freihand 1399">
                  <a:extLst>
                    <a:ext uri="{FF2B5EF4-FFF2-40B4-BE49-F238E27FC236}">
                      <a16:creationId xmlns:a16="http://schemas.microsoft.com/office/drawing/2014/main" id="{E0CA2207-883D-4B32-9410-F2CE5531442C}"/>
                    </a:ext>
                  </a:extLst>
                </p:cNvPr>
                <p:cNvPicPr/>
                <p:nvPr/>
              </p:nvPicPr>
              <p:blipFill>
                <a:blip r:embed="rId1641"/>
                <a:stretch>
                  <a:fillRect/>
                </a:stretch>
              </p:blipFill>
              <p:spPr>
                <a:xfrm>
                  <a:off x="6386507" y="6382147"/>
                  <a:ext cx="151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2">
              <p14:nvContentPartPr>
                <p14:cNvPr id="1401" name="Freihand 1400">
                  <a:extLst>
                    <a:ext uri="{FF2B5EF4-FFF2-40B4-BE49-F238E27FC236}">
                      <a16:creationId xmlns:a16="http://schemas.microsoft.com/office/drawing/2014/main" id="{B820381B-8617-489E-B658-5ACD47B5396E}"/>
                    </a:ext>
                  </a:extLst>
                </p14:cNvPr>
                <p14:cNvContentPartPr/>
                <p14:nvPr/>
              </p14:nvContentPartPr>
              <p14:xfrm>
                <a:off x="6397307" y="6423547"/>
                <a:ext cx="177840" cy="24120"/>
              </p14:xfrm>
            </p:contentPart>
          </mc:Choice>
          <mc:Fallback>
            <p:pic>
              <p:nvPicPr>
                <p:cNvPr id="1401" name="Freihand 1400">
                  <a:extLst>
                    <a:ext uri="{FF2B5EF4-FFF2-40B4-BE49-F238E27FC236}">
                      <a16:creationId xmlns:a16="http://schemas.microsoft.com/office/drawing/2014/main" id="{B820381B-8617-489E-B658-5ACD47B5396E}"/>
                    </a:ext>
                  </a:extLst>
                </p:cNvPr>
                <p:cNvPicPr/>
                <p:nvPr/>
              </p:nvPicPr>
              <p:blipFill>
                <a:blip r:embed="rId1643"/>
                <a:stretch>
                  <a:fillRect/>
                </a:stretch>
              </p:blipFill>
              <p:spPr>
                <a:xfrm>
                  <a:off x="6392987" y="6419227"/>
                  <a:ext cx="186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4">
              <p14:nvContentPartPr>
                <p14:cNvPr id="1404" name="Freihand 1403">
                  <a:extLst>
                    <a:ext uri="{FF2B5EF4-FFF2-40B4-BE49-F238E27FC236}">
                      <a16:creationId xmlns:a16="http://schemas.microsoft.com/office/drawing/2014/main" id="{11205DE6-6AB6-42D3-BB9B-602F81C59C78}"/>
                    </a:ext>
                  </a:extLst>
                </p14:cNvPr>
                <p14:cNvContentPartPr/>
                <p14:nvPr/>
              </p14:nvContentPartPr>
              <p14:xfrm>
                <a:off x="6602507" y="6319147"/>
                <a:ext cx="138960" cy="123120"/>
              </p14:xfrm>
            </p:contentPart>
          </mc:Choice>
          <mc:Fallback>
            <p:pic>
              <p:nvPicPr>
                <p:cNvPr id="1404" name="Freihand 1403">
                  <a:extLst>
                    <a:ext uri="{FF2B5EF4-FFF2-40B4-BE49-F238E27FC236}">
                      <a16:creationId xmlns:a16="http://schemas.microsoft.com/office/drawing/2014/main" id="{11205DE6-6AB6-42D3-BB9B-602F81C59C78}"/>
                    </a:ext>
                  </a:extLst>
                </p:cNvPr>
                <p:cNvPicPr/>
                <p:nvPr/>
              </p:nvPicPr>
              <p:blipFill>
                <a:blip r:embed="rId1645"/>
                <a:stretch>
                  <a:fillRect/>
                </a:stretch>
              </p:blipFill>
              <p:spPr>
                <a:xfrm>
                  <a:off x="6598187" y="6314827"/>
                  <a:ext cx="147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6">
              <p14:nvContentPartPr>
                <p14:cNvPr id="1405" name="Freihand 1404">
                  <a:extLst>
                    <a:ext uri="{FF2B5EF4-FFF2-40B4-BE49-F238E27FC236}">
                      <a16:creationId xmlns:a16="http://schemas.microsoft.com/office/drawing/2014/main" id="{BADAF8F2-113E-49DB-8085-5E38C9F0710B}"/>
                    </a:ext>
                  </a:extLst>
                </p14:cNvPr>
                <p14:cNvContentPartPr/>
                <p14:nvPr/>
              </p14:nvContentPartPr>
              <p14:xfrm>
                <a:off x="6754787" y="6320587"/>
                <a:ext cx="80280" cy="99360"/>
              </p14:xfrm>
            </p:contentPart>
          </mc:Choice>
          <mc:Fallback>
            <p:pic>
              <p:nvPicPr>
                <p:cNvPr id="1405" name="Freihand 1404">
                  <a:extLst>
                    <a:ext uri="{FF2B5EF4-FFF2-40B4-BE49-F238E27FC236}">
                      <a16:creationId xmlns:a16="http://schemas.microsoft.com/office/drawing/2014/main" id="{BADAF8F2-113E-49DB-8085-5E38C9F0710B}"/>
                    </a:ext>
                  </a:extLst>
                </p:cNvPr>
                <p:cNvPicPr/>
                <p:nvPr/>
              </p:nvPicPr>
              <p:blipFill>
                <a:blip r:embed="rId1647"/>
                <a:stretch>
                  <a:fillRect/>
                </a:stretch>
              </p:blipFill>
              <p:spPr>
                <a:xfrm>
                  <a:off x="6750467" y="6316267"/>
                  <a:ext cx="88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8">
              <p14:nvContentPartPr>
                <p14:cNvPr id="1406" name="Freihand 1405">
                  <a:extLst>
                    <a:ext uri="{FF2B5EF4-FFF2-40B4-BE49-F238E27FC236}">
                      <a16:creationId xmlns:a16="http://schemas.microsoft.com/office/drawing/2014/main" id="{6BBF38C1-D7A4-4917-B177-B049B2C8B142}"/>
                    </a:ext>
                  </a:extLst>
                </p14:cNvPr>
                <p14:cNvContentPartPr/>
                <p14:nvPr/>
              </p14:nvContentPartPr>
              <p14:xfrm>
                <a:off x="6764507" y="6367027"/>
                <a:ext cx="96480" cy="21600"/>
              </p14:xfrm>
            </p:contentPart>
          </mc:Choice>
          <mc:Fallback>
            <p:pic>
              <p:nvPicPr>
                <p:cNvPr id="1406" name="Freihand 1405">
                  <a:extLst>
                    <a:ext uri="{FF2B5EF4-FFF2-40B4-BE49-F238E27FC236}">
                      <a16:creationId xmlns:a16="http://schemas.microsoft.com/office/drawing/2014/main" id="{6BBF38C1-D7A4-4917-B177-B049B2C8B142}"/>
                    </a:ext>
                  </a:extLst>
                </p:cNvPr>
                <p:cNvPicPr/>
                <p:nvPr/>
              </p:nvPicPr>
              <p:blipFill>
                <a:blip r:embed="rId1649"/>
                <a:stretch>
                  <a:fillRect/>
                </a:stretch>
              </p:blipFill>
              <p:spPr>
                <a:xfrm>
                  <a:off x="6760187" y="6362707"/>
                  <a:ext cx="10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0">
              <p14:nvContentPartPr>
                <p14:cNvPr id="1408" name="Freihand 1407">
                  <a:extLst>
                    <a:ext uri="{FF2B5EF4-FFF2-40B4-BE49-F238E27FC236}">
                      <a16:creationId xmlns:a16="http://schemas.microsoft.com/office/drawing/2014/main" id="{30CEEB21-134C-4317-883F-37A060D8714A}"/>
                    </a:ext>
                  </a:extLst>
                </p14:cNvPr>
                <p14:cNvContentPartPr/>
                <p14:nvPr/>
              </p14:nvContentPartPr>
              <p14:xfrm>
                <a:off x="6924707" y="6355507"/>
                <a:ext cx="60120" cy="720"/>
              </p14:xfrm>
            </p:contentPart>
          </mc:Choice>
          <mc:Fallback>
            <p:pic>
              <p:nvPicPr>
                <p:cNvPr id="1408" name="Freihand 1407">
                  <a:extLst>
                    <a:ext uri="{FF2B5EF4-FFF2-40B4-BE49-F238E27FC236}">
                      <a16:creationId xmlns:a16="http://schemas.microsoft.com/office/drawing/2014/main" id="{30CEEB21-134C-4317-883F-37A060D8714A}"/>
                    </a:ext>
                  </a:extLst>
                </p:cNvPr>
                <p:cNvPicPr/>
                <p:nvPr/>
              </p:nvPicPr>
              <p:blipFill>
                <a:blip r:embed="rId1651"/>
                <a:stretch>
                  <a:fillRect/>
                </a:stretch>
              </p:blipFill>
              <p:spPr>
                <a:xfrm>
                  <a:off x="6920387" y="6351187"/>
                  <a:ext cx="687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2">
              <p14:nvContentPartPr>
                <p14:cNvPr id="1409" name="Freihand 1408">
                  <a:extLst>
                    <a:ext uri="{FF2B5EF4-FFF2-40B4-BE49-F238E27FC236}">
                      <a16:creationId xmlns:a16="http://schemas.microsoft.com/office/drawing/2014/main" id="{D8C175F0-AA23-48BA-A9CD-A855C75CCF7A}"/>
                    </a:ext>
                  </a:extLst>
                </p14:cNvPr>
                <p14:cNvContentPartPr/>
                <p14:nvPr/>
              </p14:nvContentPartPr>
              <p14:xfrm>
                <a:off x="6975107" y="6300067"/>
                <a:ext cx="72360" cy="95760"/>
              </p14:xfrm>
            </p:contentPart>
          </mc:Choice>
          <mc:Fallback>
            <p:pic>
              <p:nvPicPr>
                <p:cNvPr id="1409" name="Freihand 1408">
                  <a:extLst>
                    <a:ext uri="{FF2B5EF4-FFF2-40B4-BE49-F238E27FC236}">
                      <a16:creationId xmlns:a16="http://schemas.microsoft.com/office/drawing/2014/main" id="{D8C175F0-AA23-48BA-A9CD-A855C75CCF7A}"/>
                    </a:ext>
                  </a:extLst>
                </p:cNvPr>
                <p:cNvPicPr/>
                <p:nvPr/>
              </p:nvPicPr>
              <p:blipFill>
                <a:blip r:embed="rId1653"/>
                <a:stretch>
                  <a:fillRect/>
                </a:stretch>
              </p:blipFill>
              <p:spPr>
                <a:xfrm>
                  <a:off x="6970787" y="6295747"/>
                  <a:ext cx="81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4">
              <p14:nvContentPartPr>
                <p14:cNvPr id="1410" name="Freihand 1409">
                  <a:extLst>
                    <a:ext uri="{FF2B5EF4-FFF2-40B4-BE49-F238E27FC236}">
                      <a16:creationId xmlns:a16="http://schemas.microsoft.com/office/drawing/2014/main" id="{8472CA82-A5E9-44B6-B214-874928D433AA}"/>
                    </a:ext>
                  </a:extLst>
                </p14:cNvPr>
                <p14:cNvContentPartPr/>
                <p14:nvPr/>
              </p14:nvContentPartPr>
              <p14:xfrm>
                <a:off x="7047107" y="6291067"/>
                <a:ext cx="61920" cy="104040"/>
              </p14:xfrm>
            </p:contentPart>
          </mc:Choice>
          <mc:Fallback>
            <p:pic>
              <p:nvPicPr>
                <p:cNvPr id="1410" name="Freihand 1409">
                  <a:extLst>
                    <a:ext uri="{FF2B5EF4-FFF2-40B4-BE49-F238E27FC236}">
                      <a16:creationId xmlns:a16="http://schemas.microsoft.com/office/drawing/2014/main" id="{8472CA82-A5E9-44B6-B214-874928D433AA}"/>
                    </a:ext>
                  </a:extLst>
                </p:cNvPr>
                <p:cNvPicPr/>
                <p:nvPr/>
              </p:nvPicPr>
              <p:blipFill>
                <a:blip r:embed="rId1655"/>
                <a:stretch>
                  <a:fillRect/>
                </a:stretch>
              </p:blipFill>
              <p:spPr>
                <a:xfrm>
                  <a:off x="7042787" y="6286747"/>
                  <a:ext cx="70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6">
              <p14:nvContentPartPr>
                <p14:cNvPr id="1411" name="Freihand 1410">
                  <a:extLst>
                    <a:ext uri="{FF2B5EF4-FFF2-40B4-BE49-F238E27FC236}">
                      <a16:creationId xmlns:a16="http://schemas.microsoft.com/office/drawing/2014/main" id="{4312FA53-25EF-44E7-8660-DE16EDC72664}"/>
                    </a:ext>
                  </a:extLst>
                </p14:cNvPr>
                <p14:cNvContentPartPr/>
                <p14:nvPr/>
              </p14:nvContentPartPr>
              <p14:xfrm>
                <a:off x="7021187" y="6256867"/>
                <a:ext cx="128520" cy="210600"/>
              </p14:xfrm>
            </p:contentPart>
          </mc:Choice>
          <mc:Fallback>
            <p:pic>
              <p:nvPicPr>
                <p:cNvPr id="1411" name="Freihand 1410">
                  <a:extLst>
                    <a:ext uri="{FF2B5EF4-FFF2-40B4-BE49-F238E27FC236}">
                      <a16:creationId xmlns:a16="http://schemas.microsoft.com/office/drawing/2014/main" id="{4312FA53-25EF-44E7-8660-DE16EDC72664}"/>
                    </a:ext>
                  </a:extLst>
                </p:cNvPr>
                <p:cNvPicPr/>
                <p:nvPr/>
              </p:nvPicPr>
              <p:blipFill>
                <a:blip r:embed="rId1657"/>
                <a:stretch>
                  <a:fillRect/>
                </a:stretch>
              </p:blipFill>
              <p:spPr>
                <a:xfrm>
                  <a:off x="7016867" y="6252547"/>
                  <a:ext cx="137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8">
              <p14:nvContentPartPr>
                <p14:cNvPr id="1412" name="Freihand 1411">
                  <a:extLst>
                    <a:ext uri="{FF2B5EF4-FFF2-40B4-BE49-F238E27FC236}">
                      <a16:creationId xmlns:a16="http://schemas.microsoft.com/office/drawing/2014/main" id="{9CB01365-9528-46F5-85E5-B7F157B734ED}"/>
                    </a:ext>
                  </a:extLst>
                </p14:cNvPr>
                <p14:cNvContentPartPr/>
                <p14:nvPr/>
              </p14:nvContentPartPr>
              <p14:xfrm>
                <a:off x="6544907" y="6283147"/>
                <a:ext cx="150480" cy="183600"/>
              </p14:xfrm>
            </p:contentPart>
          </mc:Choice>
          <mc:Fallback>
            <p:pic>
              <p:nvPicPr>
                <p:cNvPr id="1412" name="Freihand 1411">
                  <a:extLst>
                    <a:ext uri="{FF2B5EF4-FFF2-40B4-BE49-F238E27FC236}">
                      <a16:creationId xmlns:a16="http://schemas.microsoft.com/office/drawing/2014/main" id="{9CB01365-9528-46F5-85E5-B7F157B734ED}"/>
                    </a:ext>
                  </a:extLst>
                </p:cNvPr>
                <p:cNvPicPr/>
                <p:nvPr/>
              </p:nvPicPr>
              <p:blipFill>
                <a:blip r:embed="rId1659"/>
                <a:stretch>
                  <a:fillRect/>
                </a:stretch>
              </p:blipFill>
              <p:spPr>
                <a:xfrm>
                  <a:off x="6540587" y="6278827"/>
                  <a:ext cx="159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0">
              <p14:nvContentPartPr>
                <p14:cNvPr id="1413" name="Freihand 1412">
                  <a:extLst>
                    <a:ext uri="{FF2B5EF4-FFF2-40B4-BE49-F238E27FC236}">
                      <a16:creationId xmlns:a16="http://schemas.microsoft.com/office/drawing/2014/main" id="{27BCB2DE-5769-4E2F-9248-C94FB5658D2D}"/>
                    </a:ext>
                  </a:extLst>
                </p14:cNvPr>
                <p14:cNvContentPartPr/>
                <p14:nvPr/>
              </p14:nvContentPartPr>
              <p14:xfrm>
                <a:off x="7238987" y="6343267"/>
                <a:ext cx="360" cy="360"/>
              </p14:xfrm>
            </p:contentPart>
          </mc:Choice>
          <mc:Fallback>
            <p:pic>
              <p:nvPicPr>
                <p:cNvPr id="1413" name="Freihand 1412">
                  <a:extLst>
                    <a:ext uri="{FF2B5EF4-FFF2-40B4-BE49-F238E27FC236}">
                      <a16:creationId xmlns:a16="http://schemas.microsoft.com/office/drawing/2014/main" id="{27BCB2DE-5769-4E2F-9248-C94FB5658D2D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7234667" y="6338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1">
              <p14:nvContentPartPr>
                <p14:cNvPr id="1414" name="Freihand 1413">
                  <a:extLst>
                    <a:ext uri="{FF2B5EF4-FFF2-40B4-BE49-F238E27FC236}">
                      <a16:creationId xmlns:a16="http://schemas.microsoft.com/office/drawing/2014/main" id="{6746F61F-EB28-4CEC-B4D2-F1080502703A}"/>
                    </a:ext>
                  </a:extLst>
                </p14:cNvPr>
                <p14:cNvContentPartPr/>
                <p14:nvPr/>
              </p14:nvContentPartPr>
              <p14:xfrm>
                <a:off x="7290827" y="6280987"/>
                <a:ext cx="108000" cy="114480"/>
              </p14:xfrm>
            </p:contentPart>
          </mc:Choice>
          <mc:Fallback>
            <p:pic>
              <p:nvPicPr>
                <p:cNvPr id="1414" name="Freihand 1413">
                  <a:extLst>
                    <a:ext uri="{FF2B5EF4-FFF2-40B4-BE49-F238E27FC236}">
                      <a16:creationId xmlns:a16="http://schemas.microsoft.com/office/drawing/2014/main" id="{6746F61F-EB28-4CEC-B4D2-F1080502703A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7286507" y="6276667"/>
                  <a:ext cx="116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3">
              <p14:nvContentPartPr>
                <p14:cNvPr id="1415" name="Freihand 1414">
                  <a:extLst>
                    <a:ext uri="{FF2B5EF4-FFF2-40B4-BE49-F238E27FC236}">
                      <a16:creationId xmlns:a16="http://schemas.microsoft.com/office/drawing/2014/main" id="{8A61AE8F-23C9-49B9-98A2-ECFA008A957B}"/>
                    </a:ext>
                  </a:extLst>
                </p14:cNvPr>
                <p14:cNvContentPartPr/>
                <p14:nvPr/>
              </p14:nvContentPartPr>
              <p14:xfrm>
                <a:off x="7476947" y="6310147"/>
                <a:ext cx="23760" cy="2880"/>
              </p14:xfrm>
            </p:contentPart>
          </mc:Choice>
          <mc:Fallback>
            <p:pic>
              <p:nvPicPr>
                <p:cNvPr id="1415" name="Freihand 1414">
                  <a:extLst>
                    <a:ext uri="{FF2B5EF4-FFF2-40B4-BE49-F238E27FC236}">
                      <a16:creationId xmlns:a16="http://schemas.microsoft.com/office/drawing/2014/main" id="{8A61AE8F-23C9-49B9-98A2-ECFA008A957B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7472627" y="6305827"/>
                  <a:ext cx="324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5">
              <p14:nvContentPartPr>
                <p14:cNvPr id="1416" name="Freihand 1415">
                  <a:extLst>
                    <a:ext uri="{FF2B5EF4-FFF2-40B4-BE49-F238E27FC236}">
                      <a16:creationId xmlns:a16="http://schemas.microsoft.com/office/drawing/2014/main" id="{6F130FDB-E4E8-4034-A2E1-44E12ED6B379}"/>
                    </a:ext>
                  </a:extLst>
                </p14:cNvPr>
                <p14:cNvContentPartPr/>
                <p14:nvPr/>
              </p14:nvContentPartPr>
              <p14:xfrm>
                <a:off x="7654427" y="6189547"/>
                <a:ext cx="12240" cy="124560"/>
              </p14:xfrm>
            </p:contentPart>
          </mc:Choice>
          <mc:Fallback>
            <p:pic>
              <p:nvPicPr>
                <p:cNvPr id="1416" name="Freihand 1415">
                  <a:extLst>
                    <a:ext uri="{FF2B5EF4-FFF2-40B4-BE49-F238E27FC236}">
                      <a16:creationId xmlns:a16="http://schemas.microsoft.com/office/drawing/2014/main" id="{6F130FDB-E4E8-4034-A2E1-44E12ED6B379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7650107" y="6185227"/>
                  <a:ext cx="20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7">
              <p14:nvContentPartPr>
                <p14:cNvPr id="1417" name="Freihand 1416">
                  <a:extLst>
                    <a:ext uri="{FF2B5EF4-FFF2-40B4-BE49-F238E27FC236}">
                      <a16:creationId xmlns:a16="http://schemas.microsoft.com/office/drawing/2014/main" id="{11405F76-58F9-412C-B36C-1D5047B4E904}"/>
                    </a:ext>
                  </a:extLst>
                </p14:cNvPr>
                <p14:cNvContentPartPr/>
                <p14:nvPr/>
              </p14:nvContentPartPr>
              <p14:xfrm>
                <a:off x="7593947" y="6308347"/>
                <a:ext cx="147600" cy="2520"/>
              </p14:xfrm>
            </p:contentPart>
          </mc:Choice>
          <mc:Fallback>
            <p:pic>
              <p:nvPicPr>
                <p:cNvPr id="1417" name="Freihand 1416">
                  <a:extLst>
                    <a:ext uri="{FF2B5EF4-FFF2-40B4-BE49-F238E27FC236}">
                      <a16:creationId xmlns:a16="http://schemas.microsoft.com/office/drawing/2014/main" id="{11405F76-58F9-412C-B36C-1D5047B4E904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7589627" y="6304027"/>
                  <a:ext cx="156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9">
              <p14:nvContentPartPr>
                <p14:cNvPr id="1418" name="Freihand 1417">
                  <a:extLst>
                    <a:ext uri="{FF2B5EF4-FFF2-40B4-BE49-F238E27FC236}">
                      <a16:creationId xmlns:a16="http://schemas.microsoft.com/office/drawing/2014/main" id="{4E6DFBAB-92BD-4A70-8070-9AD0D913457A}"/>
                    </a:ext>
                  </a:extLst>
                </p14:cNvPr>
                <p14:cNvContentPartPr/>
                <p14:nvPr/>
              </p14:nvContentPartPr>
              <p14:xfrm>
                <a:off x="7614107" y="6355507"/>
                <a:ext cx="144360" cy="108360"/>
              </p14:xfrm>
            </p:contentPart>
          </mc:Choice>
          <mc:Fallback>
            <p:pic>
              <p:nvPicPr>
                <p:cNvPr id="1418" name="Freihand 1417">
                  <a:extLst>
                    <a:ext uri="{FF2B5EF4-FFF2-40B4-BE49-F238E27FC236}">
                      <a16:creationId xmlns:a16="http://schemas.microsoft.com/office/drawing/2014/main" id="{4E6DFBAB-92BD-4A70-8070-9AD0D913457A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7609787" y="6351187"/>
                  <a:ext cx="153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1">
              <p14:nvContentPartPr>
                <p14:cNvPr id="1425" name="Freihand 1424">
                  <a:extLst>
                    <a:ext uri="{FF2B5EF4-FFF2-40B4-BE49-F238E27FC236}">
                      <a16:creationId xmlns:a16="http://schemas.microsoft.com/office/drawing/2014/main" id="{2ADDECE3-1C20-487F-BEBF-D0DECF71ED09}"/>
                    </a:ext>
                  </a:extLst>
                </p14:cNvPr>
                <p14:cNvContentPartPr/>
                <p14:nvPr/>
              </p14:nvContentPartPr>
              <p14:xfrm>
                <a:off x="7794827" y="6272707"/>
                <a:ext cx="165600" cy="19440"/>
              </p14:xfrm>
            </p:contentPart>
          </mc:Choice>
          <mc:Fallback>
            <p:pic>
              <p:nvPicPr>
                <p:cNvPr id="1425" name="Freihand 1424">
                  <a:extLst>
                    <a:ext uri="{FF2B5EF4-FFF2-40B4-BE49-F238E27FC236}">
                      <a16:creationId xmlns:a16="http://schemas.microsoft.com/office/drawing/2014/main" id="{2ADDECE3-1C20-487F-BEBF-D0DECF71ED09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7790507" y="6268387"/>
                  <a:ext cx="174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3">
              <p14:nvContentPartPr>
                <p14:cNvPr id="1426" name="Freihand 1425">
                  <a:extLst>
                    <a:ext uri="{FF2B5EF4-FFF2-40B4-BE49-F238E27FC236}">
                      <a16:creationId xmlns:a16="http://schemas.microsoft.com/office/drawing/2014/main" id="{C31A02DE-69A9-497D-867F-409490F7C0EC}"/>
                    </a:ext>
                  </a:extLst>
                </p14:cNvPr>
                <p14:cNvContentPartPr/>
                <p14:nvPr/>
              </p14:nvContentPartPr>
              <p14:xfrm>
                <a:off x="7814987" y="6310507"/>
                <a:ext cx="159120" cy="13680"/>
              </p14:xfrm>
            </p:contentPart>
          </mc:Choice>
          <mc:Fallback>
            <p:pic>
              <p:nvPicPr>
                <p:cNvPr id="1426" name="Freihand 1425">
                  <a:extLst>
                    <a:ext uri="{FF2B5EF4-FFF2-40B4-BE49-F238E27FC236}">
                      <a16:creationId xmlns:a16="http://schemas.microsoft.com/office/drawing/2014/main" id="{C31A02DE-69A9-497D-867F-409490F7C0EC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7810667" y="6306187"/>
                  <a:ext cx="167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5">
              <p14:nvContentPartPr>
                <p14:cNvPr id="1428" name="Freihand 1427">
                  <a:extLst>
                    <a:ext uri="{FF2B5EF4-FFF2-40B4-BE49-F238E27FC236}">
                      <a16:creationId xmlns:a16="http://schemas.microsoft.com/office/drawing/2014/main" id="{F997B81A-DBFC-4F56-898E-C58A6B952CDB}"/>
                    </a:ext>
                  </a:extLst>
                </p14:cNvPr>
                <p14:cNvContentPartPr/>
                <p14:nvPr/>
              </p14:nvContentPartPr>
              <p14:xfrm>
                <a:off x="8014067" y="6154267"/>
                <a:ext cx="92520" cy="149040"/>
              </p14:xfrm>
            </p:contentPart>
          </mc:Choice>
          <mc:Fallback>
            <p:pic>
              <p:nvPicPr>
                <p:cNvPr id="1428" name="Freihand 1427">
                  <a:extLst>
                    <a:ext uri="{FF2B5EF4-FFF2-40B4-BE49-F238E27FC236}">
                      <a16:creationId xmlns:a16="http://schemas.microsoft.com/office/drawing/2014/main" id="{F997B81A-DBFC-4F56-898E-C58A6B952CDB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8009747" y="6149947"/>
                  <a:ext cx="101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7">
              <p14:nvContentPartPr>
                <p14:cNvPr id="1429" name="Freihand 1428">
                  <a:extLst>
                    <a:ext uri="{FF2B5EF4-FFF2-40B4-BE49-F238E27FC236}">
                      <a16:creationId xmlns:a16="http://schemas.microsoft.com/office/drawing/2014/main" id="{4088996A-7218-4AFC-BDF1-D5A1144630C5}"/>
                    </a:ext>
                  </a:extLst>
                </p14:cNvPr>
                <p14:cNvContentPartPr/>
                <p14:nvPr/>
              </p14:nvContentPartPr>
              <p14:xfrm>
                <a:off x="8084987" y="6211507"/>
                <a:ext cx="23400" cy="159480"/>
              </p14:xfrm>
            </p:contentPart>
          </mc:Choice>
          <mc:Fallback>
            <p:pic>
              <p:nvPicPr>
                <p:cNvPr id="1429" name="Freihand 1428">
                  <a:extLst>
                    <a:ext uri="{FF2B5EF4-FFF2-40B4-BE49-F238E27FC236}">
                      <a16:creationId xmlns:a16="http://schemas.microsoft.com/office/drawing/2014/main" id="{4088996A-7218-4AFC-BDF1-D5A1144630C5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8080667" y="6207187"/>
                  <a:ext cx="32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7" name="Gruppieren 1436">
            <a:extLst>
              <a:ext uri="{FF2B5EF4-FFF2-40B4-BE49-F238E27FC236}">
                <a16:creationId xmlns:a16="http://schemas.microsoft.com/office/drawing/2014/main" id="{4E103AA9-1E49-4514-9CA6-EB45AD44A635}"/>
              </a:ext>
            </a:extLst>
          </p:cNvPr>
          <p:cNvGrpSpPr/>
          <p:nvPr/>
        </p:nvGrpSpPr>
        <p:grpSpPr>
          <a:xfrm>
            <a:off x="6131627" y="4316827"/>
            <a:ext cx="2468880" cy="1759320"/>
            <a:chOff x="6131627" y="4316827"/>
            <a:chExt cx="2468880" cy="175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9">
              <p14:nvContentPartPr>
                <p14:cNvPr id="1379" name="Freihand 1378">
                  <a:extLst>
                    <a:ext uri="{FF2B5EF4-FFF2-40B4-BE49-F238E27FC236}">
                      <a16:creationId xmlns:a16="http://schemas.microsoft.com/office/drawing/2014/main" id="{E620C680-D9A0-4F9C-8EF4-491D1CFD31B6}"/>
                    </a:ext>
                  </a:extLst>
                </p14:cNvPr>
                <p14:cNvContentPartPr/>
                <p14:nvPr/>
              </p14:nvContentPartPr>
              <p14:xfrm>
                <a:off x="6204347" y="5922067"/>
                <a:ext cx="6480" cy="101160"/>
              </p14:xfrm>
            </p:contentPart>
          </mc:Choice>
          <mc:Fallback>
            <p:pic>
              <p:nvPicPr>
                <p:cNvPr id="1379" name="Freihand 1378">
                  <a:extLst>
                    <a:ext uri="{FF2B5EF4-FFF2-40B4-BE49-F238E27FC236}">
                      <a16:creationId xmlns:a16="http://schemas.microsoft.com/office/drawing/2014/main" id="{E620C680-D9A0-4F9C-8EF4-491D1CFD31B6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6200027" y="5917747"/>
                  <a:ext cx="15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1">
              <p14:nvContentPartPr>
                <p14:cNvPr id="1380" name="Freihand 1379">
                  <a:extLst>
                    <a:ext uri="{FF2B5EF4-FFF2-40B4-BE49-F238E27FC236}">
                      <a16:creationId xmlns:a16="http://schemas.microsoft.com/office/drawing/2014/main" id="{4E706AD7-3F9A-47D8-98BF-56C3AE3F5415}"/>
                    </a:ext>
                  </a:extLst>
                </p14:cNvPr>
                <p14:cNvContentPartPr/>
                <p14:nvPr/>
              </p14:nvContentPartPr>
              <p14:xfrm>
                <a:off x="6131627" y="5895427"/>
                <a:ext cx="153720" cy="180720"/>
              </p14:xfrm>
            </p:contentPart>
          </mc:Choice>
          <mc:Fallback>
            <p:pic>
              <p:nvPicPr>
                <p:cNvPr id="1380" name="Freihand 1379">
                  <a:extLst>
                    <a:ext uri="{FF2B5EF4-FFF2-40B4-BE49-F238E27FC236}">
                      <a16:creationId xmlns:a16="http://schemas.microsoft.com/office/drawing/2014/main" id="{4E706AD7-3F9A-47D8-98BF-56C3AE3F5415}"/>
                    </a:ext>
                  </a:extLst>
                </p:cNvPr>
                <p:cNvPicPr/>
                <p:nvPr/>
              </p:nvPicPr>
              <p:blipFill>
                <a:blip r:embed="rId1682"/>
                <a:stretch>
                  <a:fillRect/>
                </a:stretch>
              </p:blipFill>
              <p:spPr>
                <a:xfrm>
                  <a:off x="6127307" y="5891107"/>
                  <a:ext cx="162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3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id="{091D0182-8644-4BDF-A2C0-254B489D9D2D}"/>
                    </a:ext>
                  </a:extLst>
                </p14:cNvPr>
                <p14:cNvContentPartPr/>
                <p14:nvPr/>
              </p14:nvContentPartPr>
              <p14:xfrm>
                <a:off x="6382547" y="5945467"/>
                <a:ext cx="126000" cy="2880"/>
              </p14:xfrm>
            </p:contentPart>
          </mc:Choice>
          <mc:Fallback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091D0182-8644-4BDF-A2C0-254B489D9D2D}"/>
                    </a:ext>
                  </a:extLst>
                </p:cNvPr>
                <p:cNvPicPr/>
                <p:nvPr/>
              </p:nvPicPr>
              <p:blipFill>
                <a:blip r:embed="rId1684"/>
                <a:stretch>
                  <a:fillRect/>
                </a:stretch>
              </p:blipFill>
              <p:spPr>
                <a:xfrm>
                  <a:off x="6378227" y="5941147"/>
                  <a:ext cx="134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5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id="{7819D743-1E64-433F-A327-0515ECBF2AE4}"/>
                    </a:ext>
                  </a:extLst>
                </p14:cNvPr>
                <p14:cNvContentPartPr/>
                <p14:nvPr/>
              </p14:nvContentPartPr>
              <p14:xfrm>
                <a:off x="6411347" y="5981827"/>
                <a:ext cx="126000" cy="2880"/>
              </p14:xfrm>
            </p:contentPart>
          </mc:Choice>
          <mc:Fallback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7819D743-1E64-433F-A327-0515ECBF2AE4}"/>
                    </a:ext>
                  </a:extLst>
                </p:cNvPr>
                <p:cNvPicPr/>
                <p:nvPr/>
              </p:nvPicPr>
              <p:blipFill>
                <a:blip r:embed="rId1686"/>
                <a:stretch>
                  <a:fillRect/>
                </a:stretch>
              </p:blipFill>
              <p:spPr>
                <a:xfrm>
                  <a:off x="6407027" y="5977507"/>
                  <a:ext cx="134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7">
              <p14:nvContentPartPr>
                <p14:cNvPr id="1384" name="Freihand 1383">
                  <a:extLst>
                    <a:ext uri="{FF2B5EF4-FFF2-40B4-BE49-F238E27FC236}">
                      <a16:creationId xmlns:a16="http://schemas.microsoft.com/office/drawing/2014/main" id="{6B5C5044-9DB7-487C-8B82-912CA1EBD16C}"/>
                    </a:ext>
                  </a:extLst>
                </p14:cNvPr>
                <p14:cNvContentPartPr/>
                <p14:nvPr/>
              </p14:nvContentPartPr>
              <p14:xfrm>
                <a:off x="6553187" y="5845747"/>
                <a:ext cx="16920" cy="160920"/>
              </p14:xfrm>
            </p:contentPart>
          </mc:Choice>
          <mc:Fallback>
            <p:pic>
              <p:nvPicPr>
                <p:cNvPr id="1384" name="Freihand 1383">
                  <a:extLst>
                    <a:ext uri="{FF2B5EF4-FFF2-40B4-BE49-F238E27FC236}">
                      <a16:creationId xmlns:a16="http://schemas.microsoft.com/office/drawing/2014/main" id="{6B5C5044-9DB7-487C-8B82-912CA1EBD16C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6548867" y="5841427"/>
                  <a:ext cx="25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9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id="{A7A69AF9-F40F-4DF8-8BAF-BFD5741ED6FC}"/>
                    </a:ext>
                  </a:extLst>
                </p14:cNvPr>
                <p14:cNvContentPartPr/>
                <p14:nvPr/>
              </p14:nvContentPartPr>
              <p14:xfrm>
                <a:off x="6585947" y="5866267"/>
                <a:ext cx="132480" cy="146520"/>
              </p14:xfrm>
            </p:contentPart>
          </mc:Choice>
          <mc:Fallback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A7A69AF9-F40F-4DF8-8BAF-BFD5741ED6FC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6581627" y="5861947"/>
                  <a:ext cx="141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1">
              <p14:nvContentPartPr>
                <p14:cNvPr id="1386" name="Freihand 1385">
                  <a:extLst>
                    <a:ext uri="{FF2B5EF4-FFF2-40B4-BE49-F238E27FC236}">
                      <a16:creationId xmlns:a16="http://schemas.microsoft.com/office/drawing/2014/main" id="{F3E4CC3D-8330-4A19-93B0-48CE814DB9EC}"/>
                    </a:ext>
                  </a:extLst>
                </p14:cNvPr>
                <p14:cNvContentPartPr/>
                <p14:nvPr/>
              </p14:nvContentPartPr>
              <p14:xfrm>
                <a:off x="6772067" y="5927827"/>
                <a:ext cx="51840" cy="12960"/>
              </p14:xfrm>
            </p:contentPart>
          </mc:Choice>
          <mc:Fallback>
            <p:pic>
              <p:nvPicPr>
                <p:cNvPr id="1386" name="Freihand 1385">
                  <a:extLst>
                    <a:ext uri="{FF2B5EF4-FFF2-40B4-BE49-F238E27FC236}">
                      <a16:creationId xmlns:a16="http://schemas.microsoft.com/office/drawing/2014/main" id="{F3E4CC3D-8330-4A19-93B0-48CE814DB9EC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6767747" y="5923507"/>
                  <a:ext cx="60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3">
              <p14:nvContentPartPr>
                <p14:cNvPr id="1387" name="Freihand 1386">
                  <a:extLst>
                    <a:ext uri="{FF2B5EF4-FFF2-40B4-BE49-F238E27FC236}">
                      <a16:creationId xmlns:a16="http://schemas.microsoft.com/office/drawing/2014/main" id="{C8E3AC3E-BBB8-4101-B62B-375918433522}"/>
                    </a:ext>
                  </a:extLst>
                </p14:cNvPr>
                <p14:cNvContentPartPr/>
                <p14:nvPr/>
              </p14:nvContentPartPr>
              <p14:xfrm>
                <a:off x="6895547" y="5870227"/>
                <a:ext cx="25920" cy="102240"/>
              </p14:xfrm>
            </p:contentPart>
          </mc:Choice>
          <mc:Fallback>
            <p:pic>
              <p:nvPicPr>
                <p:cNvPr id="1387" name="Freihand 1386">
                  <a:extLst>
                    <a:ext uri="{FF2B5EF4-FFF2-40B4-BE49-F238E27FC236}">
                      <a16:creationId xmlns:a16="http://schemas.microsoft.com/office/drawing/2014/main" id="{C8E3AC3E-BBB8-4101-B62B-375918433522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6891227" y="5865907"/>
                  <a:ext cx="34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5">
              <p14:nvContentPartPr>
                <p14:cNvPr id="1388" name="Freihand 1387">
                  <a:extLst>
                    <a:ext uri="{FF2B5EF4-FFF2-40B4-BE49-F238E27FC236}">
                      <a16:creationId xmlns:a16="http://schemas.microsoft.com/office/drawing/2014/main" id="{1A806A5C-AA29-43D8-8D47-21E0F8FECC5E}"/>
                    </a:ext>
                  </a:extLst>
                </p14:cNvPr>
                <p14:cNvContentPartPr/>
                <p14:nvPr/>
              </p14:nvContentPartPr>
              <p14:xfrm>
                <a:off x="6939107" y="5836387"/>
                <a:ext cx="124920" cy="122400"/>
              </p14:xfrm>
            </p:contentPart>
          </mc:Choice>
          <mc:Fallback>
            <p:pic>
              <p:nvPicPr>
                <p:cNvPr id="1388" name="Freihand 1387">
                  <a:extLst>
                    <a:ext uri="{FF2B5EF4-FFF2-40B4-BE49-F238E27FC236}">
                      <a16:creationId xmlns:a16="http://schemas.microsoft.com/office/drawing/2014/main" id="{1A806A5C-AA29-43D8-8D47-21E0F8FECC5E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6934787" y="5832067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7">
              <p14:nvContentPartPr>
                <p14:cNvPr id="1389" name="Freihand 1388">
                  <a:extLst>
                    <a:ext uri="{FF2B5EF4-FFF2-40B4-BE49-F238E27FC236}">
                      <a16:creationId xmlns:a16="http://schemas.microsoft.com/office/drawing/2014/main" id="{FC09F5A9-968F-4E2A-8FC6-28D55D69C530}"/>
                    </a:ext>
                  </a:extLst>
                </p14:cNvPr>
                <p14:cNvContentPartPr/>
                <p14:nvPr/>
              </p14:nvContentPartPr>
              <p14:xfrm>
                <a:off x="6902027" y="5794627"/>
                <a:ext cx="209160" cy="261720"/>
              </p14:xfrm>
            </p:contentPart>
          </mc:Choice>
          <mc:Fallback>
            <p:pic>
              <p:nvPicPr>
                <p:cNvPr id="1389" name="Freihand 1388">
                  <a:extLst>
                    <a:ext uri="{FF2B5EF4-FFF2-40B4-BE49-F238E27FC236}">
                      <a16:creationId xmlns:a16="http://schemas.microsoft.com/office/drawing/2014/main" id="{FC09F5A9-968F-4E2A-8FC6-28D55D69C530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6897707" y="5790307"/>
                  <a:ext cx="217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9">
              <p14:nvContentPartPr>
                <p14:cNvPr id="1390" name="Freihand 1389">
                  <a:extLst>
                    <a:ext uri="{FF2B5EF4-FFF2-40B4-BE49-F238E27FC236}">
                      <a16:creationId xmlns:a16="http://schemas.microsoft.com/office/drawing/2014/main" id="{E5A98F40-07CA-409D-B74B-06898CD3F6F5}"/>
                    </a:ext>
                  </a:extLst>
                </p14:cNvPr>
                <p14:cNvContentPartPr/>
                <p14:nvPr/>
              </p14:nvContentPartPr>
              <p14:xfrm>
                <a:off x="6446267" y="5794987"/>
                <a:ext cx="155880" cy="246240"/>
              </p14:xfrm>
            </p:contentPart>
          </mc:Choice>
          <mc:Fallback>
            <p:pic>
              <p:nvPicPr>
                <p:cNvPr id="1390" name="Freihand 1389">
                  <a:extLst>
                    <a:ext uri="{FF2B5EF4-FFF2-40B4-BE49-F238E27FC236}">
                      <a16:creationId xmlns:a16="http://schemas.microsoft.com/office/drawing/2014/main" id="{E5A98F40-07CA-409D-B74B-06898CD3F6F5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6441947" y="5790667"/>
                  <a:ext cx="164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1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id="{39A6F5EB-836D-422E-8017-4E11D97F0D49}"/>
                    </a:ext>
                  </a:extLst>
                </p14:cNvPr>
                <p14:cNvContentPartPr/>
                <p14:nvPr/>
              </p14:nvContentPartPr>
              <p14:xfrm>
                <a:off x="7154387" y="5921347"/>
                <a:ext cx="36360" cy="11520"/>
              </p14:xfrm>
            </p:contentPart>
          </mc:Choice>
          <mc:Fallback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39A6F5EB-836D-422E-8017-4E11D97F0D49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7150067" y="5917027"/>
                  <a:ext cx="45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3">
              <p14:nvContentPartPr>
                <p14:cNvPr id="1392" name="Freihand 1391">
                  <a:extLst>
                    <a:ext uri="{FF2B5EF4-FFF2-40B4-BE49-F238E27FC236}">
                      <a16:creationId xmlns:a16="http://schemas.microsoft.com/office/drawing/2014/main" id="{230CB338-1F12-4DA8-91F8-75DC3E6F0DFC}"/>
                    </a:ext>
                  </a:extLst>
                </p14:cNvPr>
                <p14:cNvContentPartPr/>
                <p14:nvPr/>
              </p14:nvContentPartPr>
              <p14:xfrm>
                <a:off x="7232507" y="5832787"/>
                <a:ext cx="142560" cy="136800"/>
              </p14:xfrm>
            </p:contentPart>
          </mc:Choice>
          <mc:Fallback>
            <p:pic>
              <p:nvPicPr>
                <p:cNvPr id="1392" name="Freihand 1391">
                  <a:extLst>
                    <a:ext uri="{FF2B5EF4-FFF2-40B4-BE49-F238E27FC236}">
                      <a16:creationId xmlns:a16="http://schemas.microsoft.com/office/drawing/2014/main" id="{230CB338-1F12-4DA8-91F8-75DC3E6F0DFC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7228187" y="5828467"/>
                  <a:ext cx="151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5">
              <p14:nvContentPartPr>
                <p14:cNvPr id="1394" name="Freihand 1393">
                  <a:extLst>
                    <a:ext uri="{FF2B5EF4-FFF2-40B4-BE49-F238E27FC236}">
                      <a16:creationId xmlns:a16="http://schemas.microsoft.com/office/drawing/2014/main" id="{D24584B1-7759-414D-B1B2-D2615D65F012}"/>
                    </a:ext>
                  </a:extLst>
                </p14:cNvPr>
                <p14:cNvContentPartPr/>
                <p14:nvPr/>
              </p14:nvContentPartPr>
              <p14:xfrm>
                <a:off x="7444907" y="5901187"/>
                <a:ext cx="360" cy="360"/>
              </p14:xfrm>
            </p:contentPart>
          </mc:Choice>
          <mc:Fallback>
            <p:pic>
              <p:nvPicPr>
                <p:cNvPr id="1394" name="Freihand 1393">
                  <a:extLst>
                    <a:ext uri="{FF2B5EF4-FFF2-40B4-BE49-F238E27FC236}">
                      <a16:creationId xmlns:a16="http://schemas.microsoft.com/office/drawing/2014/main" id="{D24584B1-7759-414D-B1B2-D2615D65F012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7440587" y="5896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6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id="{0E3F7C47-2A09-4EEA-94CE-04C94294E8A6}"/>
                    </a:ext>
                  </a:extLst>
                </p14:cNvPr>
                <p14:cNvContentPartPr/>
                <p14:nvPr/>
              </p14:nvContentPartPr>
              <p14:xfrm>
                <a:off x="7583507" y="5761867"/>
                <a:ext cx="11880" cy="147600"/>
              </p14:xfrm>
            </p:contentPart>
          </mc:Choice>
          <mc:Fallback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0E3F7C47-2A09-4EEA-94CE-04C94294E8A6}"/>
                    </a:ext>
                  </a:extLst>
                </p:cNvPr>
                <p:cNvPicPr/>
                <p:nvPr/>
              </p:nvPicPr>
              <p:blipFill>
                <a:blip r:embed="rId1707"/>
                <a:stretch>
                  <a:fillRect/>
                </a:stretch>
              </p:blipFill>
              <p:spPr>
                <a:xfrm>
                  <a:off x="7579187" y="5757547"/>
                  <a:ext cx="20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8">
              <p14:nvContentPartPr>
                <p14:cNvPr id="1396" name="Freihand 1395">
                  <a:extLst>
                    <a:ext uri="{FF2B5EF4-FFF2-40B4-BE49-F238E27FC236}">
                      <a16:creationId xmlns:a16="http://schemas.microsoft.com/office/drawing/2014/main" id="{CA4FF52D-E76E-4A53-A023-D3778E3FC444}"/>
                    </a:ext>
                  </a:extLst>
                </p14:cNvPr>
                <p14:cNvContentPartPr/>
                <p14:nvPr/>
              </p14:nvContentPartPr>
              <p14:xfrm>
                <a:off x="7513667" y="5888227"/>
                <a:ext cx="188640" cy="19800"/>
              </p14:xfrm>
            </p:contentPart>
          </mc:Choice>
          <mc:Fallback>
            <p:pic>
              <p:nvPicPr>
                <p:cNvPr id="1396" name="Freihand 1395">
                  <a:extLst>
                    <a:ext uri="{FF2B5EF4-FFF2-40B4-BE49-F238E27FC236}">
                      <a16:creationId xmlns:a16="http://schemas.microsoft.com/office/drawing/2014/main" id="{CA4FF52D-E76E-4A53-A023-D3778E3FC444}"/>
                    </a:ext>
                  </a:extLst>
                </p:cNvPr>
                <p:cNvPicPr/>
                <p:nvPr/>
              </p:nvPicPr>
              <p:blipFill>
                <a:blip r:embed="rId1709"/>
                <a:stretch>
                  <a:fillRect/>
                </a:stretch>
              </p:blipFill>
              <p:spPr>
                <a:xfrm>
                  <a:off x="7509347" y="5883907"/>
                  <a:ext cx="197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0">
              <p14:nvContentPartPr>
                <p14:cNvPr id="1397" name="Freihand 1396">
                  <a:extLst>
                    <a:ext uri="{FF2B5EF4-FFF2-40B4-BE49-F238E27FC236}">
                      <a16:creationId xmlns:a16="http://schemas.microsoft.com/office/drawing/2014/main" id="{3C8A34A7-CD8A-4F7F-8169-BD81AE662F86}"/>
                    </a:ext>
                  </a:extLst>
                </p14:cNvPr>
                <p14:cNvContentPartPr/>
                <p14:nvPr/>
              </p14:nvContentPartPr>
              <p14:xfrm>
                <a:off x="7524467" y="5957707"/>
                <a:ext cx="173880" cy="95040"/>
              </p14:xfrm>
            </p:contentPart>
          </mc:Choice>
          <mc:Fallback>
            <p:pic>
              <p:nvPicPr>
                <p:cNvPr id="1397" name="Freihand 1396">
                  <a:extLst>
                    <a:ext uri="{FF2B5EF4-FFF2-40B4-BE49-F238E27FC236}">
                      <a16:creationId xmlns:a16="http://schemas.microsoft.com/office/drawing/2014/main" id="{3C8A34A7-CD8A-4F7F-8169-BD81AE662F86}"/>
                    </a:ext>
                  </a:extLst>
                </p:cNvPr>
                <p:cNvPicPr/>
                <p:nvPr/>
              </p:nvPicPr>
              <p:blipFill>
                <a:blip r:embed="rId1711"/>
                <a:stretch>
                  <a:fillRect/>
                </a:stretch>
              </p:blipFill>
              <p:spPr>
                <a:xfrm>
                  <a:off x="7520147" y="5953387"/>
                  <a:ext cx="182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2">
              <p14:nvContentPartPr>
                <p14:cNvPr id="1420" name="Freihand 1419">
                  <a:extLst>
                    <a:ext uri="{FF2B5EF4-FFF2-40B4-BE49-F238E27FC236}">
                      <a16:creationId xmlns:a16="http://schemas.microsoft.com/office/drawing/2014/main" id="{C724E2A0-7D80-4D7F-83C9-033DDB67E705}"/>
                    </a:ext>
                  </a:extLst>
                </p14:cNvPr>
                <p14:cNvContentPartPr/>
                <p14:nvPr/>
              </p14:nvContentPartPr>
              <p14:xfrm>
                <a:off x="7751987" y="5855467"/>
                <a:ext cx="113040" cy="11160"/>
              </p14:xfrm>
            </p:contentPart>
          </mc:Choice>
          <mc:Fallback>
            <p:pic>
              <p:nvPicPr>
                <p:cNvPr id="1420" name="Freihand 1419">
                  <a:extLst>
                    <a:ext uri="{FF2B5EF4-FFF2-40B4-BE49-F238E27FC236}">
                      <a16:creationId xmlns:a16="http://schemas.microsoft.com/office/drawing/2014/main" id="{C724E2A0-7D80-4D7F-83C9-033DDB67E705}"/>
                    </a:ext>
                  </a:extLst>
                </p:cNvPr>
                <p:cNvPicPr/>
                <p:nvPr/>
              </p:nvPicPr>
              <p:blipFill>
                <a:blip r:embed="rId1713"/>
                <a:stretch>
                  <a:fillRect/>
                </a:stretch>
              </p:blipFill>
              <p:spPr>
                <a:xfrm>
                  <a:off x="7747667" y="5851147"/>
                  <a:ext cx="121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4">
              <p14:nvContentPartPr>
                <p14:cNvPr id="1421" name="Freihand 1420">
                  <a:extLst>
                    <a:ext uri="{FF2B5EF4-FFF2-40B4-BE49-F238E27FC236}">
                      <a16:creationId xmlns:a16="http://schemas.microsoft.com/office/drawing/2014/main" id="{61EFFB71-1FE6-4ED9-81CA-AB053466C9F9}"/>
                    </a:ext>
                  </a:extLst>
                </p14:cNvPr>
                <p14:cNvContentPartPr/>
                <p14:nvPr/>
              </p14:nvContentPartPr>
              <p14:xfrm>
                <a:off x="7754867" y="5906227"/>
                <a:ext cx="124560" cy="8640"/>
              </p14:xfrm>
            </p:contentPart>
          </mc:Choice>
          <mc:Fallback>
            <p:pic>
              <p:nvPicPr>
                <p:cNvPr id="1421" name="Freihand 1420">
                  <a:extLst>
                    <a:ext uri="{FF2B5EF4-FFF2-40B4-BE49-F238E27FC236}">
                      <a16:creationId xmlns:a16="http://schemas.microsoft.com/office/drawing/2014/main" id="{61EFFB71-1FE6-4ED9-81CA-AB053466C9F9}"/>
                    </a:ext>
                  </a:extLst>
                </p:cNvPr>
                <p:cNvPicPr/>
                <p:nvPr/>
              </p:nvPicPr>
              <p:blipFill>
                <a:blip r:embed="rId1715"/>
                <a:stretch>
                  <a:fillRect/>
                </a:stretch>
              </p:blipFill>
              <p:spPr>
                <a:xfrm>
                  <a:off x="7750547" y="5901907"/>
                  <a:ext cx="133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6">
              <p14:nvContentPartPr>
                <p14:cNvPr id="1423" name="Freihand 1422">
                  <a:extLst>
                    <a:ext uri="{FF2B5EF4-FFF2-40B4-BE49-F238E27FC236}">
                      <a16:creationId xmlns:a16="http://schemas.microsoft.com/office/drawing/2014/main" id="{54EF67F9-7295-45D4-9AD5-20B16033D0B0}"/>
                    </a:ext>
                  </a:extLst>
                </p14:cNvPr>
                <p14:cNvContentPartPr/>
                <p14:nvPr/>
              </p14:nvContentPartPr>
              <p14:xfrm>
                <a:off x="7976987" y="5774827"/>
                <a:ext cx="93960" cy="150120"/>
              </p14:xfrm>
            </p:contentPart>
          </mc:Choice>
          <mc:Fallback>
            <p:pic>
              <p:nvPicPr>
                <p:cNvPr id="1423" name="Freihand 1422">
                  <a:extLst>
                    <a:ext uri="{FF2B5EF4-FFF2-40B4-BE49-F238E27FC236}">
                      <a16:creationId xmlns:a16="http://schemas.microsoft.com/office/drawing/2014/main" id="{54EF67F9-7295-45D4-9AD5-20B16033D0B0}"/>
                    </a:ext>
                  </a:extLst>
                </p:cNvPr>
                <p:cNvPicPr/>
                <p:nvPr/>
              </p:nvPicPr>
              <p:blipFill>
                <a:blip r:embed="rId1717"/>
                <a:stretch>
                  <a:fillRect/>
                </a:stretch>
              </p:blipFill>
              <p:spPr>
                <a:xfrm>
                  <a:off x="7972667" y="5770507"/>
                  <a:ext cx="102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8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DD8F2B58-C822-4A21-AB74-CDD160DF4F3D}"/>
                    </a:ext>
                  </a:extLst>
                </p14:cNvPr>
                <p14:cNvContentPartPr/>
                <p14:nvPr/>
              </p14:nvContentPartPr>
              <p14:xfrm>
                <a:off x="7715267" y="4316827"/>
                <a:ext cx="526680" cy="498240"/>
              </p14:xfrm>
            </p:contentPart>
          </mc:Choice>
          <mc:Fallback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DD8F2B58-C822-4A21-AB74-CDD160DF4F3D}"/>
                    </a:ext>
                  </a:extLst>
                </p:cNvPr>
                <p:cNvPicPr/>
                <p:nvPr/>
              </p:nvPicPr>
              <p:blipFill>
                <a:blip r:embed="rId1719"/>
                <a:stretch>
                  <a:fillRect/>
                </a:stretch>
              </p:blipFill>
              <p:spPr>
                <a:xfrm>
                  <a:off x="7710947" y="4312507"/>
                  <a:ext cx="535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0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id="{446F36C4-3CFA-4BAF-B327-2BAB7A621CEF}"/>
                    </a:ext>
                  </a:extLst>
                </p14:cNvPr>
                <p14:cNvContentPartPr/>
                <p14:nvPr/>
              </p14:nvContentPartPr>
              <p14:xfrm>
                <a:off x="7584587" y="4568467"/>
                <a:ext cx="187920" cy="452880"/>
              </p14:xfrm>
            </p:contentPart>
          </mc:Choice>
          <mc:Fallback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446F36C4-3CFA-4BAF-B327-2BAB7A621CEF}"/>
                    </a:ext>
                  </a:extLst>
                </p:cNvPr>
                <p:cNvPicPr/>
                <p:nvPr/>
              </p:nvPicPr>
              <p:blipFill>
                <a:blip r:embed="rId1721"/>
                <a:stretch>
                  <a:fillRect/>
                </a:stretch>
              </p:blipFill>
              <p:spPr>
                <a:xfrm>
                  <a:off x="7580267" y="4564147"/>
                  <a:ext cx="1965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2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6169B890-9075-4622-AC7F-E8E65904AF21}"/>
                    </a:ext>
                  </a:extLst>
                </p14:cNvPr>
                <p14:cNvContentPartPr/>
                <p14:nvPr/>
              </p14:nvContentPartPr>
              <p14:xfrm>
                <a:off x="6266987" y="5035747"/>
                <a:ext cx="260640" cy="235800"/>
              </p14:xfrm>
            </p:contentPart>
          </mc:Choice>
          <mc:Fallback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6169B890-9075-4622-AC7F-E8E65904AF21}"/>
                    </a:ext>
                  </a:extLst>
                </p:cNvPr>
                <p:cNvPicPr/>
                <p:nvPr/>
              </p:nvPicPr>
              <p:blipFill>
                <a:blip r:embed="rId1723"/>
                <a:stretch>
                  <a:fillRect/>
                </a:stretch>
              </p:blipFill>
              <p:spPr>
                <a:xfrm>
                  <a:off x="6262667" y="5031427"/>
                  <a:ext cx="269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4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C8332C8A-FB0D-44C2-B27A-345816B3766C}"/>
                    </a:ext>
                  </a:extLst>
                </p14:cNvPr>
                <p14:cNvContentPartPr/>
                <p14:nvPr/>
              </p14:nvContentPartPr>
              <p14:xfrm>
                <a:off x="6544907" y="4952587"/>
                <a:ext cx="203760" cy="241560"/>
              </p14:xfrm>
            </p:contentPart>
          </mc:Choice>
          <mc:Fallback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C8332C8A-FB0D-44C2-B27A-345816B3766C}"/>
                    </a:ext>
                  </a:extLst>
                </p:cNvPr>
                <p:cNvPicPr/>
                <p:nvPr/>
              </p:nvPicPr>
              <p:blipFill>
                <a:blip r:embed="rId1725"/>
                <a:stretch>
                  <a:fillRect/>
                </a:stretch>
              </p:blipFill>
              <p:spPr>
                <a:xfrm>
                  <a:off x="6540587" y="4948267"/>
                  <a:ext cx="212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6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ECA01449-3E67-4987-8F5A-814919FAEF83}"/>
                    </a:ext>
                  </a:extLst>
                </p14:cNvPr>
                <p14:cNvContentPartPr/>
                <p14:nvPr/>
              </p14:nvContentPartPr>
              <p14:xfrm>
                <a:off x="6792227" y="4933147"/>
                <a:ext cx="309960" cy="296640"/>
              </p14:xfrm>
            </p:contentPart>
          </mc:Choice>
          <mc:Fallback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ECA01449-3E67-4987-8F5A-814919FAEF83}"/>
                    </a:ext>
                  </a:extLst>
                </p:cNvPr>
                <p:cNvPicPr/>
                <p:nvPr/>
              </p:nvPicPr>
              <p:blipFill>
                <a:blip r:embed="rId1727"/>
                <a:stretch>
                  <a:fillRect/>
                </a:stretch>
              </p:blipFill>
              <p:spPr>
                <a:xfrm>
                  <a:off x="6787907" y="4928827"/>
                  <a:ext cx="318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8">
              <p14:nvContentPartPr>
                <p14:cNvPr id="1300" name="Freihand 1299">
                  <a:extLst>
                    <a:ext uri="{FF2B5EF4-FFF2-40B4-BE49-F238E27FC236}">
                      <a16:creationId xmlns:a16="http://schemas.microsoft.com/office/drawing/2014/main" id="{CEF2082A-52DE-4433-A5B7-4F8EE5B09A72}"/>
                    </a:ext>
                  </a:extLst>
                </p14:cNvPr>
                <p14:cNvContentPartPr/>
                <p14:nvPr/>
              </p14:nvContentPartPr>
              <p14:xfrm>
                <a:off x="7279667" y="5057707"/>
                <a:ext cx="139680" cy="135360"/>
              </p14:xfrm>
            </p:contentPart>
          </mc:Choice>
          <mc:Fallback>
            <p:pic>
              <p:nvPicPr>
                <p:cNvPr id="1300" name="Freihand 1299">
                  <a:extLst>
                    <a:ext uri="{FF2B5EF4-FFF2-40B4-BE49-F238E27FC236}">
                      <a16:creationId xmlns:a16="http://schemas.microsoft.com/office/drawing/2014/main" id="{CEF2082A-52DE-4433-A5B7-4F8EE5B09A72}"/>
                    </a:ext>
                  </a:extLst>
                </p:cNvPr>
                <p:cNvPicPr/>
                <p:nvPr/>
              </p:nvPicPr>
              <p:blipFill>
                <a:blip r:embed="rId1729"/>
                <a:stretch>
                  <a:fillRect/>
                </a:stretch>
              </p:blipFill>
              <p:spPr>
                <a:xfrm>
                  <a:off x="7275347" y="5053387"/>
                  <a:ext cx="14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0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C1D990FA-173E-4BC8-A6BC-05818E5157EC}"/>
                    </a:ext>
                  </a:extLst>
                </p14:cNvPr>
                <p14:cNvContentPartPr/>
                <p14:nvPr/>
              </p14:nvContentPartPr>
              <p14:xfrm>
                <a:off x="7407827" y="4955827"/>
                <a:ext cx="207000" cy="191520"/>
              </p14:xfrm>
            </p:contentPart>
          </mc:Choice>
          <mc:Fallback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C1D990FA-173E-4BC8-A6BC-05818E5157EC}"/>
                    </a:ext>
                  </a:extLst>
                </p:cNvPr>
                <p:cNvPicPr/>
                <p:nvPr/>
              </p:nvPicPr>
              <p:blipFill>
                <a:blip r:embed="rId1731"/>
                <a:stretch>
                  <a:fillRect/>
                </a:stretch>
              </p:blipFill>
              <p:spPr>
                <a:xfrm>
                  <a:off x="7403507" y="4951507"/>
                  <a:ext cx="215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2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9AAB438D-CBE5-427B-9CF1-240AAA959479}"/>
                    </a:ext>
                  </a:extLst>
                </p14:cNvPr>
                <p14:cNvContentPartPr/>
                <p14:nvPr/>
              </p14:nvContentPartPr>
              <p14:xfrm>
                <a:off x="7617347" y="5011267"/>
                <a:ext cx="367920" cy="253080"/>
              </p14:xfrm>
            </p:contentPart>
          </mc:Choice>
          <mc:Fallback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9AAB438D-CBE5-427B-9CF1-240AAA959479}"/>
                    </a:ext>
                  </a:extLst>
                </p:cNvPr>
                <p:cNvPicPr/>
                <p:nvPr/>
              </p:nvPicPr>
              <p:blipFill>
                <a:blip r:embed="rId1733"/>
                <a:stretch>
                  <a:fillRect/>
                </a:stretch>
              </p:blipFill>
              <p:spPr>
                <a:xfrm>
                  <a:off x="7613027" y="5006947"/>
                  <a:ext cx="376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4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5FD5CAD5-F3B4-4797-B816-3B970501C7BE}"/>
                    </a:ext>
                  </a:extLst>
                </p14:cNvPr>
                <p14:cNvContentPartPr/>
                <p14:nvPr/>
              </p14:nvContentPartPr>
              <p14:xfrm>
                <a:off x="6239267" y="5432467"/>
                <a:ext cx="169920" cy="180360"/>
              </p14:xfrm>
            </p:contentPart>
          </mc:Choice>
          <mc:Fallback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5FD5CAD5-F3B4-4797-B816-3B970501C7BE}"/>
                    </a:ext>
                  </a:extLst>
                </p:cNvPr>
                <p:cNvPicPr/>
                <p:nvPr/>
              </p:nvPicPr>
              <p:blipFill>
                <a:blip r:embed="rId1735"/>
                <a:stretch>
                  <a:fillRect/>
                </a:stretch>
              </p:blipFill>
              <p:spPr>
                <a:xfrm>
                  <a:off x="6234947" y="5428147"/>
                  <a:ext cx="178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6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206DA1E5-0B35-46AF-A355-9B9067916B91}"/>
                    </a:ext>
                  </a:extLst>
                </p14:cNvPr>
                <p14:cNvContentPartPr/>
                <p14:nvPr/>
              </p14:nvContentPartPr>
              <p14:xfrm>
                <a:off x="6229547" y="5428147"/>
                <a:ext cx="227160" cy="214560"/>
              </p14:xfrm>
            </p:contentPart>
          </mc:Choice>
          <mc:Fallback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206DA1E5-0B35-46AF-A355-9B9067916B91}"/>
                    </a:ext>
                  </a:extLst>
                </p:cNvPr>
                <p:cNvPicPr/>
                <p:nvPr/>
              </p:nvPicPr>
              <p:blipFill>
                <a:blip r:embed="rId1737"/>
                <a:stretch>
                  <a:fillRect/>
                </a:stretch>
              </p:blipFill>
              <p:spPr>
                <a:xfrm>
                  <a:off x="6225227" y="5423827"/>
                  <a:ext cx="235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8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635B517C-6D69-4955-A876-4DE76C0DD213}"/>
                    </a:ext>
                  </a:extLst>
                </p14:cNvPr>
                <p14:cNvContentPartPr/>
                <p14:nvPr/>
              </p14:nvContentPartPr>
              <p14:xfrm>
                <a:off x="6502427" y="5471707"/>
                <a:ext cx="224280" cy="157680"/>
              </p14:xfrm>
            </p:contentPart>
          </mc:Choice>
          <mc:Fallback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635B517C-6D69-4955-A876-4DE76C0DD213}"/>
                    </a:ext>
                  </a:extLst>
                </p:cNvPr>
                <p:cNvPicPr/>
                <p:nvPr/>
              </p:nvPicPr>
              <p:blipFill>
                <a:blip r:embed="rId1739"/>
                <a:stretch>
                  <a:fillRect/>
                </a:stretch>
              </p:blipFill>
              <p:spPr>
                <a:xfrm>
                  <a:off x="6498107" y="5467387"/>
                  <a:ext cx="232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0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80183D44-9986-49B8-AD93-37C856798499}"/>
                    </a:ext>
                  </a:extLst>
                </p14:cNvPr>
                <p14:cNvContentPartPr/>
                <p14:nvPr/>
              </p14:nvContentPartPr>
              <p14:xfrm>
                <a:off x="6762707" y="5332387"/>
                <a:ext cx="98280" cy="168480"/>
              </p14:xfrm>
            </p:contentPart>
          </mc:Choice>
          <mc:Fallback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80183D44-9986-49B8-AD93-37C856798499}"/>
                    </a:ext>
                  </a:extLst>
                </p:cNvPr>
                <p:cNvPicPr/>
                <p:nvPr/>
              </p:nvPicPr>
              <p:blipFill>
                <a:blip r:embed="rId1741"/>
                <a:stretch>
                  <a:fillRect/>
                </a:stretch>
              </p:blipFill>
              <p:spPr>
                <a:xfrm>
                  <a:off x="6758387" y="5328067"/>
                  <a:ext cx="106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2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AA18B264-96CB-48D0-837C-DFD5057CDA61}"/>
                    </a:ext>
                  </a:extLst>
                </p14:cNvPr>
                <p14:cNvContentPartPr/>
                <p14:nvPr/>
              </p14:nvContentPartPr>
              <p14:xfrm>
                <a:off x="6848747" y="5397907"/>
                <a:ext cx="150120" cy="67680"/>
              </p14:xfrm>
            </p:contentPart>
          </mc:Choice>
          <mc:Fallback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AA18B264-96CB-48D0-837C-DFD5057CDA61}"/>
                    </a:ext>
                  </a:extLst>
                </p:cNvPr>
                <p:cNvPicPr/>
                <p:nvPr/>
              </p:nvPicPr>
              <p:blipFill>
                <a:blip r:embed="rId1743"/>
                <a:stretch>
                  <a:fillRect/>
                </a:stretch>
              </p:blipFill>
              <p:spPr>
                <a:xfrm>
                  <a:off x="6844427" y="5393587"/>
                  <a:ext cx="15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4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9E2A1FE0-1E57-439F-A656-FF6626C504B5}"/>
                    </a:ext>
                  </a:extLst>
                </p14:cNvPr>
                <p14:cNvContentPartPr/>
                <p14:nvPr/>
              </p14:nvContentPartPr>
              <p14:xfrm>
                <a:off x="6992387" y="5373067"/>
                <a:ext cx="21600" cy="83880"/>
              </p14:xfrm>
            </p:contentPart>
          </mc:Choice>
          <mc:Fallback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9E2A1FE0-1E57-439F-A656-FF6626C504B5}"/>
                    </a:ext>
                  </a:extLst>
                </p:cNvPr>
                <p:cNvPicPr/>
                <p:nvPr/>
              </p:nvPicPr>
              <p:blipFill>
                <a:blip r:embed="rId1745"/>
                <a:stretch>
                  <a:fillRect/>
                </a:stretch>
              </p:blipFill>
              <p:spPr>
                <a:xfrm>
                  <a:off x="6988067" y="5368747"/>
                  <a:ext cx="30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6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id="{62FE6F20-9F07-4451-9292-2A1F5FD23C4D}"/>
                    </a:ext>
                  </a:extLst>
                </p14:cNvPr>
                <p14:cNvContentPartPr/>
                <p14:nvPr/>
              </p14:nvContentPartPr>
              <p14:xfrm>
                <a:off x="7055387" y="5301067"/>
                <a:ext cx="126000" cy="187560"/>
              </p14:xfrm>
            </p:contentPart>
          </mc:Choice>
          <mc:Fallback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62FE6F20-9F07-4451-9292-2A1F5FD23C4D}"/>
                    </a:ext>
                  </a:extLst>
                </p:cNvPr>
                <p:cNvPicPr/>
                <p:nvPr/>
              </p:nvPicPr>
              <p:blipFill>
                <a:blip r:embed="rId1747"/>
                <a:stretch>
                  <a:fillRect/>
                </a:stretch>
              </p:blipFill>
              <p:spPr>
                <a:xfrm>
                  <a:off x="7051067" y="5296747"/>
                  <a:ext cx="134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8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BB62D084-FF59-48AA-80ED-12F327092243}"/>
                    </a:ext>
                  </a:extLst>
                </p14:cNvPr>
                <p14:cNvContentPartPr/>
                <p14:nvPr/>
              </p14:nvContentPartPr>
              <p14:xfrm>
                <a:off x="7030547" y="5260387"/>
                <a:ext cx="360" cy="360"/>
              </p14:xfrm>
            </p:contentPart>
          </mc:Choice>
          <mc:Fallback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BB62D084-FF59-48AA-80ED-12F327092243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7026227" y="525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9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6BB06CC2-4DBA-4293-A0D5-0653FA35CDFA}"/>
                    </a:ext>
                  </a:extLst>
                </p14:cNvPr>
                <p14:cNvContentPartPr/>
                <p14:nvPr/>
              </p14:nvContentPartPr>
              <p14:xfrm>
                <a:off x="7100747" y="5546587"/>
                <a:ext cx="129600" cy="9720"/>
              </p14:xfrm>
            </p:contentPart>
          </mc:Choice>
          <mc:Fallback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6BB06CC2-4DBA-4293-A0D5-0653FA35CDFA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7096427" y="5542267"/>
                  <a:ext cx="138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1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CCED9153-142F-476C-A312-9B4F4DBD8CF8}"/>
                    </a:ext>
                  </a:extLst>
                </p14:cNvPr>
                <p14:cNvContentPartPr/>
                <p14:nvPr/>
              </p14:nvContentPartPr>
              <p14:xfrm>
                <a:off x="7107947" y="5577187"/>
                <a:ext cx="120960" cy="20160"/>
              </p14:xfrm>
            </p:contentPart>
          </mc:Choice>
          <mc:Fallback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CCED9153-142F-476C-A312-9B4F4DBD8CF8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7103627" y="5572867"/>
                  <a:ext cx="12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3">
              <p14:nvContentPartPr>
                <p14:cNvPr id="1319" name="Freihand 1318">
                  <a:extLst>
                    <a:ext uri="{FF2B5EF4-FFF2-40B4-BE49-F238E27FC236}">
                      <a16:creationId xmlns:a16="http://schemas.microsoft.com/office/drawing/2014/main" id="{C341D952-7235-4599-9357-45E4C01009C0}"/>
                    </a:ext>
                  </a:extLst>
                </p14:cNvPr>
                <p14:cNvContentPartPr/>
                <p14:nvPr/>
              </p14:nvContentPartPr>
              <p14:xfrm>
                <a:off x="7425467" y="5434267"/>
                <a:ext cx="10080" cy="181080"/>
              </p14:xfrm>
            </p:contentPart>
          </mc:Choice>
          <mc:Fallback>
            <p:pic>
              <p:nvPicPr>
                <p:cNvPr id="1319" name="Freihand 1318">
                  <a:extLst>
                    <a:ext uri="{FF2B5EF4-FFF2-40B4-BE49-F238E27FC236}">
                      <a16:creationId xmlns:a16="http://schemas.microsoft.com/office/drawing/2014/main" id="{C341D952-7235-4599-9357-45E4C01009C0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7421147" y="5429947"/>
                  <a:ext cx="18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5">
              <p14:nvContentPartPr>
                <p14:cNvPr id="1320" name="Freihand 1319">
                  <a:extLst>
                    <a:ext uri="{FF2B5EF4-FFF2-40B4-BE49-F238E27FC236}">
                      <a16:creationId xmlns:a16="http://schemas.microsoft.com/office/drawing/2014/main" id="{8FE63DC6-9153-4C59-B8CB-1B1E62504464}"/>
                    </a:ext>
                  </a:extLst>
                </p14:cNvPr>
                <p14:cNvContentPartPr/>
                <p14:nvPr/>
              </p14:nvContentPartPr>
              <p14:xfrm>
                <a:off x="7340147" y="5416267"/>
                <a:ext cx="181800" cy="194040"/>
              </p14:xfrm>
            </p:contentPart>
          </mc:Choice>
          <mc:Fallback>
            <p:pic>
              <p:nvPicPr>
                <p:cNvPr id="1320" name="Freihand 1319">
                  <a:extLst>
                    <a:ext uri="{FF2B5EF4-FFF2-40B4-BE49-F238E27FC236}">
                      <a16:creationId xmlns:a16="http://schemas.microsoft.com/office/drawing/2014/main" id="{8FE63DC6-9153-4C59-B8CB-1B1E62504464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7335827" y="5411947"/>
                  <a:ext cx="190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7">
              <p14:nvContentPartPr>
                <p14:cNvPr id="1321" name="Freihand 1320">
                  <a:extLst>
                    <a:ext uri="{FF2B5EF4-FFF2-40B4-BE49-F238E27FC236}">
                      <a16:creationId xmlns:a16="http://schemas.microsoft.com/office/drawing/2014/main" id="{FCE51BF6-4A9B-478F-B6D5-472F0DB4373A}"/>
                    </a:ext>
                  </a:extLst>
                </p14:cNvPr>
                <p14:cNvContentPartPr/>
                <p14:nvPr/>
              </p14:nvContentPartPr>
              <p14:xfrm>
                <a:off x="7610867" y="5448667"/>
                <a:ext cx="28440" cy="133200"/>
              </p14:xfrm>
            </p:contentPart>
          </mc:Choice>
          <mc:Fallback>
            <p:pic>
              <p:nvPicPr>
                <p:cNvPr id="1321" name="Freihand 1320">
                  <a:extLst>
                    <a:ext uri="{FF2B5EF4-FFF2-40B4-BE49-F238E27FC236}">
                      <a16:creationId xmlns:a16="http://schemas.microsoft.com/office/drawing/2014/main" id="{FCE51BF6-4A9B-478F-B6D5-472F0DB4373A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7606547" y="5444347"/>
                  <a:ext cx="37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9">
              <p14:nvContentPartPr>
                <p14:cNvPr id="1322" name="Freihand 1321">
                  <a:extLst>
                    <a:ext uri="{FF2B5EF4-FFF2-40B4-BE49-F238E27FC236}">
                      <a16:creationId xmlns:a16="http://schemas.microsoft.com/office/drawing/2014/main" id="{AC1A432C-9125-4C2B-99DA-F5C8DD612E3B}"/>
                    </a:ext>
                  </a:extLst>
                </p14:cNvPr>
                <p14:cNvContentPartPr/>
                <p14:nvPr/>
              </p14:nvContentPartPr>
              <p14:xfrm>
                <a:off x="7562627" y="5405107"/>
                <a:ext cx="285480" cy="124200"/>
              </p14:xfrm>
            </p:contentPart>
          </mc:Choice>
          <mc:Fallback>
            <p:pic>
              <p:nvPicPr>
                <p:cNvPr id="1322" name="Freihand 1321">
                  <a:extLst>
                    <a:ext uri="{FF2B5EF4-FFF2-40B4-BE49-F238E27FC236}">
                      <a16:creationId xmlns:a16="http://schemas.microsoft.com/office/drawing/2014/main" id="{AC1A432C-9125-4C2B-99DA-F5C8DD612E3B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7558307" y="5400787"/>
                  <a:ext cx="294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1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92A09611-1CC7-4340-BC7E-D2DB743BFA3A}"/>
                    </a:ext>
                  </a:extLst>
                </p14:cNvPr>
                <p14:cNvContentPartPr/>
                <p14:nvPr/>
              </p14:nvContentPartPr>
              <p14:xfrm>
                <a:off x="7689707" y="5378467"/>
                <a:ext cx="264240" cy="192240"/>
              </p14:xfrm>
            </p:contentPart>
          </mc:Choice>
          <mc:Fallback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92A09611-1CC7-4340-BC7E-D2DB743BFA3A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7685387" y="5374147"/>
                  <a:ext cx="272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3">
              <p14:nvContentPartPr>
                <p14:cNvPr id="1431" name="Freihand 1430">
                  <a:extLst>
                    <a:ext uri="{FF2B5EF4-FFF2-40B4-BE49-F238E27FC236}">
                      <a16:creationId xmlns:a16="http://schemas.microsoft.com/office/drawing/2014/main" id="{685DE6DC-A422-435B-8211-51F5346A40ED}"/>
                    </a:ext>
                  </a:extLst>
                </p14:cNvPr>
                <p14:cNvContentPartPr/>
                <p14:nvPr/>
              </p14:nvContentPartPr>
              <p14:xfrm>
                <a:off x="7996067" y="5440747"/>
                <a:ext cx="216720" cy="6840"/>
              </p14:xfrm>
            </p:contentPart>
          </mc:Choice>
          <mc:Fallback>
            <p:pic>
              <p:nvPicPr>
                <p:cNvPr id="1431" name="Freihand 1430">
                  <a:extLst>
                    <a:ext uri="{FF2B5EF4-FFF2-40B4-BE49-F238E27FC236}">
                      <a16:creationId xmlns:a16="http://schemas.microsoft.com/office/drawing/2014/main" id="{685DE6DC-A422-435B-8211-51F5346A40ED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7991747" y="5436427"/>
                  <a:ext cx="225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5">
              <p14:nvContentPartPr>
                <p14:cNvPr id="1432" name="Freihand 1431">
                  <a:extLst>
                    <a:ext uri="{FF2B5EF4-FFF2-40B4-BE49-F238E27FC236}">
                      <a16:creationId xmlns:a16="http://schemas.microsoft.com/office/drawing/2014/main" id="{85199CE6-302F-47F2-AD74-68CC6D01BBD5}"/>
                    </a:ext>
                  </a:extLst>
                </p14:cNvPr>
                <p14:cNvContentPartPr/>
                <p14:nvPr/>
              </p14:nvContentPartPr>
              <p14:xfrm>
                <a:off x="8035667" y="5486467"/>
                <a:ext cx="162000" cy="7200"/>
              </p14:xfrm>
            </p:contentPart>
          </mc:Choice>
          <mc:Fallback>
            <p:pic>
              <p:nvPicPr>
                <p:cNvPr id="1432" name="Freihand 1431">
                  <a:extLst>
                    <a:ext uri="{FF2B5EF4-FFF2-40B4-BE49-F238E27FC236}">
                      <a16:creationId xmlns:a16="http://schemas.microsoft.com/office/drawing/2014/main" id="{85199CE6-302F-47F2-AD74-68CC6D01BBD5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8031347" y="5482147"/>
                  <a:ext cx="170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7">
              <p14:nvContentPartPr>
                <p14:cNvPr id="1433" name="Freihand 1432">
                  <a:extLst>
                    <a:ext uri="{FF2B5EF4-FFF2-40B4-BE49-F238E27FC236}">
                      <a16:creationId xmlns:a16="http://schemas.microsoft.com/office/drawing/2014/main" id="{ADDCA66D-73F2-4030-AA83-0D0BCCBA63CE}"/>
                    </a:ext>
                  </a:extLst>
                </p14:cNvPr>
                <p14:cNvContentPartPr/>
                <p14:nvPr/>
              </p14:nvContentPartPr>
              <p14:xfrm>
                <a:off x="8265707" y="5341747"/>
                <a:ext cx="63720" cy="149760"/>
              </p14:xfrm>
            </p:contentPart>
          </mc:Choice>
          <mc:Fallback>
            <p:pic>
              <p:nvPicPr>
                <p:cNvPr id="1433" name="Freihand 1432">
                  <a:extLst>
                    <a:ext uri="{FF2B5EF4-FFF2-40B4-BE49-F238E27FC236}">
                      <a16:creationId xmlns:a16="http://schemas.microsoft.com/office/drawing/2014/main" id="{ADDCA66D-73F2-4030-AA83-0D0BCCBA63CE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8261387" y="5337427"/>
                  <a:ext cx="7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9">
              <p14:nvContentPartPr>
                <p14:cNvPr id="1434" name="Freihand 1433">
                  <a:extLst>
                    <a:ext uri="{FF2B5EF4-FFF2-40B4-BE49-F238E27FC236}">
                      <a16:creationId xmlns:a16="http://schemas.microsoft.com/office/drawing/2014/main" id="{8A22BF51-333F-430D-A9E5-2932BC300ACB}"/>
                    </a:ext>
                  </a:extLst>
                </p14:cNvPr>
                <p14:cNvContentPartPr/>
                <p14:nvPr/>
              </p14:nvContentPartPr>
              <p14:xfrm>
                <a:off x="8306027" y="5382427"/>
                <a:ext cx="206640" cy="126720"/>
              </p14:xfrm>
            </p:contentPart>
          </mc:Choice>
          <mc:Fallback>
            <p:pic>
              <p:nvPicPr>
                <p:cNvPr id="1434" name="Freihand 1433">
                  <a:extLst>
                    <a:ext uri="{FF2B5EF4-FFF2-40B4-BE49-F238E27FC236}">
                      <a16:creationId xmlns:a16="http://schemas.microsoft.com/office/drawing/2014/main" id="{8A22BF51-333F-430D-A9E5-2932BC300ACB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8301707" y="5378107"/>
                  <a:ext cx="215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1">
              <p14:nvContentPartPr>
                <p14:cNvPr id="1436" name="Freihand 1435">
                  <a:extLst>
                    <a:ext uri="{FF2B5EF4-FFF2-40B4-BE49-F238E27FC236}">
                      <a16:creationId xmlns:a16="http://schemas.microsoft.com/office/drawing/2014/main" id="{A5441AC2-3923-4368-B331-C2E2D4749080}"/>
                    </a:ext>
                  </a:extLst>
                </p14:cNvPr>
                <p14:cNvContentPartPr/>
                <p14:nvPr/>
              </p14:nvContentPartPr>
              <p14:xfrm>
                <a:off x="6146747" y="5270827"/>
                <a:ext cx="2453760" cy="483480"/>
              </p14:xfrm>
            </p:contentPart>
          </mc:Choice>
          <mc:Fallback>
            <p:pic>
              <p:nvPicPr>
                <p:cNvPr id="1436" name="Freihand 1435">
                  <a:extLst>
                    <a:ext uri="{FF2B5EF4-FFF2-40B4-BE49-F238E27FC236}">
                      <a16:creationId xmlns:a16="http://schemas.microsoft.com/office/drawing/2014/main" id="{A5441AC2-3923-4368-B331-C2E2D4749080}"/>
                    </a:ext>
                  </a:extLst>
                </p:cNvPr>
                <p:cNvPicPr/>
                <p:nvPr/>
              </p:nvPicPr>
              <p:blipFill>
                <a:blip r:embed="rId1772"/>
                <a:stretch>
                  <a:fillRect/>
                </a:stretch>
              </p:blipFill>
              <p:spPr>
                <a:xfrm>
                  <a:off x="6142427" y="5266507"/>
                  <a:ext cx="2462400" cy="49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969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ABDF02-47B8-44EB-8DDB-F187617FB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4" y="248135"/>
            <a:ext cx="2333951" cy="638264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AF162EB-E72E-4061-91FF-A4F4CF8E5A12}"/>
              </a:ext>
            </a:extLst>
          </p:cNvPr>
          <p:cNvGrpSpPr/>
          <p:nvPr/>
        </p:nvGrpSpPr>
        <p:grpSpPr>
          <a:xfrm>
            <a:off x="2892347" y="244507"/>
            <a:ext cx="1353240" cy="298080"/>
            <a:chOff x="2892347" y="244507"/>
            <a:chExt cx="135324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2F6B744-BB5F-40F2-BDA5-254D703CA60D}"/>
                    </a:ext>
                  </a:extLst>
                </p14:cNvPr>
                <p14:cNvContentPartPr/>
                <p14:nvPr/>
              </p14:nvContentPartPr>
              <p14:xfrm>
                <a:off x="2997827" y="405787"/>
                <a:ext cx="15840" cy="136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2F6B744-BB5F-40F2-BDA5-254D703CA6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93507" y="401467"/>
                  <a:ext cx="24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2BF2E9E-B836-4A52-A41F-AB37AFC74C51}"/>
                    </a:ext>
                  </a:extLst>
                </p14:cNvPr>
                <p14:cNvContentPartPr/>
                <p14:nvPr/>
              </p14:nvContentPartPr>
              <p14:xfrm>
                <a:off x="2892347" y="333067"/>
                <a:ext cx="250560" cy="73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2BF2E9E-B836-4A52-A41F-AB37AFC74C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88027" y="328747"/>
                  <a:ext cx="259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B315650-9D90-41BD-9906-06A8D19034AF}"/>
                    </a:ext>
                  </a:extLst>
                </p14:cNvPr>
                <p14:cNvContentPartPr/>
                <p14:nvPr/>
              </p14:nvContentPartPr>
              <p14:xfrm>
                <a:off x="3098267" y="451867"/>
                <a:ext cx="664920" cy="70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B315650-9D90-41BD-9906-06A8D19034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3947" y="447547"/>
                  <a:ext cx="673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CB5B73E-6F34-48E1-A2D0-5774823FDC4E}"/>
                    </a:ext>
                  </a:extLst>
                </p14:cNvPr>
                <p14:cNvContentPartPr/>
                <p14:nvPr/>
              </p14:nvContentPartPr>
              <p14:xfrm>
                <a:off x="3769307" y="406147"/>
                <a:ext cx="358200" cy="77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CB5B73E-6F34-48E1-A2D0-5774823FDC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64987" y="401827"/>
                  <a:ext cx="366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08D8608-906A-4D8B-AE75-86B9020B91AA}"/>
                    </a:ext>
                  </a:extLst>
                </p14:cNvPr>
                <p14:cNvContentPartPr/>
                <p14:nvPr/>
              </p14:nvContentPartPr>
              <p14:xfrm>
                <a:off x="4212107" y="244507"/>
                <a:ext cx="33480" cy="216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08D8608-906A-4D8B-AE75-86B9020B91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7787" y="240187"/>
                  <a:ext cx="42120" cy="22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28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37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E174F76-88D6-45A3-B2B4-F8B50747D29E}">
  <we:reference id="wa200007063" version="1.2.0.0" store="de-DE" storeType="OMEX"/>
  <we:alternateReferences>
    <we:reference id="wa200007063" version="1.2.0.0" store="wa200007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738</cp:revision>
  <dcterms:created xsi:type="dcterms:W3CDTF">2019-02-11T10:45:01Z</dcterms:created>
  <dcterms:modified xsi:type="dcterms:W3CDTF">2026-04-29T07:49:34Z</dcterms:modified>
</cp:coreProperties>
</file>